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2"/>
  </p:notesMasterIdLst>
  <p:sldIdLst>
    <p:sldId id="258" r:id="rId2"/>
    <p:sldId id="259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  <p:sldId id="301" r:id="rId24"/>
    <p:sldId id="302" r:id="rId25"/>
    <p:sldId id="303" r:id="rId26"/>
    <p:sldId id="304" r:id="rId27"/>
    <p:sldId id="305" r:id="rId28"/>
    <p:sldId id="306" r:id="rId29"/>
    <p:sldId id="307" r:id="rId30"/>
    <p:sldId id="308" r:id="rId31"/>
  </p:sldIdLst>
  <p:sldSz cx="12192000" cy="6858000"/>
  <p:notesSz cx="6858000" cy="9144000"/>
  <p:embeddedFontLst>
    <p:embeddedFont>
      <p:font typeface="腾祥澜黑简" charset="-122"/>
      <p:regular r:id="rId33"/>
    </p:embeddedFont>
    <p:embeddedFont>
      <p:font typeface="微软雅黑" pitchFamily="34" charset="-122"/>
      <p:regular r:id="rId34"/>
      <p:bold r:id="rId35"/>
    </p:embeddedFont>
    <p:embeddedFont>
      <p:font typeface="Calibri" pitchFamily="34" charset="0"/>
      <p:regular r:id="rId36"/>
      <p:bold r:id="rId37"/>
      <p:italic r:id="rId38"/>
      <p:boldItalic r:id="rId39"/>
    </p:embeddedFont>
    <p:embeddedFont>
      <p:font typeface="Impact" pitchFamily="34" charset="0"/>
      <p:regular r:id="rId40"/>
    </p:embeddedFont>
    <p:embeddedFont>
      <p:font typeface="方正姚体" pitchFamily="2" charset="-122"/>
      <p:regular r:id="rId41"/>
    </p:embeddedFont>
    <p:embeddedFont>
      <p:font typeface="方正粗谭黑简体" pitchFamily="2" charset="-122"/>
      <p:regular r:id="rId42"/>
    </p:embeddedFont>
    <p:embeddedFont>
      <p:font typeface="微软雅黑 Light" charset="-122"/>
      <p:regular r:id="rId43"/>
    </p:embeddedFont>
    <p:embeddedFont>
      <p:font typeface="MS PGothic" pitchFamily="34" charset="-128"/>
      <p:regular r:id="rId44"/>
    </p:embeddedFont>
    <p:embeddedFont>
      <p:font typeface="华文细黑" pitchFamily="2" charset="-122"/>
      <p:regular r:id="rId45"/>
    </p:embeddedFont>
    <p:embeddedFont>
      <p:font typeface="Calibri Light" pitchFamily="34" charset="0"/>
      <p:regular r:id="rId46"/>
      <p:italic r:id="rId47"/>
    </p:embeddedFont>
  </p:embeddedFontLst>
  <p:custDataLst>
    <p:tags r:id="rId4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181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howGuides="1">
      <p:cViewPr varScale="1">
        <p:scale>
          <a:sx n="81" d="100"/>
          <a:sy n="81" d="100"/>
        </p:scale>
        <p:origin x="-462" y="-102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font" Target="fonts/font15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2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5D3C65-11EA-4D0B-A207-93B72C9642B4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38B3B3-0E61-492A-B099-6AF9D7258D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648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8B3B3-0E61-492A-B099-6AF9D7258D9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456455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8B3B3-0E61-492A-B099-6AF9D7258D94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910500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8B3B3-0E61-492A-B099-6AF9D7258D94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881919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8B3B3-0E61-492A-B099-6AF9D7258D94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00117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8B3B3-0E61-492A-B099-6AF9D7258D94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494886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8B3B3-0E61-492A-B099-6AF9D7258D94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088064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8B3B3-0E61-492A-B099-6AF9D7258D94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71377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8B3B3-0E61-492A-B099-6AF9D7258D94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04196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8B3B3-0E61-492A-B099-6AF9D7258D94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152169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8B3B3-0E61-492A-B099-6AF9D7258D94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90838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8B3B3-0E61-492A-B099-6AF9D7258D94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3511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8B3B3-0E61-492A-B099-6AF9D7258D9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267538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8B3B3-0E61-492A-B099-6AF9D7258D94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83297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8B3B3-0E61-492A-B099-6AF9D7258D94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00554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8B3B3-0E61-492A-B099-6AF9D7258D94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53221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8B3B3-0E61-492A-B099-6AF9D7258D94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6126869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8B3B3-0E61-492A-B099-6AF9D7258D94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295060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8B3B3-0E61-492A-B099-6AF9D7258D94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354961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8B3B3-0E61-492A-B099-6AF9D7258D94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6017047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8B3B3-0E61-492A-B099-6AF9D7258D94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2443887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8B3B3-0E61-492A-B099-6AF9D7258D94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2112718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8B3B3-0E61-492A-B099-6AF9D7258D94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532697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8B3B3-0E61-492A-B099-6AF9D7258D94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2752908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8B3B3-0E61-492A-B099-6AF9D7258D94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064046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8B3B3-0E61-492A-B099-6AF9D7258D94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525430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8B3B3-0E61-492A-B099-6AF9D7258D94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037020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8B3B3-0E61-492A-B099-6AF9D7258D94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30224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8B3B3-0E61-492A-B099-6AF9D7258D94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2788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8B3B3-0E61-492A-B099-6AF9D7258D94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54534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8B3B3-0E61-492A-B099-6AF9D7258D94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38419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7ED67-D182-4B6A-99F7-699F0A2F85CC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0393A-9E10-4F23-A8C4-8C6C08EFC1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43081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7ED67-D182-4B6A-99F7-699F0A2F85CC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0393A-9E10-4F23-A8C4-8C6C08EFC1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80945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7ED67-D182-4B6A-99F7-699F0A2F85CC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0393A-9E10-4F23-A8C4-8C6C08EFC1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95441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7ED67-D182-4B6A-99F7-699F0A2F85CC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0393A-9E10-4F23-A8C4-8C6C08EFC1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3815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7ED67-D182-4B6A-99F7-699F0A2F85CC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0393A-9E10-4F23-A8C4-8C6C08EFC1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88428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7ED67-D182-4B6A-99F7-699F0A2F85CC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0393A-9E10-4F23-A8C4-8C6C08EFC1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88129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7ED67-D182-4B6A-99F7-699F0A2F85CC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0393A-9E10-4F23-A8C4-8C6C08EFC1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3109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7ED67-D182-4B6A-99F7-699F0A2F85CC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0393A-9E10-4F23-A8C4-8C6C08EFC1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75069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7ED67-D182-4B6A-99F7-699F0A2F85CC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0393A-9E10-4F23-A8C4-8C6C08EFC1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23627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7ED67-D182-4B6A-99F7-699F0A2F85CC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0393A-9E10-4F23-A8C4-8C6C08EFC1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66733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7ED67-D182-4B6A-99F7-699F0A2F85CC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0393A-9E10-4F23-A8C4-8C6C08EFC1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92428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37ED67-D182-4B6A-99F7-699F0A2F85CC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00393A-9E10-4F23-A8C4-8C6C08EFC1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1218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9721"/>
          <a:stretch/>
        </p:blipFill>
        <p:spPr>
          <a:xfrm>
            <a:off x="0" y="5627882"/>
            <a:ext cx="12192000" cy="123011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057" t="20823" r="71933" b="42035"/>
          <a:stretch/>
        </p:blipFill>
        <p:spPr>
          <a:xfrm>
            <a:off x="3912122" y="4732334"/>
            <a:ext cx="2073897" cy="225300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6667"/>
          <a:stretch/>
        </p:blipFill>
        <p:spPr>
          <a:xfrm>
            <a:off x="0" y="4836031"/>
            <a:ext cx="12192000" cy="202196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323" t="18998"/>
          <a:stretch/>
        </p:blipFill>
        <p:spPr>
          <a:xfrm flipH="1">
            <a:off x="0" y="1920863"/>
            <a:ext cx="2642886" cy="493713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878308" y="435130"/>
            <a:ext cx="4851008" cy="223138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139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2018</a:t>
            </a:r>
            <a:endParaRPr lang="zh-CN" altLang="en-US" sz="13900" dirty="0">
              <a:solidFill>
                <a:srgbClr val="E61817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10" name="5"/>
          <p:cNvSpPr>
            <a:spLocks noChangeArrowheads="1"/>
          </p:cNvSpPr>
          <p:nvPr/>
        </p:nvSpPr>
        <p:spPr bwMode="auto">
          <a:xfrm>
            <a:off x="2933064" y="2513143"/>
            <a:ext cx="8741497" cy="830997"/>
          </a:xfrm>
          <a:prstGeom prst="rect">
            <a:avLst/>
          </a:prstGeom>
          <a:noFill/>
          <a:effectLst/>
          <a:ex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spc="6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党政政府机关工作通用</a:t>
            </a:r>
            <a:r>
              <a:rPr lang="en-US" altLang="zh-CN" sz="4800" spc="6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PPT</a:t>
            </a:r>
            <a:endParaRPr lang="en-US" altLang="zh-CN" sz="4800" spc="600" dirty="0">
              <a:solidFill>
                <a:srgbClr val="E61817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11" name="4"/>
          <p:cNvSpPr>
            <a:spLocks noChangeArrowheads="1"/>
          </p:cNvSpPr>
          <p:nvPr/>
        </p:nvSpPr>
        <p:spPr bwMode="auto">
          <a:xfrm>
            <a:off x="4095012" y="3429065"/>
            <a:ext cx="64176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rgbClr val="E618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200" dirty="0">
                <a:solidFill>
                  <a:srgbClr val="E618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200" dirty="0">
                <a:solidFill>
                  <a:srgbClr val="E618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 anyone that is stepping into the world of PowerPoint for the very first time.</a:t>
            </a:r>
            <a:endParaRPr lang="zh-CN" altLang="en-US" sz="1200" dirty="0">
              <a:solidFill>
                <a:srgbClr val="E6181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7"/>
          <p:cNvSpPr>
            <a:spLocks noChangeArrowheads="1"/>
          </p:cNvSpPr>
          <p:nvPr/>
        </p:nvSpPr>
        <p:spPr bwMode="auto">
          <a:xfrm>
            <a:off x="4663609" y="4064122"/>
            <a:ext cx="528040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适合工作总结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/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工作汇报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/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演讲辩论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/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宣传教育等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pic>
        <p:nvPicPr>
          <p:cNvPr id="13" name="J.T.Peterson - Tales of Neverland - 纯音乐版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-794044" y="346599"/>
            <a:ext cx="487363" cy="48736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486401" y="4462818"/>
            <a:ext cx="341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时间：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xmlns="" val="321325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Click="0" advTm="11449">
        <p14:vortex dir="r"/>
      </p:transition>
    </mc:Choice>
    <mc:Fallback>
      <p:transition spd="slow" advClick="0" advTm="1144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650"/>
                            </p:stCondLst>
                            <p:childTnLst>
                              <p:par>
                                <p:cTn id="3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5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5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</p:childTnLst>
        </p:cTn>
      </p:par>
    </p:tnLst>
    <p:bldLst>
      <p:bldP spid="9" grpId="0"/>
      <p:bldP spid="10" grpId="0"/>
      <p:bldP spid="11" grpId="0"/>
      <p:bldP spid="12" grpId="0"/>
    </p:bldLst>
  </p:timing>
  <p:extLst mod="1">
    <p:ext uri="{E180D4A7-C9FB-4DFB-919C-405C955672EB}">
      <p14:showEvtLst xmlns:p14="http://schemas.microsoft.com/office/powerpoint/2010/main" xmlns="">
        <p14:playEvt time="0" objId="13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9721"/>
          <a:stretch/>
        </p:blipFill>
        <p:spPr>
          <a:xfrm>
            <a:off x="0" y="5627882"/>
            <a:ext cx="12192000" cy="123011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057" t="20823" r="71933" b="42035"/>
          <a:stretch/>
        </p:blipFill>
        <p:spPr>
          <a:xfrm>
            <a:off x="3912122" y="4732334"/>
            <a:ext cx="2073897" cy="225300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6667"/>
          <a:stretch/>
        </p:blipFill>
        <p:spPr>
          <a:xfrm>
            <a:off x="0" y="4836031"/>
            <a:ext cx="12192000" cy="202196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323" t="18998"/>
          <a:stretch/>
        </p:blipFill>
        <p:spPr>
          <a:xfrm flipH="1">
            <a:off x="0" y="1920863"/>
            <a:ext cx="2642886" cy="4937137"/>
          </a:xfrm>
          <a:prstGeom prst="rect">
            <a:avLst/>
          </a:prstGeom>
        </p:spPr>
      </p:pic>
      <p:sp>
        <p:nvSpPr>
          <p:cNvPr id="13" name="TextBox 59"/>
          <p:cNvSpPr txBox="1">
            <a:spLocks noChangeArrowheads="1"/>
          </p:cNvSpPr>
          <p:nvPr/>
        </p:nvSpPr>
        <p:spPr bwMode="auto">
          <a:xfrm flipH="1">
            <a:off x="6153595" y="979801"/>
            <a:ext cx="2498668" cy="156966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defTabSz="685800">
              <a:defRPr/>
            </a:pPr>
            <a:r>
              <a:rPr lang="en-US" altLang="zh-CN" sz="9600" kern="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02</a:t>
            </a:r>
            <a:endParaRPr lang="en-US" altLang="ko-KR" sz="8000" kern="0" dirty="0">
              <a:solidFill>
                <a:srgbClr val="E61817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6465659" y="592719"/>
            <a:ext cx="1954610" cy="1113172"/>
          </a:xfrm>
          <a:custGeom>
            <a:avLst/>
            <a:gdLst>
              <a:gd name="connsiteX0" fmla="*/ 0 w 1845118"/>
              <a:gd name="connsiteY0" fmla="*/ 0 h 1113172"/>
              <a:gd name="connsiteX1" fmla="*/ 1845118 w 1845118"/>
              <a:gd name="connsiteY1" fmla="*/ 0 h 1113172"/>
              <a:gd name="connsiteX2" fmla="*/ 1845118 w 1845118"/>
              <a:gd name="connsiteY2" fmla="*/ 1113172 h 1113172"/>
              <a:gd name="connsiteX3" fmla="*/ 1054278 w 1845118"/>
              <a:gd name="connsiteY3" fmla="*/ 1113172 h 1113172"/>
              <a:gd name="connsiteX4" fmla="*/ 1054278 w 1845118"/>
              <a:gd name="connsiteY4" fmla="*/ 539460 h 1113172"/>
              <a:gd name="connsiteX5" fmla="*/ 0 w 1845118"/>
              <a:gd name="connsiteY5" fmla="*/ 539460 h 1113172"/>
              <a:gd name="connsiteX0" fmla="*/ 1054278 w 1845118"/>
              <a:gd name="connsiteY0" fmla="*/ 539460 h 1113172"/>
              <a:gd name="connsiteX1" fmla="*/ 0 w 1845118"/>
              <a:gd name="connsiteY1" fmla="*/ 539460 h 1113172"/>
              <a:gd name="connsiteX2" fmla="*/ 0 w 1845118"/>
              <a:gd name="connsiteY2" fmla="*/ 0 h 1113172"/>
              <a:gd name="connsiteX3" fmla="*/ 1845118 w 1845118"/>
              <a:gd name="connsiteY3" fmla="*/ 0 h 1113172"/>
              <a:gd name="connsiteX4" fmla="*/ 1845118 w 1845118"/>
              <a:gd name="connsiteY4" fmla="*/ 1113172 h 1113172"/>
              <a:gd name="connsiteX5" fmla="*/ 1054278 w 1845118"/>
              <a:gd name="connsiteY5" fmla="*/ 1113172 h 1113172"/>
              <a:gd name="connsiteX6" fmla="*/ 1145718 w 1845118"/>
              <a:gd name="connsiteY6" fmla="*/ 630900 h 1113172"/>
              <a:gd name="connsiteX0" fmla="*/ 1054278 w 1845118"/>
              <a:gd name="connsiteY0" fmla="*/ 539460 h 1113172"/>
              <a:gd name="connsiteX1" fmla="*/ 0 w 1845118"/>
              <a:gd name="connsiteY1" fmla="*/ 539460 h 1113172"/>
              <a:gd name="connsiteX2" fmla="*/ 0 w 1845118"/>
              <a:gd name="connsiteY2" fmla="*/ 0 h 1113172"/>
              <a:gd name="connsiteX3" fmla="*/ 1845118 w 1845118"/>
              <a:gd name="connsiteY3" fmla="*/ 0 h 1113172"/>
              <a:gd name="connsiteX4" fmla="*/ 1845118 w 1845118"/>
              <a:gd name="connsiteY4" fmla="*/ 1113172 h 1113172"/>
              <a:gd name="connsiteX5" fmla="*/ 1054278 w 1845118"/>
              <a:gd name="connsiteY5" fmla="*/ 1113172 h 1113172"/>
              <a:gd name="connsiteX0" fmla="*/ 0 w 1845118"/>
              <a:gd name="connsiteY0" fmla="*/ 539460 h 1113172"/>
              <a:gd name="connsiteX1" fmla="*/ 0 w 1845118"/>
              <a:gd name="connsiteY1" fmla="*/ 0 h 1113172"/>
              <a:gd name="connsiteX2" fmla="*/ 1845118 w 1845118"/>
              <a:gd name="connsiteY2" fmla="*/ 0 h 1113172"/>
              <a:gd name="connsiteX3" fmla="*/ 1845118 w 1845118"/>
              <a:gd name="connsiteY3" fmla="*/ 1113172 h 1113172"/>
              <a:gd name="connsiteX4" fmla="*/ 1054278 w 1845118"/>
              <a:gd name="connsiteY4" fmla="*/ 1113172 h 1113172"/>
              <a:gd name="connsiteX0" fmla="*/ 0 w 1845118"/>
              <a:gd name="connsiteY0" fmla="*/ 539460 h 1113172"/>
              <a:gd name="connsiteX1" fmla="*/ 0 w 1845118"/>
              <a:gd name="connsiteY1" fmla="*/ 0 h 1113172"/>
              <a:gd name="connsiteX2" fmla="*/ 1845118 w 1845118"/>
              <a:gd name="connsiteY2" fmla="*/ 0 h 1113172"/>
              <a:gd name="connsiteX3" fmla="*/ 1845118 w 1845118"/>
              <a:gd name="connsiteY3" fmla="*/ 1113172 h 1113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5118" h="1113172">
                <a:moveTo>
                  <a:pt x="0" y="539460"/>
                </a:moveTo>
                <a:lnTo>
                  <a:pt x="0" y="0"/>
                </a:lnTo>
                <a:lnTo>
                  <a:pt x="1845118" y="0"/>
                </a:lnTo>
                <a:lnTo>
                  <a:pt x="1845118" y="1113172"/>
                </a:lnTo>
              </a:path>
            </a:pathLst>
          </a:custGeom>
          <a:noFill/>
          <a:ln w="31750">
            <a:solidFill>
              <a:srgbClr val="E103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E61817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6170312" y="900898"/>
            <a:ext cx="2498670" cy="1827878"/>
          </a:xfrm>
          <a:custGeom>
            <a:avLst/>
            <a:gdLst>
              <a:gd name="connsiteX0" fmla="*/ 0 w 2362498"/>
              <a:gd name="connsiteY0" fmla="*/ 0 h 1827878"/>
              <a:gd name="connsiteX1" fmla="*/ 618105 w 2362498"/>
              <a:gd name="connsiteY1" fmla="*/ 0 h 1827878"/>
              <a:gd name="connsiteX2" fmla="*/ 618105 w 2362498"/>
              <a:gd name="connsiteY2" fmla="*/ 1612423 h 1827878"/>
              <a:gd name="connsiteX3" fmla="*/ 2362498 w 2362498"/>
              <a:gd name="connsiteY3" fmla="*/ 1612423 h 1827878"/>
              <a:gd name="connsiteX4" fmla="*/ 2362498 w 2362498"/>
              <a:gd name="connsiteY4" fmla="*/ 1827878 h 1827878"/>
              <a:gd name="connsiteX5" fmla="*/ 839514 w 2362498"/>
              <a:gd name="connsiteY5" fmla="*/ 1827878 h 1827878"/>
              <a:gd name="connsiteX6" fmla="*/ 433218 w 2362498"/>
              <a:gd name="connsiteY6" fmla="*/ 1827878 h 1827878"/>
              <a:gd name="connsiteX7" fmla="*/ 433218 w 2362498"/>
              <a:gd name="connsiteY7" fmla="*/ 1826314 h 1827878"/>
              <a:gd name="connsiteX8" fmla="*/ 0 w 2362498"/>
              <a:gd name="connsiteY8" fmla="*/ 1826314 h 1827878"/>
              <a:gd name="connsiteX0" fmla="*/ 618105 w 2362498"/>
              <a:gd name="connsiteY0" fmla="*/ 1612423 h 1827878"/>
              <a:gd name="connsiteX1" fmla="*/ 2362498 w 2362498"/>
              <a:gd name="connsiteY1" fmla="*/ 1612423 h 1827878"/>
              <a:gd name="connsiteX2" fmla="*/ 2362498 w 2362498"/>
              <a:gd name="connsiteY2" fmla="*/ 1827878 h 1827878"/>
              <a:gd name="connsiteX3" fmla="*/ 839514 w 2362498"/>
              <a:gd name="connsiteY3" fmla="*/ 1827878 h 1827878"/>
              <a:gd name="connsiteX4" fmla="*/ 433218 w 2362498"/>
              <a:gd name="connsiteY4" fmla="*/ 1827878 h 1827878"/>
              <a:gd name="connsiteX5" fmla="*/ 433218 w 2362498"/>
              <a:gd name="connsiteY5" fmla="*/ 1826314 h 1827878"/>
              <a:gd name="connsiteX6" fmla="*/ 0 w 2362498"/>
              <a:gd name="connsiteY6" fmla="*/ 1826314 h 1827878"/>
              <a:gd name="connsiteX7" fmla="*/ 0 w 2362498"/>
              <a:gd name="connsiteY7" fmla="*/ 0 h 1827878"/>
              <a:gd name="connsiteX8" fmla="*/ 618105 w 2362498"/>
              <a:gd name="connsiteY8" fmla="*/ 0 h 1827878"/>
              <a:gd name="connsiteX9" fmla="*/ 709545 w 2362498"/>
              <a:gd name="connsiteY9" fmla="*/ 1703863 h 1827878"/>
              <a:gd name="connsiteX0" fmla="*/ 618105 w 2362498"/>
              <a:gd name="connsiteY0" fmla="*/ 1612423 h 1827878"/>
              <a:gd name="connsiteX1" fmla="*/ 2362498 w 2362498"/>
              <a:gd name="connsiteY1" fmla="*/ 1612423 h 1827878"/>
              <a:gd name="connsiteX2" fmla="*/ 2362498 w 2362498"/>
              <a:gd name="connsiteY2" fmla="*/ 1827878 h 1827878"/>
              <a:gd name="connsiteX3" fmla="*/ 839514 w 2362498"/>
              <a:gd name="connsiteY3" fmla="*/ 1827878 h 1827878"/>
              <a:gd name="connsiteX4" fmla="*/ 433218 w 2362498"/>
              <a:gd name="connsiteY4" fmla="*/ 1827878 h 1827878"/>
              <a:gd name="connsiteX5" fmla="*/ 433218 w 2362498"/>
              <a:gd name="connsiteY5" fmla="*/ 1826314 h 1827878"/>
              <a:gd name="connsiteX6" fmla="*/ 0 w 2362498"/>
              <a:gd name="connsiteY6" fmla="*/ 1826314 h 1827878"/>
              <a:gd name="connsiteX7" fmla="*/ 0 w 2362498"/>
              <a:gd name="connsiteY7" fmla="*/ 0 h 1827878"/>
              <a:gd name="connsiteX8" fmla="*/ 618105 w 2362498"/>
              <a:gd name="connsiteY8" fmla="*/ 0 h 1827878"/>
              <a:gd name="connsiteX0" fmla="*/ 2362498 w 2362498"/>
              <a:gd name="connsiteY0" fmla="*/ 1612423 h 1827878"/>
              <a:gd name="connsiteX1" fmla="*/ 2362498 w 2362498"/>
              <a:gd name="connsiteY1" fmla="*/ 1827878 h 1827878"/>
              <a:gd name="connsiteX2" fmla="*/ 839514 w 2362498"/>
              <a:gd name="connsiteY2" fmla="*/ 1827878 h 1827878"/>
              <a:gd name="connsiteX3" fmla="*/ 433218 w 2362498"/>
              <a:gd name="connsiteY3" fmla="*/ 1827878 h 1827878"/>
              <a:gd name="connsiteX4" fmla="*/ 433218 w 2362498"/>
              <a:gd name="connsiteY4" fmla="*/ 1826314 h 1827878"/>
              <a:gd name="connsiteX5" fmla="*/ 0 w 2362498"/>
              <a:gd name="connsiteY5" fmla="*/ 1826314 h 1827878"/>
              <a:gd name="connsiteX6" fmla="*/ 0 w 2362498"/>
              <a:gd name="connsiteY6" fmla="*/ 0 h 1827878"/>
              <a:gd name="connsiteX7" fmla="*/ 618105 w 2362498"/>
              <a:gd name="connsiteY7" fmla="*/ 0 h 1827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62498" h="1827878">
                <a:moveTo>
                  <a:pt x="2362498" y="1612423"/>
                </a:moveTo>
                <a:lnTo>
                  <a:pt x="2362498" y="1827878"/>
                </a:lnTo>
                <a:lnTo>
                  <a:pt x="839514" y="1827878"/>
                </a:lnTo>
                <a:lnTo>
                  <a:pt x="433218" y="1827878"/>
                </a:lnTo>
                <a:lnTo>
                  <a:pt x="433218" y="1826314"/>
                </a:lnTo>
                <a:lnTo>
                  <a:pt x="0" y="1826314"/>
                </a:lnTo>
                <a:lnTo>
                  <a:pt x="0" y="0"/>
                </a:lnTo>
                <a:lnTo>
                  <a:pt x="618105" y="0"/>
                </a:lnTo>
              </a:path>
            </a:pathLst>
          </a:custGeom>
          <a:noFill/>
          <a:ln w="31750">
            <a:solidFill>
              <a:srgbClr val="E103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E61817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73894" y="3021568"/>
            <a:ext cx="6058070" cy="923330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 algn="ctr"/>
            <a:r>
              <a:rPr lang="zh-CN" altLang="en-US" sz="5400" b="1" spc="300" dirty="0">
                <a:solidFill>
                  <a:srgbClr val="E61817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此处添加您的标题</a:t>
            </a: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4311386" y="4024433"/>
            <a:ext cx="6212114" cy="498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buNone/>
            </a:pPr>
            <a:r>
              <a:rPr lang="en-US" altLang="zh-CN" sz="1200" dirty="0">
                <a:solidFill>
                  <a:srgbClr val="E61817"/>
                </a:solidFill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</p:spTree>
    <p:extLst>
      <p:ext uri="{BB962C8B-B14F-4D97-AF65-F5344CB8AC3E}">
        <p14:creationId xmlns:p14="http://schemas.microsoft.com/office/powerpoint/2010/main" xmlns="" val="843255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8221">
        <p14:warp dir="in"/>
      </p:transition>
    </mc:Choice>
    <mc:Fallback>
      <p:transition spd="slow" advClick="0" advTm="822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600"/>
                            </p:stCondLst>
                            <p:childTnLst>
                              <p:par>
                                <p:cTn id="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100"/>
                            </p:stCondLst>
                            <p:childTnLst>
                              <p:par>
                                <p:cTn id="4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600"/>
                            </p:stCondLst>
                            <p:childTnLst>
                              <p:par>
                                <p:cTn id="4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 animBg="1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6" y="0"/>
            <a:ext cx="2247809" cy="638483"/>
          </a:xfrm>
          <a:prstGeom prst="rect">
            <a:avLst/>
          </a:prstGeom>
        </p:spPr>
      </p:pic>
      <p:sp>
        <p:nvSpPr>
          <p:cNvPr id="3" name="文本占位符 2"/>
          <p:cNvSpPr txBox="1">
            <a:spLocks/>
          </p:cNvSpPr>
          <p:nvPr/>
        </p:nvSpPr>
        <p:spPr>
          <a:xfrm>
            <a:off x="827314" y="773433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827314" y="297254"/>
            <a:ext cx="36471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2400" b="1">
                <a:solidFill>
                  <a:srgbClr val="3D735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二、点击</a:t>
            </a:r>
            <a:r>
              <a:rPr lang="zh-CN" altLang="en-US" b="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添加你的</a:t>
            </a:r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标题</a:t>
            </a:r>
            <a:endParaRPr lang="zh-CN" altLang="en-US" b="0" spc="300" dirty="0">
              <a:solidFill>
                <a:srgbClr val="E61817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grpSp>
        <p:nvGrpSpPr>
          <p:cNvPr id="145" name="组合 144"/>
          <p:cNvGrpSpPr/>
          <p:nvPr/>
        </p:nvGrpSpPr>
        <p:grpSpPr>
          <a:xfrm>
            <a:off x="7202194" y="2084916"/>
            <a:ext cx="695325" cy="695325"/>
            <a:chOff x="7173913" y="1943511"/>
            <a:chExt cx="695325" cy="695325"/>
          </a:xfrm>
        </p:grpSpPr>
        <p:sp>
          <p:nvSpPr>
            <p:cNvPr id="119" name="Oval 45@|1FFC:4308095|FBC:16777215|LFC:16777215|LBC:16777215"/>
            <p:cNvSpPr>
              <a:spLocks noChangeArrowheads="1"/>
            </p:cNvSpPr>
            <p:nvPr/>
          </p:nvSpPr>
          <p:spPr bwMode="auto">
            <a:xfrm rot="-2813209">
              <a:off x="7173913" y="1943511"/>
              <a:ext cx="695325" cy="695325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400" b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25" name="Freeform 5"/>
            <p:cNvSpPr>
              <a:spLocks noEditPoints="1"/>
            </p:cNvSpPr>
            <p:nvPr/>
          </p:nvSpPr>
          <p:spPr bwMode="auto">
            <a:xfrm>
              <a:off x="7342188" y="2118136"/>
              <a:ext cx="333375" cy="352425"/>
            </a:xfrm>
            <a:custGeom>
              <a:avLst/>
              <a:gdLst>
                <a:gd name="T0" fmla="*/ 2147483647 w 1558"/>
                <a:gd name="T1" fmla="*/ 2147483647 h 1653"/>
                <a:gd name="T2" fmla="*/ 2147483647 w 1558"/>
                <a:gd name="T3" fmla="*/ 2147483647 h 1653"/>
                <a:gd name="T4" fmla="*/ 2147483647 w 1558"/>
                <a:gd name="T5" fmla="*/ 2147483647 h 1653"/>
                <a:gd name="T6" fmla="*/ 2147483647 w 1558"/>
                <a:gd name="T7" fmla="*/ 2147483647 h 1653"/>
                <a:gd name="T8" fmla="*/ 2147483647 w 1558"/>
                <a:gd name="T9" fmla="*/ 2147483647 h 1653"/>
                <a:gd name="T10" fmla="*/ 2147483647 w 1558"/>
                <a:gd name="T11" fmla="*/ 0 h 1653"/>
                <a:gd name="T12" fmla="*/ 2147483647 w 1558"/>
                <a:gd name="T13" fmla="*/ 2147483647 h 1653"/>
                <a:gd name="T14" fmla="*/ 2147483647 w 1558"/>
                <a:gd name="T15" fmla="*/ 2147483647 h 1653"/>
                <a:gd name="T16" fmla="*/ 2147483647 w 1558"/>
                <a:gd name="T17" fmla="*/ 2147483647 h 1653"/>
                <a:gd name="T18" fmla="*/ 2147483647 w 1558"/>
                <a:gd name="T19" fmla="*/ 2147483647 h 1653"/>
                <a:gd name="T20" fmla="*/ 2147483647 w 1558"/>
                <a:gd name="T21" fmla="*/ 2147483647 h 1653"/>
                <a:gd name="T22" fmla="*/ 2147483647 w 1558"/>
                <a:gd name="T23" fmla="*/ 2147483647 h 1653"/>
                <a:gd name="T24" fmla="*/ 2147483647 w 1558"/>
                <a:gd name="T25" fmla="*/ 2147483647 h 1653"/>
                <a:gd name="T26" fmla="*/ 2147483647 w 1558"/>
                <a:gd name="T27" fmla="*/ 2147483647 h 1653"/>
                <a:gd name="T28" fmla="*/ 2147483647 w 1558"/>
                <a:gd name="T29" fmla="*/ 2147483647 h 1653"/>
                <a:gd name="T30" fmla="*/ 2147483647 w 1558"/>
                <a:gd name="T31" fmla="*/ 2147483647 h 1653"/>
                <a:gd name="T32" fmla="*/ 2147483647 w 1558"/>
                <a:gd name="T33" fmla="*/ 2147483647 h 1653"/>
                <a:gd name="T34" fmla="*/ 2147483647 w 1558"/>
                <a:gd name="T35" fmla="*/ 2147483647 h 1653"/>
                <a:gd name="T36" fmla="*/ 2147483647 w 1558"/>
                <a:gd name="T37" fmla="*/ 2147483647 h 1653"/>
                <a:gd name="T38" fmla="*/ 2147483647 w 1558"/>
                <a:gd name="T39" fmla="*/ 2147483647 h 1653"/>
                <a:gd name="T40" fmla="*/ 2147483647 w 1558"/>
                <a:gd name="T41" fmla="*/ 2147483647 h 1653"/>
                <a:gd name="T42" fmla="*/ 2147483647 w 1558"/>
                <a:gd name="T43" fmla="*/ 2147483647 h 1653"/>
                <a:gd name="T44" fmla="*/ 2147483647 w 1558"/>
                <a:gd name="T45" fmla="*/ 2147483647 h 1653"/>
                <a:gd name="T46" fmla="*/ 2147483647 w 1558"/>
                <a:gd name="T47" fmla="*/ 2147483647 h 1653"/>
                <a:gd name="T48" fmla="*/ 2147483647 w 1558"/>
                <a:gd name="T49" fmla="*/ 2147483647 h 1653"/>
                <a:gd name="T50" fmla="*/ 2147483647 w 1558"/>
                <a:gd name="T51" fmla="*/ 2147483647 h 1653"/>
                <a:gd name="T52" fmla="*/ 2147483647 w 1558"/>
                <a:gd name="T53" fmla="*/ 2147483647 h 1653"/>
                <a:gd name="T54" fmla="*/ 2147483647 w 1558"/>
                <a:gd name="T55" fmla="*/ 2147483647 h 1653"/>
                <a:gd name="T56" fmla="*/ 2147483647 w 1558"/>
                <a:gd name="T57" fmla="*/ 2147483647 h 1653"/>
                <a:gd name="T58" fmla="*/ 2147483647 w 1558"/>
                <a:gd name="T59" fmla="*/ 2147483647 h 1653"/>
                <a:gd name="T60" fmla="*/ 2147483647 w 1558"/>
                <a:gd name="T61" fmla="*/ 2147483647 h 1653"/>
                <a:gd name="T62" fmla="*/ 2147483647 w 1558"/>
                <a:gd name="T63" fmla="*/ 2147483647 h 1653"/>
                <a:gd name="T64" fmla="*/ 2147483647 w 1558"/>
                <a:gd name="T65" fmla="*/ 2147483647 h 1653"/>
                <a:gd name="T66" fmla="*/ 2147483647 w 1558"/>
                <a:gd name="T67" fmla="*/ 2147483647 h 1653"/>
                <a:gd name="T68" fmla="*/ 2147483647 w 1558"/>
                <a:gd name="T69" fmla="*/ 2147483647 h 1653"/>
                <a:gd name="T70" fmla="*/ 2147483647 w 1558"/>
                <a:gd name="T71" fmla="*/ 2147483647 h 165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558" h="1653">
                  <a:moveTo>
                    <a:pt x="241" y="658"/>
                  </a:moveTo>
                  <a:cubicBezTo>
                    <a:pt x="637" y="754"/>
                    <a:pt x="637" y="754"/>
                    <a:pt x="637" y="754"/>
                  </a:cubicBezTo>
                  <a:cubicBezTo>
                    <a:pt x="1211" y="358"/>
                    <a:pt x="1211" y="358"/>
                    <a:pt x="1211" y="358"/>
                  </a:cubicBezTo>
                  <a:cubicBezTo>
                    <a:pt x="783" y="810"/>
                    <a:pt x="783" y="810"/>
                    <a:pt x="783" y="810"/>
                  </a:cubicBezTo>
                  <a:cubicBezTo>
                    <a:pt x="1217" y="1221"/>
                    <a:pt x="1217" y="1221"/>
                    <a:pt x="1217" y="1221"/>
                  </a:cubicBezTo>
                  <a:cubicBezTo>
                    <a:pt x="1558" y="0"/>
                    <a:pt x="1558" y="0"/>
                    <a:pt x="1558" y="0"/>
                  </a:cubicBezTo>
                  <a:lnTo>
                    <a:pt x="241" y="658"/>
                  </a:lnTo>
                  <a:close/>
                  <a:moveTo>
                    <a:pt x="730" y="1284"/>
                  </a:moveTo>
                  <a:cubicBezTo>
                    <a:pt x="918" y="1068"/>
                    <a:pt x="918" y="1068"/>
                    <a:pt x="918" y="1068"/>
                  </a:cubicBezTo>
                  <a:cubicBezTo>
                    <a:pt x="730" y="887"/>
                    <a:pt x="730" y="887"/>
                    <a:pt x="730" y="887"/>
                  </a:cubicBezTo>
                  <a:lnTo>
                    <a:pt x="730" y="1284"/>
                  </a:lnTo>
                  <a:close/>
                  <a:moveTo>
                    <a:pt x="568" y="1123"/>
                  </a:moveTo>
                  <a:cubicBezTo>
                    <a:pt x="633" y="1187"/>
                    <a:pt x="633" y="1187"/>
                    <a:pt x="633" y="1187"/>
                  </a:cubicBezTo>
                  <a:cubicBezTo>
                    <a:pt x="573" y="1248"/>
                    <a:pt x="511" y="1320"/>
                    <a:pt x="487" y="1419"/>
                  </a:cubicBezTo>
                  <a:cubicBezTo>
                    <a:pt x="399" y="1398"/>
                    <a:pt x="399" y="1398"/>
                    <a:pt x="399" y="1398"/>
                  </a:cubicBezTo>
                  <a:cubicBezTo>
                    <a:pt x="428" y="1276"/>
                    <a:pt x="501" y="1191"/>
                    <a:pt x="568" y="1123"/>
                  </a:cubicBezTo>
                  <a:close/>
                  <a:moveTo>
                    <a:pt x="481" y="1647"/>
                  </a:moveTo>
                  <a:cubicBezTo>
                    <a:pt x="424" y="1653"/>
                    <a:pt x="373" y="1634"/>
                    <a:pt x="331" y="1591"/>
                  </a:cubicBezTo>
                  <a:cubicBezTo>
                    <a:pt x="231" y="1626"/>
                    <a:pt x="136" y="1588"/>
                    <a:pt x="86" y="1517"/>
                  </a:cubicBezTo>
                  <a:cubicBezTo>
                    <a:pt x="46" y="1460"/>
                    <a:pt x="37" y="1389"/>
                    <a:pt x="61" y="1321"/>
                  </a:cubicBezTo>
                  <a:cubicBezTo>
                    <a:pt x="18" y="1280"/>
                    <a:pt x="0" y="1229"/>
                    <a:pt x="6" y="1171"/>
                  </a:cubicBezTo>
                  <a:cubicBezTo>
                    <a:pt x="15" y="1075"/>
                    <a:pt x="92" y="1000"/>
                    <a:pt x="227" y="1014"/>
                  </a:cubicBezTo>
                  <a:cubicBezTo>
                    <a:pt x="240" y="1091"/>
                    <a:pt x="240" y="1091"/>
                    <a:pt x="240" y="1091"/>
                  </a:cubicBezTo>
                  <a:cubicBezTo>
                    <a:pt x="195" y="1095"/>
                    <a:pt x="153" y="1098"/>
                    <a:pt x="125" y="1125"/>
                  </a:cubicBezTo>
                  <a:cubicBezTo>
                    <a:pt x="80" y="1171"/>
                    <a:pt x="93" y="1267"/>
                    <a:pt x="179" y="1292"/>
                  </a:cubicBezTo>
                  <a:cubicBezTo>
                    <a:pt x="122" y="1349"/>
                    <a:pt x="128" y="1432"/>
                    <a:pt x="171" y="1477"/>
                  </a:cubicBezTo>
                  <a:cubicBezTo>
                    <a:pt x="216" y="1524"/>
                    <a:pt x="301" y="1532"/>
                    <a:pt x="361" y="1473"/>
                  </a:cubicBezTo>
                  <a:cubicBezTo>
                    <a:pt x="387" y="1563"/>
                    <a:pt x="484" y="1571"/>
                    <a:pt x="528" y="1527"/>
                  </a:cubicBezTo>
                  <a:cubicBezTo>
                    <a:pt x="555" y="1500"/>
                    <a:pt x="557" y="1459"/>
                    <a:pt x="561" y="1414"/>
                  </a:cubicBezTo>
                  <a:cubicBezTo>
                    <a:pt x="639" y="1430"/>
                    <a:pt x="639" y="1430"/>
                    <a:pt x="639" y="1430"/>
                  </a:cubicBezTo>
                  <a:cubicBezTo>
                    <a:pt x="652" y="1559"/>
                    <a:pt x="578" y="1637"/>
                    <a:pt x="481" y="1647"/>
                  </a:cubicBezTo>
                  <a:close/>
                  <a:moveTo>
                    <a:pt x="233" y="1165"/>
                  </a:moveTo>
                  <a:cubicBezTo>
                    <a:pt x="255" y="1254"/>
                    <a:pt x="255" y="1254"/>
                    <a:pt x="255" y="1254"/>
                  </a:cubicBezTo>
                  <a:cubicBezTo>
                    <a:pt x="375" y="1224"/>
                    <a:pt x="457" y="1154"/>
                    <a:pt x="529" y="1084"/>
                  </a:cubicBezTo>
                  <a:cubicBezTo>
                    <a:pt x="464" y="1020"/>
                    <a:pt x="464" y="1020"/>
                    <a:pt x="464" y="1020"/>
                  </a:cubicBezTo>
                  <a:cubicBezTo>
                    <a:pt x="404" y="1079"/>
                    <a:pt x="332" y="1141"/>
                    <a:pt x="233" y="1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109728" tIns="54864" rIns="109728" bIns="54864"/>
            <a:lstStyle/>
            <a:p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8107069" y="3515253"/>
            <a:ext cx="696912" cy="693738"/>
            <a:chOff x="8078788" y="3373848"/>
            <a:chExt cx="696912" cy="693738"/>
          </a:xfrm>
        </p:grpSpPr>
        <p:sp>
          <p:nvSpPr>
            <p:cNvPr id="124" name="Oval 128@|1FFC:1554685|FBC:16777215|LFC:16777215|LBC:16777215"/>
            <p:cNvSpPr>
              <a:spLocks noChangeArrowheads="1"/>
            </p:cNvSpPr>
            <p:nvPr/>
          </p:nvSpPr>
          <p:spPr bwMode="auto">
            <a:xfrm rot="-455830">
              <a:off x="8078788" y="3373848"/>
              <a:ext cx="696912" cy="693738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400" b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26" name="Freeform 21"/>
            <p:cNvSpPr>
              <a:spLocks noEditPoints="1"/>
            </p:cNvSpPr>
            <p:nvPr/>
          </p:nvSpPr>
          <p:spPr bwMode="auto">
            <a:xfrm>
              <a:off x="8243888" y="3532598"/>
              <a:ext cx="365125" cy="361950"/>
            </a:xfrm>
            <a:custGeom>
              <a:avLst/>
              <a:gdLst>
                <a:gd name="T0" fmla="*/ 2147483647 w 1648"/>
                <a:gd name="T1" fmla="*/ 2147483647 h 1648"/>
                <a:gd name="T2" fmla="*/ 2147483647 w 1648"/>
                <a:gd name="T3" fmla="*/ 2147483647 h 1648"/>
                <a:gd name="T4" fmla="*/ 2147483647 w 1648"/>
                <a:gd name="T5" fmla="*/ 2147483647 h 1648"/>
                <a:gd name="T6" fmla="*/ 2147483647 w 1648"/>
                <a:gd name="T7" fmla="*/ 2147483647 h 1648"/>
                <a:gd name="T8" fmla="*/ 2147483647 w 1648"/>
                <a:gd name="T9" fmla="*/ 2147483647 h 1648"/>
                <a:gd name="T10" fmla="*/ 2147483647 w 1648"/>
                <a:gd name="T11" fmla="*/ 2147483647 h 1648"/>
                <a:gd name="T12" fmla="*/ 2147483647 w 1648"/>
                <a:gd name="T13" fmla="*/ 2147483647 h 1648"/>
                <a:gd name="T14" fmla="*/ 2147483647 w 1648"/>
                <a:gd name="T15" fmla="*/ 2147483647 h 1648"/>
                <a:gd name="T16" fmla="*/ 2147483647 w 1648"/>
                <a:gd name="T17" fmla="*/ 2147483647 h 1648"/>
                <a:gd name="T18" fmla="*/ 2147483647 w 1648"/>
                <a:gd name="T19" fmla="*/ 2147483647 h 1648"/>
                <a:gd name="T20" fmla="*/ 2147483647 w 1648"/>
                <a:gd name="T21" fmla="*/ 2147483647 h 1648"/>
                <a:gd name="T22" fmla="*/ 2147483647 w 1648"/>
                <a:gd name="T23" fmla="*/ 2147483647 h 1648"/>
                <a:gd name="T24" fmla="*/ 2147483647 w 1648"/>
                <a:gd name="T25" fmla="*/ 2147483647 h 1648"/>
                <a:gd name="T26" fmla="*/ 2147483647 w 1648"/>
                <a:gd name="T27" fmla="*/ 2147483647 h 1648"/>
                <a:gd name="T28" fmla="*/ 2147483647 w 1648"/>
                <a:gd name="T29" fmla="*/ 2147483647 h 1648"/>
                <a:gd name="T30" fmla="*/ 2147483647 w 1648"/>
                <a:gd name="T31" fmla="*/ 2147483647 h 1648"/>
                <a:gd name="T32" fmla="*/ 0 w 1648"/>
                <a:gd name="T33" fmla="*/ 2147483647 h 1648"/>
                <a:gd name="T34" fmla="*/ 0 w 1648"/>
                <a:gd name="T35" fmla="*/ 2147483647 h 1648"/>
                <a:gd name="T36" fmla="*/ 2147483647 w 1648"/>
                <a:gd name="T37" fmla="*/ 2147483647 h 1648"/>
                <a:gd name="T38" fmla="*/ 2147483647 w 1648"/>
                <a:gd name="T39" fmla="*/ 2147483647 h 1648"/>
                <a:gd name="T40" fmla="*/ 2147483647 w 1648"/>
                <a:gd name="T41" fmla="*/ 2147483647 h 1648"/>
                <a:gd name="T42" fmla="*/ 2147483647 w 1648"/>
                <a:gd name="T43" fmla="*/ 2147483647 h 1648"/>
                <a:gd name="T44" fmla="*/ 2147483647 w 1648"/>
                <a:gd name="T45" fmla="*/ 0 h 1648"/>
                <a:gd name="T46" fmla="*/ 2147483647 w 1648"/>
                <a:gd name="T47" fmla="*/ 0 h 1648"/>
                <a:gd name="T48" fmla="*/ 2147483647 w 1648"/>
                <a:gd name="T49" fmla="*/ 2147483647 h 1648"/>
                <a:gd name="T50" fmla="*/ 2147483647 w 1648"/>
                <a:gd name="T51" fmla="*/ 2147483647 h 1648"/>
                <a:gd name="T52" fmla="*/ 2147483647 w 1648"/>
                <a:gd name="T53" fmla="*/ 2147483647 h 1648"/>
                <a:gd name="T54" fmla="*/ 2147483647 w 1648"/>
                <a:gd name="T55" fmla="*/ 2147483647 h 1648"/>
                <a:gd name="T56" fmla="*/ 2147483647 w 1648"/>
                <a:gd name="T57" fmla="*/ 2147483647 h 1648"/>
                <a:gd name="T58" fmla="*/ 2147483647 w 1648"/>
                <a:gd name="T59" fmla="*/ 2147483647 h 1648"/>
                <a:gd name="T60" fmla="*/ 2147483647 w 1648"/>
                <a:gd name="T61" fmla="*/ 2147483647 h 1648"/>
                <a:gd name="T62" fmla="*/ 2147483647 w 1648"/>
                <a:gd name="T63" fmla="*/ 2147483647 h 1648"/>
                <a:gd name="T64" fmla="*/ 2147483647 w 1648"/>
                <a:gd name="T65" fmla="*/ 2147483647 h 1648"/>
                <a:gd name="T66" fmla="*/ 2147483647 w 1648"/>
                <a:gd name="T67" fmla="*/ 2147483647 h 1648"/>
                <a:gd name="T68" fmla="*/ 2147483647 w 1648"/>
                <a:gd name="T69" fmla="*/ 2147483647 h 1648"/>
                <a:gd name="T70" fmla="*/ 2147483647 w 1648"/>
                <a:gd name="T71" fmla="*/ 2147483647 h 1648"/>
                <a:gd name="T72" fmla="*/ 2147483647 w 1648"/>
                <a:gd name="T73" fmla="*/ 2147483647 h 1648"/>
                <a:gd name="T74" fmla="*/ 2147483647 w 1648"/>
                <a:gd name="T75" fmla="*/ 2147483647 h 1648"/>
                <a:gd name="T76" fmla="*/ 2147483647 w 1648"/>
                <a:gd name="T77" fmla="*/ 2147483647 h 1648"/>
                <a:gd name="T78" fmla="*/ 2147483647 w 1648"/>
                <a:gd name="T79" fmla="*/ 2147483647 h 1648"/>
                <a:gd name="T80" fmla="*/ 2147483647 w 1648"/>
                <a:gd name="T81" fmla="*/ 2147483647 h 1648"/>
                <a:gd name="T82" fmla="*/ 2147483647 w 1648"/>
                <a:gd name="T83" fmla="*/ 2147483647 h 1648"/>
                <a:gd name="T84" fmla="*/ 2147483647 w 1648"/>
                <a:gd name="T85" fmla="*/ 2147483647 h 1648"/>
                <a:gd name="T86" fmla="*/ 2147483647 w 1648"/>
                <a:gd name="T87" fmla="*/ 2147483647 h 1648"/>
                <a:gd name="T88" fmla="*/ 2147483647 w 1648"/>
                <a:gd name="T89" fmla="*/ 2147483647 h 1648"/>
                <a:gd name="T90" fmla="*/ 2147483647 w 1648"/>
                <a:gd name="T91" fmla="*/ 2147483647 h 1648"/>
                <a:gd name="T92" fmla="*/ 2147483647 w 1648"/>
                <a:gd name="T93" fmla="*/ 2147483647 h 1648"/>
                <a:gd name="T94" fmla="*/ 2147483647 w 1648"/>
                <a:gd name="T95" fmla="*/ 2147483647 h 1648"/>
                <a:gd name="T96" fmla="*/ 2147483647 w 1648"/>
                <a:gd name="T97" fmla="*/ 2147483647 h 164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648" h="1648">
                  <a:moveTo>
                    <a:pt x="822" y="424"/>
                  </a:moveTo>
                  <a:cubicBezTo>
                    <a:pt x="601" y="424"/>
                    <a:pt x="422" y="603"/>
                    <a:pt x="422" y="824"/>
                  </a:cubicBezTo>
                  <a:cubicBezTo>
                    <a:pt x="422" y="1045"/>
                    <a:pt x="601" y="1224"/>
                    <a:pt x="822" y="1224"/>
                  </a:cubicBezTo>
                  <a:cubicBezTo>
                    <a:pt x="1043" y="1224"/>
                    <a:pt x="1222" y="1045"/>
                    <a:pt x="1222" y="824"/>
                  </a:cubicBezTo>
                  <a:cubicBezTo>
                    <a:pt x="1222" y="603"/>
                    <a:pt x="1043" y="424"/>
                    <a:pt x="822" y="424"/>
                  </a:cubicBezTo>
                  <a:close/>
                  <a:moveTo>
                    <a:pt x="403" y="516"/>
                  </a:moveTo>
                  <a:cubicBezTo>
                    <a:pt x="185" y="298"/>
                    <a:pt x="185" y="298"/>
                    <a:pt x="185" y="298"/>
                  </a:cubicBezTo>
                  <a:cubicBezTo>
                    <a:pt x="298" y="185"/>
                    <a:pt x="298" y="185"/>
                    <a:pt x="298" y="185"/>
                  </a:cubicBezTo>
                  <a:cubicBezTo>
                    <a:pt x="517" y="403"/>
                    <a:pt x="517" y="403"/>
                    <a:pt x="517" y="403"/>
                  </a:cubicBezTo>
                  <a:cubicBezTo>
                    <a:pt x="473" y="435"/>
                    <a:pt x="435" y="473"/>
                    <a:pt x="403" y="516"/>
                  </a:cubicBezTo>
                  <a:close/>
                  <a:moveTo>
                    <a:pt x="1130" y="405"/>
                  </a:moveTo>
                  <a:cubicBezTo>
                    <a:pt x="1350" y="185"/>
                    <a:pt x="1350" y="185"/>
                    <a:pt x="1350" y="185"/>
                  </a:cubicBezTo>
                  <a:cubicBezTo>
                    <a:pt x="1463" y="298"/>
                    <a:pt x="1463" y="298"/>
                    <a:pt x="1463" y="298"/>
                  </a:cubicBezTo>
                  <a:cubicBezTo>
                    <a:pt x="1243" y="519"/>
                    <a:pt x="1243" y="519"/>
                    <a:pt x="1243" y="519"/>
                  </a:cubicBezTo>
                  <a:cubicBezTo>
                    <a:pt x="1211" y="475"/>
                    <a:pt x="1173" y="437"/>
                    <a:pt x="1130" y="405"/>
                  </a:cubicBezTo>
                  <a:close/>
                  <a:moveTo>
                    <a:pt x="308" y="904"/>
                  </a:moveTo>
                  <a:cubicBezTo>
                    <a:pt x="0" y="904"/>
                    <a:pt x="0" y="904"/>
                    <a:pt x="0" y="904"/>
                  </a:cubicBezTo>
                  <a:cubicBezTo>
                    <a:pt x="0" y="744"/>
                    <a:pt x="0" y="744"/>
                    <a:pt x="0" y="744"/>
                  </a:cubicBezTo>
                  <a:cubicBezTo>
                    <a:pt x="308" y="744"/>
                    <a:pt x="308" y="744"/>
                    <a:pt x="308" y="744"/>
                  </a:cubicBezTo>
                  <a:cubicBezTo>
                    <a:pt x="304" y="770"/>
                    <a:pt x="302" y="797"/>
                    <a:pt x="302" y="824"/>
                  </a:cubicBezTo>
                  <a:cubicBezTo>
                    <a:pt x="302" y="851"/>
                    <a:pt x="304" y="878"/>
                    <a:pt x="308" y="904"/>
                  </a:cubicBezTo>
                  <a:close/>
                  <a:moveTo>
                    <a:pt x="744" y="310"/>
                  </a:moveTo>
                  <a:cubicBezTo>
                    <a:pt x="744" y="0"/>
                    <a:pt x="744" y="0"/>
                    <a:pt x="744" y="0"/>
                  </a:cubicBezTo>
                  <a:cubicBezTo>
                    <a:pt x="904" y="0"/>
                    <a:pt x="904" y="0"/>
                    <a:pt x="904" y="0"/>
                  </a:cubicBezTo>
                  <a:cubicBezTo>
                    <a:pt x="904" y="310"/>
                    <a:pt x="904" y="310"/>
                    <a:pt x="904" y="310"/>
                  </a:cubicBezTo>
                  <a:cubicBezTo>
                    <a:pt x="877" y="306"/>
                    <a:pt x="850" y="304"/>
                    <a:pt x="822" y="304"/>
                  </a:cubicBezTo>
                  <a:cubicBezTo>
                    <a:pt x="795" y="304"/>
                    <a:pt x="769" y="306"/>
                    <a:pt x="744" y="310"/>
                  </a:cubicBezTo>
                  <a:close/>
                  <a:moveTo>
                    <a:pt x="517" y="1245"/>
                  </a:moveTo>
                  <a:cubicBezTo>
                    <a:pt x="298" y="1463"/>
                    <a:pt x="298" y="1463"/>
                    <a:pt x="298" y="1463"/>
                  </a:cubicBezTo>
                  <a:cubicBezTo>
                    <a:pt x="185" y="1350"/>
                    <a:pt x="185" y="1350"/>
                    <a:pt x="185" y="1350"/>
                  </a:cubicBezTo>
                  <a:cubicBezTo>
                    <a:pt x="403" y="1132"/>
                    <a:pt x="403" y="1132"/>
                    <a:pt x="403" y="1132"/>
                  </a:cubicBezTo>
                  <a:cubicBezTo>
                    <a:pt x="435" y="1175"/>
                    <a:pt x="473" y="1213"/>
                    <a:pt x="517" y="1245"/>
                  </a:cubicBezTo>
                  <a:close/>
                  <a:moveTo>
                    <a:pt x="1648" y="744"/>
                  </a:moveTo>
                  <a:cubicBezTo>
                    <a:pt x="1648" y="904"/>
                    <a:pt x="1648" y="904"/>
                    <a:pt x="1648" y="904"/>
                  </a:cubicBezTo>
                  <a:cubicBezTo>
                    <a:pt x="1336" y="904"/>
                    <a:pt x="1336" y="904"/>
                    <a:pt x="1336" y="904"/>
                  </a:cubicBezTo>
                  <a:cubicBezTo>
                    <a:pt x="1340" y="878"/>
                    <a:pt x="1342" y="851"/>
                    <a:pt x="1342" y="824"/>
                  </a:cubicBezTo>
                  <a:cubicBezTo>
                    <a:pt x="1342" y="797"/>
                    <a:pt x="1340" y="770"/>
                    <a:pt x="1336" y="744"/>
                  </a:cubicBezTo>
                  <a:lnTo>
                    <a:pt x="1648" y="744"/>
                  </a:lnTo>
                  <a:close/>
                  <a:moveTo>
                    <a:pt x="904" y="1338"/>
                  </a:moveTo>
                  <a:cubicBezTo>
                    <a:pt x="904" y="1648"/>
                    <a:pt x="904" y="1648"/>
                    <a:pt x="904" y="1648"/>
                  </a:cubicBezTo>
                  <a:cubicBezTo>
                    <a:pt x="744" y="1648"/>
                    <a:pt x="744" y="1648"/>
                    <a:pt x="744" y="1648"/>
                  </a:cubicBezTo>
                  <a:cubicBezTo>
                    <a:pt x="744" y="1338"/>
                    <a:pt x="744" y="1338"/>
                    <a:pt x="744" y="1338"/>
                  </a:cubicBezTo>
                  <a:cubicBezTo>
                    <a:pt x="769" y="1342"/>
                    <a:pt x="795" y="1344"/>
                    <a:pt x="822" y="1344"/>
                  </a:cubicBezTo>
                  <a:cubicBezTo>
                    <a:pt x="850" y="1344"/>
                    <a:pt x="877" y="1342"/>
                    <a:pt x="904" y="1338"/>
                  </a:cubicBezTo>
                  <a:close/>
                  <a:moveTo>
                    <a:pt x="1243" y="1129"/>
                  </a:moveTo>
                  <a:cubicBezTo>
                    <a:pt x="1463" y="1350"/>
                    <a:pt x="1463" y="1350"/>
                    <a:pt x="1463" y="1350"/>
                  </a:cubicBezTo>
                  <a:cubicBezTo>
                    <a:pt x="1350" y="1463"/>
                    <a:pt x="1350" y="1463"/>
                    <a:pt x="1350" y="1463"/>
                  </a:cubicBezTo>
                  <a:cubicBezTo>
                    <a:pt x="1130" y="1243"/>
                    <a:pt x="1130" y="1243"/>
                    <a:pt x="1130" y="1243"/>
                  </a:cubicBezTo>
                  <a:cubicBezTo>
                    <a:pt x="1173" y="1211"/>
                    <a:pt x="1211" y="1173"/>
                    <a:pt x="1243" y="11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109728" tIns="54864" rIns="109728" bIns="54864"/>
            <a:lstStyle/>
            <a:p>
              <a:endParaRPr lang="zh-CN" altLang="en-US"/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3304881" y="3513666"/>
            <a:ext cx="696913" cy="695325"/>
            <a:chOff x="3276600" y="3372261"/>
            <a:chExt cx="696913" cy="695325"/>
          </a:xfrm>
        </p:grpSpPr>
        <p:sp>
          <p:nvSpPr>
            <p:cNvPr id="123" name="Oval 120@|1FFC:1554685|FBC:16777215|LFC:16777215|LBC:16777215"/>
            <p:cNvSpPr>
              <a:spLocks noChangeArrowheads="1"/>
            </p:cNvSpPr>
            <p:nvPr/>
          </p:nvSpPr>
          <p:spPr bwMode="auto">
            <a:xfrm rot="10509579">
              <a:off x="3276600" y="3372261"/>
              <a:ext cx="696913" cy="695325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400" b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27" name="Freeform 25"/>
            <p:cNvSpPr>
              <a:spLocks noEditPoints="1"/>
            </p:cNvSpPr>
            <p:nvPr/>
          </p:nvSpPr>
          <p:spPr bwMode="auto">
            <a:xfrm>
              <a:off x="3459163" y="3521486"/>
              <a:ext cx="317500" cy="320675"/>
            </a:xfrm>
            <a:custGeom>
              <a:avLst/>
              <a:gdLst>
                <a:gd name="T0" fmla="*/ 2147483647 w 1648"/>
                <a:gd name="T1" fmla="*/ 2147483647 h 1653"/>
                <a:gd name="T2" fmla="*/ 2147483647 w 1648"/>
                <a:gd name="T3" fmla="*/ 2147483647 h 1653"/>
                <a:gd name="T4" fmla="*/ 2147483647 w 1648"/>
                <a:gd name="T5" fmla="*/ 2147483647 h 1653"/>
                <a:gd name="T6" fmla="*/ 2147483647 w 1648"/>
                <a:gd name="T7" fmla="*/ 2147483647 h 1653"/>
                <a:gd name="T8" fmla="*/ 2147483647 w 1648"/>
                <a:gd name="T9" fmla="*/ 2147483647 h 1653"/>
                <a:gd name="T10" fmla="*/ 2147483647 w 1648"/>
                <a:gd name="T11" fmla="*/ 2147483647 h 1653"/>
                <a:gd name="T12" fmla="*/ 2147483647 w 1648"/>
                <a:gd name="T13" fmla="*/ 2147483647 h 1653"/>
                <a:gd name="T14" fmla="*/ 2147483647 w 1648"/>
                <a:gd name="T15" fmla="*/ 2147483647 h 1653"/>
                <a:gd name="T16" fmla="*/ 2147483647 w 1648"/>
                <a:gd name="T17" fmla="*/ 2147483647 h 1653"/>
                <a:gd name="T18" fmla="*/ 0 w 1648"/>
                <a:gd name="T19" fmla="*/ 2147483647 h 1653"/>
                <a:gd name="T20" fmla="*/ 0 w 1648"/>
                <a:gd name="T21" fmla="*/ 2147483647 h 1653"/>
                <a:gd name="T22" fmla="*/ 2147483647 w 1648"/>
                <a:gd name="T23" fmla="*/ 2147483647 h 1653"/>
                <a:gd name="T24" fmla="*/ 2147483647 w 1648"/>
                <a:gd name="T25" fmla="*/ 2147483647 h 1653"/>
                <a:gd name="T26" fmla="*/ 2147483647 w 1648"/>
                <a:gd name="T27" fmla="*/ 2147483647 h 1653"/>
                <a:gd name="T28" fmla="*/ 2147483647 w 1648"/>
                <a:gd name="T29" fmla="*/ 2147483647 h 1653"/>
                <a:gd name="T30" fmla="*/ 2147483647 w 1648"/>
                <a:gd name="T31" fmla="*/ 2147483647 h 1653"/>
                <a:gd name="T32" fmla="*/ 2147483647 w 1648"/>
                <a:gd name="T33" fmla="*/ 2147483647 h 1653"/>
                <a:gd name="T34" fmla="*/ 2147483647 w 1648"/>
                <a:gd name="T35" fmla="*/ 2147483647 h 1653"/>
                <a:gd name="T36" fmla="*/ 2147483647 w 1648"/>
                <a:gd name="T37" fmla="*/ 2147483647 h 1653"/>
                <a:gd name="T38" fmla="*/ 2147483647 w 1648"/>
                <a:gd name="T39" fmla="*/ 2147483647 h 1653"/>
                <a:gd name="T40" fmla="*/ 2147483647 w 1648"/>
                <a:gd name="T41" fmla="*/ 2147483647 h 1653"/>
                <a:gd name="T42" fmla="*/ 2147483647 w 1648"/>
                <a:gd name="T43" fmla="*/ 2147483647 h 1653"/>
                <a:gd name="T44" fmla="*/ 2147483647 w 1648"/>
                <a:gd name="T45" fmla="*/ 2147483647 h 1653"/>
                <a:gd name="T46" fmla="*/ 2147483647 w 1648"/>
                <a:gd name="T47" fmla="*/ 2147483647 h 1653"/>
                <a:gd name="T48" fmla="*/ 2147483647 w 1648"/>
                <a:gd name="T49" fmla="*/ 2147483647 h 1653"/>
                <a:gd name="T50" fmla="*/ 2147483647 w 1648"/>
                <a:gd name="T51" fmla="*/ 2147483647 h 1653"/>
                <a:gd name="T52" fmla="*/ 2147483647 w 1648"/>
                <a:gd name="T53" fmla="*/ 2147483647 h 1653"/>
                <a:gd name="T54" fmla="*/ 2147483647 w 1648"/>
                <a:gd name="T55" fmla="*/ 2147483647 h 1653"/>
                <a:gd name="T56" fmla="*/ 2147483647 w 1648"/>
                <a:gd name="T57" fmla="*/ 2147483647 h 1653"/>
                <a:gd name="T58" fmla="*/ 2147483647 w 1648"/>
                <a:gd name="T59" fmla="*/ 2147483647 h 1653"/>
                <a:gd name="T60" fmla="*/ 2147483647 w 1648"/>
                <a:gd name="T61" fmla="*/ 2147483647 h 1653"/>
                <a:gd name="T62" fmla="*/ 2147483647 w 1648"/>
                <a:gd name="T63" fmla="*/ 2147483647 h 1653"/>
                <a:gd name="T64" fmla="*/ 2147483647 w 1648"/>
                <a:gd name="T65" fmla="*/ 2147483647 h 1653"/>
                <a:gd name="T66" fmla="*/ 2147483647 w 1648"/>
                <a:gd name="T67" fmla="*/ 2147483647 h 1653"/>
                <a:gd name="T68" fmla="*/ 2147483647 w 1648"/>
                <a:gd name="T69" fmla="*/ 2147483647 h 1653"/>
                <a:gd name="T70" fmla="*/ 2147483647 w 1648"/>
                <a:gd name="T71" fmla="*/ 2147483647 h 1653"/>
                <a:gd name="T72" fmla="*/ 2147483647 w 1648"/>
                <a:gd name="T73" fmla="*/ 2147483647 h 1653"/>
                <a:gd name="T74" fmla="*/ 2147483647 w 1648"/>
                <a:gd name="T75" fmla="*/ 2147483647 h 1653"/>
                <a:gd name="T76" fmla="*/ 2147483647 w 1648"/>
                <a:gd name="T77" fmla="*/ 2147483647 h 1653"/>
                <a:gd name="T78" fmla="*/ 2147483647 w 1648"/>
                <a:gd name="T79" fmla="*/ 2147483647 h 1653"/>
                <a:gd name="T80" fmla="*/ 2147483647 w 1648"/>
                <a:gd name="T81" fmla="*/ 2147483647 h 1653"/>
                <a:gd name="T82" fmla="*/ 2147483647 w 1648"/>
                <a:gd name="T83" fmla="*/ 2147483647 h 1653"/>
                <a:gd name="T84" fmla="*/ 2147483647 w 1648"/>
                <a:gd name="T85" fmla="*/ 2147483647 h 1653"/>
                <a:gd name="T86" fmla="*/ 2147483647 w 1648"/>
                <a:gd name="T87" fmla="*/ 2147483647 h 1653"/>
                <a:gd name="T88" fmla="*/ 2147483647 w 1648"/>
                <a:gd name="T89" fmla="*/ 2147483647 h 1653"/>
                <a:gd name="T90" fmla="*/ 2147483647 w 1648"/>
                <a:gd name="T91" fmla="*/ 2147483647 h 1653"/>
                <a:gd name="T92" fmla="*/ 2147483647 w 1648"/>
                <a:gd name="T93" fmla="*/ 2147483647 h 1653"/>
                <a:gd name="T94" fmla="*/ 2147483647 w 1648"/>
                <a:gd name="T95" fmla="*/ 2147483647 h 1653"/>
                <a:gd name="T96" fmla="*/ 2147483647 w 1648"/>
                <a:gd name="T97" fmla="*/ 2147483647 h 1653"/>
                <a:gd name="T98" fmla="*/ 2147483647 w 1648"/>
                <a:gd name="T99" fmla="*/ 2147483647 h 1653"/>
                <a:gd name="T100" fmla="*/ 2147483647 w 1648"/>
                <a:gd name="T101" fmla="*/ 2147483647 h 165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648" h="1653">
                  <a:moveTo>
                    <a:pt x="533" y="502"/>
                  </a:moveTo>
                  <a:cubicBezTo>
                    <a:pt x="196" y="502"/>
                    <a:pt x="196" y="502"/>
                    <a:pt x="196" y="502"/>
                  </a:cubicBezTo>
                  <a:cubicBezTo>
                    <a:pt x="196" y="401"/>
                    <a:pt x="196" y="401"/>
                    <a:pt x="196" y="401"/>
                  </a:cubicBezTo>
                  <a:cubicBezTo>
                    <a:pt x="533" y="401"/>
                    <a:pt x="533" y="401"/>
                    <a:pt x="533" y="401"/>
                  </a:cubicBezTo>
                  <a:lnTo>
                    <a:pt x="533" y="502"/>
                  </a:lnTo>
                  <a:close/>
                  <a:moveTo>
                    <a:pt x="1648" y="714"/>
                  </a:moveTo>
                  <a:cubicBezTo>
                    <a:pt x="1648" y="1513"/>
                    <a:pt x="1648" y="1513"/>
                    <a:pt x="1648" y="1513"/>
                  </a:cubicBezTo>
                  <a:cubicBezTo>
                    <a:pt x="1648" y="1590"/>
                    <a:pt x="1585" y="1653"/>
                    <a:pt x="1508" y="1653"/>
                  </a:cubicBezTo>
                  <a:cubicBezTo>
                    <a:pt x="140" y="1653"/>
                    <a:pt x="140" y="1653"/>
                    <a:pt x="140" y="1653"/>
                  </a:cubicBezTo>
                  <a:cubicBezTo>
                    <a:pt x="63" y="1653"/>
                    <a:pt x="0" y="1590"/>
                    <a:pt x="0" y="1513"/>
                  </a:cubicBezTo>
                  <a:cubicBezTo>
                    <a:pt x="0" y="714"/>
                    <a:pt x="0" y="714"/>
                    <a:pt x="0" y="714"/>
                  </a:cubicBezTo>
                  <a:cubicBezTo>
                    <a:pt x="0" y="636"/>
                    <a:pt x="63" y="574"/>
                    <a:pt x="140" y="574"/>
                  </a:cubicBezTo>
                  <a:cubicBezTo>
                    <a:pt x="1508" y="574"/>
                    <a:pt x="1508" y="574"/>
                    <a:pt x="1508" y="574"/>
                  </a:cubicBezTo>
                  <a:cubicBezTo>
                    <a:pt x="1585" y="574"/>
                    <a:pt x="1648" y="636"/>
                    <a:pt x="1648" y="714"/>
                  </a:cubicBezTo>
                  <a:close/>
                  <a:moveTo>
                    <a:pt x="162" y="910"/>
                  </a:moveTo>
                  <a:cubicBezTo>
                    <a:pt x="988" y="910"/>
                    <a:pt x="988" y="910"/>
                    <a:pt x="988" y="910"/>
                  </a:cubicBezTo>
                  <a:cubicBezTo>
                    <a:pt x="988" y="736"/>
                    <a:pt x="988" y="736"/>
                    <a:pt x="988" y="736"/>
                  </a:cubicBezTo>
                  <a:cubicBezTo>
                    <a:pt x="162" y="736"/>
                    <a:pt x="162" y="736"/>
                    <a:pt x="162" y="736"/>
                  </a:cubicBezTo>
                  <a:lnTo>
                    <a:pt x="162" y="910"/>
                  </a:lnTo>
                  <a:close/>
                  <a:moveTo>
                    <a:pt x="428" y="1079"/>
                  </a:moveTo>
                  <a:cubicBezTo>
                    <a:pt x="428" y="1151"/>
                    <a:pt x="428" y="1151"/>
                    <a:pt x="428" y="1151"/>
                  </a:cubicBezTo>
                  <a:cubicBezTo>
                    <a:pt x="1221" y="1151"/>
                    <a:pt x="1221" y="1151"/>
                    <a:pt x="1221" y="1151"/>
                  </a:cubicBezTo>
                  <a:cubicBezTo>
                    <a:pt x="1221" y="1079"/>
                    <a:pt x="1221" y="1079"/>
                    <a:pt x="1221" y="1079"/>
                  </a:cubicBezTo>
                  <a:lnTo>
                    <a:pt x="428" y="1079"/>
                  </a:lnTo>
                  <a:close/>
                  <a:moveTo>
                    <a:pt x="1220" y="1405"/>
                  </a:moveTo>
                  <a:cubicBezTo>
                    <a:pt x="428" y="1405"/>
                    <a:pt x="428" y="1405"/>
                    <a:pt x="428" y="1405"/>
                  </a:cubicBezTo>
                  <a:cubicBezTo>
                    <a:pt x="428" y="1441"/>
                    <a:pt x="428" y="1441"/>
                    <a:pt x="428" y="1441"/>
                  </a:cubicBezTo>
                  <a:cubicBezTo>
                    <a:pt x="428" y="1477"/>
                    <a:pt x="428" y="1477"/>
                    <a:pt x="428" y="1477"/>
                  </a:cubicBezTo>
                  <a:cubicBezTo>
                    <a:pt x="1220" y="1477"/>
                    <a:pt x="1220" y="1477"/>
                    <a:pt x="1220" y="1477"/>
                  </a:cubicBezTo>
                  <a:lnTo>
                    <a:pt x="1220" y="1405"/>
                  </a:lnTo>
                  <a:close/>
                  <a:moveTo>
                    <a:pt x="1335" y="1243"/>
                  </a:moveTo>
                  <a:cubicBezTo>
                    <a:pt x="313" y="1243"/>
                    <a:pt x="313" y="1243"/>
                    <a:pt x="313" y="1243"/>
                  </a:cubicBezTo>
                  <a:cubicBezTo>
                    <a:pt x="313" y="1315"/>
                    <a:pt x="313" y="1315"/>
                    <a:pt x="313" y="1315"/>
                  </a:cubicBezTo>
                  <a:cubicBezTo>
                    <a:pt x="1335" y="1315"/>
                    <a:pt x="1335" y="1315"/>
                    <a:pt x="1335" y="1315"/>
                  </a:cubicBezTo>
                  <a:lnTo>
                    <a:pt x="1335" y="1243"/>
                  </a:lnTo>
                  <a:close/>
                  <a:moveTo>
                    <a:pt x="1486" y="736"/>
                  </a:moveTo>
                  <a:cubicBezTo>
                    <a:pt x="1068" y="736"/>
                    <a:pt x="1068" y="736"/>
                    <a:pt x="1068" y="736"/>
                  </a:cubicBezTo>
                  <a:cubicBezTo>
                    <a:pt x="1068" y="910"/>
                    <a:pt x="1068" y="910"/>
                    <a:pt x="1068" y="910"/>
                  </a:cubicBezTo>
                  <a:cubicBezTo>
                    <a:pt x="1486" y="910"/>
                    <a:pt x="1486" y="910"/>
                    <a:pt x="1486" y="910"/>
                  </a:cubicBezTo>
                  <a:lnTo>
                    <a:pt x="1486" y="736"/>
                  </a:lnTo>
                  <a:close/>
                  <a:moveTo>
                    <a:pt x="695" y="75"/>
                  </a:moveTo>
                  <a:cubicBezTo>
                    <a:pt x="869" y="200"/>
                    <a:pt x="869" y="200"/>
                    <a:pt x="869" y="200"/>
                  </a:cubicBezTo>
                  <a:cubicBezTo>
                    <a:pt x="914" y="137"/>
                    <a:pt x="914" y="137"/>
                    <a:pt x="914" y="137"/>
                  </a:cubicBezTo>
                  <a:cubicBezTo>
                    <a:pt x="740" y="12"/>
                    <a:pt x="740" y="12"/>
                    <a:pt x="740" y="12"/>
                  </a:cubicBezTo>
                  <a:cubicBezTo>
                    <a:pt x="723" y="0"/>
                    <a:pt x="699" y="4"/>
                    <a:pt x="686" y="21"/>
                  </a:cubicBezTo>
                  <a:cubicBezTo>
                    <a:pt x="674" y="38"/>
                    <a:pt x="678" y="62"/>
                    <a:pt x="695" y="75"/>
                  </a:cubicBezTo>
                  <a:close/>
                  <a:moveTo>
                    <a:pt x="1262" y="502"/>
                  </a:moveTo>
                  <a:cubicBezTo>
                    <a:pt x="1436" y="502"/>
                    <a:pt x="1436" y="502"/>
                    <a:pt x="1436" y="502"/>
                  </a:cubicBezTo>
                  <a:cubicBezTo>
                    <a:pt x="963" y="154"/>
                    <a:pt x="963" y="154"/>
                    <a:pt x="963" y="154"/>
                  </a:cubicBezTo>
                  <a:cubicBezTo>
                    <a:pt x="900" y="241"/>
                    <a:pt x="900" y="241"/>
                    <a:pt x="900" y="241"/>
                  </a:cubicBezTo>
                  <a:lnTo>
                    <a:pt x="1262" y="5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109728" tIns="54864" rIns="109728" bIns="54864"/>
            <a:lstStyle/>
            <a:p>
              <a:endParaRPr lang="zh-CN" altLang="en-US"/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4219281" y="2086503"/>
            <a:ext cx="696913" cy="696913"/>
            <a:chOff x="4191000" y="1945098"/>
            <a:chExt cx="696913" cy="696913"/>
          </a:xfrm>
        </p:grpSpPr>
        <p:sp>
          <p:nvSpPr>
            <p:cNvPr id="121" name="Oval 80@|1FFC:2381804|FBC:16777215|LFC:16777215|LBC:16777215"/>
            <p:cNvSpPr>
              <a:spLocks noChangeArrowheads="1"/>
            </p:cNvSpPr>
            <p:nvPr/>
          </p:nvSpPr>
          <p:spPr bwMode="auto">
            <a:xfrm rot="-8390493">
              <a:off x="4191000" y="1945098"/>
              <a:ext cx="696913" cy="696913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400" b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28" name="Freeform 33"/>
            <p:cNvSpPr>
              <a:spLocks noEditPoints="1"/>
            </p:cNvSpPr>
            <p:nvPr/>
          </p:nvSpPr>
          <p:spPr bwMode="auto">
            <a:xfrm rot="-2303243">
              <a:off x="4364038" y="2108611"/>
              <a:ext cx="347662" cy="363537"/>
            </a:xfrm>
            <a:custGeom>
              <a:avLst/>
              <a:gdLst>
                <a:gd name="T0" fmla="*/ 2147483647 w 1568"/>
                <a:gd name="T1" fmla="*/ 2147483647 h 1648"/>
                <a:gd name="T2" fmla="*/ 2147483647 w 1568"/>
                <a:gd name="T3" fmla="*/ 2147483647 h 1648"/>
                <a:gd name="T4" fmla="*/ 2147483647 w 1568"/>
                <a:gd name="T5" fmla="*/ 2147483647 h 1648"/>
                <a:gd name="T6" fmla="*/ 2147483647 w 1568"/>
                <a:gd name="T7" fmla="*/ 2147483647 h 1648"/>
                <a:gd name="T8" fmla="*/ 2147483647 w 1568"/>
                <a:gd name="T9" fmla="*/ 2147483647 h 1648"/>
                <a:gd name="T10" fmla="*/ 2147483647 w 1568"/>
                <a:gd name="T11" fmla="*/ 2147483647 h 1648"/>
                <a:gd name="T12" fmla="*/ 2147483647 w 1568"/>
                <a:gd name="T13" fmla="*/ 2147483647 h 1648"/>
                <a:gd name="T14" fmla="*/ 2147483647 w 1568"/>
                <a:gd name="T15" fmla="*/ 2147483647 h 1648"/>
                <a:gd name="T16" fmla="*/ 2147483647 w 1568"/>
                <a:gd name="T17" fmla="*/ 0 h 1648"/>
                <a:gd name="T18" fmla="*/ 2147483647 w 1568"/>
                <a:gd name="T19" fmla="*/ 0 h 1648"/>
                <a:gd name="T20" fmla="*/ 2147483647 w 1568"/>
                <a:gd name="T21" fmla="*/ 2147483647 h 1648"/>
                <a:gd name="T22" fmla="*/ 2147483647 w 1568"/>
                <a:gd name="T23" fmla="*/ 2147483647 h 1648"/>
                <a:gd name="T24" fmla="*/ 2147483647 w 1568"/>
                <a:gd name="T25" fmla="*/ 0 h 1648"/>
                <a:gd name="T26" fmla="*/ 0 w 1568"/>
                <a:gd name="T27" fmla="*/ 2147483647 h 1648"/>
                <a:gd name="T28" fmla="*/ 2147483647 w 1568"/>
                <a:gd name="T29" fmla="*/ 2147483647 h 1648"/>
                <a:gd name="T30" fmla="*/ 2147483647 w 1568"/>
                <a:gd name="T31" fmla="*/ 2147483647 h 1648"/>
                <a:gd name="T32" fmla="*/ 0 w 1568"/>
                <a:gd name="T33" fmla="*/ 2147483647 h 1648"/>
                <a:gd name="T34" fmla="*/ 0 w 1568"/>
                <a:gd name="T35" fmla="*/ 2147483647 h 1648"/>
                <a:gd name="T36" fmla="*/ 2147483647 w 1568"/>
                <a:gd name="T37" fmla="*/ 2147483647 h 1648"/>
                <a:gd name="T38" fmla="*/ 2147483647 w 1568"/>
                <a:gd name="T39" fmla="*/ 2147483647 h 1648"/>
                <a:gd name="T40" fmla="*/ 2147483647 w 1568"/>
                <a:gd name="T41" fmla="*/ 2147483647 h 1648"/>
                <a:gd name="T42" fmla="*/ 2147483647 w 1568"/>
                <a:gd name="T43" fmla="*/ 2147483647 h 1648"/>
                <a:gd name="T44" fmla="*/ 2147483647 w 1568"/>
                <a:gd name="T45" fmla="*/ 2147483647 h 164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568" h="1648">
                  <a:moveTo>
                    <a:pt x="1348" y="1168"/>
                  </a:moveTo>
                  <a:cubicBezTo>
                    <a:pt x="1228" y="1168"/>
                    <a:pt x="1228" y="1168"/>
                    <a:pt x="1228" y="1168"/>
                  </a:cubicBezTo>
                  <a:cubicBezTo>
                    <a:pt x="1228" y="848"/>
                    <a:pt x="932" y="1038"/>
                    <a:pt x="784" y="772"/>
                  </a:cubicBezTo>
                  <a:cubicBezTo>
                    <a:pt x="637" y="1037"/>
                    <a:pt x="340" y="850"/>
                    <a:pt x="340" y="1168"/>
                  </a:cubicBezTo>
                  <a:cubicBezTo>
                    <a:pt x="220" y="1168"/>
                    <a:pt x="220" y="1168"/>
                    <a:pt x="220" y="1168"/>
                  </a:cubicBezTo>
                  <a:cubicBezTo>
                    <a:pt x="220" y="635"/>
                    <a:pt x="724" y="1052"/>
                    <a:pt x="724" y="480"/>
                  </a:cubicBezTo>
                  <a:cubicBezTo>
                    <a:pt x="844" y="480"/>
                    <a:pt x="844" y="480"/>
                    <a:pt x="844" y="480"/>
                  </a:cubicBezTo>
                  <a:cubicBezTo>
                    <a:pt x="844" y="1052"/>
                    <a:pt x="1348" y="634"/>
                    <a:pt x="1348" y="1168"/>
                  </a:cubicBezTo>
                  <a:close/>
                  <a:moveTo>
                    <a:pt x="1064" y="0"/>
                  </a:moveTo>
                  <a:cubicBezTo>
                    <a:pt x="504" y="0"/>
                    <a:pt x="504" y="0"/>
                    <a:pt x="504" y="0"/>
                  </a:cubicBezTo>
                  <a:cubicBezTo>
                    <a:pt x="504" y="400"/>
                    <a:pt x="504" y="400"/>
                    <a:pt x="504" y="400"/>
                  </a:cubicBezTo>
                  <a:cubicBezTo>
                    <a:pt x="1064" y="400"/>
                    <a:pt x="1064" y="400"/>
                    <a:pt x="1064" y="400"/>
                  </a:cubicBezTo>
                  <a:lnTo>
                    <a:pt x="1064" y="0"/>
                  </a:lnTo>
                  <a:close/>
                  <a:moveTo>
                    <a:pt x="0" y="1248"/>
                  </a:moveTo>
                  <a:cubicBezTo>
                    <a:pt x="560" y="1248"/>
                    <a:pt x="560" y="1248"/>
                    <a:pt x="560" y="1248"/>
                  </a:cubicBezTo>
                  <a:cubicBezTo>
                    <a:pt x="560" y="1648"/>
                    <a:pt x="560" y="1648"/>
                    <a:pt x="560" y="1648"/>
                  </a:cubicBezTo>
                  <a:cubicBezTo>
                    <a:pt x="0" y="1648"/>
                    <a:pt x="0" y="1648"/>
                    <a:pt x="0" y="1648"/>
                  </a:cubicBezTo>
                  <a:lnTo>
                    <a:pt x="0" y="1248"/>
                  </a:lnTo>
                  <a:close/>
                  <a:moveTo>
                    <a:pt x="1568" y="1248"/>
                  </a:moveTo>
                  <a:cubicBezTo>
                    <a:pt x="1568" y="1648"/>
                    <a:pt x="1568" y="1648"/>
                    <a:pt x="1568" y="1648"/>
                  </a:cubicBezTo>
                  <a:cubicBezTo>
                    <a:pt x="1008" y="1648"/>
                    <a:pt x="1008" y="1648"/>
                    <a:pt x="1008" y="1648"/>
                  </a:cubicBezTo>
                  <a:cubicBezTo>
                    <a:pt x="1008" y="1248"/>
                    <a:pt x="1008" y="1248"/>
                    <a:pt x="1008" y="1248"/>
                  </a:cubicBezTo>
                  <a:lnTo>
                    <a:pt x="1568" y="12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109728" tIns="54864" rIns="109728" bIns="54864"/>
            <a:lstStyle/>
            <a:p>
              <a:endParaRPr lang="zh-CN" altLang="en-US"/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4270081" y="5063066"/>
            <a:ext cx="693738" cy="693737"/>
            <a:chOff x="4241800" y="4921661"/>
            <a:chExt cx="693738" cy="693737"/>
          </a:xfrm>
        </p:grpSpPr>
        <p:sp>
          <p:nvSpPr>
            <p:cNvPr id="120" name="Oval 58@|1FFC:4308095|FBC:16777215|LFC:16777215|LBC:16777215"/>
            <p:cNvSpPr>
              <a:spLocks noChangeArrowheads="1"/>
            </p:cNvSpPr>
            <p:nvPr/>
          </p:nvSpPr>
          <p:spPr bwMode="auto">
            <a:xfrm rot="7432715">
              <a:off x="4241800" y="4921661"/>
              <a:ext cx="693737" cy="693738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400" b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29" name="Freeform 436"/>
            <p:cNvSpPr>
              <a:spLocks noEditPoints="1"/>
            </p:cNvSpPr>
            <p:nvPr/>
          </p:nvSpPr>
          <p:spPr bwMode="auto">
            <a:xfrm>
              <a:off x="4443413" y="5118511"/>
              <a:ext cx="282575" cy="330200"/>
            </a:xfrm>
            <a:custGeom>
              <a:avLst/>
              <a:gdLst>
                <a:gd name="T0" fmla="*/ 2147483647 w 469"/>
                <a:gd name="T1" fmla="*/ 0 h 545"/>
                <a:gd name="T2" fmla="*/ 2147483647 w 469"/>
                <a:gd name="T3" fmla="*/ 2147483647 h 545"/>
                <a:gd name="T4" fmla="*/ 2147483647 w 469"/>
                <a:gd name="T5" fmla="*/ 2147483647 h 545"/>
                <a:gd name="T6" fmla="*/ 2147483647 w 469"/>
                <a:gd name="T7" fmla="*/ 2147483647 h 545"/>
                <a:gd name="T8" fmla="*/ 2147483647 w 469"/>
                <a:gd name="T9" fmla="*/ 2147483647 h 545"/>
                <a:gd name="T10" fmla="*/ 2147483647 w 469"/>
                <a:gd name="T11" fmla="*/ 2147483647 h 545"/>
                <a:gd name="T12" fmla="*/ 2147483647 w 469"/>
                <a:gd name="T13" fmla="*/ 0 h 545"/>
                <a:gd name="T14" fmla="*/ 2147483647 w 469"/>
                <a:gd name="T15" fmla="*/ 2147483647 h 545"/>
                <a:gd name="T16" fmla="*/ 2147483647 w 469"/>
                <a:gd name="T17" fmla="*/ 2147483647 h 545"/>
                <a:gd name="T18" fmla="*/ 2147483647 w 469"/>
                <a:gd name="T19" fmla="*/ 2147483647 h 545"/>
                <a:gd name="T20" fmla="*/ 2147483647 w 469"/>
                <a:gd name="T21" fmla="*/ 2147483647 h 54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69" h="545">
                  <a:moveTo>
                    <a:pt x="335" y="0"/>
                  </a:moveTo>
                  <a:cubicBezTo>
                    <a:pt x="250" y="139"/>
                    <a:pt x="184" y="71"/>
                    <a:pt x="86" y="171"/>
                  </a:cubicBezTo>
                  <a:cubicBezTo>
                    <a:pt x="0" y="260"/>
                    <a:pt x="30" y="366"/>
                    <a:pt x="102" y="403"/>
                  </a:cubicBezTo>
                  <a:cubicBezTo>
                    <a:pt x="174" y="366"/>
                    <a:pt x="247" y="285"/>
                    <a:pt x="301" y="166"/>
                  </a:cubicBezTo>
                  <a:cubicBezTo>
                    <a:pt x="301" y="166"/>
                    <a:pt x="350" y="316"/>
                    <a:pt x="201" y="460"/>
                  </a:cubicBezTo>
                  <a:cubicBezTo>
                    <a:pt x="273" y="545"/>
                    <a:pt x="397" y="486"/>
                    <a:pt x="431" y="350"/>
                  </a:cubicBezTo>
                  <a:cubicBezTo>
                    <a:pt x="469" y="203"/>
                    <a:pt x="371" y="54"/>
                    <a:pt x="335" y="0"/>
                  </a:cubicBezTo>
                  <a:close/>
                  <a:moveTo>
                    <a:pt x="25" y="483"/>
                  </a:moveTo>
                  <a:cubicBezTo>
                    <a:pt x="25" y="485"/>
                    <a:pt x="26" y="512"/>
                    <a:pt x="62" y="512"/>
                  </a:cubicBezTo>
                  <a:cubicBezTo>
                    <a:pt x="88" y="512"/>
                    <a:pt x="221" y="440"/>
                    <a:pt x="289" y="252"/>
                  </a:cubicBezTo>
                  <a:cubicBezTo>
                    <a:pt x="186" y="435"/>
                    <a:pt x="36" y="480"/>
                    <a:pt x="25" y="4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109728" tIns="54864" rIns="109728" bIns="54864"/>
            <a:lstStyle/>
            <a:p>
              <a:endParaRPr lang="zh-CN" altLang="en-US"/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7154569" y="5053541"/>
            <a:ext cx="696912" cy="695325"/>
            <a:chOff x="7126288" y="4912136"/>
            <a:chExt cx="696912" cy="695325"/>
          </a:xfrm>
        </p:grpSpPr>
        <p:sp>
          <p:nvSpPr>
            <p:cNvPr id="122" name="Oval 87@|1FFC:2381804|FBC:16777215|LFC:16777215|LBC:16777215"/>
            <p:cNvSpPr>
              <a:spLocks noChangeArrowheads="1"/>
            </p:cNvSpPr>
            <p:nvPr/>
          </p:nvSpPr>
          <p:spPr bwMode="auto">
            <a:xfrm rot="2362129">
              <a:off x="7126288" y="4912136"/>
              <a:ext cx="696912" cy="695325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400" b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30" name="Freeform 737"/>
            <p:cNvSpPr>
              <a:spLocks/>
            </p:cNvSpPr>
            <p:nvPr/>
          </p:nvSpPr>
          <p:spPr bwMode="auto">
            <a:xfrm>
              <a:off x="7361238" y="5102636"/>
              <a:ext cx="277812" cy="377825"/>
            </a:xfrm>
            <a:custGeom>
              <a:avLst/>
              <a:gdLst>
                <a:gd name="T0" fmla="*/ 2147483647 w 369"/>
                <a:gd name="T1" fmla="*/ 2147483647 h 520"/>
                <a:gd name="T2" fmla="*/ 2147483647 w 369"/>
                <a:gd name="T3" fmla="*/ 2147483647 h 520"/>
                <a:gd name="T4" fmla="*/ 2147483647 w 369"/>
                <a:gd name="T5" fmla="*/ 2147483647 h 520"/>
                <a:gd name="T6" fmla="*/ 2147483647 w 369"/>
                <a:gd name="T7" fmla="*/ 2147483647 h 520"/>
                <a:gd name="T8" fmla="*/ 2147483647 w 369"/>
                <a:gd name="T9" fmla="*/ 2147483647 h 520"/>
                <a:gd name="T10" fmla="*/ 2147483647 w 369"/>
                <a:gd name="T11" fmla="*/ 2147483647 h 520"/>
                <a:gd name="T12" fmla="*/ 2147483647 w 369"/>
                <a:gd name="T13" fmla="*/ 2147483647 h 520"/>
                <a:gd name="T14" fmla="*/ 2147483647 w 369"/>
                <a:gd name="T15" fmla="*/ 2147483647 h 520"/>
                <a:gd name="T16" fmla="*/ 2147483647 w 369"/>
                <a:gd name="T17" fmla="*/ 2147483647 h 520"/>
                <a:gd name="T18" fmla="*/ 2147483647 w 369"/>
                <a:gd name="T19" fmla="*/ 2147483647 h 520"/>
                <a:gd name="T20" fmla="*/ 2147483647 w 369"/>
                <a:gd name="T21" fmla="*/ 2147483647 h 520"/>
                <a:gd name="T22" fmla="*/ 2147483647 w 369"/>
                <a:gd name="T23" fmla="*/ 2147483647 h 520"/>
                <a:gd name="T24" fmla="*/ 2147483647 w 369"/>
                <a:gd name="T25" fmla="*/ 2147483647 h 520"/>
                <a:gd name="T26" fmla="*/ 2147483647 w 369"/>
                <a:gd name="T27" fmla="*/ 2147483647 h 520"/>
                <a:gd name="T28" fmla="*/ 2147483647 w 369"/>
                <a:gd name="T29" fmla="*/ 2147483647 h 520"/>
                <a:gd name="T30" fmla="*/ 2147483647 w 369"/>
                <a:gd name="T31" fmla="*/ 2147483647 h 520"/>
                <a:gd name="T32" fmla="*/ 2147483647 w 369"/>
                <a:gd name="T33" fmla="*/ 2147483647 h 52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69" h="520">
                  <a:moveTo>
                    <a:pt x="38" y="509"/>
                  </a:moveTo>
                  <a:cubicBezTo>
                    <a:pt x="46" y="483"/>
                    <a:pt x="58" y="447"/>
                    <a:pt x="74" y="395"/>
                  </a:cubicBezTo>
                  <a:cubicBezTo>
                    <a:pt x="143" y="384"/>
                    <a:pt x="171" y="404"/>
                    <a:pt x="215" y="324"/>
                  </a:cubicBezTo>
                  <a:cubicBezTo>
                    <a:pt x="180" y="335"/>
                    <a:pt x="137" y="303"/>
                    <a:pt x="139" y="289"/>
                  </a:cubicBezTo>
                  <a:cubicBezTo>
                    <a:pt x="141" y="275"/>
                    <a:pt x="239" y="299"/>
                    <a:pt x="303" y="206"/>
                  </a:cubicBezTo>
                  <a:cubicBezTo>
                    <a:pt x="222" y="224"/>
                    <a:pt x="197" y="184"/>
                    <a:pt x="207" y="178"/>
                  </a:cubicBezTo>
                  <a:cubicBezTo>
                    <a:pt x="231" y="164"/>
                    <a:pt x="302" y="173"/>
                    <a:pt x="341" y="135"/>
                  </a:cubicBezTo>
                  <a:cubicBezTo>
                    <a:pt x="360" y="115"/>
                    <a:pt x="369" y="68"/>
                    <a:pt x="361" y="51"/>
                  </a:cubicBezTo>
                  <a:cubicBezTo>
                    <a:pt x="352" y="31"/>
                    <a:pt x="293" y="0"/>
                    <a:pt x="261" y="3"/>
                  </a:cubicBezTo>
                  <a:cubicBezTo>
                    <a:pt x="229" y="6"/>
                    <a:pt x="178" y="128"/>
                    <a:pt x="163" y="127"/>
                  </a:cubicBezTo>
                  <a:cubicBezTo>
                    <a:pt x="148" y="126"/>
                    <a:pt x="145" y="73"/>
                    <a:pt x="172" y="23"/>
                  </a:cubicBezTo>
                  <a:cubicBezTo>
                    <a:pt x="144" y="35"/>
                    <a:pt x="94" y="74"/>
                    <a:pt x="78" y="107"/>
                  </a:cubicBezTo>
                  <a:cubicBezTo>
                    <a:pt x="48" y="168"/>
                    <a:pt x="80" y="310"/>
                    <a:pt x="70" y="315"/>
                  </a:cubicBezTo>
                  <a:cubicBezTo>
                    <a:pt x="60" y="320"/>
                    <a:pt x="25" y="250"/>
                    <a:pt x="14" y="218"/>
                  </a:cubicBezTo>
                  <a:cubicBezTo>
                    <a:pt x="0" y="267"/>
                    <a:pt x="0" y="315"/>
                    <a:pt x="41" y="380"/>
                  </a:cubicBezTo>
                  <a:cubicBezTo>
                    <a:pt x="26" y="422"/>
                    <a:pt x="17" y="471"/>
                    <a:pt x="16" y="496"/>
                  </a:cubicBezTo>
                  <a:cubicBezTo>
                    <a:pt x="15" y="516"/>
                    <a:pt x="34" y="520"/>
                    <a:pt x="38" y="5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109728" tIns="54864" rIns="109728" bIns="54864"/>
            <a:lstStyle/>
            <a:p>
              <a:endParaRPr lang="zh-CN" altLang="en-US"/>
            </a:p>
          </p:txBody>
        </p:sp>
      </p:grpSp>
      <p:cxnSp>
        <p:nvCxnSpPr>
          <p:cNvPr id="131" name="Straight Connector 74"/>
          <p:cNvCxnSpPr>
            <a:cxnSpLocks noChangeShapeType="1"/>
          </p:cNvCxnSpPr>
          <p:nvPr/>
        </p:nvCxnSpPr>
        <p:spPr bwMode="auto">
          <a:xfrm flipH="1">
            <a:off x="6573544" y="2850091"/>
            <a:ext cx="484187" cy="501650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32" name="Straight Connector 75"/>
          <p:cNvCxnSpPr>
            <a:cxnSpLocks noChangeShapeType="1"/>
          </p:cNvCxnSpPr>
          <p:nvPr/>
        </p:nvCxnSpPr>
        <p:spPr bwMode="auto">
          <a:xfrm flipH="1">
            <a:off x="5043194" y="4436003"/>
            <a:ext cx="484187" cy="501650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33" name="Straight Connector 76"/>
          <p:cNvCxnSpPr>
            <a:cxnSpLocks noChangeShapeType="1"/>
          </p:cNvCxnSpPr>
          <p:nvPr/>
        </p:nvCxnSpPr>
        <p:spPr bwMode="auto">
          <a:xfrm>
            <a:off x="5036844" y="2850091"/>
            <a:ext cx="484187" cy="501650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34" name="Straight Connector 77"/>
          <p:cNvCxnSpPr>
            <a:cxnSpLocks noChangeShapeType="1"/>
          </p:cNvCxnSpPr>
          <p:nvPr/>
        </p:nvCxnSpPr>
        <p:spPr bwMode="auto">
          <a:xfrm>
            <a:off x="6573544" y="4431241"/>
            <a:ext cx="484187" cy="504825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35" name="Straight Connector 81"/>
          <p:cNvCxnSpPr>
            <a:cxnSpLocks noChangeShapeType="1"/>
          </p:cNvCxnSpPr>
          <p:nvPr/>
        </p:nvCxnSpPr>
        <p:spPr bwMode="auto">
          <a:xfrm>
            <a:off x="6786269" y="3877203"/>
            <a:ext cx="1130300" cy="0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36" name="Straight Connector 83"/>
          <p:cNvCxnSpPr>
            <a:cxnSpLocks noChangeShapeType="1"/>
          </p:cNvCxnSpPr>
          <p:nvPr/>
        </p:nvCxnSpPr>
        <p:spPr bwMode="auto">
          <a:xfrm>
            <a:off x="4168481" y="3877203"/>
            <a:ext cx="1130300" cy="0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grpSp>
        <p:nvGrpSpPr>
          <p:cNvPr id="140" name="组合 139"/>
          <p:cNvGrpSpPr/>
          <p:nvPr/>
        </p:nvGrpSpPr>
        <p:grpSpPr>
          <a:xfrm>
            <a:off x="5394031" y="3229503"/>
            <a:ext cx="1296988" cy="1296988"/>
            <a:chOff x="5365750" y="3088098"/>
            <a:chExt cx="1296988" cy="1296988"/>
          </a:xfrm>
        </p:grpSpPr>
        <p:sp>
          <p:nvSpPr>
            <p:cNvPr id="117" name="Oval 1"/>
            <p:cNvSpPr>
              <a:spLocks noChangeArrowheads="1"/>
            </p:cNvSpPr>
            <p:nvPr/>
          </p:nvSpPr>
          <p:spPr bwMode="auto">
            <a:xfrm>
              <a:off x="5365750" y="3088098"/>
              <a:ext cx="1296988" cy="1296988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400" b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18" name="Rectangle 41"/>
            <p:cNvSpPr>
              <a:spLocks noChangeArrowheads="1"/>
            </p:cNvSpPr>
            <p:nvPr/>
          </p:nvSpPr>
          <p:spPr bwMode="auto">
            <a:xfrm>
              <a:off x="5526686" y="3829461"/>
              <a:ext cx="99257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9509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509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509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509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509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509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509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509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509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pc="300" dirty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关键词</a:t>
              </a:r>
              <a:endParaRPr lang="en-US" altLang="zh-CN" spc="300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37" name="Freeform 391@|5FFC:0|FBC:0|LFC:0|LBC:16777215"/>
            <p:cNvSpPr>
              <a:spLocks/>
            </p:cNvSpPr>
            <p:nvPr/>
          </p:nvSpPr>
          <p:spPr bwMode="auto">
            <a:xfrm>
              <a:off x="6203950" y="3488148"/>
              <a:ext cx="207963" cy="254000"/>
            </a:xfrm>
            <a:custGeom>
              <a:avLst/>
              <a:gdLst>
                <a:gd name="T0" fmla="*/ 2147483647 w 81"/>
                <a:gd name="T1" fmla="*/ 2147483647 h 101"/>
                <a:gd name="T2" fmla="*/ 2147483647 w 81"/>
                <a:gd name="T3" fmla="*/ 2147483647 h 101"/>
                <a:gd name="T4" fmla="*/ 2147483647 w 81"/>
                <a:gd name="T5" fmla="*/ 2147483647 h 101"/>
                <a:gd name="T6" fmla="*/ 2147483647 w 81"/>
                <a:gd name="T7" fmla="*/ 2147483647 h 101"/>
                <a:gd name="T8" fmla="*/ 2147483647 w 81"/>
                <a:gd name="T9" fmla="*/ 2147483647 h 101"/>
                <a:gd name="T10" fmla="*/ 2147483647 w 81"/>
                <a:gd name="T11" fmla="*/ 2147483647 h 101"/>
                <a:gd name="T12" fmla="*/ 2147483647 w 81"/>
                <a:gd name="T13" fmla="*/ 0 h 101"/>
                <a:gd name="T14" fmla="*/ 2147483647 w 81"/>
                <a:gd name="T15" fmla="*/ 2147483647 h 101"/>
                <a:gd name="T16" fmla="*/ 2147483647 w 81"/>
                <a:gd name="T17" fmla="*/ 2147483647 h 101"/>
                <a:gd name="T18" fmla="*/ 2147483647 w 81"/>
                <a:gd name="T19" fmla="*/ 2147483647 h 101"/>
                <a:gd name="T20" fmla="*/ 2147483647 w 81"/>
                <a:gd name="T21" fmla="*/ 2147483647 h 101"/>
                <a:gd name="T22" fmla="*/ 2147483647 w 81"/>
                <a:gd name="T23" fmla="*/ 2147483647 h 101"/>
                <a:gd name="T24" fmla="*/ 2147483647 w 81"/>
                <a:gd name="T25" fmla="*/ 2147483647 h 101"/>
                <a:gd name="T26" fmla="*/ 2147483647 w 81"/>
                <a:gd name="T27" fmla="*/ 2147483647 h 101"/>
                <a:gd name="T28" fmla="*/ 2147483647 w 81"/>
                <a:gd name="T29" fmla="*/ 2147483647 h 101"/>
                <a:gd name="T30" fmla="*/ 2147483647 w 81"/>
                <a:gd name="T31" fmla="*/ 2147483647 h 101"/>
                <a:gd name="T32" fmla="*/ 2147483647 w 81"/>
                <a:gd name="T33" fmla="*/ 2147483647 h 101"/>
                <a:gd name="T34" fmla="*/ 2147483647 w 81"/>
                <a:gd name="T35" fmla="*/ 2147483647 h 10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1" h="101">
                  <a:moveTo>
                    <a:pt x="81" y="89"/>
                  </a:moveTo>
                  <a:cubicBezTo>
                    <a:pt x="81" y="89"/>
                    <a:pt x="81" y="82"/>
                    <a:pt x="67" y="76"/>
                  </a:cubicBezTo>
                  <a:cubicBezTo>
                    <a:pt x="60" y="73"/>
                    <a:pt x="50" y="65"/>
                    <a:pt x="34" y="62"/>
                  </a:cubicBezTo>
                  <a:cubicBezTo>
                    <a:pt x="38" y="58"/>
                    <a:pt x="41" y="51"/>
                    <a:pt x="44" y="43"/>
                  </a:cubicBezTo>
                  <a:cubicBezTo>
                    <a:pt x="46" y="39"/>
                    <a:pt x="46" y="35"/>
                    <a:pt x="46" y="29"/>
                  </a:cubicBezTo>
                  <a:cubicBezTo>
                    <a:pt x="46" y="25"/>
                    <a:pt x="46" y="19"/>
                    <a:pt x="45" y="15"/>
                  </a:cubicBezTo>
                  <a:cubicBezTo>
                    <a:pt x="42" y="3"/>
                    <a:pt x="33" y="0"/>
                    <a:pt x="23" y="0"/>
                  </a:cubicBezTo>
                  <a:cubicBezTo>
                    <a:pt x="13" y="0"/>
                    <a:pt x="5" y="3"/>
                    <a:pt x="1" y="15"/>
                  </a:cubicBezTo>
                  <a:cubicBezTo>
                    <a:pt x="0" y="19"/>
                    <a:pt x="1" y="25"/>
                    <a:pt x="1" y="29"/>
                  </a:cubicBezTo>
                  <a:cubicBezTo>
                    <a:pt x="1" y="35"/>
                    <a:pt x="1" y="39"/>
                    <a:pt x="3" y="43"/>
                  </a:cubicBezTo>
                  <a:cubicBezTo>
                    <a:pt x="5" y="50"/>
                    <a:pt x="8" y="55"/>
                    <a:pt x="11" y="59"/>
                  </a:cubicBezTo>
                  <a:cubicBezTo>
                    <a:pt x="28" y="70"/>
                    <a:pt x="29" y="81"/>
                    <a:pt x="29" y="84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81" y="101"/>
                    <a:pt x="81" y="101"/>
                    <a:pt x="81" y="101"/>
                  </a:cubicBezTo>
                  <a:lnTo>
                    <a:pt x="81" y="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8" name="Freeform 392@|5FFC:0|FBC:0|LFC:0|LBC:16777215"/>
            <p:cNvSpPr>
              <a:spLocks/>
            </p:cNvSpPr>
            <p:nvPr/>
          </p:nvSpPr>
          <p:spPr bwMode="auto">
            <a:xfrm>
              <a:off x="5684838" y="3488148"/>
              <a:ext cx="203200" cy="254000"/>
            </a:xfrm>
            <a:custGeom>
              <a:avLst/>
              <a:gdLst>
                <a:gd name="T0" fmla="*/ 2147483647 w 81"/>
                <a:gd name="T1" fmla="*/ 2147483647 h 101"/>
                <a:gd name="T2" fmla="*/ 2147483647 w 81"/>
                <a:gd name="T3" fmla="*/ 2147483647 h 101"/>
                <a:gd name="T4" fmla="*/ 2147483647 w 81"/>
                <a:gd name="T5" fmla="*/ 2147483647 h 101"/>
                <a:gd name="T6" fmla="*/ 2147483647 w 81"/>
                <a:gd name="T7" fmla="*/ 2147483647 h 101"/>
                <a:gd name="T8" fmla="*/ 2147483647 w 81"/>
                <a:gd name="T9" fmla="*/ 2147483647 h 101"/>
                <a:gd name="T10" fmla="*/ 2147483647 w 81"/>
                <a:gd name="T11" fmla="*/ 2147483647 h 101"/>
                <a:gd name="T12" fmla="*/ 2147483647 w 81"/>
                <a:gd name="T13" fmla="*/ 0 h 101"/>
                <a:gd name="T14" fmla="*/ 2147483647 w 81"/>
                <a:gd name="T15" fmla="*/ 2147483647 h 101"/>
                <a:gd name="T16" fmla="*/ 2147483647 w 81"/>
                <a:gd name="T17" fmla="*/ 2147483647 h 101"/>
                <a:gd name="T18" fmla="*/ 2147483647 w 81"/>
                <a:gd name="T19" fmla="*/ 2147483647 h 101"/>
                <a:gd name="T20" fmla="*/ 2147483647 w 81"/>
                <a:gd name="T21" fmla="*/ 2147483647 h 101"/>
                <a:gd name="T22" fmla="*/ 2147483647 w 81"/>
                <a:gd name="T23" fmla="*/ 2147483647 h 101"/>
                <a:gd name="T24" fmla="*/ 0 w 81"/>
                <a:gd name="T25" fmla="*/ 2147483647 h 101"/>
                <a:gd name="T26" fmla="*/ 0 w 81"/>
                <a:gd name="T27" fmla="*/ 2147483647 h 101"/>
                <a:gd name="T28" fmla="*/ 2147483647 w 81"/>
                <a:gd name="T29" fmla="*/ 2147483647 h 101"/>
                <a:gd name="T30" fmla="*/ 2147483647 w 81"/>
                <a:gd name="T31" fmla="*/ 2147483647 h 10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81" h="101">
                  <a:moveTo>
                    <a:pt x="53" y="85"/>
                  </a:moveTo>
                  <a:cubicBezTo>
                    <a:pt x="53" y="84"/>
                    <a:pt x="53" y="84"/>
                    <a:pt x="53" y="84"/>
                  </a:cubicBezTo>
                  <a:cubicBezTo>
                    <a:pt x="53" y="81"/>
                    <a:pt x="54" y="70"/>
                    <a:pt x="71" y="60"/>
                  </a:cubicBezTo>
                  <a:cubicBezTo>
                    <a:pt x="74" y="55"/>
                    <a:pt x="76" y="50"/>
                    <a:pt x="79" y="43"/>
                  </a:cubicBezTo>
                  <a:cubicBezTo>
                    <a:pt x="81" y="39"/>
                    <a:pt x="80" y="35"/>
                    <a:pt x="80" y="29"/>
                  </a:cubicBezTo>
                  <a:cubicBezTo>
                    <a:pt x="80" y="25"/>
                    <a:pt x="81" y="19"/>
                    <a:pt x="80" y="15"/>
                  </a:cubicBezTo>
                  <a:cubicBezTo>
                    <a:pt x="77" y="3"/>
                    <a:pt x="68" y="0"/>
                    <a:pt x="58" y="0"/>
                  </a:cubicBezTo>
                  <a:cubicBezTo>
                    <a:pt x="48" y="0"/>
                    <a:pt x="40" y="3"/>
                    <a:pt x="36" y="15"/>
                  </a:cubicBezTo>
                  <a:cubicBezTo>
                    <a:pt x="35" y="19"/>
                    <a:pt x="36" y="25"/>
                    <a:pt x="36" y="29"/>
                  </a:cubicBezTo>
                  <a:cubicBezTo>
                    <a:pt x="36" y="35"/>
                    <a:pt x="36" y="39"/>
                    <a:pt x="37" y="43"/>
                  </a:cubicBezTo>
                  <a:cubicBezTo>
                    <a:pt x="41" y="51"/>
                    <a:pt x="43" y="58"/>
                    <a:pt x="47" y="62"/>
                  </a:cubicBezTo>
                  <a:cubicBezTo>
                    <a:pt x="32" y="65"/>
                    <a:pt x="22" y="73"/>
                    <a:pt x="15" y="76"/>
                  </a:cubicBezTo>
                  <a:cubicBezTo>
                    <a:pt x="1" y="82"/>
                    <a:pt x="0" y="89"/>
                    <a:pt x="0" y="89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3" y="101"/>
                    <a:pt x="53" y="101"/>
                    <a:pt x="53" y="101"/>
                  </a:cubicBezTo>
                  <a:cubicBezTo>
                    <a:pt x="53" y="85"/>
                    <a:pt x="53" y="85"/>
                    <a:pt x="53" y="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9" name="Freeform 393@|5FFC:0|FBC:0|LFC:0|LBC:16777215"/>
            <p:cNvSpPr>
              <a:spLocks/>
            </p:cNvSpPr>
            <p:nvPr/>
          </p:nvSpPr>
          <p:spPr bwMode="auto">
            <a:xfrm>
              <a:off x="5848350" y="3405598"/>
              <a:ext cx="400050" cy="349250"/>
            </a:xfrm>
            <a:custGeom>
              <a:avLst/>
              <a:gdLst>
                <a:gd name="T0" fmla="*/ 2147483647 w 159"/>
                <a:gd name="T1" fmla="*/ 2147483647 h 139"/>
                <a:gd name="T2" fmla="*/ 2147483647 w 159"/>
                <a:gd name="T3" fmla="*/ 2147483647 h 139"/>
                <a:gd name="T4" fmla="*/ 2147483647 w 159"/>
                <a:gd name="T5" fmla="*/ 2147483647 h 139"/>
                <a:gd name="T6" fmla="*/ 2147483647 w 159"/>
                <a:gd name="T7" fmla="*/ 2147483647 h 139"/>
                <a:gd name="T8" fmla="*/ 2147483647 w 159"/>
                <a:gd name="T9" fmla="*/ 2147483647 h 139"/>
                <a:gd name="T10" fmla="*/ 2147483647 w 159"/>
                <a:gd name="T11" fmla="*/ 0 h 139"/>
                <a:gd name="T12" fmla="*/ 2147483647 w 159"/>
                <a:gd name="T13" fmla="*/ 2147483647 h 139"/>
                <a:gd name="T14" fmla="*/ 2147483647 w 159"/>
                <a:gd name="T15" fmla="*/ 2147483647 h 139"/>
                <a:gd name="T16" fmla="*/ 2147483647 w 159"/>
                <a:gd name="T17" fmla="*/ 2147483647 h 139"/>
                <a:gd name="T18" fmla="*/ 2147483647 w 159"/>
                <a:gd name="T19" fmla="*/ 2147483647 h 139"/>
                <a:gd name="T20" fmla="*/ 2147483647 w 159"/>
                <a:gd name="T21" fmla="*/ 2147483647 h 139"/>
                <a:gd name="T22" fmla="*/ 0 w 159"/>
                <a:gd name="T23" fmla="*/ 2147483647 h 139"/>
                <a:gd name="T24" fmla="*/ 0 w 159"/>
                <a:gd name="T25" fmla="*/ 2147483647 h 139"/>
                <a:gd name="T26" fmla="*/ 2147483647 w 159"/>
                <a:gd name="T27" fmla="*/ 2147483647 h 139"/>
                <a:gd name="T28" fmla="*/ 2147483647 w 159"/>
                <a:gd name="T29" fmla="*/ 2147483647 h 139"/>
                <a:gd name="T30" fmla="*/ 2147483647 w 159"/>
                <a:gd name="T31" fmla="*/ 2147483647 h 13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59" h="139">
                  <a:moveTo>
                    <a:pt x="139" y="104"/>
                  </a:moveTo>
                  <a:cubicBezTo>
                    <a:pt x="129" y="100"/>
                    <a:pt x="115" y="89"/>
                    <a:pt x="94" y="85"/>
                  </a:cubicBezTo>
                  <a:cubicBezTo>
                    <a:pt x="99" y="79"/>
                    <a:pt x="103" y="70"/>
                    <a:pt x="108" y="60"/>
                  </a:cubicBezTo>
                  <a:cubicBezTo>
                    <a:pt x="110" y="53"/>
                    <a:pt x="110" y="48"/>
                    <a:pt x="110" y="41"/>
                  </a:cubicBezTo>
                  <a:cubicBezTo>
                    <a:pt x="110" y="35"/>
                    <a:pt x="111" y="26"/>
                    <a:pt x="109" y="21"/>
                  </a:cubicBezTo>
                  <a:cubicBezTo>
                    <a:pt x="105" y="5"/>
                    <a:pt x="93" y="0"/>
                    <a:pt x="79" y="0"/>
                  </a:cubicBezTo>
                  <a:cubicBezTo>
                    <a:pt x="65" y="0"/>
                    <a:pt x="54" y="5"/>
                    <a:pt x="49" y="21"/>
                  </a:cubicBezTo>
                  <a:cubicBezTo>
                    <a:pt x="48" y="26"/>
                    <a:pt x="49" y="35"/>
                    <a:pt x="49" y="41"/>
                  </a:cubicBezTo>
                  <a:cubicBezTo>
                    <a:pt x="49" y="48"/>
                    <a:pt x="48" y="53"/>
                    <a:pt x="51" y="60"/>
                  </a:cubicBezTo>
                  <a:cubicBezTo>
                    <a:pt x="55" y="70"/>
                    <a:pt x="59" y="79"/>
                    <a:pt x="64" y="85"/>
                  </a:cubicBezTo>
                  <a:cubicBezTo>
                    <a:pt x="43" y="89"/>
                    <a:pt x="29" y="100"/>
                    <a:pt x="20" y="104"/>
                  </a:cubicBezTo>
                  <a:cubicBezTo>
                    <a:pt x="0" y="113"/>
                    <a:pt x="0" y="123"/>
                    <a:pt x="0" y="12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59" y="123"/>
                    <a:pt x="159" y="113"/>
                    <a:pt x="139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5" name="组合 164"/>
          <p:cNvGrpSpPr/>
          <p:nvPr/>
        </p:nvGrpSpPr>
        <p:grpSpPr>
          <a:xfrm>
            <a:off x="8038764" y="1941176"/>
            <a:ext cx="3104121" cy="1046883"/>
            <a:chOff x="2602267" y="4484147"/>
            <a:chExt cx="3014730" cy="878869"/>
          </a:xfrm>
        </p:grpSpPr>
        <p:sp>
          <p:nvSpPr>
            <p:cNvPr id="166" name="6"/>
            <p:cNvSpPr txBox="1">
              <a:spLocks noChangeArrowheads="1"/>
            </p:cNvSpPr>
            <p:nvPr/>
          </p:nvSpPr>
          <p:spPr bwMode="auto">
            <a:xfrm>
              <a:off x="2602268" y="4484147"/>
              <a:ext cx="1952625" cy="258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2000" spc="3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67" name="5"/>
            <p:cNvSpPr txBox="1">
              <a:spLocks noChangeArrowheads="1"/>
            </p:cNvSpPr>
            <p:nvPr/>
          </p:nvSpPr>
          <p:spPr bwMode="auto">
            <a:xfrm>
              <a:off x="2602267" y="4820414"/>
              <a:ext cx="3014730" cy="542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1400" dirty="0">
                  <a:latin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……</a:t>
              </a:r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962999" y="1908342"/>
            <a:ext cx="3104121" cy="1046883"/>
            <a:chOff x="2602267" y="4484147"/>
            <a:chExt cx="3014730" cy="878869"/>
          </a:xfrm>
        </p:grpSpPr>
        <p:sp>
          <p:nvSpPr>
            <p:cNvPr id="169" name="6"/>
            <p:cNvSpPr txBox="1">
              <a:spLocks noChangeArrowheads="1"/>
            </p:cNvSpPr>
            <p:nvPr/>
          </p:nvSpPr>
          <p:spPr bwMode="auto">
            <a:xfrm>
              <a:off x="3664372" y="4484147"/>
              <a:ext cx="1952625" cy="258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>
                <a:spcBef>
                  <a:spcPct val="20000"/>
                </a:spcBef>
              </a:pPr>
              <a:r>
                <a:rPr lang="zh-CN" altLang="en-US" sz="2000" spc="3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70" name="5"/>
            <p:cNvSpPr txBox="1">
              <a:spLocks noChangeArrowheads="1"/>
            </p:cNvSpPr>
            <p:nvPr/>
          </p:nvSpPr>
          <p:spPr bwMode="auto">
            <a:xfrm>
              <a:off x="2602267" y="4820414"/>
              <a:ext cx="3014730" cy="542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>
                <a:spcBef>
                  <a:spcPct val="20000"/>
                </a:spcBef>
              </a:pPr>
              <a:r>
                <a:rPr lang="zh-CN" altLang="en-US" sz="1400" dirty="0">
                  <a:latin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……</a:t>
              </a:r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8892252" y="3347538"/>
            <a:ext cx="3104121" cy="1046883"/>
            <a:chOff x="2602267" y="4484147"/>
            <a:chExt cx="3014730" cy="878869"/>
          </a:xfrm>
        </p:grpSpPr>
        <p:sp>
          <p:nvSpPr>
            <p:cNvPr id="172" name="6"/>
            <p:cNvSpPr txBox="1">
              <a:spLocks noChangeArrowheads="1"/>
            </p:cNvSpPr>
            <p:nvPr/>
          </p:nvSpPr>
          <p:spPr bwMode="auto">
            <a:xfrm>
              <a:off x="2602268" y="4484147"/>
              <a:ext cx="1952625" cy="258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2000" spc="3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73" name="5"/>
            <p:cNvSpPr txBox="1">
              <a:spLocks noChangeArrowheads="1"/>
            </p:cNvSpPr>
            <p:nvPr/>
          </p:nvSpPr>
          <p:spPr bwMode="auto">
            <a:xfrm>
              <a:off x="2602267" y="4820414"/>
              <a:ext cx="3014730" cy="542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1400" dirty="0">
                  <a:latin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……</a:t>
              </a:r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88677" y="3351741"/>
            <a:ext cx="3104121" cy="1046883"/>
            <a:chOff x="2602267" y="4484147"/>
            <a:chExt cx="3014730" cy="878869"/>
          </a:xfrm>
        </p:grpSpPr>
        <p:sp>
          <p:nvSpPr>
            <p:cNvPr id="175" name="6"/>
            <p:cNvSpPr txBox="1">
              <a:spLocks noChangeArrowheads="1"/>
            </p:cNvSpPr>
            <p:nvPr/>
          </p:nvSpPr>
          <p:spPr bwMode="auto">
            <a:xfrm>
              <a:off x="3664372" y="4484147"/>
              <a:ext cx="1952625" cy="258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>
                <a:spcBef>
                  <a:spcPct val="20000"/>
                </a:spcBef>
              </a:pPr>
              <a:r>
                <a:rPr lang="zh-CN" altLang="en-US" sz="2000" spc="3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76" name="5"/>
            <p:cNvSpPr txBox="1">
              <a:spLocks noChangeArrowheads="1"/>
            </p:cNvSpPr>
            <p:nvPr/>
          </p:nvSpPr>
          <p:spPr bwMode="auto">
            <a:xfrm>
              <a:off x="2602267" y="4820414"/>
              <a:ext cx="3014730" cy="542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>
                <a:spcBef>
                  <a:spcPct val="20000"/>
                </a:spcBef>
              </a:pPr>
              <a:r>
                <a:rPr lang="zh-CN" altLang="en-US" sz="1400" dirty="0">
                  <a:latin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……</a:t>
              </a:r>
            </a:p>
          </p:txBody>
        </p:sp>
      </p:grpSp>
      <p:grpSp>
        <p:nvGrpSpPr>
          <p:cNvPr id="177" name="组合 176"/>
          <p:cNvGrpSpPr/>
          <p:nvPr/>
        </p:nvGrpSpPr>
        <p:grpSpPr>
          <a:xfrm>
            <a:off x="1023558" y="5001195"/>
            <a:ext cx="3104121" cy="1046883"/>
            <a:chOff x="2602267" y="4484147"/>
            <a:chExt cx="3014730" cy="878869"/>
          </a:xfrm>
        </p:grpSpPr>
        <p:sp>
          <p:nvSpPr>
            <p:cNvPr id="178" name="6"/>
            <p:cNvSpPr txBox="1">
              <a:spLocks noChangeArrowheads="1"/>
            </p:cNvSpPr>
            <p:nvPr/>
          </p:nvSpPr>
          <p:spPr bwMode="auto">
            <a:xfrm>
              <a:off x="3664372" y="4484147"/>
              <a:ext cx="1952625" cy="258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>
                <a:spcBef>
                  <a:spcPct val="20000"/>
                </a:spcBef>
              </a:pPr>
              <a:r>
                <a:rPr lang="zh-CN" altLang="en-US" sz="2000" spc="3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79" name="5"/>
            <p:cNvSpPr txBox="1">
              <a:spLocks noChangeArrowheads="1"/>
            </p:cNvSpPr>
            <p:nvPr/>
          </p:nvSpPr>
          <p:spPr bwMode="auto">
            <a:xfrm>
              <a:off x="2602267" y="4820414"/>
              <a:ext cx="3014730" cy="542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>
                <a:spcBef>
                  <a:spcPct val="20000"/>
                </a:spcBef>
              </a:pPr>
              <a:r>
                <a:rPr lang="zh-CN" altLang="en-US" sz="1400" dirty="0">
                  <a:latin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……</a:t>
              </a:r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8020107" y="4911403"/>
            <a:ext cx="3104121" cy="1046883"/>
            <a:chOff x="2602267" y="4484147"/>
            <a:chExt cx="3014730" cy="878869"/>
          </a:xfrm>
        </p:grpSpPr>
        <p:sp>
          <p:nvSpPr>
            <p:cNvPr id="184" name="6"/>
            <p:cNvSpPr txBox="1">
              <a:spLocks noChangeArrowheads="1"/>
            </p:cNvSpPr>
            <p:nvPr/>
          </p:nvSpPr>
          <p:spPr bwMode="auto">
            <a:xfrm>
              <a:off x="2602268" y="4484147"/>
              <a:ext cx="1952625" cy="258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2000" spc="3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85" name="5"/>
            <p:cNvSpPr txBox="1">
              <a:spLocks noChangeArrowheads="1"/>
            </p:cNvSpPr>
            <p:nvPr/>
          </p:nvSpPr>
          <p:spPr bwMode="auto">
            <a:xfrm>
              <a:off x="2602267" y="4820414"/>
              <a:ext cx="3014730" cy="542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1400" dirty="0">
                  <a:latin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824482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4135">
        <p:random/>
      </p:transition>
    </mc:Choice>
    <mc:Fallback>
      <p:transition spd="slow" advClick="0" advTm="4135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450"/>
                            </p:stCondLst>
                            <p:childTnLst>
                              <p:par>
                                <p:cTn id="7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6" y="0"/>
            <a:ext cx="2247809" cy="638483"/>
          </a:xfrm>
          <a:prstGeom prst="rect">
            <a:avLst/>
          </a:prstGeom>
        </p:spPr>
      </p:pic>
      <p:sp>
        <p:nvSpPr>
          <p:cNvPr id="3" name="文本占位符 2"/>
          <p:cNvSpPr txBox="1">
            <a:spLocks/>
          </p:cNvSpPr>
          <p:nvPr/>
        </p:nvSpPr>
        <p:spPr>
          <a:xfrm>
            <a:off x="827314" y="773433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827314" y="297254"/>
            <a:ext cx="36471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2400" b="1">
                <a:solidFill>
                  <a:srgbClr val="3D735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二、点击</a:t>
            </a:r>
            <a:r>
              <a:rPr lang="zh-CN" altLang="en-US" b="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添加你的</a:t>
            </a:r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标题</a:t>
            </a:r>
            <a:endParaRPr lang="zh-CN" altLang="en-US" b="0" spc="300" dirty="0">
              <a:solidFill>
                <a:srgbClr val="E61817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020805" y="1227096"/>
            <a:ext cx="6119087" cy="3681575"/>
            <a:chOff x="3022028" y="1587732"/>
            <a:chExt cx="6120680" cy="3682533"/>
          </a:xfrm>
        </p:grpSpPr>
        <p:pic>
          <p:nvPicPr>
            <p:cNvPr id="6" name="Picture 2" descr="C:\Users\Administrator\Desktop\ppt展示模板-8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2028" y="1587732"/>
              <a:ext cx="6120680" cy="3682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3937348" y="2060861"/>
              <a:ext cx="4320480" cy="2376251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CB68A"/>
                </a:solidFill>
              </a:endParaRPr>
            </a:p>
          </p:txBody>
        </p:sp>
      </p:grpSp>
      <p:sp>
        <p:nvSpPr>
          <p:cNvPr id="8" name="Oval 4"/>
          <p:cNvSpPr/>
          <p:nvPr/>
        </p:nvSpPr>
        <p:spPr>
          <a:xfrm>
            <a:off x="1656281" y="2556786"/>
            <a:ext cx="956484" cy="960717"/>
          </a:xfrm>
          <a:prstGeom prst="ellipse">
            <a:avLst/>
          </a:prstGeom>
          <a:solidFill>
            <a:srgbClr val="E6181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rgbClr val="DCB68A"/>
              </a:solidFill>
            </a:endParaRPr>
          </a:p>
        </p:txBody>
      </p:sp>
      <p:grpSp>
        <p:nvGrpSpPr>
          <p:cNvPr id="9" name="Group 20"/>
          <p:cNvGrpSpPr/>
          <p:nvPr/>
        </p:nvGrpSpPr>
        <p:grpSpPr>
          <a:xfrm>
            <a:off x="1880456" y="2764676"/>
            <a:ext cx="535624" cy="538948"/>
            <a:chOff x="7971783" y="2080670"/>
            <a:chExt cx="401822" cy="404317"/>
          </a:xfrm>
          <a:solidFill>
            <a:schemeClr val="bg1"/>
          </a:solidFill>
        </p:grpSpPr>
        <p:sp>
          <p:nvSpPr>
            <p:cNvPr id="10" name="Freeform 42"/>
            <p:cNvSpPr>
              <a:spLocks noEditPoints="1"/>
            </p:cNvSpPr>
            <p:nvPr/>
          </p:nvSpPr>
          <p:spPr bwMode="auto">
            <a:xfrm>
              <a:off x="7971783" y="2080670"/>
              <a:ext cx="401822" cy="404317"/>
            </a:xfrm>
            <a:custGeom>
              <a:avLst/>
              <a:gdLst>
                <a:gd name="T0" fmla="*/ 60 w 121"/>
                <a:gd name="T1" fmla="*/ 0 h 121"/>
                <a:gd name="T2" fmla="*/ 0 w 121"/>
                <a:gd name="T3" fmla="*/ 61 h 121"/>
                <a:gd name="T4" fmla="*/ 60 w 121"/>
                <a:gd name="T5" fmla="*/ 121 h 121"/>
                <a:gd name="T6" fmla="*/ 121 w 121"/>
                <a:gd name="T7" fmla="*/ 61 h 121"/>
                <a:gd name="T8" fmla="*/ 60 w 121"/>
                <a:gd name="T9" fmla="*/ 0 h 121"/>
                <a:gd name="T10" fmla="*/ 60 w 121"/>
                <a:gd name="T11" fmla="*/ 111 h 121"/>
                <a:gd name="T12" fmla="*/ 10 w 121"/>
                <a:gd name="T13" fmla="*/ 61 h 121"/>
                <a:gd name="T14" fmla="*/ 60 w 121"/>
                <a:gd name="T15" fmla="*/ 10 h 121"/>
                <a:gd name="T16" fmla="*/ 111 w 121"/>
                <a:gd name="T17" fmla="*/ 61 h 121"/>
                <a:gd name="T18" fmla="*/ 60 w 121"/>
                <a:gd name="T1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DCB68A"/>
                </a:solidFill>
              </a:endParaRPr>
            </a:p>
          </p:txBody>
        </p:sp>
        <p:sp>
          <p:nvSpPr>
            <p:cNvPr id="11" name="Freeform 43"/>
            <p:cNvSpPr/>
            <p:nvPr/>
          </p:nvSpPr>
          <p:spPr bwMode="auto">
            <a:xfrm>
              <a:off x="8079103" y="2178006"/>
              <a:ext cx="139764" cy="199662"/>
            </a:xfrm>
            <a:custGeom>
              <a:avLst/>
              <a:gdLst>
                <a:gd name="T0" fmla="*/ 42 w 42"/>
                <a:gd name="T1" fmla="*/ 60 h 60"/>
                <a:gd name="T2" fmla="*/ 42 w 42"/>
                <a:gd name="T3" fmla="*/ 0 h 60"/>
                <a:gd name="T4" fmla="*/ 0 w 42"/>
                <a:gd name="T5" fmla="*/ 42 h 60"/>
                <a:gd name="T6" fmla="*/ 42 w 42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DCB68A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358840" y="3818709"/>
            <a:ext cx="1551363" cy="400077"/>
          </a:xfrm>
          <a:prstGeom prst="rect">
            <a:avLst/>
          </a:prstGeom>
        </p:spPr>
        <p:txBody>
          <a:bodyPr wrap="square" lIns="91407" tIns="45704" rIns="91407" bIns="45704">
            <a:spAutoFit/>
          </a:bodyPr>
          <a:lstStyle/>
          <a:p>
            <a:pPr algn="ctr"/>
            <a:r>
              <a:rPr lang="zh-CN" altLang="en-US" sz="20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添加标题</a:t>
            </a:r>
          </a:p>
        </p:txBody>
      </p:sp>
      <p:sp>
        <p:nvSpPr>
          <p:cNvPr id="13" name="矩形 47"/>
          <p:cNvSpPr>
            <a:spLocks noChangeArrowheads="1"/>
          </p:cNvSpPr>
          <p:nvPr/>
        </p:nvSpPr>
        <p:spPr bwMode="auto">
          <a:xfrm>
            <a:off x="1149085" y="4238984"/>
            <a:ext cx="1970876" cy="9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>
              <a:buNone/>
            </a:pP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此处添加详细文本描述，建议与标题相关并符合整体语言风格，语言描述尽量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……</a:t>
            </a:r>
          </a:p>
        </p:txBody>
      </p:sp>
      <p:sp>
        <p:nvSpPr>
          <p:cNvPr id="14" name="Oval 14"/>
          <p:cNvSpPr/>
          <p:nvPr/>
        </p:nvSpPr>
        <p:spPr>
          <a:xfrm>
            <a:off x="9550047" y="2570034"/>
            <a:ext cx="954368" cy="960717"/>
          </a:xfrm>
          <a:prstGeom prst="ellipse">
            <a:avLst/>
          </a:prstGeom>
          <a:solidFill>
            <a:srgbClr val="E6181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rgbClr val="DCB68A"/>
              </a:solidFill>
            </a:endParaRPr>
          </a:p>
        </p:txBody>
      </p:sp>
      <p:grpSp>
        <p:nvGrpSpPr>
          <p:cNvPr id="15" name="Group 54"/>
          <p:cNvGrpSpPr/>
          <p:nvPr/>
        </p:nvGrpSpPr>
        <p:grpSpPr>
          <a:xfrm>
            <a:off x="9832862" y="2838476"/>
            <a:ext cx="399221" cy="518988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16" name="Freeform 170"/>
            <p:cNvSpPr/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DCB68A"/>
                </a:solidFill>
              </a:endParaRPr>
            </a:p>
          </p:txBody>
        </p:sp>
        <p:sp>
          <p:nvSpPr>
            <p:cNvPr id="17" name="Freeform 171"/>
            <p:cNvSpPr/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DCB68A"/>
                </a:solidFill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9250492" y="3831957"/>
            <a:ext cx="1551363" cy="400077"/>
          </a:xfrm>
          <a:prstGeom prst="rect">
            <a:avLst/>
          </a:prstGeom>
        </p:spPr>
        <p:txBody>
          <a:bodyPr wrap="square" lIns="91407" tIns="45704" rIns="91407" bIns="45704">
            <a:spAutoFit/>
          </a:bodyPr>
          <a:lstStyle/>
          <a:p>
            <a:pPr algn="ctr"/>
            <a:r>
              <a:rPr lang="zh-CN" altLang="en-US" sz="20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添加标题</a:t>
            </a: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9040737" y="4252232"/>
            <a:ext cx="1970876" cy="9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>
              <a:buNone/>
            </a:pP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此处添加详细文本描述，建议与标题相关并符合整体语言风格，语言描述尽量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……</a:t>
            </a:r>
          </a:p>
        </p:txBody>
      </p:sp>
      <p:sp>
        <p:nvSpPr>
          <p:cNvPr id="20" name="标题 11"/>
          <p:cNvSpPr txBox="1"/>
          <p:nvPr/>
        </p:nvSpPr>
        <p:spPr>
          <a:xfrm>
            <a:off x="1068370" y="5705373"/>
            <a:ext cx="10055260" cy="79644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后，在此框中您的内容打在这里，或者通过复制您的文本后，在此框中选择粘贴，并选择只保留文字。您的内容打在这里，或者通过复制您的文本后，在此框中</a:t>
            </a:r>
          </a:p>
        </p:txBody>
      </p:sp>
      <p:sp>
        <p:nvSpPr>
          <p:cNvPr id="21" name="标题 11"/>
          <p:cNvSpPr txBox="1"/>
          <p:nvPr/>
        </p:nvSpPr>
        <p:spPr>
          <a:xfrm>
            <a:off x="5013114" y="5287608"/>
            <a:ext cx="2165773" cy="28363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cs typeface="+mn-cs"/>
              </a:rPr>
              <a:t>输入文字标题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1652314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5580">
        <p:random/>
      </p:transition>
    </mc:Choice>
    <mc:Fallback>
      <p:transition spd="slow" advClick="0" advTm="558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50"/>
                            </p:stCondLst>
                            <p:childTnLst>
                              <p:par>
                                <p:cTn id="2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 bldLvl="0" animBg="1"/>
      <p:bldP spid="12" grpId="0"/>
      <p:bldP spid="13" grpId="0"/>
      <p:bldP spid="14" grpId="0" bldLvl="0" animBg="1"/>
      <p:bldP spid="18" grpId="0"/>
      <p:bldP spid="19" grpId="0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6" y="0"/>
            <a:ext cx="2247809" cy="638483"/>
          </a:xfrm>
          <a:prstGeom prst="rect">
            <a:avLst/>
          </a:prstGeom>
        </p:spPr>
      </p:pic>
      <p:sp>
        <p:nvSpPr>
          <p:cNvPr id="3" name="文本占位符 2"/>
          <p:cNvSpPr txBox="1">
            <a:spLocks/>
          </p:cNvSpPr>
          <p:nvPr/>
        </p:nvSpPr>
        <p:spPr>
          <a:xfrm>
            <a:off x="827314" y="773433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827314" y="297254"/>
            <a:ext cx="36471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2400" b="1">
                <a:solidFill>
                  <a:srgbClr val="3D735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二、点击</a:t>
            </a:r>
            <a:r>
              <a:rPr lang="zh-CN" altLang="en-US" b="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添加你的</a:t>
            </a:r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标题</a:t>
            </a:r>
            <a:endParaRPr lang="zh-CN" altLang="en-US" b="0" spc="300" dirty="0">
              <a:solidFill>
                <a:srgbClr val="E61817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5" name="Shape 799"/>
          <p:cNvSpPr/>
          <p:nvPr/>
        </p:nvSpPr>
        <p:spPr>
          <a:xfrm flipV="1">
            <a:off x="1845146" y="2639688"/>
            <a:ext cx="2320640" cy="1190072"/>
          </a:xfrm>
          <a:prstGeom prst="line">
            <a:avLst/>
          </a:prstGeom>
          <a:ln w="12700">
            <a:solidFill>
              <a:srgbClr val="A6AAA9"/>
            </a:solidFill>
            <a:miter lim="400000"/>
            <a:tailEnd type="triangle"/>
          </a:ln>
        </p:spPr>
        <p:txBody>
          <a:bodyPr lIns="25393" tIns="25393" rIns="25393" bIns="25393" anchor="ctr"/>
          <a:lstStyle/>
          <a:p>
            <a:pPr defTabSz="912813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sz="2224">
              <a:latin typeface="Lato Light"/>
              <a:ea typeface="MS PGothic" panose="020B0600070205080204" pitchFamily="34" charset="-128"/>
            </a:endParaRPr>
          </a:p>
        </p:txBody>
      </p:sp>
      <p:sp>
        <p:nvSpPr>
          <p:cNvPr id="6" name="Shape 800"/>
          <p:cNvSpPr/>
          <p:nvPr/>
        </p:nvSpPr>
        <p:spPr>
          <a:xfrm>
            <a:off x="1852359" y="3836973"/>
            <a:ext cx="2284577" cy="1319898"/>
          </a:xfrm>
          <a:prstGeom prst="line">
            <a:avLst/>
          </a:prstGeom>
          <a:ln w="12700">
            <a:solidFill>
              <a:srgbClr val="A6AAA9"/>
            </a:solidFill>
            <a:miter lim="400000"/>
            <a:tailEnd type="triangle"/>
          </a:ln>
        </p:spPr>
        <p:txBody>
          <a:bodyPr lIns="25393" tIns="25393" rIns="25393" bIns="25393" anchor="ctr"/>
          <a:lstStyle/>
          <a:p>
            <a:pPr defTabSz="912813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sz="2224">
              <a:latin typeface="Lato Light"/>
              <a:ea typeface="MS PGothic" panose="020B0600070205080204" pitchFamily="34" charset="-128"/>
            </a:endParaRPr>
          </a:p>
        </p:txBody>
      </p:sp>
      <p:sp>
        <p:nvSpPr>
          <p:cNvPr id="7" name="Shape 801"/>
          <p:cNvSpPr/>
          <p:nvPr/>
        </p:nvSpPr>
        <p:spPr>
          <a:xfrm>
            <a:off x="1841541" y="3833367"/>
            <a:ext cx="2821913" cy="605855"/>
          </a:xfrm>
          <a:prstGeom prst="line">
            <a:avLst/>
          </a:prstGeom>
          <a:ln w="12700">
            <a:solidFill>
              <a:srgbClr val="A6AAA9"/>
            </a:solidFill>
            <a:miter lim="400000"/>
            <a:tailEnd type="triangle"/>
          </a:ln>
        </p:spPr>
        <p:txBody>
          <a:bodyPr lIns="25393" tIns="25393" rIns="25393" bIns="25393" anchor="ctr"/>
          <a:lstStyle/>
          <a:p>
            <a:pPr defTabSz="912813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sz="2224">
              <a:latin typeface="Lato Light"/>
              <a:ea typeface="MS PGothic" panose="020B0600070205080204" pitchFamily="34" charset="-128"/>
            </a:endParaRPr>
          </a:p>
        </p:txBody>
      </p:sp>
      <p:sp>
        <p:nvSpPr>
          <p:cNvPr id="8" name="Shape 802"/>
          <p:cNvSpPr/>
          <p:nvPr/>
        </p:nvSpPr>
        <p:spPr>
          <a:xfrm flipV="1">
            <a:off x="1850555" y="3416842"/>
            <a:ext cx="2798473" cy="416525"/>
          </a:xfrm>
          <a:prstGeom prst="line">
            <a:avLst/>
          </a:prstGeom>
          <a:ln w="12700">
            <a:solidFill>
              <a:srgbClr val="A6AAA9"/>
            </a:solidFill>
            <a:miter lim="400000"/>
            <a:tailEnd type="triangle"/>
          </a:ln>
        </p:spPr>
        <p:txBody>
          <a:bodyPr lIns="25393" tIns="25393" rIns="25393" bIns="25393" anchor="ctr"/>
          <a:lstStyle/>
          <a:p>
            <a:pPr defTabSz="912813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sz="2224">
              <a:latin typeface="Lato Light"/>
              <a:ea typeface="MS PGothic" panose="020B0600070205080204" pitchFamily="34" charset="-128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12097" y="3247347"/>
            <a:ext cx="1011561" cy="1009758"/>
            <a:chOff x="1012097" y="3392488"/>
            <a:chExt cx="1011561" cy="1009758"/>
          </a:xfrm>
        </p:grpSpPr>
        <p:sp>
          <p:nvSpPr>
            <p:cNvPr id="10" name="Shape 806"/>
            <p:cNvSpPr>
              <a:spLocks/>
            </p:cNvSpPr>
            <p:nvPr/>
          </p:nvSpPr>
          <p:spPr bwMode="auto">
            <a:xfrm rot="10800000">
              <a:off x="1012097" y="3392488"/>
              <a:ext cx="1011561" cy="1009758"/>
            </a:xfrm>
            <a:custGeom>
              <a:avLst/>
              <a:gdLst>
                <a:gd name="T0" fmla="*/ 756243600 w 21600"/>
                <a:gd name="T1" fmla="*/ 753571139 h 21600"/>
                <a:gd name="T2" fmla="*/ 756243600 w 21600"/>
                <a:gd name="T3" fmla="*/ 753571139 h 21600"/>
                <a:gd name="T4" fmla="*/ 756243600 w 21600"/>
                <a:gd name="T5" fmla="*/ 753571139 h 21600"/>
                <a:gd name="T6" fmla="*/ 756243600 w 21600"/>
                <a:gd name="T7" fmla="*/ 753571139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4835" y="21600"/>
                    <a:pt x="0" y="16764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lose/>
                </a:path>
              </a:pathLst>
            </a:cu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6">
                <a:solidFill>
                  <a:schemeClr val="lt1"/>
                </a:solidFill>
              </a:endParaRPr>
            </a:p>
          </p:txBody>
        </p:sp>
        <p:sp>
          <p:nvSpPr>
            <p:cNvPr id="11" name="Shape 807"/>
            <p:cNvSpPr/>
            <p:nvPr/>
          </p:nvSpPr>
          <p:spPr>
            <a:xfrm>
              <a:off x="1268143" y="3695415"/>
              <a:ext cx="499469" cy="4039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6" h="21600" extrusionOk="0">
                  <a:moveTo>
                    <a:pt x="15834" y="6647"/>
                  </a:moveTo>
                  <a:lnTo>
                    <a:pt x="13695" y="1662"/>
                  </a:lnTo>
                  <a:lnTo>
                    <a:pt x="16442" y="1662"/>
                  </a:lnTo>
                  <a:lnTo>
                    <a:pt x="19462" y="6647"/>
                  </a:lnTo>
                  <a:cubicBezTo>
                    <a:pt x="19462" y="6647"/>
                    <a:pt x="15834" y="6647"/>
                    <a:pt x="15834" y="6647"/>
                  </a:cubicBezTo>
                  <a:close/>
                  <a:moveTo>
                    <a:pt x="12719" y="16941"/>
                  </a:moveTo>
                  <a:lnTo>
                    <a:pt x="15865" y="8306"/>
                  </a:lnTo>
                  <a:lnTo>
                    <a:pt x="19253" y="8306"/>
                  </a:lnTo>
                  <a:cubicBezTo>
                    <a:pt x="19253" y="8306"/>
                    <a:pt x="12719" y="16941"/>
                    <a:pt x="12719" y="16941"/>
                  </a:cubicBezTo>
                  <a:close/>
                  <a:moveTo>
                    <a:pt x="10737" y="18328"/>
                  </a:moveTo>
                  <a:lnTo>
                    <a:pt x="7079" y="8306"/>
                  </a:lnTo>
                  <a:lnTo>
                    <a:pt x="14397" y="8306"/>
                  </a:lnTo>
                  <a:cubicBezTo>
                    <a:pt x="14397" y="8306"/>
                    <a:pt x="10737" y="18328"/>
                    <a:pt x="10737" y="18328"/>
                  </a:cubicBezTo>
                  <a:close/>
                  <a:moveTo>
                    <a:pt x="2224" y="8306"/>
                  </a:moveTo>
                  <a:lnTo>
                    <a:pt x="5610" y="8306"/>
                  </a:lnTo>
                  <a:lnTo>
                    <a:pt x="8757" y="16941"/>
                  </a:lnTo>
                  <a:cubicBezTo>
                    <a:pt x="8757" y="16941"/>
                    <a:pt x="2224" y="8306"/>
                    <a:pt x="2224" y="8306"/>
                  </a:cubicBezTo>
                  <a:close/>
                  <a:moveTo>
                    <a:pt x="5034" y="1662"/>
                  </a:moveTo>
                  <a:lnTo>
                    <a:pt x="7780" y="1662"/>
                  </a:lnTo>
                  <a:lnTo>
                    <a:pt x="5642" y="6647"/>
                  </a:lnTo>
                  <a:lnTo>
                    <a:pt x="2013" y="6647"/>
                  </a:lnTo>
                  <a:cubicBezTo>
                    <a:pt x="2013" y="6647"/>
                    <a:pt x="5034" y="1662"/>
                    <a:pt x="5034" y="1662"/>
                  </a:cubicBezTo>
                  <a:close/>
                  <a:moveTo>
                    <a:pt x="12174" y="1662"/>
                  </a:moveTo>
                  <a:lnTo>
                    <a:pt x="14313" y="6647"/>
                  </a:lnTo>
                  <a:lnTo>
                    <a:pt x="7163" y="6647"/>
                  </a:lnTo>
                  <a:lnTo>
                    <a:pt x="9301" y="1662"/>
                  </a:lnTo>
                  <a:cubicBezTo>
                    <a:pt x="9301" y="1662"/>
                    <a:pt x="12174" y="1662"/>
                    <a:pt x="12174" y="1662"/>
                  </a:cubicBezTo>
                  <a:close/>
                  <a:moveTo>
                    <a:pt x="17312" y="338"/>
                  </a:moveTo>
                  <a:cubicBezTo>
                    <a:pt x="17185" y="116"/>
                    <a:pt x="16987" y="0"/>
                    <a:pt x="16778" y="0"/>
                  </a:cubicBezTo>
                  <a:lnTo>
                    <a:pt x="4698" y="0"/>
                  </a:lnTo>
                  <a:cubicBezTo>
                    <a:pt x="4489" y="0"/>
                    <a:pt x="4289" y="116"/>
                    <a:pt x="4163" y="338"/>
                  </a:cubicBezTo>
                  <a:lnTo>
                    <a:pt x="137" y="6985"/>
                  </a:lnTo>
                  <a:cubicBezTo>
                    <a:pt x="-62" y="7296"/>
                    <a:pt x="-41" y="7751"/>
                    <a:pt x="179" y="8048"/>
                  </a:cubicBezTo>
                  <a:lnTo>
                    <a:pt x="10245" y="21341"/>
                  </a:lnTo>
                  <a:cubicBezTo>
                    <a:pt x="10371" y="21509"/>
                    <a:pt x="10549" y="21600"/>
                    <a:pt x="10737" y="21600"/>
                  </a:cubicBezTo>
                  <a:cubicBezTo>
                    <a:pt x="10927" y="21600"/>
                    <a:pt x="11105" y="21509"/>
                    <a:pt x="11230" y="21341"/>
                  </a:cubicBezTo>
                  <a:lnTo>
                    <a:pt x="21297" y="8048"/>
                  </a:lnTo>
                  <a:cubicBezTo>
                    <a:pt x="21517" y="7751"/>
                    <a:pt x="21538" y="7296"/>
                    <a:pt x="21338" y="6985"/>
                  </a:cubicBezTo>
                  <a:cubicBezTo>
                    <a:pt x="21338" y="6985"/>
                    <a:pt x="17312" y="338"/>
                    <a:pt x="17312" y="33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lIns="19045" tIns="19045" rIns="19045" bIns="19045" anchor="ctr"/>
            <a:lstStyle/>
            <a:p>
              <a:pPr defTabSz="912813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sz="2224">
                <a:latin typeface="Lato Light"/>
                <a:ea typeface="MS PGothic" panose="020B0600070205080204" pitchFamily="34" charset="-128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569691" y="1753018"/>
            <a:ext cx="5183908" cy="1002072"/>
            <a:chOff x="4569691" y="1898159"/>
            <a:chExt cx="5183908" cy="1002072"/>
          </a:xfrm>
        </p:grpSpPr>
        <p:sp>
          <p:nvSpPr>
            <p:cNvPr id="13" name="Shape 809"/>
            <p:cNvSpPr>
              <a:spLocks/>
            </p:cNvSpPr>
            <p:nvPr/>
          </p:nvSpPr>
          <p:spPr bwMode="auto">
            <a:xfrm>
              <a:off x="4569691" y="2023905"/>
              <a:ext cx="510289" cy="876326"/>
            </a:xfrm>
            <a:custGeom>
              <a:avLst/>
              <a:gdLst>
                <a:gd name="T0" fmla="*/ 97124650 w 21600"/>
                <a:gd name="T1" fmla="*/ 492311817 h 21600"/>
                <a:gd name="T2" fmla="*/ 97124650 w 21600"/>
                <a:gd name="T3" fmla="*/ 492311817 h 21600"/>
                <a:gd name="T4" fmla="*/ 97124650 w 21600"/>
                <a:gd name="T5" fmla="*/ 492311817 h 21600"/>
                <a:gd name="T6" fmla="*/ 97124650 w 21600"/>
                <a:gd name="T7" fmla="*/ 49231181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5498"/>
                  </a:moveTo>
                  <a:cubicBezTo>
                    <a:pt x="8184" y="5498"/>
                    <a:pt x="6075" y="4271"/>
                    <a:pt x="6075" y="2749"/>
                  </a:cubicBezTo>
                  <a:cubicBezTo>
                    <a:pt x="6075" y="1227"/>
                    <a:pt x="8184" y="0"/>
                    <a:pt x="10800" y="0"/>
                  </a:cubicBezTo>
                  <a:cubicBezTo>
                    <a:pt x="13416" y="0"/>
                    <a:pt x="15525" y="1227"/>
                    <a:pt x="15525" y="2749"/>
                  </a:cubicBezTo>
                  <a:cubicBezTo>
                    <a:pt x="15525" y="4271"/>
                    <a:pt x="13416" y="5498"/>
                    <a:pt x="10800" y="5498"/>
                  </a:cubicBezTo>
                  <a:close/>
                  <a:moveTo>
                    <a:pt x="21600" y="13353"/>
                  </a:moveTo>
                  <a:cubicBezTo>
                    <a:pt x="21600" y="14003"/>
                    <a:pt x="20693" y="14531"/>
                    <a:pt x="19575" y="14531"/>
                  </a:cubicBezTo>
                  <a:cubicBezTo>
                    <a:pt x="18457" y="14531"/>
                    <a:pt x="17550" y="14003"/>
                    <a:pt x="17550" y="13353"/>
                  </a:cubicBezTo>
                  <a:lnTo>
                    <a:pt x="17550" y="9033"/>
                  </a:lnTo>
                  <a:lnTo>
                    <a:pt x="16200" y="9033"/>
                  </a:lnTo>
                  <a:lnTo>
                    <a:pt x="16200" y="20225"/>
                  </a:lnTo>
                  <a:cubicBezTo>
                    <a:pt x="16200" y="20986"/>
                    <a:pt x="15145" y="21600"/>
                    <a:pt x="13838" y="21600"/>
                  </a:cubicBezTo>
                  <a:cubicBezTo>
                    <a:pt x="12530" y="21600"/>
                    <a:pt x="11475" y="20986"/>
                    <a:pt x="11475" y="20225"/>
                  </a:cubicBezTo>
                  <a:lnTo>
                    <a:pt x="11475" y="14531"/>
                  </a:lnTo>
                  <a:lnTo>
                    <a:pt x="10125" y="14531"/>
                  </a:lnTo>
                  <a:lnTo>
                    <a:pt x="10125" y="20225"/>
                  </a:lnTo>
                  <a:cubicBezTo>
                    <a:pt x="10125" y="20986"/>
                    <a:pt x="9070" y="21600"/>
                    <a:pt x="7762" y="21600"/>
                  </a:cubicBezTo>
                  <a:cubicBezTo>
                    <a:pt x="6455" y="21600"/>
                    <a:pt x="5400" y="20986"/>
                    <a:pt x="5400" y="20225"/>
                  </a:cubicBezTo>
                  <a:lnTo>
                    <a:pt x="5400" y="9033"/>
                  </a:lnTo>
                  <a:lnTo>
                    <a:pt x="4050" y="9033"/>
                  </a:lnTo>
                  <a:lnTo>
                    <a:pt x="4050" y="13353"/>
                  </a:lnTo>
                  <a:cubicBezTo>
                    <a:pt x="4050" y="14003"/>
                    <a:pt x="3143" y="14531"/>
                    <a:pt x="2025" y="14531"/>
                  </a:cubicBezTo>
                  <a:cubicBezTo>
                    <a:pt x="907" y="14531"/>
                    <a:pt x="0" y="14003"/>
                    <a:pt x="0" y="13353"/>
                  </a:cubicBezTo>
                  <a:lnTo>
                    <a:pt x="0" y="8247"/>
                  </a:lnTo>
                  <a:cubicBezTo>
                    <a:pt x="0" y="6946"/>
                    <a:pt x="1814" y="5891"/>
                    <a:pt x="4050" y="5891"/>
                  </a:cubicBezTo>
                  <a:lnTo>
                    <a:pt x="17550" y="5891"/>
                  </a:lnTo>
                  <a:cubicBezTo>
                    <a:pt x="19786" y="5891"/>
                    <a:pt x="21600" y="6946"/>
                    <a:pt x="21600" y="8247"/>
                  </a:cubicBezTo>
                  <a:cubicBezTo>
                    <a:pt x="21600" y="8247"/>
                    <a:pt x="21600" y="13353"/>
                    <a:pt x="21600" y="13353"/>
                  </a:cubicBezTo>
                  <a:close/>
                </a:path>
              </a:pathLst>
            </a:cu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6">
                <a:solidFill>
                  <a:schemeClr val="lt1"/>
                </a:solidFill>
              </a:endParaRPr>
            </a:p>
          </p:txBody>
        </p:sp>
        <p:grpSp>
          <p:nvGrpSpPr>
            <p:cNvPr id="14" name="Group 97"/>
            <p:cNvGrpSpPr/>
            <p:nvPr/>
          </p:nvGrpSpPr>
          <p:grpSpPr>
            <a:xfrm>
              <a:off x="5284712" y="1898159"/>
              <a:ext cx="4468887" cy="910157"/>
              <a:chOff x="773722" y="2060359"/>
              <a:chExt cx="5450408" cy="863011"/>
            </a:xfrm>
          </p:grpSpPr>
          <p:sp>
            <p:nvSpPr>
              <p:cNvPr id="15" name="TextBox 95"/>
              <p:cNvSpPr txBox="1"/>
              <p:nvPr/>
            </p:nvSpPr>
            <p:spPr>
              <a:xfrm>
                <a:off x="773722" y="2060359"/>
                <a:ext cx="2195944" cy="350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base"/>
                <a:r>
                  <a:rPr lang="zh-CN" altLang="en-US" dirty="0">
                    <a:solidFill>
                      <a:srgbClr val="E61817"/>
                    </a:solidFill>
                    <a:latin typeface="腾祥澜黑简" panose="01010104010101010101" pitchFamily="2" charset="-122"/>
                    <a:ea typeface="腾祥澜黑简" panose="01010104010101010101" pitchFamily="2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altLang="zh-CN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Rectangle 96"/>
              <p:cNvSpPr/>
              <p:nvPr/>
            </p:nvSpPr>
            <p:spPr>
              <a:xfrm>
                <a:off x="773722" y="2259448"/>
                <a:ext cx="5450408" cy="6639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base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请替换文字内容，点击添加相关标题文字，修改文字内容，也可以直接复制你的内容到此</a:t>
                </a:r>
                <a:r>
                  <a:rPr lang="zh-CN" altLang="en-US" sz="1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。</a:t>
                </a: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</a:t>
                </a:r>
                <a:r>
                  <a:rPr lang="zh-CN" altLang="en-US" sz="1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内容。</a:t>
                </a:r>
                <a:endParaRPr lang="en-GB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5469457" y="2873140"/>
            <a:ext cx="5095430" cy="922363"/>
            <a:chOff x="5469457" y="3018281"/>
            <a:chExt cx="5095430" cy="922363"/>
          </a:xfrm>
        </p:grpSpPr>
        <p:sp>
          <p:nvSpPr>
            <p:cNvPr id="18" name="Shape 812"/>
            <p:cNvSpPr>
              <a:spLocks/>
            </p:cNvSpPr>
            <p:nvPr/>
          </p:nvSpPr>
          <p:spPr bwMode="auto">
            <a:xfrm>
              <a:off x="5469457" y="3064318"/>
              <a:ext cx="510288" cy="876326"/>
            </a:xfrm>
            <a:custGeom>
              <a:avLst/>
              <a:gdLst>
                <a:gd name="T0" fmla="*/ 97124225 w 21600"/>
                <a:gd name="T1" fmla="*/ 492311817 h 21600"/>
                <a:gd name="T2" fmla="*/ 97124225 w 21600"/>
                <a:gd name="T3" fmla="*/ 492311817 h 21600"/>
                <a:gd name="T4" fmla="*/ 97124225 w 21600"/>
                <a:gd name="T5" fmla="*/ 492311817 h 21600"/>
                <a:gd name="T6" fmla="*/ 97124225 w 21600"/>
                <a:gd name="T7" fmla="*/ 49231181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5498"/>
                  </a:moveTo>
                  <a:cubicBezTo>
                    <a:pt x="8184" y="5498"/>
                    <a:pt x="6075" y="4271"/>
                    <a:pt x="6075" y="2749"/>
                  </a:cubicBezTo>
                  <a:cubicBezTo>
                    <a:pt x="6075" y="1227"/>
                    <a:pt x="8184" y="0"/>
                    <a:pt x="10800" y="0"/>
                  </a:cubicBezTo>
                  <a:cubicBezTo>
                    <a:pt x="13416" y="0"/>
                    <a:pt x="15525" y="1227"/>
                    <a:pt x="15525" y="2749"/>
                  </a:cubicBezTo>
                  <a:cubicBezTo>
                    <a:pt x="15525" y="4271"/>
                    <a:pt x="13416" y="5498"/>
                    <a:pt x="10800" y="5498"/>
                  </a:cubicBezTo>
                  <a:close/>
                  <a:moveTo>
                    <a:pt x="21600" y="13353"/>
                  </a:moveTo>
                  <a:cubicBezTo>
                    <a:pt x="21600" y="14003"/>
                    <a:pt x="20693" y="14531"/>
                    <a:pt x="19575" y="14531"/>
                  </a:cubicBezTo>
                  <a:cubicBezTo>
                    <a:pt x="18457" y="14531"/>
                    <a:pt x="17550" y="14003"/>
                    <a:pt x="17550" y="13353"/>
                  </a:cubicBezTo>
                  <a:lnTo>
                    <a:pt x="17550" y="9033"/>
                  </a:lnTo>
                  <a:lnTo>
                    <a:pt x="16200" y="9033"/>
                  </a:lnTo>
                  <a:lnTo>
                    <a:pt x="16200" y="20225"/>
                  </a:lnTo>
                  <a:cubicBezTo>
                    <a:pt x="16200" y="20986"/>
                    <a:pt x="15145" y="21600"/>
                    <a:pt x="13838" y="21600"/>
                  </a:cubicBezTo>
                  <a:cubicBezTo>
                    <a:pt x="12530" y="21600"/>
                    <a:pt x="11475" y="20986"/>
                    <a:pt x="11475" y="20225"/>
                  </a:cubicBezTo>
                  <a:lnTo>
                    <a:pt x="11475" y="14531"/>
                  </a:lnTo>
                  <a:lnTo>
                    <a:pt x="10125" y="14531"/>
                  </a:lnTo>
                  <a:lnTo>
                    <a:pt x="10125" y="20225"/>
                  </a:lnTo>
                  <a:cubicBezTo>
                    <a:pt x="10125" y="20986"/>
                    <a:pt x="9070" y="21600"/>
                    <a:pt x="7762" y="21600"/>
                  </a:cubicBezTo>
                  <a:cubicBezTo>
                    <a:pt x="6455" y="21600"/>
                    <a:pt x="5400" y="20986"/>
                    <a:pt x="5400" y="20225"/>
                  </a:cubicBezTo>
                  <a:lnTo>
                    <a:pt x="5400" y="9033"/>
                  </a:lnTo>
                  <a:lnTo>
                    <a:pt x="4050" y="9033"/>
                  </a:lnTo>
                  <a:lnTo>
                    <a:pt x="4050" y="13353"/>
                  </a:lnTo>
                  <a:cubicBezTo>
                    <a:pt x="4050" y="14003"/>
                    <a:pt x="3143" y="14531"/>
                    <a:pt x="2025" y="14531"/>
                  </a:cubicBezTo>
                  <a:cubicBezTo>
                    <a:pt x="907" y="14531"/>
                    <a:pt x="0" y="14003"/>
                    <a:pt x="0" y="13353"/>
                  </a:cubicBezTo>
                  <a:lnTo>
                    <a:pt x="0" y="8247"/>
                  </a:lnTo>
                  <a:cubicBezTo>
                    <a:pt x="0" y="6946"/>
                    <a:pt x="1814" y="5891"/>
                    <a:pt x="4050" y="5891"/>
                  </a:cubicBezTo>
                  <a:lnTo>
                    <a:pt x="17550" y="5891"/>
                  </a:lnTo>
                  <a:cubicBezTo>
                    <a:pt x="19786" y="5891"/>
                    <a:pt x="21600" y="6946"/>
                    <a:pt x="21600" y="8247"/>
                  </a:cubicBezTo>
                  <a:cubicBezTo>
                    <a:pt x="21600" y="8247"/>
                    <a:pt x="21600" y="13353"/>
                    <a:pt x="21600" y="13353"/>
                  </a:cubicBezTo>
                  <a:close/>
                </a:path>
              </a:pathLst>
            </a:cu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6">
                <a:solidFill>
                  <a:schemeClr val="lt1"/>
                </a:solidFill>
              </a:endParaRPr>
            </a:p>
          </p:txBody>
        </p:sp>
        <p:grpSp>
          <p:nvGrpSpPr>
            <p:cNvPr id="19" name="Group 97"/>
            <p:cNvGrpSpPr/>
            <p:nvPr/>
          </p:nvGrpSpPr>
          <p:grpSpPr>
            <a:xfrm>
              <a:off x="6096000" y="3018281"/>
              <a:ext cx="4468887" cy="910157"/>
              <a:chOff x="773722" y="2060359"/>
              <a:chExt cx="5450408" cy="863011"/>
            </a:xfrm>
          </p:grpSpPr>
          <p:sp>
            <p:nvSpPr>
              <p:cNvPr id="20" name="TextBox 95"/>
              <p:cNvSpPr txBox="1"/>
              <p:nvPr/>
            </p:nvSpPr>
            <p:spPr>
              <a:xfrm>
                <a:off x="773722" y="2060359"/>
                <a:ext cx="2195944" cy="350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base"/>
                <a:r>
                  <a:rPr lang="zh-CN" altLang="en-US" dirty="0">
                    <a:solidFill>
                      <a:srgbClr val="E61817"/>
                    </a:solidFill>
                    <a:latin typeface="腾祥澜黑简" panose="01010104010101010101" pitchFamily="2" charset="-122"/>
                    <a:ea typeface="腾祥澜黑简" panose="01010104010101010101" pitchFamily="2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altLang="zh-CN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Rectangle 96"/>
              <p:cNvSpPr/>
              <p:nvPr/>
            </p:nvSpPr>
            <p:spPr>
              <a:xfrm>
                <a:off x="773722" y="2259448"/>
                <a:ext cx="5450408" cy="6639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base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请替换文字内容，点击添加相关标题文字，修改文字内容，也可以直接复制你的内容到此</a:t>
                </a:r>
                <a:r>
                  <a:rPr lang="zh-CN" altLang="en-US" sz="1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。</a:t>
                </a: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</a:t>
                </a:r>
                <a:r>
                  <a:rPr lang="zh-CN" altLang="en-US" sz="1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内容。</a:t>
                </a:r>
                <a:endParaRPr lang="en-GB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5469457" y="4137411"/>
            <a:ext cx="5095429" cy="910157"/>
            <a:chOff x="5469457" y="4282552"/>
            <a:chExt cx="5095429" cy="910157"/>
          </a:xfrm>
        </p:grpSpPr>
        <p:sp>
          <p:nvSpPr>
            <p:cNvPr id="23" name="Shape 810"/>
            <p:cNvSpPr>
              <a:spLocks/>
            </p:cNvSpPr>
            <p:nvPr/>
          </p:nvSpPr>
          <p:spPr bwMode="auto">
            <a:xfrm>
              <a:off x="5469457" y="4299468"/>
              <a:ext cx="510288" cy="876326"/>
            </a:xfrm>
            <a:custGeom>
              <a:avLst/>
              <a:gdLst>
                <a:gd name="T0" fmla="*/ 97124225 w 21600"/>
                <a:gd name="T1" fmla="*/ 492311817 h 21600"/>
                <a:gd name="T2" fmla="*/ 97124225 w 21600"/>
                <a:gd name="T3" fmla="*/ 492311817 h 21600"/>
                <a:gd name="T4" fmla="*/ 97124225 w 21600"/>
                <a:gd name="T5" fmla="*/ 492311817 h 21600"/>
                <a:gd name="T6" fmla="*/ 97124225 w 21600"/>
                <a:gd name="T7" fmla="*/ 49231181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5498"/>
                  </a:moveTo>
                  <a:cubicBezTo>
                    <a:pt x="8184" y="5498"/>
                    <a:pt x="6075" y="4271"/>
                    <a:pt x="6075" y="2749"/>
                  </a:cubicBezTo>
                  <a:cubicBezTo>
                    <a:pt x="6075" y="1227"/>
                    <a:pt x="8184" y="0"/>
                    <a:pt x="10800" y="0"/>
                  </a:cubicBezTo>
                  <a:cubicBezTo>
                    <a:pt x="13416" y="0"/>
                    <a:pt x="15525" y="1227"/>
                    <a:pt x="15525" y="2749"/>
                  </a:cubicBezTo>
                  <a:cubicBezTo>
                    <a:pt x="15525" y="4271"/>
                    <a:pt x="13416" y="5498"/>
                    <a:pt x="10800" y="5498"/>
                  </a:cubicBezTo>
                  <a:close/>
                  <a:moveTo>
                    <a:pt x="21600" y="13353"/>
                  </a:moveTo>
                  <a:cubicBezTo>
                    <a:pt x="21600" y="14003"/>
                    <a:pt x="20693" y="14531"/>
                    <a:pt x="19575" y="14531"/>
                  </a:cubicBezTo>
                  <a:cubicBezTo>
                    <a:pt x="18457" y="14531"/>
                    <a:pt x="17550" y="14003"/>
                    <a:pt x="17550" y="13353"/>
                  </a:cubicBezTo>
                  <a:lnTo>
                    <a:pt x="17550" y="9033"/>
                  </a:lnTo>
                  <a:lnTo>
                    <a:pt x="16200" y="9033"/>
                  </a:lnTo>
                  <a:lnTo>
                    <a:pt x="16200" y="20225"/>
                  </a:lnTo>
                  <a:cubicBezTo>
                    <a:pt x="16200" y="20986"/>
                    <a:pt x="15145" y="21600"/>
                    <a:pt x="13838" y="21600"/>
                  </a:cubicBezTo>
                  <a:cubicBezTo>
                    <a:pt x="12530" y="21600"/>
                    <a:pt x="11475" y="20986"/>
                    <a:pt x="11475" y="20225"/>
                  </a:cubicBezTo>
                  <a:lnTo>
                    <a:pt x="11475" y="14531"/>
                  </a:lnTo>
                  <a:lnTo>
                    <a:pt x="10125" y="14531"/>
                  </a:lnTo>
                  <a:lnTo>
                    <a:pt x="10125" y="20225"/>
                  </a:lnTo>
                  <a:cubicBezTo>
                    <a:pt x="10125" y="20986"/>
                    <a:pt x="9070" y="21600"/>
                    <a:pt x="7762" y="21600"/>
                  </a:cubicBezTo>
                  <a:cubicBezTo>
                    <a:pt x="6455" y="21600"/>
                    <a:pt x="5400" y="20986"/>
                    <a:pt x="5400" y="20225"/>
                  </a:cubicBezTo>
                  <a:lnTo>
                    <a:pt x="5400" y="9033"/>
                  </a:lnTo>
                  <a:lnTo>
                    <a:pt x="4050" y="9033"/>
                  </a:lnTo>
                  <a:lnTo>
                    <a:pt x="4050" y="13353"/>
                  </a:lnTo>
                  <a:cubicBezTo>
                    <a:pt x="4050" y="14003"/>
                    <a:pt x="3143" y="14531"/>
                    <a:pt x="2025" y="14531"/>
                  </a:cubicBezTo>
                  <a:cubicBezTo>
                    <a:pt x="907" y="14531"/>
                    <a:pt x="0" y="14003"/>
                    <a:pt x="0" y="13353"/>
                  </a:cubicBezTo>
                  <a:lnTo>
                    <a:pt x="0" y="8247"/>
                  </a:lnTo>
                  <a:cubicBezTo>
                    <a:pt x="0" y="6946"/>
                    <a:pt x="1814" y="5891"/>
                    <a:pt x="4050" y="5891"/>
                  </a:cubicBezTo>
                  <a:lnTo>
                    <a:pt x="17550" y="5891"/>
                  </a:lnTo>
                  <a:cubicBezTo>
                    <a:pt x="19786" y="5891"/>
                    <a:pt x="21600" y="6946"/>
                    <a:pt x="21600" y="8247"/>
                  </a:cubicBezTo>
                  <a:cubicBezTo>
                    <a:pt x="21600" y="8247"/>
                    <a:pt x="21600" y="13353"/>
                    <a:pt x="21600" y="13353"/>
                  </a:cubicBezTo>
                  <a:close/>
                </a:path>
              </a:pathLst>
            </a:cu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6">
                <a:solidFill>
                  <a:schemeClr val="lt1"/>
                </a:solidFill>
              </a:endParaRPr>
            </a:p>
          </p:txBody>
        </p:sp>
        <p:grpSp>
          <p:nvGrpSpPr>
            <p:cNvPr id="24" name="Group 97"/>
            <p:cNvGrpSpPr/>
            <p:nvPr/>
          </p:nvGrpSpPr>
          <p:grpSpPr>
            <a:xfrm>
              <a:off x="6095999" y="4282552"/>
              <a:ext cx="4468887" cy="910157"/>
              <a:chOff x="773722" y="2060359"/>
              <a:chExt cx="5450408" cy="863011"/>
            </a:xfrm>
          </p:grpSpPr>
          <p:sp>
            <p:nvSpPr>
              <p:cNvPr id="25" name="TextBox 95"/>
              <p:cNvSpPr txBox="1"/>
              <p:nvPr/>
            </p:nvSpPr>
            <p:spPr>
              <a:xfrm>
                <a:off x="773722" y="2060359"/>
                <a:ext cx="2195944" cy="350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base"/>
                <a:r>
                  <a:rPr lang="zh-CN" altLang="en-US" dirty="0">
                    <a:solidFill>
                      <a:srgbClr val="E61817"/>
                    </a:solidFill>
                    <a:latin typeface="腾祥澜黑简" panose="01010104010101010101" pitchFamily="2" charset="-122"/>
                    <a:ea typeface="腾祥澜黑简" panose="01010104010101010101" pitchFamily="2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altLang="zh-CN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Rectangle 96"/>
              <p:cNvSpPr/>
              <p:nvPr/>
            </p:nvSpPr>
            <p:spPr>
              <a:xfrm>
                <a:off x="773722" y="2259448"/>
                <a:ext cx="5450408" cy="6639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base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请替换文字内容，点击添加相关标题文字，修改文字内容，也可以直接复制你的内容到此</a:t>
                </a:r>
                <a:r>
                  <a:rPr lang="zh-CN" altLang="en-US" sz="1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。</a:t>
                </a: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</a:t>
                </a:r>
                <a:r>
                  <a:rPr lang="zh-CN" altLang="en-US" sz="1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内容。</a:t>
                </a:r>
                <a:endParaRPr lang="en-GB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4569691" y="5158676"/>
            <a:ext cx="5183907" cy="992099"/>
            <a:chOff x="4569691" y="5303817"/>
            <a:chExt cx="5183907" cy="992099"/>
          </a:xfrm>
        </p:grpSpPr>
        <p:sp>
          <p:nvSpPr>
            <p:cNvPr id="28" name="Shape 811"/>
            <p:cNvSpPr>
              <a:spLocks/>
            </p:cNvSpPr>
            <p:nvPr/>
          </p:nvSpPr>
          <p:spPr bwMode="auto">
            <a:xfrm>
              <a:off x="4569691" y="5303817"/>
              <a:ext cx="510289" cy="876326"/>
            </a:xfrm>
            <a:custGeom>
              <a:avLst/>
              <a:gdLst>
                <a:gd name="T0" fmla="*/ 97124650 w 21600"/>
                <a:gd name="T1" fmla="*/ 492311817 h 21600"/>
                <a:gd name="T2" fmla="*/ 97124650 w 21600"/>
                <a:gd name="T3" fmla="*/ 492311817 h 21600"/>
                <a:gd name="T4" fmla="*/ 97124650 w 21600"/>
                <a:gd name="T5" fmla="*/ 492311817 h 21600"/>
                <a:gd name="T6" fmla="*/ 97124650 w 21600"/>
                <a:gd name="T7" fmla="*/ 49231181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5498"/>
                  </a:moveTo>
                  <a:cubicBezTo>
                    <a:pt x="8184" y="5498"/>
                    <a:pt x="6075" y="4271"/>
                    <a:pt x="6075" y="2749"/>
                  </a:cubicBezTo>
                  <a:cubicBezTo>
                    <a:pt x="6075" y="1227"/>
                    <a:pt x="8184" y="0"/>
                    <a:pt x="10800" y="0"/>
                  </a:cubicBezTo>
                  <a:cubicBezTo>
                    <a:pt x="13416" y="0"/>
                    <a:pt x="15525" y="1227"/>
                    <a:pt x="15525" y="2749"/>
                  </a:cubicBezTo>
                  <a:cubicBezTo>
                    <a:pt x="15525" y="4271"/>
                    <a:pt x="13416" y="5498"/>
                    <a:pt x="10800" y="5498"/>
                  </a:cubicBezTo>
                  <a:close/>
                  <a:moveTo>
                    <a:pt x="21600" y="13353"/>
                  </a:moveTo>
                  <a:cubicBezTo>
                    <a:pt x="21600" y="14003"/>
                    <a:pt x="20693" y="14531"/>
                    <a:pt x="19575" y="14531"/>
                  </a:cubicBezTo>
                  <a:cubicBezTo>
                    <a:pt x="18457" y="14531"/>
                    <a:pt x="17550" y="14003"/>
                    <a:pt x="17550" y="13353"/>
                  </a:cubicBezTo>
                  <a:lnTo>
                    <a:pt x="17550" y="9033"/>
                  </a:lnTo>
                  <a:lnTo>
                    <a:pt x="16200" y="9033"/>
                  </a:lnTo>
                  <a:lnTo>
                    <a:pt x="16200" y="20225"/>
                  </a:lnTo>
                  <a:cubicBezTo>
                    <a:pt x="16200" y="20986"/>
                    <a:pt x="15145" y="21600"/>
                    <a:pt x="13838" y="21600"/>
                  </a:cubicBezTo>
                  <a:cubicBezTo>
                    <a:pt x="12530" y="21600"/>
                    <a:pt x="11475" y="20986"/>
                    <a:pt x="11475" y="20225"/>
                  </a:cubicBezTo>
                  <a:lnTo>
                    <a:pt x="11475" y="14531"/>
                  </a:lnTo>
                  <a:lnTo>
                    <a:pt x="10125" y="14531"/>
                  </a:lnTo>
                  <a:lnTo>
                    <a:pt x="10125" y="20225"/>
                  </a:lnTo>
                  <a:cubicBezTo>
                    <a:pt x="10125" y="20986"/>
                    <a:pt x="9070" y="21600"/>
                    <a:pt x="7762" y="21600"/>
                  </a:cubicBezTo>
                  <a:cubicBezTo>
                    <a:pt x="6455" y="21600"/>
                    <a:pt x="5400" y="20986"/>
                    <a:pt x="5400" y="20225"/>
                  </a:cubicBezTo>
                  <a:lnTo>
                    <a:pt x="5400" y="9033"/>
                  </a:lnTo>
                  <a:lnTo>
                    <a:pt x="4050" y="9033"/>
                  </a:lnTo>
                  <a:lnTo>
                    <a:pt x="4050" y="13353"/>
                  </a:lnTo>
                  <a:cubicBezTo>
                    <a:pt x="4050" y="14003"/>
                    <a:pt x="3143" y="14531"/>
                    <a:pt x="2025" y="14531"/>
                  </a:cubicBezTo>
                  <a:cubicBezTo>
                    <a:pt x="907" y="14531"/>
                    <a:pt x="0" y="14003"/>
                    <a:pt x="0" y="13353"/>
                  </a:cubicBezTo>
                  <a:lnTo>
                    <a:pt x="0" y="8247"/>
                  </a:lnTo>
                  <a:cubicBezTo>
                    <a:pt x="0" y="6946"/>
                    <a:pt x="1814" y="5891"/>
                    <a:pt x="4050" y="5891"/>
                  </a:cubicBezTo>
                  <a:lnTo>
                    <a:pt x="17550" y="5891"/>
                  </a:lnTo>
                  <a:cubicBezTo>
                    <a:pt x="19786" y="5891"/>
                    <a:pt x="21600" y="6946"/>
                    <a:pt x="21600" y="8247"/>
                  </a:cubicBezTo>
                  <a:cubicBezTo>
                    <a:pt x="21600" y="8247"/>
                    <a:pt x="21600" y="13353"/>
                    <a:pt x="21600" y="13353"/>
                  </a:cubicBezTo>
                  <a:close/>
                </a:path>
              </a:pathLst>
            </a:cu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6">
                <a:solidFill>
                  <a:schemeClr val="lt1"/>
                </a:solidFill>
              </a:endParaRPr>
            </a:p>
          </p:txBody>
        </p:sp>
        <p:grpSp>
          <p:nvGrpSpPr>
            <p:cNvPr id="29" name="Group 97"/>
            <p:cNvGrpSpPr/>
            <p:nvPr/>
          </p:nvGrpSpPr>
          <p:grpSpPr>
            <a:xfrm>
              <a:off x="5284711" y="5385759"/>
              <a:ext cx="4468887" cy="910157"/>
              <a:chOff x="773722" y="2060359"/>
              <a:chExt cx="5450408" cy="863011"/>
            </a:xfrm>
          </p:grpSpPr>
          <p:sp>
            <p:nvSpPr>
              <p:cNvPr id="30" name="TextBox 95"/>
              <p:cNvSpPr txBox="1"/>
              <p:nvPr/>
            </p:nvSpPr>
            <p:spPr>
              <a:xfrm>
                <a:off x="773722" y="2060359"/>
                <a:ext cx="2195944" cy="350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base"/>
                <a:r>
                  <a:rPr lang="zh-CN" altLang="en-US" dirty="0">
                    <a:solidFill>
                      <a:srgbClr val="E61817"/>
                    </a:solidFill>
                    <a:latin typeface="腾祥澜黑简" panose="01010104010101010101" pitchFamily="2" charset="-122"/>
                    <a:ea typeface="腾祥澜黑简" panose="01010104010101010101" pitchFamily="2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altLang="zh-CN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Rectangle 96"/>
              <p:cNvSpPr/>
              <p:nvPr/>
            </p:nvSpPr>
            <p:spPr>
              <a:xfrm>
                <a:off x="773722" y="2259448"/>
                <a:ext cx="5450408" cy="6639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base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请替换文字内容，点击添加相关标题文字，修改文字内容，也可以直接复制你的内容到此</a:t>
                </a:r>
                <a:r>
                  <a:rPr lang="zh-CN" altLang="en-US" sz="1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。</a:t>
                </a: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</a:t>
                </a:r>
                <a:r>
                  <a:rPr lang="zh-CN" altLang="en-US" sz="1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内容。</a:t>
                </a:r>
                <a:endParaRPr lang="en-GB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631336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6217">
        <p:random/>
      </p:transition>
    </mc:Choice>
    <mc:Fallback>
      <p:transition spd="slow" advClick="0" advTm="6217">
        <p:random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1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1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 animBg="1"/>
          <p:bldP spid="6" grpId="0" animBg="1"/>
          <p:bldP spid="7" grpId="0" animBg="1"/>
          <p:bldP spid="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1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 animBg="1"/>
          <p:bldP spid="6" grpId="0" animBg="1"/>
          <p:bldP spid="7" grpId="0" animBg="1"/>
          <p:bldP spid="8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6" y="0"/>
            <a:ext cx="2247809" cy="638483"/>
          </a:xfrm>
          <a:prstGeom prst="rect">
            <a:avLst/>
          </a:prstGeom>
        </p:spPr>
      </p:pic>
      <p:sp>
        <p:nvSpPr>
          <p:cNvPr id="3" name="文本占位符 2"/>
          <p:cNvSpPr txBox="1">
            <a:spLocks/>
          </p:cNvSpPr>
          <p:nvPr/>
        </p:nvSpPr>
        <p:spPr>
          <a:xfrm>
            <a:off x="827314" y="773433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827314" y="297254"/>
            <a:ext cx="36471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2400" b="1">
                <a:solidFill>
                  <a:srgbClr val="3D735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二、点击</a:t>
            </a:r>
            <a:r>
              <a:rPr lang="zh-CN" altLang="en-US" b="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添加你的</a:t>
            </a:r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标题</a:t>
            </a:r>
            <a:endParaRPr lang="zh-CN" altLang="en-US" b="0" spc="300" dirty="0">
              <a:solidFill>
                <a:srgbClr val="E61817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643993" y="1597663"/>
            <a:ext cx="4942697" cy="4829049"/>
            <a:chOff x="2660814" y="1013618"/>
            <a:chExt cx="3707023" cy="3621787"/>
          </a:xfrm>
        </p:grpSpPr>
        <p:sp>
          <p:nvSpPr>
            <p:cNvPr id="6" name="等腰三角形 5"/>
            <p:cNvSpPr/>
            <p:nvPr/>
          </p:nvSpPr>
          <p:spPr>
            <a:xfrm rot="21500399">
              <a:off x="3871753" y="1013618"/>
              <a:ext cx="1232971" cy="1062904"/>
            </a:xfrm>
            <a:prstGeom prst="triangl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 rot="4227329">
              <a:off x="5219899" y="1923409"/>
              <a:ext cx="1232971" cy="1062904"/>
            </a:xfrm>
            <a:prstGeom prst="triangl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  <p:sp>
          <p:nvSpPr>
            <p:cNvPr id="8" name="等腰三角形 7"/>
            <p:cNvSpPr/>
            <p:nvPr/>
          </p:nvSpPr>
          <p:spPr>
            <a:xfrm rot="8518912">
              <a:off x="4759170" y="3518733"/>
              <a:ext cx="1232971" cy="1062904"/>
            </a:xfrm>
            <a:prstGeom prst="triangl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 rot="12845080">
              <a:off x="3139043" y="3572501"/>
              <a:ext cx="1232971" cy="1062904"/>
            </a:xfrm>
            <a:prstGeom prst="triangl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17109199">
              <a:off x="2575780" y="2048063"/>
              <a:ext cx="1232971" cy="1062904"/>
            </a:xfrm>
            <a:prstGeom prst="triangl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308886" y="1378133"/>
              <a:ext cx="371919" cy="6232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1</a:t>
              </a:r>
              <a:endParaRPr lang="zh-CN" altLang="en-US" sz="4800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075024" y="3612701"/>
              <a:ext cx="371919" cy="6232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3</a:t>
              </a:r>
              <a:endParaRPr lang="zh-CN" altLang="en-US" sz="4800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6593" y="3612701"/>
              <a:ext cx="371919" cy="6232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4</a:t>
              </a:r>
              <a:endParaRPr lang="zh-CN" altLang="en-US" sz="4800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192133" y="2324895"/>
              <a:ext cx="371919" cy="6232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5</a:t>
              </a:r>
              <a:endParaRPr lang="zh-CN" altLang="en-US" sz="4800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23928" y="2571750"/>
              <a:ext cx="1414219" cy="6232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标题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446943" y="2211710"/>
              <a:ext cx="371919" cy="6232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2</a:t>
              </a:r>
              <a:endParaRPr lang="zh-CN" altLang="en-US" sz="4800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680027" y="2914680"/>
            <a:ext cx="3104121" cy="1046883"/>
            <a:chOff x="2602267" y="4484147"/>
            <a:chExt cx="3014730" cy="878869"/>
          </a:xfrm>
        </p:grpSpPr>
        <p:sp>
          <p:nvSpPr>
            <p:cNvPr id="18" name="6"/>
            <p:cNvSpPr txBox="1">
              <a:spLocks noChangeArrowheads="1"/>
            </p:cNvSpPr>
            <p:nvPr/>
          </p:nvSpPr>
          <p:spPr bwMode="auto">
            <a:xfrm>
              <a:off x="2602268" y="4484147"/>
              <a:ext cx="1952625" cy="258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2000" spc="3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9" name="5"/>
            <p:cNvSpPr txBox="1">
              <a:spLocks noChangeArrowheads="1"/>
            </p:cNvSpPr>
            <p:nvPr/>
          </p:nvSpPr>
          <p:spPr bwMode="auto">
            <a:xfrm>
              <a:off x="2602267" y="4820414"/>
              <a:ext cx="3014730" cy="542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1400" dirty="0">
                  <a:latin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……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005030" y="1608362"/>
            <a:ext cx="3104121" cy="1046883"/>
            <a:chOff x="2602267" y="4484147"/>
            <a:chExt cx="3014730" cy="878869"/>
          </a:xfrm>
        </p:grpSpPr>
        <p:sp>
          <p:nvSpPr>
            <p:cNvPr id="21" name="6"/>
            <p:cNvSpPr txBox="1">
              <a:spLocks noChangeArrowheads="1"/>
            </p:cNvSpPr>
            <p:nvPr/>
          </p:nvSpPr>
          <p:spPr bwMode="auto">
            <a:xfrm>
              <a:off x="3664372" y="4484147"/>
              <a:ext cx="1952625" cy="258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>
                <a:spcBef>
                  <a:spcPct val="20000"/>
                </a:spcBef>
              </a:pPr>
              <a:r>
                <a:rPr lang="zh-CN" altLang="en-US" sz="2000" spc="3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2" name="5"/>
            <p:cNvSpPr txBox="1">
              <a:spLocks noChangeArrowheads="1"/>
            </p:cNvSpPr>
            <p:nvPr/>
          </p:nvSpPr>
          <p:spPr bwMode="auto">
            <a:xfrm>
              <a:off x="2602267" y="4820414"/>
              <a:ext cx="3014730" cy="542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>
                <a:spcBef>
                  <a:spcPct val="20000"/>
                </a:spcBef>
              </a:pPr>
              <a:r>
                <a:rPr lang="zh-CN" altLang="en-US" sz="1400" dirty="0">
                  <a:latin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……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972614" y="5237105"/>
            <a:ext cx="3104121" cy="1046883"/>
            <a:chOff x="2602267" y="4484147"/>
            <a:chExt cx="3014730" cy="878869"/>
          </a:xfrm>
        </p:grpSpPr>
        <p:sp>
          <p:nvSpPr>
            <p:cNvPr id="24" name="6"/>
            <p:cNvSpPr txBox="1">
              <a:spLocks noChangeArrowheads="1"/>
            </p:cNvSpPr>
            <p:nvPr/>
          </p:nvSpPr>
          <p:spPr bwMode="auto">
            <a:xfrm>
              <a:off x="2602268" y="4484147"/>
              <a:ext cx="1952625" cy="258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2000" spc="3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5" name="5"/>
            <p:cNvSpPr txBox="1">
              <a:spLocks noChangeArrowheads="1"/>
            </p:cNvSpPr>
            <p:nvPr/>
          </p:nvSpPr>
          <p:spPr bwMode="auto">
            <a:xfrm>
              <a:off x="2602267" y="4820414"/>
              <a:ext cx="3014730" cy="542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1400" dirty="0">
                  <a:latin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……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49641" y="3179999"/>
            <a:ext cx="3104121" cy="1046883"/>
            <a:chOff x="2602267" y="4484147"/>
            <a:chExt cx="3014730" cy="878869"/>
          </a:xfrm>
        </p:grpSpPr>
        <p:sp>
          <p:nvSpPr>
            <p:cNvPr id="27" name="6"/>
            <p:cNvSpPr txBox="1">
              <a:spLocks noChangeArrowheads="1"/>
            </p:cNvSpPr>
            <p:nvPr/>
          </p:nvSpPr>
          <p:spPr bwMode="auto">
            <a:xfrm>
              <a:off x="3664372" y="4484147"/>
              <a:ext cx="1952625" cy="258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>
                <a:spcBef>
                  <a:spcPct val="20000"/>
                </a:spcBef>
              </a:pPr>
              <a:r>
                <a:rPr lang="zh-CN" altLang="en-US" sz="2000" spc="3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8" name="5"/>
            <p:cNvSpPr txBox="1">
              <a:spLocks noChangeArrowheads="1"/>
            </p:cNvSpPr>
            <p:nvPr/>
          </p:nvSpPr>
          <p:spPr bwMode="auto">
            <a:xfrm>
              <a:off x="2602267" y="4820414"/>
              <a:ext cx="3014730" cy="542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>
                <a:spcBef>
                  <a:spcPct val="20000"/>
                </a:spcBef>
              </a:pPr>
              <a:r>
                <a:rPr lang="zh-CN" altLang="en-US" sz="1400" dirty="0">
                  <a:latin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……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284540" y="5237105"/>
            <a:ext cx="3104121" cy="1046883"/>
            <a:chOff x="2602267" y="4484147"/>
            <a:chExt cx="3014730" cy="878869"/>
          </a:xfrm>
        </p:grpSpPr>
        <p:sp>
          <p:nvSpPr>
            <p:cNvPr id="30" name="6"/>
            <p:cNvSpPr txBox="1">
              <a:spLocks noChangeArrowheads="1"/>
            </p:cNvSpPr>
            <p:nvPr/>
          </p:nvSpPr>
          <p:spPr bwMode="auto">
            <a:xfrm>
              <a:off x="3664372" y="4484147"/>
              <a:ext cx="1952625" cy="258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>
                <a:spcBef>
                  <a:spcPct val="20000"/>
                </a:spcBef>
              </a:pPr>
              <a:r>
                <a:rPr lang="zh-CN" altLang="en-US" sz="2000" spc="3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1" name="5"/>
            <p:cNvSpPr txBox="1">
              <a:spLocks noChangeArrowheads="1"/>
            </p:cNvSpPr>
            <p:nvPr/>
          </p:nvSpPr>
          <p:spPr bwMode="auto">
            <a:xfrm>
              <a:off x="2602267" y="4820414"/>
              <a:ext cx="3014730" cy="542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>
                <a:spcBef>
                  <a:spcPct val="20000"/>
                </a:spcBef>
              </a:pPr>
              <a:r>
                <a:rPr lang="zh-CN" altLang="en-US" sz="1400" dirty="0">
                  <a:latin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952903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6586">
        <p:random/>
      </p:transition>
    </mc:Choice>
    <mc:Fallback>
      <p:transition spd="slow" advClick="0" advTm="6586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50"/>
                            </p:stCondLst>
                            <p:childTnLst>
                              <p:par>
                                <p:cTn id="2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5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9721"/>
          <a:stretch/>
        </p:blipFill>
        <p:spPr>
          <a:xfrm>
            <a:off x="0" y="5627882"/>
            <a:ext cx="12192000" cy="123011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057" t="20823" r="71933" b="42035"/>
          <a:stretch/>
        </p:blipFill>
        <p:spPr>
          <a:xfrm>
            <a:off x="3912122" y="4732334"/>
            <a:ext cx="2073897" cy="225300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6667"/>
          <a:stretch/>
        </p:blipFill>
        <p:spPr>
          <a:xfrm>
            <a:off x="0" y="4836031"/>
            <a:ext cx="12192000" cy="202196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323" t="18998"/>
          <a:stretch/>
        </p:blipFill>
        <p:spPr>
          <a:xfrm flipH="1">
            <a:off x="0" y="1920863"/>
            <a:ext cx="2642886" cy="4937137"/>
          </a:xfrm>
          <a:prstGeom prst="rect">
            <a:avLst/>
          </a:prstGeom>
        </p:spPr>
      </p:pic>
      <p:sp>
        <p:nvSpPr>
          <p:cNvPr id="13" name="TextBox 59"/>
          <p:cNvSpPr txBox="1">
            <a:spLocks noChangeArrowheads="1"/>
          </p:cNvSpPr>
          <p:nvPr/>
        </p:nvSpPr>
        <p:spPr bwMode="auto">
          <a:xfrm flipH="1">
            <a:off x="6153595" y="979801"/>
            <a:ext cx="2498668" cy="156966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defTabSz="685800">
              <a:defRPr/>
            </a:pPr>
            <a:r>
              <a:rPr lang="en-US" altLang="zh-CN" sz="9600" kern="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03</a:t>
            </a:r>
            <a:endParaRPr lang="en-US" altLang="ko-KR" sz="8000" kern="0" dirty="0">
              <a:solidFill>
                <a:srgbClr val="E61817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6465659" y="592719"/>
            <a:ext cx="1954610" cy="1113172"/>
          </a:xfrm>
          <a:custGeom>
            <a:avLst/>
            <a:gdLst>
              <a:gd name="connsiteX0" fmla="*/ 0 w 1845118"/>
              <a:gd name="connsiteY0" fmla="*/ 0 h 1113172"/>
              <a:gd name="connsiteX1" fmla="*/ 1845118 w 1845118"/>
              <a:gd name="connsiteY1" fmla="*/ 0 h 1113172"/>
              <a:gd name="connsiteX2" fmla="*/ 1845118 w 1845118"/>
              <a:gd name="connsiteY2" fmla="*/ 1113172 h 1113172"/>
              <a:gd name="connsiteX3" fmla="*/ 1054278 w 1845118"/>
              <a:gd name="connsiteY3" fmla="*/ 1113172 h 1113172"/>
              <a:gd name="connsiteX4" fmla="*/ 1054278 w 1845118"/>
              <a:gd name="connsiteY4" fmla="*/ 539460 h 1113172"/>
              <a:gd name="connsiteX5" fmla="*/ 0 w 1845118"/>
              <a:gd name="connsiteY5" fmla="*/ 539460 h 1113172"/>
              <a:gd name="connsiteX0" fmla="*/ 1054278 w 1845118"/>
              <a:gd name="connsiteY0" fmla="*/ 539460 h 1113172"/>
              <a:gd name="connsiteX1" fmla="*/ 0 w 1845118"/>
              <a:gd name="connsiteY1" fmla="*/ 539460 h 1113172"/>
              <a:gd name="connsiteX2" fmla="*/ 0 w 1845118"/>
              <a:gd name="connsiteY2" fmla="*/ 0 h 1113172"/>
              <a:gd name="connsiteX3" fmla="*/ 1845118 w 1845118"/>
              <a:gd name="connsiteY3" fmla="*/ 0 h 1113172"/>
              <a:gd name="connsiteX4" fmla="*/ 1845118 w 1845118"/>
              <a:gd name="connsiteY4" fmla="*/ 1113172 h 1113172"/>
              <a:gd name="connsiteX5" fmla="*/ 1054278 w 1845118"/>
              <a:gd name="connsiteY5" fmla="*/ 1113172 h 1113172"/>
              <a:gd name="connsiteX6" fmla="*/ 1145718 w 1845118"/>
              <a:gd name="connsiteY6" fmla="*/ 630900 h 1113172"/>
              <a:gd name="connsiteX0" fmla="*/ 1054278 w 1845118"/>
              <a:gd name="connsiteY0" fmla="*/ 539460 h 1113172"/>
              <a:gd name="connsiteX1" fmla="*/ 0 w 1845118"/>
              <a:gd name="connsiteY1" fmla="*/ 539460 h 1113172"/>
              <a:gd name="connsiteX2" fmla="*/ 0 w 1845118"/>
              <a:gd name="connsiteY2" fmla="*/ 0 h 1113172"/>
              <a:gd name="connsiteX3" fmla="*/ 1845118 w 1845118"/>
              <a:gd name="connsiteY3" fmla="*/ 0 h 1113172"/>
              <a:gd name="connsiteX4" fmla="*/ 1845118 w 1845118"/>
              <a:gd name="connsiteY4" fmla="*/ 1113172 h 1113172"/>
              <a:gd name="connsiteX5" fmla="*/ 1054278 w 1845118"/>
              <a:gd name="connsiteY5" fmla="*/ 1113172 h 1113172"/>
              <a:gd name="connsiteX0" fmla="*/ 0 w 1845118"/>
              <a:gd name="connsiteY0" fmla="*/ 539460 h 1113172"/>
              <a:gd name="connsiteX1" fmla="*/ 0 w 1845118"/>
              <a:gd name="connsiteY1" fmla="*/ 0 h 1113172"/>
              <a:gd name="connsiteX2" fmla="*/ 1845118 w 1845118"/>
              <a:gd name="connsiteY2" fmla="*/ 0 h 1113172"/>
              <a:gd name="connsiteX3" fmla="*/ 1845118 w 1845118"/>
              <a:gd name="connsiteY3" fmla="*/ 1113172 h 1113172"/>
              <a:gd name="connsiteX4" fmla="*/ 1054278 w 1845118"/>
              <a:gd name="connsiteY4" fmla="*/ 1113172 h 1113172"/>
              <a:gd name="connsiteX0" fmla="*/ 0 w 1845118"/>
              <a:gd name="connsiteY0" fmla="*/ 539460 h 1113172"/>
              <a:gd name="connsiteX1" fmla="*/ 0 w 1845118"/>
              <a:gd name="connsiteY1" fmla="*/ 0 h 1113172"/>
              <a:gd name="connsiteX2" fmla="*/ 1845118 w 1845118"/>
              <a:gd name="connsiteY2" fmla="*/ 0 h 1113172"/>
              <a:gd name="connsiteX3" fmla="*/ 1845118 w 1845118"/>
              <a:gd name="connsiteY3" fmla="*/ 1113172 h 1113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5118" h="1113172">
                <a:moveTo>
                  <a:pt x="0" y="539460"/>
                </a:moveTo>
                <a:lnTo>
                  <a:pt x="0" y="0"/>
                </a:lnTo>
                <a:lnTo>
                  <a:pt x="1845118" y="0"/>
                </a:lnTo>
                <a:lnTo>
                  <a:pt x="1845118" y="1113172"/>
                </a:lnTo>
              </a:path>
            </a:pathLst>
          </a:custGeom>
          <a:noFill/>
          <a:ln w="31750">
            <a:solidFill>
              <a:srgbClr val="E103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E61817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6170312" y="900898"/>
            <a:ext cx="2498670" cy="1827878"/>
          </a:xfrm>
          <a:custGeom>
            <a:avLst/>
            <a:gdLst>
              <a:gd name="connsiteX0" fmla="*/ 0 w 2362498"/>
              <a:gd name="connsiteY0" fmla="*/ 0 h 1827878"/>
              <a:gd name="connsiteX1" fmla="*/ 618105 w 2362498"/>
              <a:gd name="connsiteY1" fmla="*/ 0 h 1827878"/>
              <a:gd name="connsiteX2" fmla="*/ 618105 w 2362498"/>
              <a:gd name="connsiteY2" fmla="*/ 1612423 h 1827878"/>
              <a:gd name="connsiteX3" fmla="*/ 2362498 w 2362498"/>
              <a:gd name="connsiteY3" fmla="*/ 1612423 h 1827878"/>
              <a:gd name="connsiteX4" fmla="*/ 2362498 w 2362498"/>
              <a:gd name="connsiteY4" fmla="*/ 1827878 h 1827878"/>
              <a:gd name="connsiteX5" fmla="*/ 839514 w 2362498"/>
              <a:gd name="connsiteY5" fmla="*/ 1827878 h 1827878"/>
              <a:gd name="connsiteX6" fmla="*/ 433218 w 2362498"/>
              <a:gd name="connsiteY6" fmla="*/ 1827878 h 1827878"/>
              <a:gd name="connsiteX7" fmla="*/ 433218 w 2362498"/>
              <a:gd name="connsiteY7" fmla="*/ 1826314 h 1827878"/>
              <a:gd name="connsiteX8" fmla="*/ 0 w 2362498"/>
              <a:gd name="connsiteY8" fmla="*/ 1826314 h 1827878"/>
              <a:gd name="connsiteX0" fmla="*/ 618105 w 2362498"/>
              <a:gd name="connsiteY0" fmla="*/ 1612423 h 1827878"/>
              <a:gd name="connsiteX1" fmla="*/ 2362498 w 2362498"/>
              <a:gd name="connsiteY1" fmla="*/ 1612423 h 1827878"/>
              <a:gd name="connsiteX2" fmla="*/ 2362498 w 2362498"/>
              <a:gd name="connsiteY2" fmla="*/ 1827878 h 1827878"/>
              <a:gd name="connsiteX3" fmla="*/ 839514 w 2362498"/>
              <a:gd name="connsiteY3" fmla="*/ 1827878 h 1827878"/>
              <a:gd name="connsiteX4" fmla="*/ 433218 w 2362498"/>
              <a:gd name="connsiteY4" fmla="*/ 1827878 h 1827878"/>
              <a:gd name="connsiteX5" fmla="*/ 433218 w 2362498"/>
              <a:gd name="connsiteY5" fmla="*/ 1826314 h 1827878"/>
              <a:gd name="connsiteX6" fmla="*/ 0 w 2362498"/>
              <a:gd name="connsiteY6" fmla="*/ 1826314 h 1827878"/>
              <a:gd name="connsiteX7" fmla="*/ 0 w 2362498"/>
              <a:gd name="connsiteY7" fmla="*/ 0 h 1827878"/>
              <a:gd name="connsiteX8" fmla="*/ 618105 w 2362498"/>
              <a:gd name="connsiteY8" fmla="*/ 0 h 1827878"/>
              <a:gd name="connsiteX9" fmla="*/ 709545 w 2362498"/>
              <a:gd name="connsiteY9" fmla="*/ 1703863 h 1827878"/>
              <a:gd name="connsiteX0" fmla="*/ 618105 w 2362498"/>
              <a:gd name="connsiteY0" fmla="*/ 1612423 h 1827878"/>
              <a:gd name="connsiteX1" fmla="*/ 2362498 w 2362498"/>
              <a:gd name="connsiteY1" fmla="*/ 1612423 h 1827878"/>
              <a:gd name="connsiteX2" fmla="*/ 2362498 w 2362498"/>
              <a:gd name="connsiteY2" fmla="*/ 1827878 h 1827878"/>
              <a:gd name="connsiteX3" fmla="*/ 839514 w 2362498"/>
              <a:gd name="connsiteY3" fmla="*/ 1827878 h 1827878"/>
              <a:gd name="connsiteX4" fmla="*/ 433218 w 2362498"/>
              <a:gd name="connsiteY4" fmla="*/ 1827878 h 1827878"/>
              <a:gd name="connsiteX5" fmla="*/ 433218 w 2362498"/>
              <a:gd name="connsiteY5" fmla="*/ 1826314 h 1827878"/>
              <a:gd name="connsiteX6" fmla="*/ 0 w 2362498"/>
              <a:gd name="connsiteY6" fmla="*/ 1826314 h 1827878"/>
              <a:gd name="connsiteX7" fmla="*/ 0 w 2362498"/>
              <a:gd name="connsiteY7" fmla="*/ 0 h 1827878"/>
              <a:gd name="connsiteX8" fmla="*/ 618105 w 2362498"/>
              <a:gd name="connsiteY8" fmla="*/ 0 h 1827878"/>
              <a:gd name="connsiteX0" fmla="*/ 2362498 w 2362498"/>
              <a:gd name="connsiteY0" fmla="*/ 1612423 h 1827878"/>
              <a:gd name="connsiteX1" fmla="*/ 2362498 w 2362498"/>
              <a:gd name="connsiteY1" fmla="*/ 1827878 h 1827878"/>
              <a:gd name="connsiteX2" fmla="*/ 839514 w 2362498"/>
              <a:gd name="connsiteY2" fmla="*/ 1827878 h 1827878"/>
              <a:gd name="connsiteX3" fmla="*/ 433218 w 2362498"/>
              <a:gd name="connsiteY3" fmla="*/ 1827878 h 1827878"/>
              <a:gd name="connsiteX4" fmla="*/ 433218 w 2362498"/>
              <a:gd name="connsiteY4" fmla="*/ 1826314 h 1827878"/>
              <a:gd name="connsiteX5" fmla="*/ 0 w 2362498"/>
              <a:gd name="connsiteY5" fmla="*/ 1826314 h 1827878"/>
              <a:gd name="connsiteX6" fmla="*/ 0 w 2362498"/>
              <a:gd name="connsiteY6" fmla="*/ 0 h 1827878"/>
              <a:gd name="connsiteX7" fmla="*/ 618105 w 2362498"/>
              <a:gd name="connsiteY7" fmla="*/ 0 h 1827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62498" h="1827878">
                <a:moveTo>
                  <a:pt x="2362498" y="1612423"/>
                </a:moveTo>
                <a:lnTo>
                  <a:pt x="2362498" y="1827878"/>
                </a:lnTo>
                <a:lnTo>
                  <a:pt x="839514" y="1827878"/>
                </a:lnTo>
                <a:lnTo>
                  <a:pt x="433218" y="1827878"/>
                </a:lnTo>
                <a:lnTo>
                  <a:pt x="433218" y="1826314"/>
                </a:lnTo>
                <a:lnTo>
                  <a:pt x="0" y="1826314"/>
                </a:lnTo>
                <a:lnTo>
                  <a:pt x="0" y="0"/>
                </a:lnTo>
                <a:lnTo>
                  <a:pt x="618105" y="0"/>
                </a:lnTo>
              </a:path>
            </a:pathLst>
          </a:custGeom>
          <a:noFill/>
          <a:ln w="31750">
            <a:solidFill>
              <a:srgbClr val="E103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E61817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73894" y="3021568"/>
            <a:ext cx="6058070" cy="923330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 algn="ctr"/>
            <a:r>
              <a:rPr lang="zh-CN" altLang="en-US" sz="5400" b="1" spc="300" dirty="0">
                <a:solidFill>
                  <a:srgbClr val="E61817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此处添加您的标题</a:t>
            </a: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4311386" y="4024433"/>
            <a:ext cx="6212114" cy="498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buNone/>
            </a:pPr>
            <a:r>
              <a:rPr lang="en-US" altLang="zh-CN" sz="1200" dirty="0">
                <a:solidFill>
                  <a:srgbClr val="E61817"/>
                </a:solidFill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</p:spTree>
    <p:extLst>
      <p:ext uri="{BB962C8B-B14F-4D97-AF65-F5344CB8AC3E}">
        <p14:creationId xmlns:p14="http://schemas.microsoft.com/office/powerpoint/2010/main" xmlns="" val="2541729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6840">
        <p14:warp dir="in"/>
      </p:transition>
    </mc:Choice>
    <mc:Fallback>
      <p:transition spd="slow" advClick="0" advTm="684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600"/>
                            </p:stCondLst>
                            <p:childTnLst>
                              <p:par>
                                <p:cTn id="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100"/>
                            </p:stCondLst>
                            <p:childTnLst>
                              <p:par>
                                <p:cTn id="4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600"/>
                            </p:stCondLst>
                            <p:childTnLst>
                              <p:par>
                                <p:cTn id="4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 animBg="1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6" y="0"/>
            <a:ext cx="2247809" cy="638483"/>
          </a:xfrm>
          <a:prstGeom prst="rect">
            <a:avLst/>
          </a:prstGeom>
        </p:spPr>
      </p:pic>
      <p:sp>
        <p:nvSpPr>
          <p:cNvPr id="3" name="文本占位符 2"/>
          <p:cNvSpPr txBox="1">
            <a:spLocks/>
          </p:cNvSpPr>
          <p:nvPr/>
        </p:nvSpPr>
        <p:spPr>
          <a:xfrm>
            <a:off x="827314" y="773433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827314" y="297254"/>
            <a:ext cx="36471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2400" b="1">
                <a:solidFill>
                  <a:srgbClr val="3D735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三、点击</a:t>
            </a:r>
            <a:r>
              <a:rPr lang="zh-CN" altLang="en-US" b="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添加你的</a:t>
            </a:r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标题</a:t>
            </a:r>
            <a:endParaRPr lang="zh-CN" altLang="en-US" b="0" spc="300" dirty="0">
              <a:solidFill>
                <a:srgbClr val="E61817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4203700" y="2052638"/>
            <a:ext cx="3759200" cy="3757612"/>
            <a:chOff x="4203700" y="2052638"/>
            <a:chExt cx="3759200" cy="3757612"/>
          </a:xfrm>
        </p:grpSpPr>
        <p:sp>
          <p:nvSpPr>
            <p:cNvPr id="32" name="Freeform 19"/>
            <p:cNvSpPr>
              <a:spLocks/>
            </p:cNvSpPr>
            <p:nvPr/>
          </p:nvSpPr>
          <p:spPr bwMode="auto">
            <a:xfrm>
              <a:off x="4764088" y="2054225"/>
              <a:ext cx="1314450" cy="1128713"/>
            </a:xfrm>
            <a:custGeom>
              <a:avLst/>
              <a:gdLst/>
              <a:ahLst/>
              <a:cxnLst>
                <a:cxn ang="0">
                  <a:pos x="142" y="510"/>
                </a:cxn>
                <a:cxn ang="0">
                  <a:pos x="143" y="512"/>
                </a:cxn>
                <a:cxn ang="0">
                  <a:pos x="143" y="514"/>
                </a:cxn>
                <a:cxn ang="0">
                  <a:pos x="142" y="516"/>
                </a:cxn>
                <a:cxn ang="0">
                  <a:pos x="141" y="518"/>
                </a:cxn>
                <a:cxn ang="0">
                  <a:pos x="141" y="519"/>
                </a:cxn>
                <a:cxn ang="0">
                  <a:pos x="141" y="520"/>
                </a:cxn>
                <a:cxn ang="0">
                  <a:pos x="112" y="557"/>
                </a:cxn>
                <a:cxn ang="0">
                  <a:pos x="112" y="557"/>
                </a:cxn>
                <a:cxn ang="0">
                  <a:pos x="112" y="557"/>
                </a:cxn>
                <a:cxn ang="0">
                  <a:pos x="112" y="557"/>
                </a:cxn>
                <a:cxn ang="0">
                  <a:pos x="98" y="561"/>
                </a:cxn>
                <a:cxn ang="0">
                  <a:pos x="45" y="639"/>
                </a:cxn>
                <a:cxn ang="0">
                  <a:pos x="70" y="696"/>
                </a:cxn>
                <a:cxn ang="0">
                  <a:pos x="186" y="697"/>
                </a:cxn>
                <a:cxn ang="0">
                  <a:pos x="209" y="659"/>
                </a:cxn>
                <a:cxn ang="0">
                  <a:pos x="221" y="641"/>
                </a:cxn>
                <a:cxn ang="0">
                  <a:pos x="251" y="625"/>
                </a:cxn>
                <a:cxn ang="0">
                  <a:pos x="252" y="625"/>
                </a:cxn>
                <a:cxn ang="0">
                  <a:pos x="253" y="625"/>
                </a:cxn>
                <a:cxn ang="0">
                  <a:pos x="256" y="624"/>
                </a:cxn>
                <a:cxn ang="0">
                  <a:pos x="257" y="624"/>
                </a:cxn>
                <a:cxn ang="0">
                  <a:pos x="262" y="626"/>
                </a:cxn>
                <a:cxn ang="0">
                  <a:pos x="261" y="628"/>
                </a:cxn>
                <a:cxn ang="0">
                  <a:pos x="400" y="767"/>
                </a:cxn>
                <a:cxn ang="0">
                  <a:pos x="892" y="373"/>
                </a:cxn>
                <a:cxn ang="0">
                  <a:pos x="891" y="372"/>
                </a:cxn>
                <a:cxn ang="0">
                  <a:pos x="890" y="371"/>
                </a:cxn>
                <a:cxn ang="0">
                  <a:pos x="860" y="369"/>
                </a:cxn>
                <a:cxn ang="0">
                  <a:pos x="860" y="369"/>
                </a:cxn>
                <a:cxn ang="0">
                  <a:pos x="855" y="372"/>
                </a:cxn>
                <a:cxn ang="0">
                  <a:pos x="855" y="372"/>
                </a:cxn>
                <a:cxn ang="0">
                  <a:pos x="809" y="383"/>
                </a:cxn>
                <a:cxn ang="0">
                  <a:pos x="735" y="351"/>
                </a:cxn>
                <a:cxn ang="0">
                  <a:pos x="723" y="226"/>
                </a:cxn>
                <a:cxn ang="0">
                  <a:pos x="809" y="179"/>
                </a:cxn>
                <a:cxn ang="0">
                  <a:pos x="852" y="188"/>
                </a:cxn>
                <a:cxn ang="0">
                  <a:pos x="863" y="194"/>
                </a:cxn>
                <a:cxn ang="0">
                  <a:pos x="893" y="190"/>
                </a:cxn>
                <a:cxn ang="0">
                  <a:pos x="0" y="366"/>
                </a:cxn>
                <a:cxn ang="0">
                  <a:pos x="139" y="505"/>
                </a:cxn>
              </a:cxnLst>
              <a:rect l="0" t="0" r="r" b="b"/>
              <a:pathLst>
                <a:path w="893" h="767">
                  <a:moveTo>
                    <a:pt x="142" y="510"/>
                  </a:moveTo>
                  <a:cubicBezTo>
                    <a:pt x="142" y="510"/>
                    <a:pt x="142" y="510"/>
                    <a:pt x="142" y="510"/>
                  </a:cubicBezTo>
                  <a:cubicBezTo>
                    <a:pt x="143" y="511"/>
                    <a:pt x="143" y="511"/>
                    <a:pt x="143" y="511"/>
                  </a:cubicBezTo>
                  <a:cubicBezTo>
                    <a:pt x="143" y="512"/>
                    <a:pt x="143" y="512"/>
                    <a:pt x="143" y="512"/>
                  </a:cubicBezTo>
                  <a:cubicBezTo>
                    <a:pt x="143" y="512"/>
                    <a:pt x="143" y="512"/>
                    <a:pt x="143" y="512"/>
                  </a:cubicBezTo>
                  <a:cubicBezTo>
                    <a:pt x="143" y="513"/>
                    <a:pt x="143" y="514"/>
                    <a:pt x="143" y="514"/>
                  </a:cubicBezTo>
                  <a:cubicBezTo>
                    <a:pt x="142" y="515"/>
                    <a:pt x="142" y="515"/>
                    <a:pt x="142" y="515"/>
                  </a:cubicBezTo>
                  <a:cubicBezTo>
                    <a:pt x="142" y="516"/>
                    <a:pt x="142" y="516"/>
                    <a:pt x="142" y="516"/>
                  </a:cubicBezTo>
                  <a:cubicBezTo>
                    <a:pt x="142" y="517"/>
                    <a:pt x="142" y="517"/>
                    <a:pt x="142" y="517"/>
                  </a:cubicBezTo>
                  <a:cubicBezTo>
                    <a:pt x="141" y="518"/>
                    <a:pt x="141" y="518"/>
                    <a:pt x="141" y="518"/>
                  </a:cubicBezTo>
                  <a:cubicBezTo>
                    <a:pt x="141" y="518"/>
                    <a:pt x="141" y="518"/>
                    <a:pt x="141" y="518"/>
                  </a:cubicBezTo>
                  <a:cubicBezTo>
                    <a:pt x="141" y="519"/>
                    <a:pt x="141" y="519"/>
                    <a:pt x="141" y="519"/>
                  </a:cubicBezTo>
                  <a:cubicBezTo>
                    <a:pt x="141" y="519"/>
                    <a:pt x="141" y="519"/>
                    <a:pt x="141" y="519"/>
                  </a:cubicBezTo>
                  <a:cubicBezTo>
                    <a:pt x="141" y="519"/>
                    <a:pt x="141" y="520"/>
                    <a:pt x="141" y="520"/>
                  </a:cubicBezTo>
                  <a:cubicBezTo>
                    <a:pt x="139" y="530"/>
                    <a:pt x="134" y="539"/>
                    <a:pt x="126" y="547"/>
                  </a:cubicBezTo>
                  <a:cubicBezTo>
                    <a:pt x="122" y="551"/>
                    <a:pt x="117" y="554"/>
                    <a:pt x="112" y="557"/>
                  </a:cubicBezTo>
                  <a:cubicBezTo>
                    <a:pt x="112" y="557"/>
                    <a:pt x="112" y="557"/>
                    <a:pt x="112" y="557"/>
                  </a:cubicBezTo>
                  <a:cubicBezTo>
                    <a:pt x="112" y="557"/>
                    <a:pt x="112" y="557"/>
                    <a:pt x="112" y="557"/>
                  </a:cubicBezTo>
                  <a:cubicBezTo>
                    <a:pt x="112" y="557"/>
                    <a:pt x="112" y="557"/>
                    <a:pt x="112" y="557"/>
                  </a:cubicBezTo>
                  <a:cubicBezTo>
                    <a:pt x="112" y="557"/>
                    <a:pt x="112" y="557"/>
                    <a:pt x="112" y="557"/>
                  </a:cubicBezTo>
                  <a:cubicBezTo>
                    <a:pt x="112" y="557"/>
                    <a:pt x="112" y="557"/>
                    <a:pt x="112" y="557"/>
                  </a:cubicBezTo>
                  <a:cubicBezTo>
                    <a:pt x="112" y="557"/>
                    <a:pt x="112" y="557"/>
                    <a:pt x="112" y="557"/>
                  </a:cubicBezTo>
                  <a:cubicBezTo>
                    <a:pt x="112" y="557"/>
                    <a:pt x="112" y="557"/>
                    <a:pt x="112" y="557"/>
                  </a:cubicBezTo>
                  <a:cubicBezTo>
                    <a:pt x="106" y="559"/>
                    <a:pt x="102" y="560"/>
                    <a:pt x="98" y="561"/>
                  </a:cubicBezTo>
                  <a:cubicBezTo>
                    <a:pt x="87" y="565"/>
                    <a:pt x="77" y="572"/>
                    <a:pt x="69" y="580"/>
                  </a:cubicBezTo>
                  <a:cubicBezTo>
                    <a:pt x="53" y="596"/>
                    <a:pt x="45" y="617"/>
                    <a:pt x="45" y="639"/>
                  </a:cubicBezTo>
                  <a:cubicBezTo>
                    <a:pt x="45" y="641"/>
                    <a:pt x="45" y="643"/>
                    <a:pt x="45" y="646"/>
                  </a:cubicBezTo>
                  <a:cubicBezTo>
                    <a:pt x="47" y="664"/>
                    <a:pt x="56" y="682"/>
                    <a:pt x="70" y="696"/>
                  </a:cubicBezTo>
                  <a:cubicBezTo>
                    <a:pt x="86" y="713"/>
                    <a:pt x="108" y="721"/>
                    <a:pt x="130" y="721"/>
                  </a:cubicBezTo>
                  <a:cubicBezTo>
                    <a:pt x="150" y="721"/>
                    <a:pt x="171" y="713"/>
                    <a:pt x="186" y="697"/>
                  </a:cubicBezTo>
                  <a:cubicBezTo>
                    <a:pt x="195" y="688"/>
                    <a:pt x="202" y="677"/>
                    <a:pt x="206" y="666"/>
                  </a:cubicBezTo>
                  <a:cubicBezTo>
                    <a:pt x="206" y="663"/>
                    <a:pt x="208" y="661"/>
                    <a:pt x="209" y="659"/>
                  </a:cubicBezTo>
                  <a:cubicBezTo>
                    <a:pt x="211" y="652"/>
                    <a:pt x="216" y="647"/>
                    <a:pt x="221" y="641"/>
                  </a:cubicBezTo>
                  <a:cubicBezTo>
                    <a:pt x="221" y="641"/>
                    <a:pt x="221" y="641"/>
                    <a:pt x="221" y="641"/>
                  </a:cubicBezTo>
                  <a:cubicBezTo>
                    <a:pt x="229" y="634"/>
                    <a:pt x="238" y="628"/>
                    <a:pt x="248" y="626"/>
                  </a:cubicBezTo>
                  <a:cubicBezTo>
                    <a:pt x="249" y="626"/>
                    <a:pt x="250" y="625"/>
                    <a:pt x="251" y="625"/>
                  </a:cubicBezTo>
                  <a:cubicBezTo>
                    <a:pt x="251" y="625"/>
                    <a:pt x="251" y="625"/>
                    <a:pt x="251" y="625"/>
                  </a:cubicBezTo>
                  <a:cubicBezTo>
                    <a:pt x="252" y="625"/>
                    <a:pt x="252" y="625"/>
                    <a:pt x="252" y="625"/>
                  </a:cubicBezTo>
                  <a:cubicBezTo>
                    <a:pt x="252" y="625"/>
                    <a:pt x="252" y="625"/>
                    <a:pt x="252" y="625"/>
                  </a:cubicBezTo>
                  <a:cubicBezTo>
                    <a:pt x="253" y="625"/>
                    <a:pt x="253" y="625"/>
                    <a:pt x="253" y="625"/>
                  </a:cubicBezTo>
                  <a:cubicBezTo>
                    <a:pt x="253" y="625"/>
                    <a:pt x="253" y="625"/>
                    <a:pt x="253" y="625"/>
                  </a:cubicBezTo>
                  <a:cubicBezTo>
                    <a:pt x="254" y="625"/>
                    <a:pt x="255" y="624"/>
                    <a:pt x="256" y="624"/>
                  </a:cubicBezTo>
                  <a:cubicBezTo>
                    <a:pt x="257" y="624"/>
                    <a:pt x="257" y="624"/>
                    <a:pt x="257" y="624"/>
                  </a:cubicBezTo>
                  <a:cubicBezTo>
                    <a:pt x="257" y="624"/>
                    <a:pt x="257" y="624"/>
                    <a:pt x="257" y="624"/>
                  </a:cubicBezTo>
                  <a:cubicBezTo>
                    <a:pt x="258" y="624"/>
                    <a:pt x="258" y="624"/>
                    <a:pt x="258" y="624"/>
                  </a:cubicBezTo>
                  <a:cubicBezTo>
                    <a:pt x="259" y="624"/>
                    <a:pt x="261" y="625"/>
                    <a:pt x="262" y="626"/>
                  </a:cubicBezTo>
                  <a:cubicBezTo>
                    <a:pt x="262" y="626"/>
                    <a:pt x="261" y="627"/>
                    <a:pt x="262" y="627"/>
                  </a:cubicBezTo>
                  <a:cubicBezTo>
                    <a:pt x="262" y="627"/>
                    <a:pt x="261" y="628"/>
                    <a:pt x="261" y="628"/>
                  </a:cubicBezTo>
                  <a:cubicBezTo>
                    <a:pt x="262" y="628"/>
                    <a:pt x="262" y="628"/>
                    <a:pt x="262" y="628"/>
                  </a:cubicBezTo>
                  <a:cubicBezTo>
                    <a:pt x="400" y="767"/>
                    <a:pt x="400" y="767"/>
                    <a:pt x="400" y="767"/>
                  </a:cubicBezTo>
                  <a:cubicBezTo>
                    <a:pt x="536" y="635"/>
                    <a:pt x="715" y="567"/>
                    <a:pt x="892" y="566"/>
                  </a:cubicBezTo>
                  <a:cubicBezTo>
                    <a:pt x="892" y="373"/>
                    <a:pt x="892" y="373"/>
                    <a:pt x="892" y="373"/>
                  </a:cubicBezTo>
                  <a:cubicBezTo>
                    <a:pt x="892" y="373"/>
                    <a:pt x="893" y="373"/>
                    <a:pt x="893" y="373"/>
                  </a:cubicBezTo>
                  <a:cubicBezTo>
                    <a:pt x="892" y="373"/>
                    <a:pt x="892" y="372"/>
                    <a:pt x="891" y="372"/>
                  </a:cubicBezTo>
                  <a:cubicBezTo>
                    <a:pt x="891" y="372"/>
                    <a:pt x="891" y="372"/>
                    <a:pt x="891" y="372"/>
                  </a:cubicBezTo>
                  <a:cubicBezTo>
                    <a:pt x="891" y="371"/>
                    <a:pt x="890" y="371"/>
                    <a:pt x="890" y="371"/>
                  </a:cubicBezTo>
                  <a:cubicBezTo>
                    <a:pt x="885" y="368"/>
                    <a:pt x="880" y="367"/>
                    <a:pt x="874" y="367"/>
                  </a:cubicBezTo>
                  <a:cubicBezTo>
                    <a:pt x="869" y="367"/>
                    <a:pt x="864" y="368"/>
                    <a:pt x="860" y="369"/>
                  </a:cubicBezTo>
                  <a:cubicBezTo>
                    <a:pt x="860" y="369"/>
                    <a:pt x="860" y="369"/>
                    <a:pt x="860" y="369"/>
                  </a:cubicBezTo>
                  <a:cubicBezTo>
                    <a:pt x="860" y="369"/>
                    <a:pt x="860" y="369"/>
                    <a:pt x="860" y="369"/>
                  </a:cubicBezTo>
                  <a:cubicBezTo>
                    <a:pt x="860" y="369"/>
                    <a:pt x="860" y="369"/>
                    <a:pt x="860" y="369"/>
                  </a:cubicBezTo>
                  <a:cubicBezTo>
                    <a:pt x="858" y="370"/>
                    <a:pt x="857" y="371"/>
                    <a:pt x="855" y="372"/>
                  </a:cubicBezTo>
                  <a:cubicBezTo>
                    <a:pt x="855" y="372"/>
                    <a:pt x="855" y="372"/>
                    <a:pt x="855" y="372"/>
                  </a:cubicBezTo>
                  <a:cubicBezTo>
                    <a:pt x="855" y="372"/>
                    <a:pt x="855" y="372"/>
                    <a:pt x="855" y="372"/>
                  </a:cubicBezTo>
                  <a:cubicBezTo>
                    <a:pt x="854" y="373"/>
                    <a:pt x="854" y="373"/>
                    <a:pt x="854" y="373"/>
                  </a:cubicBezTo>
                  <a:cubicBezTo>
                    <a:pt x="841" y="379"/>
                    <a:pt x="825" y="383"/>
                    <a:pt x="809" y="383"/>
                  </a:cubicBezTo>
                  <a:cubicBezTo>
                    <a:pt x="785" y="383"/>
                    <a:pt x="762" y="374"/>
                    <a:pt x="745" y="360"/>
                  </a:cubicBezTo>
                  <a:cubicBezTo>
                    <a:pt x="741" y="357"/>
                    <a:pt x="738" y="354"/>
                    <a:pt x="735" y="351"/>
                  </a:cubicBezTo>
                  <a:cubicBezTo>
                    <a:pt x="717" y="334"/>
                    <a:pt x="706" y="309"/>
                    <a:pt x="706" y="282"/>
                  </a:cubicBezTo>
                  <a:cubicBezTo>
                    <a:pt x="706" y="261"/>
                    <a:pt x="712" y="242"/>
                    <a:pt x="723" y="226"/>
                  </a:cubicBezTo>
                  <a:cubicBezTo>
                    <a:pt x="727" y="220"/>
                    <a:pt x="732" y="213"/>
                    <a:pt x="738" y="208"/>
                  </a:cubicBezTo>
                  <a:cubicBezTo>
                    <a:pt x="756" y="190"/>
                    <a:pt x="782" y="179"/>
                    <a:pt x="809" y="179"/>
                  </a:cubicBezTo>
                  <a:cubicBezTo>
                    <a:pt x="824" y="179"/>
                    <a:pt x="838" y="182"/>
                    <a:pt x="851" y="188"/>
                  </a:cubicBezTo>
                  <a:cubicBezTo>
                    <a:pt x="851" y="188"/>
                    <a:pt x="851" y="188"/>
                    <a:pt x="852" y="188"/>
                  </a:cubicBezTo>
                  <a:cubicBezTo>
                    <a:pt x="852" y="188"/>
                    <a:pt x="852" y="188"/>
                    <a:pt x="852" y="188"/>
                  </a:cubicBezTo>
                  <a:cubicBezTo>
                    <a:pt x="856" y="191"/>
                    <a:pt x="859" y="192"/>
                    <a:pt x="863" y="194"/>
                  </a:cubicBezTo>
                  <a:cubicBezTo>
                    <a:pt x="866" y="195"/>
                    <a:pt x="870" y="196"/>
                    <a:pt x="874" y="196"/>
                  </a:cubicBezTo>
                  <a:cubicBezTo>
                    <a:pt x="881" y="196"/>
                    <a:pt x="887" y="193"/>
                    <a:pt x="893" y="190"/>
                  </a:cubicBezTo>
                  <a:cubicBezTo>
                    <a:pt x="892" y="0"/>
                    <a:pt x="892" y="0"/>
                    <a:pt x="892" y="0"/>
                  </a:cubicBezTo>
                  <a:cubicBezTo>
                    <a:pt x="570" y="1"/>
                    <a:pt x="249" y="122"/>
                    <a:pt x="0" y="366"/>
                  </a:cubicBezTo>
                  <a:cubicBezTo>
                    <a:pt x="138" y="504"/>
                    <a:pt x="138" y="504"/>
                    <a:pt x="138" y="504"/>
                  </a:cubicBezTo>
                  <a:cubicBezTo>
                    <a:pt x="139" y="505"/>
                    <a:pt x="139" y="505"/>
                    <a:pt x="139" y="505"/>
                  </a:cubicBezTo>
                  <a:cubicBezTo>
                    <a:pt x="140" y="507"/>
                    <a:pt x="142" y="508"/>
                    <a:pt x="142" y="510"/>
                  </a:cubicBezTo>
                  <a:close/>
                </a:path>
              </a:pathLst>
            </a:cu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lIns="121682" tIns="60841" rIns="121682" bIns="60841"/>
            <a:lstStyle/>
            <a:p>
              <a:pPr defTabSz="121749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5308600" y="2389188"/>
              <a:ext cx="317500" cy="463550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lIns="121682" tIns="60841" rIns="121682" bIns="60841"/>
            <a:lstStyle/>
            <a:p>
              <a:pPr defTabSz="121749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20"/>
            <p:cNvSpPr>
              <a:spLocks/>
            </p:cNvSpPr>
            <p:nvPr/>
          </p:nvSpPr>
          <p:spPr bwMode="auto">
            <a:xfrm>
              <a:off x="4759325" y="4673600"/>
              <a:ext cx="1582738" cy="1136650"/>
            </a:xfrm>
            <a:custGeom>
              <a:avLst/>
              <a:gdLst/>
              <a:ahLst/>
              <a:cxnLst>
                <a:cxn ang="0">
                  <a:pos x="892" y="570"/>
                </a:cxn>
                <a:cxn ang="0">
                  <a:pos x="893" y="567"/>
                </a:cxn>
                <a:cxn ang="0">
                  <a:pos x="895" y="567"/>
                </a:cxn>
                <a:cxn ang="0">
                  <a:pos x="897" y="566"/>
                </a:cxn>
                <a:cxn ang="0">
                  <a:pos x="898" y="565"/>
                </a:cxn>
                <a:cxn ang="0">
                  <a:pos x="899" y="564"/>
                </a:cxn>
                <a:cxn ang="0">
                  <a:pos x="901" y="563"/>
                </a:cxn>
                <a:cxn ang="0">
                  <a:pos x="947" y="558"/>
                </a:cxn>
                <a:cxn ang="0">
                  <a:pos x="947" y="558"/>
                </a:cxn>
                <a:cxn ang="0">
                  <a:pos x="947" y="558"/>
                </a:cxn>
                <a:cxn ang="0">
                  <a:pos x="947" y="558"/>
                </a:cxn>
                <a:cxn ang="0">
                  <a:pos x="960" y="565"/>
                </a:cxn>
                <a:cxn ang="0">
                  <a:pos x="1052" y="548"/>
                </a:cxn>
                <a:cxn ang="0">
                  <a:pos x="1075" y="489"/>
                </a:cxn>
                <a:cxn ang="0">
                  <a:pos x="994" y="406"/>
                </a:cxn>
                <a:cxn ang="0">
                  <a:pos x="951" y="418"/>
                </a:cxn>
                <a:cxn ang="0">
                  <a:pos x="929" y="423"/>
                </a:cxn>
                <a:cxn ang="0">
                  <a:pos x="897" y="412"/>
                </a:cxn>
                <a:cxn ang="0">
                  <a:pos x="896" y="410"/>
                </a:cxn>
                <a:cxn ang="0">
                  <a:pos x="896" y="410"/>
                </a:cxn>
                <a:cxn ang="0">
                  <a:pos x="893" y="408"/>
                </a:cxn>
                <a:cxn ang="0">
                  <a:pos x="892" y="407"/>
                </a:cxn>
                <a:cxn ang="0">
                  <a:pos x="889" y="403"/>
                </a:cxn>
                <a:cxn ang="0">
                  <a:pos x="888" y="402"/>
                </a:cxn>
                <a:cxn ang="0">
                  <a:pos x="888" y="206"/>
                </a:cxn>
                <a:cxn ang="0">
                  <a:pos x="264" y="136"/>
                </a:cxn>
                <a:cxn ang="0">
                  <a:pos x="265" y="137"/>
                </a:cxn>
                <a:cxn ang="0">
                  <a:pos x="265" y="139"/>
                </a:cxn>
                <a:cxn ang="0">
                  <a:pos x="285" y="161"/>
                </a:cxn>
                <a:cxn ang="0">
                  <a:pos x="291" y="163"/>
                </a:cxn>
                <a:cxn ang="0">
                  <a:pos x="291" y="163"/>
                </a:cxn>
                <a:cxn ang="0">
                  <a:pos x="331" y="188"/>
                </a:cxn>
                <a:cxn ang="0">
                  <a:pos x="361" y="263"/>
                </a:cxn>
                <a:cxn ang="0">
                  <a:pos x="282" y="359"/>
                </a:cxn>
                <a:cxn ang="0">
                  <a:pos x="186" y="332"/>
                </a:cxn>
                <a:cxn ang="0">
                  <a:pos x="163" y="296"/>
                </a:cxn>
                <a:cxn ang="0">
                  <a:pos x="159" y="284"/>
                </a:cxn>
                <a:cxn ang="0">
                  <a:pos x="135" y="265"/>
                </a:cxn>
                <a:cxn ang="0">
                  <a:pos x="888" y="772"/>
                </a:cxn>
                <a:cxn ang="0">
                  <a:pos x="888" y="576"/>
                </a:cxn>
              </a:cxnLst>
              <a:rect l="0" t="0" r="r" b="b"/>
              <a:pathLst>
                <a:path w="1075" h="772">
                  <a:moveTo>
                    <a:pt x="891" y="570"/>
                  </a:moveTo>
                  <a:cubicBezTo>
                    <a:pt x="892" y="570"/>
                    <a:pt x="892" y="570"/>
                    <a:pt x="892" y="570"/>
                  </a:cubicBezTo>
                  <a:cubicBezTo>
                    <a:pt x="892" y="568"/>
                    <a:pt x="892" y="568"/>
                    <a:pt x="892" y="568"/>
                  </a:cubicBezTo>
                  <a:cubicBezTo>
                    <a:pt x="893" y="567"/>
                    <a:pt x="893" y="567"/>
                    <a:pt x="893" y="567"/>
                  </a:cubicBezTo>
                  <a:cubicBezTo>
                    <a:pt x="893" y="567"/>
                    <a:pt x="893" y="567"/>
                    <a:pt x="893" y="567"/>
                  </a:cubicBezTo>
                  <a:cubicBezTo>
                    <a:pt x="894" y="567"/>
                    <a:pt x="894" y="567"/>
                    <a:pt x="895" y="567"/>
                  </a:cubicBezTo>
                  <a:cubicBezTo>
                    <a:pt x="896" y="567"/>
                    <a:pt x="896" y="567"/>
                    <a:pt x="896" y="567"/>
                  </a:cubicBezTo>
                  <a:cubicBezTo>
                    <a:pt x="897" y="566"/>
                    <a:pt x="897" y="566"/>
                    <a:pt x="897" y="566"/>
                  </a:cubicBezTo>
                  <a:cubicBezTo>
                    <a:pt x="898" y="565"/>
                    <a:pt x="898" y="565"/>
                    <a:pt x="898" y="565"/>
                  </a:cubicBezTo>
                  <a:cubicBezTo>
                    <a:pt x="898" y="565"/>
                    <a:pt x="898" y="565"/>
                    <a:pt x="898" y="565"/>
                  </a:cubicBezTo>
                  <a:cubicBezTo>
                    <a:pt x="899" y="565"/>
                    <a:pt x="899" y="565"/>
                    <a:pt x="899" y="565"/>
                  </a:cubicBezTo>
                  <a:cubicBezTo>
                    <a:pt x="899" y="564"/>
                    <a:pt x="899" y="564"/>
                    <a:pt x="899" y="564"/>
                  </a:cubicBezTo>
                  <a:cubicBezTo>
                    <a:pt x="899" y="564"/>
                    <a:pt x="899" y="564"/>
                    <a:pt x="899" y="564"/>
                  </a:cubicBezTo>
                  <a:cubicBezTo>
                    <a:pt x="900" y="564"/>
                    <a:pt x="900" y="564"/>
                    <a:pt x="901" y="563"/>
                  </a:cubicBezTo>
                  <a:cubicBezTo>
                    <a:pt x="909" y="558"/>
                    <a:pt x="919" y="555"/>
                    <a:pt x="929" y="555"/>
                  </a:cubicBezTo>
                  <a:cubicBezTo>
                    <a:pt x="935" y="555"/>
                    <a:pt x="941" y="556"/>
                    <a:pt x="947" y="558"/>
                  </a:cubicBezTo>
                  <a:cubicBezTo>
                    <a:pt x="947" y="558"/>
                    <a:pt x="947" y="558"/>
                    <a:pt x="947" y="558"/>
                  </a:cubicBezTo>
                  <a:cubicBezTo>
                    <a:pt x="947" y="558"/>
                    <a:pt x="947" y="558"/>
                    <a:pt x="947" y="558"/>
                  </a:cubicBezTo>
                  <a:cubicBezTo>
                    <a:pt x="947" y="558"/>
                    <a:pt x="947" y="558"/>
                    <a:pt x="947" y="558"/>
                  </a:cubicBezTo>
                  <a:cubicBezTo>
                    <a:pt x="947" y="558"/>
                    <a:pt x="947" y="558"/>
                    <a:pt x="947" y="558"/>
                  </a:cubicBezTo>
                  <a:cubicBezTo>
                    <a:pt x="947" y="558"/>
                    <a:pt x="947" y="558"/>
                    <a:pt x="947" y="558"/>
                  </a:cubicBezTo>
                  <a:cubicBezTo>
                    <a:pt x="947" y="558"/>
                    <a:pt x="947" y="558"/>
                    <a:pt x="947" y="558"/>
                  </a:cubicBezTo>
                  <a:cubicBezTo>
                    <a:pt x="947" y="558"/>
                    <a:pt x="947" y="558"/>
                    <a:pt x="947" y="558"/>
                  </a:cubicBezTo>
                  <a:cubicBezTo>
                    <a:pt x="952" y="560"/>
                    <a:pt x="957" y="562"/>
                    <a:pt x="960" y="565"/>
                  </a:cubicBezTo>
                  <a:cubicBezTo>
                    <a:pt x="970" y="569"/>
                    <a:pt x="982" y="572"/>
                    <a:pt x="994" y="572"/>
                  </a:cubicBezTo>
                  <a:cubicBezTo>
                    <a:pt x="1016" y="572"/>
                    <a:pt x="1037" y="563"/>
                    <a:pt x="1052" y="548"/>
                  </a:cubicBezTo>
                  <a:cubicBezTo>
                    <a:pt x="1054" y="546"/>
                    <a:pt x="1055" y="544"/>
                    <a:pt x="1057" y="542"/>
                  </a:cubicBezTo>
                  <a:cubicBezTo>
                    <a:pt x="1068" y="528"/>
                    <a:pt x="1075" y="509"/>
                    <a:pt x="1075" y="489"/>
                  </a:cubicBezTo>
                  <a:cubicBezTo>
                    <a:pt x="1075" y="466"/>
                    <a:pt x="1065" y="444"/>
                    <a:pt x="1050" y="429"/>
                  </a:cubicBezTo>
                  <a:cubicBezTo>
                    <a:pt x="1035" y="415"/>
                    <a:pt x="1016" y="406"/>
                    <a:pt x="994" y="406"/>
                  </a:cubicBezTo>
                  <a:cubicBezTo>
                    <a:pt x="981" y="406"/>
                    <a:pt x="968" y="409"/>
                    <a:pt x="957" y="414"/>
                  </a:cubicBezTo>
                  <a:cubicBezTo>
                    <a:pt x="955" y="416"/>
                    <a:pt x="953" y="417"/>
                    <a:pt x="951" y="418"/>
                  </a:cubicBezTo>
                  <a:cubicBezTo>
                    <a:pt x="944" y="421"/>
                    <a:pt x="937" y="423"/>
                    <a:pt x="929" y="423"/>
                  </a:cubicBezTo>
                  <a:cubicBezTo>
                    <a:pt x="929" y="423"/>
                    <a:pt x="929" y="423"/>
                    <a:pt x="929" y="423"/>
                  </a:cubicBezTo>
                  <a:cubicBezTo>
                    <a:pt x="918" y="423"/>
                    <a:pt x="908" y="419"/>
                    <a:pt x="900" y="413"/>
                  </a:cubicBezTo>
                  <a:cubicBezTo>
                    <a:pt x="899" y="413"/>
                    <a:pt x="898" y="412"/>
                    <a:pt x="897" y="412"/>
                  </a:cubicBezTo>
                  <a:cubicBezTo>
                    <a:pt x="897" y="411"/>
                    <a:pt x="897" y="411"/>
                    <a:pt x="897" y="411"/>
                  </a:cubicBezTo>
                  <a:cubicBezTo>
                    <a:pt x="896" y="410"/>
                    <a:pt x="896" y="410"/>
                    <a:pt x="896" y="410"/>
                  </a:cubicBezTo>
                  <a:cubicBezTo>
                    <a:pt x="896" y="410"/>
                    <a:pt x="896" y="410"/>
                    <a:pt x="896" y="410"/>
                  </a:cubicBezTo>
                  <a:cubicBezTo>
                    <a:pt x="896" y="410"/>
                    <a:pt x="896" y="410"/>
                    <a:pt x="896" y="410"/>
                  </a:cubicBezTo>
                  <a:cubicBezTo>
                    <a:pt x="895" y="410"/>
                    <a:pt x="895" y="410"/>
                    <a:pt x="895" y="410"/>
                  </a:cubicBezTo>
                  <a:cubicBezTo>
                    <a:pt x="894" y="410"/>
                    <a:pt x="894" y="409"/>
                    <a:pt x="893" y="408"/>
                  </a:cubicBezTo>
                  <a:cubicBezTo>
                    <a:pt x="892" y="408"/>
                    <a:pt x="892" y="408"/>
                    <a:pt x="892" y="408"/>
                  </a:cubicBezTo>
                  <a:cubicBezTo>
                    <a:pt x="892" y="407"/>
                    <a:pt x="892" y="407"/>
                    <a:pt x="892" y="407"/>
                  </a:cubicBezTo>
                  <a:cubicBezTo>
                    <a:pt x="891" y="407"/>
                    <a:pt x="891" y="407"/>
                    <a:pt x="891" y="407"/>
                  </a:cubicBezTo>
                  <a:cubicBezTo>
                    <a:pt x="890" y="406"/>
                    <a:pt x="890" y="404"/>
                    <a:pt x="889" y="403"/>
                  </a:cubicBezTo>
                  <a:cubicBezTo>
                    <a:pt x="889" y="403"/>
                    <a:pt x="889" y="403"/>
                    <a:pt x="889" y="403"/>
                  </a:cubicBezTo>
                  <a:cubicBezTo>
                    <a:pt x="889" y="402"/>
                    <a:pt x="888" y="402"/>
                    <a:pt x="888" y="402"/>
                  </a:cubicBezTo>
                  <a:cubicBezTo>
                    <a:pt x="888" y="401"/>
                    <a:pt x="888" y="401"/>
                    <a:pt x="888" y="401"/>
                  </a:cubicBezTo>
                  <a:cubicBezTo>
                    <a:pt x="888" y="206"/>
                    <a:pt x="888" y="206"/>
                    <a:pt x="888" y="206"/>
                  </a:cubicBezTo>
                  <a:cubicBezTo>
                    <a:pt x="696" y="202"/>
                    <a:pt x="526" y="124"/>
                    <a:pt x="400" y="0"/>
                  </a:cubicBezTo>
                  <a:cubicBezTo>
                    <a:pt x="264" y="136"/>
                    <a:pt x="264" y="136"/>
                    <a:pt x="264" y="136"/>
                  </a:cubicBezTo>
                  <a:cubicBezTo>
                    <a:pt x="264" y="136"/>
                    <a:pt x="264" y="136"/>
                    <a:pt x="264" y="136"/>
                  </a:cubicBezTo>
                  <a:cubicBezTo>
                    <a:pt x="264" y="136"/>
                    <a:pt x="265" y="137"/>
                    <a:pt x="265" y="137"/>
                  </a:cubicBezTo>
                  <a:cubicBezTo>
                    <a:pt x="265" y="138"/>
                    <a:pt x="265" y="138"/>
                    <a:pt x="265" y="138"/>
                  </a:cubicBezTo>
                  <a:cubicBezTo>
                    <a:pt x="265" y="138"/>
                    <a:pt x="265" y="139"/>
                    <a:pt x="265" y="139"/>
                  </a:cubicBezTo>
                  <a:cubicBezTo>
                    <a:pt x="267" y="144"/>
                    <a:pt x="269" y="149"/>
                    <a:pt x="274" y="154"/>
                  </a:cubicBezTo>
                  <a:cubicBezTo>
                    <a:pt x="277" y="157"/>
                    <a:pt x="281" y="160"/>
                    <a:pt x="285" y="161"/>
                  </a:cubicBezTo>
                  <a:cubicBezTo>
                    <a:pt x="285" y="161"/>
                    <a:pt x="285" y="161"/>
                    <a:pt x="285" y="161"/>
                  </a:cubicBezTo>
                  <a:cubicBezTo>
                    <a:pt x="287" y="162"/>
                    <a:pt x="289" y="163"/>
                    <a:pt x="291" y="163"/>
                  </a:cubicBezTo>
                  <a:cubicBezTo>
                    <a:pt x="291" y="163"/>
                    <a:pt x="291" y="163"/>
                    <a:pt x="291" y="163"/>
                  </a:cubicBezTo>
                  <a:cubicBezTo>
                    <a:pt x="291" y="163"/>
                    <a:pt x="291" y="163"/>
                    <a:pt x="291" y="163"/>
                  </a:cubicBezTo>
                  <a:cubicBezTo>
                    <a:pt x="292" y="163"/>
                    <a:pt x="292" y="163"/>
                    <a:pt x="292" y="163"/>
                  </a:cubicBezTo>
                  <a:cubicBezTo>
                    <a:pt x="306" y="168"/>
                    <a:pt x="319" y="176"/>
                    <a:pt x="331" y="188"/>
                  </a:cubicBezTo>
                  <a:cubicBezTo>
                    <a:pt x="348" y="205"/>
                    <a:pt x="358" y="227"/>
                    <a:pt x="360" y="250"/>
                  </a:cubicBezTo>
                  <a:cubicBezTo>
                    <a:pt x="361" y="254"/>
                    <a:pt x="361" y="258"/>
                    <a:pt x="361" y="263"/>
                  </a:cubicBezTo>
                  <a:cubicBezTo>
                    <a:pt x="361" y="288"/>
                    <a:pt x="352" y="313"/>
                    <a:pt x="332" y="332"/>
                  </a:cubicBezTo>
                  <a:cubicBezTo>
                    <a:pt x="318" y="347"/>
                    <a:pt x="300" y="356"/>
                    <a:pt x="282" y="359"/>
                  </a:cubicBezTo>
                  <a:cubicBezTo>
                    <a:pt x="274" y="361"/>
                    <a:pt x="266" y="362"/>
                    <a:pt x="258" y="362"/>
                  </a:cubicBezTo>
                  <a:cubicBezTo>
                    <a:pt x="232" y="362"/>
                    <a:pt x="206" y="352"/>
                    <a:pt x="186" y="332"/>
                  </a:cubicBezTo>
                  <a:cubicBezTo>
                    <a:pt x="176" y="322"/>
                    <a:pt x="168" y="309"/>
                    <a:pt x="163" y="296"/>
                  </a:cubicBezTo>
                  <a:cubicBezTo>
                    <a:pt x="163" y="296"/>
                    <a:pt x="163" y="296"/>
                    <a:pt x="163" y="296"/>
                  </a:cubicBezTo>
                  <a:cubicBezTo>
                    <a:pt x="163" y="295"/>
                    <a:pt x="163" y="295"/>
                    <a:pt x="163" y="295"/>
                  </a:cubicBezTo>
                  <a:cubicBezTo>
                    <a:pt x="162" y="291"/>
                    <a:pt x="161" y="287"/>
                    <a:pt x="159" y="284"/>
                  </a:cubicBezTo>
                  <a:cubicBezTo>
                    <a:pt x="158" y="280"/>
                    <a:pt x="155" y="277"/>
                    <a:pt x="153" y="275"/>
                  </a:cubicBezTo>
                  <a:cubicBezTo>
                    <a:pt x="148" y="270"/>
                    <a:pt x="141" y="267"/>
                    <a:pt x="135" y="265"/>
                  </a:cubicBezTo>
                  <a:cubicBezTo>
                    <a:pt x="0" y="400"/>
                    <a:pt x="0" y="400"/>
                    <a:pt x="0" y="400"/>
                  </a:cubicBezTo>
                  <a:cubicBezTo>
                    <a:pt x="228" y="627"/>
                    <a:pt x="540" y="768"/>
                    <a:pt x="888" y="772"/>
                  </a:cubicBezTo>
                  <a:cubicBezTo>
                    <a:pt x="888" y="577"/>
                    <a:pt x="888" y="577"/>
                    <a:pt x="888" y="577"/>
                  </a:cubicBezTo>
                  <a:cubicBezTo>
                    <a:pt x="888" y="576"/>
                    <a:pt x="888" y="576"/>
                    <a:pt x="888" y="576"/>
                  </a:cubicBezTo>
                  <a:cubicBezTo>
                    <a:pt x="888" y="574"/>
                    <a:pt x="889" y="572"/>
                    <a:pt x="891" y="570"/>
                  </a:cubicBezTo>
                  <a:close/>
                </a:path>
              </a:pathLst>
            </a:cu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lIns="121682" tIns="60841" rIns="121682" bIns="60841"/>
            <a:lstStyle/>
            <a:p>
              <a:pPr defTabSz="121749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65"/>
            <p:cNvSpPr>
              <a:spLocks noEditPoints="1"/>
            </p:cNvSpPr>
            <p:nvPr/>
          </p:nvSpPr>
          <p:spPr bwMode="auto">
            <a:xfrm>
              <a:off x="5373688" y="5126038"/>
              <a:ext cx="446087" cy="404812"/>
            </a:xfrm>
            <a:custGeom>
              <a:avLst/>
              <a:gdLst/>
              <a:ahLst/>
              <a:cxnLst>
                <a:cxn ang="0">
                  <a:pos x="45" y="41"/>
                </a:cxn>
                <a:cxn ang="0">
                  <a:pos x="47" y="50"/>
                </a:cxn>
                <a:cxn ang="0">
                  <a:pos x="40" y="56"/>
                </a:cxn>
                <a:cxn ang="0">
                  <a:pos x="31" y="60"/>
                </a:cxn>
                <a:cxn ang="0">
                  <a:pos x="21" y="60"/>
                </a:cxn>
                <a:cxn ang="0">
                  <a:pos x="13" y="56"/>
                </a:cxn>
                <a:cxn ang="0">
                  <a:pos x="5" y="50"/>
                </a:cxn>
                <a:cxn ang="0">
                  <a:pos x="8" y="41"/>
                </a:cxn>
                <a:cxn ang="0">
                  <a:pos x="0" y="32"/>
                </a:cxn>
                <a:cxn ang="0">
                  <a:pos x="9" y="26"/>
                </a:cxn>
                <a:cxn ang="0">
                  <a:pos x="5" y="20"/>
                </a:cxn>
                <a:cxn ang="0">
                  <a:pos x="17" y="18"/>
                </a:cxn>
                <a:cxn ang="0">
                  <a:pos x="22" y="10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47" y="22"/>
                </a:cxn>
                <a:cxn ang="0">
                  <a:pos x="51" y="30"/>
                </a:cxn>
                <a:cxn ang="0">
                  <a:pos x="26" y="25"/>
                </a:cxn>
                <a:cxn ang="0">
                  <a:pos x="36" y="35"/>
                </a:cxn>
                <a:cxn ang="0">
                  <a:pos x="72" y="19"/>
                </a:cxn>
                <a:cxn ang="0">
                  <a:pos x="72" y="27"/>
                </a:cxn>
                <a:cxn ang="0">
                  <a:pos x="62" y="25"/>
                </a:cxn>
                <a:cxn ang="0">
                  <a:pos x="52" y="27"/>
                </a:cxn>
                <a:cxn ang="0">
                  <a:pos x="53" y="19"/>
                </a:cxn>
                <a:cxn ang="0">
                  <a:pos x="53" y="11"/>
                </a:cxn>
                <a:cxn ang="0">
                  <a:pos x="52" y="3"/>
                </a:cxn>
                <a:cxn ang="0">
                  <a:pos x="62" y="4"/>
                </a:cxn>
                <a:cxn ang="0">
                  <a:pos x="67" y="0"/>
                </a:cxn>
                <a:cxn ang="0">
                  <a:pos x="70" y="9"/>
                </a:cxn>
                <a:cxn ang="0">
                  <a:pos x="78" y="18"/>
                </a:cxn>
                <a:cxn ang="0">
                  <a:pos x="70" y="62"/>
                </a:cxn>
                <a:cxn ang="0">
                  <a:pos x="67" y="71"/>
                </a:cxn>
                <a:cxn ang="0">
                  <a:pos x="61" y="66"/>
                </a:cxn>
                <a:cxn ang="0">
                  <a:pos x="52" y="68"/>
                </a:cxn>
                <a:cxn ang="0">
                  <a:pos x="47" y="59"/>
                </a:cxn>
                <a:cxn ang="0">
                  <a:pos x="54" y="50"/>
                </a:cxn>
                <a:cxn ang="0">
                  <a:pos x="57" y="41"/>
                </a:cxn>
                <a:cxn ang="0">
                  <a:pos x="63" y="46"/>
                </a:cxn>
                <a:cxn ang="0">
                  <a:pos x="72" y="44"/>
                </a:cxn>
                <a:cxn ang="0">
                  <a:pos x="72" y="52"/>
                </a:cxn>
                <a:cxn ang="0">
                  <a:pos x="62" y="10"/>
                </a:cxn>
                <a:cxn ang="0">
                  <a:pos x="67" y="15"/>
                </a:cxn>
                <a:cxn ang="0">
                  <a:pos x="57" y="56"/>
                </a:cxn>
                <a:cxn ang="0">
                  <a:pos x="62" y="51"/>
                </a:cxn>
              </a:cxnLst>
              <a:rect l="0" t="0" r="r" b="b"/>
              <a:pathLst>
                <a:path w="78" h="71">
                  <a:moveTo>
                    <a:pt x="52" y="39"/>
                  </a:moveTo>
                  <a:cubicBezTo>
                    <a:pt x="52" y="40"/>
                    <a:pt x="51" y="40"/>
                    <a:pt x="51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5" y="46"/>
                    <a:pt x="46" y="47"/>
                    <a:pt x="47" y="49"/>
                  </a:cubicBezTo>
                  <a:cubicBezTo>
                    <a:pt x="47" y="49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6" y="52"/>
                    <a:pt x="42" y="56"/>
                    <a:pt x="41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3" y="53"/>
                    <a:pt x="32" y="54"/>
                  </a:cubicBezTo>
                  <a:cubicBezTo>
                    <a:pt x="32" y="56"/>
                    <a:pt x="32" y="58"/>
                    <a:pt x="31" y="60"/>
                  </a:cubicBezTo>
                  <a:cubicBezTo>
                    <a:pt x="31" y="61"/>
                    <a:pt x="30" y="61"/>
                    <a:pt x="3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1"/>
                    <a:pt x="21" y="61"/>
                    <a:pt x="21" y="6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5"/>
                    <a:pt x="5" y="51"/>
                    <a:pt x="5" y="50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8" y="43"/>
                    <a:pt x="8" y="42"/>
                    <a:pt x="8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0"/>
                    <a:pt x="0" y="3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7"/>
                    <a:pt x="9" y="26"/>
                  </a:cubicBezTo>
                  <a:cubicBezTo>
                    <a:pt x="8" y="25"/>
                    <a:pt x="7" y="23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19"/>
                    <a:pt x="11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7"/>
                    <a:pt x="20" y="17"/>
                  </a:cubicBezTo>
                  <a:cubicBezTo>
                    <a:pt x="21" y="15"/>
                    <a:pt x="21" y="13"/>
                    <a:pt x="21" y="11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1" y="10"/>
                    <a:pt x="31" y="1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4" y="18"/>
                    <a:pt x="35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5"/>
                    <a:pt x="47" y="20"/>
                    <a:pt x="47" y="21"/>
                  </a:cubicBezTo>
                  <a:cubicBezTo>
                    <a:pt x="47" y="21"/>
                    <a:pt x="47" y="21"/>
                    <a:pt x="47" y="22"/>
                  </a:cubicBezTo>
                  <a:cubicBezTo>
                    <a:pt x="46" y="23"/>
                    <a:pt x="45" y="25"/>
                    <a:pt x="43" y="26"/>
                  </a:cubicBezTo>
                  <a:cubicBezTo>
                    <a:pt x="44" y="27"/>
                    <a:pt x="44" y="28"/>
                    <a:pt x="45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2" y="31"/>
                    <a:pt x="52" y="32"/>
                  </a:cubicBezTo>
                  <a:lnTo>
                    <a:pt x="52" y="39"/>
                  </a:lnTo>
                  <a:close/>
                  <a:moveTo>
                    <a:pt x="26" y="25"/>
                  </a:moveTo>
                  <a:cubicBezTo>
                    <a:pt x="21" y="25"/>
                    <a:pt x="16" y="30"/>
                    <a:pt x="16" y="35"/>
                  </a:cubicBezTo>
                  <a:cubicBezTo>
                    <a:pt x="16" y="41"/>
                    <a:pt x="21" y="46"/>
                    <a:pt x="26" y="46"/>
                  </a:cubicBezTo>
                  <a:cubicBezTo>
                    <a:pt x="32" y="46"/>
                    <a:pt x="36" y="41"/>
                    <a:pt x="36" y="35"/>
                  </a:cubicBezTo>
                  <a:cubicBezTo>
                    <a:pt x="36" y="30"/>
                    <a:pt x="32" y="25"/>
                    <a:pt x="26" y="25"/>
                  </a:cubicBezTo>
                  <a:close/>
                  <a:moveTo>
                    <a:pt x="78" y="18"/>
                  </a:moveTo>
                  <a:cubicBezTo>
                    <a:pt x="78" y="18"/>
                    <a:pt x="72" y="19"/>
                    <a:pt x="72" y="19"/>
                  </a:cubicBezTo>
                  <a:cubicBezTo>
                    <a:pt x="71" y="20"/>
                    <a:pt x="71" y="20"/>
                    <a:pt x="70" y="21"/>
                  </a:cubicBezTo>
                  <a:cubicBezTo>
                    <a:pt x="71" y="22"/>
                    <a:pt x="72" y="26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68" y="30"/>
                    <a:pt x="67" y="30"/>
                  </a:cubicBezTo>
                  <a:cubicBezTo>
                    <a:pt x="67" y="30"/>
                    <a:pt x="64" y="26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1" y="25"/>
                    <a:pt x="61" y="25"/>
                  </a:cubicBezTo>
                  <a:cubicBezTo>
                    <a:pt x="61" y="26"/>
                    <a:pt x="58" y="30"/>
                    <a:pt x="57" y="30"/>
                  </a:cubicBezTo>
                  <a:cubicBezTo>
                    <a:pt x="57" y="30"/>
                    <a:pt x="53" y="27"/>
                    <a:pt x="52" y="27"/>
                  </a:cubicBezTo>
                  <a:cubicBezTo>
                    <a:pt x="52" y="27"/>
                    <a:pt x="52" y="27"/>
                    <a:pt x="52" y="26"/>
                  </a:cubicBezTo>
                  <a:cubicBezTo>
                    <a:pt x="52" y="26"/>
                    <a:pt x="54" y="22"/>
                    <a:pt x="54" y="21"/>
                  </a:cubicBezTo>
                  <a:cubicBezTo>
                    <a:pt x="53" y="20"/>
                    <a:pt x="53" y="20"/>
                    <a:pt x="53" y="19"/>
                  </a:cubicBezTo>
                  <a:cubicBezTo>
                    <a:pt x="52" y="19"/>
                    <a:pt x="47" y="18"/>
                    <a:pt x="47" y="1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52" y="11"/>
                    <a:pt x="53" y="11"/>
                  </a:cubicBezTo>
                  <a:cubicBezTo>
                    <a:pt x="53" y="10"/>
                    <a:pt x="53" y="9"/>
                    <a:pt x="54" y="9"/>
                  </a:cubicBezTo>
                  <a:cubicBezTo>
                    <a:pt x="54" y="8"/>
                    <a:pt x="52" y="4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7" y="0"/>
                    <a:pt x="57" y="0"/>
                  </a:cubicBezTo>
                  <a:cubicBezTo>
                    <a:pt x="58" y="0"/>
                    <a:pt x="61" y="4"/>
                    <a:pt x="61" y="5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3" y="4"/>
                    <a:pt x="63" y="4"/>
                    <a:pt x="63" y="5"/>
                  </a:cubicBezTo>
                  <a:cubicBezTo>
                    <a:pt x="64" y="3"/>
                    <a:pt x="66" y="1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71" y="8"/>
                    <a:pt x="70" y="9"/>
                  </a:cubicBezTo>
                  <a:cubicBezTo>
                    <a:pt x="71" y="9"/>
                    <a:pt x="71" y="10"/>
                    <a:pt x="72" y="11"/>
                  </a:cubicBezTo>
                  <a:cubicBezTo>
                    <a:pt x="72" y="11"/>
                    <a:pt x="78" y="11"/>
                    <a:pt x="78" y="12"/>
                  </a:cubicBezTo>
                  <a:lnTo>
                    <a:pt x="78" y="18"/>
                  </a:lnTo>
                  <a:close/>
                  <a:moveTo>
                    <a:pt x="78" y="59"/>
                  </a:moveTo>
                  <a:cubicBezTo>
                    <a:pt x="78" y="59"/>
                    <a:pt x="72" y="60"/>
                    <a:pt x="72" y="60"/>
                  </a:cubicBezTo>
                  <a:cubicBezTo>
                    <a:pt x="71" y="61"/>
                    <a:pt x="71" y="61"/>
                    <a:pt x="70" y="62"/>
                  </a:cubicBezTo>
                  <a:cubicBezTo>
                    <a:pt x="71" y="63"/>
                    <a:pt x="72" y="67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68" y="71"/>
                    <a:pt x="67" y="71"/>
                  </a:cubicBezTo>
                  <a:cubicBezTo>
                    <a:pt x="67" y="71"/>
                    <a:pt x="64" y="67"/>
                    <a:pt x="63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6"/>
                    <a:pt x="61" y="66"/>
                    <a:pt x="61" y="66"/>
                  </a:cubicBezTo>
                  <a:cubicBezTo>
                    <a:pt x="61" y="67"/>
                    <a:pt x="58" y="71"/>
                    <a:pt x="57" y="71"/>
                  </a:cubicBezTo>
                  <a:cubicBezTo>
                    <a:pt x="57" y="71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4" y="63"/>
                    <a:pt x="54" y="62"/>
                  </a:cubicBezTo>
                  <a:cubicBezTo>
                    <a:pt x="53" y="61"/>
                    <a:pt x="53" y="61"/>
                    <a:pt x="53" y="60"/>
                  </a:cubicBezTo>
                  <a:cubicBezTo>
                    <a:pt x="52" y="60"/>
                    <a:pt x="47" y="59"/>
                    <a:pt x="47" y="5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52" y="52"/>
                    <a:pt x="53" y="52"/>
                  </a:cubicBezTo>
                  <a:cubicBezTo>
                    <a:pt x="53" y="51"/>
                    <a:pt x="53" y="50"/>
                    <a:pt x="54" y="50"/>
                  </a:cubicBezTo>
                  <a:cubicBezTo>
                    <a:pt x="54" y="49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7" y="41"/>
                    <a:pt x="57" y="41"/>
                  </a:cubicBezTo>
                  <a:cubicBezTo>
                    <a:pt x="58" y="41"/>
                    <a:pt x="61" y="45"/>
                    <a:pt x="61" y="46"/>
                  </a:cubicBezTo>
                  <a:cubicBezTo>
                    <a:pt x="61" y="46"/>
                    <a:pt x="62" y="46"/>
                    <a:pt x="62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4"/>
                    <a:pt x="66" y="43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1" y="49"/>
                    <a:pt x="70" y="50"/>
                  </a:cubicBezTo>
                  <a:cubicBezTo>
                    <a:pt x="71" y="50"/>
                    <a:pt x="71" y="51"/>
                    <a:pt x="72" y="52"/>
                  </a:cubicBezTo>
                  <a:cubicBezTo>
                    <a:pt x="72" y="52"/>
                    <a:pt x="78" y="52"/>
                    <a:pt x="78" y="53"/>
                  </a:cubicBezTo>
                  <a:lnTo>
                    <a:pt x="78" y="59"/>
                  </a:lnTo>
                  <a:close/>
                  <a:moveTo>
                    <a:pt x="62" y="10"/>
                  </a:moveTo>
                  <a:cubicBezTo>
                    <a:pt x="59" y="10"/>
                    <a:pt x="57" y="12"/>
                    <a:pt x="57" y="15"/>
                  </a:cubicBezTo>
                  <a:cubicBezTo>
                    <a:pt x="57" y="18"/>
                    <a:pt x="59" y="20"/>
                    <a:pt x="62" y="20"/>
                  </a:cubicBezTo>
                  <a:cubicBezTo>
                    <a:pt x="65" y="20"/>
                    <a:pt x="67" y="18"/>
                    <a:pt x="67" y="15"/>
                  </a:cubicBezTo>
                  <a:cubicBezTo>
                    <a:pt x="67" y="12"/>
                    <a:pt x="65" y="10"/>
                    <a:pt x="62" y="10"/>
                  </a:cubicBezTo>
                  <a:close/>
                  <a:moveTo>
                    <a:pt x="62" y="51"/>
                  </a:moveTo>
                  <a:cubicBezTo>
                    <a:pt x="59" y="51"/>
                    <a:pt x="57" y="53"/>
                    <a:pt x="57" y="56"/>
                  </a:cubicBezTo>
                  <a:cubicBezTo>
                    <a:pt x="57" y="59"/>
                    <a:pt x="59" y="61"/>
                    <a:pt x="62" y="61"/>
                  </a:cubicBezTo>
                  <a:cubicBezTo>
                    <a:pt x="65" y="61"/>
                    <a:pt x="67" y="59"/>
                    <a:pt x="67" y="56"/>
                  </a:cubicBezTo>
                  <a:cubicBezTo>
                    <a:pt x="67" y="53"/>
                    <a:pt x="65" y="51"/>
                    <a:pt x="62" y="51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lIns="121682" tIns="60841" rIns="121682" bIns="60841"/>
            <a:lstStyle/>
            <a:p>
              <a:pPr defTabSz="121749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23"/>
            <p:cNvSpPr>
              <a:spLocks/>
            </p:cNvSpPr>
            <p:nvPr/>
          </p:nvSpPr>
          <p:spPr bwMode="auto">
            <a:xfrm>
              <a:off x="6835775" y="2616200"/>
              <a:ext cx="1127125" cy="1314450"/>
            </a:xfrm>
            <a:custGeom>
              <a:avLst/>
              <a:gdLst/>
              <a:ahLst/>
              <a:cxnLst>
                <a:cxn ang="0">
                  <a:pos x="255" y="140"/>
                </a:cxn>
                <a:cxn ang="0">
                  <a:pos x="253" y="141"/>
                </a:cxn>
                <a:cxn ang="0">
                  <a:pos x="253" y="141"/>
                </a:cxn>
                <a:cxn ang="0">
                  <a:pos x="245" y="140"/>
                </a:cxn>
                <a:cxn ang="0">
                  <a:pos x="248" y="140"/>
                </a:cxn>
                <a:cxn ang="0">
                  <a:pos x="247" y="139"/>
                </a:cxn>
                <a:cxn ang="0">
                  <a:pos x="246" y="139"/>
                </a:cxn>
                <a:cxn ang="0">
                  <a:pos x="246" y="138"/>
                </a:cxn>
                <a:cxn ang="0">
                  <a:pos x="218" y="124"/>
                </a:cxn>
                <a:cxn ang="0">
                  <a:pos x="208" y="110"/>
                </a:cxn>
                <a:cxn ang="0">
                  <a:pos x="208" y="110"/>
                </a:cxn>
                <a:cxn ang="0">
                  <a:pos x="207" y="109"/>
                </a:cxn>
                <a:cxn ang="0">
                  <a:pos x="207" y="109"/>
                </a:cxn>
                <a:cxn ang="0">
                  <a:pos x="184" y="66"/>
                </a:cxn>
                <a:cxn ang="0">
                  <a:pos x="111" y="44"/>
                </a:cxn>
                <a:cxn ang="0">
                  <a:pos x="44" y="129"/>
                </a:cxn>
                <a:cxn ang="0">
                  <a:pos x="67" y="184"/>
                </a:cxn>
                <a:cxn ang="0">
                  <a:pos x="106" y="206"/>
                </a:cxn>
                <a:cxn ang="0">
                  <a:pos x="124" y="217"/>
                </a:cxn>
                <a:cxn ang="0">
                  <a:pos x="140" y="248"/>
                </a:cxn>
                <a:cxn ang="0">
                  <a:pos x="140" y="249"/>
                </a:cxn>
                <a:cxn ang="0">
                  <a:pos x="133" y="253"/>
                </a:cxn>
                <a:cxn ang="0">
                  <a:pos x="137" y="254"/>
                </a:cxn>
                <a:cxn ang="0">
                  <a:pos x="138" y="258"/>
                </a:cxn>
                <a:cxn ang="0">
                  <a:pos x="138" y="260"/>
                </a:cxn>
                <a:cxn ang="0">
                  <a:pos x="200" y="893"/>
                </a:cxn>
                <a:cxn ang="0">
                  <a:pos x="398" y="872"/>
                </a:cxn>
                <a:cxn ang="0">
                  <a:pos x="392" y="852"/>
                </a:cxn>
                <a:cxn ang="0">
                  <a:pos x="392" y="852"/>
                </a:cxn>
                <a:cxn ang="0">
                  <a:pos x="381" y="806"/>
                </a:cxn>
                <a:cxn ang="0">
                  <a:pos x="414" y="731"/>
                </a:cxn>
                <a:cxn ang="0">
                  <a:pos x="546" y="726"/>
                </a:cxn>
                <a:cxn ang="0">
                  <a:pos x="577" y="848"/>
                </a:cxn>
                <a:cxn ang="0">
                  <a:pos x="576" y="849"/>
                </a:cxn>
                <a:cxn ang="0">
                  <a:pos x="569" y="872"/>
                </a:cxn>
                <a:cxn ang="0">
                  <a:pos x="766" y="893"/>
                </a:cxn>
                <a:cxn ang="0">
                  <a:pos x="261" y="138"/>
                </a:cxn>
              </a:cxnLst>
              <a:rect l="0" t="0" r="r" b="b"/>
              <a:pathLst>
                <a:path w="766" h="893">
                  <a:moveTo>
                    <a:pt x="255" y="140"/>
                  </a:moveTo>
                  <a:cubicBezTo>
                    <a:pt x="255" y="140"/>
                    <a:pt x="255" y="140"/>
                    <a:pt x="255" y="140"/>
                  </a:cubicBezTo>
                  <a:cubicBezTo>
                    <a:pt x="254" y="140"/>
                    <a:pt x="254" y="140"/>
                    <a:pt x="254" y="140"/>
                  </a:cubicBezTo>
                  <a:cubicBezTo>
                    <a:pt x="253" y="141"/>
                    <a:pt x="253" y="141"/>
                    <a:pt x="253" y="141"/>
                  </a:cubicBezTo>
                  <a:cubicBezTo>
                    <a:pt x="253" y="141"/>
                    <a:pt x="253" y="141"/>
                    <a:pt x="253" y="141"/>
                  </a:cubicBezTo>
                  <a:cubicBezTo>
                    <a:pt x="253" y="141"/>
                    <a:pt x="253" y="141"/>
                    <a:pt x="253" y="141"/>
                  </a:cubicBezTo>
                  <a:cubicBezTo>
                    <a:pt x="245" y="141"/>
                    <a:pt x="245" y="141"/>
                    <a:pt x="245" y="141"/>
                  </a:cubicBezTo>
                  <a:cubicBezTo>
                    <a:pt x="245" y="140"/>
                    <a:pt x="245" y="140"/>
                    <a:pt x="245" y="140"/>
                  </a:cubicBezTo>
                  <a:cubicBezTo>
                    <a:pt x="245" y="140"/>
                    <a:pt x="247" y="140"/>
                    <a:pt x="246" y="140"/>
                  </a:cubicBezTo>
                  <a:cubicBezTo>
                    <a:pt x="248" y="140"/>
                    <a:pt x="248" y="140"/>
                    <a:pt x="248" y="140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46" y="139"/>
                    <a:pt x="246" y="139"/>
                    <a:pt x="246" y="139"/>
                  </a:cubicBezTo>
                  <a:cubicBezTo>
                    <a:pt x="246" y="139"/>
                    <a:pt x="246" y="139"/>
                    <a:pt x="246" y="139"/>
                  </a:cubicBezTo>
                  <a:cubicBezTo>
                    <a:pt x="246" y="138"/>
                    <a:pt x="246" y="138"/>
                    <a:pt x="246" y="138"/>
                  </a:cubicBezTo>
                  <a:cubicBezTo>
                    <a:pt x="246" y="138"/>
                    <a:pt x="246" y="138"/>
                    <a:pt x="246" y="138"/>
                  </a:cubicBezTo>
                  <a:cubicBezTo>
                    <a:pt x="245" y="138"/>
                    <a:pt x="245" y="138"/>
                    <a:pt x="244" y="138"/>
                  </a:cubicBezTo>
                  <a:cubicBezTo>
                    <a:pt x="235" y="136"/>
                    <a:pt x="225" y="131"/>
                    <a:pt x="218" y="124"/>
                  </a:cubicBezTo>
                  <a:cubicBezTo>
                    <a:pt x="214" y="120"/>
                    <a:pt x="210" y="115"/>
                    <a:pt x="208" y="110"/>
                  </a:cubicBezTo>
                  <a:cubicBezTo>
                    <a:pt x="208" y="110"/>
                    <a:pt x="208" y="110"/>
                    <a:pt x="208" y="110"/>
                  </a:cubicBezTo>
                  <a:cubicBezTo>
                    <a:pt x="208" y="110"/>
                    <a:pt x="208" y="110"/>
                    <a:pt x="208" y="110"/>
                  </a:cubicBezTo>
                  <a:cubicBezTo>
                    <a:pt x="208" y="110"/>
                    <a:pt x="208" y="110"/>
                    <a:pt x="208" y="110"/>
                  </a:cubicBezTo>
                  <a:cubicBezTo>
                    <a:pt x="208" y="109"/>
                    <a:pt x="208" y="109"/>
                    <a:pt x="208" y="109"/>
                  </a:cubicBezTo>
                  <a:cubicBezTo>
                    <a:pt x="207" y="109"/>
                    <a:pt x="207" y="109"/>
                    <a:pt x="207" y="109"/>
                  </a:cubicBezTo>
                  <a:cubicBezTo>
                    <a:pt x="207" y="109"/>
                    <a:pt x="207" y="109"/>
                    <a:pt x="207" y="109"/>
                  </a:cubicBezTo>
                  <a:cubicBezTo>
                    <a:pt x="207" y="109"/>
                    <a:pt x="207" y="109"/>
                    <a:pt x="207" y="109"/>
                  </a:cubicBezTo>
                  <a:cubicBezTo>
                    <a:pt x="205" y="104"/>
                    <a:pt x="204" y="99"/>
                    <a:pt x="203" y="95"/>
                  </a:cubicBezTo>
                  <a:cubicBezTo>
                    <a:pt x="199" y="85"/>
                    <a:pt x="193" y="75"/>
                    <a:pt x="184" y="66"/>
                  </a:cubicBezTo>
                  <a:cubicBezTo>
                    <a:pt x="168" y="50"/>
                    <a:pt x="147" y="42"/>
                    <a:pt x="126" y="42"/>
                  </a:cubicBezTo>
                  <a:cubicBezTo>
                    <a:pt x="121" y="42"/>
                    <a:pt x="116" y="43"/>
                    <a:pt x="111" y="44"/>
                  </a:cubicBezTo>
                  <a:cubicBezTo>
                    <a:pt x="96" y="47"/>
                    <a:pt x="81" y="55"/>
                    <a:pt x="69" y="67"/>
                  </a:cubicBezTo>
                  <a:cubicBezTo>
                    <a:pt x="52" y="84"/>
                    <a:pt x="44" y="106"/>
                    <a:pt x="44" y="129"/>
                  </a:cubicBezTo>
                  <a:cubicBezTo>
                    <a:pt x="44" y="132"/>
                    <a:pt x="44" y="134"/>
                    <a:pt x="44" y="137"/>
                  </a:cubicBezTo>
                  <a:cubicBezTo>
                    <a:pt x="46" y="154"/>
                    <a:pt x="54" y="170"/>
                    <a:pt x="67" y="184"/>
                  </a:cubicBezTo>
                  <a:cubicBezTo>
                    <a:pt x="76" y="193"/>
                    <a:pt x="87" y="199"/>
                    <a:pt x="99" y="203"/>
                  </a:cubicBezTo>
                  <a:cubicBezTo>
                    <a:pt x="101" y="204"/>
                    <a:pt x="104" y="205"/>
                    <a:pt x="106" y="206"/>
                  </a:cubicBezTo>
                  <a:cubicBezTo>
                    <a:pt x="113" y="208"/>
                    <a:pt x="119" y="212"/>
                    <a:pt x="124" y="217"/>
                  </a:cubicBezTo>
                  <a:cubicBezTo>
                    <a:pt x="124" y="217"/>
                    <a:pt x="124" y="217"/>
                    <a:pt x="124" y="217"/>
                  </a:cubicBezTo>
                  <a:cubicBezTo>
                    <a:pt x="132" y="225"/>
                    <a:pt x="137" y="235"/>
                    <a:pt x="139" y="245"/>
                  </a:cubicBezTo>
                  <a:cubicBezTo>
                    <a:pt x="139" y="246"/>
                    <a:pt x="140" y="247"/>
                    <a:pt x="140" y="248"/>
                  </a:cubicBezTo>
                  <a:cubicBezTo>
                    <a:pt x="140" y="249"/>
                    <a:pt x="140" y="249"/>
                    <a:pt x="140" y="249"/>
                  </a:cubicBezTo>
                  <a:cubicBezTo>
                    <a:pt x="140" y="249"/>
                    <a:pt x="140" y="249"/>
                    <a:pt x="140" y="249"/>
                  </a:cubicBezTo>
                  <a:cubicBezTo>
                    <a:pt x="140" y="250"/>
                    <a:pt x="136" y="251"/>
                    <a:pt x="136" y="251"/>
                  </a:cubicBezTo>
                  <a:cubicBezTo>
                    <a:pt x="136" y="252"/>
                    <a:pt x="133" y="253"/>
                    <a:pt x="133" y="253"/>
                  </a:cubicBezTo>
                  <a:cubicBezTo>
                    <a:pt x="133" y="254"/>
                    <a:pt x="133" y="254"/>
                    <a:pt x="133" y="254"/>
                  </a:cubicBezTo>
                  <a:cubicBezTo>
                    <a:pt x="133" y="254"/>
                    <a:pt x="137" y="254"/>
                    <a:pt x="137" y="254"/>
                  </a:cubicBezTo>
                  <a:cubicBezTo>
                    <a:pt x="137" y="256"/>
                    <a:pt x="138" y="257"/>
                    <a:pt x="138" y="258"/>
                  </a:cubicBezTo>
                  <a:cubicBezTo>
                    <a:pt x="138" y="258"/>
                    <a:pt x="139" y="258"/>
                    <a:pt x="138" y="258"/>
                  </a:cubicBezTo>
                  <a:cubicBezTo>
                    <a:pt x="138" y="259"/>
                    <a:pt x="138" y="259"/>
                    <a:pt x="138" y="260"/>
                  </a:cubicBezTo>
                  <a:cubicBezTo>
                    <a:pt x="138" y="260"/>
                    <a:pt x="138" y="260"/>
                    <a:pt x="138" y="260"/>
                  </a:cubicBezTo>
                  <a:cubicBezTo>
                    <a:pt x="0" y="400"/>
                    <a:pt x="0" y="400"/>
                    <a:pt x="0" y="400"/>
                  </a:cubicBezTo>
                  <a:cubicBezTo>
                    <a:pt x="132" y="537"/>
                    <a:pt x="199" y="717"/>
                    <a:pt x="200" y="893"/>
                  </a:cubicBezTo>
                  <a:cubicBezTo>
                    <a:pt x="391" y="893"/>
                    <a:pt x="391" y="893"/>
                    <a:pt x="391" y="893"/>
                  </a:cubicBezTo>
                  <a:cubicBezTo>
                    <a:pt x="395" y="885"/>
                    <a:pt x="398" y="879"/>
                    <a:pt x="398" y="872"/>
                  </a:cubicBezTo>
                  <a:cubicBezTo>
                    <a:pt x="398" y="867"/>
                    <a:pt x="397" y="862"/>
                    <a:pt x="395" y="858"/>
                  </a:cubicBezTo>
                  <a:cubicBezTo>
                    <a:pt x="394" y="856"/>
                    <a:pt x="393" y="854"/>
                    <a:pt x="392" y="852"/>
                  </a:cubicBezTo>
                  <a:cubicBezTo>
                    <a:pt x="392" y="852"/>
                    <a:pt x="392" y="852"/>
                    <a:pt x="392" y="852"/>
                  </a:cubicBezTo>
                  <a:cubicBezTo>
                    <a:pt x="392" y="852"/>
                    <a:pt x="392" y="852"/>
                    <a:pt x="392" y="852"/>
                  </a:cubicBezTo>
                  <a:cubicBezTo>
                    <a:pt x="392" y="851"/>
                    <a:pt x="392" y="851"/>
                    <a:pt x="392" y="851"/>
                  </a:cubicBezTo>
                  <a:cubicBezTo>
                    <a:pt x="385" y="838"/>
                    <a:pt x="381" y="822"/>
                    <a:pt x="381" y="806"/>
                  </a:cubicBezTo>
                  <a:cubicBezTo>
                    <a:pt x="381" y="778"/>
                    <a:pt x="393" y="752"/>
                    <a:pt x="412" y="733"/>
                  </a:cubicBezTo>
                  <a:cubicBezTo>
                    <a:pt x="413" y="733"/>
                    <a:pt x="413" y="732"/>
                    <a:pt x="414" y="731"/>
                  </a:cubicBezTo>
                  <a:cubicBezTo>
                    <a:pt x="431" y="714"/>
                    <a:pt x="456" y="703"/>
                    <a:pt x="483" y="703"/>
                  </a:cubicBezTo>
                  <a:cubicBezTo>
                    <a:pt x="507" y="703"/>
                    <a:pt x="529" y="711"/>
                    <a:pt x="546" y="726"/>
                  </a:cubicBezTo>
                  <a:cubicBezTo>
                    <a:pt x="570" y="744"/>
                    <a:pt x="586" y="774"/>
                    <a:pt x="586" y="806"/>
                  </a:cubicBezTo>
                  <a:cubicBezTo>
                    <a:pt x="586" y="821"/>
                    <a:pt x="582" y="835"/>
                    <a:pt x="577" y="848"/>
                  </a:cubicBezTo>
                  <a:cubicBezTo>
                    <a:pt x="577" y="848"/>
                    <a:pt x="576" y="848"/>
                    <a:pt x="576" y="849"/>
                  </a:cubicBezTo>
                  <a:cubicBezTo>
                    <a:pt x="576" y="849"/>
                    <a:pt x="576" y="849"/>
                    <a:pt x="576" y="849"/>
                  </a:cubicBezTo>
                  <a:cubicBezTo>
                    <a:pt x="574" y="853"/>
                    <a:pt x="572" y="856"/>
                    <a:pt x="570" y="860"/>
                  </a:cubicBezTo>
                  <a:cubicBezTo>
                    <a:pt x="569" y="863"/>
                    <a:pt x="569" y="868"/>
                    <a:pt x="569" y="872"/>
                  </a:cubicBezTo>
                  <a:cubicBezTo>
                    <a:pt x="569" y="879"/>
                    <a:pt x="571" y="885"/>
                    <a:pt x="575" y="893"/>
                  </a:cubicBezTo>
                  <a:cubicBezTo>
                    <a:pt x="766" y="893"/>
                    <a:pt x="766" y="893"/>
                    <a:pt x="766" y="893"/>
                  </a:cubicBezTo>
                  <a:cubicBezTo>
                    <a:pt x="765" y="569"/>
                    <a:pt x="643" y="247"/>
                    <a:pt x="400" y="0"/>
                  </a:cubicBezTo>
                  <a:cubicBezTo>
                    <a:pt x="261" y="138"/>
                    <a:pt x="261" y="138"/>
                    <a:pt x="261" y="138"/>
                  </a:cubicBezTo>
                  <a:cubicBezTo>
                    <a:pt x="259" y="140"/>
                    <a:pt x="257" y="140"/>
                    <a:pt x="255" y="140"/>
                  </a:cubicBezTo>
                  <a:close/>
                </a:path>
              </a:pathLst>
            </a:cu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lIns="121682" tIns="60841" rIns="121682" bIns="60841"/>
            <a:lstStyle/>
            <a:p>
              <a:pPr defTabSz="121749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154@|5FFC:0|FBC:0|LFC:16777215|LBC:16777215"/>
            <p:cNvSpPr>
              <a:spLocks/>
            </p:cNvSpPr>
            <p:nvPr/>
          </p:nvSpPr>
          <p:spPr bwMode="auto">
            <a:xfrm>
              <a:off x="7199313" y="3152775"/>
              <a:ext cx="53975" cy="290513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65"/>
                </a:cxn>
                <a:cxn ang="0">
                  <a:pos x="14" y="79"/>
                </a:cxn>
                <a:cxn ang="0">
                  <a:pos x="14" y="0"/>
                </a:cxn>
                <a:cxn ang="0">
                  <a:pos x="0" y="14"/>
                </a:cxn>
              </a:cxnLst>
              <a:rect l="0" t="0" r="r" b="b"/>
              <a:pathLst>
                <a:path w="14" h="79">
                  <a:moveTo>
                    <a:pt x="0" y="14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3"/>
                    <a:pt x="6" y="79"/>
                    <a:pt x="14" y="7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lIns="121682" tIns="60841" rIns="121682" bIns="60841"/>
            <a:lstStyle/>
            <a:p>
              <a:pPr defTabSz="121749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55@|5FFC:0|FBC:0|LFC:16777215|LBC:16777215"/>
            <p:cNvSpPr>
              <a:spLocks noEditPoints="1"/>
            </p:cNvSpPr>
            <p:nvPr/>
          </p:nvSpPr>
          <p:spPr bwMode="auto">
            <a:xfrm>
              <a:off x="7278688" y="3071813"/>
              <a:ext cx="266700" cy="371475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0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14" y="22"/>
                </a:cxn>
                <a:cxn ang="0">
                  <a:pos x="0" y="22"/>
                </a:cxn>
                <a:cxn ang="0">
                  <a:pos x="0" y="101"/>
                </a:cxn>
                <a:cxn ang="0">
                  <a:pos x="72" y="101"/>
                </a:cxn>
                <a:cxn ang="0">
                  <a:pos x="72" y="22"/>
                </a:cxn>
                <a:cxn ang="0">
                  <a:pos x="58" y="22"/>
                </a:cxn>
                <a:cxn ang="0">
                  <a:pos x="58" y="7"/>
                </a:cxn>
                <a:cxn ang="0">
                  <a:pos x="50" y="22"/>
                </a:cxn>
                <a:cxn ang="0">
                  <a:pos x="21" y="22"/>
                </a:cxn>
                <a:cxn ang="0">
                  <a:pos x="21" y="7"/>
                </a:cxn>
                <a:cxn ang="0">
                  <a:pos x="50" y="7"/>
                </a:cxn>
                <a:cxn ang="0">
                  <a:pos x="50" y="22"/>
                </a:cxn>
              </a:cxnLst>
              <a:rect l="0" t="0" r="r" b="b"/>
              <a:pathLst>
                <a:path w="72" h="101">
                  <a:moveTo>
                    <a:pt x="58" y="7"/>
                  </a:moveTo>
                  <a:cubicBezTo>
                    <a:pt x="58" y="3"/>
                    <a:pt x="54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4" y="3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58" y="22"/>
                    <a:pt x="58" y="22"/>
                    <a:pt x="58" y="22"/>
                  </a:cubicBezTo>
                  <a:lnTo>
                    <a:pt x="58" y="7"/>
                  </a:lnTo>
                  <a:close/>
                  <a:moveTo>
                    <a:pt x="5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50" y="22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lIns="121682" tIns="60841" rIns="121682" bIns="60841"/>
            <a:lstStyle/>
            <a:p>
              <a:pPr defTabSz="121749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56@|5FFC:0|FBC:0|LFC:16777215|LBC:16777215"/>
            <p:cNvSpPr>
              <a:spLocks/>
            </p:cNvSpPr>
            <p:nvPr/>
          </p:nvSpPr>
          <p:spPr bwMode="auto">
            <a:xfrm>
              <a:off x="7573963" y="3152775"/>
              <a:ext cx="55562" cy="2905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"/>
                </a:cxn>
                <a:cxn ang="0">
                  <a:pos x="15" y="65"/>
                </a:cxn>
                <a:cxn ang="0">
                  <a:pos x="15" y="14"/>
                </a:cxn>
                <a:cxn ang="0">
                  <a:pos x="0" y="0"/>
                </a:cxn>
              </a:cxnLst>
              <a:rect l="0" t="0" r="r" b="b"/>
              <a:pathLst>
                <a:path w="1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15" y="73"/>
                    <a:pt x="15" y="6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6"/>
                    <a:pt x="8" y="0"/>
                    <a:pt x="0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lIns="121682" tIns="60841" rIns="121682" bIns="60841"/>
            <a:lstStyle/>
            <a:p>
              <a:pPr defTabSz="121749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22"/>
            <p:cNvSpPr>
              <a:spLocks/>
            </p:cNvSpPr>
            <p:nvPr/>
          </p:nvSpPr>
          <p:spPr bwMode="auto">
            <a:xfrm>
              <a:off x="6827838" y="3675063"/>
              <a:ext cx="1135062" cy="1584325"/>
            </a:xfrm>
            <a:custGeom>
              <a:avLst/>
              <a:gdLst/>
              <a:ahLst/>
              <a:cxnLst>
                <a:cxn ang="0">
                  <a:pos x="569" y="184"/>
                </a:cxn>
                <a:cxn ang="0">
                  <a:pos x="570" y="182"/>
                </a:cxn>
                <a:cxn ang="0">
                  <a:pos x="567" y="180"/>
                </a:cxn>
                <a:cxn ang="0">
                  <a:pos x="565" y="178"/>
                </a:cxn>
                <a:cxn ang="0">
                  <a:pos x="564" y="177"/>
                </a:cxn>
                <a:cxn ang="0">
                  <a:pos x="563" y="176"/>
                </a:cxn>
                <a:cxn ang="0">
                  <a:pos x="562" y="175"/>
                </a:cxn>
                <a:cxn ang="0">
                  <a:pos x="557" y="129"/>
                </a:cxn>
                <a:cxn ang="0">
                  <a:pos x="557" y="129"/>
                </a:cxn>
                <a:cxn ang="0">
                  <a:pos x="557" y="128"/>
                </a:cxn>
                <a:cxn ang="0">
                  <a:pos x="557" y="128"/>
                </a:cxn>
                <a:cxn ang="0">
                  <a:pos x="564" y="115"/>
                </a:cxn>
                <a:cxn ang="0">
                  <a:pos x="547" y="23"/>
                </a:cxn>
                <a:cxn ang="0">
                  <a:pos x="488" y="0"/>
                </a:cxn>
                <a:cxn ang="0">
                  <a:pos x="405" y="82"/>
                </a:cxn>
                <a:cxn ang="0">
                  <a:pos x="415" y="125"/>
                </a:cxn>
                <a:cxn ang="0">
                  <a:pos x="418" y="146"/>
                </a:cxn>
                <a:cxn ang="0">
                  <a:pos x="410" y="179"/>
                </a:cxn>
                <a:cxn ang="0">
                  <a:pos x="409" y="182"/>
                </a:cxn>
                <a:cxn ang="0">
                  <a:pos x="409" y="181"/>
                </a:cxn>
                <a:cxn ang="0">
                  <a:pos x="407" y="183"/>
                </a:cxn>
                <a:cxn ang="0">
                  <a:pos x="406" y="184"/>
                </a:cxn>
                <a:cxn ang="0">
                  <a:pos x="402" y="186"/>
                </a:cxn>
                <a:cxn ang="0">
                  <a:pos x="401" y="190"/>
                </a:cxn>
                <a:cxn ang="0">
                  <a:pos x="205" y="190"/>
                </a:cxn>
                <a:cxn ang="0">
                  <a:pos x="136" y="811"/>
                </a:cxn>
                <a:cxn ang="0">
                  <a:pos x="162" y="789"/>
                </a:cxn>
                <a:cxn ang="0">
                  <a:pos x="163" y="783"/>
                </a:cxn>
                <a:cxn ang="0">
                  <a:pos x="163" y="782"/>
                </a:cxn>
                <a:cxn ang="0">
                  <a:pos x="259" y="713"/>
                </a:cxn>
                <a:cxn ang="0">
                  <a:pos x="362" y="816"/>
                </a:cxn>
                <a:cxn ang="0">
                  <a:pos x="297" y="911"/>
                </a:cxn>
                <a:cxn ang="0">
                  <a:pos x="295" y="911"/>
                </a:cxn>
                <a:cxn ang="0">
                  <a:pos x="275" y="921"/>
                </a:cxn>
                <a:cxn ang="0">
                  <a:pos x="400" y="1076"/>
                </a:cxn>
                <a:cxn ang="0">
                  <a:pos x="576" y="190"/>
                </a:cxn>
                <a:cxn ang="0">
                  <a:pos x="569" y="186"/>
                </a:cxn>
              </a:cxnLst>
              <a:rect l="0" t="0" r="r" b="b"/>
              <a:pathLst>
                <a:path w="771" h="1076">
                  <a:moveTo>
                    <a:pt x="569" y="186"/>
                  </a:moveTo>
                  <a:cubicBezTo>
                    <a:pt x="569" y="184"/>
                    <a:pt x="569" y="184"/>
                    <a:pt x="569" y="184"/>
                  </a:cubicBezTo>
                  <a:cubicBezTo>
                    <a:pt x="569" y="183"/>
                    <a:pt x="569" y="183"/>
                    <a:pt x="569" y="183"/>
                  </a:cubicBezTo>
                  <a:cubicBezTo>
                    <a:pt x="570" y="182"/>
                    <a:pt x="570" y="182"/>
                    <a:pt x="570" y="182"/>
                  </a:cubicBezTo>
                  <a:cubicBezTo>
                    <a:pt x="570" y="182"/>
                    <a:pt x="570" y="182"/>
                    <a:pt x="570" y="182"/>
                  </a:cubicBezTo>
                  <a:cubicBezTo>
                    <a:pt x="566" y="181"/>
                    <a:pt x="567" y="181"/>
                    <a:pt x="567" y="180"/>
                  </a:cubicBezTo>
                  <a:cubicBezTo>
                    <a:pt x="566" y="180"/>
                    <a:pt x="566" y="180"/>
                    <a:pt x="566" y="180"/>
                  </a:cubicBezTo>
                  <a:cubicBezTo>
                    <a:pt x="565" y="178"/>
                    <a:pt x="565" y="178"/>
                    <a:pt x="565" y="178"/>
                  </a:cubicBezTo>
                  <a:cubicBezTo>
                    <a:pt x="564" y="178"/>
                    <a:pt x="564" y="178"/>
                    <a:pt x="564" y="178"/>
                  </a:cubicBezTo>
                  <a:cubicBezTo>
                    <a:pt x="564" y="177"/>
                    <a:pt x="564" y="177"/>
                    <a:pt x="564" y="177"/>
                  </a:cubicBezTo>
                  <a:cubicBezTo>
                    <a:pt x="564" y="177"/>
                    <a:pt x="564" y="177"/>
                    <a:pt x="564" y="177"/>
                  </a:cubicBezTo>
                  <a:cubicBezTo>
                    <a:pt x="563" y="176"/>
                    <a:pt x="563" y="176"/>
                    <a:pt x="563" y="176"/>
                  </a:cubicBezTo>
                  <a:cubicBezTo>
                    <a:pt x="563" y="176"/>
                    <a:pt x="563" y="176"/>
                    <a:pt x="563" y="176"/>
                  </a:cubicBezTo>
                  <a:cubicBezTo>
                    <a:pt x="563" y="175"/>
                    <a:pt x="563" y="175"/>
                    <a:pt x="562" y="175"/>
                  </a:cubicBezTo>
                  <a:cubicBezTo>
                    <a:pt x="557" y="166"/>
                    <a:pt x="554" y="157"/>
                    <a:pt x="554" y="146"/>
                  </a:cubicBezTo>
                  <a:cubicBezTo>
                    <a:pt x="554" y="140"/>
                    <a:pt x="555" y="134"/>
                    <a:pt x="557" y="129"/>
                  </a:cubicBezTo>
                  <a:cubicBezTo>
                    <a:pt x="557" y="129"/>
                    <a:pt x="557" y="129"/>
                    <a:pt x="557" y="129"/>
                  </a:cubicBezTo>
                  <a:cubicBezTo>
                    <a:pt x="557" y="129"/>
                    <a:pt x="557" y="129"/>
                    <a:pt x="557" y="129"/>
                  </a:cubicBezTo>
                  <a:cubicBezTo>
                    <a:pt x="557" y="128"/>
                    <a:pt x="557" y="128"/>
                    <a:pt x="557" y="128"/>
                  </a:cubicBezTo>
                  <a:cubicBezTo>
                    <a:pt x="557" y="128"/>
                    <a:pt x="557" y="128"/>
                    <a:pt x="557" y="128"/>
                  </a:cubicBezTo>
                  <a:cubicBezTo>
                    <a:pt x="557" y="128"/>
                    <a:pt x="557" y="128"/>
                    <a:pt x="557" y="128"/>
                  </a:cubicBezTo>
                  <a:cubicBezTo>
                    <a:pt x="557" y="128"/>
                    <a:pt x="557" y="128"/>
                    <a:pt x="557" y="128"/>
                  </a:cubicBezTo>
                  <a:cubicBezTo>
                    <a:pt x="557" y="128"/>
                    <a:pt x="557" y="128"/>
                    <a:pt x="557" y="128"/>
                  </a:cubicBezTo>
                  <a:cubicBezTo>
                    <a:pt x="559" y="123"/>
                    <a:pt x="561" y="119"/>
                    <a:pt x="564" y="115"/>
                  </a:cubicBezTo>
                  <a:cubicBezTo>
                    <a:pt x="568" y="105"/>
                    <a:pt x="571" y="94"/>
                    <a:pt x="571" y="82"/>
                  </a:cubicBezTo>
                  <a:cubicBezTo>
                    <a:pt x="571" y="59"/>
                    <a:pt x="562" y="38"/>
                    <a:pt x="547" y="23"/>
                  </a:cubicBezTo>
                  <a:cubicBezTo>
                    <a:pt x="545" y="22"/>
                    <a:pt x="543" y="20"/>
                    <a:pt x="541" y="18"/>
                  </a:cubicBezTo>
                  <a:cubicBezTo>
                    <a:pt x="527" y="7"/>
                    <a:pt x="508" y="0"/>
                    <a:pt x="488" y="0"/>
                  </a:cubicBezTo>
                  <a:cubicBezTo>
                    <a:pt x="465" y="0"/>
                    <a:pt x="443" y="10"/>
                    <a:pt x="428" y="25"/>
                  </a:cubicBezTo>
                  <a:cubicBezTo>
                    <a:pt x="414" y="40"/>
                    <a:pt x="405" y="60"/>
                    <a:pt x="405" y="82"/>
                  </a:cubicBezTo>
                  <a:cubicBezTo>
                    <a:pt x="405" y="95"/>
                    <a:pt x="408" y="107"/>
                    <a:pt x="413" y="118"/>
                  </a:cubicBezTo>
                  <a:cubicBezTo>
                    <a:pt x="415" y="120"/>
                    <a:pt x="414" y="122"/>
                    <a:pt x="415" y="125"/>
                  </a:cubicBezTo>
                  <a:cubicBezTo>
                    <a:pt x="418" y="131"/>
                    <a:pt x="418" y="138"/>
                    <a:pt x="418" y="146"/>
                  </a:cubicBezTo>
                  <a:cubicBezTo>
                    <a:pt x="418" y="146"/>
                    <a:pt x="418" y="146"/>
                    <a:pt x="418" y="146"/>
                  </a:cubicBezTo>
                  <a:cubicBezTo>
                    <a:pt x="418" y="157"/>
                    <a:pt x="416" y="167"/>
                    <a:pt x="410" y="176"/>
                  </a:cubicBezTo>
                  <a:cubicBezTo>
                    <a:pt x="410" y="177"/>
                    <a:pt x="410" y="178"/>
                    <a:pt x="410" y="179"/>
                  </a:cubicBezTo>
                  <a:cubicBezTo>
                    <a:pt x="410" y="180"/>
                    <a:pt x="410" y="180"/>
                    <a:pt x="410" y="180"/>
                  </a:cubicBezTo>
                  <a:cubicBezTo>
                    <a:pt x="409" y="182"/>
                    <a:pt x="409" y="182"/>
                    <a:pt x="409" y="182"/>
                  </a:cubicBezTo>
                  <a:cubicBezTo>
                    <a:pt x="409" y="182"/>
                    <a:pt x="409" y="182"/>
                    <a:pt x="409" y="182"/>
                  </a:cubicBezTo>
                  <a:cubicBezTo>
                    <a:pt x="409" y="181"/>
                    <a:pt x="409" y="181"/>
                    <a:pt x="409" y="181"/>
                  </a:cubicBezTo>
                  <a:cubicBezTo>
                    <a:pt x="409" y="181"/>
                    <a:pt x="409" y="181"/>
                    <a:pt x="409" y="181"/>
                  </a:cubicBezTo>
                  <a:cubicBezTo>
                    <a:pt x="409" y="182"/>
                    <a:pt x="408" y="182"/>
                    <a:pt x="407" y="183"/>
                  </a:cubicBezTo>
                  <a:cubicBezTo>
                    <a:pt x="407" y="184"/>
                    <a:pt x="407" y="184"/>
                    <a:pt x="407" y="184"/>
                  </a:cubicBezTo>
                  <a:cubicBezTo>
                    <a:pt x="406" y="184"/>
                    <a:pt x="406" y="184"/>
                    <a:pt x="406" y="184"/>
                  </a:cubicBezTo>
                  <a:cubicBezTo>
                    <a:pt x="406" y="184"/>
                    <a:pt x="406" y="184"/>
                    <a:pt x="406" y="184"/>
                  </a:cubicBezTo>
                  <a:cubicBezTo>
                    <a:pt x="405" y="185"/>
                    <a:pt x="403" y="186"/>
                    <a:pt x="402" y="186"/>
                  </a:cubicBezTo>
                  <a:cubicBezTo>
                    <a:pt x="402" y="186"/>
                    <a:pt x="402" y="188"/>
                    <a:pt x="402" y="188"/>
                  </a:cubicBezTo>
                  <a:cubicBezTo>
                    <a:pt x="401" y="188"/>
                    <a:pt x="401" y="190"/>
                    <a:pt x="401" y="190"/>
                  </a:cubicBezTo>
                  <a:cubicBezTo>
                    <a:pt x="400" y="190"/>
                    <a:pt x="400" y="190"/>
                    <a:pt x="400" y="190"/>
                  </a:cubicBezTo>
                  <a:cubicBezTo>
                    <a:pt x="205" y="190"/>
                    <a:pt x="205" y="190"/>
                    <a:pt x="205" y="190"/>
                  </a:cubicBezTo>
                  <a:cubicBezTo>
                    <a:pt x="201" y="374"/>
                    <a:pt x="124" y="550"/>
                    <a:pt x="0" y="675"/>
                  </a:cubicBezTo>
                  <a:cubicBezTo>
                    <a:pt x="136" y="811"/>
                    <a:pt x="136" y="811"/>
                    <a:pt x="136" y="811"/>
                  </a:cubicBezTo>
                  <a:cubicBezTo>
                    <a:pt x="143" y="809"/>
                    <a:pt x="149" y="806"/>
                    <a:pt x="154" y="801"/>
                  </a:cubicBezTo>
                  <a:cubicBezTo>
                    <a:pt x="157" y="797"/>
                    <a:pt x="160" y="793"/>
                    <a:pt x="162" y="789"/>
                  </a:cubicBezTo>
                  <a:cubicBezTo>
                    <a:pt x="162" y="787"/>
                    <a:pt x="163" y="785"/>
                    <a:pt x="163" y="783"/>
                  </a:cubicBezTo>
                  <a:cubicBezTo>
                    <a:pt x="163" y="783"/>
                    <a:pt x="163" y="783"/>
                    <a:pt x="163" y="783"/>
                  </a:cubicBezTo>
                  <a:cubicBezTo>
                    <a:pt x="163" y="783"/>
                    <a:pt x="163" y="783"/>
                    <a:pt x="163" y="783"/>
                  </a:cubicBezTo>
                  <a:cubicBezTo>
                    <a:pt x="163" y="782"/>
                    <a:pt x="163" y="782"/>
                    <a:pt x="163" y="782"/>
                  </a:cubicBezTo>
                  <a:cubicBezTo>
                    <a:pt x="168" y="768"/>
                    <a:pt x="177" y="755"/>
                    <a:pt x="188" y="743"/>
                  </a:cubicBezTo>
                  <a:cubicBezTo>
                    <a:pt x="208" y="724"/>
                    <a:pt x="233" y="713"/>
                    <a:pt x="259" y="713"/>
                  </a:cubicBezTo>
                  <a:cubicBezTo>
                    <a:pt x="286" y="713"/>
                    <a:pt x="312" y="723"/>
                    <a:pt x="332" y="743"/>
                  </a:cubicBezTo>
                  <a:cubicBezTo>
                    <a:pt x="352" y="763"/>
                    <a:pt x="362" y="790"/>
                    <a:pt x="362" y="816"/>
                  </a:cubicBezTo>
                  <a:cubicBezTo>
                    <a:pt x="362" y="842"/>
                    <a:pt x="352" y="868"/>
                    <a:pt x="332" y="888"/>
                  </a:cubicBezTo>
                  <a:cubicBezTo>
                    <a:pt x="322" y="898"/>
                    <a:pt x="310" y="906"/>
                    <a:pt x="297" y="911"/>
                  </a:cubicBezTo>
                  <a:cubicBezTo>
                    <a:pt x="296" y="911"/>
                    <a:pt x="296" y="911"/>
                    <a:pt x="296" y="911"/>
                  </a:cubicBezTo>
                  <a:cubicBezTo>
                    <a:pt x="296" y="911"/>
                    <a:pt x="296" y="911"/>
                    <a:pt x="295" y="911"/>
                  </a:cubicBezTo>
                  <a:cubicBezTo>
                    <a:pt x="291" y="912"/>
                    <a:pt x="288" y="913"/>
                    <a:pt x="284" y="915"/>
                  </a:cubicBezTo>
                  <a:cubicBezTo>
                    <a:pt x="281" y="916"/>
                    <a:pt x="278" y="918"/>
                    <a:pt x="275" y="921"/>
                  </a:cubicBezTo>
                  <a:cubicBezTo>
                    <a:pt x="270" y="926"/>
                    <a:pt x="267" y="933"/>
                    <a:pt x="266" y="939"/>
                  </a:cubicBezTo>
                  <a:cubicBezTo>
                    <a:pt x="400" y="1076"/>
                    <a:pt x="400" y="1076"/>
                    <a:pt x="400" y="1076"/>
                  </a:cubicBezTo>
                  <a:cubicBezTo>
                    <a:pt x="627" y="847"/>
                    <a:pt x="767" y="534"/>
                    <a:pt x="771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5" y="190"/>
                    <a:pt x="575" y="190"/>
                    <a:pt x="575" y="190"/>
                  </a:cubicBezTo>
                  <a:cubicBezTo>
                    <a:pt x="573" y="190"/>
                    <a:pt x="571" y="187"/>
                    <a:pt x="569" y="186"/>
                  </a:cubicBezTo>
                  <a:close/>
                </a:path>
              </a:pathLst>
            </a:cu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lIns="121682" tIns="60841" rIns="121682" bIns="60841"/>
            <a:lstStyle/>
            <a:p>
              <a:pPr defTabSz="121749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166"/>
            <p:cNvSpPr>
              <a:spLocks noEditPoints="1"/>
            </p:cNvSpPr>
            <p:nvPr/>
          </p:nvSpPr>
          <p:spPr bwMode="auto">
            <a:xfrm>
              <a:off x="7300913" y="4213225"/>
              <a:ext cx="306387" cy="447675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0" y="40"/>
                </a:cxn>
                <a:cxn ang="0">
                  <a:pos x="40" y="117"/>
                </a:cxn>
                <a:cxn ang="0">
                  <a:pos x="80" y="40"/>
                </a:cxn>
                <a:cxn ang="0">
                  <a:pos x="40" y="0"/>
                </a:cxn>
                <a:cxn ang="0">
                  <a:pos x="7" y="32"/>
                </a:cxn>
                <a:cxn ang="0">
                  <a:pos x="32" y="32"/>
                </a:cxn>
                <a:cxn ang="0">
                  <a:pos x="40" y="8"/>
                </a:cxn>
                <a:cxn ang="0">
                  <a:pos x="48" y="32"/>
                </a:cxn>
                <a:cxn ang="0">
                  <a:pos x="73" y="32"/>
                </a:cxn>
                <a:cxn ang="0">
                  <a:pos x="52" y="46"/>
                </a:cxn>
                <a:cxn ang="0">
                  <a:pos x="63" y="69"/>
                </a:cxn>
                <a:cxn ang="0">
                  <a:pos x="40" y="54"/>
                </a:cxn>
                <a:cxn ang="0">
                  <a:pos x="17" y="69"/>
                </a:cxn>
                <a:cxn ang="0">
                  <a:pos x="28" y="46"/>
                </a:cxn>
                <a:cxn ang="0">
                  <a:pos x="7" y="32"/>
                </a:cxn>
              </a:cxnLst>
              <a:rect l="0" t="0" r="r" b="b"/>
              <a:pathLst>
                <a:path w="80" h="117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6"/>
                    <a:pt x="27" y="85"/>
                    <a:pt x="40" y="117"/>
                  </a:cubicBezTo>
                  <a:cubicBezTo>
                    <a:pt x="53" y="85"/>
                    <a:pt x="80" y="66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7" y="32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63" y="69"/>
                    <a:pt x="63" y="69"/>
                    <a:pt x="63" y="69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28" y="46"/>
                    <a:pt x="28" y="46"/>
                    <a:pt x="28" y="46"/>
                  </a:cubicBezTo>
                  <a:lnTo>
                    <a:pt x="7" y="32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lIns="121682" tIns="60841" rIns="121682" bIns="60841"/>
            <a:lstStyle/>
            <a:p>
              <a:pPr defTabSz="121749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24"/>
            <p:cNvSpPr>
              <a:spLocks/>
            </p:cNvSpPr>
            <p:nvPr/>
          </p:nvSpPr>
          <p:spPr bwMode="auto">
            <a:xfrm>
              <a:off x="5826125" y="2052638"/>
              <a:ext cx="1577975" cy="1136650"/>
            </a:xfrm>
            <a:custGeom>
              <a:avLst/>
              <a:gdLst/>
              <a:ahLst/>
              <a:cxnLst>
                <a:cxn ang="0">
                  <a:pos x="182" y="202"/>
                </a:cxn>
                <a:cxn ang="0">
                  <a:pos x="182" y="205"/>
                </a:cxn>
                <a:cxn ang="0">
                  <a:pos x="180" y="206"/>
                </a:cxn>
                <a:cxn ang="0">
                  <a:pos x="178" y="207"/>
                </a:cxn>
                <a:cxn ang="0">
                  <a:pos x="177" y="207"/>
                </a:cxn>
                <a:cxn ang="0">
                  <a:pos x="176" y="208"/>
                </a:cxn>
                <a:cxn ang="0">
                  <a:pos x="174" y="209"/>
                </a:cxn>
                <a:cxn ang="0">
                  <a:pos x="128" y="214"/>
                </a:cxn>
                <a:cxn ang="0">
                  <a:pos x="128" y="214"/>
                </a:cxn>
                <a:cxn ang="0">
                  <a:pos x="128" y="214"/>
                </a:cxn>
                <a:cxn ang="0">
                  <a:pos x="128" y="214"/>
                </a:cxn>
                <a:cxn ang="0">
                  <a:pos x="115" y="207"/>
                </a:cxn>
                <a:cxn ang="0">
                  <a:pos x="23" y="224"/>
                </a:cxn>
                <a:cxn ang="0">
                  <a:pos x="0" y="283"/>
                </a:cxn>
                <a:cxn ang="0">
                  <a:pos x="81" y="366"/>
                </a:cxn>
                <a:cxn ang="0">
                  <a:pos x="124" y="356"/>
                </a:cxn>
                <a:cxn ang="0">
                  <a:pos x="146" y="353"/>
                </a:cxn>
                <a:cxn ang="0">
                  <a:pos x="178" y="361"/>
                </a:cxn>
                <a:cxn ang="0">
                  <a:pos x="179" y="362"/>
                </a:cxn>
                <a:cxn ang="0">
                  <a:pos x="179" y="362"/>
                </a:cxn>
                <a:cxn ang="0">
                  <a:pos x="182" y="364"/>
                </a:cxn>
                <a:cxn ang="0">
                  <a:pos x="183" y="365"/>
                </a:cxn>
                <a:cxn ang="0">
                  <a:pos x="186" y="369"/>
                </a:cxn>
                <a:cxn ang="0">
                  <a:pos x="183" y="370"/>
                </a:cxn>
                <a:cxn ang="0">
                  <a:pos x="183" y="566"/>
                </a:cxn>
                <a:cxn ang="0">
                  <a:pos x="810" y="636"/>
                </a:cxn>
                <a:cxn ang="0">
                  <a:pos x="810" y="635"/>
                </a:cxn>
                <a:cxn ang="0">
                  <a:pos x="810" y="633"/>
                </a:cxn>
                <a:cxn ang="0">
                  <a:pos x="790" y="609"/>
                </a:cxn>
                <a:cxn ang="0">
                  <a:pos x="791" y="609"/>
                </a:cxn>
                <a:cxn ang="0">
                  <a:pos x="785" y="609"/>
                </a:cxn>
                <a:cxn ang="0">
                  <a:pos x="784" y="609"/>
                </a:cxn>
                <a:cxn ang="0">
                  <a:pos x="744" y="584"/>
                </a:cxn>
                <a:cxn ang="0">
                  <a:pos x="714" y="509"/>
                </a:cxn>
                <a:cxn ang="0">
                  <a:pos x="794" y="413"/>
                </a:cxn>
                <a:cxn ang="0">
                  <a:pos x="889" y="440"/>
                </a:cxn>
                <a:cxn ang="0">
                  <a:pos x="912" y="476"/>
                </a:cxn>
                <a:cxn ang="0">
                  <a:pos x="916" y="488"/>
                </a:cxn>
                <a:cxn ang="0">
                  <a:pos x="940" y="507"/>
                </a:cxn>
                <a:cxn ang="0">
                  <a:pos x="183" y="0"/>
                </a:cxn>
                <a:cxn ang="0">
                  <a:pos x="183" y="196"/>
                </a:cxn>
              </a:cxnLst>
              <a:rect l="0" t="0" r="r" b="b"/>
              <a:pathLst>
                <a:path w="1073" h="772">
                  <a:moveTo>
                    <a:pt x="182" y="202"/>
                  </a:moveTo>
                  <a:cubicBezTo>
                    <a:pt x="182" y="202"/>
                    <a:pt x="182" y="202"/>
                    <a:pt x="182" y="202"/>
                  </a:cubicBezTo>
                  <a:cubicBezTo>
                    <a:pt x="182" y="204"/>
                    <a:pt x="182" y="204"/>
                    <a:pt x="182" y="204"/>
                  </a:cubicBezTo>
                  <a:cubicBezTo>
                    <a:pt x="182" y="205"/>
                    <a:pt x="182" y="205"/>
                    <a:pt x="182" y="205"/>
                  </a:cubicBezTo>
                  <a:cubicBezTo>
                    <a:pt x="182" y="205"/>
                    <a:pt x="182" y="205"/>
                    <a:pt x="182" y="205"/>
                  </a:cubicBezTo>
                  <a:cubicBezTo>
                    <a:pt x="181" y="205"/>
                    <a:pt x="180" y="206"/>
                    <a:pt x="180" y="206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8" y="207"/>
                    <a:pt x="178" y="207"/>
                    <a:pt x="178" y="207"/>
                  </a:cubicBezTo>
                  <a:cubicBezTo>
                    <a:pt x="177" y="207"/>
                    <a:pt x="177" y="207"/>
                    <a:pt x="177" y="207"/>
                  </a:cubicBezTo>
                  <a:cubicBezTo>
                    <a:pt x="177" y="207"/>
                    <a:pt x="177" y="207"/>
                    <a:pt x="177" y="207"/>
                  </a:cubicBezTo>
                  <a:cubicBezTo>
                    <a:pt x="176" y="207"/>
                    <a:pt x="176" y="207"/>
                    <a:pt x="176" y="207"/>
                  </a:cubicBezTo>
                  <a:cubicBezTo>
                    <a:pt x="176" y="208"/>
                    <a:pt x="176" y="208"/>
                    <a:pt x="176" y="208"/>
                  </a:cubicBezTo>
                  <a:cubicBezTo>
                    <a:pt x="176" y="208"/>
                    <a:pt x="176" y="208"/>
                    <a:pt x="176" y="208"/>
                  </a:cubicBezTo>
                  <a:cubicBezTo>
                    <a:pt x="175" y="208"/>
                    <a:pt x="175" y="208"/>
                    <a:pt x="174" y="209"/>
                  </a:cubicBezTo>
                  <a:cubicBezTo>
                    <a:pt x="166" y="214"/>
                    <a:pt x="156" y="217"/>
                    <a:pt x="146" y="217"/>
                  </a:cubicBezTo>
                  <a:cubicBezTo>
                    <a:pt x="140" y="217"/>
                    <a:pt x="134" y="216"/>
                    <a:pt x="128" y="214"/>
                  </a:cubicBezTo>
                  <a:cubicBezTo>
                    <a:pt x="128" y="214"/>
                    <a:pt x="128" y="214"/>
                    <a:pt x="128" y="214"/>
                  </a:cubicBezTo>
                  <a:cubicBezTo>
                    <a:pt x="128" y="214"/>
                    <a:pt x="128" y="214"/>
                    <a:pt x="128" y="214"/>
                  </a:cubicBezTo>
                  <a:cubicBezTo>
                    <a:pt x="128" y="214"/>
                    <a:pt x="128" y="214"/>
                    <a:pt x="128" y="214"/>
                  </a:cubicBezTo>
                  <a:cubicBezTo>
                    <a:pt x="128" y="214"/>
                    <a:pt x="128" y="214"/>
                    <a:pt x="128" y="214"/>
                  </a:cubicBezTo>
                  <a:cubicBezTo>
                    <a:pt x="128" y="214"/>
                    <a:pt x="128" y="214"/>
                    <a:pt x="128" y="214"/>
                  </a:cubicBezTo>
                  <a:cubicBezTo>
                    <a:pt x="128" y="214"/>
                    <a:pt x="128" y="214"/>
                    <a:pt x="128" y="214"/>
                  </a:cubicBezTo>
                  <a:cubicBezTo>
                    <a:pt x="128" y="214"/>
                    <a:pt x="128" y="214"/>
                    <a:pt x="128" y="214"/>
                  </a:cubicBezTo>
                  <a:cubicBezTo>
                    <a:pt x="123" y="212"/>
                    <a:pt x="118" y="210"/>
                    <a:pt x="115" y="207"/>
                  </a:cubicBezTo>
                  <a:cubicBezTo>
                    <a:pt x="105" y="203"/>
                    <a:pt x="93" y="200"/>
                    <a:pt x="81" y="200"/>
                  </a:cubicBezTo>
                  <a:cubicBezTo>
                    <a:pt x="59" y="200"/>
                    <a:pt x="38" y="209"/>
                    <a:pt x="23" y="224"/>
                  </a:cubicBezTo>
                  <a:cubicBezTo>
                    <a:pt x="21" y="226"/>
                    <a:pt x="20" y="228"/>
                    <a:pt x="18" y="230"/>
                  </a:cubicBezTo>
                  <a:cubicBezTo>
                    <a:pt x="7" y="244"/>
                    <a:pt x="0" y="263"/>
                    <a:pt x="0" y="283"/>
                  </a:cubicBezTo>
                  <a:cubicBezTo>
                    <a:pt x="0" y="306"/>
                    <a:pt x="10" y="328"/>
                    <a:pt x="25" y="343"/>
                  </a:cubicBezTo>
                  <a:cubicBezTo>
                    <a:pt x="40" y="357"/>
                    <a:pt x="59" y="366"/>
                    <a:pt x="81" y="366"/>
                  </a:cubicBezTo>
                  <a:cubicBezTo>
                    <a:pt x="94" y="366"/>
                    <a:pt x="107" y="363"/>
                    <a:pt x="118" y="358"/>
                  </a:cubicBezTo>
                  <a:cubicBezTo>
                    <a:pt x="120" y="356"/>
                    <a:pt x="122" y="357"/>
                    <a:pt x="124" y="356"/>
                  </a:cubicBezTo>
                  <a:cubicBezTo>
                    <a:pt x="131" y="353"/>
                    <a:pt x="138" y="353"/>
                    <a:pt x="146" y="353"/>
                  </a:cubicBezTo>
                  <a:cubicBezTo>
                    <a:pt x="146" y="353"/>
                    <a:pt x="146" y="353"/>
                    <a:pt x="146" y="353"/>
                  </a:cubicBezTo>
                  <a:cubicBezTo>
                    <a:pt x="157" y="353"/>
                    <a:pt x="167" y="355"/>
                    <a:pt x="175" y="361"/>
                  </a:cubicBezTo>
                  <a:cubicBezTo>
                    <a:pt x="176" y="361"/>
                    <a:pt x="177" y="361"/>
                    <a:pt x="178" y="361"/>
                  </a:cubicBezTo>
                  <a:cubicBezTo>
                    <a:pt x="178" y="361"/>
                    <a:pt x="178" y="361"/>
                    <a:pt x="178" y="361"/>
                  </a:cubicBezTo>
                  <a:cubicBezTo>
                    <a:pt x="179" y="362"/>
                    <a:pt x="179" y="362"/>
                    <a:pt x="179" y="362"/>
                  </a:cubicBezTo>
                  <a:cubicBezTo>
                    <a:pt x="179" y="362"/>
                    <a:pt x="179" y="362"/>
                    <a:pt x="179" y="362"/>
                  </a:cubicBezTo>
                  <a:cubicBezTo>
                    <a:pt x="179" y="362"/>
                    <a:pt x="179" y="362"/>
                    <a:pt x="179" y="362"/>
                  </a:cubicBezTo>
                  <a:cubicBezTo>
                    <a:pt x="180" y="362"/>
                    <a:pt x="180" y="362"/>
                    <a:pt x="180" y="362"/>
                  </a:cubicBezTo>
                  <a:cubicBezTo>
                    <a:pt x="181" y="362"/>
                    <a:pt x="181" y="363"/>
                    <a:pt x="182" y="364"/>
                  </a:cubicBezTo>
                  <a:cubicBezTo>
                    <a:pt x="183" y="364"/>
                    <a:pt x="183" y="364"/>
                    <a:pt x="183" y="364"/>
                  </a:cubicBezTo>
                  <a:cubicBezTo>
                    <a:pt x="183" y="365"/>
                    <a:pt x="183" y="365"/>
                    <a:pt x="183" y="365"/>
                  </a:cubicBezTo>
                  <a:cubicBezTo>
                    <a:pt x="184" y="365"/>
                    <a:pt x="184" y="365"/>
                    <a:pt x="184" y="365"/>
                  </a:cubicBezTo>
                  <a:cubicBezTo>
                    <a:pt x="185" y="366"/>
                    <a:pt x="185" y="368"/>
                    <a:pt x="186" y="369"/>
                  </a:cubicBezTo>
                  <a:cubicBezTo>
                    <a:pt x="186" y="369"/>
                    <a:pt x="184" y="369"/>
                    <a:pt x="184" y="369"/>
                  </a:cubicBezTo>
                  <a:cubicBezTo>
                    <a:pt x="184" y="370"/>
                    <a:pt x="183" y="370"/>
                    <a:pt x="183" y="370"/>
                  </a:cubicBezTo>
                  <a:cubicBezTo>
                    <a:pt x="183" y="371"/>
                    <a:pt x="183" y="371"/>
                    <a:pt x="183" y="371"/>
                  </a:cubicBezTo>
                  <a:cubicBezTo>
                    <a:pt x="183" y="566"/>
                    <a:pt x="183" y="566"/>
                    <a:pt x="183" y="566"/>
                  </a:cubicBezTo>
                  <a:cubicBezTo>
                    <a:pt x="375" y="570"/>
                    <a:pt x="547" y="648"/>
                    <a:pt x="673" y="772"/>
                  </a:cubicBezTo>
                  <a:cubicBezTo>
                    <a:pt x="810" y="636"/>
                    <a:pt x="810" y="636"/>
                    <a:pt x="810" y="636"/>
                  </a:cubicBezTo>
                  <a:cubicBezTo>
                    <a:pt x="810" y="636"/>
                    <a:pt x="810" y="636"/>
                    <a:pt x="810" y="636"/>
                  </a:cubicBezTo>
                  <a:cubicBezTo>
                    <a:pt x="810" y="636"/>
                    <a:pt x="810" y="635"/>
                    <a:pt x="810" y="635"/>
                  </a:cubicBezTo>
                  <a:cubicBezTo>
                    <a:pt x="810" y="634"/>
                    <a:pt x="810" y="634"/>
                    <a:pt x="810" y="634"/>
                  </a:cubicBezTo>
                  <a:cubicBezTo>
                    <a:pt x="810" y="634"/>
                    <a:pt x="810" y="633"/>
                    <a:pt x="810" y="633"/>
                  </a:cubicBezTo>
                  <a:cubicBezTo>
                    <a:pt x="808" y="628"/>
                    <a:pt x="806" y="622"/>
                    <a:pt x="801" y="617"/>
                  </a:cubicBezTo>
                  <a:cubicBezTo>
                    <a:pt x="798" y="614"/>
                    <a:pt x="794" y="613"/>
                    <a:pt x="790" y="609"/>
                  </a:cubicBezTo>
                  <a:cubicBezTo>
                    <a:pt x="791" y="609"/>
                    <a:pt x="791" y="609"/>
                    <a:pt x="791" y="609"/>
                  </a:cubicBezTo>
                  <a:cubicBezTo>
                    <a:pt x="791" y="609"/>
                    <a:pt x="791" y="609"/>
                    <a:pt x="791" y="609"/>
                  </a:cubicBezTo>
                  <a:cubicBezTo>
                    <a:pt x="791" y="610"/>
                    <a:pt x="791" y="610"/>
                    <a:pt x="791" y="610"/>
                  </a:cubicBezTo>
                  <a:cubicBezTo>
                    <a:pt x="787" y="609"/>
                    <a:pt x="787" y="609"/>
                    <a:pt x="785" y="609"/>
                  </a:cubicBezTo>
                  <a:cubicBezTo>
                    <a:pt x="784" y="609"/>
                    <a:pt x="784" y="609"/>
                    <a:pt x="784" y="609"/>
                  </a:cubicBezTo>
                  <a:cubicBezTo>
                    <a:pt x="784" y="609"/>
                    <a:pt x="784" y="609"/>
                    <a:pt x="784" y="609"/>
                  </a:cubicBezTo>
                  <a:cubicBezTo>
                    <a:pt x="783" y="609"/>
                    <a:pt x="783" y="609"/>
                    <a:pt x="783" y="609"/>
                  </a:cubicBezTo>
                  <a:cubicBezTo>
                    <a:pt x="769" y="604"/>
                    <a:pt x="756" y="596"/>
                    <a:pt x="744" y="584"/>
                  </a:cubicBezTo>
                  <a:cubicBezTo>
                    <a:pt x="727" y="567"/>
                    <a:pt x="717" y="545"/>
                    <a:pt x="715" y="522"/>
                  </a:cubicBezTo>
                  <a:cubicBezTo>
                    <a:pt x="714" y="518"/>
                    <a:pt x="714" y="513"/>
                    <a:pt x="714" y="509"/>
                  </a:cubicBezTo>
                  <a:cubicBezTo>
                    <a:pt x="714" y="484"/>
                    <a:pt x="723" y="459"/>
                    <a:pt x="743" y="440"/>
                  </a:cubicBezTo>
                  <a:cubicBezTo>
                    <a:pt x="757" y="425"/>
                    <a:pt x="775" y="416"/>
                    <a:pt x="794" y="413"/>
                  </a:cubicBezTo>
                  <a:cubicBezTo>
                    <a:pt x="802" y="411"/>
                    <a:pt x="810" y="410"/>
                    <a:pt x="818" y="410"/>
                  </a:cubicBezTo>
                  <a:cubicBezTo>
                    <a:pt x="843" y="410"/>
                    <a:pt x="869" y="420"/>
                    <a:pt x="889" y="440"/>
                  </a:cubicBezTo>
                  <a:cubicBezTo>
                    <a:pt x="899" y="450"/>
                    <a:pt x="907" y="463"/>
                    <a:pt x="912" y="476"/>
                  </a:cubicBezTo>
                  <a:cubicBezTo>
                    <a:pt x="912" y="476"/>
                    <a:pt x="912" y="476"/>
                    <a:pt x="912" y="476"/>
                  </a:cubicBezTo>
                  <a:cubicBezTo>
                    <a:pt x="912" y="476"/>
                    <a:pt x="912" y="477"/>
                    <a:pt x="912" y="477"/>
                  </a:cubicBezTo>
                  <a:cubicBezTo>
                    <a:pt x="913" y="481"/>
                    <a:pt x="914" y="485"/>
                    <a:pt x="916" y="488"/>
                  </a:cubicBezTo>
                  <a:cubicBezTo>
                    <a:pt x="917" y="492"/>
                    <a:pt x="920" y="495"/>
                    <a:pt x="922" y="497"/>
                  </a:cubicBezTo>
                  <a:cubicBezTo>
                    <a:pt x="927" y="502"/>
                    <a:pt x="934" y="505"/>
                    <a:pt x="940" y="507"/>
                  </a:cubicBezTo>
                  <a:cubicBezTo>
                    <a:pt x="1073" y="372"/>
                    <a:pt x="1073" y="372"/>
                    <a:pt x="1073" y="372"/>
                  </a:cubicBezTo>
                  <a:cubicBezTo>
                    <a:pt x="845" y="145"/>
                    <a:pt x="531" y="4"/>
                    <a:pt x="183" y="0"/>
                  </a:cubicBezTo>
                  <a:cubicBezTo>
                    <a:pt x="183" y="195"/>
                    <a:pt x="183" y="195"/>
                    <a:pt x="183" y="195"/>
                  </a:cubicBezTo>
                  <a:cubicBezTo>
                    <a:pt x="183" y="196"/>
                    <a:pt x="183" y="196"/>
                    <a:pt x="183" y="196"/>
                  </a:cubicBezTo>
                  <a:cubicBezTo>
                    <a:pt x="183" y="198"/>
                    <a:pt x="184" y="200"/>
                    <a:pt x="182" y="202"/>
                  </a:cubicBezTo>
                  <a:close/>
                </a:path>
              </a:pathLst>
            </a:cu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lIns="121682" tIns="60841" rIns="121682" bIns="60841"/>
            <a:lstStyle/>
            <a:p>
              <a:pPr defTabSz="121749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7@|5FFC:0|FBC:0|LFC:16777215|LBC:16777215"/>
            <p:cNvSpPr>
              <a:spLocks/>
            </p:cNvSpPr>
            <p:nvPr/>
          </p:nvSpPr>
          <p:spPr bwMode="auto">
            <a:xfrm>
              <a:off x="6450013" y="2497138"/>
              <a:ext cx="182562" cy="273050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23" y="0"/>
                </a:cxn>
                <a:cxn ang="0">
                  <a:pos x="23" y="57"/>
                </a:cxn>
                <a:cxn ang="0">
                  <a:pos x="0" y="57"/>
                </a:cxn>
                <a:cxn ang="0">
                  <a:pos x="35" y="103"/>
                </a:cxn>
                <a:cxn ang="0">
                  <a:pos x="69" y="57"/>
                </a:cxn>
                <a:cxn ang="0">
                  <a:pos x="46" y="57"/>
                </a:cxn>
                <a:cxn ang="0">
                  <a:pos x="46" y="0"/>
                </a:cxn>
              </a:cxnLst>
              <a:rect l="0" t="0" r="r" b="b"/>
              <a:pathLst>
                <a:path w="69" h="103">
                  <a:moveTo>
                    <a:pt x="46" y="0"/>
                  </a:moveTo>
                  <a:lnTo>
                    <a:pt x="23" y="0"/>
                  </a:lnTo>
                  <a:lnTo>
                    <a:pt x="23" y="57"/>
                  </a:lnTo>
                  <a:lnTo>
                    <a:pt x="0" y="57"/>
                  </a:lnTo>
                  <a:lnTo>
                    <a:pt x="35" y="103"/>
                  </a:lnTo>
                  <a:lnTo>
                    <a:pt x="69" y="57"/>
                  </a:lnTo>
                  <a:lnTo>
                    <a:pt x="46" y="57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lIns="121682" tIns="60841" rIns="121682" bIns="60841"/>
            <a:lstStyle/>
            <a:p>
              <a:pPr defTabSz="121749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8@|5FFC:0|FBC:0|LFC:16777215|LBC:16777215"/>
            <p:cNvSpPr>
              <a:spLocks/>
            </p:cNvSpPr>
            <p:nvPr/>
          </p:nvSpPr>
          <p:spPr bwMode="auto">
            <a:xfrm>
              <a:off x="6296025" y="2339975"/>
              <a:ext cx="490538" cy="368300"/>
            </a:xfrm>
            <a:custGeom>
              <a:avLst/>
              <a:gdLst/>
              <a:ahLst/>
              <a:cxnLst>
                <a:cxn ang="0">
                  <a:pos x="101" y="33"/>
                </a:cxn>
                <a:cxn ang="0">
                  <a:pos x="101" y="33"/>
                </a:cxn>
                <a:cxn ang="0">
                  <a:pos x="69" y="0"/>
                </a:cxn>
                <a:cxn ang="0">
                  <a:pos x="40" y="17"/>
                </a:cxn>
                <a:cxn ang="0">
                  <a:pos x="32" y="15"/>
                </a:cxn>
                <a:cxn ang="0">
                  <a:pos x="14" y="33"/>
                </a:cxn>
                <a:cxn ang="0">
                  <a:pos x="14" y="33"/>
                </a:cxn>
                <a:cxn ang="0">
                  <a:pos x="0" y="58"/>
                </a:cxn>
                <a:cxn ang="0">
                  <a:pos x="29" y="87"/>
                </a:cxn>
                <a:cxn ang="0">
                  <a:pos x="29" y="80"/>
                </a:cxn>
                <a:cxn ang="0">
                  <a:pos x="7" y="58"/>
                </a:cxn>
                <a:cxn ang="0">
                  <a:pos x="18" y="40"/>
                </a:cxn>
                <a:cxn ang="0">
                  <a:pos x="22" y="38"/>
                </a:cxn>
                <a:cxn ang="0">
                  <a:pos x="22" y="33"/>
                </a:cxn>
                <a:cxn ang="0">
                  <a:pos x="21" y="33"/>
                </a:cxn>
                <a:cxn ang="0">
                  <a:pos x="32" y="22"/>
                </a:cxn>
                <a:cxn ang="0">
                  <a:pos x="37" y="23"/>
                </a:cxn>
                <a:cxn ang="0">
                  <a:pos x="43" y="26"/>
                </a:cxn>
                <a:cxn ang="0">
                  <a:pos x="47" y="20"/>
                </a:cxn>
                <a:cxn ang="0">
                  <a:pos x="69" y="8"/>
                </a:cxn>
                <a:cxn ang="0">
                  <a:pos x="94" y="33"/>
                </a:cxn>
                <a:cxn ang="0">
                  <a:pos x="94" y="33"/>
                </a:cxn>
                <a:cxn ang="0">
                  <a:pos x="94" y="38"/>
                </a:cxn>
                <a:cxn ang="0">
                  <a:pos x="98" y="40"/>
                </a:cxn>
                <a:cxn ang="0">
                  <a:pos x="109" y="58"/>
                </a:cxn>
                <a:cxn ang="0">
                  <a:pos x="87" y="80"/>
                </a:cxn>
                <a:cxn ang="0">
                  <a:pos x="87" y="87"/>
                </a:cxn>
                <a:cxn ang="0">
                  <a:pos x="116" y="58"/>
                </a:cxn>
                <a:cxn ang="0">
                  <a:pos x="101" y="33"/>
                </a:cxn>
              </a:cxnLst>
              <a:rect l="0" t="0" r="r" b="b"/>
              <a:pathLst>
                <a:path w="116" h="87">
                  <a:moveTo>
                    <a:pt x="101" y="33"/>
                  </a:moveTo>
                  <a:cubicBezTo>
                    <a:pt x="101" y="33"/>
                    <a:pt x="101" y="33"/>
                    <a:pt x="101" y="33"/>
                  </a:cubicBezTo>
                  <a:cubicBezTo>
                    <a:pt x="101" y="15"/>
                    <a:pt x="87" y="0"/>
                    <a:pt x="69" y="0"/>
                  </a:cubicBezTo>
                  <a:cubicBezTo>
                    <a:pt x="57" y="0"/>
                    <a:pt x="46" y="7"/>
                    <a:pt x="40" y="17"/>
                  </a:cubicBezTo>
                  <a:cubicBezTo>
                    <a:pt x="38" y="16"/>
                    <a:pt x="35" y="15"/>
                    <a:pt x="32" y="15"/>
                  </a:cubicBezTo>
                  <a:cubicBezTo>
                    <a:pt x="22" y="15"/>
                    <a:pt x="14" y="2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6" y="38"/>
                    <a:pt x="0" y="48"/>
                    <a:pt x="0" y="58"/>
                  </a:cubicBezTo>
                  <a:cubicBezTo>
                    <a:pt x="0" y="74"/>
                    <a:pt x="13" y="87"/>
                    <a:pt x="29" y="87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17" y="80"/>
                    <a:pt x="7" y="70"/>
                    <a:pt x="7" y="58"/>
                  </a:cubicBezTo>
                  <a:cubicBezTo>
                    <a:pt x="7" y="51"/>
                    <a:pt x="11" y="44"/>
                    <a:pt x="18" y="40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2" y="27"/>
                    <a:pt x="26" y="22"/>
                    <a:pt x="32" y="22"/>
                  </a:cubicBezTo>
                  <a:cubicBezTo>
                    <a:pt x="34" y="22"/>
                    <a:pt x="36" y="23"/>
                    <a:pt x="37" y="23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51" y="12"/>
                    <a:pt x="60" y="8"/>
                    <a:pt x="69" y="8"/>
                  </a:cubicBezTo>
                  <a:cubicBezTo>
                    <a:pt x="83" y="8"/>
                    <a:pt x="94" y="19"/>
                    <a:pt x="94" y="33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8" y="40"/>
                    <a:pt x="98" y="40"/>
                    <a:pt x="98" y="40"/>
                  </a:cubicBezTo>
                  <a:cubicBezTo>
                    <a:pt x="104" y="44"/>
                    <a:pt x="109" y="51"/>
                    <a:pt x="109" y="58"/>
                  </a:cubicBezTo>
                  <a:cubicBezTo>
                    <a:pt x="109" y="70"/>
                    <a:pt x="99" y="80"/>
                    <a:pt x="87" y="80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103" y="87"/>
                    <a:pt x="116" y="74"/>
                    <a:pt x="116" y="58"/>
                  </a:cubicBezTo>
                  <a:cubicBezTo>
                    <a:pt x="116" y="48"/>
                    <a:pt x="110" y="38"/>
                    <a:pt x="101" y="33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lIns="121682" tIns="60841" rIns="121682" bIns="60841"/>
            <a:lstStyle/>
            <a:p>
              <a:pPr defTabSz="121749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21"/>
            <p:cNvSpPr>
              <a:spLocks/>
            </p:cNvSpPr>
            <p:nvPr/>
          </p:nvSpPr>
          <p:spPr bwMode="auto">
            <a:xfrm>
              <a:off x="6084888" y="4684713"/>
              <a:ext cx="1311275" cy="1125537"/>
            </a:xfrm>
            <a:custGeom>
              <a:avLst/>
              <a:gdLst/>
              <a:ahLst/>
              <a:cxnLst>
                <a:cxn ang="0">
                  <a:pos x="753" y="255"/>
                </a:cxn>
                <a:cxn ang="0">
                  <a:pos x="748" y="254"/>
                </a:cxn>
                <a:cxn ang="0">
                  <a:pos x="748" y="254"/>
                </a:cxn>
                <a:cxn ang="0">
                  <a:pos x="748" y="254"/>
                </a:cxn>
                <a:cxn ang="0">
                  <a:pos x="752" y="250"/>
                </a:cxn>
                <a:cxn ang="0">
                  <a:pos x="754" y="248"/>
                </a:cxn>
                <a:cxn ang="0">
                  <a:pos x="754" y="247"/>
                </a:cxn>
                <a:cxn ang="0">
                  <a:pos x="755" y="246"/>
                </a:cxn>
                <a:cxn ang="0">
                  <a:pos x="769" y="218"/>
                </a:cxn>
                <a:cxn ang="0">
                  <a:pos x="783" y="208"/>
                </a:cxn>
                <a:cxn ang="0">
                  <a:pos x="783" y="208"/>
                </a:cxn>
                <a:cxn ang="0">
                  <a:pos x="784" y="208"/>
                </a:cxn>
                <a:cxn ang="0">
                  <a:pos x="784" y="208"/>
                </a:cxn>
                <a:cxn ang="0">
                  <a:pos x="827" y="185"/>
                </a:cxn>
                <a:cxn ang="0">
                  <a:pos x="827" y="68"/>
                </a:cxn>
                <a:cxn ang="0">
                  <a:pos x="709" y="68"/>
                </a:cxn>
                <a:cxn ang="0">
                  <a:pos x="687" y="106"/>
                </a:cxn>
                <a:cxn ang="0">
                  <a:pos x="676" y="125"/>
                </a:cxn>
                <a:cxn ang="0">
                  <a:pos x="645" y="140"/>
                </a:cxn>
                <a:cxn ang="0">
                  <a:pos x="643" y="140"/>
                </a:cxn>
                <a:cxn ang="0">
                  <a:pos x="643" y="140"/>
                </a:cxn>
                <a:cxn ang="0">
                  <a:pos x="639" y="140"/>
                </a:cxn>
                <a:cxn ang="0">
                  <a:pos x="638" y="140"/>
                </a:cxn>
                <a:cxn ang="0">
                  <a:pos x="492" y="0"/>
                </a:cxn>
                <a:cxn ang="0">
                  <a:pos x="0" y="390"/>
                </a:cxn>
                <a:cxn ang="0">
                  <a:pos x="36" y="394"/>
                </a:cxn>
                <a:cxn ang="0">
                  <a:pos x="42" y="391"/>
                </a:cxn>
                <a:cxn ang="0">
                  <a:pos x="43" y="390"/>
                </a:cxn>
                <a:cxn ang="0">
                  <a:pos x="161" y="411"/>
                </a:cxn>
                <a:cxn ang="0">
                  <a:pos x="192" y="482"/>
                </a:cxn>
                <a:cxn ang="0">
                  <a:pos x="88" y="585"/>
                </a:cxn>
                <a:cxn ang="0">
                  <a:pos x="46" y="575"/>
                </a:cxn>
                <a:cxn ang="0">
                  <a:pos x="35" y="569"/>
                </a:cxn>
                <a:cxn ang="0">
                  <a:pos x="0" y="574"/>
                </a:cxn>
                <a:cxn ang="0">
                  <a:pos x="892" y="400"/>
                </a:cxn>
                <a:cxn ang="0">
                  <a:pos x="753" y="256"/>
                </a:cxn>
              </a:cxnLst>
              <a:rect l="0" t="0" r="r" b="b"/>
              <a:pathLst>
                <a:path w="892" h="765">
                  <a:moveTo>
                    <a:pt x="753" y="256"/>
                  </a:moveTo>
                  <a:cubicBezTo>
                    <a:pt x="753" y="255"/>
                    <a:pt x="753" y="255"/>
                    <a:pt x="753" y="255"/>
                  </a:cubicBezTo>
                  <a:cubicBezTo>
                    <a:pt x="751" y="254"/>
                    <a:pt x="751" y="254"/>
                    <a:pt x="751" y="254"/>
                  </a:cubicBezTo>
                  <a:cubicBezTo>
                    <a:pt x="748" y="254"/>
                    <a:pt x="748" y="254"/>
                    <a:pt x="748" y="254"/>
                  </a:cubicBezTo>
                  <a:cubicBezTo>
                    <a:pt x="748" y="254"/>
                    <a:pt x="748" y="254"/>
                    <a:pt x="748" y="254"/>
                  </a:cubicBezTo>
                  <a:cubicBezTo>
                    <a:pt x="748" y="254"/>
                    <a:pt x="748" y="254"/>
                    <a:pt x="748" y="254"/>
                  </a:cubicBezTo>
                  <a:cubicBezTo>
                    <a:pt x="748" y="254"/>
                    <a:pt x="748" y="254"/>
                    <a:pt x="748" y="254"/>
                  </a:cubicBezTo>
                  <a:cubicBezTo>
                    <a:pt x="748" y="254"/>
                    <a:pt x="748" y="254"/>
                    <a:pt x="748" y="254"/>
                  </a:cubicBezTo>
                  <a:cubicBezTo>
                    <a:pt x="748" y="252"/>
                    <a:pt x="751" y="251"/>
                    <a:pt x="751" y="251"/>
                  </a:cubicBezTo>
                  <a:cubicBezTo>
                    <a:pt x="752" y="250"/>
                    <a:pt x="752" y="250"/>
                    <a:pt x="752" y="250"/>
                  </a:cubicBezTo>
                  <a:cubicBezTo>
                    <a:pt x="753" y="249"/>
                    <a:pt x="753" y="249"/>
                    <a:pt x="753" y="249"/>
                  </a:cubicBezTo>
                  <a:cubicBezTo>
                    <a:pt x="754" y="248"/>
                    <a:pt x="754" y="248"/>
                    <a:pt x="754" y="248"/>
                  </a:cubicBezTo>
                  <a:cubicBezTo>
                    <a:pt x="754" y="247"/>
                    <a:pt x="754" y="247"/>
                    <a:pt x="754" y="247"/>
                  </a:cubicBezTo>
                  <a:cubicBezTo>
                    <a:pt x="754" y="247"/>
                    <a:pt x="754" y="247"/>
                    <a:pt x="754" y="247"/>
                  </a:cubicBezTo>
                  <a:cubicBezTo>
                    <a:pt x="754" y="246"/>
                    <a:pt x="754" y="246"/>
                    <a:pt x="754" y="246"/>
                  </a:cubicBezTo>
                  <a:cubicBezTo>
                    <a:pt x="755" y="246"/>
                    <a:pt x="755" y="246"/>
                    <a:pt x="755" y="246"/>
                  </a:cubicBezTo>
                  <a:cubicBezTo>
                    <a:pt x="755" y="245"/>
                    <a:pt x="755" y="245"/>
                    <a:pt x="755" y="244"/>
                  </a:cubicBezTo>
                  <a:cubicBezTo>
                    <a:pt x="757" y="235"/>
                    <a:pt x="762" y="226"/>
                    <a:pt x="769" y="218"/>
                  </a:cubicBezTo>
                  <a:cubicBezTo>
                    <a:pt x="773" y="214"/>
                    <a:pt x="778" y="210"/>
                    <a:pt x="783" y="208"/>
                  </a:cubicBezTo>
                  <a:cubicBezTo>
                    <a:pt x="783" y="208"/>
                    <a:pt x="783" y="208"/>
                    <a:pt x="783" y="208"/>
                  </a:cubicBezTo>
                  <a:cubicBezTo>
                    <a:pt x="783" y="208"/>
                    <a:pt x="783" y="208"/>
                    <a:pt x="783" y="208"/>
                  </a:cubicBezTo>
                  <a:cubicBezTo>
                    <a:pt x="783" y="208"/>
                    <a:pt x="783" y="208"/>
                    <a:pt x="783" y="208"/>
                  </a:cubicBezTo>
                  <a:cubicBezTo>
                    <a:pt x="784" y="208"/>
                    <a:pt x="784" y="208"/>
                    <a:pt x="784" y="208"/>
                  </a:cubicBezTo>
                  <a:cubicBezTo>
                    <a:pt x="784" y="208"/>
                    <a:pt x="784" y="208"/>
                    <a:pt x="784" y="208"/>
                  </a:cubicBezTo>
                  <a:cubicBezTo>
                    <a:pt x="784" y="208"/>
                    <a:pt x="784" y="208"/>
                    <a:pt x="784" y="208"/>
                  </a:cubicBezTo>
                  <a:cubicBezTo>
                    <a:pt x="784" y="208"/>
                    <a:pt x="784" y="208"/>
                    <a:pt x="784" y="208"/>
                  </a:cubicBezTo>
                  <a:cubicBezTo>
                    <a:pt x="789" y="205"/>
                    <a:pt x="794" y="204"/>
                    <a:pt x="798" y="203"/>
                  </a:cubicBezTo>
                  <a:cubicBezTo>
                    <a:pt x="808" y="199"/>
                    <a:pt x="818" y="193"/>
                    <a:pt x="827" y="185"/>
                  </a:cubicBezTo>
                  <a:cubicBezTo>
                    <a:pt x="843" y="169"/>
                    <a:pt x="851" y="147"/>
                    <a:pt x="851" y="126"/>
                  </a:cubicBezTo>
                  <a:cubicBezTo>
                    <a:pt x="851" y="105"/>
                    <a:pt x="843" y="84"/>
                    <a:pt x="827" y="68"/>
                  </a:cubicBezTo>
                  <a:cubicBezTo>
                    <a:pt x="810" y="51"/>
                    <a:pt x="789" y="43"/>
                    <a:pt x="768" y="43"/>
                  </a:cubicBezTo>
                  <a:cubicBezTo>
                    <a:pt x="747" y="43"/>
                    <a:pt x="726" y="51"/>
                    <a:pt x="709" y="68"/>
                  </a:cubicBezTo>
                  <a:cubicBezTo>
                    <a:pt x="700" y="77"/>
                    <a:pt x="694" y="88"/>
                    <a:pt x="690" y="99"/>
                  </a:cubicBezTo>
                  <a:cubicBezTo>
                    <a:pt x="689" y="101"/>
                    <a:pt x="688" y="104"/>
                    <a:pt x="687" y="106"/>
                  </a:cubicBezTo>
                  <a:cubicBezTo>
                    <a:pt x="685" y="113"/>
                    <a:pt x="681" y="119"/>
                    <a:pt x="676" y="125"/>
                  </a:cubicBezTo>
                  <a:cubicBezTo>
                    <a:pt x="676" y="125"/>
                    <a:pt x="676" y="125"/>
                    <a:pt x="676" y="125"/>
                  </a:cubicBezTo>
                  <a:cubicBezTo>
                    <a:pt x="668" y="132"/>
                    <a:pt x="658" y="137"/>
                    <a:pt x="648" y="139"/>
                  </a:cubicBezTo>
                  <a:cubicBezTo>
                    <a:pt x="647" y="139"/>
                    <a:pt x="646" y="140"/>
                    <a:pt x="645" y="140"/>
                  </a:cubicBezTo>
                  <a:cubicBezTo>
                    <a:pt x="644" y="140"/>
                    <a:pt x="644" y="140"/>
                    <a:pt x="644" y="140"/>
                  </a:cubicBezTo>
                  <a:cubicBezTo>
                    <a:pt x="643" y="140"/>
                    <a:pt x="643" y="140"/>
                    <a:pt x="643" y="140"/>
                  </a:cubicBezTo>
                  <a:cubicBezTo>
                    <a:pt x="643" y="140"/>
                    <a:pt x="643" y="140"/>
                    <a:pt x="643" y="140"/>
                  </a:cubicBezTo>
                  <a:cubicBezTo>
                    <a:pt x="643" y="140"/>
                    <a:pt x="643" y="140"/>
                    <a:pt x="643" y="140"/>
                  </a:cubicBezTo>
                  <a:cubicBezTo>
                    <a:pt x="642" y="140"/>
                    <a:pt x="641" y="140"/>
                    <a:pt x="640" y="140"/>
                  </a:cubicBezTo>
                  <a:cubicBezTo>
                    <a:pt x="639" y="140"/>
                    <a:pt x="639" y="140"/>
                    <a:pt x="639" y="140"/>
                  </a:cubicBezTo>
                  <a:cubicBezTo>
                    <a:pt x="638" y="140"/>
                    <a:pt x="638" y="140"/>
                    <a:pt x="638" y="140"/>
                  </a:cubicBezTo>
                  <a:cubicBezTo>
                    <a:pt x="638" y="140"/>
                    <a:pt x="638" y="140"/>
                    <a:pt x="638" y="140"/>
                  </a:cubicBezTo>
                  <a:cubicBezTo>
                    <a:pt x="636" y="140"/>
                    <a:pt x="634" y="139"/>
                    <a:pt x="633" y="138"/>
                  </a:cubicBezTo>
                  <a:cubicBezTo>
                    <a:pt x="492" y="0"/>
                    <a:pt x="492" y="0"/>
                    <a:pt x="492" y="0"/>
                  </a:cubicBezTo>
                  <a:cubicBezTo>
                    <a:pt x="355" y="131"/>
                    <a:pt x="172" y="198"/>
                    <a:pt x="0" y="199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9" y="394"/>
                    <a:pt x="14" y="396"/>
                    <a:pt x="21" y="396"/>
                  </a:cubicBezTo>
                  <a:cubicBezTo>
                    <a:pt x="26" y="396"/>
                    <a:pt x="32" y="395"/>
                    <a:pt x="36" y="394"/>
                  </a:cubicBezTo>
                  <a:cubicBezTo>
                    <a:pt x="38" y="393"/>
                    <a:pt x="40" y="392"/>
                    <a:pt x="42" y="391"/>
                  </a:cubicBezTo>
                  <a:cubicBezTo>
                    <a:pt x="42" y="391"/>
                    <a:pt x="42" y="391"/>
                    <a:pt x="42" y="391"/>
                  </a:cubicBezTo>
                  <a:cubicBezTo>
                    <a:pt x="43" y="391"/>
                    <a:pt x="43" y="391"/>
                    <a:pt x="43" y="391"/>
                  </a:cubicBezTo>
                  <a:cubicBezTo>
                    <a:pt x="43" y="390"/>
                    <a:pt x="43" y="390"/>
                    <a:pt x="43" y="390"/>
                  </a:cubicBezTo>
                  <a:cubicBezTo>
                    <a:pt x="57" y="384"/>
                    <a:pt x="72" y="380"/>
                    <a:pt x="88" y="380"/>
                  </a:cubicBezTo>
                  <a:cubicBezTo>
                    <a:pt x="117" y="380"/>
                    <a:pt x="142" y="392"/>
                    <a:pt x="161" y="411"/>
                  </a:cubicBezTo>
                  <a:cubicBezTo>
                    <a:pt x="162" y="412"/>
                    <a:pt x="162" y="412"/>
                    <a:pt x="163" y="413"/>
                  </a:cubicBezTo>
                  <a:cubicBezTo>
                    <a:pt x="181" y="430"/>
                    <a:pt x="192" y="455"/>
                    <a:pt x="192" y="482"/>
                  </a:cubicBezTo>
                  <a:cubicBezTo>
                    <a:pt x="192" y="506"/>
                    <a:pt x="183" y="528"/>
                    <a:pt x="169" y="545"/>
                  </a:cubicBezTo>
                  <a:cubicBezTo>
                    <a:pt x="150" y="569"/>
                    <a:pt x="121" y="585"/>
                    <a:pt x="88" y="585"/>
                  </a:cubicBezTo>
                  <a:cubicBezTo>
                    <a:pt x="73" y="585"/>
                    <a:pt x="59" y="581"/>
                    <a:pt x="46" y="576"/>
                  </a:cubicBezTo>
                  <a:cubicBezTo>
                    <a:pt x="46" y="576"/>
                    <a:pt x="46" y="575"/>
                    <a:pt x="46" y="575"/>
                  </a:cubicBezTo>
                  <a:cubicBezTo>
                    <a:pt x="45" y="575"/>
                    <a:pt x="45" y="575"/>
                    <a:pt x="45" y="575"/>
                  </a:cubicBezTo>
                  <a:cubicBezTo>
                    <a:pt x="41" y="573"/>
                    <a:pt x="38" y="571"/>
                    <a:pt x="35" y="569"/>
                  </a:cubicBezTo>
                  <a:cubicBezTo>
                    <a:pt x="31" y="568"/>
                    <a:pt x="25" y="567"/>
                    <a:pt x="21" y="567"/>
                  </a:cubicBezTo>
                  <a:cubicBezTo>
                    <a:pt x="14" y="567"/>
                    <a:pt x="9" y="570"/>
                    <a:pt x="0" y="574"/>
                  </a:cubicBezTo>
                  <a:cubicBezTo>
                    <a:pt x="0" y="765"/>
                    <a:pt x="0" y="765"/>
                    <a:pt x="0" y="765"/>
                  </a:cubicBezTo>
                  <a:cubicBezTo>
                    <a:pt x="323" y="764"/>
                    <a:pt x="645" y="642"/>
                    <a:pt x="892" y="400"/>
                  </a:cubicBezTo>
                  <a:cubicBezTo>
                    <a:pt x="754" y="261"/>
                    <a:pt x="754" y="261"/>
                    <a:pt x="754" y="261"/>
                  </a:cubicBezTo>
                  <a:cubicBezTo>
                    <a:pt x="753" y="260"/>
                    <a:pt x="753" y="258"/>
                    <a:pt x="753" y="256"/>
                  </a:cubicBezTo>
                  <a:close/>
                </a:path>
              </a:pathLst>
            </a:cu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lIns="121682" tIns="60841" rIns="121682" bIns="60841"/>
            <a:lstStyle/>
            <a:p>
              <a:pPr defTabSz="121749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120"/>
            <p:cNvSpPr>
              <a:spLocks noEditPoints="1"/>
            </p:cNvSpPr>
            <p:nvPr/>
          </p:nvSpPr>
          <p:spPr bwMode="auto">
            <a:xfrm>
              <a:off x="6524625" y="5046663"/>
              <a:ext cx="406400" cy="349250"/>
            </a:xfrm>
            <a:custGeom>
              <a:avLst/>
              <a:gdLst/>
              <a:ahLst/>
              <a:cxnLst>
                <a:cxn ang="0">
                  <a:pos x="95" y="7"/>
                </a:cxn>
                <a:cxn ang="0">
                  <a:pos x="95" y="14"/>
                </a:cxn>
                <a:cxn ang="0">
                  <a:pos x="15" y="36"/>
                </a:cxn>
                <a:cxn ang="0">
                  <a:pos x="0" y="28"/>
                </a:cxn>
                <a:cxn ang="0">
                  <a:pos x="0" y="72"/>
                </a:cxn>
                <a:cxn ang="0">
                  <a:pos x="15" y="65"/>
                </a:cxn>
                <a:cxn ang="0">
                  <a:pos x="24" y="67"/>
                </a:cxn>
                <a:cxn ang="0">
                  <a:pos x="21" y="76"/>
                </a:cxn>
                <a:cxn ang="0">
                  <a:pos x="29" y="89"/>
                </a:cxn>
                <a:cxn ang="0">
                  <a:pos x="50" y="95"/>
                </a:cxn>
                <a:cxn ang="0">
                  <a:pos x="53" y="95"/>
                </a:cxn>
                <a:cxn ang="0">
                  <a:pos x="64" y="87"/>
                </a:cxn>
                <a:cxn ang="0">
                  <a:pos x="66" y="78"/>
                </a:cxn>
                <a:cxn ang="0">
                  <a:pos x="95" y="86"/>
                </a:cxn>
                <a:cxn ang="0">
                  <a:pos x="95" y="94"/>
                </a:cxn>
                <a:cxn ang="0">
                  <a:pos x="117" y="101"/>
                </a:cxn>
                <a:cxn ang="0">
                  <a:pos x="117" y="0"/>
                </a:cxn>
                <a:cxn ang="0">
                  <a:pos x="95" y="7"/>
                </a:cxn>
                <a:cxn ang="0">
                  <a:pos x="57" y="85"/>
                </a:cxn>
                <a:cxn ang="0">
                  <a:pos x="52" y="88"/>
                </a:cxn>
                <a:cxn ang="0">
                  <a:pos x="31" y="82"/>
                </a:cxn>
                <a:cxn ang="0">
                  <a:pos x="28" y="78"/>
                </a:cxn>
                <a:cxn ang="0">
                  <a:pos x="31" y="69"/>
                </a:cxn>
                <a:cxn ang="0">
                  <a:pos x="59" y="77"/>
                </a:cxn>
                <a:cxn ang="0">
                  <a:pos x="57" y="85"/>
                </a:cxn>
                <a:cxn ang="0">
                  <a:pos x="95" y="50"/>
                </a:cxn>
                <a:cxn ang="0">
                  <a:pos x="15" y="50"/>
                </a:cxn>
                <a:cxn ang="0">
                  <a:pos x="15" y="43"/>
                </a:cxn>
                <a:cxn ang="0">
                  <a:pos x="95" y="21"/>
                </a:cxn>
                <a:cxn ang="0">
                  <a:pos x="95" y="50"/>
                </a:cxn>
                <a:cxn ang="0">
                  <a:pos x="109" y="50"/>
                </a:cxn>
                <a:cxn ang="0">
                  <a:pos x="102" y="50"/>
                </a:cxn>
                <a:cxn ang="0">
                  <a:pos x="102" y="14"/>
                </a:cxn>
                <a:cxn ang="0">
                  <a:pos x="109" y="14"/>
                </a:cxn>
                <a:cxn ang="0">
                  <a:pos x="109" y="50"/>
                </a:cxn>
              </a:cxnLst>
              <a:rect l="0" t="0" r="r" b="b"/>
              <a:pathLst>
                <a:path w="117" h="101">
                  <a:moveTo>
                    <a:pt x="95" y="7"/>
                  </a:moveTo>
                  <a:cubicBezTo>
                    <a:pt x="95" y="14"/>
                    <a:pt x="95" y="14"/>
                    <a:pt x="95" y="14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0" y="82"/>
                    <a:pt x="23" y="88"/>
                    <a:pt x="29" y="89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1" y="95"/>
                    <a:pt x="52" y="95"/>
                    <a:pt x="53" y="95"/>
                  </a:cubicBezTo>
                  <a:cubicBezTo>
                    <a:pt x="58" y="95"/>
                    <a:pt x="62" y="92"/>
                    <a:pt x="64" y="87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95" y="86"/>
                    <a:pt x="95" y="86"/>
                    <a:pt x="95" y="86"/>
                  </a:cubicBezTo>
                  <a:cubicBezTo>
                    <a:pt x="95" y="94"/>
                    <a:pt x="95" y="94"/>
                    <a:pt x="95" y="94"/>
                  </a:cubicBezTo>
                  <a:cubicBezTo>
                    <a:pt x="117" y="101"/>
                    <a:pt x="117" y="101"/>
                    <a:pt x="117" y="101"/>
                  </a:cubicBezTo>
                  <a:cubicBezTo>
                    <a:pt x="117" y="0"/>
                    <a:pt x="117" y="0"/>
                    <a:pt x="117" y="0"/>
                  </a:cubicBezTo>
                  <a:lnTo>
                    <a:pt x="95" y="7"/>
                  </a:lnTo>
                  <a:close/>
                  <a:moveTo>
                    <a:pt x="57" y="85"/>
                  </a:moveTo>
                  <a:cubicBezTo>
                    <a:pt x="56" y="87"/>
                    <a:pt x="54" y="88"/>
                    <a:pt x="52" y="88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29" y="82"/>
                    <a:pt x="28" y="80"/>
                    <a:pt x="28" y="78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59" y="77"/>
                    <a:pt x="59" y="77"/>
                    <a:pt x="59" y="77"/>
                  </a:cubicBezTo>
                  <a:lnTo>
                    <a:pt x="57" y="85"/>
                  </a:lnTo>
                  <a:close/>
                  <a:moveTo>
                    <a:pt x="95" y="50"/>
                  </a:moveTo>
                  <a:cubicBezTo>
                    <a:pt x="15" y="50"/>
                    <a:pt x="15" y="50"/>
                    <a:pt x="15" y="50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95" y="21"/>
                    <a:pt x="95" y="21"/>
                    <a:pt x="95" y="21"/>
                  </a:cubicBezTo>
                  <a:lnTo>
                    <a:pt x="95" y="50"/>
                  </a:lnTo>
                  <a:close/>
                  <a:moveTo>
                    <a:pt x="109" y="50"/>
                  </a:moveTo>
                  <a:cubicBezTo>
                    <a:pt x="102" y="50"/>
                    <a:pt x="102" y="50"/>
                    <a:pt x="102" y="50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9" y="14"/>
                    <a:pt x="109" y="14"/>
                    <a:pt x="109" y="14"/>
                  </a:cubicBezTo>
                  <a:lnTo>
                    <a:pt x="109" y="50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lIns="121682" tIns="60841" rIns="121682" bIns="60841"/>
            <a:lstStyle/>
            <a:p>
              <a:pPr defTabSz="121749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25"/>
            <p:cNvSpPr>
              <a:spLocks/>
            </p:cNvSpPr>
            <p:nvPr/>
          </p:nvSpPr>
          <p:spPr bwMode="auto">
            <a:xfrm>
              <a:off x="4203700" y="2608263"/>
              <a:ext cx="1135063" cy="1579562"/>
            </a:xfrm>
            <a:custGeom>
              <a:avLst/>
              <a:gdLst/>
              <a:ahLst/>
              <a:cxnLst>
                <a:cxn ang="0">
                  <a:pos x="202" y="891"/>
                </a:cxn>
                <a:cxn ang="0">
                  <a:pos x="201" y="892"/>
                </a:cxn>
                <a:cxn ang="0">
                  <a:pos x="204" y="894"/>
                </a:cxn>
                <a:cxn ang="0">
                  <a:pos x="206" y="895"/>
                </a:cxn>
                <a:cxn ang="0">
                  <a:pos x="207" y="897"/>
                </a:cxn>
                <a:cxn ang="0">
                  <a:pos x="208" y="898"/>
                </a:cxn>
                <a:cxn ang="0">
                  <a:pos x="209" y="899"/>
                </a:cxn>
                <a:cxn ang="0">
                  <a:pos x="214" y="945"/>
                </a:cxn>
                <a:cxn ang="0">
                  <a:pos x="214" y="945"/>
                </a:cxn>
                <a:cxn ang="0">
                  <a:pos x="214" y="945"/>
                </a:cxn>
                <a:cxn ang="0">
                  <a:pos x="214" y="946"/>
                </a:cxn>
                <a:cxn ang="0">
                  <a:pos x="207" y="959"/>
                </a:cxn>
                <a:cxn ang="0">
                  <a:pos x="224" y="1051"/>
                </a:cxn>
                <a:cxn ang="0">
                  <a:pos x="283" y="1074"/>
                </a:cxn>
                <a:cxn ang="0">
                  <a:pos x="366" y="992"/>
                </a:cxn>
                <a:cxn ang="0">
                  <a:pos x="356" y="949"/>
                </a:cxn>
                <a:cxn ang="0">
                  <a:pos x="353" y="928"/>
                </a:cxn>
                <a:cxn ang="0">
                  <a:pos x="361" y="895"/>
                </a:cxn>
                <a:cxn ang="0">
                  <a:pos x="362" y="892"/>
                </a:cxn>
                <a:cxn ang="0">
                  <a:pos x="362" y="893"/>
                </a:cxn>
                <a:cxn ang="0">
                  <a:pos x="364" y="891"/>
                </a:cxn>
                <a:cxn ang="0">
                  <a:pos x="365" y="890"/>
                </a:cxn>
                <a:cxn ang="0">
                  <a:pos x="369" y="888"/>
                </a:cxn>
                <a:cxn ang="0">
                  <a:pos x="370" y="888"/>
                </a:cxn>
                <a:cxn ang="0">
                  <a:pos x="566" y="888"/>
                </a:cxn>
                <a:cxn ang="0">
                  <a:pos x="635" y="264"/>
                </a:cxn>
                <a:cxn ang="0">
                  <a:pos x="613" y="285"/>
                </a:cxn>
                <a:cxn ang="0">
                  <a:pos x="610" y="280"/>
                </a:cxn>
                <a:cxn ang="0">
                  <a:pos x="608" y="288"/>
                </a:cxn>
                <a:cxn ang="0">
                  <a:pos x="608" y="291"/>
                </a:cxn>
                <a:cxn ang="0">
                  <a:pos x="583" y="330"/>
                </a:cxn>
                <a:cxn ang="0">
                  <a:pos x="439" y="331"/>
                </a:cxn>
                <a:cxn ang="0">
                  <a:pos x="439" y="186"/>
                </a:cxn>
                <a:cxn ang="0">
                  <a:pos x="475" y="163"/>
                </a:cxn>
                <a:cxn ang="0">
                  <a:pos x="487" y="159"/>
                </a:cxn>
                <a:cxn ang="0">
                  <a:pos x="505" y="135"/>
                </a:cxn>
                <a:cxn ang="0">
                  <a:pos x="0" y="888"/>
                </a:cxn>
                <a:cxn ang="0">
                  <a:pos x="196" y="888"/>
                </a:cxn>
              </a:cxnLst>
              <a:rect l="0" t="0" r="r" b="b"/>
              <a:pathLst>
                <a:path w="771" h="1074">
                  <a:moveTo>
                    <a:pt x="202" y="890"/>
                  </a:moveTo>
                  <a:cubicBezTo>
                    <a:pt x="202" y="891"/>
                    <a:pt x="202" y="891"/>
                    <a:pt x="202" y="891"/>
                  </a:cubicBezTo>
                  <a:cubicBezTo>
                    <a:pt x="202" y="891"/>
                    <a:pt x="202" y="891"/>
                    <a:pt x="202" y="891"/>
                  </a:cubicBezTo>
                  <a:cubicBezTo>
                    <a:pt x="201" y="892"/>
                    <a:pt x="201" y="892"/>
                    <a:pt x="201" y="892"/>
                  </a:cubicBezTo>
                  <a:cubicBezTo>
                    <a:pt x="201" y="892"/>
                    <a:pt x="201" y="892"/>
                    <a:pt x="201" y="892"/>
                  </a:cubicBezTo>
                  <a:cubicBezTo>
                    <a:pt x="201" y="892"/>
                    <a:pt x="204" y="893"/>
                    <a:pt x="204" y="894"/>
                  </a:cubicBezTo>
                  <a:cubicBezTo>
                    <a:pt x="205" y="894"/>
                    <a:pt x="205" y="894"/>
                    <a:pt x="205" y="894"/>
                  </a:cubicBezTo>
                  <a:cubicBezTo>
                    <a:pt x="206" y="895"/>
                    <a:pt x="206" y="895"/>
                    <a:pt x="206" y="895"/>
                  </a:cubicBezTo>
                  <a:cubicBezTo>
                    <a:pt x="207" y="896"/>
                    <a:pt x="207" y="896"/>
                    <a:pt x="207" y="896"/>
                  </a:cubicBezTo>
                  <a:cubicBezTo>
                    <a:pt x="207" y="897"/>
                    <a:pt x="207" y="897"/>
                    <a:pt x="207" y="897"/>
                  </a:cubicBezTo>
                  <a:cubicBezTo>
                    <a:pt x="207" y="897"/>
                    <a:pt x="207" y="897"/>
                    <a:pt x="207" y="897"/>
                  </a:cubicBezTo>
                  <a:cubicBezTo>
                    <a:pt x="208" y="898"/>
                    <a:pt x="208" y="898"/>
                    <a:pt x="208" y="898"/>
                  </a:cubicBezTo>
                  <a:cubicBezTo>
                    <a:pt x="208" y="898"/>
                    <a:pt x="208" y="898"/>
                    <a:pt x="208" y="898"/>
                  </a:cubicBezTo>
                  <a:cubicBezTo>
                    <a:pt x="208" y="899"/>
                    <a:pt x="208" y="899"/>
                    <a:pt x="209" y="899"/>
                  </a:cubicBezTo>
                  <a:cubicBezTo>
                    <a:pt x="214" y="908"/>
                    <a:pt x="217" y="917"/>
                    <a:pt x="217" y="928"/>
                  </a:cubicBezTo>
                  <a:cubicBezTo>
                    <a:pt x="217" y="934"/>
                    <a:pt x="216" y="940"/>
                    <a:pt x="214" y="945"/>
                  </a:cubicBezTo>
                  <a:cubicBezTo>
                    <a:pt x="214" y="945"/>
                    <a:pt x="214" y="945"/>
                    <a:pt x="214" y="945"/>
                  </a:cubicBezTo>
                  <a:cubicBezTo>
                    <a:pt x="214" y="945"/>
                    <a:pt x="214" y="945"/>
                    <a:pt x="214" y="945"/>
                  </a:cubicBezTo>
                  <a:cubicBezTo>
                    <a:pt x="214" y="945"/>
                    <a:pt x="214" y="945"/>
                    <a:pt x="214" y="945"/>
                  </a:cubicBezTo>
                  <a:cubicBezTo>
                    <a:pt x="214" y="945"/>
                    <a:pt x="214" y="945"/>
                    <a:pt x="214" y="945"/>
                  </a:cubicBezTo>
                  <a:cubicBezTo>
                    <a:pt x="214" y="946"/>
                    <a:pt x="214" y="946"/>
                    <a:pt x="214" y="946"/>
                  </a:cubicBezTo>
                  <a:cubicBezTo>
                    <a:pt x="214" y="946"/>
                    <a:pt x="214" y="946"/>
                    <a:pt x="214" y="946"/>
                  </a:cubicBezTo>
                  <a:cubicBezTo>
                    <a:pt x="214" y="946"/>
                    <a:pt x="214" y="946"/>
                    <a:pt x="214" y="946"/>
                  </a:cubicBezTo>
                  <a:cubicBezTo>
                    <a:pt x="212" y="951"/>
                    <a:pt x="210" y="955"/>
                    <a:pt x="207" y="959"/>
                  </a:cubicBezTo>
                  <a:cubicBezTo>
                    <a:pt x="203" y="969"/>
                    <a:pt x="200" y="980"/>
                    <a:pt x="200" y="992"/>
                  </a:cubicBezTo>
                  <a:cubicBezTo>
                    <a:pt x="200" y="1015"/>
                    <a:pt x="209" y="1036"/>
                    <a:pt x="224" y="1051"/>
                  </a:cubicBezTo>
                  <a:cubicBezTo>
                    <a:pt x="226" y="1052"/>
                    <a:pt x="228" y="1054"/>
                    <a:pt x="230" y="1055"/>
                  </a:cubicBezTo>
                  <a:cubicBezTo>
                    <a:pt x="244" y="1067"/>
                    <a:pt x="263" y="1074"/>
                    <a:pt x="283" y="1074"/>
                  </a:cubicBezTo>
                  <a:cubicBezTo>
                    <a:pt x="306" y="1074"/>
                    <a:pt x="328" y="1064"/>
                    <a:pt x="343" y="1049"/>
                  </a:cubicBezTo>
                  <a:cubicBezTo>
                    <a:pt x="357" y="1034"/>
                    <a:pt x="366" y="1014"/>
                    <a:pt x="366" y="992"/>
                  </a:cubicBezTo>
                  <a:cubicBezTo>
                    <a:pt x="366" y="979"/>
                    <a:pt x="363" y="967"/>
                    <a:pt x="358" y="956"/>
                  </a:cubicBezTo>
                  <a:cubicBezTo>
                    <a:pt x="356" y="954"/>
                    <a:pt x="357" y="952"/>
                    <a:pt x="356" y="949"/>
                  </a:cubicBezTo>
                  <a:cubicBezTo>
                    <a:pt x="353" y="943"/>
                    <a:pt x="353" y="935"/>
                    <a:pt x="353" y="928"/>
                  </a:cubicBezTo>
                  <a:cubicBezTo>
                    <a:pt x="353" y="928"/>
                    <a:pt x="353" y="928"/>
                    <a:pt x="353" y="928"/>
                  </a:cubicBezTo>
                  <a:cubicBezTo>
                    <a:pt x="353" y="917"/>
                    <a:pt x="355" y="907"/>
                    <a:pt x="361" y="898"/>
                  </a:cubicBezTo>
                  <a:cubicBezTo>
                    <a:pt x="361" y="897"/>
                    <a:pt x="361" y="896"/>
                    <a:pt x="361" y="895"/>
                  </a:cubicBezTo>
                  <a:cubicBezTo>
                    <a:pt x="361" y="894"/>
                    <a:pt x="361" y="894"/>
                    <a:pt x="361" y="894"/>
                  </a:cubicBezTo>
                  <a:cubicBezTo>
                    <a:pt x="362" y="892"/>
                    <a:pt x="362" y="892"/>
                    <a:pt x="362" y="892"/>
                  </a:cubicBezTo>
                  <a:cubicBezTo>
                    <a:pt x="362" y="892"/>
                    <a:pt x="362" y="892"/>
                    <a:pt x="362" y="892"/>
                  </a:cubicBezTo>
                  <a:cubicBezTo>
                    <a:pt x="362" y="893"/>
                    <a:pt x="362" y="893"/>
                    <a:pt x="362" y="893"/>
                  </a:cubicBezTo>
                  <a:cubicBezTo>
                    <a:pt x="362" y="893"/>
                    <a:pt x="362" y="893"/>
                    <a:pt x="362" y="893"/>
                  </a:cubicBezTo>
                  <a:cubicBezTo>
                    <a:pt x="362" y="892"/>
                    <a:pt x="363" y="892"/>
                    <a:pt x="364" y="891"/>
                  </a:cubicBezTo>
                  <a:cubicBezTo>
                    <a:pt x="364" y="890"/>
                    <a:pt x="364" y="890"/>
                    <a:pt x="364" y="890"/>
                  </a:cubicBezTo>
                  <a:cubicBezTo>
                    <a:pt x="365" y="890"/>
                    <a:pt x="365" y="890"/>
                    <a:pt x="365" y="890"/>
                  </a:cubicBezTo>
                  <a:cubicBezTo>
                    <a:pt x="365" y="890"/>
                    <a:pt x="365" y="890"/>
                    <a:pt x="365" y="890"/>
                  </a:cubicBezTo>
                  <a:cubicBezTo>
                    <a:pt x="366" y="889"/>
                    <a:pt x="368" y="888"/>
                    <a:pt x="369" y="888"/>
                  </a:cubicBezTo>
                  <a:cubicBezTo>
                    <a:pt x="369" y="888"/>
                    <a:pt x="369" y="888"/>
                    <a:pt x="369" y="888"/>
                  </a:cubicBezTo>
                  <a:cubicBezTo>
                    <a:pt x="370" y="888"/>
                    <a:pt x="370" y="888"/>
                    <a:pt x="370" y="888"/>
                  </a:cubicBezTo>
                  <a:cubicBezTo>
                    <a:pt x="371" y="888"/>
                    <a:pt x="371" y="888"/>
                    <a:pt x="371" y="888"/>
                  </a:cubicBezTo>
                  <a:cubicBezTo>
                    <a:pt x="566" y="888"/>
                    <a:pt x="566" y="888"/>
                    <a:pt x="566" y="888"/>
                  </a:cubicBezTo>
                  <a:cubicBezTo>
                    <a:pt x="570" y="704"/>
                    <a:pt x="647" y="526"/>
                    <a:pt x="771" y="401"/>
                  </a:cubicBezTo>
                  <a:cubicBezTo>
                    <a:pt x="635" y="264"/>
                    <a:pt x="635" y="264"/>
                    <a:pt x="635" y="264"/>
                  </a:cubicBezTo>
                  <a:cubicBezTo>
                    <a:pt x="628" y="266"/>
                    <a:pt x="624" y="269"/>
                    <a:pt x="619" y="274"/>
                  </a:cubicBezTo>
                  <a:cubicBezTo>
                    <a:pt x="615" y="277"/>
                    <a:pt x="613" y="281"/>
                    <a:pt x="613" y="285"/>
                  </a:cubicBezTo>
                  <a:cubicBezTo>
                    <a:pt x="613" y="280"/>
                    <a:pt x="613" y="280"/>
                    <a:pt x="613" y="280"/>
                  </a:cubicBezTo>
                  <a:cubicBezTo>
                    <a:pt x="610" y="280"/>
                    <a:pt x="610" y="280"/>
                    <a:pt x="610" y="280"/>
                  </a:cubicBezTo>
                  <a:cubicBezTo>
                    <a:pt x="610" y="280"/>
                    <a:pt x="610" y="280"/>
                    <a:pt x="610" y="280"/>
                  </a:cubicBezTo>
                  <a:cubicBezTo>
                    <a:pt x="609" y="280"/>
                    <a:pt x="608" y="286"/>
                    <a:pt x="608" y="288"/>
                  </a:cubicBezTo>
                  <a:cubicBezTo>
                    <a:pt x="608" y="290"/>
                    <a:pt x="608" y="290"/>
                    <a:pt x="608" y="290"/>
                  </a:cubicBezTo>
                  <a:cubicBezTo>
                    <a:pt x="608" y="291"/>
                    <a:pt x="608" y="291"/>
                    <a:pt x="608" y="291"/>
                  </a:cubicBezTo>
                  <a:cubicBezTo>
                    <a:pt x="608" y="291"/>
                    <a:pt x="608" y="291"/>
                    <a:pt x="608" y="291"/>
                  </a:cubicBezTo>
                  <a:cubicBezTo>
                    <a:pt x="603" y="306"/>
                    <a:pt x="594" y="319"/>
                    <a:pt x="583" y="330"/>
                  </a:cubicBezTo>
                  <a:cubicBezTo>
                    <a:pt x="564" y="350"/>
                    <a:pt x="538" y="360"/>
                    <a:pt x="512" y="360"/>
                  </a:cubicBezTo>
                  <a:cubicBezTo>
                    <a:pt x="486" y="361"/>
                    <a:pt x="459" y="351"/>
                    <a:pt x="439" y="331"/>
                  </a:cubicBezTo>
                  <a:cubicBezTo>
                    <a:pt x="418" y="310"/>
                    <a:pt x="409" y="284"/>
                    <a:pt x="409" y="258"/>
                  </a:cubicBezTo>
                  <a:cubicBezTo>
                    <a:pt x="409" y="232"/>
                    <a:pt x="419" y="206"/>
                    <a:pt x="439" y="186"/>
                  </a:cubicBezTo>
                  <a:cubicBezTo>
                    <a:pt x="449" y="176"/>
                    <a:pt x="461" y="168"/>
                    <a:pt x="474" y="163"/>
                  </a:cubicBezTo>
                  <a:cubicBezTo>
                    <a:pt x="475" y="163"/>
                    <a:pt x="475" y="163"/>
                    <a:pt x="475" y="163"/>
                  </a:cubicBezTo>
                  <a:cubicBezTo>
                    <a:pt x="475" y="163"/>
                    <a:pt x="475" y="163"/>
                    <a:pt x="476" y="163"/>
                  </a:cubicBezTo>
                  <a:cubicBezTo>
                    <a:pt x="480" y="162"/>
                    <a:pt x="483" y="161"/>
                    <a:pt x="487" y="159"/>
                  </a:cubicBezTo>
                  <a:cubicBezTo>
                    <a:pt x="490" y="158"/>
                    <a:pt x="493" y="155"/>
                    <a:pt x="496" y="153"/>
                  </a:cubicBezTo>
                  <a:cubicBezTo>
                    <a:pt x="501" y="148"/>
                    <a:pt x="504" y="141"/>
                    <a:pt x="505" y="135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144" y="229"/>
                    <a:pt x="4" y="544"/>
                    <a:pt x="0" y="888"/>
                  </a:cubicBezTo>
                  <a:cubicBezTo>
                    <a:pt x="195" y="888"/>
                    <a:pt x="195" y="888"/>
                    <a:pt x="195" y="888"/>
                  </a:cubicBezTo>
                  <a:cubicBezTo>
                    <a:pt x="196" y="888"/>
                    <a:pt x="196" y="888"/>
                    <a:pt x="196" y="888"/>
                  </a:cubicBezTo>
                  <a:cubicBezTo>
                    <a:pt x="198" y="888"/>
                    <a:pt x="200" y="889"/>
                    <a:pt x="202" y="890"/>
                  </a:cubicBezTo>
                  <a:close/>
                </a:path>
              </a:pathLst>
            </a:cu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lIns="121682" tIns="60841" rIns="121682" bIns="60841"/>
            <a:lstStyle/>
            <a:p>
              <a:pPr defTabSz="121749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145"/>
            <p:cNvSpPr>
              <a:spLocks noChangeAspect="1"/>
            </p:cNvSpPr>
            <p:nvPr/>
          </p:nvSpPr>
          <p:spPr bwMode="auto">
            <a:xfrm>
              <a:off x="4487863" y="3281363"/>
              <a:ext cx="458787" cy="395287"/>
            </a:xfrm>
            <a:custGeom>
              <a:avLst/>
              <a:gdLst/>
              <a:ahLst/>
              <a:cxnLst>
                <a:cxn ang="0">
                  <a:pos x="64" y="51"/>
                </a:cxn>
                <a:cxn ang="0">
                  <a:pos x="60" y="55"/>
                </a:cxn>
                <a:cxn ang="0">
                  <a:pos x="49" y="55"/>
                </a:cxn>
                <a:cxn ang="0">
                  <a:pos x="45" y="51"/>
                </a:cxn>
                <a:cxn ang="0">
                  <a:pos x="45" y="40"/>
                </a:cxn>
                <a:cxn ang="0">
                  <a:pos x="49" y="36"/>
                </a:cxn>
                <a:cxn ang="0">
                  <a:pos x="52" y="36"/>
                </a:cxn>
                <a:cxn ang="0">
                  <a:pos x="52" y="30"/>
                </a:cxn>
                <a:cxn ang="0">
                  <a:pos x="34" y="30"/>
                </a:cxn>
                <a:cxn ang="0">
                  <a:pos x="34" y="36"/>
                </a:cxn>
                <a:cxn ang="0">
                  <a:pos x="37" y="36"/>
                </a:cxn>
                <a:cxn ang="0">
                  <a:pos x="41" y="40"/>
                </a:cxn>
                <a:cxn ang="0">
                  <a:pos x="41" y="51"/>
                </a:cxn>
                <a:cxn ang="0">
                  <a:pos x="37" y="55"/>
                </a:cxn>
                <a:cxn ang="0">
                  <a:pos x="26" y="55"/>
                </a:cxn>
                <a:cxn ang="0">
                  <a:pos x="23" y="51"/>
                </a:cxn>
                <a:cxn ang="0">
                  <a:pos x="23" y="40"/>
                </a:cxn>
                <a:cxn ang="0">
                  <a:pos x="26" y="36"/>
                </a:cxn>
                <a:cxn ang="0">
                  <a:pos x="29" y="36"/>
                </a:cxn>
                <a:cxn ang="0">
                  <a:pos x="29" y="30"/>
                </a:cxn>
                <a:cxn ang="0">
                  <a:pos x="11" y="30"/>
                </a:cxn>
                <a:cxn ang="0">
                  <a:pos x="11" y="36"/>
                </a:cxn>
                <a:cxn ang="0">
                  <a:pos x="15" y="36"/>
                </a:cxn>
                <a:cxn ang="0">
                  <a:pos x="18" y="40"/>
                </a:cxn>
                <a:cxn ang="0">
                  <a:pos x="18" y="51"/>
                </a:cxn>
                <a:cxn ang="0">
                  <a:pos x="15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6"/>
                </a:cxn>
                <a:cxn ang="0">
                  <a:pos x="7" y="36"/>
                </a:cxn>
                <a:cxn ang="0">
                  <a:pos x="7" y="30"/>
                </a:cxn>
                <a:cxn ang="0">
                  <a:pos x="11" y="25"/>
                </a:cxn>
                <a:cxn ang="0">
                  <a:pos x="29" y="25"/>
                </a:cxn>
                <a:cxn ang="0">
                  <a:pos x="29" y="18"/>
                </a:cxn>
                <a:cxn ang="0">
                  <a:pos x="26" y="18"/>
                </a:cxn>
                <a:cxn ang="0">
                  <a:pos x="23" y="15"/>
                </a:cxn>
                <a:cxn ang="0">
                  <a:pos x="23" y="3"/>
                </a:cxn>
                <a:cxn ang="0">
                  <a:pos x="26" y="0"/>
                </a:cxn>
                <a:cxn ang="0">
                  <a:pos x="37" y="0"/>
                </a:cxn>
                <a:cxn ang="0">
                  <a:pos x="41" y="3"/>
                </a:cxn>
                <a:cxn ang="0">
                  <a:pos x="41" y="15"/>
                </a:cxn>
                <a:cxn ang="0">
                  <a:pos x="37" y="18"/>
                </a:cxn>
                <a:cxn ang="0">
                  <a:pos x="34" y="18"/>
                </a:cxn>
                <a:cxn ang="0">
                  <a:pos x="34" y="25"/>
                </a:cxn>
                <a:cxn ang="0">
                  <a:pos x="52" y="25"/>
                </a:cxn>
                <a:cxn ang="0">
                  <a:pos x="57" y="30"/>
                </a:cxn>
                <a:cxn ang="0">
                  <a:pos x="57" y="36"/>
                </a:cxn>
                <a:cxn ang="0">
                  <a:pos x="60" y="36"/>
                </a:cxn>
                <a:cxn ang="0">
                  <a:pos x="64" y="40"/>
                </a:cxn>
                <a:cxn ang="0">
                  <a:pos x="64" y="51"/>
                </a:cxn>
              </a:cxnLst>
              <a:rect l="0" t="0" r="r" b="b"/>
              <a:pathLst>
                <a:path w="64" h="55">
                  <a:moveTo>
                    <a:pt x="64" y="51"/>
                  </a:moveTo>
                  <a:cubicBezTo>
                    <a:pt x="64" y="53"/>
                    <a:pt x="62" y="55"/>
                    <a:pt x="60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7" y="55"/>
                    <a:pt x="45" y="53"/>
                    <a:pt x="45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38"/>
                    <a:pt x="47" y="36"/>
                    <a:pt x="49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6"/>
                    <a:pt x="41" y="38"/>
                    <a:pt x="41" y="40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3"/>
                    <a:pt x="39" y="55"/>
                    <a:pt x="37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5"/>
                    <a:pt x="23" y="53"/>
                    <a:pt x="23" y="5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8"/>
                    <a:pt x="24" y="36"/>
                    <a:pt x="26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8" y="38"/>
                    <a:pt x="18" y="4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3"/>
                    <a:pt x="17" y="55"/>
                    <a:pt x="15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6"/>
                    <a:pt x="3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27"/>
                    <a:pt x="9" y="25"/>
                    <a:pt x="11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8"/>
                    <a:pt x="23" y="17"/>
                    <a:pt x="23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7"/>
                    <a:pt x="39" y="18"/>
                    <a:pt x="37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25"/>
                    <a:pt x="57" y="27"/>
                    <a:pt x="57" y="30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2" y="36"/>
                    <a:pt x="64" y="38"/>
                    <a:pt x="64" y="40"/>
                  </a:cubicBezTo>
                  <a:lnTo>
                    <a:pt x="64" y="51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lIns="121682" tIns="60841" rIns="121682" bIns="60841"/>
            <a:lstStyle/>
            <a:p>
              <a:pPr defTabSz="121749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26"/>
            <p:cNvSpPr>
              <a:spLocks/>
            </p:cNvSpPr>
            <p:nvPr/>
          </p:nvSpPr>
          <p:spPr bwMode="auto">
            <a:xfrm>
              <a:off x="4203700" y="3937000"/>
              <a:ext cx="1128713" cy="1311275"/>
            </a:xfrm>
            <a:custGeom>
              <a:avLst/>
              <a:gdLst/>
              <a:ahLst/>
              <a:cxnLst>
                <a:cxn ang="0">
                  <a:pos x="511" y="748"/>
                </a:cxn>
                <a:cxn ang="0">
                  <a:pos x="513" y="752"/>
                </a:cxn>
                <a:cxn ang="0">
                  <a:pos x="513" y="752"/>
                </a:cxn>
                <a:cxn ang="0">
                  <a:pos x="513" y="749"/>
                </a:cxn>
                <a:cxn ang="0">
                  <a:pos x="516" y="749"/>
                </a:cxn>
                <a:cxn ang="0">
                  <a:pos x="518" y="750"/>
                </a:cxn>
                <a:cxn ang="0">
                  <a:pos x="520" y="750"/>
                </a:cxn>
                <a:cxn ang="0">
                  <a:pos x="520" y="751"/>
                </a:cxn>
                <a:cxn ang="0">
                  <a:pos x="548" y="765"/>
                </a:cxn>
                <a:cxn ang="0">
                  <a:pos x="558" y="779"/>
                </a:cxn>
                <a:cxn ang="0">
                  <a:pos x="558" y="779"/>
                </a:cxn>
                <a:cxn ang="0">
                  <a:pos x="559" y="780"/>
                </a:cxn>
                <a:cxn ang="0">
                  <a:pos x="559" y="780"/>
                </a:cxn>
                <a:cxn ang="0">
                  <a:pos x="582" y="822"/>
                </a:cxn>
                <a:cxn ang="0">
                  <a:pos x="656" y="845"/>
                </a:cxn>
                <a:cxn ang="0">
                  <a:pos x="722" y="760"/>
                </a:cxn>
                <a:cxn ang="0">
                  <a:pos x="699" y="705"/>
                </a:cxn>
                <a:cxn ang="0">
                  <a:pos x="660" y="683"/>
                </a:cxn>
                <a:cxn ang="0">
                  <a:pos x="642" y="671"/>
                </a:cxn>
                <a:cxn ang="0">
                  <a:pos x="626" y="641"/>
                </a:cxn>
                <a:cxn ang="0">
                  <a:pos x="626" y="640"/>
                </a:cxn>
                <a:cxn ang="0">
                  <a:pos x="625" y="636"/>
                </a:cxn>
                <a:cxn ang="0">
                  <a:pos x="625" y="635"/>
                </a:cxn>
                <a:cxn ang="0">
                  <a:pos x="627" y="631"/>
                </a:cxn>
                <a:cxn ang="0">
                  <a:pos x="628" y="629"/>
                </a:cxn>
                <a:cxn ang="0">
                  <a:pos x="566" y="0"/>
                </a:cxn>
                <a:cxn ang="0">
                  <a:pos x="369" y="19"/>
                </a:cxn>
                <a:cxn ang="0">
                  <a:pos x="373" y="32"/>
                </a:cxn>
                <a:cxn ang="0">
                  <a:pos x="375" y="37"/>
                </a:cxn>
                <a:cxn ang="0">
                  <a:pos x="375" y="38"/>
                </a:cxn>
                <a:cxn ang="0">
                  <a:pos x="354" y="156"/>
                </a:cxn>
                <a:cxn ang="0">
                  <a:pos x="283" y="186"/>
                </a:cxn>
                <a:cxn ang="0">
                  <a:pos x="180" y="83"/>
                </a:cxn>
                <a:cxn ang="0">
                  <a:pos x="190" y="40"/>
                </a:cxn>
                <a:cxn ang="0">
                  <a:pos x="196" y="29"/>
                </a:cxn>
                <a:cxn ang="0">
                  <a:pos x="191" y="0"/>
                </a:cxn>
                <a:cxn ang="0">
                  <a:pos x="366" y="891"/>
                </a:cxn>
                <a:cxn ang="0">
                  <a:pos x="511" y="748"/>
                </a:cxn>
              </a:cxnLst>
              <a:rect l="0" t="0" r="r" b="b"/>
              <a:pathLst>
                <a:path w="766" h="891">
                  <a:moveTo>
                    <a:pt x="511" y="748"/>
                  </a:moveTo>
                  <a:cubicBezTo>
                    <a:pt x="511" y="748"/>
                    <a:pt x="511" y="748"/>
                    <a:pt x="511" y="748"/>
                  </a:cubicBezTo>
                  <a:cubicBezTo>
                    <a:pt x="512" y="750"/>
                    <a:pt x="512" y="750"/>
                    <a:pt x="512" y="750"/>
                  </a:cubicBezTo>
                  <a:cubicBezTo>
                    <a:pt x="513" y="752"/>
                    <a:pt x="513" y="752"/>
                    <a:pt x="513" y="752"/>
                  </a:cubicBezTo>
                  <a:cubicBezTo>
                    <a:pt x="513" y="752"/>
                    <a:pt x="513" y="752"/>
                    <a:pt x="513" y="752"/>
                  </a:cubicBezTo>
                  <a:cubicBezTo>
                    <a:pt x="513" y="752"/>
                    <a:pt x="513" y="752"/>
                    <a:pt x="513" y="752"/>
                  </a:cubicBezTo>
                  <a:cubicBezTo>
                    <a:pt x="513" y="752"/>
                    <a:pt x="513" y="752"/>
                    <a:pt x="513" y="752"/>
                  </a:cubicBezTo>
                  <a:cubicBezTo>
                    <a:pt x="513" y="749"/>
                    <a:pt x="513" y="749"/>
                    <a:pt x="513" y="749"/>
                  </a:cubicBezTo>
                  <a:cubicBezTo>
                    <a:pt x="513" y="749"/>
                    <a:pt x="515" y="749"/>
                    <a:pt x="516" y="749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8" y="750"/>
                    <a:pt x="518" y="750"/>
                    <a:pt x="518" y="750"/>
                  </a:cubicBezTo>
                  <a:cubicBezTo>
                    <a:pt x="518" y="750"/>
                    <a:pt x="518" y="750"/>
                    <a:pt x="518" y="750"/>
                  </a:cubicBezTo>
                  <a:cubicBezTo>
                    <a:pt x="519" y="750"/>
                    <a:pt x="519" y="750"/>
                    <a:pt x="519" y="750"/>
                  </a:cubicBezTo>
                  <a:cubicBezTo>
                    <a:pt x="519" y="750"/>
                    <a:pt x="520" y="750"/>
                    <a:pt x="520" y="750"/>
                  </a:cubicBezTo>
                  <a:cubicBezTo>
                    <a:pt x="520" y="751"/>
                    <a:pt x="520" y="751"/>
                    <a:pt x="520" y="751"/>
                  </a:cubicBezTo>
                  <a:cubicBezTo>
                    <a:pt x="520" y="751"/>
                    <a:pt x="520" y="751"/>
                    <a:pt x="520" y="751"/>
                  </a:cubicBezTo>
                  <a:cubicBezTo>
                    <a:pt x="521" y="751"/>
                    <a:pt x="521" y="751"/>
                    <a:pt x="522" y="751"/>
                  </a:cubicBezTo>
                  <a:cubicBezTo>
                    <a:pt x="531" y="753"/>
                    <a:pt x="541" y="758"/>
                    <a:pt x="548" y="765"/>
                  </a:cubicBezTo>
                  <a:cubicBezTo>
                    <a:pt x="552" y="769"/>
                    <a:pt x="556" y="774"/>
                    <a:pt x="558" y="779"/>
                  </a:cubicBezTo>
                  <a:cubicBezTo>
                    <a:pt x="558" y="779"/>
                    <a:pt x="558" y="779"/>
                    <a:pt x="558" y="779"/>
                  </a:cubicBezTo>
                  <a:cubicBezTo>
                    <a:pt x="558" y="779"/>
                    <a:pt x="558" y="779"/>
                    <a:pt x="558" y="779"/>
                  </a:cubicBezTo>
                  <a:cubicBezTo>
                    <a:pt x="558" y="779"/>
                    <a:pt x="558" y="779"/>
                    <a:pt x="558" y="779"/>
                  </a:cubicBezTo>
                  <a:cubicBezTo>
                    <a:pt x="558" y="779"/>
                    <a:pt x="558" y="779"/>
                    <a:pt x="558" y="779"/>
                  </a:cubicBezTo>
                  <a:cubicBezTo>
                    <a:pt x="559" y="780"/>
                    <a:pt x="559" y="780"/>
                    <a:pt x="559" y="780"/>
                  </a:cubicBezTo>
                  <a:cubicBezTo>
                    <a:pt x="559" y="780"/>
                    <a:pt x="559" y="780"/>
                    <a:pt x="559" y="780"/>
                  </a:cubicBezTo>
                  <a:cubicBezTo>
                    <a:pt x="559" y="780"/>
                    <a:pt x="559" y="780"/>
                    <a:pt x="559" y="780"/>
                  </a:cubicBezTo>
                  <a:cubicBezTo>
                    <a:pt x="561" y="785"/>
                    <a:pt x="562" y="790"/>
                    <a:pt x="563" y="794"/>
                  </a:cubicBezTo>
                  <a:cubicBezTo>
                    <a:pt x="567" y="804"/>
                    <a:pt x="573" y="814"/>
                    <a:pt x="582" y="822"/>
                  </a:cubicBezTo>
                  <a:cubicBezTo>
                    <a:pt x="598" y="839"/>
                    <a:pt x="619" y="847"/>
                    <a:pt x="640" y="847"/>
                  </a:cubicBezTo>
                  <a:cubicBezTo>
                    <a:pt x="645" y="847"/>
                    <a:pt x="651" y="846"/>
                    <a:pt x="656" y="845"/>
                  </a:cubicBezTo>
                  <a:cubicBezTo>
                    <a:pt x="671" y="842"/>
                    <a:pt x="685" y="834"/>
                    <a:pt x="697" y="822"/>
                  </a:cubicBezTo>
                  <a:cubicBezTo>
                    <a:pt x="714" y="805"/>
                    <a:pt x="722" y="783"/>
                    <a:pt x="722" y="760"/>
                  </a:cubicBezTo>
                  <a:cubicBezTo>
                    <a:pt x="722" y="757"/>
                    <a:pt x="722" y="755"/>
                    <a:pt x="722" y="752"/>
                  </a:cubicBezTo>
                  <a:cubicBezTo>
                    <a:pt x="720" y="735"/>
                    <a:pt x="712" y="719"/>
                    <a:pt x="699" y="705"/>
                  </a:cubicBezTo>
                  <a:cubicBezTo>
                    <a:pt x="690" y="696"/>
                    <a:pt x="679" y="690"/>
                    <a:pt x="667" y="686"/>
                  </a:cubicBezTo>
                  <a:cubicBezTo>
                    <a:pt x="665" y="685"/>
                    <a:pt x="662" y="684"/>
                    <a:pt x="660" y="683"/>
                  </a:cubicBezTo>
                  <a:cubicBezTo>
                    <a:pt x="653" y="681"/>
                    <a:pt x="647" y="677"/>
                    <a:pt x="642" y="671"/>
                  </a:cubicBezTo>
                  <a:cubicBezTo>
                    <a:pt x="642" y="671"/>
                    <a:pt x="642" y="671"/>
                    <a:pt x="642" y="671"/>
                  </a:cubicBezTo>
                  <a:cubicBezTo>
                    <a:pt x="634" y="664"/>
                    <a:pt x="629" y="654"/>
                    <a:pt x="627" y="644"/>
                  </a:cubicBezTo>
                  <a:cubicBezTo>
                    <a:pt x="627" y="643"/>
                    <a:pt x="626" y="642"/>
                    <a:pt x="626" y="641"/>
                  </a:cubicBezTo>
                  <a:cubicBezTo>
                    <a:pt x="626" y="640"/>
                    <a:pt x="626" y="640"/>
                    <a:pt x="626" y="640"/>
                  </a:cubicBezTo>
                  <a:cubicBezTo>
                    <a:pt x="626" y="640"/>
                    <a:pt x="626" y="640"/>
                    <a:pt x="626" y="640"/>
                  </a:cubicBezTo>
                  <a:cubicBezTo>
                    <a:pt x="626" y="639"/>
                    <a:pt x="626" y="638"/>
                    <a:pt x="626" y="638"/>
                  </a:cubicBezTo>
                  <a:cubicBezTo>
                    <a:pt x="626" y="637"/>
                    <a:pt x="625" y="636"/>
                    <a:pt x="625" y="636"/>
                  </a:cubicBezTo>
                  <a:cubicBezTo>
                    <a:pt x="625" y="635"/>
                    <a:pt x="625" y="635"/>
                    <a:pt x="625" y="635"/>
                  </a:cubicBezTo>
                  <a:cubicBezTo>
                    <a:pt x="625" y="635"/>
                    <a:pt x="625" y="635"/>
                    <a:pt x="625" y="635"/>
                  </a:cubicBezTo>
                  <a:cubicBezTo>
                    <a:pt x="625" y="633"/>
                    <a:pt x="626" y="632"/>
                    <a:pt x="626" y="631"/>
                  </a:cubicBezTo>
                  <a:cubicBezTo>
                    <a:pt x="626" y="631"/>
                    <a:pt x="626" y="631"/>
                    <a:pt x="627" y="631"/>
                  </a:cubicBezTo>
                  <a:cubicBezTo>
                    <a:pt x="627" y="630"/>
                    <a:pt x="627" y="630"/>
                    <a:pt x="628" y="629"/>
                  </a:cubicBezTo>
                  <a:cubicBezTo>
                    <a:pt x="628" y="629"/>
                    <a:pt x="628" y="629"/>
                    <a:pt x="628" y="629"/>
                  </a:cubicBezTo>
                  <a:cubicBezTo>
                    <a:pt x="766" y="491"/>
                    <a:pt x="766" y="491"/>
                    <a:pt x="766" y="491"/>
                  </a:cubicBezTo>
                  <a:cubicBezTo>
                    <a:pt x="634" y="354"/>
                    <a:pt x="567" y="180"/>
                    <a:pt x="566" y="0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71" y="4"/>
                    <a:pt x="369" y="12"/>
                    <a:pt x="369" y="19"/>
                  </a:cubicBezTo>
                  <a:cubicBezTo>
                    <a:pt x="369" y="24"/>
                    <a:pt x="369" y="28"/>
                    <a:pt x="373" y="32"/>
                  </a:cubicBezTo>
                  <a:cubicBezTo>
                    <a:pt x="373" y="32"/>
                    <a:pt x="373" y="32"/>
                    <a:pt x="373" y="32"/>
                  </a:cubicBezTo>
                  <a:cubicBezTo>
                    <a:pt x="373" y="34"/>
                    <a:pt x="374" y="35"/>
                    <a:pt x="375" y="37"/>
                  </a:cubicBezTo>
                  <a:cubicBezTo>
                    <a:pt x="375" y="37"/>
                    <a:pt x="375" y="37"/>
                    <a:pt x="375" y="37"/>
                  </a:cubicBezTo>
                  <a:cubicBezTo>
                    <a:pt x="374" y="37"/>
                    <a:pt x="374" y="37"/>
                    <a:pt x="374" y="37"/>
                  </a:cubicBezTo>
                  <a:cubicBezTo>
                    <a:pt x="375" y="38"/>
                    <a:pt x="375" y="38"/>
                    <a:pt x="375" y="38"/>
                  </a:cubicBezTo>
                  <a:cubicBezTo>
                    <a:pt x="381" y="51"/>
                    <a:pt x="385" y="67"/>
                    <a:pt x="385" y="83"/>
                  </a:cubicBezTo>
                  <a:cubicBezTo>
                    <a:pt x="385" y="111"/>
                    <a:pt x="373" y="137"/>
                    <a:pt x="354" y="156"/>
                  </a:cubicBezTo>
                  <a:cubicBezTo>
                    <a:pt x="353" y="156"/>
                    <a:pt x="353" y="157"/>
                    <a:pt x="352" y="158"/>
                  </a:cubicBezTo>
                  <a:cubicBezTo>
                    <a:pt x="335" y="175"/>
                    <a:pt x="310" y="186"/>
                    <a:pt x="283" y="186"/>
                  </a:cubicBezTo>
                  <a:cubicBezTo>
                    <a:pt x="259" y="186"/>
                    <a:pt x="237" y="178"/>
                    <a:pt x="220" y="163"/>
                  </a:cubicBezTo>
                  <a:cubicBezTo>
                    <a:pt x="196" y="144"/>
                    <a:pt x="180" y="115"/>
                    <a:pt x="180" y="83"/>
                  </a:cubicBezTo>
                  <a:cubicBezTo>
                    <a:pt x="180" y="68"/>
                    <a:pt x="184" y="54"/>
                    <a:pt x="189" y="41"/>
                  </a:cubicBezTo>
                  <a:cubicBezTo>
                    <a:pt x="189" y="41"/>
                    <a:pt x="190" y="41"/>
                    <a:pt x="190" y="40"/>
                  </a:cubicBezTo>
                  <a:cubicBezTo>
                    <a:pt x="190" y="40"/>
                    <a:pt x="190" y="40"/>
                    <a:pt x="190" y="40"/>
                  </a:cubicBezTo>
                  <a:cubicBezTo>
                    <a:pt x="192" y="36"/>
                    <a:pt x="194" y="33"/>
                    <a:pt x="196" y="29"/>
                  </a:cubicBezTo>
                  <a:cubicBezTo>
                    <a:pt x="197" y="26"/>
                    <a:pt x="197" y="23"/>
                    <a:pt x="197" y="19"/>
                  </a:cubicBezTo>
                  <a:cubicBezTo>
                    <a:pt x="197" y="12"/>
                    <a:pt x="195" y="4"/>
                    <a:pt x="19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24"/>
                    <a:pt x="123" y="644"/>
                    <a:pt x="366" y="891"/>
                  </a:cubicBezTo>
                  <a:cubicBezTo>
                    <a:pt x="505" y="751"/>
                    <a:pt x="505" y="751"/>
                    <a:pt x="505" y="751"/>
                  </a:cubicBezTo>
                  <a:cubicBezTo>
                    <a:pt x="507" y="750"/>
                    <a:pt x="509" y="748"/>
                    <a:pt x="511" y="748"/>
                  </a:cubicBezTo>
                  <a:close/>
                </a:path>
              </a:pathLst>
            </a:cu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lIns="121682" tIns="60841" rIns="121682" bIns="60841"/>
            <a:lstStyle/>
            <a:p>
              <a:pPr defTabSz="121749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157"/>
            <p:cNvSpPr>
              <a:spLocks noEditPoints="1"/>
            </p:cNvSpPr>
            <p:nvPr/>
          </p:nvSpPr>
          <p:spPr bwMode="auto">
            <a:xfrm>
              <a:off x="4562475" y="4314825"/>
              <a:ext cx="382588" cy="422275"/>
            </a:xfrm>
            <a:custGeom>
              <a:avLst/>
              <a:gdLst/>
              <a:ahLst/>
              <a:cxnLst>
                <a:cxn ang="0">
                  <a:pos x="46" y="62"/>
                </a:cxn>
                <a:cxn ang="0">
                  <a:pos x="10" y="62"/>
                </a:cxn>
                <a:cxn ang="0">
                  <a:pos x="0" y="52"/>
                </a:cxn>
                <a:cxn ang="0">
                  <a:pos x="14" y="29"/>
                </a:cxn>
                <a:cxn ang="0">
                  <a:pos x="28" y="34"/>
                </a:cxn>
                <a:cxn ang="0">
                  <a:pos x="42" y="29"/>
                </a:cxn>
                <a:cxn ang="0">
                  <a:pos x="56" y="52"/>
                </a:cxn>
                <a:cxn ang="0">
                  <a:pos x="46" y="62"/>
                </a:cxn>
                <a:cxn ang="0">
                  <a:pos x="28" y="31"/>
                </a:cxn>
                <a:cxn ang="0">
                  <a:pos x="13" y="16"/>
                </a:cxn>
                <a:cxn ang="0">
                  <a:pos x="28" y="0"/>
                </a:cxn>
                <a:cxn ang="0">
                  <a:pos x="43" y="16"/>
                </a:cxn>
                <a:cxn ang="0">
                  <a:pos x="28" y="31"/>
                </a:cxn>
              </a:cxnLst>
              <a:rect l="0" t="0" r="r" b="b"/>
              <a:pathLst>
                <a:path w="56" h="62">
                  <a:moveTo>
                    <a:pt x="46" y="62"/>
                  </a:moveTo>
                  <a:cubicBezTo>
                    <a:pt x="10" y="62"/>
                    <a:pt x="10" y="62"/>
                    <a:pt x="10" y="62"/>
                  </a:cubicBezTo>
                  <a:cubicBezTo>
                    <a:pt x="4" y="62"/>
                    <a:pt x="0" y="58"/>
                    <a:pt x="0" y="52"/>
                  </a:cubicBezTo>
                  <a:cubicBezTo>
                    <a:pt x="0" y="43"/>
                    <a:pt x="2" y="29"/>
                    <a:pt x="14" y="29"/>
                  </a:cubicBezTo>
                  <a:cubicBezTo>
                    <a:pt x="15" y="29"/>
                    <a:pt x="20" y="34"/>
                    <a:pt x="28" y="34"/>
                  </a:cubicBezTo>
                  <a:cubicBezTo>
                    <a:pt x="36" y="34"/>
                    <a:pt x="41" y="29"/>
                    <a:pt x="42" y="29"/>
                  </a:cubicBezTo>
                  <a:cubicBezTo>
                    <a:pt x="54" y="29"/>
                    <a:pt x="56" y="43"/>
                    <a:pt x="56" y="52"/>
                  </a:cubicBezTo>
                  <a:cubicBezTo>
                    <a:pt x="56" y="58"/>
                    <a:pt x="52" y="62"/>
                    <a:pt x="46" y="62"/>
                  </a:cubicBezTo>
                  <a:close/>
                  <a:moveTo>
                    <a:pt x="28" y="31"/>
                  </a:moveTo>
                  <a:cubicBezTo>
                    <a:pt x="20" y="31"/>
                    <a:pt x="13" y="24"/>
                    <a:pt x="13" y="16"/>
                  </a:cubicBezTo>
                  <a:cubicBezTo>
                    <a:pt x="13" y="7"/>
                    <a:pt x="20" y="0"/>
                    <a:pt x="28" y="0"/>
                  </a:cubicBezTo>
                  <a:cubicBezTo>
                    <a:pt x="37" y="0"/>
                    <a:pt x="43" y="7"/>
                    <a:pt x="43" y="16"/>
                  </a:cubicBezTo>
                  <a:cubicBezTo>
                    <a:pt x="43" y="24"/>
                    <a:pt x="37" y="31"/>
                    <a:pt x="28" y="31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lIns="121682" tIns="60841" rIns="121682" bIns="60841"/>
            <a:lstStyle/>
            <a:p>
              <a:pPr defTabSz="121749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431213" y="4322763"/>
            <a:ext cx="2347912" cy="698727"/>
            <a:chOff x="8431213" y="4322763"/>
            <a:chExt cx="2347912" cy="698727"/>
          </a:xfrm>
        </p:grpSpPr>
        <p:sp>
          <p:nvSpPr>
            <p:cNvPr id="51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8443913" y="4597400"/>
              <a:ext cx="2335212" cy="424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2" name="TextBox 13@|17FFC:16777215|FBC:16777215|LFC:16777215|LBC:16777215"/>
            <p:cNvSpPr txBox="1"/>
            <p:nvPr/>
          </p:nvSpPr>
          <p:spPr>
            <a:xfrm>
              <a:off x="8431213" y="4322763"/>
              <a:ext cx="1954212" cy="24606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spc="3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300913" y="5603875"/>
            <a:ext cx="2346325" cy="697140"/>
            <a:chOff x="7300913" y="5603875"/>
            <a:chExt cx="2346325" cy="697140"/>
          </a:xfrm>
        </p:grpSpPr>
        <p:sp>
          <p:nvSpPr>
            <p:cNvPr id="53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313613" y="5876925"/>
              <a:ext cx="2333625" cy="424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4" name="TextBox 13@|17FFC:16777215|FBC:16777215|LFC:16777215|LBC:16777215"/>
            <p:cNvSpPr txBox="1"/>
            <p:nvPr/>
          </p:nvSpPr>
          <p:spPr>
            <a:xfrm>
              <a:off x="7300913" y="5603875"/>
              <a:ext cx="1952625" cy="24606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spc="3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8413750" y="2735263"/>
            <a:ext cx="2347913" cy="698727"/>
            <a:chOff x="8413750" y="2735263"/>
            <a:chExt cx="2347913" cy="698727"/>
          </a:xfrm>
        </p:grpSpPr>
        <p:sp>
          <p:nvSpPr>
            <p:cNvPr id="55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8426450" y="3009900"/>
              <a:ext cx="2335213" cy="424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6" name="TextBox 13@|17FFC:16777215|FBC:16777215|LFC:16777215|LBC:16777215"/>
            <p:cNvSpPr txBox="1"/>
            <p:nvPr/>
          </p:nvSpPr>
          <p:spPr>
            <a:xfrm>
              <a:off x="8413750" y="2735263"/>
              <a:ext cx="1954213" cy="24606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spc="3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7253288" y="1501775"/>
            <a:ext cx="2346325" cy="697140"/>
            <a:chOff x="7253288" y="1501775"/>
            <a:chExt cx="2346325" cy="697140"/>
          </a:xfrm>
        </p:grpSpPr>
        <p:sp>
          <p:nvSpPr>
            <p:cNvPr id="57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265988" y="1774825"/>
              <a:ext cx="2333625" cy="424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8" name="TextBox 13@|17FFC:16777215|FBC:16777215|LFC:16777215|LBC:16777215"/>
            <p:cNvSpPr txBox="1"/>
            <p:nvPr/>
          </p:nvSpPr>
          <p:spPr>
            <a:xfrm>
              <a:off x="7253288" y="1501775"/>
              <a:ext cx="1952625" cy="24606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spc="3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657475" y="1538288"/>
            <a:ext cx="2346325" cy="698727"/>
            <a:chOff x="2657475" y="1538288"/>
            <a:chExt cx="2346325" cy="698727"/>
          </a:xfrm>
        </p:grpSpPr>
        <p:sp>
          <p:nvSpPr>
            <p:cNvPr id="59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670175" y="1812925"/>
              <a:ext cx="2333625" cy="424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60" name="TextBox 13@|17FFC:16777215|FBC:16777215|LFC:16777215|LBC:16777215"/>
            <p:cNvSpPr txBox="1"/>
            <p:nvPr/>
          </p:nvSpPr>
          <p:spPr>
            <a:xfrm>
              <a:off x="2657475" y="1538288"/>
              <a:ext cx="1952625" cy="24606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spc="3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477963" y="2735263"/>
            <a:ext cx="2346325" cy="698727"/>
            <a:chOff x="1477963" y="2735263"/>
            <a:chExt cx="2346325" cy="698727"/>
          </a:xfrm>
        </p:grpSpPr>
        <p:sp>
          <p:nvSpPr>
            <p:cNvPr id="61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490663" y="3009900"/>
              <a:ext cx="2333625" cy="424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62" name="TextBox 13@|17FFC:16777215|FBC:16777215|LFC:16777215|LBC:16777215"/>
            <p:cNvSpPr txBox="1"/>
            <p:nvPr/>
          </p:nvSpPr>
          <p:spPr>
            <a:xfrm>
              <a:off x="1477963" y="2735263"/>
              <a:ext cx="1952625" cy="24606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spc="3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470025" y="4322763"/>
            <a:ext cx="2346325" cy="698727"/>
            <a:chOff x="1470025" y="4322763"/>
            <a:chExt cx="2346325" cy="698727"/>
          </a:xfrm>
        </p:grpSpPr>
        <p:sp>
          <p:nvSpPr>
            <p:cNvPr id="63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482725" y="4597400"/>
              <a:ext cx="2333625" cy="424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64" name="TextBox 13@|17FFC:16777215|FBC:16777215|LFC:16777215|LBC:16777215"/>
            <p:cNvSpPr txBox="1"/>
            <p:nvPr/>
          </p:nvSpPr>
          <p:spPr>
            <a:xfrm>
              <a:off x="1470025" y="4322763"/>
              <a:ext cx="1952625" cy="24606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spc="3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2728913" y="5603875"/>
            <a:ext cx="2346325" cy="697140"/>
            <a:chOff x="2728913" y="5603875"/>
            <a:chExt cx="2346325" cy="697140"/>
          </a:xfrm>
        </p:grpSpPr>
        <p:sp>
          <p:nvSpPr>
            <p:cNvPr id="65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741613" y="5876925"/>
              <a:ext cx="2333625" cy="424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66" name="TextBox 13@|17FFC:16777215|FBC:16777215|LFC:16777215|LBC:16777215"/>
            <p:cNvSpPr txBox="1"/>
            <p:nvPr/>
          </p:nvSpPr>
          <p:spPr>
            <a:xfrm>
              <a:off x="2728913" y="5603875"/>
              <a:ext cx="1952625" cy="24606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spc="3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199731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7269">
        <p:random/>
      </p:transition>
    </mc:Choice>
    <mc:Fallback>
      <p:transition spd="slow" advClick="0" advTm="7269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50"/>
                            </p:stCondLst>
                            <p:childTnLst>
                              <p:par>
                                <p:cTn id="2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50"/>
                            </p:stCondLst>
                            <p:childTnLst>
                              <p:par>
                                <p:cTn id="2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6" y="0"/>
            <a:ext cx="2247809" cy="638483"/>
          </a:xfrm>
          <a:prstGeom prst="rect">
            <a:avLst/>
          </a:prstGeom>
        </p:spPr>
      </p:pic>
      <p:sp>
        <p:nvSpPr>
          <p:cNvPr id="3" name="文本占位符 2"/>
          <p:cNvSpPr txBox="1">
            <a:spLocks/>
          </p:cNvSpPr>
          <p:nvPr/>
        </p:nvSpPr>
        <p:spPr>
          <a:xfrm>
            <a:off x="827314" y="773433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827314" y="297254"/>
            <a:ext cx="36471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2400" b="1">
                <a:solidFill>
                  <a:srgbClr val="3D735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三、点击</a:t>
            </a:r>
            <a:r>
              <a:rPr lang="zh-CN" altLang="en-US" b="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添加你的</a:t>
            </a:r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标题</a:t>
            </a:r>
            <a:endParaRPr lang="zh-CN" altLang="en-US" b="0" spc="300" dirty="0">
              <a:solidFill>
                <a:srgbClr val="E61817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5" name="六边形 4"/>
          <p:cNvSpPr/>
          <p:nvPr/>
        </p:nvSpPr>
        <p:spPr>
          <a:xfrm>
            <a:off x="2041366" y="1689203"/>
            <a:ext cx="2535564" cy="2185831"/>
          </a:xfrm>
          <a:prstGeom prst="hexagon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CB68A"/>
              </a:solidFill>
            </a:endParaRPr>
          </a:p>
        </p:txBody>
      </p:sp>
      <p:sp>
        <p:nvSpPr>
          <p:cNvPr id="6" name="六边形 5"/>
          <p:cNvSpPr/>
          <p:nvPr/>
        </p:nvSpPr>
        <p:spPr>
          <a:xfrm>
            <a:off x="4828219" y="1689203"/>
            <a:ext cx="2535564" cy="2185831"/>
          </a:xfrm>
          <a:prstGeom prst="hexagon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CB68A"/>
              </a:solidFill>
            </a:endParaRPr>
          </a:p>
        </p:txBody>
      </p:sp>
      <p:sp>
        <p:nvSpPr>
          <p:cNvPr id="7" name="六边形 6"/>
          <p:cNvSpPr/>
          <p:nvPr/>
        </p:nvSpPr>
        <p:spPr>
          <a:xfrm>
            <a:off x="7615073" y="1689203"/>
            <a:ext cx="2535564" cy="2185831"/>
          </a:xfrm>
          <a:prstGeom prst="hexagon">
            <a:avLst/>
          </a:prstGeom>
          <a:blipFill dpi="0" rotWithShape="1">
            <a:blip r:embed="rId6" cstate="print"/>
            <a:srcRect/>
            <a:tile tx="-889000" ty="-190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CB68A"/>
              </a:solidFill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4240027" y="3077539"/>
            <a:ext cx="925095" cy="797495"/>
          </a:xfrm>
          <a:prstGeom prst="triangle">
            <a:avLst/>
          </a:prstGeom>
          <a:solidFill>
            <a:srgbClr val="E6181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CB68A"/>
              </a:solidFill>
            </a:endParaRPr>
          </a:p>
        </p:txBody>
      </p:sp>
      <p:sp>
        <p:nvSpPr>
          <p:cNvPr id="9" name="等腰三角形 8"/>
          <p:cNvSpPr/>
          <p:nvPr/>
        </p:nvSpPr>
        <p:spPr>
          <a:xfrm>
            <a:off x="7026881" y="3077539"/>
            <a:ext cx="925095" cy="797495"/>
          </a:xfrm>
          <a:prstGeom prst="triangle">
            <a:avLst/>
          </a:prstGeom>
          <a:solidFill>
            <a:srgbClr val="E6181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CB68A"/>
              </a:solidFill>
            </a:endParaRPr>
          </a:p>
        </p:txBody>
      </p:sp>
      <p:sp>
        <p:nvSpPr>
          <p:cNvPr id="10" name="等腰三角形 9"/>
          <p:cNvSpPr/>
          <p:nvPr/>
        </p:nvSpPr>
        <p:spPr>
          <a:xfrm flipV="1">
            <a:off x="4240027" y="1673664"/>
            <a:ext cx="925095" cy="797495"/>
          </a:xfrm>
          <a:prstGeom prst="triangle">
            <a:avLst/>
          </a:prstGeom>
          <a:solidFill>
            <a:srgbClr val="E6181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CB68A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flipV="1">
            <a:off x="7026881" y="1673664"/>
            <a:ext cx="925095" cy="797495"/>
          </a:xfrm>
          <a:prstGeom prst="triangle">
            <a:avLst/>
          </a:prstGeom>
          <a:solidFill>
            <a:srgbClr val="E6181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CB68A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37201" y="4197007"/>
            <a:ext cx="2680427" cy="2160756"/>
          </a:xfrm>
          <a:prstGeom prst="rect">
            <a:avLst/>
          </a:prstGeom>
          <a:solidFill>
            <a:srgbClr val="E6181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15073" y="4197007"/>
            <a:ext cx="2680427" cy="2160756"/>
          </a:xfrm>
          <a:prstGeom prst="rect">
            <a:avLst/>
          </a:prstGeom>
          <a:solidFill>
            <a:srgbClr val="E6181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76137" y="4197007"/>
            <a:ext cx="2680427" cy="2160756"/>
          </a:xfrm>
          <a:prstGeom prst="rect">
            <a:avLst/>
          </a:prstGeom>
          <a:solidFill>
            <a:srgbClr val="E6181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2060068" y="4312382"/>
            <a:ext cx="462645" cy="383940"/>
            <a:chOff x="9404083" y="1238855"/>
            <a:chExt cx="801342" cy="665020"/>
          </a:xfrm>
          <a:solidFill>
            <a:schemeClr val="bg1"/>
          </a:solidFill>
        </p:grpSpPr>
        <p:sp>
          <p:nvSpPr>
            <p:cNvPr id="17" name="Freeform 583"/>
            <p:cNvSpPr>
              <a:spLocks/>
            </p:cNvSpPr>
            <p:nvPr/>
          </p:nvSpPr>
          <p:spPr bwMode="auto">
            <a:xfrm>
              <a:off x="9404083" y="1238855"/>
              <a:ext cx="801342" cy="308708"/>
            </a:xfrm>
            <a:custGeom>
              <a:avLst/>
              <a:gdLst>
                <a:gd name="T0" fmla="*/ 924 w 1111"/>
                <a:gd name="T1" fmla="*/ 0 h 428"/>
                <a:gd name="T2" fmla="*/ 958 w 1111"/>
                <a:gd name="T3" fmla="*/ 55 h 428"/>
                <a:gd name="T4" fmla="*/ 542 w 1111"/>
                <a:gd name="T5" fmla="*/ 281 h 428"/>
                <a:gd name="T6" fmla="*/ 0 w 1111"/>
                <a:gd name="T7" fmla="*/ 355 h 428"/>
                <a:gd name="T8" fmla="*/ 3 w 1111"/>
                <a:gd name="T9" fmla="*/ 428 h 428"/>
                <a:gd name="T10" fmla="*/ 570 w 1111"/>
                <a:gd name="T11" fmla="*/ 355 h 428"/>
                <a:gd name="T12" fmla="*/ 986 w 1111"/>
                <a:gd name="T13" fmla="*/ 121 h 428"/>
                <a:gd name="T14" fmla="*/ 1021 w 1111"/>
                <a:gd name="T15" fmla="*/ 184 h 428"/>
                <a:gd name="T16" fmla="*/ 1111 w 1111"/>
                <a:gd name="T17" fmla="*/ 0 h 428"/>
                <a:gd name="T18" fmla="*/ 924 w 1111"/>
                <a:gd name="T19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1" h="428">
                  <a:moveTo>
                    <a:pt x="924" y="0"/>
                  </a:moveTo>
                  <a:lnTo>
                    <a:pt x="958" y="55"/>
                  </a:lnTo>
                  <a:lnTo>
                    <a:pt x="542" y="281"/>
                  </a:lnTo>
                  <a:lnTo>
                    <a:pt x="0" y="355"/>
                  </a:lnTo>
                  <a:lnTo>
                    <a:pt x="3" y="428"/>
                  </a:lnTo>
                  <a:lnTo>
                    <a:pt x="570" y="355"/>
                  </a:lnTo>
                  <a:lnTo>
                    <a:pt x="986" y="121"/>
                  </a:lnTo>
                  <a:lnTo>
                    <a:pt x="1021" y="184"/>
                  </a:lnTo>
                  <a:lnTo>
                    <a:pt x="1111" y="0"/>
                  </a:lnTo>
                  <a:lnTo>
                    <a:pt x="9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noFill/>
              </a:endParaRPr>
            </a:p>
          </p:txBody>
        </p:sp>
        <p:sp>
          <p:nvSpPr>
            <p:cNvPr id="18" name="Freeform 584"/>
            <p:cNvSpPr>
              <a:spLocks/>
            </p:cNvSpPr>
            <p:nvPr/>
          </p:nvSpPr>
          <p:spPr bwMode="auto">
            <a:xfrm>
              <a:off x="9915470" y="1392487"/>
              <a:ext cx="208450" cy="511387"/>
            </a:xfrm>
            <a:custGeom>
              <a:avLst/>
              <a:gdLst>
                <a:gd name="T0" fmla="*/ 0 w 289"/>
                <a:gd name="T1" fmla="*/ 709 h 709"/>
                <a:gd name="T2" fmla="*/ 289 w 289"/>
                <a:gd name="T3" fmla="*/ 709 h 709"/>
                <a:gd name="T4" fmla="*/ 289 w 289"/>
                <a:gd name="T5" fmla="*/ 0 h 709"/>
                <a:gd name="T6" fmla="*/ 0 w 289"/>
                <a:gd name="T7" fmla="*/ 161 h 709"/>
                <a:gd name="T8" fmla="*/ 0 w 289"/>
                <a:gd name="T9" fmla="*/ 70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709">
                  <a:moveTo>
                    <a:pt x="0" y="709"/>
                  </a:moveTo>
                  <a:lnTo>
                    <a:pt x="289" y="709"/>
                  </a:lnTo>
                  <a:lnTo>
                    <a:pt x="289" y="0"/>
                  </a:lnTo>
                  <a:lnTo>
                    <a:pt x="0" y="161"/>
                  </a:lnTo>
                  <a:lnTo>
                    <a:pt x="0" y="7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noFill/>
              </a:endParaRPr>
            </a:p>
          </p:txBody>
        </p:sp>
        <p:sp>
          <p:nvSpPr>
            <p:cNvPr id="19" name="Freeform 585"/>
            <p:cNvSpPr>
              <a:spLocks/>
            </p:cNvSpPr>
            <p:nvPr/>
          </p:nvSpPr>
          <p:spPr bwMode="auto">
            <a:xfrm>
              <a:off x="9663743" y="1528809"/>
              <a:ext cx="180320" cy="375065"/>
            </a:xfrm>
            <a:custGeom>
              <a:avLst/>
              <a:gdLst>
                <a:gd name="T0" fmla="*/ 0 w 250"/>
                <a:gd name="T1" fmla="*/ 520 h 520"/>
                <a:gd name="T2" fmla="*/ 250 w 250"/>
                <a:gd name="T3" fmla="*/ 520 h 520"/>
                <a:gd name="T4" fmla="*/ 250 w 250"/>
                <a:gd name="T5" fmla="*/ 0 h 520"/>
                <a:gd name="T6" fmla="*/ 0 w 250"/>
                <a:gd name="T7" fmla="*/ 42 h 520"/>
                <a:gd name="T8" fmla="*/ 0 w 250"/>
                <a:gd name="T9" fmla="*/ 52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520">
                  <a:moveTo>
                    <a:pt x="0" y="520"/>
                  </a:moveTo>
                  <a:lnTo>
                    <a:pt x="250" y="520"/>
                  </a:lnTo>
                  <a:lnTo>
                    <a:pt x="250" y="0"/>
                  </a:lnTo>
                  <a:lnTo>
                    <a:pt x="0" y="42"/>
                  </a:lnTo>
                  <a:lnTo>
                    <a:pt x="0" y="5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noFill/>
              </a:endParaRPr>
            </a:p>
          </p:txBody>
        </p:sp>
        <p:sp>
          <p:nvSpPr>
            <p:cNvPr id="20" name="Freeform 586"/>
            <p:cNvSpPr>
              <a:spLocks/>
            </p:cNvSpPr>
            <p:nvPr/>
          </p:nvSpPr>
          <p:spPr bwMode="auto">
            <a:xfrm>
              <a:off x="9404083" y="1569922"/>
              <a:ext cx="189697" cy="333953"/>
            </a:xfrm>
            <a:custGeom>
              <a:avLst/>
              <a:gdLst>
                <a:gd name="T0" fmla="*/ 0 w 263"/>
                <a:gd name="T1" fmla="*/ 463 h 463"/>
                <a:gd name="T2" fmla="*/ 263 w 263"/>
                <a:gd name="T3" fmla="*/ 463 h 463"/>
                <a:gd name="T4" fmla="*/ 263 w 263"/>
                <a:gd name="T5" fmla="*/ 0 h 463"/>
                <a:gd name="T6" fmla="*/ 0 w 263"/>
                <a:gd name="T7" fmla="*/ 30 h 463"/>
                <a:gd name="T8" fmla="*/ 0 w 263"/>
                <a:gd name="T9" fmla="*/ 463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463">
                  <a:moveTo>
                    <a:pt x="0" y="463"/>
                  </a:moveTo>
                  <a:lnTo>
                    <a:pt x="263" y="463"/>
                  </a:lnTo>
                  <a:lnTo>
                    <a:pt x="263" y="0"/>
                  </a:lnTo>
                  <a:lnTo>
                    <a:pt x="0" y="30"/>
                  </a:lnTo>
                  <a:lnTo>
                    <a:pt x="0" y="4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noFill/>
              </a:endParaRPr>
            </a:p>
          </p:txBody>
        </p:sp>
      </p:grpSp>
      <p:grpSp>
        <p:nvGrpSpPr>
          <p:cNvPr id="21" name="组合 20"/>
          <p:cNvGrpSpPr>
            <a:grpSpLocks noChangeAspect="1"/>
          </p:cNvGrpSpPr>
          <p:nvPr/>
        </p:nvGrpSpPr>
        <p:grpSpPr>
          <a:xfrm>
            <a:off x="4890407" y="4264293"/>
            <a:ext cx="368761" cy="480119"/>
            <a:chOff x="3196030" y="1160235"/>
            <a:chExt cx="582794" cy="758785"/>
          </a:xfrm>
          <a:solidFill>
            <a:schemeClr val="bg1"/>
          </a:solidFill>
        </p:grpSpPr>
        <p:sp>
          <p:nvSpPr>
            <p:cNvPr id="22" name="Freeform 634"/>
            <p:cNvSpPr>
              <a:spLocks noEditPoints="1"/>
            </p:cNvSpPr>
            <p:nvPr/>
          </p:nvSpPr>
          <p:spPr bwMode="auto">
            <a:xfrm>
              <a:off x="3243635" y="1160235"/>
              <a:ext cx="535189" cy="533747"/>
            </a:xfrm>
            <a:custGeom>
              <a:avLst/>
              <a:gdLst>
                <a:gd name="T0" fmla="*/ 225 w 314"/>
                <a:gd name="T1" fmla="*/ 39 h 313"/>
                <a:gd name="T2" fmla="*/ 34 w 314"/>
                <a:gd name="T3" fmla="*/ 89 h 313"/>
                <a:gd name="T4" fmla="*/ 62 w 314"/>
                <a:gd name="T5" fmla="*/ 264 h 313"/>
                <a:gd name="T6" fmla="*/ 84 w 314"/>
                <a:gd name="T7" fmla="*/ 280 h 313"/>
                <a:gd name="T8" fmla="*/ 110 w 314"/>
                <a:gd name="T9" fmla="*/ 292 h 313"/>
                <a:gd name="T10" fmla="*/ 275 w 314"/>
                <a:gd name="T11" fmla="*/ 230 h 313"/>
                <a:gd name="T12" fmla="*/ 225 w 314"/>
                <a:gd name="T13" fmla="*/ 39 h 313"/>
                <a:gd name="T14" fmla="*/ 229 w 314"/>
                <a:gd name="T15" fmla="*/ 203 h 313"/>
                <a:gd name="T16" fmla="*/ 111 w 314"/>
                <a:gd name="T17" fmla="*/ 234 h 313"/>
                <a:gd name="T18" fmla="*/ 79 w 314"/>
                <a:gd name="T19" fmla="*/ 116 h 313"/>
                <a:gd name="T20" fmla="*/ 198 w 314"/>
                <a:gd name="T21" fmla="*/ 84 h 313"/>
                <a:gd name="T22" fmla="*/ 229 w 314"/>
                <a:gd name="T23" fmla="*/ 20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4" h="313">
                  <a:moveTo>
                    <a:pt x="225" y="39"/>
                  </a:moveTo>
                  <a:cubicBezTo>
                    <a:pt x="158" y="0"/>
                    <a:pt x="72" y="23"/>
                    <a:pt x="34" y="89"/>
                  </a:cubicBezTo>
                  <a:cubicBezTo>
                    <a:pt x="0" y="148"/>
                    <a:pt x="13" y="221"/>
                    <a:pt x="62" y="264"/>
                  </a:cubicBezTo>
                  <a:cubicBezTo>
                    <a:pt x="69" y="270"/>
                    <a:pt x="76" y="275"/>
                    <a:pt x="84" y="280"/>
                  </a:cubicBezTo>
                  <a:cubicBezTo>
                    <a:pt x="92" y="285"/>
                    <a:pt x="101" y="289"/>
                    <a:pt x="110" y="292"/>
                  </a:cubicBezTo>
                  <a:cubicBezTo>
                    <a:pt x="171" y="313"/>
                    <a:pt x="241" y="288"/>
                    <a:pt x="275" y="230"/>
                  </a:cubicBezTo>
                  <a:cubicBezTo>
                    <a:pt x="314" y="163"/>
                    <a:pt x="291" y="77"/>
                    <a:pt x="225" y="39"/>
                  </a:cubicBezTo>
                  <a:close/>
                  <a:moveTo>
                    <a:pt x="229" y="203"/>
                  </a:moveTo>
                  <a:cubicBezTo>
                    <a:pt x="205" y="244"/>
                    <a:pt x="152" y="259"/>
                    <a:pt x="111" y="234"/>
                  </a:cubicBezTo>
                  <a:cubicBezTo>
                    <a:pt x="69" y="210"/>
                    <a:pt x="55" y="157"/>
                    <a:pt x="79" y="116"/>
                  </a:cubicBezTo>
                  <a:cubicBezTo>
                    <a:pt x="103" y="74"/>
                    <a:pt x="157" y="60"/>
                    <a:pt x="198" y="84"/>
                  </a:cubicBezTo>
                  <a:cubicBezTo>
                    <a:pt x="239" y="108"/>
                    <a:pt x="254" y="162"/>
                    <a:pt x="229" y="2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noFill/>
              </a:endParaRPr>
            </a:p>
          </p:txBody>
        </p:sp>
        <p:sp>
          <p:nvSpPr>
            <p:cNvPr id="23" name="Oval 635"/>
            <p:cNvSpPr>
              <a:spLocks noChangeArrowheads="1"/>
            </p:cNvSpPr>
            <p:nvPr/>
          </p:nvSpPr>
          <p:spPr bwMode="auto">
            <a:xfrm>
              <a:off x="3465068" y="1327572"/>
              <a:ext cx="85111" cy="87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noFill/>
              </a:endParaRPr>
            </a:p>
          </p:txBody>
        </p:sp>
        <p:sp>
          <p:nvSpPr>
            <p:cNvPr id="24" name="Freeform 636"/>
            <p:cNvSpPr>
              <a:spLocks/>
            </p:cNvSpPr>
            <p:nvPr/>
          </p:nvSpPr>
          <p:spPr bwMode="auto">
            <a:xfrm>
              <a:off x="3507623" y="1422781"/>
              <a:ext cx="92324" cy="98816"/>
            </a:xfrm>
            <a:custGeom>
              <a:avLst/>
              <a:gdLst>
                <a:gd name="T0" fmla="*/ 13 w 54"/>
                <a:gd name="T1" fmla="*/ 0 h 58"/>
                <a:gd name="T2" fmla="*/ 0 w 54"/>
                <a:gd name="T3" fmla="*/ 11 h 58"/>
                <a:gd name="T4" fmla="*/ 13 w 54"/>
                <a:gd name="T5" fmla="*/ 40 h 58"/>
                <a:gd name="T6" fmla="*/ 0 w 54"/>
                <a:gd name="T7" fmla="*/ 58 h 58"/>
                <a:gd name="T8" fmla="*/ 4 w 54"/>
                <a:gd name="T9" fmla="*/ 58 h 58"/>
                <a:gd name="T10" fmla="*/ 44 w 54"/>
                <a:gd name="T11" fmla="*/ 16 h 58"/>
                <a:gd name="T12" fmla="*/ 13 w 54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8">
                  <a:moveTo>
                    <a:pt x="13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54" y="58"/>
                    <a:pt x="44" y="29"/>
                    <a:pt x="44" y="16"/>
                  </a:cubicBezTo>
                  <a:cubicBezTo>
                    <a:pt x="44" y="6"/>
                    <a:pt x="24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noFill/>
              </a:endParaRPr>
            </a:p>
          </p:txBody>
        </p:sp>
        <p:sp>
          <p:nvSpPr>
            <p:cNvPr id="25" name="Freeform 637"/>
            <p:cNvSpPr>
              <a:spLocks/>
            </p:cNvSpPr>
            <p:nvPr/>
          </p:nvSpPr>
          <p:spPr bwMode="auto">
            <a:xfrm>
              <a:off x="3416021" y="1422781"/>
              <a:ext cx="91603" cy="98816"/>
            </a:xfrm>
            <a:custGeom>
              <a:avLst/>
              <a:gdLst>
                <a:gd name="T0" fmla="*/ 54 w 54"/>
                <a:gd name="T1" fmla="*/ 11 h 58"/>
                <a:gd name="T2" fmla="*/ 41 w 54"/>
                <a:gd name="T3" fmla="*/ 0 h 58"/>
                <a:gd name="T4" fmla="*/ 11 w 54"/>
                <a:gd name="T5" fmla="*/ 16 h 58"/>
                <a:gd name="T6" fmla="*/ 50 w 54"/>
                <a:gd name="T7" fmla="*/ 58 h 58"/>
                <a:gd name="T8" fmla="*/ 54 w 54"/>
                <a:gd name="T9" fmla="*/ 58 h 58"/>
                <a:gd name="T10" fmla="*/ 41 w 54"/>
                <a:gd name="T11" fmla="*/ 40 h 58"/>
                <a:gd name="T12" fmla="*/ 54 w 54"/>
                <a:gd name="T13" fmla="*/ 1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8">
                  <a:moveTo>
                    <a:pt x="54" y="11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0" y="2"/>
                    <a:pt x="11" y="6"/>
                    <a:pt x="11" y="16"/>
                  </a:cubicBezTo>
                  <a:cubicBezTo>
                    <a:pt x="11" y="29"/>
                    <a:pt x="0" y="58"/>
                    <a:pt x="50" y="58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41" y="40"/>
                    <a:pt x="41" y="40"/>
                    <a:pt x="41" y="40"/>
                  </a:cubicBezTo>
                  <a:lnTo>
                    <a:pt x="54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noFill/>
              </a:endParaRPr>
            </a:p>
          </p:txBody>
        </p:sp>
        <p:sp>
          <p:nvSpPr>
            <p:cNvPr id="26" name="Freeform 638"/>
            <p:cNvSpPr>
              <a:spLocks/>
            </p:cNvSpPr>
            <p:nvPr/>
          </p:nvSpPr>
          <p:spPr bwMode="auto">
            <a:xfrm>
              <a:off x="3196030" y="1626181"/>
              <a:ext cx="225039" cy="292839"/>
            </a:xfrm>
            <a:custGeom>
              <a:avLst/>
              <a:gdLst>
                <a:gd name="T0" fmla="*/ 85 w 132"/>
                <a:gd name="T1" fmla="*/ 0 h 172"/>
                <a:gd name="T2" fmla="*/ 12 w 132"/>
                <a:gd name="T3" fmla="*/ 125 h 172"/>
                <a:gd name="T4" fmla="*/ 25 w 132"/>
                <a:gd name="T5" fmla="*/ 158 h 172"/>
                <a:gd name="T6" fmla="*/ 58 w 132"/>
                <a:gd name="T7" fmla="*/ 156 h 172"/>
                <a:gd name="T8" fmla="*/ 132 w 132"/>
                <a:gd name="T9" fmla="*/ 28 h 172"/>
                <a:gd name="T10" fmla="*/ 105 w 132"/>
                <a:gd name="T11" fmla="*/ 19 h 172"/>
                <a:gd name="T12" fmla="*/ 85 w 132"/>
                <a:gd name="T13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172">
                  <a:moveTo>
                    <a:pt x="85" y="0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0" y="144"/>
                    <a:pt x="25" y="158"/>
                  </a:cubicBezTo>
                  <a:cubicBezTo>
                    <a:pt x="49" y="172"/>
                    <a:pt x="58" y="156"/>
                    <a:pt x="58" y="156"/>
                  </a:cubicBezTo>
                  <a:cubicBezTo>
                    <a:pt x="132" y="28"/>
                    <a:pt x="132" y="28"/>
                    <a:pt x="132" y="28"/>
                  </a:cubicBezTo>
                  <a:cubicBezTo>
                    <a:pt x="132" y="28"/>
                    <a:pt x="119" y="27"/>
                    <a:pt x="105" y="19"/>
                  </a:cubicBezTo>
                  <a:cubicBezTo>
                    <a:pt x="92" y="11"/>
                    <a:pt x="85" y="0"/>
                    <a:pt x="8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noFill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757348" y="4296480"/>
            <a:ext cx="415747" cy="415745"/>
            <a:chOff x="10362759" y="6408324"/>
            <a:chExt cx="178327" cy="178326"/>
          </a:xfrm>
          <a:solidFill>
            <a:schemeClr val="bg1"/>
          </a:solidFill>
        </p:grpSpPr>
        <p:sp>
          <p:nvSpPr>
            <p:cNvPr id="28" name="Freeform 578"/>
            <p:cNvSpPr>
              <a:spLocks/>
            </p:cNvSpPr>
            <p:nvPr/>
          </p:nvSpPr>
          <p:spPr bwMode="auto">
            <a:xfrm>
              <a:off x="10506968" y="6502763"/>
              <a:ext cx="23742" cy="47307"/>
            </a:xfrm>
            <a:custGeom>
              <a:avLst/>
              <a:gdLst>
                <a:gd name="T0" fmla="*/ 0 w 57"/>
                <a:gd name="T1" fmla="*/ 99 h 114"/>
                <a:gd name="T2" fmla="*/ 22 w 57"/>
                <a:gd name="T3" fmla="*/ 114 h 114"/>
                <a:gd name="T4" fmla="*/ 57 w 57"/>
                <a:gd name="T5" fmla="*/ 0 h 114"/>
                <a:gd name="T6" fmla="*/ 31 w 57"/>
                <a:gd name="T7" fmla="*/ 0 h 114"/>
                <a:gd name="T8" fmla="*/ 0 w 57"/>
                <a:gd name="T9" fmla="*/ 9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14">
                  <a:moveTo>
                    <a:pt x="0" y="99"/>
                  </a:moveTo>
                  <a:cubicBezTo>
                    <a:pt x="22" y="114"/>
                    <a:pt x="22" y="114"/>
                    <a:pt x="22" y="114"/>
                  </a:cubicBezTo>
                  <a:cubicBezTo>
                    <a:pt x="44" y="82"/>
                    <a:pt x="57" y="42"/>
                    <a:pt x="57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37"/>
                    <a:pt x="20" y="71"/>
                    <a:pt x="0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579"/>
            <p:cNvSpPr>
              <a:spLocks/>
            </p:cNvSpPr>
            <p:nvPr/>
          </p:nvSpPr>
          <p:spPr bwMode="auto">
            <a:xfrm>
              <a:off x="10452978" y="6408324"/>
              <a:ext cx="88108" cy="88460"/>
            </a:xfrm>
            <a:custGeom>
              <a:avLst/>
              <a:gdLst>
                <a:gd name="T0" fmla="*/ 187 w 212"/>
                <a:gd name="T1" fmla="*/ 213 h 213"/>
                <a:gd name="T2" fmla="*/ 212 w 212"/>
                <a:gd name="T3" fmla="*/ 213 h 213"/>
                <a:gd name="T4" fmla="*/ 0 w 212"/>
                <a:gd name="T5" fmla="*/ 0 h 213"/>
                <a:gd name="T6" fmla="*/ 0 w 212"/>
                <a:gd name="T7" fmla="*/ 25 h 213"/>
                <a:gd name="T8" fmla="*/ 0 w 212"/>
                <a:gd name="T9" fmla="*/ 52 h 213"/>
                <a:gd name="T10" fmla="*/ 0 w 212"/>
                <a:gd name="T11" fmla="*/ 213 h 213"/>
                <a:gd name="T12" fmla="*/ 160 w 212"/>
                <a:gd name="T13" fmla="*/ 213 h 213"/>
                <a:gd name="T14" fmla="*/ 187 w 212"/>
                <a:gd name="T15" fmla="*/ 21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2" h="213">
                  <a:moveTo>
                    <a:pt x="187" y="213"/>
                  </a:moveTo>
                  <a:cubicBezTo>
                    <a:pt x="212" y="213"/>
                    <a:pt x="212" y="213"/>
                    <a:pt x="212" y="213"/>
                  </a:cubicBezTo>
                  <a:cubicBezTo>
                    <a:pt x="187" y="7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160" y="213"/>
                    <a:pt x="160" y="213"/>
                    <a:pt x="160" y="213"/>
                  </a:cubicBezTo>
                  <a:lnTo>
                    <a:pt x="187" y="2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80"/>
            <p:cNvSpPr>
              <a:spLocks/>
            </p:cNvSpPr>
            <p:nvPr/>
          </p:nvSpPr>
          <p:spPr bwMode="auto">
            <a:xfrm>
              <a:off x="10362759" y="6418700"/>
              <a:ext cx="147551" cy="167950"/>
            </a:xfrm>
            <a:custGeom>
              <a:avLst/>
              <a:gdLst>
                <a:gd name="T0" fmla="*/ 202 w 355"/>
                <a:gd name="T1" fmla="*/ 202 h 404"/>
                <a:gd name="T2" fmla="*/ 202 w 355"/>
                <a:gd name="T3" fmla="*/ 26 h 404"/>
                <a:gd name="T4" fmla="*/ 202 w 355"/>
                <a:gd name="T5" fmla="*/ 0 h 404"/>
                <a:gd name="T6" fmla="*/ 0 w 355"/>
                <a:gd name="T7" fmla="*/ 202 h 404"/>
                <a:gd name="T8" fmla="*/ 202 w 355"/>
                <a:gd name="T9" fmla="*/ 404 h 404"/>
                <a:gd name="T10" fmla="*/ 355 w 355"/>
                <a:gd name="T11" fmla="*/ 335 h 404"/>
                <a:gd name="T12" fmla="*/ 335 w 355"/>
                <a:gd name="T13" fmla="*/ 317 h 404"/>
                <a:gd name="T14" fmla="*/ 202 w 355"/>
                <a:gd name="T15" fmla="*/ 20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" h="404">
                  <a:moveTo>
                    <a:pt x="202" y="202"/>
                  </a:moveTo>
                  <a:cubicBezTo>
                    <a:pt x="202" y="26"/>
                    <a:pt x="202" y="26"/>
                    <a:pt x="202" y="26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91" y="0"/>
                    <a:pt x="0" y="90"/>
                    <a:pt x="0" y="202"/>
                  </a:cubicBezTo>
                  <a:cubicBezTo>
                    <a:pt x="0" y="314"/>
                    <a:pt x="91" y="404"/>
                    <a:pt x="202" y="404"/>
                  </a:cubicBezTo>
                  <a:cubicBezTo>
                    <a:pt x="263" y="404"/>
                    <a:pt x="318" y="377"/>
                    <a:pt x="355" y="335"/>
                  </a:cubicBezTo>
                  <a:cubicBezTo>
                    <a:pt x="335" y="317"/>
                    <a:pt x="335" y="317"/>
                    <a:pt x="335" y="317"/>
                  </a:cubicBezTo>
                  <a:lnTo>
                    <a:pt x="202" y="2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2187438" y="4785018"/>
            <a:ext cx="226882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2000" dirty="0" smtClean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点击此处添加标题</a:t>
            </a:r>
            <a:endParaRPr lang="zh-CN" altLang="en-US" sz="2000" dirty="0">
              <a:solidFill>
                <a:schemeClr val="bg1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209980" y="5182989"/>
            <a:ext cx="2407647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  <a:endParaRPr lang="zh-CN" altLang="en-US" sz="105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867864" y="4785018"/>
            <a:ext cx="226882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2000" smtClean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点击此处添加标题</a:t>
            </a:r>
            <a:endParaRPr lang="zh-CN" altLang="en-US" sz="2000">
              <a:solidFill>
                <a:schemeClr val="bg1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890406" y="5182989"/>
            <a:ext cx="2407647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  <a:endParaRPr lang="zh-CN" altLang="en-US" sz="105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734806" y="4785018"/>
            <a:ext cx="226882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2000" smtClean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点击此处添加标题</a:t>
            </a:r>
            <a:endParaRPr lang="zh-CN" altLang="en-US" sz="2000">
              <a:solidFill>
                <a:schemeClr val="bg1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757348" y="5182989"/>
            <a:ext cx="2407647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  <a:endParaRPr lang="zh-CN" altLang="en-US" sz="1050" dirty="0">
              <a:solidFill>
                <a:schemeClr val="bg1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5150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307">
        <p:random/>
      </p:transition>
    </mc:Choice>
    <mc:Fallback>
      <p:transition spd="slow" advClick="0" advTm="3307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7" presetClass="entr" presetSubtype="1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7" presetClass="entr" presetSubtype="1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7" presetClass="entr" presetSubtype="1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animBg="1"/>
      <p:bldP spid="14" grpId="0" animBg="1"/>
      <p:bldP spid="15" grpId="0" animBg="1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942039" y="1765106"/>
            <a:ext cx="5028353" cy="350678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6" y="0"/>
            <a:ext cx="2247809" cy="638483"/>
          </a:xfrm>
          <a:prstGeom prst="rect">
            <a:avLst/>
          </a:prstGeom>
        </p:spPr>
      </p:pic>
      <p:sp>
        <p:nvSpPr>
          <p:cNvPr id="3" name="文本占位符 2"/>
          <p:cNvSpPr txBox="1">
            <a:spLocks/>
          </p:cNvSpPr>
          <p:nvPr/>
        </p:nvSpPr>
        <p:spPr>
          <a:xfrm>
            <a:off x="827314" y="773433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827314" y="297254"/>
            <a:ext cx="36471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2400" b="1">
                <a:solidFill>
                  <a:srgbClr val="3D735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三、点击</a:t>
            </a:r>
            <a:r>
              <a:rPr lang="zh-CN" altLang="en-US" b="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添加你的</a:t>
            </a:r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标题</a:t>
            </a:r>
            <a:endParaRPr lang="zh-CN" altLang="en-US" b="0" spc="300" dirty="0">
              <a:solidFill>
                <a:srgbClr val="E61817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8200" y="5845458"/>
            <a:ext cx="525780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此处添加详细文本描述，建议与标题相关并符合整体语言风格，语言描述尽量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……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38201" y="5489892"/>
            <a:ext cx="2606887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>
              <a:defRPr/>
            </a:pPr>
            <a:r>
              <a:rPr lang="zh-CN" altLang="en-US" sz="20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点击此处添加标题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7190014" y="4936931"/>
            <a:ext cx="549275" cy="636587"/>
            <a:chOff x="7505700" y="4846638"/>
            <a:chExt cx="549275" cy="636587"/>
          </a:xfrm>
        </p:grpSpPr>
        <p:sp>
          <p:nvSpPr>
            <p:cNvPr id="9" name="六边形 8"/>
            <p:cNvSpPr/>
            <p:nvPr/>
          </p:nvSpPr>
          <p:spPr>
            <a:xfrm rot="16200000">
              <a:off x="7462044" y="4890294"/>
              <a:ext cx="636587" cy="549275"/>
            </a:xfrm>
            <a:prstGeom prst="hexagon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DCB68A"/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7641497" y="4984329"/>
              <a:ext cx="277832" cy="362710"/>
              <a:chOff x="6548410" y="5124435"/>
              <a:chExt cx="538723" cy="703303"/>
            </a:xfrm>
            <a:solidFill>
              <a:schemeClr val="bg1"/>
            </a:solidFill>
          </p:grpSpPr>
          <p:sp>
            <p:nvSpPr>
              <p:cNvPr id="11" name="Freeform 21"/>
              <p:cNvSpPr>
                <a:spLocks noEditPoints="1"/>
              </p:cNvSpPr>
              <p:nvPr/>
            </p:nvSpPr>
            <p:spPr bwMode="auto">
              <a:xfrm>
                <a:off x="6597784" y="5124435"/>
                <a:ext cx="439976" cy="450948"/>
              </a:xfrm>
              <a:custGeom>
                <a:avLst/>
                <a:gdLst>
                  <a:gd name="T0" fmla="*/ 16 w 509"/>
                  <a:gd name="T1" fmla="*/ 394 h 522"/>
                  <a:gd name="T2" fmla="*/ 111 w 509"/>
                  <a:gd name="T3" fmla="*/ 413 h 522"/>
                  <a:gd name="T4" fmla="*/ 129 w 509"/>
                  <a:gd name="T5" fmla="*/ 414 h 522"/>
                  <a:gd name="T6" fmla="*/ 254 w 509"/>
                  <a:gd name="T7" fmla="*/ 394 h 522"/>
                  <a:gd name="T8" fmla="*/ 380 w 509"/>
                  <a:gd name="T9" fmla="*/ 414 h 522"/>
                  <a:gd name="T10" fmla="*/ 398 w 509"/>
                  <a:gd name="T11" fmla="*/ 413 h 522"/>
                  <a:gd name="T12" fmla="*/ 493 w 509"/>
                  <a:gd name="T13" fmla="*/ 394 h 522"/>
                  <a:gd name="T14" fmla="*/ 509 w 509"/>
                  <a:gd name="T15" fmla="*/ 410 h 522"/>
                  <a:gd name="T16" fmla="*/ 509 w 509"/>
                  <a:gd name="T17" fmla="*/ 432 h 522"/>
                  <a:gd name="T18" fmla="*/ 254 w 509"/>
                  <a:gd name="T19" fmla="*/ 522 h 522"/>
                  <a:gd name="T20" fmla="*/ 0 w 509"/>
                  <a:gd name="T21" fmla="*/ 432 h 522"/>
                  <a:gd name="T22" fmla="*/ 0 w 509"/>
                  <a:gd name="T23" fmla="*/ 410 h 522"/>
                  <a:gd name="T24" fmla="*/ 16 w 509"/>
                  <a:gd name="T25" fmla="*/ 394 h 522"/>
                  <a:gd name="T26" fmla="*/ 385 w 509"/>
                  <a:gd name="T27" fmla="*/ 337 h 522"/>
                  <a:gd name="T28" fmla="*/ 366 w 509"/>
                  <a:gd name="T29" fmla="*/ 334 h 522"/>
                  <a:gd name="T30" fmla="*/ 254 w 509"/>
                  <a:gd name="T31" fmla="*/ 356 h 522"/>
                  <a:gd name="T32" fmla="*/ 142 w 509"/>
                  <a:gd name="T33" fmla="*/ 334 h 522"/>
                  <a:gd name="T34" fmla="*/ 124 w 509"/>
                  <a:gd name="T35" fmla="*/ 337 h 522"/>
                  <a:gd name="T36" fmla="*/ 83 w 509"/>
                  <a:gd name="T37" fmla="*/ 305 h 522"/>
                  <a:gd name="T38" fmla="*/ 70 w 509"/>
                  <a:gd name="T39" fmla="*/ 80 h 522"/>
                  <a:gd name="T40" fmla="*/ 150 w 509"/>
                  <a:gd name="T41" fmla="*/ 0 h 522"/>
                  <a:gd name="T42" fmla="*/ 199 w 509"/>
                  <a:gd name="T43" fmla="*/ 7 h 522"/>
                  <a:gd name="T44" fmla="*/ 254 w 509"/>
                  <a:gd name="T45" fmla="*/ 0 h 522"/>
                  <a:gd name="T46" fmla="*/ 310 w 509"/>
                  <a:gd name="T47" fmla="*/ 7 h 522"/>
                  <a:gd name="T48" fmla="*/ 359 w 509"/>
                  <a:gd name="T49" fmla="*/ 0 h 522"/>
                  <a:gd name="T50" fmla="*/ 439 w 509"/>
                  <a:gd name="T51" fmla="*/ 80 h 522"/>
                  <a:gd name="T52" fmla="*/ 426 w 509"/>
                  <a:gd name="T53" fmla="*/ 305 h 522"/>
                  <a:gd name="T54" fmla="*/ 385 w 509"/>
                  <a:gd name="T55" fmla="*/ 337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09" h="522">
                    <a:moveTo>
                      <a:pt x="16" y="394"/>
                    </a:moveTo>
                    <a:cubicBezTo>
                      <a:pt x="65" y="394"/>
                      <a:pt x="88" y="405"/>
                      <a:pt x="111" y="413"/>
                    </a:cubicBezTo>
                    <a:cubicBezTo>
                      <a:pt x="117" y="415"/>
                      <a:pt x="122" y="416"/>
                      <a:pt x="129" y="414"/>
                    </a:cubicBezTo>
                    <a:cubicBezTo>
                      <a:pt x="157" y="407"/>
                      <a:pt x="205" y="394"/>
                      <a:pt x="254" y="394"/>
                    </a:cubicBezTo>
                    <a:cubicBezTo>
                      <a:pt x="304" y="394"/>
                      <a:pt x="352" y="407"/>
                      <a:pt x="380" y="414"/>
                    </a:cubicBezTo>
                    <a:cubicBezTo>
                      <a:pt x="387" y="416"/>
                      <a:pt x="392" y="415"/>
                      <a:pt x="398" y="413"/>
                    </a:cubicBezTo>
                    <a:cubicBezTo>
                      <a:pt x="421" y="405"/>
                      <a:pt x="444" y="394"/>
                      <a:pt x="493" y="394"/>
                    </a:cubicBezTo>
                    <a:cubicBezTo>
                      <a:pt x="501" y="394"/>
                      <a:pt x="509" y="402"/>
                      <a:pt x="509" y="410"/>
                    </a:cubicBezTo>
                    <a:cubicBezTo>
                      <a:pt x="509" y="432"/>
                      <a:pt x="509" y="432"/>
                      <a:pt x="509" y="432"/>
                    </a:cubicBezTo>
                    <a:cubicBezTo>
                      <a:pt x="509" y="492"/>
                      <a:pt x="366" y="522"/>
                      <a:pt x="254" y="522"/>
                    </a:cubicBezTo>
                    <a:cubicBezTo>
                      <a:pt x="143" y="522"/>
                      <a:pt x="0" y="492"/>
                      <a:pt x="0" y="432"/>
                    </a:cubicBezTo>
                    <a:cubicBezTo>
                      <a:pt x="0" y="410"/>
                      <a:pt x="0" y="410"/>
                      <a:pt x="0" y="410"/>
                    </a:cubicBezTo>
                    <a:cubicBezTo>
                      <a:pt x="0" y="401"/>
                      <a:pt x="7" y="394"/>
                      <a:pt x="16" y="394"/>
                    </a:cubicBezTo>
                    <a:close/>
                    <a:moveTo>
                      <a:pt x="385" y="337"/>
                    </a:moveTo>
                    <a:cubicBezTo>
                      <a:pt x="378" y="336"/>
                      <a:pt x="373" y="333"/>
                      <a:pt x="366" y="334"/>
                    </a:cubicBezTo>
                    <a:cubicBezTo>
                      <a:pt x="338" y="341"/>
                      <a:pt x="305" y="356"/>
                      <a:pt x="254" y="356"/>
                    </a:cubicBezTo>
                    <a:cubicBezTo>
                      <a:pt x="204" y="356"/>
                      <a:pt x="171" y="341"/>
                      <a:pt x="142" y="334"/>
                    </a:cubicBezTo>
                    <a:cubicBezTo>
                      <a:pt x="136" y="333"/>
                      <a:pt x="131" y="336"/>
                      <a:pt x="124" y="337"/>
                    </a:cubicBezTo>
                    <a:cubicBezTo>
                      <a:pt x="107" y="338"/>
                      <a:pt x="84" y="323"/>
                      <a:pt x="83" y="305"/>
                    </a:cubicBezTo>
                    <a:cubicBezTo>
                      <a:pt x="70" y="80"/>
                      <a:pt x="70" y="80"/>
                      <a:pt x="70" y="80"/>
                    </a:cubicBezTo>
                    <a:cubicBezTo>
                      <a:pt x="68" y="36"/>
                      <a:pt x="106" y="0"/>
                      <a:pt x="150" y="0"/>
                    </a:cubicBezTo>
                    <a:cubicBezTo>
                      <a:pt x="171" y="0"/>
                      <a:pt x="184" y="7"/>
                      <a:pt x="199" y="7"/>
                    </a:cubicBezTo>
                    <a:cubicBezTo>
                      <a:pt x="214" y="7"/>
                      <a:pt x="233" y="0"/>
                      <a:pt x="254" y="0"/>
                    </a:cubicBezTo>
                    <a:cubicBezTo>
                      <a:pt x="276" y="0"/>
                      <a:pt x="295" y="7"/>
                      <a:pt x="310" y="7"/>
                    </a:cubicBezTo>
                    <a:cubicBezTo>
                      <a:pt x="325" y="7"/>
                      <a:pt x="338" y="0"/>
                      <a:pt x="359" y="0"/>
                    </a:cubicBezTo>
                    <a:cubicBezTo>
                      <a:pt x="403" y="0"/>
                      <a:pt x="439" y="36"/>
                      <a:pt x="439" y="80"/>
                    </a:cubicBezTo>
                    <a:cubicBezTo>
                      <a:pt x="439" y="155"/>
                      <a:pt x="426" y="230"/>
                      <a:pt x="426" y="305"/>
                    </a:cubicBezTo>
                    <a:cubicBezTo>
                      <a:pt x="426" y="323"/>
                      <a:pt x="402" y="338"/>
                      <a:pt x="385" y="3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DCB68A"/>
                  </a:solidFill>
                  <a:latin typeface="Calibri" panose="020F0502020204030204" charset="0"/>
                </a:endParaRPr>
              </a:p>
            </p:txBody>
          </p:sp>
          <p:sp>
            <p:nvSpPr>
              <p:cNvPr id="12" name="Freeform 22"/>
              <p:cNvSpPr>
                <a:spLocks noEditPoints="1"/>
              </p:cNvSpPr>
              <p:nvPr/>
            </p:nvSpPr>
            <p:spPr bwMode="auto">
              <a:xfrm>
                <a:off x="6548410" y="5257562"/>
                <a:ext cx="538723" cy="570176"/>
              </a:xfrm>
              <a:custGeom>
                <a:avLst/>
                <a:gdLst>
                  <a:gd name="T0" fmla="*/ 100 w 623"/>
                  <a:gd name="T1" fmla="*/ 153 h 660"/>
                  <a:gd name="T2" fmla="*/ 73 w 623"/>
                  <a:gd name="T3" fmla="*/ 183 h 660"/>
                  <a:gd name="T4" fmla="*/ 43 w 623"/>
                  <a:gd name="T5" fmla="*/ 156 h 660"/>
                  <a:gd name="T6" fmla="*/ 30 w 623"/>
                  <a:gd name="T7" fmla="*/ 45 h 660"/>
                  <a:gd name="T8" fmla="*/ 94 w 623"/>
                  <a:gd name="T9" fmla="*/ 41 h 660"/>
                  <a:gd name="T10" fmla="*/ 100 w 623"/>
                  <a:gd name="T11" fmla="*/ 153 h 660"/>
                  <a:gd name="T12" fmla="*/ 76 w 623"/>
                  <a:gd name="T13" fmla="*/ 502 h 660"/>
                  <a:gd name="T14" fmla="*/ 57 w 623"/>
                  <a:gd name="T15" fmla="*/ 521 h 660"/>
                  <a:gd name="T16" fmla="*/ 38 w 623"/>
                  <a:gd name="T17" fmla="*/ 502 h 660"/>
                  <a:gd name="T18" fmla="*/ 38 w 623"/>
                  <a:gd name="T19" fmla="*/ 487 h 660"/>
                  <a:gd name="T20" fmla="*/ 78 w 623"/>
                  <a:gd name="T21" fmla="*/ 440 h 660"/>
                  <a:gd name="T22" fmla="*/ 289 w 623"/>
                  <a:gd name="T23" fmla="*/ 406 h 660"/>
                  <a:gd name="T24" fmla="*/ 334 w 623"/>
                  <a:gd name="T25" fmla="*/ 406 h 660"/>
                  <a:gd name="T26" fmla="*/ 545 w 623"/>
                  <a:gd name="T27" fmla="*/ 440 h 660"/>
                  <a:gd name="T28" fmla="*/ 585 w 623"/>
                  <a:gd name="T29" fmla="*/ 487 h 660"/>
                  <a:gd name="T30" fmla="*/ 585 w 623"/>
                  <a:gd name="T31" fmla="*/ 502 h 660"/>
                  <a:gd name="T32" fmla="*/ 566 w 623"/>
                  <a:gd name="T33" fmla="*/ 521 h 660"/>
                  <a:gd name="T34" fmla="*/ 547 w 623"/>
                  <a:gd name="T35" fmla="*/ 502 h 660"/>
                  <a:gd name="T36" fmla="*/ 547 w 623"/>
                  <a:gd name="T37" fmla="*/ 490 h 660"/>
                  <a:gd name="T38" fmla="*/ 538 w 623"/>
                  <a:gd name="T39" fmla="*/ 481 h 660"/>
                  <a:gd name="T40" fmla="*/ 341 w 623"/>
                  <a:gd name="T41" fmla="*/ 468 h 660"/>
                  <a:gd name="T42" fmla="*/ 334 w 623"/>
                  <a:gd name="T43" fmla="*/ 470 h 660"/>
                  <a:gd name="T44" fmla="*/ 331 w 623"/>
                  <a:gd name="T45" fmla="*/ 477 h 660"/>
                  <a:gd name="T46" fmla="*/ 331 w 623"/>
                  <a:gd name="T47" fmla="*/ 502 h 660"/>
                  <a:gd name="T48" fmla="*/ 311 w 623"/>
                  <a:gd name="T49" fmla="*/ 521 h 660"/>
                  <a:gd name="T50" fmla="*/ 292 w 623"/>
                  <a:gd name="T51" fmla="*/ 502 h 660"/>
                  <a:gd name="T52" fmla="*/ 292 w 623"/>
                  <a:gd name="T53" fmla="*/ 477 h 660"/>
                  <a:gd name="T54" fmla="*/ 289 w 623"/>
                  <a:gd name="T55" fmla="*/ 470 h 660"/>
                  <a:gd name="T56" fmla="*/ 282 w 623"/>
                  <a:gd name="T57" fmla="*/ 468 h 660"/>
                  <a:gd name="T58" fmla="*/ 85 w 623"/>
                  <a:gd name="T59" fmla="*/ 481 h 660"/>
                  <a:gd name="T60" fmla="*/ 76 w 623"/>
                  <a:gd name="T61" fmla="*/ 490 h 660"/>
                  <a:gd name="T62" fmla="*/ 76 w 623"/>
                  <a:gd name="T63" fmla="*/ 502 h 660"/>
                  <a:gd name="T64" fmla="*/ 566 w 623"/>
                  <a:gd name="T65" fmla="*/ 545 h 660"/>
                  <a:gd name="T66" fmla="*/ 623 w 623"/>
                  <a:gd name="T67" fmla="*/ 602 h 660"/>
                  <a:gd name="T68" fmla="*/ 566 w 623"/>
                  <a:gd name="T69" fmla="*/ 660 h 660"/>
                  <a:gd name="T70" fmla="*/ 509 w 623"/>
                  <a:gd name="T71" fmla="*/ 602 h 660"/>
                  <a:gd name="T72" fmla="*/ 566 w 623"/>
                  <a:gd name="T73" fmla="*/ 545 h 660"/>
                  <a:gd name="T74" fmla="*/ 57 w 623"/>
                  <a:gd name="T75" fmla="*/ 545 h 660"/>
                  <a:gd name="T76" fmla="*/ 114 w 623"/>
                  <a:gd name="T77" fmla="*/ 602 h 660"/>
                  <a:gd name="T78" fmla="*/ 57 w 623"/>
                  <a:gd name="T79" fmla="*/ 660 h 660"/>
                  <a:gd name="T80" fmla="*/ 0 w 623"/>
                  <a:gd name="T81" fmla="*/ 602 h 660"/>
                  <a:gd name="T82" fmla="*/ 57 w 623"/>
                  <a:gd name="T83" fmla="*/ 545 h 660"/>
                  <a:gd name="T84" fmla="*/ 311 w 623"/>
                  <a:gd name="T85" fmla="*/ 545 h 660"/>
                  <a:gd name="T86" fmla="*/ 369 w 623"/>
                  <a:gd name="T87" fmla="*/ 602 h 660"/>
                  <a:gd name="T88" fmla="*/ 311 w 623"/>
                  <a:gd name="T89" fmla="*/ 660 h 660"/>
                  <a:gd name="T90" fmla="*/ 254 w 623"/>
                  <a:gd name="T91" fmla="*/ 602 h 660"/>
                  <a:gd name="T92" fmla="*/ 311 w 623"/>
                  <a:gd name="T93" fmla="*/ 545 h 660"/>
                  <a:gd name="T94" fmla="*/ 580 w 623"/>
                  <a:gd name="T95" fmla="*/ 156 h 660"/>
                  <a:gd name="T96" fmla="*/ 550 w 623"/>
                  <a:gd name="T97" fmla="*/ 183 h 660"/>
                  <a:gd name="T98" fmla="*/ 523 w 623"/>
                  <a:gd name="T99" fmla="*/ 153 h 660"/>
                  <a:gd name="T100" fmla="*/ 529 w 623"/>
                  <a:gd name="T101" fmla="*/ 41 h 660"/>
                  <a:gd name="T102" fmla="*/ 593 w 623"/>
                  <a:gd name="T103" fmla="*/ 45 h 660"/>
                  <a:gd name="T104" fmla="*/ 580 w 623"/>
                  <a:gd name="T105" fmla="*/ 156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23" h="660">
                    <a:moveTo>
                      <a:pt x="100" y="153"/>
                    </a:moveTo>
                    <a:cubicBezTo>
                      <a:pt x="101" y="169"/>
                      <a:pt x="89" y="182"/>
                      <a:pt x="73" y="183"/>
                    </a:cubicBezTo>
                    <a:cubicBezTo>
                      <a:pt x="57" y="184"/>
                      <a:pt x="44" y="172"/>
                      <a:pt x="43" y="156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29" y="12"/>
                      <a:pt x="91" y="0"/>
                      <a:pt x="94" y="41"/>
                    </a:cubicBezTo>
                    <a:cubicBezTo>
                      <a:pt x="100" y="153"/>
                      <a:pt x="100" y="153"/>
                      <a:pt x="100" y="153"/>
                    </a:cubicBezTo>
                    <a:close/>
                    <a:moveTo>
                      <a:pt x="76" y="502"/>
                    </a:moveTo>
                    <a:cubicBezTo>
                      <a:pt x="76" y="513"/>
                      <a:pt x="68" y="521"/>
                      <a:pt x="57" y="521"/>
                    </a:cubicBezTo>
                    <a:cubicBezTo>
                      <a:pt x="47" y="521"/>
                      <a:pt x="38" y="513"/>
                      <a:pt x="38" y="502"/>
                    </a:cubicBezTo>
                    <a:cubicBezTo>
                      <a:pt x="38" y="487"/>
                      <a:pt x="38" y="487"/>
                      <a:pt x="38" y="487"/>
                    </a:cubicBezTo>
                    <a:cubicBezTo>
                      <a:pt x="38" y="464"/>
                      <a:pt x="55" y="444"/>
                      <a:pt x="78" y="440"/>
                    </a:cubicBezTo>
                    <a:cubicBezTo>
                      <a:pt x="289" y="406"/>
                      <a:pt x="289" y="406"/>
                      <a:pt x="289" y="406"/>
                    </a:cubicBezTo>
                    <a:cubicBezTo>
                      <a:pt x="304" y="406"/>
                      <a:pt x="319" y="406"/>
                      <a:pt x="334" y="406"/>
                    </a:cubicBezTo>
                    <a:cubicBezTo>
                      <a:pt x="545" y="440"/>
                      <a:pt x="545" y="440"/>
                      <a:pt x="545" y="440"/>
                    </a:cubicBezTo>
                    <a:cubicBezTo>
                      <a:pt x="568" y="444"/>
                      <a:pt x="585" y="464"/>
                      <a:pt x="585" y="487"/>
                    </a:cubicBezTo>
                    <a:cubicBezTo>
                      <a:pt x="585" y="502"/>
                      <a:pt x="585" y="502"/>
                      <a:pt x="585" y="502"/>
                    </a:cubicBezTo>
                    <a:cubicBezTo>
                      <a:pt x="585" y="513"/>
                      <a:pt x="576" y="521"/>
                      <a:pt x="566" y="521"/>
                    </a:cubicBezTo>
                    <a:cubicBezTo>
                      <a:pt x="555" y="521"/>
                      <a:pt x="547" y="513"/>
                      <a:pt x="547" y="502"/>
                    </a:cubicBezTo>
                    <a:cubicBezTo>
                      <a:pt x="547" y="498"/>
                      <a:pt x="547" y="494"/>
                      <a:pt x="547" y="490"/>
                    </a:cubicBezTo>
                    <a:cubicBezTo>
                      <a:pt x="547" y="485"/>
                      <a:pt x="543" y="481"/>
                      <a:pt x="538" y="481"/>
                    </a:cubicBezTo>
                    <a:cubicBezTo>
                      <a:pt x="341" y="468"/>
                      <a:pt x="341" y="468"/>
                      <a:pt x="341" y="468"/>
                    </a:cubicBezTo>
                    <a:cubicBezTo>
                      <a:pt x="338" y="468"/>
                      <a:pt x="336" y="468"/>
                      <a:pt x="334" y="470"/>
                    </a:cubicBezTo>
                    <a:cubicBezTo>
                      <a:pt x="332" y="472"/>
                      <a:pt x="331" y="475"/>
                      <a:pt x="331" y="477"/>
                    </a:cubicBezTo>
                    <a:cubicBezTo>
                      <a:pt x="331" y="502"/>
                      <a:pt x="331" y="502"/>
                      <a:pt x="331" y="502"/>
                    </a:cubicBezTo>
                    <a:cubicBezTo>
                      <a:pt x="331" y="513"/>
                      <a:pt x="322" y="521"/>
                      <a:pt x="311" y="521"/>
                    </a:cubicBezTo>
                    <a:cubicBezTo>
                      <a:pt x="301" y="521"/>
                      <a:pt x="292" y="513"/>
                      <a:pt x="292" y="502"/>
                    </a:cubicBezTo>
                    <a:cubicBezTo>
                      <a:pt x="292" y="477"/>
                      <a:pt x="292" y="477"/>
                      <a:pt x="292" y="477"/>
                    </a:cubicBezTo>
                    <a:cubicBezTo>
                      <a:pt x="292" y="475"/>
                      <a:pt x="291" y="472"/>
                      <a:pt x="289" y="470"/>
                    </a:cubicBezTo>
                    <a:cubicBezTo>
                      <a:pt x="287" y="468"/>
                      <a:pt x="285" y="468"/>
                      <a:pt x="282" y="468"/>
                    </a:cubicBezTo>
                    <a:cubicBezTo>
                      <a:pt x="85" y="481"/>
                      <a:pt x="85" y="481"/>
                      <a:pt x="85" y="481"/>
                    </a:cubicBezTo>
                    <a:cubicBezTo>
                      <a:pt x="80" y="481"/>
                      <a:pt x="76" y="485"/>
                      <a:pt x="76" y="490"/>
                    </a:cubicBezTo>
                    <a:cubicBezTo>
                      <a:pt x="76" y="502"/>
                      <a:pt x="76" y="502"/>
                      <a:pt x="76" y="502"/>
                    </a:cubicBezTo>
                    <a:close/>
                    <a:moveTo>
                      <a:pt x="566" y="545"/>
                    </a:moveTo>
                    <a:cubicBezTo>
                      <a:pt x="597" y="545"/>
                      <a:pt x="623" y="571"/>
                      <a:pt x="623" y="602"/>
                    </a:cubicBezTo>
                    <a:cubicBezTo>
                      <a:pt x="623" y="634"/>
                      <a:pt x="597" y="660"/>
                      <a:pt x="566" y="660"/>
                    </a:cubicBezTo>
                    <a:cubicBezTo>
                      <a:pt x="534" y="660"/>
                      <a:pt x="509" y="634"/>
                      <a:pt x="509" y="602"/>
                    </a:cubicBezTo>
                    <a:cubicBezTo>
                      <a:pt x="509" y="571"/>
                      <a:pt x="534" y="545"/>
                      <a:pt x="566" y="545"/>
                    </a:cubicBezTo>
                    <a:close/>
                    <a:moveTo>
                      <a:pt x="57" y="545"/>
                    </a:moveTo>
                    <a:cubicBezTo>
                      <a:pt x="89" y="545"/>
                      <a:pt x="114" y="571"/>
                      <a:pt x="114" y="602"/>
                    </a:cubicBezTo>
                    <a:cubicBezTo>
                      <a:pt x="114" y="634"/>
                      <a:pt x="89" y="660"/>
                      <a:pt x="57" y="660"/>
                    </a:cubicBezTo>
                    <a:cubicBezTo>
                      <a:pt x="26" y="660"/>
                      <a:pt x="0" y="634"/>
                      <a:pt x="0" y="602"/>
                    </a:cubicBezTo>
                    <a:cubicBezTo>
                      <a:pt x="0" y="571"/>
                      <a:pt x="26" y="545"/>
                      <a:pt x="57" y="545"/>
                    </a:cubicBezTo>
                    <a:close/>
                    <a:moveTo>
                      <a:pt x="311" y="545"/>
                    </a:moveTo>
                    <a:cubicBezTo>
                      <a:pt x="343" y="545"/>
                      <a:pt x="369" y="571"/>
                      <a:pt x="369" y="602"/>
                    </a:cubicBezTo>
                    <a:cubicBezTo>
                      <a:pt x="369" y="634"/>
                      <a:pt x="343" y="660"/>
                      <a:pt x="311" y="660"/>
                    </a:cubicBezTo>
                    <a:cubicBezTo>
                      <a:pt x="280" y="660"/>
                      <a:pt x="254" y="634"/>
                      <a:pt x="254" y="602"/>
                    </a:cubicBezTo>
                    <a:cubicBezTo>
                      <a:pt x="254" y="571"/>
                      <a:pt x="280" y="545"/>
                      <a:pt x="311" y="545"/>
                    </a:cubicBezTo>
                    <a:close/>
                    <a:moveTo>
                      <a:pt x="580" y="156"/>
                    </a:moveTo>
                    <a:cubicBezTo>
                      <a:pt x="579" y="172"/>
                      <a:pt x="566" y="184"/>
                      <a:pt x="550" y="183"/>
                    </a:cubicBezTo>
                    <a:cubicBezTo>
                      <a:pt x="534" y="182"/>
                      <a:pt x="522" y="169"/>
                      <a:pt x="523" y="153"/>
                    </a:cubicBezTo>
                    <a:cubicBezTo>
                      <a:pt x="529" y="41"/>
                      <a:pt x="529" y="41"/>
                      <a:pt x="529" y="41"/>
                    </a:cubicBezTo>
                    <a:cubicBezTo>
                      <a:pt x="532" y="0"/>
                      <a:pt x="594" y="12"/>
                      <a:pt x="593" y="45"/>
                    </a:cubicBezTo>
                    <a:cubicBezTo>
                      <a:pt x="580" y="156"/>
                      <a:pt x="580" y="156"/>
                      <a:pt x="580" y="1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DCB68A"/>
                  </a:solidFill>
                  <a:latin typeface="Calibri" panose="020F0502020204030204" charset="0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7899628" y="4751194"/>
            <a:ext cx="3214687" cy="1094264"/>
            <a:chOff x="8215313" y="4660900"/>
            <a:chExt cx="3214687" cy="1094264"/>
          </a:xfrm>
        </p:grpSpPr>
        <p:sp>
          <p:nvSpPr>
            <p:cNvPr id="14" name="矩形 13"/>
            <p:cNvSpPr/>
            <p:nvPr/>
          </p:nvSpPr>
          <p:spPr>
            <a:xfrm>
              <a:off x="8215313" y="5016500"/>
              <a:ext cx="3214687" cy="7386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1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……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215313" y="4660900"/>
              <a:ext cx="262297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>
                <a:defRPr/>
              </a:pPr>
              <a:r>
                <a:rPr lang="zh-CN" altLang="en-US" sz="20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点击此处添加标题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190014" y="3503418"/>
            <a:ext cx="549275" cy="636588"/>
            <a:chOff x="7505700" y="3413125"/>
            <a:chExt cx="549275" cy="636588"/>
          </a:xfrm>
        </p:grpSpPr>
        <p:sp>
          <p:nvSpPr>
            <p:cNvPr id="17" name="六边形 16"/>
            <p:cNvSpPr/>
            <p:nvPr/>
          </p:nvSpPr>
          <p:spPr>
            <a:xfrm rot="16200000">
              <a:off x="7462044" y="3456781"/>
              <a:ext cx="636588" cy="549275"/>
            </a:xfrm>
            <a:prstGeom prst="hexagon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DCB68A"/>
                </a:solidFill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7600567" y="3551168"/>
              <a:ext cx="359692" cy="361578"/>
              <a:chOff x="6469046" y="3702469"/>
              <a:chExt cx="697452" cy="701109"/>
            </a:xfrm>
            <a:solidFill>
              <a:schemeClr val="bg1"/>
            </a:solidFill>
          </p:grpSpPr>
          <p:sp>
            <p:nvSpPr>
              <p:cNvPr id="19" name="Freeform 5"/>
              <p:cNvSpPr>
                <a:spLocks noEditPoints="1"/>
              </p:cNvSpPr>
              <p:nvPr/>
            </p:nvSpPr>
            <p:spPr bwMode="auto">
              <a:xfrm>
                <a:off x="6469046" y="3702469"/>
                <a:ext cx="613698" cy="603458"/>
              </a:xfrm>
              <a:custGeom>
                <a:avLst/>
                <a:gdLst>
                  <a:gd name="T0" fmla="*/ 54 w 710"/>
                  <a:gd name="T1" fmla="*/ 87 h 698"/>
                  <a:gd name="T2" fmla="*/ 114 w 710"/>
                  <a:gd name="T3" fmla="*/ 87 h 698"/>
                  <a:gd name="T4" fmla="*/ 114 w 710"/>
                  <a:gd name="T5" fmla="*/ 33 h 698"/>
                  <a:gd name="T6" fmla="*/ 146 w 710"/>
                  <a:gd name="T7" fmla="*/ 1 h 698"/>
                  <a:gd name="T8" fmla="*/ 178 w 710"/>
                  <a:gd name="T9" fmla="*/ 33 h 698"/>
                  <a:gd name="T10" fmla="*/ 178 w 710"/>
                  <a:gd name="T11" fmla="*/ 169 h 698"/>
                  <a:gd name="T12" fmla="*/ 146 w 710"/>
                  <a:gd name="T13" fmla="*/ 201 h 698"/>
                  <a:gd name="T14" fmla="*/ 114 w 710"/>
                  <a:gd name="T15" fmla="*/ 169 h 698"/>
                  <a:gd name="T16" fmla="*/ 114 w 710"/>
                  <a:gd name="T17" fmla="*/ 144 h 698"/>
                  <a:gd name="T18" fmla="*/ 57 w 710"/>
                  <a:gd name="T19" fmla="*/ 144 h 698"/>
                  <a:gd name="T20" fmla="*/ 57 w 710"/>
                  <a:gd name="T21" fmla="*/ 262 h 698"/>
                  <a:gd name="T22" fmla="*/ 653 w 710"/>
                  <a:gd name="T23" fmla="*/ 262 h 698"/>
                  <a:gd name="T24" fmla="*/ 653 w 710"/>
                  <a:gd name="T25" fmla="*/ 144 h 698"/>
                  <a:gd name="T26" fmla="*/ 591 w 710"/>
                  <a:gd name="T27" fmla="*/ 144 h 698"/>
                  <a:gd name="T28" fmla="*/ 591 w 710"/>
                  <a:gd name="T29" fmla="*/ 87 h 698"/>
                  <a:gd name="T30" fmla="*/ 656 w 710"/>
                  <a:gd name="T31" fmla="*/ 87 h 698"/>
                  <a:gd name="T32" fmla="*/ 710 w 710"/>
                  <a:gd name="T33" fmla="*/ 141 h 698"/>
                  <a:gd name="T34" fmla="*/ 710 w 710"/>
                  <a:gd name="T35" fmla="*/ 412 h 698"/>
                  <a:gd name="T36" fmla="*/ 653 w 710"/>
                  <a:gd name="T37" fmla="*/ 393 h 698"/>
                  <a:gd name="T38" fmla="*/ 653 w 710"/>
                  <a:gd name="T39" fmla="*/ 300 h 698"/>
                  <a:gd name="T40" fmla="*/ 57 w 710"/>
                  <a:gd name="T41" fmla="*/ 300 h 698"/>
                  <a:gd name="T42" fmla="*/ 57 w 710"/>
                  <a:gd name="T43" fmla="*/ 641 h 698"/>
                  <a:gd name="T44" fmla="*/ 386 w 710"/>
                  <a:gd name="T45" fmla="*/ 641 h 698"/>
                  <a:gd name="T46" fmla="*/ 401 w 710"/>
                  <a:gd name="T47" fmla="*/ 698 h 698"/>
                  <a:gd name="T48" fmla="*/ 54 w 710"/>
                  <a:gd name="T49" fmla="*/ 698 h 698"/>
                  <a:gd name="T50" fmla="*/ 16 w 710"/>
                  <a:gd name="T51" fmla="*/ 682 h 698"/>
                  <a:gd name="T52" fmla="*/ 0 w 710"/>
                  <a:gd name="T53" fmla="*/ 644 h 698"/>
                  <a:gd name="T54" fmla="*/ 0 w 710"/>
                  <a:gd name="T55" fmla="*/ 141 h 698"/>
                  <a:gd name="T56" fmla="*/ 54 w 710"/>
                  <a:gd name="T57" fmla="*/ 87 h 698"/>
                  <a:gd name="T58" fmla="*/ 365 w 710"/>
                  <a:gd name="T59" fmla="*/ 169 h 698"/>
                  <a:gd name="T60" fmla="*/ 334 w 710"/>
                  <a:gd name="T61" fmla="*/ 201 h 698"/>
                  <a:gd name="T62" fmla="*/ 302 w 710"/>
                  <a:gd name="T63" fmla="*/ 169 h 698"/>
                  <a:gd name="T64" fmla="*/ 302 w 710"/>
                  <a:gd name="T65" fmla="*/ 144 h 698"/>
                  <a:gd name="T66" fmla="*/ 216 w 710"/>
                  <a:gd name="T67" fmla="*/ 144 h 698"/>
                  <a:gd name="T68" fmla="*/ 216 w 710"/>
                  <a:gd name="T69" fmla="*/ 87 h 698"/>
                  <a:gd name="T70" fmla="*/ 302 w 710"/>
                  <a:gd name="T71" fmla="*/ 87 h 698"/>
                  <a:gd name="T72" fmla="*/ 302 w 710"/>
                  <a:gd name="T73" fmla="*/ 32 h 698"/>
                  <a:gd name="T74" fmla="*/ 334 w 710"/>
                  <a:gd name="T75" fmla="*/ 0 h 698"/>
                  <a:gd name="T76" fmla="*/ 365 w 710"/>
                  <a:gd name="T77" fmla="*/ 32 h 698"/>
                  <a:gd name="T78" fmla="*/ 365 w 710"/>
                  <a:gd name="T79" fmla="*/ 169 h 698"/>
                  <a:gd name="T80" fmla="*/ 553 w 710"/>
                  <a:gd name="T81" fmla="*/ 169 h 698"/>
                  <a:gd name="T82" fmla="*/ 521 w 710"/>
                  <a:gd name="T83" fmla="*/ 201 h 698"/>
                  <a:gd name="T84" fmla="*/ 489 w 710"/>
                  <a:gd name="T85" fmla="*/ 169 h 698"/>
                  <a:gd name="T86" fmla="*/ 489 w 710"/>
                  <a:gd name="T87" fmla="*/ 144 h 698"/>
                  <a:gd name="T88" fmla="*/ 403 w 710"/>
                  <a:gd name="T89" fmla="*/ 144 h 698"/>
                  <a:gd name="T90" fmla="*/ 403 w 710"/>
                  <a:gd name="T91" fmla="*/ 87 h 698"/>
                  <a:gd name="T92" fmla="*/ 489 w 710"/>
                  <a:gd name="T93" fmla="*/ 87 h 698"/>
                  <a:gd name="T94" fmla="*/ 489 w 710"/>
                  <a:gd name="T95" fmla="*/ 33 h 698"/>
                  <a:gd name="T96" fmla="*/ 521 w 710"/>
                  <a:gd name="T97" fmla="*/ 1 h 698"/>
                  <a:gd name="T98" fmla="*/ 553 w 710"/>
                  <a:gd name="T99" fmla="*/ 33 h 698"/>
                  <a:gd name="T100" fmla="*/ 553 w 710"/>
                  <a:gd name="T101" fmla="*/ 169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10" h="698">
                    <a:moveTo>
                      <a:pt x="54" y="87"/>
                    </a:moveTo>
                    <a:cubicBezTo>
                      <a:pt x="114" y="87"/>
                      <a:pt x="114" y="87"/>
                      <a:pt x="114" y="87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4" y="15"/>
                      <a:pt x="128" y="1"/>
                      <a:pt x="146" y="1"/>
                    </a:cubicBezTo>
                    <a:cubicBezTo>
                      <a:pt x="164" y="1"/>
                      <a:pt x="178" y="15"/>
                      <a:pt x="178" y="33"/>
                    </a:cubicBezTo>
                    <a:cubicBezTo>
                      <a:pt x="178" y="169"/>
                      <a:pt x="178" y="169"/>
                      <a:pt x="178" y="169"/>
                    </a:cubicBezTo>
                    <a:cubicBezTo>
                      <a:pt x="178" y="187"/>
                      <a:pt x="164" y="201"/>
                      <a:pt x="146" y="201"/>
                    </a:cubicBezTo>
                    <a:cubicBezTo>
                      <a:pt x="128" y="201"/>
                      <a:pt x="114" y="187"/>
                      <a:pt x="114" y="169"/>
                    </a:cubicBezTo>
                    <a:cubicBezTo>
                      <a:pt x="114" y="144"/>
                      <a:pt x="114" y="144"/>
                      <a:pt x="114" y="144"/>
                    </a:cubicBezTo>
                    <a:cubicBezTo>
                      <a:pt x="57" y="144"/>
                      <a:pt x="57" y="144"/>
                      <a:pt x="57" y="144"/>
                    </a:cubicBezTo>
                    <a:cubicBezTo>
                      <a:pt x="57" y="262"/>
                      <a:pt x="57" y="262"/>
                      <a:pt x="57" y="262"/>
                    </a:cubicBezTo>
                    <a:cubicBezTo>
                      <a:pt x="653" y="262"/>
                      <a:pt x="653" y="262"/>
                      <a:pt x="653" y="262"/>
                    </a:cubicBezTo>
                    <a:cubicBezTo>
                      <a:pt x="653" y="144"/>
                      <a:pt x="653" y="144"/>
                      <a:pt x="653" y="144"/>
                    </a:cubicBezTo>
                    <a:cubicBezTo>
                      <a:pt x="591" y="144"/>
                      <a:pt x="591" y="144"/>
                      <a:pt x="591" y="144"/>
                    </a:cubicBezTo>
                    <a:cubicBezTo>
                      <a:pt x="591" y="87"/>
                      <a:pt x="591" y="87"/>
                      <a:pt x="591" y="87"/>
                    </a:cubicBezTo>
                    <a:cubicBezTo>
                      <a:pt x="656" y="87"/>
                      <a:pt x="656" y="87"/>
                      <a:pt x="656" y="87"/>
                    </a:cubicBezTo>
                    <a:cubicBezTo>
                      <a:pt x="686" y="87"/>
                      <a:pt x="710" y="111"/>
                      <a:pt x="710" y="141"/>
                    </a:cubicBezTo>
                    <a:cubicBezTo>
                      <a:pt x="710" y="412"/>
                      <a:pt x="710" y="412"/>
                      <a:pt x="710" y="412"/>
                    </a:cubicBezTo>
                    <a:cubicBezTo>
                      <a:pt x="692" y="403"/>
                      <a:pt x="673" y="396"/>
                      <a:pt x="653" y="393"/>
                    </a:cubicBezTo>
                    <a:cubicBezTo>
                      <a:pt x="653" y="300"/>
                      <a:pt x="653" y="300"/>
                      <a:pt x="653" y="300"/>
                    </a:cubicBezTo>
                    <a:cubicBezTo>
                      <a:pt x="57" y="300"/>
                      <a:pt x="57" y="300"/>
                      <a:pt x="57" y="300"/>
                    </a:cubicBezTo>
                    <a:cubicBezTo>
                      <a:pt x="57" y="641"/>
                      <a:pt x="57" y="641"/>
                      <a:pt x="57" y="641"/>
                    </a:cubicBezTo>
                    <a:cubicBezTo>
                      <a:pt x="386" y="641"/>
                      <a:pt x="386" y="641"/>
                      <a:pt x="386" y="641"/>
                    </a:cubicBezTo>
                    <a:cubicBezTo>
                      <a:pt x="388" y="661"/>
                      <a:pt x="393" y="680"/>
                      <a:pt x="401" y="698"/>
                    </a:cubicBezTo>
                    <a:cubicBezTo>
                      <a:pt x="54" y="698"/>
                      <a:pt x="54" y="698"/>
                      <a:pt x="54" y="698"/>
                    </a:cubicBezTo>
                    <a:cubicBezTo>
                      <a:pt x="39" y="698"/>
                      <a:pt x="26" y="692"/>
                      <a:pt x="16" y="682"/>
                    </a:cubicBezTo>
                    <a:cubicBezTo>
                      <a:pt x="6" y="673"/>
                      <a:pt x="0" y="659"/>
                      <a:pt x="0" y="644"/>
                    </a:cubicBezTo>
                    <a:cubicBezTo>
                      <a:pt x="0" y="141"/>
                      <a:pt x="0" y="141"/>
                      <a:pt x="0" y="141"/>
                    </a:cubicBezTo>
                    <a:cubicBezTo>
                      <a:pt x="0" y="111"/>
                      <a:pt x="24" y="87"/>
                      <a:pt x="54" y="87"/>
                    </a:cubicBezTo>
                    <a:close/>
                    <a:moveTo>
                      <a:pt x="365" y="169"/>
                    </a:moveTo>
                    <a:cubicBezTo>
                      <a:pt x="365" y="186"/>
                      <a:pt x="351" y="201"/>
                      <a:pt x="334" y="201"/>
                    </a:cubicBezTo>
                    <a:cubicBezTo>
                      <a:pt x="316" y="201"/>
                      <a:pt x="302" y="186"/>
                      <a:pt x="302" y="169"/>
                    </a:cubicBezTo>
                    <a:cubicBezTo>
                      <a:pt x="302" y="144"/>
                      <a:pt x="302" y="144"/>
                      <a:pt x="302" y="144"/>
                    </a:cubicBezTo>
                    <a:cubicBezTo>
                      <a:pt x="216" y="144"/>
                      <a:pt x="216" y="144"/>
                      <a:pt x="216" y="144"/>
                    </a:cubicBezTo>
                    <a:cubicBezTo>
                      <a:pt x="216" y="87"/>
                      <a:pt x="216" y="87"/>
                      <a:pt x="216" y="87"/>
                    </a:cubicBezTo>
                    <a:cubicBezTo>
                      <a:pt x="302" y="87"/>
                      <a:pt x="302" y="87"/>
                      <a:pt x="302" y="87"/>
                    </a:cubicBezTo>
                    <a:cubicBezTo>
                      <a:pt x="302" y="32"/>
                      <a:pt x="302" y="32"/>
                      <a:pt x="302" y="32"/>
                    </a:cubicBezTo>
                    <a:cubicBezTo>
                      <a:pt x="302" y="15"/>
                      <a:pt x="316" y="0"/>
                      <a:pt x="334" y="0"/>
                    </a:cubicBezTo>
                    <a:cubicBezTo>
                      <a:pt x="351" y="0"/>
                      <a:pt x="365" y="15"/>
                      <a:pt x="365" y="32"/>
                    </a:cubicBezTo>
                    <a:cubicBezTo>
                      <a:pt x="365" y="169"/>
                      <a:pt x="365" y="169"/>
                      <a:pt x="365" y="169"/>
                    </a:cubicBezTo>
                    <a:close/>
                    <a:moveTo>
                      <a:pt x="553" y="169"/>
                    </a:moveTo>
                    <a:cubicBezTo>
                      <a:pt x="553" y="187"/>
                      <a:pt x="539" y="201"/>
                      <a:pt x="521" y="201"/>
                    </a:cubicBezTo>
                    <a:cubicBezTo>
                      <a:pt x="503" y="201"/>
                      <a:pt x="489" y="187"/>
                      <a:pt x="489" y="169"/>
                    </a:cubicBezTo>
                    <a:cubicBezTo>
                      <a:pt x="489" y="144"/>
                      <a:pt x="489" y="144"/>
                      <a:pt x="489" y="144"/>
                    </a:cubicBezTo>
                    <a:cubicBezTo>
                      <a:pt x="403" y="144"/>
                      <a:pt x="403" y="144"/>
                      <a:pt x="403" y="144"/>
                    </a:cubicBezTo>
                    <a:cubicBezTo>
                      <a:pt x="403" y="87"/>
                      <a:pt x="403" y="87"/>
                      <a:pt x="403" y="87"/>
                    </a:cubicBezTo>
                    <a:cubicBezTo>
                      <a:pt x="489" y="87"/>
                      <a:pt x="489" y="87"/>
                      <a:pt x="489" y="87"/>
                    </a:cubicBezTo>
                    <a:cubicBezTo>
                      <a:pt x="489" y="33"/>
                      <a:pt x="489" y="33"/>
                      <a:pt x="489" y="33"/>
                    </a:cubicBezTo>
                    <a:cubicBezTo>
                      <a:pt x="489" y="15"/>
                      <a:pt x="503" y="1"/>
                      <a:pt x="521" y="1"/>
                    </a:cubicBezTo>
                    <a:cubicBezTo>
                      <a:pt x="539" y="1"/>
                      <a:pt x="553" y="15"/>
                      <a:pt x="553" y="33"/>
                    </a:cubicBezTo>
                    <a:cubicBezTo>
                      <a:pt x="553" y="169"/>
                      <a:pt x="553" y="169"/>
                      <a:pt x="553" y="1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DCB68A"/>
                  </a:solidFill>
                  <a:latin typeface="Calibri" panose="020F0502020204030204" charset="0"/>
                </a:endParaRPr>
              </a:p>
            </p:txBody>
          </p:sp>
          <p:sp>
            <p:nvSpPr>
              <p:cNvPr id="20" name="Freeform 6"/>
              <p:cNvSpPr>
                <a:spLocks noEditPoints="1"/>
              </p:cNvSpPr>
              <p:nvPr/>
            </p:nvSpPr>
            <p:spPr bwMode="auto">
              <a:xfrm>
                <a:off x="6595224" y="4032725"/>
                <a:ext cx="362075" cy="153973"/>
              </a:xfrm>
              <a:custGeom>
                <a:avLst/>
                <a:gdLst>
                  <a:gd name="T0" fmla="*/ 17 w 419"/>
                  <a:gd name="T1" fmla="*/ 0 h 178"/>
                  <a:gd name="T2" fmla="*/ 84 w 419"/>
                  <a:gd name="T3" fmla="*/ 0 h 178"/>
                  <a:gd name="T4" fmla="*/ 102 w 419"/>
                  <a:gd name="T5" fmla="*/ 18 h 178"/>
                  <a:gd name="T6" fmla="*/ 102 w 419"/>
                  <a:gd name="T7" fmla="*/ 46 h 178"/>
                  <a:gd name="T8" fmla="*/ 84 w 419"/>
                  <a:gd name="T9" fmla="*/ 64 h 178"/>
                  <a:gd name="T10" fmla="*/ 17 w 419"/>
                  <a:gd name="T11" fmla="*/ 64 h 178"/>
                  <a:gd name="T12" fmla="*/ 0 w 419"/>
                  <a:gd name="T13" fmla="*/ 46 h 178"/>
                  <a:gd name="T14" fmla="*/ 0 w 419"/>
                  <a:gd name="T15" fmla="*/ 18 h 178"/>
                  <a:gd name="T16" fmla="*/ 17 w 419"/>
                  <a:gd name="T17" fmla="*/ 0 h 178"/>
                  <a:gd name="T18" fmla="*/ 175 w 419"/>
                  <a:gd name="T19" fmla="*/ 115 h 178"/>
                  <a:gd name="T20" fmla="*/ 245 w 419"/>
                  <a:gd name="T21" fmla="*/ 115 h 178"/>
                  <a:gd name="T22" fmla="*/ 261 w 419"/>
                  <a:gd name="T23" fmla="*/ 131 h 178"/>
                  <a:gd name="T24" fmla="*/ 261 w 419"/>
                  <a:gd name="T25" fmla="*/ 134 h 178"/>
                  <a:gd name="T26" fmla="*/ 245 w 419"/>
                  <a:gd name="T27" fmla="*/ 178 h 178"/>
                  <a:gd name="T28" fmla="*/ 245 w 419"/>
                  <a:gd name="T29" fmla="*/ 178 h 178"/>
                  <a:gd name="T30" fmla="*/ 175 w 419"/>
                  <a:gd name="T31" fmla="*/ 178 h 178"/>
                  <a:gd name="T32" fmla="*/ 159 w 419"/>
                  <a:gd name="T33" fmla="*/ 162 h 178"/>
                  <a:gd name="T34" fmla="*/ 159 w 419"/>
                  <a:gd name="T35" fmla="*/ 131 h 178"/>
                  <a:gd name="T36" fmla="*/ 175 w 419"/>
                  <a:gd name="T37" fmla="*/ 115 h 178"/>
                  <a:gd name="T38" fmla="*/ 16 w 419"/>
                  <a:gd name="T39" fmla="*/ 115 h 178"/>
                  <a:gd name="T40" fmla="*/ 86 w 419"/>
                  <a:gd name="T41" fmla="*/ 115 h 178"/>
                  <a:gd name="T42" fmla="*/ 102 w 419"/>
                  <a:gd name="T43" fmla="*/ 131 h 178"/>
                  <a:gd name="T44" fmla="*/ 102 w 419"/>
                  <a:gd name="T45" fmla="*/ 162 h 178"/>
                  <a:gd name="T46" fmla="*/ 86 w 419"/>
                  <a:gd name="T47" fmla="*/ 178 h 178"/>
                  <a:gd name="T48" fmla="*/ 16 w 419"/>
                  <a:gd name="T49" fmla="*/ 178 h 178"/>
                  <a:gd name="T50" fmla="*/ 0 w 419"/>
                  <a:gd name="T51" fmla="*/ 162 h 178"/>
                  <a:gd name="T52" fmla="*/ 0 w 419"/>
                  <a:gd name="T53" fmla="*/ 131 h 178"/>
                  <a:gd name="T54" fmla="*/ 16 w 419"/>
                  <a:gd name="T55" fmla="*/ 115 h 178"/>
                  <a:gd name="T56" fmla="*/ 334 w 419"/>
                  <a:gd name="T57" fmla="*/ 0 h 178"/>
                  <a:gd name="T58" fmla="*/ 404 w 419"/>
                  <a:gd name="T59" fmla="*/ 0 h 178"/>
                  <a:gd name="T60" fmla="*/ 419 w 419"/>
                  <a:gd name="T61" fmla="*/ 11 h 178"/>
                  <a:gd name="T62" fmla="*/ 321 w 419"/>
                  <a:gd name="T63" fmla="*/ 57 h 178"/>
                  <a:gd name="T64" fmla="*/ 318 w 419"/>
                  <a:gd name="T65" fmla="*/ 48 h 178"/>
                  <a:gd name="T66" fmla="*/ 318 w 419"/>
                  <a:gd name="T67" fmla="*/ 16 h 178"/>
                  <a:gd name="T68" fmla="*/ 334 w 419"/>
                  <a:gd name="T69" fmla="*/ 0 h 178"/>
                  <a:gd name="T70" fmla="*/ 175 w 419"/>
                  <a:gd name="T71" fmla="*/ 0 h 178"/>
                  <a:gd name="T72" fmla="*/ 245 w 419"/>
                  <a:gd name="T73" fmla="*/ 0 h 178"/>
                  <a:gd name="T74" fmla="*/ 261 w 419"/>
                  <a:gd name="T75" fmla="*/ 16 h 178"/>
                  <a:gd name="T76" fmla="*/ 261 w 419"/>
                  <a:gd name="T77" fmla="*/ 48 h 178"/>
                  <a:gd name="T78" fmla="*/ 245 w 419"/>
                  <a:gd name="T79" fmla="*/ 64 h 178"/>
                  <a:gd name="T80" fmla="*/ 175 w 419"/>
                  <a:gd name="T81" fmla="*/ 64 h 178"/>
                  <a:gd name="T82" fmla="*/ 159 w 419"/>
                  <a:gd name="T83" fmla="*/ 48 h 178"/>
                  <a:gd name="T84" fmla="*/ 159 w 419"/>
                  <a:gd name="T85" fmla="*/ 16 h 178"/>
                  <a:gd name="T86" fmla="*/ 175 w 419"/>
                  <a:gd name="T87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19" h="178">
                    <a:moveTo>
                      <a:pt x="17" y="0"/>
                    </a:moveTo>
                    <a:cubicBezTo>
                      <a:pt x="84" y="0"/>
                      <a:pt x="84" y="0"/>
                      <a:pt x="84" y="0"/>
                    </a:cubicBezTo>
                    <a:cubicBezTo>
                      <a:pt x="94" y="0"/>
                      <a:pt x="102" y="8"/>
                      <a:pt x="102" y="18"/>
                    </a:cubicBezTo>
                    <a:cubicBezTo>
                      <a:pt x="102" y="46"/>
                      <a:pt x="102" y="46"/>
                      <a:pt x="102" y="46"/>
                    </a:cubicBezTo>
                    <a:cubicBezTo>
                      <a:pt x="102" y="56"/>
                      <a:pt x="94" y="64"/>
                      <a:pt x="84" y="64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8" y="64"/>
                      <a:pt x="0" y="56"/>
                      <a:pt x="0" y="4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7" y="0"/>
                    </a:cubicBezTo>
                    <a:close/>
                    <a:moveTo>
                      <a:pt x="175" y="115"/>
                    </a:moveTo>
                    <a:cubicBezTo>
                      <a:pt x="245" y="115"/>
                      <a:pt x="245" y="115"/>
                      <a:pt x="245" y="115"/>
                    </a:cubicBezTo>
                    <a:cubicBezTo>
                      <a:pt x="253" y="115"/>
                      <a:pt x="261" y="122"/>
                      <a:pt x="261" y="131"/>
                    </a:cubicBezTo>
                    <a:cubicBezTo>
                      <a:pt x="261" y="134"/>
                      <a:pt x="261" y="134"/>
                      <a:pt x="261" y="134"/>
                    </a:cubicBezTo>
                    <a:cubicBezTo>
                      <a:pt x="254" y="148"/>
                      <a:pt x="249" y="163"/>
                      <a:pt x="245" y="178"/>
                    </a:cubicBezTo>
                    <a:cubicBezTo>
                      <a:pt x="245" y="178"/>
                      <a:pt x="245" y="178"/>
                      <a:pt x="245" y="178"/>
                    </a:cubicBezTo>
                    <a:cubicBezTo>
                      <a:pt x="175" y="178"/>
                      <a:pt x="175" y="178"/>
                      <a:pt x="175" y="178"/>
                    </a:cubicBezTo>
                    <a:cubicBezTo>
                      <a:pt x="166" y="178"/>
                      <a:pt x="159" y="171"/>
                      <a:pt x="159" y="162"/>
                    </a:cubicBezTo>
                    <a:cubicBezTo>
                      <a:pt x="159" y="131"/>
                      <a:pt x="159" y="131"/>
                      <a:pt x="159" y="131"/>
                    </a:cubicBezTo>
                    <a:cubicBezTo>
                      <a:pt x="159" y="122"/>
                      <a:pt x="166" y="115"/>
                      <a:pt x="175" y="115"/>
                    </a:cubicBezTo>
                    <a:close/>
                    <a:moveTo>
                      <a:pt x="16" y="115"/>
                    </a:moveTo>
                    <a:cubicBezTo>
                      <a:pt x="86" y="115"/>
                      <a:pt x="86" y="115"/>
                      <a:pt x="86" y="115"/>
                    </a:cubicBezTo>
                    <a:cubicBezTo>
                      <a:pt x="95" y="115"/>
                      <a:pt x="102" y="122"/>
                      <a:pt x="102" y="131"/>
                    </a:cubicBezTo>
                    <a:cubicBezTo>
                      <a:pt x="102" y="162"/>
                      <a:pt x="102" y="162"/>
                      <a:pt x="102" y="162"/>
                    </a:cubicBezTo>
                    <a:cubicBezTo>
                      <a:pt x="102" y="171"/>
                      <a:pt x="95" y="178"/>
                      <a:pt x="86" y="178"/>
                    </a:cubicBezTo>
                    <a:cubicBezTo>
                      <a:pt x="16" y="178"/>
                      <a:pt x="16" y="178"/>
                      <a:pt x="16" y="178"/>
                    </a:cubicBezTo>
                    <a:cubicBezTo>
                      <a:pt x="7" y="178"/>
                      <a:pt x="0" y="171"/>
                      <a:pt x="0" y="162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22"/>
                      <a:pt x="7" y="115"/>
                      <a:pt x="16" y="115"/>
                    </a:cubicBezTo>
                    <a:close/>
                    <a:moveTo>
                      <a:pt x="334" y="0"/>
                    </a:moveTo>
                    <a:cubicBezTo>
                      <a:pt x="404" y="0"/>
                      <a:pt x="404" y="0"/>
                      <a:pt x="404" y="0"/>
                    </a:cubicBezTo>
                    <a:cubicBezTo>
                      <a:pt x="411" y="0"/>
                      <a:pt x="417" y="5"/>
                      <a:pt x="419" y="11"/>
                    </a:cubicBezTo>
                    <a:cubicBezTo>
                      <a:pt x="383" y="18"/>
                      <a:pt x="349" y="34"/>
                      <a:pt x="321" y="57"/>
                    </a:cubicBezTo>
                    <a:cubicBezTo>
                      <a:pt x="319" y="55"/>
                      <a:pt x="318" y="51"/>
                      <a:pt x="318" y="48"/>
                    </a:cubicBezTo>
                    <a:cubicBezTo>
                      <a:pt x="318" y="16"/>
                      <a:pt x="318" y="16"/>
                      <a:pt x="318" y="16"/>
                    </a:cubicBezTo>
                    <a:cubicBezTo>
                      <a:pt x="318" y="7"/>
                      <a:pt x="325" y="0"/>
                      <a:pt x="334" y="0"/>
                    </a:cubicBezTo>
                    <a:close/>
                    <a:moveTo>
                      <a:pt x="175" y="0"/>
                    </a:moveTo>
                    <a:cubicBezTo>
                      <a:pt x="245" y="0"/>
                      <a:pt x="245" y="0"/>
                      <a:pt x="245" y="0"/>
                    </a:cubicBezTo>
                    <a:cubicBezTo>
                      <a:pt x="253" y="0"/>
                      <a:pt x="261" y="7"/>
                      <a:pt x="261" y="16"/>
                    </a:cubicBezTo>
                    <a:cubicBezTo>
                      <a:pt x="261" y="48"/>
                      <a:pt x="261" y="48"/>
                      <a:pt x="261" y="48"/>
                    </a:cubicBezTo>
                    <a:cubicBezTo>
                      <a:pt x="261" y="57"/>
                      <a:pt x="253" y="64"/>
                      <a:pt x="245" y="64"/>
                    </a:cubicBezTo>
                    <a:cubicBezTo>
                      <a:pt x="175" y="64"/>
                      <a:pt x="175" y="64"/>
                      <a:pt x="175" y="64"/>
                    </a:cubicBezTo>
                    <a:cubicBezTo>
                      <a:pt x="166" y="64"/>
                      <a:pt x="159" y="57"/>
                      <a:pt x="159" y="48"/>
                    </a:cubicBezTo>
                    <a:cubicBezTo>
                      <a:pt x="159" y="16"/>
                      <a:pt x="159" y="16"/>
                      <a:pt x="159" y="16"/>
                    </a:cubicBezTo>
                    <a:cubicBezTo>
                      <a:pt x="159" y="7"/>
                      <a:pt x="166" y="0"/>
                      <a:pt x="1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DCB68A"/>
                  </a:solidFill>
                  <a:latin typeface="Calibri" panose="020F0502020204030204" charset="0"/>
                </a:endParaRPr>
              </a:p>
            </p:txBody>
          </p:sp>
          <p:sp>
            <p:nvSpPr>
              <p:cNvPr id="21" name="Freeform 7"/>
              <p:cNvSpPr>
                <a:spLocks noEditPoints="1"/>
              </p:cNvSpPr>
              <p:nvPr/>
            </p:nvSpPr>
            <p:spPr bwMode="auto">
              <a:xfrm>
                <a:off x="6826001" y="4063081"/>
                <a:ext cx="340497" cy="340497"/>
              </a:xfrm>
              <a:custGeom>
                <a:avLst/>
                <a:gdLst>
                  <a:gd name="T0" fmla="*/ 197 w 394"/>
                  <a:gd name="T1" fmla="*/ 57 h 394"/>
                  <a:gd name="T2" fmla="*/ 98 w 394"/>
                  <a:gd name="T3" fmla="*/ 98 h 394"/>
                  <a:gd name="T4" fmla="*/ 57 w 394"/>
                  <a:gd name="T5" fmla="*/ 197 h 394"/>
                  <a:gd name="T6" fmla="*/ 98 w 394"/>
                  <a:gd name="T7" fmla="*/ 296 h 394"/>
                  <a:gd name="T8" fmla="*/ 197 w 394"/>
                  <a:gd name="T9" fmla="*/ 337 h 394"/>
                  <a:gd name="T10" fmla="*/ 296 w 394"/>
                  <a:gd name="T11" fmla="*/ 296 h 394"/>
                  <a:gd name="T12" fmla="*/ 337 w 394"/>
                  <a:gd name="T13" fmla="*/ 197 h 394"/>
                  <a:gd name="T14" fmla="*/ 296 w 394"/>
                  <a:gd name="T15" fmla="*/ 98 h 394"/>
                  <a:gd name="T16" fmla="*/ 197 w 394"/>
                  <a:gd name="T17" fmla="*/ 57 h 394"/>
                  <a:gd name="T18" fmla="*/ 58 w 394"/>
                  <a:gd name="T19" fmla="*/ 58 h 394"/>
                  <a:gd name="T20" fmla="*/ 197 w 394"/>
                  <a:gd name="T21" fmla="*/ 0 h 394"/>
                  <a:gd name="T22" fmla="*/ 336 w 394"/>
                  <a:gd name="T23" fmla="*/ 58 h 394"/>
                  <a:gd name="T24" fmla="*/ 394 w 394"/>
                  <a:gd name="T25" fmla="*/ 197 h 394"/>
                  <a:gd name="T26" fmla="*/ 336 w 394"/>
                  <a:gd name="T27" fmla="*/ 336 h 394"/>
                  <a:gd name="T28" fmla="*/ 197 w 394"/>
                  <a:gd name="T29" fmla="*/ 394 h 394"/>
                  <a:gd name="T30" fmla="*/ 58 w 394"/>
                  <a:gd name="T31" fmla="*/ 336 h 394"/>
                  <a:gd name="T32" fmla="*/ 0 w 394"/>
                  <a:gd name="T33" fmla="*/ 197 h 394"/>
                  <a:gd name="T34" fmla="*/ 58 w 394"/>
                  <a:gd name="T35" fmla="*/ 58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4" h="394">
                    <a:moveTo>
                      <a:pt x="197" y="57"/>
                    </a:moveTo>
                    <a:cubicBezTo>
                      <a:pt x="158" y="57"/>
                      <a:pt x="123" y="73"/>
                      <a:pt x="98" y="98"/>
                    </a:cubicBezTo>
                    <a:cubicBezTo>
                      <a:pt x="73" y="124"/>
                      <a:pt x="57" y="158"/>
                      <a:pt x="57" y="197"/>
                    </a:cubicBezTo>
                    <a:cubicBezTo>
                      <a:pt x="57" y="236"/>
                      <a:pt x="73" y="271"/>
                      <a:pt x="98" y="296"/>
                    </a:cubicBezTo>
                    <a:cubicBezTo>
                      <a:pt x="123" y="321"/>
                      <a:pt x="158" y="337"/>
                      <a:pt x="197" y="337"/>
                    </a:cubicBezTo>
                    <a:cubicBezTo>
                      <a:pt x="236" y="337"/>
                      <a:pt x="270" y="321"/>
                      <a:pt x="296" y="296"/>
                    </a:cubicBezTo>
                    <a:cubicBezTo>
                      <a:pt x="321" y="271"/>
                      <a:pt x="337" y="236"/>
                      <a:pt x="337" y="197"/>
                    </a:cubicBezTo>
                    <a:cubicBezTo>
                      <a:pt x="337" y="158"/>
                      <a:pt x="321" y="124"/>
                      <a:pt x="296" y="98"/>
                    </a:cubicBezTo>
                    <a:cubicBezTo>
                      <a:pt x="270" y="73"/>
                      <a:pt x="236" y="57"/>
                      <a:pt x="197" y="57"/>
                    </a:cubicBezTo>
                    <a:close/>
                    <a:moveTo>
                      <a:pt x="58" y="58"/>
                    </a:moveTo>
                    <a:cubicBezTo>
                      <a:pt x="93" y="22"/>
                      <a:pt x="143" y="0"/>
                      <a:pt x="197" y="0"/>
                    </a:cubicBezTo>
                    <a:cubicBezTo>
                      <a:pt x="251" y="0"/>
                      <a:pt x="301" y="22"/>
                      <a:pt x="336" y="58"/>
                    </a:cubicBezTo>
                    <a:cubicBezTo>
                      <a:pt x="372" y="93"/>
                      <a:pt x="394" y="143"/>
                      <a:pt x="394" y="197"/>
                    </a:cubicBezTo>
                    <a:cubicBezTo>
                      <a:pt x="394" y="252"/>
                      <a:pt x="372" y="301"/>
                      <a:pt x="336" y="336"/>
                    </a:cubicBezTo>
                    <a:cubicBezTo>
                      <a:pt x="301" y="372"/>
                      <a:pt x="251" y="394"/>
                      <a:pt x="197" y="394"/>
                    </a:cubicBezTo>
                    <a:cubicBezTo>
                      <a:pt x="143" y="394"/>
                      <a:pt x="93" y="372"/>
                      <a:pt x="58" y="336"/>
                    </a:cubicBezTo>
                    <a:cubicBezTo>
                      <a:pt x="22" y="301"/>
                      <a:pt x="0" y="252"/>
                      <a:pt x="0" y="197"/>
                    </a:cubicBezTo>
                    <a:cubicBezTo>
                      <a:pt x="0" y="143"/>
                      <a:pt x="22" y="93"/>
                      <a:pt x="58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DCB68A"/>
                  </a:solidFill>
                  <a:latin typeface="Calibri" panose="020F0502020204030204" charset="0"/>
                </a:endParaRPr>
              </a:p>
            </p:txBody>
          </p:sp>
          <p:sp>
            <p:nvSpPr>
              <p:cNvPr id="22" name="Freeform 8"/>
              <p:cNvSpPr/>
              <p:nvPr/>
            </p:nvSpPr>
            <p:spPr bwMode="auto">
              <a:xfrm>
                <a:off x="6923651" y="4160731"/>
                <a:ext cx="99479" cy="100211"/>
              </a:xfrm>
              <a:custGeom>
                <a:avLst/>
                <a:gdLst>
                  <a:gd name="T0" fmla="*/ 55 w 115"/>
                  <a:gd name="T1" fmla="*/ 83 h 116"/>
                  <a:gd name="T2" fmla="*/ 64 w 115"/>
                  <a:gd name="T3" fmla="*/ 104 h 116"/>
                  <a:gd name="T4" fmla="*/ 104 w 115"/>
                  <a:gd name="T5" fmla="*/ 104 h 116"/>
                  <a:gd name="T6" fmla="*/ 104 w 115"/>
                  <a:gd name="T7" fmla="*/ 64 h 116"/>
                  <a:gd name="T8" fmla="*/ 82 w 115"/>
                  <a:gd name="T9" fmla="*/ 56 h 116"/>
                  <a:gd name="T10" fmla="*/ 34 w 115"/>
                  <a:gd name="T11" fmla="*/ 8 h 116"/>
                  <a:gd name="T12" fmla="*/ 8 w 115"/>
                  <a:gd name="T13" fmla="*/ 8 h 116"/>
                  <a:gd name="T14" fmla="*/ 8 w 115"/>
                  <a:gd name="T15" fmla="*/ 35 h 116"/>
                  <a:gd name="T16" fmla="*/ 55 w 115"/>
                  <a:gd name="T17" fmla="*/ 83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5" h="116">
                    <a:moveTo>
                      <a:pt x="55" y="83"/>
                    </a:moveTo>
                    <a:cubicBezTo>
                      <a:pt x="55" y="90"/>
                      <a:pt x="58" y="98"/>
                      <a:pt x="64" y="104"/>
                    </a:cubicBezTo>
                    <a:cubicBezTo>
                      <a:pt x="75" y="116"/>
                      <a:pt x="93" y="116"/>
                      <a:pt x="104" y="104"/>
                    </a:cubicBezTo>
                    <a:cubicBezTo>
                      <a:pt x="115" y="93"/>
                      <a:pt x="115" y="75"/>
                      <a:pt x="104" y="64"/>
                    </a:cubicBezTo>
                    <a:cubicBezTo>
                      <a:pt x="98" y="58"/>
                      <a:pt x="90" y="55"/>
                      <a:pt x="82" y="56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27" y="0"/>
                      <a:pt x="15" y="0"/>
                      <a:pt x="8" y="8"/>
                    </a:cubicBezTo>
                    <a:cubicBezTo>
                      <a:pt x="0" y="15"/>
                      <a:pt x="0" y="27"/>
                      <a:pt x="8" y="35"/>
                    </a:cubicBezTo>
                    <a:cubicBezTo>
                      <a:pt x="55" y="83"/>
                      <a:pt x="55" y="83"/>
                      <a:pt x="55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DCB68A"/>
                  </a:solidFill>
                  <a:latin typeface="Calibri" panose="020F0502020204030204" charset="0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7899628" y="3258943"/>
            <a:ext cx="3214687" cy="1092677"/>
            <a:chOff x="8215313" y="3168650"/>
            <a:chExt cx="3214687" cy="1092676"/>
          </a:xfrm>
        </p:grpSpPr>
        <p:sp>
          <p:nvSpPr>
            <p:cNvPr id="24" name="矩形 23"/>
            <p:cNvSpPr/>
            <p:nvPr/>
          </p:nvSpPr>
          <p:spPr>
            <a:xfrm>
              <a:off x="8215313" y="3522663"/>
              <a:ext cx="3214687" cy="7386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1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……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215313" y="3168650"/>
              <a:ext cx="262212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>
                <a:defRPr/>
              </a:pPr>
              <a:r>
                <a:rPr lang="zh-CN" altLang="en-US" sz="20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点击此处添加标题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190014" y="1973067"/>
            <a:ext cx="549275" cy="636588"/>
            <a:chOff x="7505700" y="1882775"/>
            <a:chExt cx="549275" cy="636588"/>
          </a:xfrm>
        </p:grpSpPr>
        <p:sp>
          <p:nvSpPr>
            <p:cNvPr id="27" name="六边形 26"/>
            <p:cNvSpPr/>
            <p:nvPr/>
          </p:nvSpPr>
          <p:spPr>
            <a:xfrm rot="16200000">
              <a:off x="7462044" y="1926431"/>
              <a:ext cx="636588" cy="549275"/>
            </a:xfrm>
            <a:prstGeom prst="hexagon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DCB68A"/>
                </a:solidFill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7611830" y="2019643"/>
              <a:ext cx="297260" cy="362332"/>
              <a:chOff x="3683997" y="856343"/>
              <a:chExt cx="576394" cy="702571"/>
            </a:xfrm>
            <a:solidFill>
              <a:schemeClr val="bg1"/>
            </a:solidFill>
          </p:grpSpPr>
          <p:sp>
            <p:nvSpPr>
              <p:cNvPr id="29" name="Freeform 34"/>
              <p:cNvSpPr>
                <a:spLocks noEditPoints="1"/>
              </p:cNvSpPr>
              <p:nvPr/>
            </p:nvSpPr>
            <p:spPr bwMode="auto">
              <a:xfrm>
                <a:off x="3683997" y="856343"/>
                <a:ext cx="576394" cy="702571"/>
              </a:xfrm>
              <a:custGeom>
                <a:avLst/>
                <a:gdLst>
                  <a:gd name="T0" fmla="*/ 16 w 667"/>
                  <a:gd name="T1" fmla="*/ 176 h 813"/>
                  <a:gd name="T2" fmla="*/ 175 w 667"/>
                  <a:gd name="T3" fmla="*/ 16 h 813"/>
                  <a:gd name="T4" fmla="*/ 214 w 667"/>
                  <a:gd name="T5" fmla="*/ 0 h 813"/>
                  <a:gd name="T6" fmla="*/ 613 w 667"/>
                  <a:gd name="T7" fmla="*/ 0 h 813"/>
                  <a:gd name="T8" fmla="*/ 667 w 667"/>
                  <a:gd name="T9" fmla="*/ 54 h 813"/>
                  <a:gd name="T10" fmla="*/ 667 w 667"/>
                  <a:gd name="T11" fmla="*/ 759 h 813"/>
                  <a:gd name="T12" fmla="*/ 613 w 667"/>
                  <a:gd name="T13" fmla="*/ 813 h 813"/>
                  <a:gd name="T14" fmla="*/ 54 w 667"/>
                  <a:gd name="T15" fmla="*/ 813 h 813"/>
                  <a:gd name="T16" fmla="*/ 0 w 667"/>
                  <a:gd name="T17" fmla="*/ 759 h 813"/>
                  <a:gd name="T18" fmla="*/ 0 w 667"/>
                  <a:gd name="T19" fmla="*/ 214 h 813"/>
                  <a:gd name="T20" fmla="*/ 16 w 667"/>
                  <a:gd name="T21" fmla="*/ 176 h 813"/>
                  <a:gd name="T22" fmla="*/ 194 w 667"/>
                  <a:gd name="T23" fmla="*/ 229 h 813"/>
                  <a:gd name="T24" fmla="*/ 57 w 667"/>
                  <a:gd name="T25" fmla="*/ 229 h 813"/>
                  <a:gd name="T26" fmla="*/ 57 w 667"/>
                  <a:gd name="T27" fmla="*/ 756 h 813"/>
                  <a:gd name="T28" fmla="*/ 610 w 667"/>
                  <a:gd name="T29" fmla="*/ 756 h 813"/>
                  <a:gd name="T30" fmla="*/ 610 w 667"/>
                  <a:gd name="T31" fmla="*/ 57 h 813"/>
                  <a:gd name="T32" fmla="*/ 238 w 667"/>
                  <a:gd name="T33" fmla="*/ 57 h 813"/>
                  <a:gd name="T34" fmla="*/ 238 w 667"/>
                  <a:gd name="T35" fmla="*/ 185 h 813"/>
                  <a:gd name="T36" fmla="*/ 194 w 667"/>
                  <a:gd name="T37" fmla="*/ 229 h 813"/>
                  <a:gd name="T38" fmla="*/ 82 w 667"/>
                  <a:gd name="T39" fmla="*/ 191 h 813"/>
                  <a:gd name="T40" fmla="*/ 194 w 667"/>
                  <a:gd name="T41" fmla="*/ 191 h 813"/>
                  <a:gd name="T42" fmla="*/ 200 w 667"/>
                  <a:gd name="T43" fmla="*/ 185 h 813"/>
                  <a:gd name="T44" fmla="*/ 200 w 667"/>
                  <a:gd name="T45" fmla="*/ 72 h 813"/>
                  <a:gd name="T46" fmla="*/ 82 w 667"/>
                  <a:gd name="T47" fmla="*/ 191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67" h="813">
                    <a:moveTo>
                      <a:pt x="16" y="176"/>
                    </a:moveTo>
                    <a:cubicBezTo>
                      <a:pt x="175" y="16"/>
                      <a:pt x="175" y="16"/>
                      <a:pt x="175" y="16"/>
                    </a:cubicBezTo>
                    <a:cubicBezTo>
                      <a:pt x="186" y="6"/>
                      <a:pt x="199" y="0"/>
                      <a:pt x="214" y="0"/>
                    </a:cubicBezTo>
                    <a:cubicBezTo>
                      <a:pt x="613" y="0"/>
                      <a:pt x="613" y="0"/>
                      <a:pt x="613" y="0"/>
                    </a:cubicBezTo>
                    <a:cubicBezTo>
                      <a:pt x="643" y="0"/>
                      <a:pt x="667" y="24"/>
                      <a:pt x="667" y="54"/>
                    </a:cubicBezTo>
                    <a:cubicBezTo>
                      <a:pt x="667" y="759"/>
                      <a:pt x="667" y="759"/>
                      <a:pt x="667" y="759"/>
                    </a:cubicBezTo>
                    <a:cubicBezTo>
                      <a:pt x="667" y="789"/>
                      <a:pt x="643" y="813"/>
                      <a:pt x="613" y="813"/>
                    </a:cubicBezTo>
                    <a:cubicBezTo>
                      <a:pt x="54" y="813"/>
                      <a:pt x="54" y="813"/>
                      <a:pt x="54" y="813"/>
                    </a:cubicBezTo>
                    <a:cubicBezTo>
                      <a:pt x="24" y="813"/>
                      <a:pt x="0" y="789"/>
                      <a:pt x="0" y="759"/>
                    </a:cubicBezTo>
                    <a:cubicBezTo>
                      <a:pt x="0" y="214"/>
                      <a:pt x="0" y="214"/>
                      <a:pt x="0" y="214"/>
                    </a:cubicBezTo>
                    <a:cubicBezTo>
                      <a:pt x="0" y="200"/>
                      <a:pt x="5" y="186"/>
                      <a:pt x="16" y="176"/>
                    </a:cubicBezTo>
                    <a:close/>
                    <a:moveTo>
                      <a:pt x="194" y="229"/>
                    </a:moveTo>
                    <a:cubicBezTo>
                      <a:pt x="57" y="229"/>
                      <a:pt x="57" y="229"/>
                      <a:pt x="57" y="229"/>
                    </a:cubicBezTo>
                    <a:cubicBezTo>
                      <a:pt x="57" y="756"/>
                      <a:pt x="57" y="756"/>
                      <a:pt x="57" y="756"/>
                    </a:cubicBezTo>
                    <a:cubicBezTo>
                      <a:pt x="610" y="756"/>
                      <a:pt x="610" y="756"/>
                      <a:pt x="610" y="756"/>
                    </a:cubicBezTo>
                    <a:cubicBezTo>
                      <a:pt x="610" y="57"/>
                      <a:pt x="610" y="57"/>
                      <a:pt x="610" y="57"/>
                    </a:cubicBezTo>
                    <a:cubicBezTo>
                      <a:pt x="238" y="57"/>
                      <a:pt x="238" y="57"/>
                      <a:pt x="238" y="57"/>
                    </a:cubicBezTo>
                    <a:cubicBezTo>
                      <a:pt x="238" y="185"/>
                      <a:pt x="238" y="185"/>
                      <a:pt x="238" y="185"/>
                    </a:cubicBezTo>
                    <a:cubicBezTo>
                      <a:pt x="238" y="210"/>
                      <a:pt x="218" y="229"/>
                      <a:pt x="194" y="229"/>
                    </a:cubicBezTo>
                    <a:close/>
                    <a:moveTo>
                      <a:pt x="82" y="191"/>
                    </a:moveTo>
                    <a:cubicBezTo>
                      <a:pt x="194" y="191"/>
                      <a:pt x="194" y="191"/>
                      <a:pt x="194" y="191"/>
                    </a:cubicBezTo>
                    <a:cubicBezTo>
                      <a:pt x="197" y="191"/>
                      <a:pt x="200" y="188"/>
                      <a:pt x="200" y="185"/>
                    </a:cubicBezTo>
                    <a:cubicBezTo>
                      <a:pt x="200" y="72"/>
                      <a:pt x="200" y="72"/>
                      <a:pt x="200" y="72"/>
                    </a:cubicBezTo>
                    <a:cubicBezTo>
                      <a:pt x="82" y="191"/>
                      <a:pt x="82" y="191"/>
                      <a:pt x="82" y="1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DCB68A"/>
                  </a:solidFill>
                  <a:latin typeface="Calibri" panose="020F0502020204030204" charset="0"/>
                </a:endParaRPr>
              </a:p>
            </p:txBody>
          </p:sp>
          <p:sp>
            <p:nvSpPr>
              <p:cNvPr id="30" name="Freeform 35"/>
              <p:cNvSpPr>
                <a:spLocks noEditPoints="1"/>
              </p:cNvSpPr>
              <p:nvPr/>
            </p:nvSpPr>
            <p:spPr bwMode="auto">
              <a:xfrm>
                <a:off x="3765921" y="1015436"/>
                <a:ext cx="412546" cy="433758"/>
              </a:xfrm>
              <a:custGeom>
                <a:avLst/>
                <a:gdLst>
                  <a:gd name="T0" fmla="*/ 170 w 477"/>
                  <a:gd name="T1" fmla="*/ 429 h 502"/>
                  <a:gd name="T2" fmla="*/ 86 w 477"/>
                  <a:gd name="T3" fmla="*/ 502 h 502"/>
                  <a:gd name="T4" fmla="*/ 0 w 477"/>
                  <a:gd name="T5" fmla="*/ 416 h 502"/>
                  <a:gd name="T6" fmla="*/ 72 w 477"/>
                  <a:gd name="T7" fmla="*/ 330 h 502"/>
                  <a:gd name="T8" fmla="*/ 63 w 477"/>
                  <a:gd name="T9" fmla="*/ 258 h 502"/>
                  <a:gd name="T10" fmla="*/ 144 w 477"/>
                  <a:gd name="T11" fmla="*/ 143 h 502"/>
                  <a:gd name="T12" fmla="*/ 254 w 477"/>
                  <a:gd name="T13" fmla="*/ 20 h 502"/>
                  <a:gd name="T14" fmla="*/ 458 w 477"/>
                  <a:gd name="T15" fmla="*/ 0 h 502"/>
                  <a:gd name="T16" fmla="*/ 477 w 477"/>
                  <a:gd name="T17" fmla="*/ 153 h 502"/>
                  <a:gd name="T18" fmla="*/ 398 w 477"/>
                  <a:gd name="T19" fmla="*/ 172 h 502"/>
                  <a:gd name="T20" fmla="*/ 438 w 477"/>
                  <a:gd name="T21" fmla="*/ 223 h 502"/>
                  <a:gd name="T22" fmla="*/ 404 w 477"/>
                  <a:gd name="T23" fmla="*/ 245 h 502"/>
                  <a:gd name="T24" fmla="*/ 452 w 477"/>
                  <a:gd name="T25" fmla="*/ 355 h 502"/>
                  <a:gd name="T26" fmla="*/ 452 w 477"/>
                  <a:gd name="T27" fmla="*/ 477 h 502"/>
                  <a:gd name="T28" fmla="*/ 330 w 477"/>
                  <a:gd name="T29" fmla="*/ 477 h 502"/>
                  <a:gd name="T30" fmla="*/ 256 w 477"/>
                  <a:gd name="T31" fmla="*/ 464 h 502"/>
                  <a:gd name="T32" fmla="*/ 235 w 477"/>
                  <a:gd name="T33" fmla="*/ 429 h 502"/>
                  <a:gd name="T34" fmla="*/ 162 w 477"/>
                  <a:gd name="T35" fmla="*/ 160 h 502"/>
                  <a:gd name="T36" fmla="*/ 135 w 477"/>
                  <a:gd name="T37" fmla="*/ 275 h 502"/>
                  <a:gd name="T38" fmla="*/ 101 w 477"/>
                  <a:gd name="T39" fmla="*/ 331 h 502"/>
                  <a:gd name="T40" fmla="*/ 171 w 477"/>
                  <a:gd name="T41" fmla="*/ 404 h 502"/>
                  <a:gd name="T42" fmla="*/ 235 w 477"/>
                  <a:gd name="T43" fmla="*/ 378 h 502"/>
                  <a:gd name="T44" fmla="*/ 306 w 477"/>
                  <a:gd name="T45" fmla="*/ 408 h 502"/>
                  <a:gd name="T46" fmla="*/ 378 w 477"/>
                  <a:gd name="T47" fmla="*/ 330 h 502"/>
                  <a:gd name="T48" fmla="*/ 353 w 477"/>
                  <a:gd name="T49" fmla="*/ 245 h 502"/>
                  <a:gd name="T50" fmla="*/ 382 w 477"/>
                  <a:gd name="T51" fmla="*/ 174 h 502"/>
                  <a:gd name="T52" fmla="*/ 273 w 477"/>
                  <a:gd name="T53" fmla="*/ 172 h 502"/>
                  <a:gd name="T54" fmla="*/ 254 w 477"/>
                  <a:gd name="T55" fmla="*/ 101 h 502"/>
                  <a:gd name="T56" fmla="*/ 292 w 477"/>
                  <a:gd name="T57" fmla="*/ 38 h 502"/>
                  <a:gd name="T58" fmla="*/ 439 w 477"/>
                  <a:gd name="T59" fmla="*/ 134 h 502"/>
                  <a:gd name="T60" fmla="*/ 425 w 477"/>
                  <a:gd name="T61" fmla="*/ 382 h 502"/>
                  <a:gd name="T62" fmla="*/ 357 w 477"/>
                  <a:gd name="T63" fmla="*/ 382 h 502"/>
                  <a:gd name="T64" fmla="*/ 357 w 477"/>
                  <a:gd name="T65" fmla="*/ 450 h 502"/>
                  <a:gd name="T66" fmla="*/ 425 w 477"/>
                  <a:gd name="T67" fmla="*/ 450 h 502"/>
                  <a:gd name="T68" fmla="*/ 425 w 477"/>
                  <a:gd name="T69" fmla="*/ 382 h 502"/>
                  <a:gd name="T70" fmla="*/ 86 w 477"/>
                  <a:gd name="T71" fmla="*/ 367 h 502"/>
                  <a:gd name="T72" fmla="*/ 38 w 477"/>
                  <a:gd name="T73" fmla="*/ 416 h 502"/>
                  <a:gd name="T74" fmla="*/ 86 w 477"/>
                  <a:gd name="T75" fmla="*/ 464 h 502"/>
                  <a:gd name="T76" fmla="*/ 134 w 477"/>
                  <a:gd name="T77" fmla="*/ 416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77" h="502">
                    <a:moveTo>
                      <a:pt x="235" y="429"/>
                    </a:moveTo>
                    <a:cubicBezTo>
                      <a:pt x="170" y="429"/>
                      <a:pt x="170" y="429"/>
                      <a:pt x="170" y="429"/>
                    </a:cubicBezTo>
                    <a:cubicBezTo>
                      <a:pt x="168" y="448"/>
                      <a:pt x="159" y="464"/>
                      <a:pt x="146" y="477"/>
                    </a:cubicBezTo>
                    <a:cubicBezTo>
                      <a:pt x="131" y="493"/>
                      <a:pt x="109" y="502"/>
                      <a:pt x="86" y="502"/>
                    </a:cubicBezTo>
                    <a:cubicBezTo>
                      <a:pt x="62" y="502"/>
                      <a:pt x="41" y="493"/>
                      <a:pt x="25" y="477"/>
                    </a:cubicBezTo>
                    <a:cubicBezTo>
                      <a:pt x="10" y="461"/>
                      <a:pt x="0" y="440"/>
                      <a:pt x="0" y="416"/>
                    </a:cubicBezTo>
                    <a:cubicBezTo>
                      <a:pt x="0" y="392"/>
                      <a:pt x="10" y="370"/>
                      <a:pt x="25" y="355"/>
                    </a:cubicBezTo>
                    <a:cubicBezTo>
                      <a:pt x="38" y="342"/>
                      <a:pt x="54" y="333"/>
                      <a:pt x="72" y="330"/>
                    </a:cubicBezTo>
                    <a:cubicBezTo>
                      <a:pt x="48" y="277"/>
                      <a:pt x="48" y="277"/>
                      <a:pt x="48" y="277"/>
                    </a:cubicBezTo>
                    <a:cubicBezTo>
                      <a:pt x="43" y="269"/>
                      <a:pt x="48" y="255"/>
                      <a:pt x="63" y="258"/>
                    </a:cubicBezTo>
                    <a:cubicBezTo>
                      <a:pt x="84" y="263"/>
                      <a:pt x="84" y="263"/>
                      <a:pt x="84" y="263"/>
                    </a:cubicBezTo>
                    <a:cubicBezTo>
                      <a:pt x="94" y="216"/>
                      <a:pt x="115" y="175"/>
                      <a:pt x="144" y="143"/>
                    </a:cubicBezTo>
                    <a:cubicBezTo>
                      <a:pt x="174" y="108"/>
                      <a:pt x="212" y="84"/>
                      <a:pt x="254" y="75"/>
                    </a:cubicBezTo>
                    <a:cubicBezTo>
                      <a:pt x="254" y="20"/>
                      <a:pt x="254" y="20"/>
                      <a:pt x="254" y="20"/>
                    </a:cubicBezTo>
                    <a:cubicBezTo>
                      <a:pt x="254" y="9"/>
                      <a:pt x="264" y="0"/>
                      <a:pt x="275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68" y="0"/>
                      <a:pt x="477" y="9"/>
                      <a:pt x="477" y="19"/>
                    </a:cubicBezTo>
                    <a:cubicBezTo>
                      <a:pt x="477" y="153"/>
                      <a:pt x="477" y="153"/>
                      <a:pt x="477" y="153"/>
                    </a:cubicBezTo>
                    <a:cubicBezTo>
                      <a:pt x="477" y="163"/>
                      <a:pt x="468" y="172"/>
                      <a:pt x="458" y="172"/>
                    </a:cubicBezTo>
                    <a:cubicBezTo>
                      <a:pt x="398" y="172"/>
                      <a:pt x="398" y="172"/>
                      <a:pt x="398" y="172"/>
                    </a:cubicBezTo>
                    <a:cubicBezTo>
                      <a:pt x="398" y="172"/>
                      <a:pt x="399" y="173"/>
                      <a:pt x="399" y="174"/>
                    </a:cubicBezTo>
                    <a:cubicBezTo>
                      <a:pt x="438" y="223"/>
                      <a:pt x="438" y="223"/>
                      <a:pt x="438" y="223"/>
                    </a:cubicBezTo>
                    <a:cubicBezTo>
                      <a:pt x="444" y="229"/>
                      <a:pt x="443" y="245"/>
                      <a:pt x="428" y="245"/>
                    </a:cubicBezTo>
                    <a:cubicBezTo>
                      <a:pt x="404" y="245"/>
                      <a:pt x="404" y="245"/>
                      <a:pt x="404" y="245"/>
                    </a:cubicBezTo>
                    <a:cubicBezTo>
                      <a:pt x="404" y="330"/>
                      <a:pt x="404" y="330"/>
                      <a:pt x="404" y="330"/>
                    </a:cubicBezTo>
                    <a:cubicBezTo>
                      <a:pt x="422" y="333"/>
                      <a:pt x="439" y="342"/>
                      <a:pt x="452" y="355"/>
                    </a:cubicBezTo>
                    <a:cubicBezTo>
                      <a:pt x="467" y="370"/>
                      <a:pt x="477" y="392"/>
                      <a:pt x="477" y="416"/>
                    </a:cubicBezTo>
                    <a:cubicBezTo>
                      <a:pt x="477" y="440"/>
                      <a:pt x="467" y="461"/>
                      <a:pt x="452" y="477"/>
                    </a:cubicBezTo>
                    <a:cubicBezTo>
                      <a:pt x="436" y="493"/>
                      <a:pt x="415" y="502"/>
                      <a:pt x="391" y="502"/>
                    </a:cubicBezTo>
                    <a:cubicBezTo>
                      <a:pt x="367" y="502"/>
                      <a:pt x="346" y="493"/>
                      <a:pt x="330" y="477"/>
                    </a:cubicBezTo>
                    <a:cubicBezTo>
                      <a:pt x="317" y="463"/>
                      <a:pt x="308" y="445"/>
                      <a:pt x="306" y="425"/>
                    </a:cubicBezTo>
                    <a:cubicBezTo>
                      <a:pt x="256" y="464"/>
                      <a:pt x="256" y="464"/>
                      <a:pt x="256" y="464"/>
                    </a:cubicBezTo>
                    <a:cubicBezTo>
                      <a:pt x="249" y="470"/>
                      <a:pt x="235" y="469"/>
                      <a:pt x="235" y="453"/>
                    </a:cubicBezTo>
                    <a:cubicBezTo>
                      <a:pt x="235" y="429"/>
                      <a:pt x="235" y="429"/>
                      <a:pt x="235" y="429"/>
                    </a:cubicBezTo>
                    <a:close/>
                    <a:moveTo>
                      <a:pt x="254" y="101"/>
                    </a:moveTo>
                    <a:cubicBezTo>
                      <a:pt x="219" y="110"/>
                      <a:pt x="188" y="131"/>
                      <a:pt x="162" y="160"/>
                    </a:cubicBezTo>
                    <a:cubicBezTo>
                      <a:pt x="137" y="189"/>
                      <a:pt x="118" y="226"/>
                      <a:pt x="109" y="269"/>
                    </a:cubicBezTo>
                    <a:cubicBezTo>
                      <a:pt x="135" y="275"/>
                      <a:pt x="135" y="275"/>
                      <a:pt x="135" y="275"/>
                    </a:cubicBezTo>
                    <a:cubicBezTo>
                      <a:pt x="148" y="278"/>
                      <a:pt x="147" y="292"/>
                      <a:pt x="140" y="298"/>
                    </a:cubicBezTo>
                    <a:cubicBezTo>
                      <a:pt x="101" y="331"/>
                      <a:pt x="101" y="331"/>
                      <a:pt x="101" y="331"/>
                    </a:cubicBezTo>
                    <a:cubicBezTo>
                      <a:pt x="118" y="334"/>
                      <a:pt x="134" y="342"/>
                      <a:pt x="146" y="355"/>
                    </a:cubicBezTo>
                    <a:cubicBezTo>
                      <a:pt x="159" y="368"/>
                      <a:pt x="168" y="385"/>
                      <a:pt x="171" y="404"/>
                    </a:cubicBezTo>
                    <a:cubicBezTo>
                      <a:pt x="235" y="404"/>
                      <a:pt x="235" y="404"/>
                      <a:pt x="235" y="404"/>
                    </a:cubicBezTo>
                    <a:cubicBezTo>
                      <a:pt x="235" y="378"/>
                      <a:pt x="235" y="378"/>
                      <a:pt x="235" y="378"/>
                    </a:cubicBezTo>
                    <a:cubicBezTo>
                      <a:pt x="235" y="365"/>
                      <a:pt x="248" y="363"/>
                      <a:pt x="256" y="369"/>
                    </a:cubicBezTo>
                    <a:cubicBezTo>
                      <a:pt x="306" y="408"/>
                      <a:pt x="306" y="408"/>
                      <a:pt x="306" y="408"/>
                    </a:cubicBezTo>
                    <a:cubicBezTo>
                      <a:pt x="308" y="387"/>
                      <a:pt x="317" y="368"/>
                      <a:pt x="330" y="355"/>
                    </a:cubicBezTo>
                    <a:cubicBezTo>
                      <a:pt x="343" y="342"/>
                      <a:pt x="360" y="333"/>
                      <a:pt x="378" y="330"/>
                    </a:cubicBezTo>
                    <a:cubicBezTo>
                      <a:pt x="378" y="245"/>
                      <a:pt x="378" y="245"/>
                      <a:pt x="378" y="245"/>
                    </a:cubicBezTo>
                    <a:cubicBezTo>
                      <a:pt x="353" y="245"/>
                      <a:pt x="353" y="245"/>
                      <a:pt x="353" y="245"/>
                    </a:cubicBezTo>
                    <a:cubicBezTo>
                      <a:pt x="340" y="245"/>
                      <a:pt x="338" y="230"/>
                      <a:pt x="344" y="223"/>
                    </a:cubicBezTo>
                    <a:cubicBezTo>
                      <a:pt x="382" y="174"/>
                      <a:pt x="382" y="174"/>
                      <a:pt x="382" y="174"/>
                    </a:cubicBezTo>
                    <a:cubicBezTo>
                      <a:pt x="383" y="173"/>
                      <a:pt x="383" y="172"/>
                      <a:pt x="384" y="172"/>
                    </a:cubicBezTo>
                    <a:cubicBezTo>
                      <a:pt x="273" y="172"/>
                      <a:pt x="273" y="172"/>
                      <a:pt x="273" y="172"/>
                    </a:cubicBezTo>
                    <a:cubicBezTo>
                      <a:pt x="263" y="172"/>
                      <a:pt x="254" y="164"/>
                      <a:pt x="254" y="153"/>
                    </a:cubicBezTo>
                    <a:cubicBezTo>
                      <a:pt x="254" y="101"/>
                      <a:pt x="254" y="101"/>
                      <a:pt x="254" y="101"/>
                    </a:cubicBezTo>
                    <a:close/>
                    <a:moveTo>
                      <a:pt x="439" y="38"/>
                    </a:moveTo>
                    <a:cubicBezTo>
                      <a:pt x="292" y="38"/>
                      <a:pt x="292" y="38"/>
                      <a:pt x="292" y="38"/>
                    </a:cubicBezTo>
                    <a:cubicBezTo>
                      <a:pt x="292" y="134"/>
                      <a:pt x="292" y="134"/>
                      <a:pt x="292" y="134"/>
                    </a:cubicBezTo>
                    <a:cubicBezTo>
                      <a:pt x="439" y="134"/>
                      <a:pt x="439" y="134"/>
                      <a:pt x="439" y="134"/>
                    </a:cubicBezTo>
                    <a:cubicBezTo>
                      <a:pt x="439" y="38"/>
                      <a:pt x="439" y="38"/>
                      <a:pt x="439" y="38"/>
                    </a:cubicBezTo>
                    <a:close/>
                    <a:moveTo>
                      <a:pt x="425" y="382"/>
                    </a:moveTo>
                    <a:cubicBezTo>
                      <a:pt x="416" y="373"/>
                      <a:pt x="404" y="367"/>
                      <a:pt x="391" y="367"/>
                    </a:cubicBezTo>
                    <a:cubicBezTo>
                      <a:pt x="378" y="367"/>
                      <a:pt x="366" y="373"/>
                      <a:pt x="357" y="382"/>
                    </a:cubicBezTo>
                    <a:cubicBezTo>
                      <a:pt x="349" y="390"/>
                      <a:pt x="343" y="402"/>
                      <a:pt x="343" y="416"/>
                    </a:cubicBezTo>
                    <a:cubicBezTo>
                      <a:pt x="343" y="429"/>
                      <a:pt x="349" y="441"/>
                      <a:pt x="357" y="450"/>
                    </a:cubicBezTo>
                    <a:cubicBezTo>
                      <a:pt x="366" y="459"/>
                      <a:pt x="378" y="464"/>
                      <a:pt x="391" y="464"/>
                    </a:cubicBezTo>
                    <a:cubicBezTo>
                      <a:pt x="404" y="464"/>
                      <a:pt x="416" y="459"/>
                      <a:pt x="425" y="450"/>
                    </a:cubicBezTo>
                    <a:cubicBezTo>
                      <a:pt x="434" y="441"/>
                      <a:pt x="439" y="429"/>
                      <a:pt x="439" y="416"/>
                    </a:cubicBezTo>
                    <a:cubicBezTo>
                      <a:pt x="439" y="402"/>
                      <a:pt x="434" y="390"/>
                      <a:pt x="425" y="382"/>
                    </a:cubicBezTo>
                    <a:close/>
                    <a:moveTo>
                      <a:pt x="120" y="382"/>
                    </a:moveTo>
                    <a:cubicBezTo>
                      <a:pt x="111" y="373"/>
                      <a:pt x="99" y="367"/>
                      <a:pt x="86" y="367"/>
                    </a:cubicBezTo>
                    <a:cubicBezTo>
                      <a:pt x="73" y="367"/>
                      <a:pt x="61" y="373"/>
                      <a:pt x="52" y="382"/>
                    </a:cubicBezTo>
                    <a:cubicBezTo>
                      <a:pt x="43" y="390"/>
                      <a:pt x="38" y="402"/>
                      <a:pt x="38" y="416"/>
                    </a:cubicBezTo>
                    <a:cubicBezTo>
                      <a:pt x="38" y="429"/>
                      <a:pt x="43" y="441"/>
                      <a:pt x="52" y="450"/>
                    </a:cubicBezTo>
                    <a:cubicBezTo>
                      <a:pt x="61" y="459"/>
                      <a:pt x="73" y="464"/>
                      <a:pt x="86" y="464"/>
                    </a:cubicBezTo>
                    <a:cubicBezTo>
                      <a:pt x="99" y="464"/>
                      <a:pt x="111" y="459"/>
                      <a:pt x="120" y="450"/>
                    </a:cubicBezTo>
                    <a:cubicBezTo>
                      <a:pt x="128" y="441"/>
                      <a:pt x="134" y="429"/>
                      <a:pt x="134" y="416"/>
                    </a:cubicBezTo>
                    <a:cubicBezTo>
                      <a:pt x="134" y="402"/>
                      <a:pt x="128" y="390"/>
                      <a:pt x="120" y="3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DCB68A"/>
                  </a:solidFill>
                  <a:latin typeface="Calibri" panose="020F0502020204030204" charset="0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7899628" y="1765106"/>
            <a:ext cx="3214687" cy="1092676"/>
            <a:chOff x="8215313" y="1674813"/>
            <a:chExt cx="3214687" cy="1092676"/>
          </a:xfrm>
        </p:grpSpPr>
        <p:sp>
          <p:nvSpPr>
            <p:cNvPr id="32" name="矩形 31"/>
            <p:cNvSpPr/>
            <p:nvPr/>
          </p:nvSpPr>
          <p:spPr>
            <a:xfrm>
              <a:off x="8215313" y="2028825"/>
              <a:ext cx="3214687" cy="7386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1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……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215313" y="1674813"/>
              <a:ext cx="262212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>
                <a:defRPr/>
              </a:pPr>
              <a:r>
                <a:rPr lang="zh-CN" altLang="en-US" sz="20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点击此处添加标题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958794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6056">
        <p:random/>
      </p:transition>
    </mc:Choice>
    <mc:Fallback>
      <p:transition spd="slow" advClick="0" advTm="6056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5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6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" grpId="0"/>
      <p:bldP spid="4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6" y="0"/>
            <a:ext cx="2247809" cy="638483"/>
          </a:xfrm>
          <a:prstGeom prst="rect">
            <a:avLst/>
          </a:prstGeom>
        </p:spPr>
      </p:pic>
      <p:sp>
        <p:nvSpPr>
          <p:cNvPr id="3" name="文本占位符 2"/>
          <p:cNvSpPr txBox="1">
            <a:spLocks/>
          </p:cNvSpPr>
          <p:nvPr/>
        </p:nvSpPr>
        <p:spPr>
          <a:xfrm>
            <a:off x="827314" y="773433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827314" y="297254"/>
            <a:ext cx="36471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2400" b="1">
                <a:solidFill>
                  <a:srgbClr val="3D735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三、点击</a:t>
            </a:r>
            <a:r>
              <a:rPr lang="zh-CN" altLang="en-US" b="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添加你的</a:t>
            </a:r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标题</a:t>
            </a:r>
            <a:endParaRPr lang="zh-CN" altLang="en-US" b="0" spc="300" dirty="0">
              <a:solidFill>
                <a:srgbClr val="E61817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cxnSp>
        <p:nvCxnSpPr>
          <p:cNvPr id="5" name="肘形连接符 4"/>
          <p:cNvCxnSpPr>
            <a:stCxn id="7" idx="6"/>
            <a:endCxn id="32" idx="2"/>
          </p:cNvCxnSpPr>
          <p:nvPr/>
        </p:nvCxnSpPr>
        <p:spPr>
          <a:xfrm>
            <a:off x="4937320" y="2381641"/>
            <a:ext cx="5168761" cy="1096684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4181517" y="2003739"/>
            <a:ext cx="755803" cy="755803"/>
            <a:chOff x="4534974" y="2492893"/>
            <a:chExt cx="756000" cy="756000"/>
          </a:xfrm>
        </p:grpSpPr>
        <p:sp>
          <p:nvSpPr>
            <p:cNvPr id="7" name="椭圆 6"/>
            <p:cNvSpPr/>
            <p:nvPr/>
          </p:nvSpPr>
          <p:spPr>
            <a:xfrm>
              <a:off x="4534974" y="2492893"/>
              <a:ext cx="756000" cy="756000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CB68A"/>
                </a:solidFill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687974" y="2629656"/>
              <a:ext cx="450000" cy="434596"/>
              <a:chOff x="5512720" y="2152017"/>
              <a:chExt cx="583915" cy="496874"/>
            </a:xfrm>
          </p:grpSpPr>
          <p:sp>
            <p:nvSpPr>
              <p:cNvPr id="9" name="Freeform 159"/>
              <p:cNvSpPr/>
              <p:nvPr/>
            </p:nvSpPr>
            <p:spPr bwMode="auto">
              <a:xfrm>
                <a:off x="5574376" y="2246314"/>
                <a:ext cx="460603" cy="402577"/>
              </a:xfrm>
              <a:custGeom>
                <a:avLst/>
                <a:gdLst>
                  <a:gd name="T0" fmla="*/ 29 w 54"/>
                  <a:gd name="T1" fmla="*/ 1 h 47"/>
                  <a:gd name="T2" fmla="*/ 24 w 54"/>
                  <a:gd name="T3" fmla="*/ 1 h 47"/>
                  <a:gd name="T4" fmla="*/ 2 w 54"/>
                  <a:gd name="T5" fmla="*/ 15 h 47"/>
                  <a:gd name="T6" fmla="*/ 0 w 54"/>
                  <a:gd name="T7" fmla="*/ 20 h 47"/>
                  <a:gd name="T8" fmla="*/ 0 w 54"/>
                  <a:gd name="T9" fmla="*/ 44 h 47"/>
                  <a:gd name="T10" fmla="*/ 3 w 54"/>
                  <a:gd name="T11" fmla="*/ 47 h 47"/>
                  <a:gd name="T12" fmla="*/ 13 w 54"/>
                  <a:gd name="T13" fmla="*/ 47 h 47"/>
                  <a:gd name="T14" fmla="*/ 16 w 54"/>
                  <a:gd name="T15" fmla="*/ 44 h 47"/>
                  <a:gd name="T16" fmla="*/ 16 w 54"/>
                  <a:gd name="T17" fmla="*/ 27 h 47"/>
                  <a:gd name="T18" fmla="*/ 19 w 54"/>
                  <a:gd name="T19" fmla="*/ 24 h 47"/>
                  <a:gd name="T20" fmla="*/ 35 w 54"/>
                  <a:gd name="T21" fmla="*/ 24 h 47"/>
                  <a:gd name="T22" fmla="*/ 38 w 54"/>
                  <a:gd name="T23" fmla="*/ 27 h 47"/>
                  <a:gd name="T24" fmla="*/ 38 w 54"/>
                  <a:gd name="T25" fmla="*/ 44 h 47"/>
                  <a:gd name="T26" fmla="*/ 41 w 54"/>
                  <a:gd name="T27" fmla="*/ 47 h 47"/>
                  <a:gd name="T28" fmla="*/ 51 w 54"/>
                  <a:gd name="T29" fmla="*/ 47 h 47"/>
                  <a:gd name="T30" fmla="*/ 54 w 54"/>
                  <a:gd name="T31" fmla="*/ 44 h 47"/>
                  <a:gd name="T32" fmla="*/ 54 w 54"/>
                  <a:gd name="T33" fmla="*/ 20 h 47"/>
                  <a:gd name="T34" fmla="*/ 52 w 54"/>
                  <a:gd name="T35" fmla="*/ 16 h 47"/>
                  <a:gd name="T36" fmla="*/ 29 w 54"/>
                  <a:gd name="T3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2487">
                  <a:solidFill>
                    <a:srgbClr val="DCB68A"/>
                  </a:solidFill>
                </a:endParaRPr>
              </a:p>
            </p:txBody>
          </p:sp>
          <p:sp>
            <p:nvSpPr>
              <p:cNvPr id="10" name="Freeform 160"/>
              <p:cNvSpPr/>
              <p:nvPr/>
            </p:nvSpPr>
            <p:spPr bwMode="auto">
              <a:xfrm>
                <a:off x="5512720" y="2152017"/>
                <a:ext cx="583915" cy="224863"/>
              </a:xfrm>
              <a:custGeom>
                <a:avLst/>
                <a:gdLst>
                  <a:gd name="T0" fmla="*/ 64 w 68"/>
                  <a:gd name="T1" fmla="*/ 20 h 26"/>
                  <a:gd name="T2" fmla="*/ 61 w 68"/>
                  <a:gd name="T3" fmla="*/ 15 h 26"/>
                  <a:gd name="T4" fmla="*/ 61 w 68"/>
                  <a:gd name="T5" fmla="*/ 10 h 26"/>
                  <a:gd name="T6" fmla="*/ 58 w 68"/>
                  <a:gd name="T7" fmla="*/ 7 h 26"/>
                  <a:gd name="T8" fmla="*/ 57 w 68"/>
                  <a:gd name="T9" fmla="*/ 7 h 26"/>
                  <a:gd name="T10" fmla="*/ 54 w 68"/>
                  <a:gd name="T11" fmla="*/ 10 h 26"/>
                  <a:gd name="T12" fmla="*/ 54 w 68"/>
                  <a:gd name="T13" fmla="*/ 10 h 26"/>
                  <a:gd name="T14" fmla="*/ 52 w 68"/>
                  <a:gd name="T15" fmla="*/ 12 h 26"/>
                  <a:gd name="T16" fmla="*/ 36 w 68"/>
                  <a:gd name="T17" fmla="*/ 1 h 26"/>
                  <a:gd name="T18" fmla="*/ 33 w 68"/>
                  <a:gd name="T19" fmla="*/ 0 h 26"/>
                  <a:gd name="T20" fmla="*/ 30 w 68"/>
                  <a:gd name="T21" fmla="*/ 1 h 26"/>
                  <a:gd name="T22" fmla="*/ 2 w 68"/>
                  <a:gd name="T23" fmla="*/ 20 h 26"/>
                  <a:gd name="T24" fmla="*/ 1 w 68"/>
                  <a:gd name="T25" fmla="*/ 24 h 26"/>
                  <a:gd name="T26" fmla="*/ 5 w 68"/>
                  <a:gd name="T27" fmla="*/ 24 h 26"/>
                  <a:gd name="T28" fmla="*/ 31 w 68"/>
                  <a:gd name="T29" fmla="*/ 7 h 26"/>
                  <a:gd name="T30" fmla="*/ 36 w 68"/>
                  <a:gd name="T31" fmla="*/ 7 h 26"/>
                  <a:gd name="T32" fmla="*/ 63 w 68"/>
                  <a:gd name="T33" fmla="*/ 25 h 26"/>
                  <a:gd name="T34" fmla="*/ 67 w 68"/>
                  <a:gd name="T35" fmla="*/ 25 h 26"/>
                  <a:gd name="T36" fmla="*/ 66 w 68"/>
                  <a:gd name="T37" fmla="*/ 21 h 26"/>
                  <a:gd name="T38" fmla="*/ 64 w 68"/>
                  <a:gd name="T39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2487">
                  <a:solidFill>
                    <a:srgbClr val="DCB68A"/>
                  </a:solidFill>
                </a:endParaRPr>
              </a:p>
            </p:txBody>
          </p:sp>
        </p:grpSp>
      </p:grpSp>
      <p:cxnSp>
        <p:nvCxnSpPr>
          <p:cNvPr id="11" name="肘形连接符 10"/>
          <p:cNvCxnSpPr>
            <a:stCxn id="13" idx="6"/>
            <a:endCxn id="34" idx="2"/>
          </p:cNvCxnSpPr>
          <p:nvPr/>
        </p:nvCxnSpPr>
        <p:spPr>
          <a:xfrm>
            <a:off x="4937320" y="4567703"/>
            <a:ext cx="2701369" cy="531592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4181517" y="4189802"/>
            <a:ext cx="755803" cy="755803"/>
            <a:chOff x="4534974" y="4368345"/>
            <a:chExt cx="756000" cy="756000"/>
          </a:xfrm>
        </p:grpSpPr>
        <p:sp>
          <p:nvSpPr>
            <p:cNvPr id="13" name="椭圆 12"/>
            <p:cNvSpPr/>
            <p:nvPr/>
          </p:nvSpPr>
          <p:spPr>
            <a:xfrm>
              <a:off x="4534974" y="4368345"/>
              <a:ext cx="756000" cy="756000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CB68A"/>
                </a:solidFill>
              </a:endParaRPr>
            </a:p>
          </p:txBody>
        </p:sp>
        <p:sp>
          <p:nvSpPr>
            <p:cNvPr id="14" name="Freeform 277"/>
            <p:cNvSpPr>
              <a:spLocks noEditPoints="1"/>
            </p:cNvSpPr>
            <p:nvPr/>
          </p:nvSpPr>
          <p:spPr bwMode="auto">
            <a:xfrm>
              <a:off x="4725418" y="4490152"/>
              <a:ext cx="383972" cy="455826"/>
            </a:xfrm>
            <a:custGeom>
              <a:avLst/>
              <a:gdLst>
                <a:gd name="T0" fmla="*/ 62 w 72"/>
                <a:gd name="T1" fmla="*/ 33 h 86"/>
                <a:gd name="T2" fmla="*/ 57 w 72"/>
                <a:gd name="T3" fmla="*/ 33 h 86"/>
                <a:gd name="T4" fmla="*/ 57 w 72"/>
                <a:gd name="T5" fmla="*/ 19 h 86"/>
                <a:gd name="T6" fmla="*/ 38 w 72"/>
                <a:gd name="T7" fmla="*/ 0 h 86"/>
                <a:gd name="T8" fmla="*/ 34 w 72"/>
                <a:gd name="T9" fmla="*/ 0 h 86"/>
                <a:gd name="T10" fmla="*/ 15 w 72"/>
                <a:gd name="T11" fmla="*/ 19 h 86"/>
                <a:gd name="T12" fmla="*/ 15 w 72"/>
                <a:gd name="T13" fmla="*/ 33 h 86"/>
                <a:gd name="T14" fmla="*/ 10 w 72"/>
                <a:gd name="T15" fmla="*/ 33 h 86"/>
                <a:gd name="T16" fmla="*/ 0 w 72"/>
                <a:gd name="T17" fmla="*/ 43 h 86"/>
                <a:gd name="T18" fmla="*/ 0 w 72"/>
                <a:gd name="T19" fmla="*/ 76 h 86"/>
                <a:gd name="T20" fmla="*/ 10 w 72"/>
                <a:gd name="T21" fmla="*/ 86 h 86"/>
                <a:gd name="T22" fmla="*/ 62 w 72"/>
                <a:gd name="T23" fmla="*/ 86 h 86"/>
                <a:gd name="T24" fmla="*/ 72 w 72"/>
                <a:gd name="T25" fmla="*/ 76 h 86"/>
                <a:gd name="T26" fmla="*/ 72 w 72"/>
                <a:gd name="T27" fmla="*/ 43 h 86"/>
                <a:gd name="T28" fmla="*/ 62 w 72"/>
                <a:gd name="T29" fmla="*/ 33 h 86"/>
                <a:gd name="T30" fmla="*/ 42 w 72"/>
                <a:gd name="T31" fmla="*/ 78 h 86"/>
                <a:gd name="T32" fmla="*/ 31 w 72"/>
                <a:gd name="T33" fmla="*/ 78 h 86"/>
                <a:gd name="T34" fmla="*/ 32 w 72"/>
                <a:gd name="T35" fmla="*/ 64 h 86"/>
                <a:gd name="T36" fmla="*/ 29 w 72"/>
                <a:gd name="T37" fmla="*/ 58 h 86"/>
                <a:gd name="T38" fmla="*/ 36 w 72"/>
                <a:gd name="T39" fmla="*/ 51 h 86"/>
                <a:gd name="T40" fmla="*/ 43 w 72"/>
                <a:gd name="T41" fmla="*/ 58 h 86"/>
                <a:gd name="T42" fmla="*/ 40 w 72"/>
                <a:gd name="T43" fmla="*/ 64 h 86"/>
                <a:gd name="T44" fmla="*/ 42 w 72"/>
                <a:gd name="T45" fmla="*/ 78 h 86"/>
                <a:gd name="T46" fmla="*/ 50 w 72"/>
                <a:gd name="T47" fmla="*/ 33 h 86"/>
                <a:gd name="T48" fmla="*/ 22 w 72"/>
                <a:gd name="T49" fmla="*/ 33 h 86"/>
                <a:gd name="T50" fmla="*/ 22 w 72"/>
                <a:gd name="T51" fmla="*/ 19 h 86"/>
                <a:gd name="T52" fmla="*/ 34 w 72"/>
                <a:gd name="T53" fmla="*/ 7 h 86"/>
                <a:gd name="T54" fmla="*/ 38 w 72"/>
                <a:gd name="T55" fmla="*/ 7 h 86"/>
                <a:gd name="T56" fmla="*/ 50 w 72"/>
                <a:gd name="T57" fmla="*/ 19 h 86"/>
                <a:gd name="T58" fmla="*/ 50 w 72"/>
                <a:gd name="T59" fmla="*/ 3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2" h="86">
                  <a:moveTo>
                    <a:pt x="62" y="33"/>
                  </a:move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9"/>
                    <a:pt x="49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5" y="33"/>
                    <a:pt x="0" y="37"/>
                    <a:pt x="0" y="4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8" y="86"/>
                    <a:pt x="72" y="81"/>
                    <a:pt x="72" y="76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37"/>
                    <a:pt x="68" y="33"/>
                    <a:pt x="62" y="33"/>
                  </a:cubicBezTo>
                  <a:close/>
                  <a:moveTo>
                    <a:pt x="42" y="78"/>
                  </a:moveTo>
                  <a:cubicBezTo>
                    <a:pt x="31" y="78"/>
                    <a:pt x="31" y="78"/>
                    <a:pt x="31" y="78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0" y="63"/>
                    <a:pt x="29" y="60"/>
                    <a:pt x="29" y="58"/>
                  </a:cubicBezTo>
                  <a:cubicBezTo>
                    <a:pt x="29" y="54"/>
                    <a:pt x="32" y="51"/>
                    <a:pt x="36" y="51"/>
                  </a:cubicBezTo>
                  <a:cubicBezTo>
                    <a:pt x="40" y="51"/>
                    <a:pt x="43" y="54"/>
                    <a:pt x="43" y="58"/>
                  </a:cubicBezTo>
                  <a:cubicBezTo>
                    <a:pt x="43" y="60"/>
                    <a:pt x="42" y="63"/>
                    <a:pt x="40" y="64"/>
                  </a:cubicBezTo>
                  <a:lnTo>
                    <a:pt x="42" y="78"/>
                  </a:lnTo>
                  <a:close/>
                  <a:moveTo>
                    <a:pt x="50" y="33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8" y="7"/>
                    <a:pt x="3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5" y="7"/>
                    <a:pt x="50" y="13"/>
                    <a:pt x="50" y="19"/>
                  </a:cubicBezTo>
                  <a:lnTo>
                    <a:pt x="5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2487">
                <a:solidFill>
                  <a:srgbClr val="DCB68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15" name="肘形连接符 14"/>
          <p:cNvCxnSpPr>
            <a:stCxn id="17" idx="6"/>
            <a:endCxn id="33" idx="2"/>
          </p:cNvCxnSpPr>
          <p:nvPr/>
        </p:nvCxnSpPr>
        <p:spPr>
          <a:xfrm>
            <a:off x="4937319" y="3474671"/>
            <a:ext cx="3935067" cy="984816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4181517" y="3096770"/>
            <a:ext cx="755803" cy="755803"/>
            <a:chOff x="4534974" y="3430619"/>
            <a:chExt cx="756000" cy="756000"/>
          </a:xfrm>
        </p:grpSpPr>
        <p:sp>
          <p:nvSpPr>
            <p:cNvPr id="17" name="椭圆 16"/>
            <p:cNvSpPr/>
            <p:nvPr/>
          </p:nvSpPr>
          <p:spPr>
            <a:xfrm>
              <a:off x="4534974" y="3430619"/>
              <a:ext cx="756000" cy="756000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DCB68A"/>
                </a:solidFill>
              </a:endParaRPr>
            </a:p>
          </p:txBody>
        </p:sp>
        <p:grpSp>
          <p:nvGrpSpPr>
            <p:cNvPr id="18" name="Group 92"/>
            <p:cNvGrpSpPr/>
            <p:nvPr/>
          </p:nvGrpSpPr>
          <p:grpSpPr>
            <a:xfrm>
              <a:off x="4688410" y="3660828"/>
              <a:ext cx="474528" cy="295582"/>
              <a:chOff x="5172076" y="1938338"/>
              <a:chExt cx="471488" cy="293688"/>
            </a:xfrm>
            <a:solidFill>
              <a:schemeClr val="bg1"/>
            </a:solidFill>
          </p:grpSpPr>
          <p:sp>
            <p:nvSpPr>
              <p:cNvPr id="19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en-US" sz="2533">
                  <a:solidFill>
                    <a:srgbClr val="DCB68A"/>
                  </a:solidFill>
                </a:endParaRPr>
              </a:p>
            </p:txBody>
          </p:sp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en-US" sz="2533">
                  <a:solidFill>
                    <a:srgbClr val="DCB68A"/>
                  </a:solidFill>
                </a:endParaRPr>
              </a:p>
            </p:txBody>
          </p:sp>
          <p:sp>
            <p:nvSpPr>
              <p:cNvPr id="21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en-US" sz="2533">
                  <a:solidFill>
                    <a:srgbClr val="DCB68A"/>
                  </a:solidFill>
                </a:endParaRPr>
              </a:p>
            </p:txBody>
          </p:sp>
        </p:grpSp>
      </p:grpSp>
      <p:cxnSp>
        <p:nvCxnSpPr>
          <p:cNvPr id="22" name="直接连接符 21"/>
          <p:cNvCxnSpPr>
            <a:endCxn id="24" idx="6"/>
          </p:cNvCxnSpPr>
          <p:nvPr/>
        </p:nvCxnSpPr>
        <p:spPr>
          <a:xfrm flipH="1" flipV="1">
            <a:off x="4937320" y="5660735"/>
            <a:ext cx="1279753" cy="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4181517" y="5282832"/>
            <a:ext cx="755803" cy="755803"/>
            <a:chOff x="4534974" y="5306072"/>
            <a:chExt cx="756000" cy="756000"/>
          </a:xfrm>
        </p:grpSpPr>
        <p:sp>
          <p:nvSpPr>
            <p:cNvPr id="24" name="椭圆 23"/>
            <p:cNvSpPr/>
            <p:nvPr/>
          </p:nvSpPr>
          <p:spPr>
            <a:xfrm>
              <a:off x="4534974" y="5306072"/>
              <a:ext cx="756000" cy="756000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CB68A"/>
                </a:solidFill>
              </a:endParaRPr>
            </a:p>
          </p:txBody>
        </p:sp>
        <p:grpSp>
          <p:nvGrpSpPr>
            <p:cNvPr id="25" name="Group 9"/>
            <p:cNvGrpSpPr/>
            <p:nvPr/>
          </p:nvGrpSpPr>
          <p:grpSpPr>
            <a:xfrm>
              <a:off x="4659950" y="5504420"/>
              <a:ext cx="516045" cy="382660"/>
              <a:chOff x="4572000" y="3414713"/>
              <a:chExt cx="374651" cy="277813"/>
            </a:xfrm>
            <a:solidFill>
              <a:schemeClr val="bg1"/>
            </a:solidFill>
          </p:grpSpPr>
          <p:sp>
            <p:nvSpPr>
              <p:cNvPr id="26" name="Freeform 17"/>
              <p:cNvSpPr/>
              <p:nvPr/>
            </p:nvSpPr>
            <p:spPr bwMode="auto">
              <a:xfrm>
                <a:off x="4713288" y="3481388"/>
                <a:ext cx="233363" cy="211138"/>
              </a:xfrm>
              <a:custGeom>
                <a:avLst/>
                <a:gdLst>
                  <a:gd name="T0" fmla="*/ 89 w 89"/>
                  <a:gd name="T1" fmla="*/ 33 h 81"/>
                  <a:gd name="T2" fmla="*/ 43 w 89"/>
                  <a:gd name="T3" fmla="*/ 0 h 81"/>
                  <a:gd name="T4" fmla="*/ 40 w 89"/>
                  <a:gd name="T5" fmla="*/ 1 h 81"/>
                  <a:gd name="T6" fmla="*/ 43 w 89"/>
                  <a:gd name="T7" fmla="*/ 11 h 81"/>
                  <a:gd name="T8" fmla="*/ 0 w 89"/>
                  <a:gd name="T9" fmla="*/ 44 h 81"/>
                  <a:gd name="T10" fmla="*/ 0 w 89"/>
                  <a:gd name="T11" fmla="*/ 44 h 81"/>
                  <a:gd name="T12" fmla="*/ 40 w 89"/>
                  <a:gd name="T13" fmla="*/ 65 h 81"/>
                  <a:gd name="T14" fmla="*/ 74 w 89"/>
                  <a:gd name="T15" fmla="*/ 81 h 81"/>
                  <a:gd name="T16" fmla="*/ 64 w 89"/>
                  <a:gd name="T17" fmla="*/ 62 h 81"/>
                  <a:gd name="T18" fmla="*/ 89 w 89"/>
                  <a:gd name="T19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DCB68A"/>
                  </a:solidFill>
                </a:endParaRPr>
              </a:p>
            </p:txBody>
          </p:sp>
          <p:sp>
            <p:nvSpPr>
              <p:cNvPr id="27" name="Freeform 18"/>
              <p:cNvSpPr/>
              <p:nvPr/>
            </p:nvSpPr>
            <p:spPr bwMode="auto">
              <a:xfrm>
                <a:off x="4572000" y="3414713"/>
                <a:ext cx="241300" cy="209550"/>
              </a:xfrm>
              <a:custGeom>
                <a:avLst/>
                <a:gdLst>
                  <a:gd name="T0" fmla="*/ 89 w 92"/>
                  <a:gd name="T1" fmla="*/ 21 h 80"/>
                  <a:gd name="T2" fmla="*/ 46 w 92"/>
                  <a:gd name="T3" fmla="*/ 0 h 80"/>
                  <a:gd name="T4" fmla="*/ 0 w 92"/>
                  <a:gd name="T5" fmla="*/ 32 h 80"/>
                  <a:gd name="T6" fmla="*/ 25 w 92"/>
                  <a:gd name="T7" fmla="*/ 61 h 80"/>
                  <a:gd name="T8" fmla="*/ 14 w 92"/>
                  <a:gd name="T9" fmla="*/ 80 h 80"/>
                  <a:gd name="T10" fmla="*/ 48 w 92"/>
                  <a:gd name="T11" fmla="*/ 65 h 80"/>
                  <a:gd name="T12" fmla="*/ 49 w 92"/>
                  <a:gd name="T13" fmla="*/ 64 h 80"/>
                  <a:gd name="T14" fmla="*/ 92 w 92"/>
                  <a:gd name="T15" fmla="*/ 32 h 80"/>
                  <a:gd name="T16" fmla="*/ 89 w 92"/>
                  <a:gd name="T17" fmla="*/ 2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DCB68A"/>
                  </a:solidFill>
                </a:endParaRPr>
              </a:p>
            </p:txBody>
          </p:sp>
        </p:grpSp>
      </p:grpSp>
      <p:sp>
        <p:nvSpPr>
          <p:cNvPr id="28" name="任意多边形 27"/>
          <p:cNvSpPr/>
          <p:nvPr/>
        </p:nvSpPr>
        <p:spPr>
          <a:xfrm>
            <a:off x="9659646" y="2297790"/>
            <a:ext cx="1180792" cy="3697912"/>
          </a:xfrm>
          <a:custGeom>
            <a:avLst/>
            <a:gdLst>
              <a:gd name="connsiteX0" fmla="*/ 1176576 w 1181100"/>
              <a:gd name="connsiteY0" fmla="*/ 0 h 3698875"/>
              <a:gd name="connsiteX1" fmla="*/ 1181100 w 1181100"/>
              <a:gd name="connsiteY1" fmla="*/ 0 h 3698875"/>
              <a:gd name="connsiteX2" fmla="*/ 1181100 w 1181100"/>
              <a:gd name="connsiteY2" fmla="*/ 3698875 h 3698875"/>
              <a:gd name="connsiteX3" fmla="*/ 0 w 1181100"/>
              <a:gd name="connsiteY3" fmla="*/ 3698875 h 3698875"/>
              <a:gd name="connsiteX4" fmla="*/ 0 w 1181100"/>
              <a:gd name="connsiteY4" fmla="*/ 1735795 h 3698875"/>
              <a:gd name="connsiteX5" fmla="*/ 48924 w 1181100"/>
              <a:gd name="connsiteY5" fmla="*/ 1697678 h 3698875"/>
              <a:gd name="connsiteX6" fmla="*/ 278759 w 1181100"/>
              <a:gd name="connsiteY6" fmla="*/ 1500788 h 3698875"/>
              <a:gd name="connsiteX7" fmla="*/ 453153 w 1181100"/>
              <a:gd name="connsiteY7" fmla="*/ 1330349 h 3698875"/>
              <a:gd name="connsiteX8" fmla="*/ 510936 w 1181100"/>
              <a:gd name="connsiteY8" fmla="*/ 1369307 h 3698875"/>
              <a:gd name="connsiteX9" fmla="*/ 590551 w 1181100"/>
              <a:gd name="connsiteY9" fmla="*/ 1385380 h 3698875"/>
              <a:gd name="connsiteX10" fmla="*/ 795088 w 1181100"/>
              <a:gd name="connsiteY10" fmla="*/ 1180843 h 3698875"/>
              <a:gd name="connsiteX11" fmla="*/ 735181 w 1181100"/>
              <a:gd name="connsiteY11" fmla="*/ 1036213 h 3698875"/>
              <a:gd name="connsiteX12" fmla="*/ 717723 w 1181100"/>
              <a:gd name="connsiteY12" fmla="*/ 1024442 h 3698875"/>
              <a:gd name="connsiteX13" fmla="*/ 820291 w 1181100"/>
              <a:gd name="connsiteY13" fmla="*/ 886780 h 3698875"/>
              <a:gd name="connsiteX14" fmla="*/ 1174186 w 1181100"/>
              <a:gd name="connsiteY14" fmla="*/ 21448 h 3698875"/>
              <a:gd name="connsiteX15" fmla="*/ 1176576 w 1181100"/>
              <a:gd name="connsiteY15" fmla="*/ 0 h 369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81100" h="3698875">
                <a:moveTo>
                  <a:pt x="1176576" y="0"/>
                </a:moveTo>
                <a:lnTo>
                  <a:pt x="1181100" y="0"/>
                </a:lnTo>
                <a:lnTo>
                  <a:pt x="1181100" y="3698875"/>
                </a:lnTo>
                <a:lnTo>
                  <a:pt x="0" y="3698875"/>
                </a:lnTo>
                <a:lnTo>
                  <a:pt x="0" y="1735795"/>
                </a:lnTo>
                <a:lnTo>
                  <a:pt x="48924" y="1697678"/>
                </a:lnTo>
                <a:cubicBezTo>
                  <a:pt x="129510" y="1632743"/>
                  <a:pt x="206155" y="1567101"/>
                  <a:pt x="278759" y="1500788"/>
                </a:cubicBezTo>
                <a:lnTo>
                  <a:pt x="453153" y="1330349"/>
                </a:lnTo>
                <a:lnTo>
                  <a:pt x="510936" y="1369307"/>
                </a:lnTo>
                <a:cubicBezTo>
                  <a:pt x="535406" y="1379657"/>
                  <a:pt x="562310" y="1385380"/>
                  <a:pt x="590551" y="1385380"/>
                </a:cubicBezTo>
                <a:cubicBezTo>
                  <a:pt x="703514" y="1385380"/>
                  <a:pt x="795088" y="1293806"/>
                  <a:pt x="795088" y="1180843"/>
                </a:cubicBezTo>
                <a:cubicBezTo>
                  <a:pt x="795088" y="1124362"/>
                  <a:pt x="772195" y="1073227"/>
                  <a:pt x="735181" y="1036213"/>
                </a:cubicBezTo>
                <a:lnTo>
                  <a:pt x="717723" y="1024442"/>
                </a:lnTo>
                <a:lnTo>
                  <a:pt x="820291" y="886780"/>
                </a:lnTo>
                <a:cubicBezTo>
                  <a:pt x="1010014" y="606666"/>
                  <a:pt x="1130158" y="317479"/>
                  <a:pt x="1174186" y="21448"/>
                </a:cubicBezTo>
                <a:lnTo>
                  <a:pt x="1176576" y="0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CB68A"/>
              </a:solidFill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8425951" y="4074348"/>
            <a:ext cx="1180792" cy="1921353"/>
          </a:xfrm>
          <a:custGeom>
            <a:avLst/>
            <a:gdLst>
              <a:gd name="connsiteX0" fmla="*/ 1181100 w 1181100"/>
              <a:gd name="connsiteY0" fmla="*/ 0 h 1921854"/>
              <a:gd name="connsiteX1" fmla="*/ 1181100 w 1181100"/>
              <a:gd name="connsiteY1" fmla="*/ 1921854 h 1921854"/>
              <a:gd name="connsiteX2" fmla="*/ 0 w 1181100"/>
              <a:gd name="connsiteY2" fmla="*/ 1921854 h 1921854"/>
              <a:gd name="connsiteX3" fmla="*/ 0 w 1181100"/>
              <a:gd name="connsiteY3" fmla="*/ 731966 h 1921854"/>
              <a:gd name="connsiteX4" fmla="*/ 319230 w 1181100"/>
              <a:gd name="connsiteY4" fmla="*/ 562253 h 1921854"/>
              <a:gd name="connsiteX5" fmla="*/ 425975 w 1181100"/>
              <a:gd name="connsiteY5" fmla="*/ 500289 h 1921854"/>
              <a:gd name="connsiteX6" fmla="*/ 445921 w 1181100"/>
              <a:gd name="connsiteY6" fmla="*/ 529872 h 1921854"/>
              <a:gd name="connsiteX7" fmla="*/ 590551 w 1181100"/>
              <a:gd name="connsiteY7" fmla="*/ 589779 h 1921854"/>
              <a:gd name="connsiteX8" fmla="*/ 795088 w 1181100"/>
              <a:gd name="connsiteY8" fmla="*/ 385242 h 1921854"/>
              <a:gd name="connsiteX9" fmla="*/ 779015 w 1181100"/>
              <a:gd name="connsiteY9" fmla="*/ 305627 h 1921854"/>
              <a:gd name="connsiteX10" fmla="*/ 768996 w 1181100"/>
              <a:gd name="connsiteY10" fmla="*/ 290767 h 1921854"/>
              <a:gd name="connsiteX11" fmla="*/ 952789 w 1181100"/>
              <a:gd name="connsiteY11" fmla="*/ 167545 h 1921854"/>
              <a:gd name="connsiteX12" fmla="*/ 1140954 w 1181100"/>
              <a:gd name="connsiteY12" fmla="*/ 31276 h 1921854"/>
              <a:gd name="connsiteX13" fmla="*/ 1181100 w 1181100"/>
              <a:gd name="connsiteY13" fmla="*/ 0 h 192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81100" h="1921854">
                <a:moveTo>
                  <a:pt x="1181100" y="0"/>
                </a:moveTo>
                <a:lnTo>
                  <a:pt x="1181100" y="1921854"/>
                </a:lnTo>
                <a:lnTo>
                  <a:pt x="0" y="1921854"/>
                </a:lnTo>
                <a:lnTo>
                  <a:pt x="0" y="731966"/>
                </a:lnTo>
                <a:lnTo>
                  <a:pt x="319230" y="562253"/>
                </a:lnTo>
                <a:lnTo>
                  <a:pt x="425975" y="500289"/>
                </a:lnTo>
                <a:lnTo>
                  <a:pt x="445921" y="529872"/>
                </a:lnTo>
                <a:cubicBezTo>
                  <a:pt x="482935" y="566886"/>
                  <a:pt x="534069" y="589779"/>
                  <a:pt x="590551" y="589779"/>
                </a:cubicBezTo>
                <a:cubicBezTo>
                  <a:pt x="703514" y="589779"/>
                  <a:pt x="795088" y="498205"/>
                  <a:pt x="795088" y="385242"/>
                </a:cubicBezTo>
                <a:cubicBezTo>
                  <a:pt x="795088" y="357001"/>
                  <a:pt x="789365" y="330097"/>
                  <a:pt x="779015" y="305627"/>
                </a:cubicBezTo>
                <a:lnTo>
                  <a:pt x="768996" y="290767"/>
                </a:lnTo>
                <a:lnTo>
                  <a:pt x="952789" y="167545"/>
                </a:lnTo>
                <a:cubicBezTo>
                  <a:pt x="1017466" y="122501"/>
                  <a:pt x="1080201" y="77074"/>
                  <a:pt x="1140954" y="31276"/>
                </a:cubicBezTo>
                <a:lnTo>
                  <a:pt x="1181100" y="0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CB68A"/>
              </a:solidFill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7192255" y="4834250"/>
            <a:ext cx="1180792" cy="1161452"/>
          </a:xfrm>
          <a:custGeom>
            <a:avLst/>
            <a:gdLst>
              <a:gd name="connsiteX0" fmla="*/ 1181100 w 1181100"/>
              <a:gd name="connsiteY0" fmla="*/ 0 h 1161755"/>
              <a:gd name="connsiteX1" fmla="*/ 1181100 w 1181100"/>
              <a:gd name="connsiteY1" fmla="*/ 1161755 h 1161755"/>
              <a:gd name="connsiteX2" fmla="*/ 0 w 1181100"/>
              <a:gd name="connsiteY2" fmla="*/ 1161755 h 1161755"/>
              <a:gd name="connsiteX3" fmla="*/ 0 w 1181100"/>
              <a:gd name="connsiteY3" fmla="*/ 517854 h 1161755"/>
              <a:gd name="connsiteX4" fmla="*/ 336342 w 1181100"/>
              <a:gd name="connsiteY4" fmla="*/ 385518 h 1161755"/>
              <a:gd name="connsiteX5" fmla="*/ 408490 w 1181100"/>
              <a:gd name="connsiteY5" fmla="*/ 354228 h 1161755"/>
              <a:gd name="connsiteX6" fmla="*/ 445921 w 1181100"/>
              <a:gd name="connsiteY6" fmla="*/ 409746 h 1161755"/>
              <a:gd name="connsiteX7" fmla="*/ 590551 w 1181100"/>
              <a:gd name="connsiteY7" fmla="*/ 469653 h 1161755"/>
              <a:gd name="connsiteX8" fmla="*/ 795088 w 1181100"/>
              <a:gd name="connsiteY8" fmla="*/ 265116 h 1161755"/>
              <a:gd name="connsiteX9" fmla="*/ 790933 w 1181100"/>
              <a:gd name="connsiteY9" fmla="*/ 223895 h 1161755"/>
              <a:gd name="connsiteX10" fmla="*/ 781056 w 1181100"/>
              <a:gd name="connsiteY10" fmla="*/ 192076 h 1161755"/>
              <a:gd name="connsiteX11" fmla="*/ 1174526 w 1181100"/>
              <a:gd name="connsiteY11" fmla="*/ 3495 h 1161755"/>
              <a:gd name="connsiteX12" fmla="*/ 1181100 w 1181100"/>
              <a:gd name="connsiteY12" fmla="*/ 0 h 1161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1100" h="1161755">
                <a:moveTo>
                  <a:pt x="1181100" y="0"/>
                </a:moveTo>
                <a:lnTo>
                  <a:pt x="1181100" y="1161755"/>
                </a:lnTo>
                <a:lnTo>
                  <a:pt x="0" y="1161755"/>
                </a:lnTo>
                <a:lnTo>
                  <a:pt x="0" y="517854"/>
                </a:lnTo>
                <a:lnTo>
                  <a:pt x="336342" y="385518"/>
                </a:lnTo>
                <a:lnTo>
                  <a:pt x="408490" y="354228"/>
                </a:lnTo>
                <a:lnTo>
                  <a:pt x="445921" y="409746"/>
                </a:lnTo>
                <a:cubicBezTo>
                  <a:pt x="482935" y="446760"/>
                  <a:pt x="534070" y="469653"/>
                  <a:pt x="590551" y="469653"/>
                </a:cubicBezTo>
                <a:cubicBezTo>
                  <a:pt x="703514" y="469653"/>
                  <a:pt x="795088" y="378079"/>
                  <a:pt x="795088" y="265116"/>
                </a:cubicBezTo>
                <a:cubicBezTo>
                  <a:pt x="795088" y="250996"/>
                  <a:pt x="793657" y="237210"/>
                  <a:pt x="790933" y="223895"/>
                </a:cubicBezTo>
                <a:lnTo>
                  <a:pt x="781056" y="192076"/>
                </a:lnTo>
                <a:lnTo>
                  <a:pt x="1174526" y="3495"/>
                </a:lnTo>
                <a:lnTo>
                  <a:pt x="1181100" y="0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CB68A"/>
              </a:solidFill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5203108" y="5372783"/>
            <a:ext cx="1936244" cy="622917"/>
          </a:xfrm>
          <a:custGeom>
            <a:avLst/>
            <a:gdLst>
              <a:gd name="connsiteX0" fmla="*/ 1936748 w 1936748"/>
              <a:gd name="connsiteY0" fmla="*/ 0 h 623080"/>
              <a:gd name="connsiteX1" fmla="*/ 1936748 w 1936748"/>
              <a:gd name="connsiteY1" fmla="*/ 623080 h 623080"/>
              <a:gd name="connsiteX2" fmla="*/ 0 w 1936748"/>
              <a:gd name="connsiteY2" fmla="*/ 623080 h 623080"/>
              <a:gd name="connsiteX3" fmla="*/ 0 w 1936748"/>
              <a:gd name="connsiteY3" fmla="*/ 613884 h 623080"/>
              <a:gd name="connsiteX4" fmla="*/ 352298 w 1936748"/>
              <a:gd name="connsiteY4" fmla="*/ 519526 h 623080"/>
              <a:gd name="connsiteX5" fmla="*/ 750617 w 1936748"/>
              <a:gd name="connsiteY5" fmla="*/ 403342 h 623080"/>
              <a:gd name="connsiteX6" fmla="*/ 791646 w 1936748"/>
              <a:gd name="connsiteY6" fmla="*/ 390480 h 623080"/>
              <a:gd name="connsiteX7" fmla="*/ 823745 w 1936748"/>
              <a:gd name="connsiteY7" fmla="*/ 438090 h 623080"/>
              <a:gd name="connsiteX8" fmla="*/ 968375 w 1936748"/>
              <a:gd name="connsiteY8" fmla="*/ 497997 h 623080"/>
              <a:gd name="connsiteX9" fmla="*/ 1172912 w 1936748"/>
              <a:gd name="connsiteY9" fmla="*/ 293460 h 623080"/>
              <a:gd name="connsiteX10" fmla="*/ 1170635 w 1936748"/>
              <a:gd name="connsiteY10" fmla="*/ 270869 h 623080"/>
              <a:gd name="connsiteX11" fmla="*/ 1509041 w 1936748"/>
              <a:gd name="connsiteY11" fmla="*/ 156899 h 623080"/>
              <a:gd name="connsiteX12" fmla="*/ 1868376 w 1936748"/>
              <a:gd name="connsiteY12" fmla="*/ 26902 h 623080"/>
              <a:gd name="connsiteX13" fmla="*/ 1936748 w 1936748"/>
              <a:gd name="connsiteY13" fmla="*/ 0 h 623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36748" h="623080">
                <a:moveTo>
                  <a:pt x="1936748" y="0"/>
                </a:moveTo>
                <a:lnTo>
                  <a:pt x="1936748" y="623080"/>
                </a:lnTo>
                <a:lnTo>
                  <a:pt x="0" y="623080"/>
                </a:lnTo>
                <a:lnTo>
                  <a:pt x="0" y="613884"/>
                </a:lnTo>
                <a:lnTo>
                  <a:pt x="352298" y="519526"/>
                </a:lnTo>
                <a:cubicBezTo>
                  <a:pt x="487129" y="481602"/>
                  <a:pt x="619924" y="442867"/>
                  <a:pt x="750617" y="403342"/>
                </a:cubicBezTo>
                <a:lnTo>
                  <a:pt x="791646" y="390480"/>
                </a:lnTo>
                <a:lnTo>
                  <a:pt x="823745" y="438090"/>
                </a:lnTo>
                <a:cubicBezTo>
                  <a:pt x="860759" y="475104"/>
                  <a:pt x="911894" y="497997"/>
                  <a:pt x="968375" y="497997"/>
                </a:cubicBezTo>
                <a:cubicBezTo>
                  <a:pt x="1081338" y="497997"/>
                  <a:pt x="1172912" y="406423"/>
                  <a:pt x="1172912" y="293460"/>
                </a:cubicBezTo>
                <a:lnTo>
                  <a:pt x="1170635" y="270869"/>
                </a:lnTo>
                <a:lnTo>
                  <a:pt x="1509041" y="156899"/>
                </a:lnTo>
                <a:cubicBezTo>
                  <a:pt x="1631071" y="114305"/>
                  <a:pt x="1750871" y="70965"/>
                  <a:pt x="1868376" y="26902"/>
                </a:cubicBezTo>
                <a:lnTo>
                  <a:pt x="1936748" y="0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CB68A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10106081" y="3334362"/>
            <a:ext cx="287925" cy="287925"/>
          </a:xfrm>
          <a:prstGeom prst="ellipse">
            <a:avLst/>
          </a:prstGeom>
          <a:solidFill>
            <a:srgbClr val="E6181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CB68A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8872386" y="4315526"/>
            <a:ext cx="287925" cy="287925"/>
          </a:xfrm>
          <a:prstGeom prst="ellipse">
            <a:avLst/>
          </a:prstGeom>
          <a:solidFill>
            <a:srgbClr val="E6181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CB68A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7638690" y="4955334"/>
            <a:ext cx="287925" cy="287925"/>
          </a:xfrm>
          <a:prstGeom prst="ellipse">
            <a:avLst/>
          </a:prstGeom>
          <a:solidFill>
            <a:srgbClr val="E6181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CB68A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6027268" y="5522203"/>
            <a:ext cx="287925" cy="287925"/>
          </a:xfrm>
          <a:prstGeom prst="ellipse">
            <a:avLst/>
          </a:prstGeom>
          <a:solidFill>
            <a:srgbClr val="E6181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CB68A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670620" y="1925082"/>
            <a:ext cx="1467003" cy="430855"/>
          </a:xfrm>
          <a:prstGeom prst="rect">
            <a:avLst/>
          </a:prstGeom>
        </p:spPr>
        <p:txBody>
          <a:bodyPr wrap="none" lIns="91407" tIns="45704" rIns="91407" bIns="45704">
            <a:spAutoFit/>
          </a:bodyPr>
          <a:lstStyle/>
          <a:p>
            <a:pPr algn="r"/>
            <a:r>
              <a:rPr lang="zh-CN" altLang="en-US" sz="22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添加标题</a:t>
            </a:r>
          </a:p>
        </p:txBody>
      </p:sp>
      <p:sp>
        <p:nvSpPr>
          <p:cNvPr id="37" name="矩形 36"/>
          <p:cNvSpPr/>
          <p:nvPr/>
        </p:nvSpPr>
        <p:spPr>
          <a:xfrm>
            <a:off x="1575265" y="2304961"/>
            <a:ext cx="25623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点击输入图表的描述说明，点击输入图表的描述说明</a:t>
            </a:r>
          </a:p>
        </p:txBody>
      </p:sp>
      <p:sp>
        <p:nvSpPr>
          <p:cNvPr id="38" name="矩形 37"/>
          <p:cNvSpPr/>
          <p:nvPr/>
        </p:nvSpPr>
        <p:spPr>
          <a:xfrm>
            <a:off x="2670620" y="3026616"/>
            <a:ext cx="1467003" cy="430855"/>
          </a:xfrm>
          <a:prstGeom prst="rect">
            <a:avLst/>
          </a:prstGeom>
        </p:spPr>
        <p:txBody>
          <a:bodyPr wrap="none" lIns="91407" tIns="45704" rIns="91407" bIns="45704">
            <a:spAutoFit/>
          </a:bodyPr>
          <a:lstStyle/>
          <a:p>
            <a:pPr algn="r"/>
            <a:r>
              <a:rPr lang="zh-CN" altLang="en-US" sz="22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添加标题</a:t>
            </a:r>
          </a:p>
        </p:txBody>
      </p:sp>
      <p:sp>
        <p:nvSpPr>
          <p:cNvPr id="39" name="矩形 38"/>
          <p:cNvSpPr/>
          <p:nvPr/>
        </p:nvSpPr>
        <p:spPr>
          <a:xfrm>
            <a:off x="1575265" y="3406495"/>
            <a:ext cx="25623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点击输入图表的描述说明，点击输入图表的描述说明</a:t>
            </a:r>
          </a:p>
        </p:txBody>
      </p:sp>
      <p:sp>
        <p:nvSpPr>
          <p:cNvPr id="40" name="矩形 39"/>
          <p:cNvSpPr/>
          <p:nvPr/>
        </p:nvSpPr>
        <p:spPr>
          <a:xfrm>
            <a:off x="2670620" y="4128151"/>
            <a:ext cx="1467003" cy="430855"/>
          </a:xfrm>
          <a:prstGeom prst="rect">
            <a:avLst/>
          </a:prstGeom>
        </p:spPr>
        <p:txBody>
          <a:bodyPr wrap="none" lIns="91407" tIns="45704" rIns="91407" bIns="45704">
            <a:spAutoFit/>
          </a:bodyPr>
          <a:lstStyle/>
          <a:p>
            <a:pPr algn="r"/>
            <a:r>
              <a:rPr lang="zh-CN" altLang="en-US" sz="22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添加标题</a:t>
            </a:r>
          </a:p>
        </p:txBody>
      </p:sp>
      <p:sp>
        <p:nvSpPr>
          <p:cNvPr id="41" name="矩形 40"/>
          <p:cNvSpPr/>
          <p:nvPr/>
        </p:nvSpPr>
        <p:spPr>
          <a:xfrm>
            <a:off x="1575265" y="4508029"/>
            <a:ext cx="25623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点击输入图表的描述说明，点击输入图表的描述说明</a:t>
            </a:r>
          </a:p>
        </p:txBody>
      </p:sp>
      <p:sp>
        <p:nvSpPr>
          <p:cNvPr id="42" name="矩形 41"/>
          <p:cNvSpPr/>
          <p:nvPr/>
        </p:nvSpPr>
        <p:spPr>
          <a:xfrm>
            <a:off x="2670620" y="5229684"/>
            <a:ext cx="1467003" cy="430855"/>
          </a:xfrm>
          <a:prstGeom prst="rect">
            <a:avLst/>
          </a:prstGeom>
        </p:spPr>
        <p:txBody>
          <a:bodyPr wrap="none" lIns="91407" tIns="45704" rIns="91407" bIns="45704">
            <a:spAutoFit/>
          </a:bodyPr>
          <a:lstStyle/>
          <a:p>
            <a:pPr algn="r"/>
            <a:r>
              <a:rPr lang="zh-CN" altLang="en-US" sz="22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添加标题</a:t>
            </a:r>
          </a:p>
        </p:txBody>
      </p:sp>
      <p:sp>
        <p:nvSpPr>
          <p:cNvPr id="43" name="矩形 42"/>
          <p:cNvSpPr/>
          <p:nvPr/>
        </p:nvSpPr>
        <p:spPr>
          <a:xfrm>
            <a:off x="1575265" y="5609563"/>
            <a:ext cx="25623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点击输入图表的描述说明，点击输入图表的描述说明</a:t>
            </a:r>
          </a:p>
        </p:txBody>
      </p:sp>
    </p:spTree>
    <p:extLst>
      <p:ext uri="{BB962C8B-B14F-4D97-AF65-F5344CB8AC3E}">
        <p14:creationId xmlns:p14="http://schemas.microsoft.com/office/powerpoint/2010/main" xmlns="" val="2755996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2130">
        <p:random/>
      </p:transition>
    </mc:Choice>
    <mc:Fallback>
      <p:transition spd="slow" advClick="0" advTm="1213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5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6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9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950"/>
                            </p:stCondLst>
                            <p:childTnLst>
                              <p:par>
                                <p:cTn id="4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45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7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2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700"/>
                            </p:stCondLst>
                            <p:childTnLst>
                              <p:par>
                                <p:cTn id="6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200"/>
                            </p:stCondLst>
                            <p:childTnLst>
                              <p:par>
                                <p:cTn id="6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7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200"/>
                            </p:stCondLst>
                            <p:childTnLst>
                              <p:par>
                                <p:cTn id="7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700"/>
                            </p:stCondLst>
                            <p:childTnLst>
                              <p:par>
                                <p:cTn id="8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200"/>
                            </p:stCondLst>
                            <p:childTnLst>
                              <p:par>
                                <p:cTn id="8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8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300"/>
                            </p:stCondLst>
                            <p:childTnLst>
                              <p:par>
                                <p:cTn id="9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800"/>
                            </p:stCondLst>
                            <p:childTnLst>
                              <p:par>
                                <p:cTn id="10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300"/>
                            </p:stCondLst>
                            <p:childTnLst>
                              <p:par>
                                <p:cTn id="10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5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550"/>
                            </p:stCondLst>
                            <p:childTnLst>
                              <p:par>
                                <p:cTn id="1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2" grpId="1" bldLvl="0" animBg="1"/>
      <p:bldP spid="33" grpId="0" bldLvl="0" animBg="1"/>
      <p:bldP spid="33" grpId="1" bldLvl="0" animBg="1"/>
      <p:bldP spid="34" grpId="0" bldLvl="0" animBg="1"/>
      <p:bldP spid="34" grpId="1" bldLvl="0" animBg="1"/>
      <p:bldP spid="35" grpId="0" bldLvl="0" animBg="1"/>
      <p:bldP spid="35" grpId="1" bldLvl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2502488" y="835244"/>
            <a:ext cx="2084254" cy="4315141"/>
            <a:chOff x="129971" y="1239506"/>
            <a:chExt cx="2084253" cy="4315141"/>
          </a:xfrm>
        </p:grpSpPr>
        <p:sp>
          <p:nvSpPr>
            <p:cNvPr id="14" name="TextBox 67"/>
            <p:cNvSpPr txBox="1"/>
            <p:nvPr/>
          </p:nvSpPr>
          <p:spPr>
            <a:xfrm>
              <a:off x="129971" y="1239506"/>
              <a:ext cx="1415771" cy="2708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8000" spc="599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目录</a:t>
              </a:r>
            </a:p>
          </p:txBody>
        </p:sp>
        <p:sp>
          <p:nvSpPr>
            <p:cNvPr id="15" name="TextBox 68"/>
            <p:cNvSpPr txBox="1"/>
            <p:nvPr/>
          </p:nvSpPr>
          <p:spPr>
            <a:xfrm>
              <a:off x="1414005" y="2007842"/>
              <a:ext cx="800219" cy="354680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4000" spc="3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Arial" pitchFamily="34" charset="0"/>
                </a:rPr>
                <a:t>CONTENTS</a:t>
              </a:r>
              <a:endParaRPr lang="zh-CN" altLang="en-US" sz="40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cs typeface="Arial" pitchFamily="34" charset="0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6667"/>
          <a:stretch/>
        </p:blipFill>
        <p:spPr>
          <a:xfrm>
            <a:off x="0" y="4836031"/>
            <a:ext cx="12192000" cy="202196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323" t="18998"/>
          <a:stretch/>
        </p:blipFill>
        <p:spPr>
          <a:xfrm flipH="1">
            <a:off x="0" y="1920863"/>
            <a:ext cx="2642886" cy="4937137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5870777" y="1255966"/>
            <a:ext cx="5209430" cy="576048"/>
            <a:chOff x="3440784" y="1416197"/>
            <a:chExt cx="5209430" cy="576048"/>
          </a:xfrm>
        </p:grpSpPr>
        <p:grpSp>
          <p:nvGrpSpPr>
            <p:cNvPr id="17" name="组合 16"/>
            <p:cNvGrpSpPr/>
            <p:nvPr/>
          </p:nvGrpSpPr>
          <p:grpSpPr>
            <a:xfrm>
              <a:off x="3440784" y="1416197"/>
              <a:ext cx="638456" cy="576048"/>
              <a:chOff x="2681095" y="1086464"/>
              <a:chExt cx="478842" cy="432036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2681095" y="1086464"/>
                <a:ext cx="478842" cy="432036"/>
                <a:chOff x="2843856" y="1131630"/>
                <a:chExt cx="432036" cy="360030"/>
              </a:xfrm>
            </p:grpSpPr>
            <p:sp>
              <p:nvSpPr>
                <p:cNvPr id="24" name="圆角矩形 23"/>
                <p:cNvSpPr/>
                <p:nvPr/>
              </p:nvSpPr>
              <p:spPr bwMode="auto">
                <a:xfrm>
                  <a:off x="2843856" y="1131630"/>
                  <a:ext cx="432036" cy="360030"/>
                </a:xfrm>
                <a:prstGeom prst="roundRect">
                  <a:avLst>
                    <a:gd name="adj" fmla="val 30079"/>
                  </a:avLst>
                </a:prstGeom>
                <a:solidFill>
                  <a:srgbClr val="E61817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圆角矩形 9"/>
                <p:cNvSpPr/>
                <p:nvPr/>
              </p:nvSpPr>
              <p:spPr bwMode="auto">
                <a:xfrm>
                  <a:off x="2843856" y="1131630"/>
                  <a:ext cx="342030" cy="3492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2030" h="349226">
                      <a:moveTo>
                        <a:pt x="108293" y="0"/>
                      </a:moveTo>
                      <a:lnTo>
                        <a:pt x="323743" y="0"/>
                      </a:lnTo>
                      <a:lnTo>
                        <a:pt x="342030" y="3692"/>
                      </a:lnTo>
                      <a:lnTo>
                        <a:pt x="62738" y="349226"/>
                      </a:lnTo>
                      <a:cubicBezTo>
                        <a:pt x="25551" y="332604"/>
                        <a:pt x="0" y="295155"/>
                        <a:pt x="0" y="251737"/>
                      </a:cubicBezTo>
                      <a:lnTo>
                        <a:pt x="0" y="108293"/>
                      </a:lnTo>
                      <a:cubicBezTo>
                        <a:pt x="0" y="48484"/>
                        <a:pt x="48484" y="0"/>
                        <a:pt x="108293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7000">
                      <a:sysClr val="window" lastClr="FFFFFF">
                        <a:alpha val="52000"/>
                      </a:sysClr>
                    </a:gs>
                    <a:gs pos="93000">
                      <a:sysClr val="window" lastClr="FFFFFF">
                        <a:alpha val="0"/>
                      </a:sysClr>
                    </a:gs>
                  </a:gsLst>
                  <a:lin ang="2700000" scaled="1"/>
                  <a:tileRect/>
                </a:gra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/>
              </p:spPr>
              <p:txBody>
                <a:bodyPr vert="horz" wrap="square" lIns="121920" tIns="60960" rIns="121920" bIns="6096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 sz="2400" kern="0">
                    <a:solidFill>
                      <a:sysClr val="windowText" lastClr="000000"/>
                    </a:solidFill>
                    <a:latin typeface="Calibri" pitchFamily="34" charset="0"/>
                    <a:ea typeface="宋体" pitchFamily="2" charset="-122"/>
                  </a:endParaRPr>
                </a:p>
              </p:txBody>
            </p:sp>
          </p:grpSp>
          <p:sp>
            <p:nvSpPr>
              <p:cNvPr id="23" name="标题层"/>
              <p:cNvSpPr txBox="1"/>
              <p:nvPr/>
            </p:nvSpPr>
            <p:spPr bwMode="auto">
              <a:xfrm>
                <a:off x="2681096" y="1111333"/>
                <a:ext cx="478840" cy="346249"/>
              </a:xfrm>
              <a:prstGeom prst="rect">
                <a:avLst/>
              </a:prstGeom>
              <a:noFill/>
              <a:effectLst>
                <a:outerShdw blurRad="12700" dist="12700" dir="438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ctr" defTabSz="1219170">
                  <a:defRPr/>
                </a:pPr>
                <a:r>
                  <a:rPr lang="en-US" altLang="zh-CN" sz="2400" kern="0" dirty="0">
                    <a:solidFill>
                      <a:sysClr val="window" lastClr="FFFFFF"/>
                    </a:solidFill>
                    <a:latin typeface="Impact" pitchFamily="34" charset="0"/>
                    <a:ea typeface="微软雅黑" pitchFamily="34" charset="-122"/>
                    <a:cs typeface="Arial" panose="020B0604020202020204" pitchFamily="34" charset="0"/>
                  </a:rPr>
                  <a:t>01</a:t>
                </a:r>
                <a:endParaRPr lang="zh-CN" altLang="en-US" sz="2400" kern="0" dirty="0">
                  <a:solidFill>
                    <a:sysClr val="window" lastClr="FFFFFF"/>
                  </a:solidFill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4329854" y="1476946"/>
              <a:ext cx="4320360" cy="480122"/>
              <a:chOff x="3347898" y="1132026"/>
              <a:chExt cx="3240270" cy="360092"/>
            </a:xfrm>
          </p:grpSpPr>
          <p:sp>
            <p:nvSpPr>
              <p:cNvPr id="19" name="矩形 18"/>
              <p:cNvSpPr/>
              <p:nvPr/>
            </p:nvSpPr>
            <p:spPr bwMode="auto">
              <a:xfrm>
                <a:off x="3347898" y="1132088"/>
                <a:ext cx="3240270" cy="360030"/>
              </a:xfrm>
              <a:prstGeom prst="rect">
                <a:avLst/>
              </a:prstGeom>
              <a:solidFill>
                <a:srgbClr val="E61817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4"/>
              <p:cNvSpPr/>
              <p:nvPr/>
            </p:nvSpPr>
            <p:spPr bwMode="auto">
              <a:xfrm>
                <a:off x="3401991" y="1132026"/>
                <a:ext cx="3122612" cy="285750"/>
              </a:xfrm>
              <a:custGeom>
                <a:avLst/>
                <a:gdLst/>
                <a:ahLst/>
                <a:cxnLst/>
                <a:rect l="l" t="t" r="r" b="b"/>
                <a:pathLst>
                  <a:path w="3024336" h="288032">
                    <a:moveTo>
                      <a:pt x="57791" y="0"/>
                    </a:moveTo>
                    <a:lnTo>
                      <a:pt x="2966545" y="0"/>
                    </a:lnTo>
                    <a:cubicBezTo>
                      <a:pt x="2998462" y="0"/>
                      <a:pt x="3024336" y="25874"/>
                      <a:pt x="3024336" y="57791"/>
                    </a:cubicBezTo>
                    <a:lnTo>
                      <a:pt x="3024336" y="141731"/>
                    </a:lnTo>
                    <a:cubicBezTo>
                      <a:pt x="2725568" y="229254"/>
                      <a:pt x="2160294" y="288032"/>
                      <a:pt x="1512169" y="288032"/>
                    </a:cubicBezTo>
                    <a:cubicBezTo>
                      <a:pt x="864044" y="288032"/>
                      <a:pt x="298767" y="229254"/>
                      <a:pt x="0" y="141731"/>
                    </a:cubicBezTo>
                    <a:lnTo>
                      <a:pt x="0" y="57791"/>
                    </a:lnTo>
                    <a:cubicBezTo>
                      <a:pt x="0" y="25874"/>
                      <a:pt x="25874" y="0"/>
                      <a:pt x="57791" y="0"/>
                    </a:cubicBezTo>
                    <a:close/>
                  </a:path>
                </a:pathLst>
              </a:custGeom>
              <a:solidFill>
                <a:sysClr val="window" lastClr="FFFFFF">
                  <a:alpha val="14000"/>
                </a:sysClr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1" name="标题层"/>
              <p:cNvSpPr txBox="1"/>
              <p:nvPr/>
            </p:nvSpPr>
            <p:spPr bwMode="auto">
              <a:xfrm>
                <a:off x="3347898" y="1153304"/>
                <a:ext cx="3240269" cy="300083"/>
              </a:xfrm>
              <a:prstGeom prst="rect">
                <a:avLst/>
              </a:prstGeom>
              <a:noFill/>
              <a:effectLst>
                <a:outerShdw blurRad="12700" dist="12700" dir="438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ctr" defTabSz="1219170">
                  <a:defRPr/>
                </a:pPr>
                <a:r>
                  <a:rPr lang="zh-CN" altLang="en-US" sz="2000" b="1" kern="0" dirty="0" smtClean="0">
                    <a:solidFill>
                      <a:sysClr val="window" lastClr="FFFFFF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  <a:cs typeface="Arial" panose="020B0604020202020204" pitchFamily="34" charset="0"/>
                  </a:rPr>
                  <a:t>此处添加您的标题</a:t>
                </a:r>
                <a:endParaRPr lang="zh-CN" altLang="en-US" sz="2000" b="1" kern="0" dirty="0">
                  <a:solidFill>
                    <a:sysClr val="window" lastClr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5870777" y="2090198"/>
            <a:ext cx="5209430" cy="576048"/>
            <a:chOff x="3440784" y="2099783"/>
            <a:chExt cx="5209430" cy="576048"/>
          </a:xfrm>
        </p:grpSpPr>
        <p:grpSp>
          <p:nvGrpSpPr>
            <p:cNvPr id="27" name="组合 26"/>
            <p:cNvGrpSpPr/>
            <p:nvPr/>
          </p:nvGrpSpPr>
          <p:grpSpPr>
            <a:xfrm>
              <a:off x="3440784" y="2099783"/>
              <a:ext cx="638456" cy="576048"/>
              <a:chOff x="2681095" y="1086464"/>
              <a:chExt cx="478842" cy="432036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2681095" y="1086464"/>
                <a:ext cx="478842" cy="432036"/>
                <a:chOff x="2843856" y="1131630"/>
                <a:chExt cx="432036" cy="360030"/>
              </a:xfrm>
            </p:grpSpPr>
            <p:sp>
              <p:nvSpPr>
                <p:cNvPr id="34" name="圆角矩形 33"/>
                <p:cNvSpPr/>
                <p:nvPr/>
              </p:nvSpPr>
              <p:spPr bwMode="auto">
                <a:xfrm>
                  <a:off x="2843856" y="1131630"/>
                  <a:ext cx="432036" cy="360030"/>
                </a:xfrm>
                <a:prstGeom prst="roundRect">
                  <a:avLst>
                    <a:gd name="adj" fmla="val 30079"/>
                  </a:avLst>
                </a:prstGeom>
                <a:solidFill>
                  <a:srgbClr val="E61817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圆角矩形 9"/>
                <p:cNvSpPr/>
                <p:nvPr/>
              </p:nvSpPr>
              <p:spPr bwMode="auto">
                <a:xfrm>
                  <a:off x="2843856" y="1131630"/>
                  <a:ext cx="342030" cy="3492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2030" h="349226">
                      <a:moveTo>
                        <a:pt x="108293" y="0"/>
                      </a:moveTo>
                      <a:lnTo>
                        <a:pt x="323743" y="0"/>
                      </a:lnTo>
                      <a:lnTo>
                        <a:pt x="342030" y="3692"/>
                      </a:lnTo>
                      <a:lnTo>
                        <a:pt x="62738" y="349226"/>
                      </a:lnTo>
                      <a:cubicBezTo>
                        <a:pt x="25551" y="332604"/>
                        <a:pt x="0" y="295155"/>
                        <a:pt x="0" y="251737"/>
                      </a:cubicBezTo>
                      <a:lnTo>
                        <a:pt x="0" y="108293"/>
                      </a:lnTo>
                      <a:cubicBezTo>
                        <a:pt x="0" y="48484"/>
                        <a:pt x="48484" y="0"/>
                        <a:pt x="108293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7000">
                      <a:sysClr val="window" lastClr="FFFFFF">
                        <a:alpha val="52000"/>
                      </a:sysClr>
                    </a:gs>
                    <a:gs pos="93000">
                      <a:sysClr val="window" lastClr="FFFFFF">
                        <a:alpha val="0"/>
                      </a:sysClr>
                    </a:gs>
                  </a:gsLst>
                  <a:lin ang="2700000" scaled="1"/>
                  <a:tileRect/>
                </a:gra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/>
              </p:spPr>
              <p:txBody>
                <a:bodyPr vert="horz" wrap="square" lIns="121920" tIns="60960" rIns="121920" bIns="6096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 sz="2400" kern="0">
                    <a:solidFill>
                      <a:sysClr val="windowText" lastClr="000000"/>
                    </a:solidFill>
                    <a:latin typeface="Calibri" pitchFamily="34" charset="0"/>
                    <a:ea typeface="宋体" pitchFamily="2" charset="-122"/>
                  </a:endParaRPr>
                </a:p>
              </p:txBody>
            </p:sp>
          </p:grpSp>
          <p:sp>
            <p:nvSpPr>
              <p:cNvPr id="33" name="标题层"/>
              <p:cNvSpPr txBox="1"/>
              <p:nvPr/>
            </p:nvSpPr>
            <p:spPr bwMode="auto">
              <a:xfrm>
                <a:off x="2681096" y="1111333"/>
                <a:ext cx="478841" cy="346249"/>
              </a:xfrm>
              <a:prstGeom prst="rect">
                <a:avLst/>
              </a:prstGeom>
              <a:noFill/>
              <a:effectLst>
                <a:outerShdw blurRad="12700" dist="12700" dir="438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ctr" defTabSz="1219170">
                  <a:defRPr/>
                </a:pPr>
                <a:r>
                  <a:rPr lang="en-US" altLang="zh-CN" sz="2400" kern="0" dirty="0">
                    <a:solidFill>
                      <a:sysClr val="window" lastClr="FFFFFF"/>
                    </a:solidFill>
                    <a:latin typeface="Impact" pitchFamily="34" charset="0"/>
                    <a:ea typeface="微软雅黑" pitchFamily="34" charset="-122"/>
                    <a:cs typeface="Arial" panose="020B0604020202020204" pitchFamily="34" charset="0"/>
                  </a:rPr>
                  <a:t>02</a:t>
                </a:r>
                <a:endParaRPr lang="zh-CN" altLang="en-US" sz="2400" kern="0" dirty="0">
                  <a:solidFill>
                    <a:sysClr val="window" lastClr="FFFFFF"/>
                  </a:solidFill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4329854" y="2160531"/>
              <a:ext cx="4320360" cy="480122"/>
              <a:chOff x="3347898" y="1132026"/>
              <a:chExt cx="3240270" cy="360092"/>
            </a:xfrm>
          </p:grpSpPr>
          <p:sp>
            <p:nvSpPr>
              <p:cNvPr id="29" name="矩形 28"/>
              <p:cNvSpPr/>
              <p:nvPr/>
            </p:nvSpPr>
            <p:spPr bwMode="auto">
              <a:xfrm>
                <a:off x="3347898" y="1132088"/>
                <a:ext cx="3240270" cy="360030"/>
              </a:xfrm>
              <a:prstGeom prst="rect">
                <a:avLst/>
              </a:prstGeom>
              <a:solidFill>
                <a:srgbClr val="E61817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14"/>
              <p:cNvSpPr/>
              <p:nvPr/>
            </p:nvSpPr>
            <p:spPr bwMode="auto">
              <a:xfrm>
                <a:off x="3401991" y="1132026"/>
                <a:ext cx="3122612" cy="285750"/>
              </a:xfrm>
              <a:custGeom>
                <a:avLst/>
                <a:gdLst/>
                <a:ahLst/>
                <a:cxnLst/>
                <a:rect l="l" t="t" r="r" b="b"/>
                <a:pathLst>
                  <a:path w="3024336" h="288032">
                    <a:moveTo>
                      <a:pt x="57791" y="0"/>
                    </a:moveTo>
                    <a:lnTo>
                      <a:pt x="2966545" y="0"/>
                    </a:lnTo>
                    <a:cubicBezTo>
                      <a:pt x="2998462" y="0"/>
                      <a:pt x="3024336" y="25874"/>
                      <a:pt x="3024336" y="57791"/>
                    </a:cubicBezTo>
                    <a:lnTo>
                      <a:pt x="3024336" y="141731"/>
                    </a:lnTo>
                    <a:cubicBezTo>
                      <a:pt x="2725568" y="229254"/>
                      <a:pt x="2160294" y="288032"/>
                      <a:pt x="1512169" y="288032"/>
                    </a:cubicBezTo>
                    <a:cubicBezTo>
                      <a:pt x="864044" y="288032"/>
                      <a:pt x="298767" y="229254"/>
                      <a:pt x="0" y="141731"/>
                    </a:cubicBezTo>
                    <a:lnTo>
                      <a:pt x="0" y="57791"/>
                    </a:lnTo>
                    <a:cubicBezTo>
                      <a:pt x="0" y="25874"/>
                      <a:pt x="25874" y="0"/>
                      <a:pt x="57791" y="0"/>
                    </a:cubicBezTo>
                    <a:close/>
                  </a:path>
                </a:pathLst>
              </a:custGeom>
              <a:solidFill>
                <a:sysClr val="window" lastClr="FFFFFF">
                  <a:alpha val="14000"/>
                </a:sysClr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1" name="标题层"/>
              <p:cNvSpPr txBox="1"/>
              <p:nvPr/>
            </p:nvSpPr>
            <p:spPr bwMode="auto">
              <a:xfrm>
                <a:off x="3347898" y="1164190"/>
                <a:ext cx="3240269" cy="300083"/>
              </a:xfrm>
              <a:prstGeom prst="rect">
                <a:avLst/>
              </a:prstGeom>
              <a:noFill/>
              <a:effectLst>
                <a:outerShdw blurRad="12700" dist="12700" dir="438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ctr" defTabSz="1219170">
                  <a:defRPr/>
                </a:pPr>
                <a:r>
                  <a:rPr lang="zh-CN" altLang="en-US" sz="2000" b="1" kern="0" dirty="0">
                    <a:solidFill>
                      <a:sysClr val="window" lastClr="FFFFFF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  <a:cs typeface="Arial" panose="020B0604020202020204" pitchFamily="34" charset="0"/>
                  </a:rPr>
                  <a:t>此处添加您的标题</a:t>
                </a: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5870777" y="2924430"/>
            <a:ext cx="5209430" cy="576048"/>
            <a:chOff x="3440784" y="2771857"/>
            <a:chExt cx="5209430" cy="576048"/>
          </a:xfrm>
        </p:grpSpPr>
        <p:grpSp>
          <p:nvGrpSpPr>
            <p:cNvPr id="37" name="组合 36"/>
            <p:cNvGrpSpPr/>
            <p:nvPr/>
          </p:nvGrpSpPr>
          <p:grpSpPr>
            <a:xfrm>
              <a:off x="3440784" y="2771857"/>
              <a:ext cx="638456" cy="576048"/>
              <a:chOff x="2681095" y="1086464"/>
              <a:chExt cx="478842" cy="432036"/>
            </a:xfrm>
          </p:grpSpPr>
          <p:grpSp>
            <p:nvGrpSpPr>
              <p:cNvPr id="42" name="组合 41"/>
              <p:cNvGrpSpPr/>
              <p:nvPr/>
            </p:nvGrpSpPr>
            <p:grpSpPr>
              <a:xfrm>
                <a:off x="2681095" y="1086464"/>
                <a:ext cx="478842" cy="432036"/>
                <a:chOff x="2843856" y="1131630"/>
                <a:chExt cx="432036" cy="360030"/>
              </a:xfrm>
            </p:grpSpPr>
            <p:sp>
              <p:nvSpPr>
                <p:cNvPr id="44" name="圆角矩形 43"/>
                <p:cNvSpPr/>
                <p:nvPr/>
              </p:nvSpPr>
              <p:spPr bwMode="auto">
                <a:xfrm>
                  <a:off x="2843856" y="1131630"/>
                  <a:ext cx="432036" cy="360030"/>
                </a:xfrm>
                <a:prstGeom prst="roundRect">
                  <a:avLst>
                    <a:gd name="adj" fmla="val 30079"/>
                  </a:avLst>
                </a:prstGeom>
                <a:solidFill>
                  <a:srgbClr val="E61817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圆角矩形 9"/>
                <p:cNvSpPr/>
                <p:nvPr/>
              </p:nvSpPr>
              <p:spPr bwMode="auto">
                <a:xfrm>
                  <a:off x="2843856" y="1131630"/>
                  <a:ext cx="342030" cy="3492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2030" h="349226">
                      <a:moveTo>
                        <a:pt x="108293" y="0"/>
                      </a:moveTo>
                      <a:lnTo>
                        <a:pt x="323743" y="0"/>
                      </a:lnTo>
                      <a:lnTo>
                        <a:pt x="342030" y="3692"/>
                      </a:lnTo>
                      <a:lnTo>
                        <a:pt x="62738" y="349226"/>
                      </a:lnTo>
                      <a:cubicBezTo>
                        <a:pt x="25551" y="332604"/>
                        <a:pt x="0" y="295155"/>
                        <a:pt x="0" y="251737"/>
                      </a:cubicBezTo>
                      <a:lnTo>
                        <a:pt x="0" y="108293"/>
                      </a:lnTo>
                      <a:cubicBezTo>
                        <a:pt x="0" y="48484"/>
                        <a:pt x="48484" y="0"/>
                        <a:pt x="108293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7000">
                      <a:sysClr val="window" lastClr="FFFFFF">
                        <a:alpha val="52000"/>
                      </a:sysClr>
                    </a:gs>
                    <a:gs pos="93000">
                      <a:sysClr val="window" lastClr="FFFFFF">
                        <a:alpha val="0"/>
                      </a:sysClr>
                    </a:gs>
                  </a:gsLst>
                  <a:lin ang="2700000" scaled="1"/>
                  <a:tileRect/>
                </a:gra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/>
              </p:spPr>
              <p:txBody>
                <a:bodyPr vert="horz" wrap="square" lIns="121920" tIns="60960" rIns="121920" bIns="6096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 sz="2400" kern="0">
                    <a:solidFill>
                      <a:sysClr val="windowText" lastClr="000000"/>
                    </a:solidFill>
                    <a:latin typeface="Calibri" pitchFamily="34" charset="0"/>
                    <a:ea typeface="宋体" pitchFamily="2" charset="-122"/>
                  </a:endParaRPr>
                </a:p>
              </p:txBody>
            </p:sp>
          </p:grpSp>
          <p:sp>
            <p:nvSpPr>
              <p:cNvPr id="43" name="标题层"/>
              <p:cNvSpPr txBox="1"/>
              <p:nvPr/>
            </p:nvSpPr>
            <p:spPr bwMode="auto">
              <a:xfrm>
                <a:off x="2681095" y="1111333"/>
                <a:ext cx="478841" cy="346249"/>
              </a:xfrm>
              <a:prstGeom prst="rect">
                <a:avLst/>
              </a:prstGeom>
              <a:noFill/>
              <a:effectLst>
                <a:outerShdw blurRad="12700" dist="12700" dir="438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ctr" defTabSz="1219170">
                  <a:defRPr/>
                </a:pPr>
                <a:r>
                  <a:rPr lang="en-US" altLang="zh-CN" sz="2400" kern="0" dirty="0">
                    <a:solidFill>
                      <a:sysClr val="window" lastClr="FFFFFF"/>
                    </a:solidFill>
                    <a:latin typeface="Impact" pitchFamily="34" charset="0"/>
                    <a:ea typeface="微软雅黑" pitchFamily="34" charset="-122"/>
                    <a:cs typeface="Arial" panose="020B0604020202020204" pitchFamily="34" charset="0"/>
                  </a:rPr>
                  <a:t>03</a:t>
                </a:r>
                <a:endParaRPr lang="zh-CN" altLang="en-US" sz="2400" kern="0" dirty="0">
                  <a:solidFill>
                    <a:sysClr val="window" lastClr="FFFFFF"/>
                  </a:solidFill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4329854" y="2832606"/>
              <a:ext cx="4320360" cy="480122"/>
              <a:chOff x="3347898" y="1132026"/>
              <a:chExt cx="3240270" cy="360092"/>
            </a:xfrm>
          </p:grpSpPr>
          <p:sp>
            <p:nvSpPr>
              <p:cNvPr id="39" name="矩形 38"/>
              <p:cNvSpPr/>
              <p:nvPr/>
            </p:nvSpPr>
            <p:spPr bwMode="auto">
              <a:xfrm>
                <a:off x="3347898" y="1132088"/>
                <a:ext cx="3240270" cy="360030"/>
              </a:xfrm>
              <a:prstGeom prst="rect">
                <a:avLst/>
              </a:prstGeom>
              <a:solidFill>
                <a:srgbClr val="E61817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14"/>
              <p:cNvSpPr/>
              <p:nvPr/>
            </p:nvSpPr>
            <p:spPr bwMode="auto">
              <a:xfrm>
                <a:off x="3401991" y="1132026"/>
                <a:ext cx="3122612" cy="285750"/>
              </a:xfrm>
              <a:custGeom>
                <a:avLst/>
                <a:gdLst/>
                <a:ahLst/>
                <a:cxnLst/>
                <a:rect l="l" t="t" r="r" b="b"/>
                <a:pathLst>
                  <a:path w="3024336" h="288032">
                    <a:moveTo>
                      <a:pt x="57791" y="0"/>
                    </a:moveTo>
                    <a:lnTo>
                      <a:pt x="2966545" y="0"/>
                    </a:lnTo>
                    <a:cubicBezTo>
                      <a:pt x="2998462" y="0"/>
                      <a:pt x="3024336" y="25874"/>
                      <a:pt x="3024336" y="57791"/>
                    </a:cubicBezTo>
                    <a:lnTo>
                      <a:pt x="3024336" y="141731"/>
                    </a:lnTo>
                    <a:cubicBezTo>
                      <a:pt x="2725568" y="229254"/>
                      <a:pt x="2160294" y="288032"/>
                      <a:pt x="1512169" y="288032"/>
                    </a:cubicBezTo>
                    <a:cubicBezTo>
                      <a:pt x="864044" y="288032"/>
                      <a:pt x="298767" y="229254"/>
                      <a:pt x="0" y="141731"/>
                    </a:cubicBezTo>
                    <a:lnTo>
                      <a:pt x="0" y="57791"/>
                    </a:lnTo>
                    <a:cubicBezTo>
                      <a:pt x="0" y="25874"/>
                      <a:pt x="25874" y="0"/>
                      <a:pt x="57791" y="0"/>
                    </a:cubicBezTo>
                    <a:close/>
                  </a:path>
                </a:pathLst>
              </a:custGeom>
              <a:solidFill>
                <a:sysClr val="window" lastClr="FFFFFF">
                  <a:alpha val="14000"/>
                </a:sysClr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1" name="标题层"/>
              <p:cNvSpPr txBox="1"/>
              <p:nvPr/>
            </p:nvSpPr>
            <p:spPr bwMode="auto">
              <a:xfrm>
                <a:off x="3347898" y="1164190"/>
                <a:ext cx="3240269" cy="300083"/>
              </a:xfrm>
              <a:prstGeom prst="rect">
                <a:avLst/>
              </a:prstGeom>
              <a:noFill/>
              <a:effectLst>
                <a:outerShdw blurRad="12700" dist="12700" dir="438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ctr" defTabSz="1219170">
                  <a:defRPr/>
                </a:pPr>
                <a:r>
                  <a:rPr lang="zh-CN" altLang="en-US" sz="2000" b="1" kern="0" dirty="0">
                    <a:solidFill>
                      <a:sysClr val="window" lastClr="FFFFFF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  <a:cs typeface="Arial" panose="020B0604020202020204" pitchFamily="34" charset="0"/>
                  </a:rPr>
                  <a:t>此处添加您的标题</a:t>
                </a: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5870777" y="3758663"/>
            <a:ext cx="5209430" cy="576048"/>
            <a:chOff x="3440784" y="3443932"/>
            <a:chExt cx="5209430" cy="576048"/>
          </a:xfrm>
        </p:grpSpPr>
        <p:grpSp>
          <p:nvGrpSpPr>
            <p:cNvPr id="47" name="组合 46"/>
            <p:cNvGrpSpPr/>
            <p:nvPr/>
          </p:nvGrpSpPr>
          <p:grpSpPr>
            <a:xfrm>
              <a:off x="3440784" y="3443932"/>
              <a:ext cx="638456" cy="576048"/>
              <a:chOff x="2681095" y="1086464"/>
              <a:chExt cx="478842" cy="432036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2681095" y="1086464"/>
                <a:ext cx="478842" cy="432036"/>
                <a:chOff x="2843856" y="1131630"/>
                <a:chExt cx="432036" cy="360030"/>
              </a:xfrm>
            </p:grpSpPr>
            <p:sp>
              <p:nvSpPr>
                <p:cNvPr id="54" name="圆角矩形 53"/>
                <p:cNvSpPr/>
                <p:nvPr/>
              </p:nvSpPr>
              <p:spPr bwMode="auto">
                <a:xfrm>
                  <a:off x="2843856" y="1131630"/>
                  <a:ext cx="432036" cy="360030"/>
                </a:xfrm>
                <a:prstGeom prst="roundRect">
                  <a:avLst>
                    <a:gd name="adj" fmla="val 30079"/>
                  </a:avLst>
                </a:prstGeom>
                <a:solidFill>
                  <a:srgbClr val="E61817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圆角矩形 9"/>
                <p:cNvSpPr/>
                <p:nvPr/>
              </p:nvSpPr>
              <p:spPr bwMode="auto">
                <a:xfrm>
                  <a:off x="2843856" y="1131630"/>
                  <a:ext cx="342030" cy="3492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2030" h="349226">
                      <a:moveTo>
                        <a:pt x="108293" y="0"/>
                      </a:moveTo>
                      <a:lnTo>
                        <a:pt x="323743" y="0"/>
                      </a:lnTo>
                      <a:lnTo>
                        <a:pt x="342030" y="3692"/>
                      </a:lnTo>
                      <a:lnTo>
                        <a:pt x="62738" y="349226"/>
                      </a:lnTo>
                      <a:cubicBezTo>
                        <a:pt x="25551" y="332604"/>
                        <a:pt x="0" y="295155"/>
                        <a:pt x="0" y="251737"/>
                      </a:cubicBezTo>
                      <a:lnTo>
                        <a:pt x="0" y="108293"/>
                      </a:lnTo>
                      <a:cubicBezTo>
                        <a:pt x="0" y="48484"/>
                        <a:pt x="48484" y="0"/>
                        <a:pt x="108293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7000">
                      <a:sysClr val="window" lastClr="FFFFFF">
                        <a:alpha val="52000"/>
                      </a:sysClr>
                    </a:gs>
                    <a:gs pos="93000">
                      <a:sysClr val="window" lastClr="FFFFFF">
                        <a:alpha val="0"/>
                      </a:sysClr>
                    </a:gs>
                  </a:gsLst>
                  <a:lin ang="2700000" scaled="1"/>
                  <a:tileRect/>
                </a:gra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/>
              </p:spPr>
              <p:txBody>
                <a:bodyPr vert="horz" wrap="square" lIns="121920" tIns="60960" rIns="121920" bIns="6096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 sz="2400" kern="0">
                    <a:solidFill>
                      <a:sysClr val="windowText" lastClr="000000"/>
                    </a:solidFill>
                    <a:latin typeface="Calibri" pitchFamily="34" charset="0"/>
                    <a:ea typeface="宋体" pitchFamily="2" charset="-122"/>
                  </a:endParaRPr>
                </a:p>
              </p:txBody>
            </p:sp>
          </p:grpSp>
          <p:sp>
            <p:nvSpPr>
              <p:cNvPr id="53" name="标题层"/>
              <p:cNvSpPr txBox="1"/>
              <p:nvPr/>
            </p:nvSpPr>
            <p:spPr bwMode="auto">
              <a:xfrm>
                <a:off x="2681095" y="1111333"/>
                <a:ext cx="478841" cy="346249"/>
              </a:xfrm>
              <a:prstGeom prst="rect">
                <a:avLst/>
              </a:prstGeom>
              <a:noFill/>
              <a:effectLst>
                <a:outerShdw blurRad="12700" dist="12700" dir="438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ctr" defTabSz="1219170">
                  <a:defRPr/>
                </a:pPr>
                <a:r>
                  <a:rPr lang="en-US" altLang="zh-CN" sz="2400" kern="0" dirty="0">
                    <a:solidFill>
                      <a:sysClr val="window" lastClr="FFFFFF"/>
                    </a:solidFill>
                    <a:latin typeface="Impact" pitchFamily="34" charset="0"/>
                    <a:ea typeface="微软雅黑" pitchFamily="34" charset="-122"/>
                    <a:cs typeface="Arial" panose="020B0604020202020204" pitchFamily="34" charset="0"/>
                  </a:rPr>
                  <a:t>04</a:t>
                </a:r>
                <a:endParaRPr lang="zh-CN" altLang="en-US" sz="2400" kern="0" dirty="0">
                  <a:solidFill>
                    <a:sysClr val="window" lastClr="FFFFFF"/>
                  </a:solidFill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4329854" y="3504681"/>
              <a:ext cx="4320360" cy="480122"/>
              <a:chOff x="3347898" y="1132026"/>
              <a:chExt cx="3240270" cy="360092"/>
            </a:xfrm>
          </p:grpSpPr>
          <p:sp>
            <p:nvSpPr>
              <p:cNvPr id="49" name="矩形 48"/>
              <p:cNvSpPr/>
              <p:nvPr/>
            </p:nvSpPr>
            <p:spPr bwMode="auto">
              <a:xfrm>
                <a:off x="3347898" y="1132088"/>
                <a:ext cx="3240270" cy="360030"/>
              </a:xfrm>
              <a:prstGeom prst="rect">
                <a:avLst/>
              </a:prstGeom>
              <a:solidFill>
                <a:srgbClr val="E61817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0" name="椭圆 14"/>
              <p:cNvSpPr/>
              <p:nvPr/>
            </p:nvSpPr>
            <p:spPr bwMode="auto">
              <a:xfrm>
                <a:off x="3401991" y="1132026"/>
                <a:ext cx="3122612" cy="285750"/>
              </a:xfrm>
              <a:custGeom>
                <a:avLst/>
                <a:gdLst/>
                <a:ahLst/>
                <a:cxnLst/>
                <a:rect l="l" t="t" r="r" b="b"/>
                <a:pathLst>
                  <a:path w="3024336" h="288032">
                    <a:moveTo>
                      <a:pt x="57791" y="0"/>
                    </a:moveTo>
                    <a:lnTo>
                      <a:pt x="2966545" y="0"/>
                    </a:lnTo>
                    <a:cubicBezTo>
                      <a:pt x="2998462" y="0"/>
                      <a:pt x="3024336" y="25874"/>
                      <a:pt x="3024336" y="57791"/>
                    </a:cubicBezTo>
                    <a:lnTo>
                      <a:pt x="3024336" y="141731"/>
                    </a:lnTo>
                    <a:cubicBezTo>
                      <a:pt x="2725568" y="229254"/>
                      <a:pt x="2160294" y="288032"/>
                      <a:pt x="1512169" y="288032"/>
                    </a:cubicBezTo>
                    <a:cubicBezTo>
                      <a:pt x="864044" y="288032"/>
                      <a:pt x="298767" y="229254"/>
                      <a:pt x="0" y="141731"/>
                    </a:cubicBezTo>
                    <a:lnTo>
                      <a:pt x="0" y="57791"/>
                    </a:lnTo>
                    <a:cubicBezTo>
                      <a:pt x="0" y="25874"/>
                      <a:pt x="25874" y="0"/>
                      <a:pt x="57791" y="0"/>
                    </a:cubicBezTo>
                    <a:close/>
                  </a:path>
                </a:pathLst>
              </a:custGeom>
              <a:solidFill>
                <a:sysClr val="window" lastClr="FFFFFF">
                  <a:alpha val="14000"/>
                </a:sysClr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51" name="标题层"/>
              <p:cNvSpPr txBox="1"/>
              <p:nvPr/>
            </p:nvSpPr>
            <p:spPr bwMode="auto">
              <a:xfrm>
                <a:off x="3347898" y="1164190"/>
                <a:ext cx="3240269" cy="300083"/>
              </a:xfrm>
              <a:prstGeom prst="rect">
                <a:avLst/>
              </a:prstGeom>
              <a:noFill/>
              <a:effectLst>
                <a:outerShdw blurRad="12700" dist="12700" dir="438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ctr" defTabSz="1219170">
                  <a:defRPr/>
                </a:pPr>
                <a:r>
                  <a:rPr lang="zh-CN" altLang="en-US" sz="2000" b="1" kern="0" dirty="0">
                    <a:solidFill>
                      <a:sysClr val="window" lastClr="FFFFFF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  <a:cs typeface="Arial" panose="020B0604020202020204" pitchFamily="34" charset="0"/>
                  </a:rPr>
                  <a:t>此处添加您的标题</a:t>
                </a: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5875684" y="4607598"/>
            <a:ext cx="5209430" cy="576048"/>
            <a:chOff x="3440784" y="3443932"/>
            <a:chExt cx="5209430" cy="576048"/>
          </a:xfrm>
        </p:grpSpPr>
        <p:grpSp>
          <p:nvGrpSpPr>
            <p:cNvPr id="57" name="组合 56"/>
            <p:cNvGrpSpPr/>
            <p:nvPr/>
          </p:nvGrpSpPr>
          <p:grpSpPr>
            <a:xfrm>
              <a:off x="3440784" y="3443932"/>
              <a:ext cx="638456" cy="576048"/>
              <a:chOff x="2681095" y="1086464"/>
              <a:chExt cx="478842" cy="432036"/>
            </a:xfrm>
          </p:grpSpPr>
          <p:grpSp>
            <p:nvGrpSpPr>
              <p:cNvPr id="62" name="组合 61"/>
              <p:cNvGrpSpPr/>
              <p:nvPr/>
            </p:nvGrpSpPr>
            <p:grpSpPr>
              <a:xfrm>
                <a:off x="2681095" y="1086464"/>
                <a:ext cx="478842" cy="432036"/>
                <a:chOff x="2843856" y="1131630"/>
                <a:chExt cx="432036" cy="360030"/>
              </a:xfrm>
            </p:grpSpPr>
            <p:sp>
              <p:nvSpPr>
                <p:cNvPr id="64" name="圆角矩形 63"/>
                <p:cNvSpPr/>
                <p:nvPr/>
              </p:nvSpPr>
              <p:spPr bwMode="auto">
                <a:xfrm>
                  <a:off x="2843856" y="1131630"/>
                  <a:ext cx="432036" cy="360030"/>
                </a:xfrm>
                <a:prstGeom prst="roundRect">
                  <a:avLst>
                    <a:gd name="adj" fmla="val 30079"/>
                  </a:avLst>
                </a:prstGeom>
                <a:solidFill>
                  <a:srgbClr val="E61817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" name="圆角矩形 9"/>
                <p:cNvSpPr/>
                <p:nvPr/>
              </p:nvSpPr>
              <p:spPr bwMode="auto">
                <a:xfrm>
                  <a:off x="2843856" y="1131630"/>
                  <a:ext cx="342030" cy="3492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2030" h="349226">
                      <a:moveTo>
                        <a:pt x="108293" y="0"/>
                      </a:moveTo>
                      <a:lnTo>
                        <a:pt x="323743" y="0"/>
                      </a:lnTo>
                      <a:lnTo>
                        <a:pt x="342030" y="3692"/>
                      </a:lnTo>
                      <a:lnTo>
                        <a:pt x="62738" y="349226"/>
                      </a:lnTo>
                      <a:cubicBezTo>
                        <a:pt x="25551" y="332604"/>
                        <a:pt x="0" y="295155"/>
                        <a:pt x="0" y="251737"/>
                      </a:cubicBezTo>
                      <a:lnTo>
                        <a:pt x="0" y="108293"/>
                      </a:lnTo>
                      <a:cubicBezTo>
                        <a:pt x="0" y="48484"/>
                        <a:pt x="48484" y="0"/>
                        <a:pt x="108293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7000">
                      <a:sysClr val="window" lastClr="FFFFFF">
                        <a:alpha val="52000"/>
                      </a:sysClr>
                    </a:gs>
                    <a:gs pos="93000">
                      <a:sysClr val="window" lastClr="FFFFFF">
                        <a:alpha val="0"/>
                      </a:sysClr>
                    </a:gs>
                  </a:gsLst>
                  <a:lin ang="2700000" scaled="1"/>
                  <a:tileRect/>
                </a:gra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/>
              </p:spPr>
              <p:txBody>
                <a:bodyPr vert="horz" wrap="square" lIns="121920" tIns="60960" rIns="121920" bIns="6096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defTabSz="121917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 sz="2400" kern="0">
                    <a:solidFill>
                      <a:sysClr val="windowText" lastClr="000000"/>
                    </a:solidFill>
                    <a:latin typeface="Calibri" pitchFamily="34" charset="0"/>
                    <a:ea typeface="宋体" pitchFamily="2" charset="-122"/>
                  </a:endParaRPr>
                </a:p>
              </p:txBody>
            </p:sp>
          </p:grpSp>
          <p:sp>
            <p:nvSpPr>
              <p:cNvPr id="63" name="标题层"/>
              <p:cNvSpPr txBox="1"/>
              <p:nvPr/>
            </p:nvSpPr>
            <p:spPr bwMode="auto">
              <a:xfrm>
                <a:off x="2681095" y="1111333"/>
                <a:ext cx="478841" cy="346249"/>
              </a:xfrm>
              <a:prstGeom prst="rect">
                <a:avLst/>
              </a:prstGeom>
              <a:noFill/>
              <a:effectLst>
                <a:outerShdw blurRad="12700" dist="12700" dir="438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ctr" defTabSz="1219170">
                  <a:defRPr/>
                </a:pPr>
                <a:r>
                  <a:rPr lang="en-US" altLang="zh-CN" sz="2400" kern="0" dirty="0" smtClean="0">
                    <a:solidFill>
                      <a:sysClr val="window" lastClr="FFFFFF"/>
                    </a:solidFill>
                    <a:latin typeface="Impact" pitchFamily="34" charset="0"/>
                    <a:ea typeface="微软雅黑" pitchFamily="34" charset="-122"/>
                    <a:cs typeface="Arial" panose="020B0604020202020204" pitchFamily="34" charset="0"/>
                  </a:rPr>
                  <a:t>05</a:t>
                </a:r>
                <a:endParaRPr lang="zh-CN" altLang="en-US" sz="2400" kern="0" dirty="0">
                  <a:solidFill>
                    <a:sysClr val="window" lastClr="FFFFFF"/>
                  </a:solidFill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4329854" y="3504681"/>
              <a:ext cx="4320360" cy="480122"/>
              <a:chOff x="3347898" y="1132026"/>
              <a:chExt cx="3240270" cy="360092"/>
            </a:xfrm>
          </p:grpSpPr>
          <p:sp>
            <p:nvSpPr>
              <p:cNvPr id="59" name="矩形 58"/>
              <p:cNvSpPr/>
              <p:nvPr/>
            </p:nvSpPr>
            <p:spPr bwMode="auto">
              <a:xfrm>
                <a:off x="3347898" y="1132088"/>
                <a:ext cx="3240270" cy="360030"/>
              </a:xfrm>
              <a:prstGeom prst="rect">
                <a:avLst/>
              </a:prstGeom>
              <a:solidFill>
                <a:srgbClr val="E61817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0" name="椭圆 14"/>
              <p:cNvSpPr/>
              <p:nvPr/>
            </p:nvSpPr>
            <p:spPr bwMode="auto">
              <a:xfrm>
                <a:off x="3401991" y="1132026"/>
                <a:ext cx="3122612" cy="285750"/>
              </a:xfrm>
              <a:custGeom>
                <a:avLst/>
                <a:gdLst/>
                <a:ahLst/>
                <a:cxnLst/>
                <a:rect l="l" t="t" r="r" b="b"/>
                <a:pathLst>
                  <a:path w="3024336" h="288032">
                    <a:moveTo>
                      <a:pt x="57791" y="0"/>
                    </a:moveTo>
                    <a:lnTo>
                      <a:pt x="2966545" y="0"/>
                    </a:lnTo>
                    <a:cubicBezTo>
                      <a:pt x="2998462" y="0"/>
                      <a:pt x="3024336" y="25874"/>
                      <a:pt x="3024336" y="57791"/>
                    </a:cubicBezTo>
                    <a:lnTo>
                      <a:pt x="3024336" y="141731"/>
                    </a:lnTo>
                    <a:cubicBezTo>
                      <a:pt x="2725568" y="229254"/>
                      <a:pt x="2160294" y="288032"/>
                      <a:pt x="1512169" y="288032"/>
                    </a:cubicBezTo>
                    <a:cubicBezTo>
                      <a:pt x="864044" y="288032"/>
                      <a:pt x="298767" y="229254"/>
                      <a:pt x="0" y="141731"/>
                    </a:cubicBezTo>
                    <a:lnTo>
                      <a:pt x="0" y="57791"/>
                    </a:lnTo>
                    <a:cubicBezTo>
                      <a:pt x="0" y="25874"/>
                      <a:pt x="25874" y="0"/>
                      <a:pt x="57791" y="0"/>
                    </a:cubicBezTo>
                    <a:close/>
                  </a:path>
                </a:pathLst>
              </a:custGeom>
              <a:solidFill>
                <a:sysClr val="window" lastClr="FFFFFF">
                  <a:alpha val="14000"/>
                </a:sysClr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61" name="标题层"/>
              <p:cNvSpPr txBox="1"/>
              <p:nvPr/>
            </p:nvSpPr>
            <p:spPr bwMode="auto">
              <a:xfrm>
                <a:off x="3347898" y="1164190"/>
                <a:ext cx="3240269" cy="300083"/>
              </a:xfrm>
              <a:prstGeom prst="rect">
                <a:avLst/>
              </a:prstGeom>
              <a:noFill/>
              <a:effectLst>
                <a:outerShdw blurRad="12700" dist="12700" dir="438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ctr" defTabSz="1219170">
                  <a:defRPr/>
                </a:pPr>
                <a:r>
                  <a:rPr lang="zh-CN" altLang="en-US" sz="2000" b="1" kern="0" dirty="0">
                    <a:solidFill>
                      <a:sysClr val="window" lastClr="FFFFFF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  <a:cs typeface="Arial" panose="020B0604020202020204" pitchFamily="34" charset="0"/>
                  </a:rPr>
                  <a:t>此处添加您的标题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774726763"/>
      </p:ext>
    </p:extLst>
  </p:cSld>
  <p:clrMapOvr>
    <a:masterClrMapping/>
  </p:clrMapOvr>
  <p:transition spd="slow" advClick="0" advTm="558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9721"/>
          <a:stretch/>
        </p:blipFill>
        <p:spPr>
          <a:xfrm>
            <a:off x="0" y="5627882"/>
            <a:ext cx="12192000" cy="123011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057" t="20823" r="71933" b="42035"/>
          <a:stretch/>
        </p:blipFill>
        <p:spPr>
          <a:xfrm>
            <a:off x="3912122" y="4732334"/>
            <a:ext cx="2073897" cy="225300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6667"/>
          <a:stretch/>
        </p:blipFill>
        <p:spPr>
          <a:xfrm>
            <a:off x="0" y="4836031"/>
            <a:ext cx="12192000" cy="202196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323" t="18998"/>
          <a:stretch/>
        </p:blipFill>
        <p:spPr>
          <a:xfrm flipH="1">
            <a:off x="0" y="1920863"/>
            <a:ext cx="2642886" cy="4937137"/>
          </a:xfrm>
          <a:prstGeom prst="rect">
            <a:avLst/>
          </a:prstGeom>
        </p:spPr>
      </p:pic>
      <p:sp>
        <p:nvSpPr>
          <p:cNvPr id="13" name="TextBox 59"/>
          <p:cNvSpPr txBox="1">
            <a:spLocks noChangeArrowheads="1"/>
          </p:cNvSpPr>
          <p:nvPr/>
        </p:nvSpPr>
        <p:spPr bwMode="auto">
          <a:xfrm flipH="1">
            <a:off x="6153595" y="979801"/>
            <a:ext cx="2498668" cy="156966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defTabSz="685800">
              <a:defRPr/>
            </a:pPr>
            <a:r>
              <a:rPr lang="en-US" altLang="zh-CN" sz="9600" kern="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04</a:t>
            </a:r>
            <a:endParaRPr lang="en-US" altLang="ko-KR" sz="8000" kern="0" dirty="0">
              <a:solidFill>
                <a:srgbClr val="E61817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6465659" y="592719"/>
            <a:ext cx="1954610" cy="1113172"/>
          </a:xfrm>
          <a:custGeom>
            <a:avLst/>
            <a:gdLst>
              <a:gd name="connsiteX0" fmla="*/ 0 w 1845118"/>
              <a:gd name="connsiteY0" fmla="*/ 0 h 1113172"/>
              <a:gd name="connsiteX1" fmla="*/ 1845118 w 1845118"/>
              <a:gd name="connsiteY1" fmla="*/ 0 h 1113172"/>
              <a:gd name="connsiteX2" fmla="*/ 1845118 w 1845118"/>
              <a:gd name="connsiteY2" fmla="*/ 1113172 h 1113172"/>
              <a:gd name="connsiteX3" fmla="*/ 1054278 w 1845118"/>
              <a:gd name="connsiteY3" fmla="*/ 1113172 h 1113172"/>
              <a:gd name="connsiteX4" fmla="*/ 1054278 w 1845118"/>
              <a:gd name="connsiteY4" fmla="*/ 539460 h 1113172"/>
              <a:gd name="connsiteX5" fmla="*/ 0 w 1845118"/>
              <a:gd name="connsiteY5" fmla="*/ 539460 h 1113172"/>
              <a:gd name="connsiteX0" fmla="*/ 1054278 w 1845118"/>
              <a:gd name="connsiteY0" fmla="*/ 539460 h 1113172"/>
              <a:gd name="connsiteX1" fmla="*/ 0 w 1845118"/>
              <a:gd name="connsiteY1" fmla="*/ 539460 h 1113172"/>
              <a:gd name="connsiteX2" fmla="*/ 0 w 1845118"/>
              <a:gd name="connsiteY2" fmla="*/ 0 h 1113172"/>
              <a:gd name="connsiteX3" fmla="*/ 1845118 w 1845118"/>
              <a:gd name="connsiteY3" fmla="*/ 0 h 1113172"/>
              <a:gd name="connsiteX4" fmla="*/ 1845118 w 1845118"/>
              <a:gd name="connsiteY4" fmla="*/ 1113172 h 1113172"/>
              <a:gd name="connsiteX5" fmla="*/ 1054278 w 1845118"/>
              <a:gd name="connsiteY5" fmla="*/ 1113172 h 1113172"/>
              <a:gd name="connsiteX6" fmla="*/ 1145718 w 1845118"/>
              <a:gd name="connsiteY6" fmla="*/ 630900 h 1113172"/>
              <a:gd name="connsiteX0" fmla="*/ 1054278 w 1845118"/>
              <a:gd name="connsiteY0" fmla="*/ 539460 h 1113172"/>
              <a:gd name="connsiteX1" fmla="*/ 0 w 1845118"/>
              <a:gd name="connsiteY1" fmla="*/ 539460 h 1113172"/>
              <a:gd name="connsiteX2" fmla="*/ 0 w 1845118"/>
              <a:gd name="connsiteY2" fmla="*/ 0 h 1113172"/>
              <a:gd name="connsiteX3" fmla="*/ 1845118 w 1845118"/>
              <a:gd name="connsiteY3" fmla="*/ 0 h 1113172"/>
              <a:gd name="connsiteX4" fmla="*/ 1845118 w 1845118"/>
              <a:gd name="connsiteY4" fmla="*/ 1113172 h 1113172"/>
              <a:gd name="connsiteX5" fmla="*/ 1054278 w 1845118"/>
              <a:gd name="connsiteY5" fmla="*/ 1113172 h 1113172"/>
              <a:gd name="connsiteX0" fmla="*/ 0 w 1845118"/>
              <a:gd name="connsiteY0" fmla="*/ 539460 h 1113172"/>
              <a:gd name="connsiteX1" fmla="*/ 0 w 1845118"/>
              <a:gd name="connsiteY1" fmla="*/ 0 h 1113172"/>
              <a:gd name="connsiteX2" fmla="*/ 1845118 w 1845118"/>
              <a:gd name="connsiteY2" fmla="*/ 0 h 1113172"/>
              <a:gd name="connsiteX3" fmla="*/ 1845118 w 1845118"/>
              <a:gd name="connsiteY3" fmla="*/ 1113172 h 1113172"/>
              <a:gd name="connsiteX4" fmla="*/ 1054278 w 1845118"/>
              <a:gd name="connsiteY4" fmla="*/ 1113172 h 1113172"/>
              <a:gd name="connsiteX0" fmla="*/ 0 w 1845118"/>
              <a:gd name="connsiteY0" fmla="*/ 539460 h 1113172"/>
              <a:gd name="connsiteX1" fmla="*/ 0 w 1845118"/>
              <a:gd name="connsiteY1" fmla="*/ 0 h 1113172"/>
              <a:gd name="connsiteX2" fmla="*/ 1845118 w 1845118"/>
              <a:gd name="connsiteY2" fmla="*/ 0 h 1113172"/>
              <a:gd name="connsiteX3" fmla="*/ 1845118 w 1845118"/>
              <a:gd name="connsiteY3" fmla="*/ 1113172 h 1113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5118" h="1113172">
                <a:moveTo>
                  <a:pt x="0" y="539460"/>
                </a:moveTo>
                <a:lnTo>
                  <a:pt x="0" y="0"/>
                </a:lnTo>
                <a:lnTo>
                  <a:pt x="1845118" y="0"/>
                </a:lnTo>
                <a:lnTo>
                  <a:pt x="1845118" y="1113172"/>
                </a:lnTo>
              </a:path>
            </a:pathLst>
          </a:custGeom>
          <a:noFill/>
          <a:ln w="31750">
            <a:solidFill>
              <a:srgbClr val="E103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E61817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6170312" y="900898"/>
            <a:ext cx="2498670" cy="1827878"/>
          </a:xfrm>
          <a:custGeom>
            <a:avLst/>
            <a:gdLst>
              <a:gd name="connsiteX0" fmla="*/ 0 w 2362498"/>
              <a:gd name="connsiteY0" fmla="*/ 0 h 1827878"/>
              <a:gd name="connsiteX1" fmla="*/ 618105 w 2362498"/>
              <a:gd name="connsiteY1" fmla="*/ 0 h 1827878"/>
              <a:gd name="connsiteX2" fmla="*/ 618105 w 2362498"/>
              <a:gd name="connsiteY2" fmla="*/ 1612423 h 1827878"/>
              <a:gd name="connsiteX3" fmla="*/ 2362498 w 2362498"/>
              <a:gd name="connsiteY3" fmla="*/ 1612423 h 1827878"/>
              <a:gd name="connsiteX4" fmla="*/ 2362498 w 2362498"/>
              <a:gd name="connsiteY4" fmla="*/ 1827878 h 1827878"/>
              <a:gd name="connsiteX5" fmla="*/ 839514 w 2362498"/>
              <a:gd name="connsiteY5" fmla="*/ 1827878 h 1827878"/>
              <a:gd name="connsiteX6" fmla="*/ 433218 w 2362498"/>
              <a:gd name="connsiteY6" fmla="*/ 1827878 h 1827878"/>
              <a:gd name="connsiteX7" fmla="*/ 433218 w 2362498"/>
              <a:gd name="connsiteY7" fmla="*/ 1826314 h 1827878"/>
              <a:gd name="connsiteX8" fmla="*/ 0 w 2362498"/>
              <a:gd name="connsiteY8" fmla="*/ 1826314 h 1827878"/>
              <a:gd name="connsiteX0" fmla="*/ 618105 w 2362498"/>
              <a:gd name="connsiteY0" fmla="*/ 1612423 h 1827878"/>
              <a:gd name="connsiteX1" fmla="*/ 2362498 w 2362498"/>
              <a:gd name="connsiteY1" fmla="*/ 1612423 h 1827878"/>
              <a:gd name="connsiteX2" fmla="*/ 2362498 w 2362498"/>
              <a:gd name="connsiteY2" fmla="*/ 1827878 h 1827878"/>
              <a:gd name="connsiteX3" fmla="*/ 839514 w 2362498"/>
              <a:gd name="connsiteY3" fmla="*/ 1827878 h 1827878"/>
              <a:gd name="connsiteX4" fmla="*/ 433218 w 2362498"/>
              <a:gd name="connsiteY4" fmla="*/ 1827878 h 1827878"/>
              <a:gd name="connsiteX5" fmla="*/ 433218 w 2362498"/>
              <a:gd name="connsiteY5" fmla="*/ 1826314 h 1827878"/>
              <a:gd name="connsiteX6" fmla="*/ 0 w 2362498"/>
              <a:gd name="connsiteY6" fmla="*/ 1826314 h 1827878"/>
              <a:gd name="connsiteX7" fmla="*/ 0 w 2362498"/>
              <a:gd name="connsiteY7" fmla="*/ 0 h 1827878"/>
              <a:gd name="connsiteX8" fmla="*/ 618105 w 2362498"/>
              <a:gd name="connsiteY8" fmla="*/ 0 h 1827878"/>
              <a:gd name="connsiteX9" fmla="*/ 709545 w 2362498"/>
              <a:gd name="connsiteY9" fmla="*/ 1703863 h 1827878"/>
              <a:gd name="connsiteX0" fmla="*/ 618105 w 2362498"/>
              <a:gd name="connsiteY0" fmla="*/ 1612423 h 1827878"/>
              <a:gd name="connsiteX1" fmla="*/ 2362498 w 2362498"/>
              <a:gd name="connsiteY1" fmla="*/ 1612423 h 1827878"/>
              <a:gd name="connsiteX2" fmla="*/ 2362498 w 2362498"/>
              <a:gd name="connsiteY2" fmla="*/ 1827878 h 1827878"/>
              <a:gd name="connsiteX3" fmla="*/ 839514 w 2362498"/>
              <a:gd name="connsiteY3" fmla="*/ 1827878 h 1827878"/>
              <a:gd name="connsiteX4" fmla="*/ 433218 w 2362498"/>
              <a:gd name="connsiteY4" fmla="*/ 1827878 h 1827878"/>
              <a:gd name="connsiteX5" fmla="*/ 433218 w 2362498"/>
              <a:gd name="connsiteY5" fmla="*/ 1826314 h 1827878"/>
              <a:gd name="connsiteX6" fmla="*/ 0 w 2362498"/>
              <a:gd name="connsiteY6" fmla="*/ 1826314 h 1827878"/>
              <a:gd name="connsiteX7" fmla="*/ 0 w 2362498"/>
              <a:gd name="connsiteY7" fmla="*/ 0 h 1827878"/>
              <a:gd name="connsiteX8" fmla="*/ 618105 w 2362498"/>
              <a:gd name="connsiteY8" fmla="*/ 0 h 1827878"/>
              <a:gd name="connsiteX0" fmla="*/ 2362498 w 2362498"/>
              <a:gd name="connsiteY0" fmla="*/ 1612423 h 1827878"/>
              <a:gd name="connsiteX1" fmla="*/ 2362498 w 2362498"/>
              <a:gd name="connsiteY1" fmla="*/ 1827878 h 1827878"/>
              <a:gd name="connsiteX2" fmla="*/ 839514 w 2362498"/>
              <a:gd name="connsiteY2" fmla="*/ 1827878 h 1827878"/>
              <a:gd name="connsiteX3" fmla="*/ 433218 w 2362498"/>
              <a:gd name="connsiteY3" fmla="*/ 1827878 h 1827878"/>
              <a:gd name="connsiteX4" fmla="*/ 433218 w 2362498"/>
              <a:gd name="connsiteY4" fmla="*/ 1826314 h 1827878"/>
              <a:gd name="connsiteX5" fmla="*/ 0 w 2362498"/>
              <a:gd name="connsiteY5" fmla="*/ 1826314 h 1827878"/>
              <a:gd name="connsiteX6" fmla="*/ 0 w 2362498"/>
              <a:gd name="connsiteY6" fmla="*/ 0 h 1827878"/>
              <a:gd name="connsiteX7" fmla="*/ 618105 w 2362498"/>
              <a:gd name="connsiteY7" fmla="*/ 0 h 1827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62498" h="1827878">
                <a:moveTo>
                  <a:pt x="2362498" y="1612423"/>
                </a:moveTo>
                <a:lnTo>
                  <a:pt x="2362498" y="1827878"/>
                </a:lnTo>
                <a:lnTo>
                  <a:pt x="839514" y="1827878"/>
                </a:lnTo>
                <a:lnTo>
                  <a:pt x="433218" y="1827878"/>
                </a:lnTo>
                <a:lnTo>
                  <a:pt x="433218" y="1826314"/>
                </a:lnTo>
                <a:lnTo>
                  <a:pt x="0" y="1826314"/>
                </a:lnTo>
                <a:lnTo>
                  <a:pt x="0" y="0"/>
                </a:lnTo>
                <a:lnTo>
                  <a:pt x="618105" y="0"/>
                </a:lnTo>
              </a:path>
            </a:pathLst>
          </a:custGeom>
          <a:noFill/>
          <a:ln w="31750">
            <a:solidFill>
              <a:srgbClr val="E103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E61817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73894" y="3021568"/>
            <a:ext cx="6058070" cy="923330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 algn="ctr"/>
            <a:r>
              <a:rPr lang="zh-CN" altLang="en-US" sz="5400" b="1" spc="300" dirty="0">
                <a:solidFill>
                  <a:srgbClr val="E61817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此处添加您的标题</a:t>
            </a: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4311386" y="4024433"/>
            <a:ext cx="6212114" cy="498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buNone/>
            </a:pPr>
            <a:r>
              <a:rPr lang="en-US" altLang="zh-CN" sz="1200" dirty="0">
                <a:solidFill>
                  <a:srgbClr val="E61817"/>
                </a:solidFill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</p:spTree>
    <p:extLst>
      <p:ext uri="{BB962C8B-B14F-4D97-AF65-F5344CB8AC3E}">
        <p14:creationId xmlns:p14="http://schemas.microsoft.com/office/powerpoint/2010/main" xmlns="" val="3102936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7345">
        <p14:warp dir="in"/>
      </p:transition>
    </mc:Choice>
    <mc:Fallback>
      <p:transition spd="slow" advClick="0" advTm="734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600"/>
                            </p:stCondLst>
                            <p:childTnLst>
                              <p:par>
                                <p:cTn id="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100"/>
                            </p:stCondLst>
                            <p:childTnLst>
                              <p:par>
                                <p:cTn id="4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600"/>
                            </p:stCondLst>
                            <p:childTnLst>
                              <p:par>
                                <p:cTn id="4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 animBg="1"/>
      <p:bldP spid="16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6" y="0"/>
            <a:ext cx="2247809" cy="638483"/>
          </a:xfrm>
          <a:prstGeom prst="rect">
            <a:avLst/>
          </a:prstGeom>
        </p:spPr>
      </p:pic>
      <p:sp>
        <p:nvSpPr>
          <p:cNvPr id="3" name="文本占位符 2"/>
          <p:cNvSpPr txBox="1">
            <a:spLocks/>
          </p:cNvSpPr>
          <p:nvPr/>
        </p:nvSpPr>
        <p:spPr>
          <a:xfrm>
            <a:off x="827314" y="773433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827314" y="297254"/>
            <a:ext cx="36471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2400" b="1">
                <a:solidFill>
                  <a:srgbClr val="3D735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四、点击</a:t>
            </a:r>
            <a:r>
              <a:rPr lang="zh-CN" altLang="en-US" b="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添加你的</a:t>
            </a:r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标题</a:t>
            </a:r>
            <a:endParaRPr lang="zh-CN" altLang="en-US" b="0" spc="300" dirty="0">
              <a:solidFill>
                <a:srgbClr val="E61817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44" name="手杖形箭头 43"/>
          <p:cNvSpPr/>
          <p:nvPr/>
        </p:nvSpPr>
        <p:spPr>
          <a:xfrm rot="5400000" flipH="1">
            <a:off x="5151864" y="-1500091"/>
            <a:ext cx="1937655" cy="9463311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3750"/>
              <a:gd name="adj5" fmla="val 28432"/>
            </a:avLst>
          </a:prstGeom>
          <a:solidFill>
            <a:srgbClr val="E6181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313661" y="3612567"/>
            <a:ext cx="667659" cy="667659"/>
            <a:chOff x="4332515" y="3556005"/>
            <a:chExt cx="667659" cy="667659"/>
          </a:xfrm>
        </p:grpSpPr>
        <p:sp>
          <p:nvSpPr>
            <p:cNvPr id="46" name="椭圆 45"/>
            <p:cNvSpPr/>
            <p:nvPr/>
          </p:nvSpPr>
          <p:spPr>
            <a:xfrm>
              <a:off x="4332515" y="3556005"/>
              <a:ext cx="667659" cy="667659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7" name="Freeform 247"/>
            <p:cNvSpPr>
              <a:spLocks noEditPoints="1"/>
            </p:cNvSpPr>
            <p:nvPr/>
          </p:nvSpPr>
          <p:spPr bwMode="auto">
            <a:xfrm>
              <a:off x="4535818" y="3759309"/>
              <a:ext cx="261055" cy="261055"/>
            </a:xfrm>
            <a:custGeom>
              <a:avLst/>
              <a:gdLst>
                <a:gd name="T0" fmla="*/ 223 w 234"/>
                <a:gd name="T1" fmla="*/ 203 h 234"/>
                <a:gd name="T2" fmla="*/ 167 w 234"/>
                <a:gd name="T3" fmla="*/ 147 h 234"/>
                <a:gd name="T4" fmla="*/ 166 w 234"/>
                <a:gd name="T5" fmla="*/ 146 h 234"/>
                <a:gd name="T6" fmla="*/ 156 w 234"/>
                <a:gd name="T7" fmla="*/ 34 h 234"/>
                <a:gd name="T8" fmla="*/ 33 w 234"/>
                <a:gd name="T9" fmla="*/ 34 h 234"/>
                <a:gd name="T10" fmla="*/ 33 w 234"/>
                <a:gd name="T11" fmla="*/ 157 h 234"/>
                <a:gd name="T12" fmla="*/ 145 w 234"/>
                <a:gd name="T13" fmla="*/ 166 h 234"/>
                <a:gd name="T14" fmla="*/ 147 w 234"/>
                <a:gd name="T15" fmla="*/ 168 h 234"/>
                <a:gd name="T16" fmla="*/ 202 w 234"/>
                <a:gd name="T17" fmla="*/ 223 h 234"/>
                <a:gd name="T18" fmla="*/ 228 w 234"/>
                <a:gd name="T19" fmla="*/ 229 h 234"/>
                <a:gd name="T20" fmla="*/ 223 w 234"/>
                <a:gd name="T21" fmla="*/ 203 h 234"/>
                <a:gd name="T22" fmla="*/ 53 w 234"/>
                <a:gd name="T23" fmla="*/ 137 h 234"/>
                <a:gd name="T24" fmla="*/ 53 w 234"/>
                <a:gd name="T25" fmla="*/ 54 h 234"/>
                <a:gd name="T26" fmla="*/ 136 w 234"/>
                <a:gd name="T27" fmla="*/ 54 h 234"/>
                <a:gd name="T28" fmla="*/ 136 w 234"/>
                <a:gd name="T29" fmla="*/ 137 h 234"/>
                <a:gd name="T30" fmla="*/ 53 w 234"/>
                <a:gd name="T31" fmla="*/ 137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4" h="234">
                  <a:moveTo>
                    <a:pt x="223" y="203"/>
                  </a:moveTo>
                  <a:cubicBezTo>
                    <a:pt x="167" y="147"/>
                    <a:pt x="167" y="147"/>
                    <a:pt x="167" y="147"/>
                  </a:cubicBezTo>
                  <a:cubicBezTo>
                    <a:pt x="167" y="147"/>
                    <a:pt x="166" y="146"/>
                    <a:pt x="166" y="146"/>
                  </a:cubicBezTo>
                  <a:cubicBezTo>
                    <a:pt x="190" y="112"/>
                    <a:pt x="187" y="65"/>
                    <a:pt x="156" y="34"/>
                  </a:cubicBezTo>
                  <a:cubicBezTo>
                    <a:pt x="122" y="0"/>
                    <a:pt x="67" y="0"/>
                    <a:pt x="33" y="34"/>
                  </a:cubicBezTo>
                  <a:cubicBezTo>
                    <a:pt x="0" y="68"/>
                    <a:pt x="0" y="123"/>
                    <a:pt x="33" y="157"/>
                  </a:cubicBezTo>
                  <a:cubicBezTo>
                    <a:pt x="64" y="187"/>
                    <a:pt x="111" y="190"/>
                    <a:pt x="145" y="166"/>
                  </a:cubicBezTo>
                  <a:cubicBezTo>
                    <a:pt x="146" y="167"/>
                    <a:pt x="146" y="167"/>
                    <a:pt x="147" y="168"/>
                  </a:cubicBezTo>
                  <a:cubicBezTo>
                    <a:pt x="202" y="223"/>
                    <a:pt x="202" y="223"/>
                    <a:pt x="202" y="223"/>
                  </a:cubicBezTo>
                  <a:cubicBezTo>
                    <a:pt x="211" y="232"/>
                    <a:pt x="222" y="234"/>
                    <a:pt x="228" y="229"/>
                  </a:cubicBezTo>
                  <a:cubicBezTo>
                    <a:pt x="234" y="223"/>
                    <a:pt x="231" y="211"/>
                    <a:pt x="223" y="203"/>
                  </a:cubicBezTo>
                  <a:close/>
                  <a:moveTo>
                    <a:pt x="53" y="137"/>
                  </a:moveTo>
                  <a:cubicBezTo>
                    <a:pt x="31" y="114"/>
                    <a:pt x="31" y="77"/>
                    <a:pt x="53" y="54"/>
                  </a:cubicBezTo>
                  <a:cubicBezTo>
                    <a:pt x="76" y="31"/>
                    <a:pt x="113" y="31"/>
                    <a:pt x="136" y="54"/>
                  </a:cubicBezTo>
                  <a:cubicBezTo>
                    <a:pt x="159" y="77"/>
                    <a:pt x="159" y="114"/>
                    <a:pt x="136" y="137"/>
                  </a:cubicBezTo>
                  <a:cubicBezTo>
                    <a:pt x="113" y="160"/>
                    <a:pt x="76" y="160"/>
                    <a:pt x="53" y="1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056687" y="3612567"/>
            <a:ext cx="667659" cy="667659"/>
            <a:chOff x="2075541" y="3556005"/>
            <a:chExt cx="667659" cy="667659"/>
          </a:xfrm>
        </p:grpSpPr>
        <p:sp>
          <p:nvSpPr>
            <p:cNvPr id="49" name="椭圆 48"/>
            <p:cNvSpPr/>
            <p:nvPr/>
          </p:nvSpPr>
          <p:spPr>
            <a:xfrm>
              <a:off x="2075541" y="3556005"/>
              <a:ext cx="667659" cy="667659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2264261" y="3776735"/>
              <a:ext cx="290219" cy="226200"/>
              <a:chOff x="9439656" y="2777910"/>
              <a:chExt cx="548947" cy="427856"/>
            </a:xfrm>
            <a:solidFill>
              <a:schemeClr val="bg1"/>
            </a:solidFill>
          </p:grpSpPr>
          <p:sp>
            <p:nvSpPr>
              <p:cNvPr id="51" name="Freeform 267"/>
              <p:cNvSpPr>
                <a:spLocks noEditPoints="1"/>
              </p:cNvSpPr>
              <p:nvPr/>
            </p:nvSpPr>
            <p:spPr bwMode="auto">
              <a:xfrm>
                <a:off x="9439656" y="2777910"/>
                <a:ext cx="548947" cy="427856"/>
              </a:xfrm>
              <a:custGeom>
                <a:avLst/>
                <a:gdLst>
                  <a:gd name="T0" fmla="*/ 224 w 260"/>
                  <a:gd name="T1" fmla="*/ 0 h 202"/>
                  <a:gd name="T2" fmla="*/ 36 w 260"/>
                  <a:gd name="T3" fmla="*/ 0 h 202"/>
                  <a:gd name="T4" fmla="*/ 0 w 260"/>
                  <a:gd name="T5" fmla="*/ 36 h 202"/>
                  <a:gd name="T6" fmla="*/ 0 w 260"/>
                  <a:gd name="T7" fmla="*/ 166 h 202"/>
                  <a:gd name="T8" fmla="*/ 36 w 260"/>
                  <a:gd name="T9" fmla="*/ 202 h 202"/>
                  <a:gd name="T10" fmla="*/ 224 w 260"/>
                  <a:gd name="T11" fmla="*/ 202 h 202"/>
                  <a:gd name="T12" fmla="*/ 260 w 260"/>
                  <a:gd name="T13" fmla="*/ 166 h 202"/>
                  <a:gd name="T14" fmla="*/ 260 w 260"/>
                  <a:gd name="T15" fmla="*/ 36 h 202"/>
                  <a:gd name="T16" fmla="*/ 224 w 260"/>
                  <a:gd name="T17" fmla="*/ 0 h 202"/>
                  <a:gd name="T18" fmla="*/ 239 w 260"/>
                  <a:gd name="T19" fmla="*/ 166 h 202"/>
                  <a:gd name="T20" fmla="*/ 224 w 260"/>
                  <a:gd name="T21" fmla="*/ 181 h 202"/>
                  <a:gd name="T22" fmla="*/ 36 w 260"/>
                  <a:gd name="T23" fmla="*/ 181 h 202"/>
                  <a:gd name="T24" fmla="*/ 22 w 260"/>
                  <a:gd name="T25" fmla="*/ 166 h 202"/>
                  <a:gd name="T26" fmla="*/ 22 w 260"/>
                  <a:gd name="T27" fmla="*/ 36 h 202"/>
                  <a:gd name="T28" fmla="*/ 36 w 260"/>
                  <a:gd name="T29" fmla="*/ 21 h 202"/>
                  <a:gd name="T30" fmla="*/ 224 w 260"/>
                  <a:gd name="T31" fmla="*/ 21 h 202"/>
                  <a:gd name="T32" fmla="*/ 239 w 260"/>
                  <a:gd name="T33" fmla="*/ 36 h 202"/>
                  <a:gd name="T34" fmla="*/ 239 w 260"/>
                  <a:gd name="T35" fmla="*/ 166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60" h="202">
                    <a:moveTo>
                      <a:pt x="224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0" y="186"/>
                      <a:pt x="16" y="202"/>
                      <a:pt x="36" y="202"/>
                    </a:cubicBezTo>
                    <a:cubicBezTo>
                      <a:pt x="224" y="202"/>
                      <a:pt x="224" y="202"/>
                      <a:pt x="224" y="202"/>
                    </a:cubicBezTo>
                    <a:cubicBezTo>
                      <a:pt x="244" y="202"/>
                      <a:pt x="260" y="186"/>
                      <a:pt x="260" y="166"/>
                    </a:cubicBezTo>
                    <a:cubicBezTo>
                      <a:pt x="260" y="36"/>
                      <a:pt x="260" y="36"/>
                      <a:pt x="260" y="36"/>
                    </a:cubicBezTo>
                    <a:cubicBezTo>
                      <a:pt x="260" y="16"/>
                      <a:pt x="244" y="0"/>
                      <a:pt x="224" y="0"/>
                    </a:cubicBezTo>
                    <a:close/>
                    <a:moveTo>
                      <a:pt x="239" y="166"/>
                    </a:moveTo>
                    <a:cubicBezTo>
                      <a:pt x="239" y="174"/>
                      <a:pt x="232" y="181"/>
                      <a:pt x="224" y="181"/>
                    </a:cubicBezTo>
                    <a:cubicBezTo>
                      <a:pt x="36" y="181"/>
                      <a:pt x="36" y="181"/>
                      <a:pt x="36" y="181"/>
                    </a:cubicBezTo>
                    <a:cubicBezTo>
                      <a:pt x="28" y="181"/>
                      <a:pt x="22" y="174"/>
                      <a:pt x="22" y="16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2" y="28"/>
                      <a:pt x="28" y="21"/>
                      <a:pt x="36" y="21"/>
                    </a:cubicBezTo>
                    <a:cubicBezTo>
                      <a:pt x="224" y="21"/>
                      <a:pt x="224" y="21"/>
                      <a:pt x="224" y="21"/>
                    </a:cubicBezTo>
                    <a:cubicBezTo>
                      <a:pt x="232" y="21"/>
                      <a:pt x="239" y="28"/>
                      <a:pt x="239" y="36"/>
                    </a:cubicBezTo>
                    <a:lnTo>
                      <a:pt x="239" y="16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52" name="Freeform 268"/>
              <p:cNvSpPr/>
              <p:nvPr/>
            </p:nvSpPr>
            <p:spPr bwMode="auto">
              <a:xfrm>
                <a:off x="9638784" y="2884201"/>
                <a:ext cx="192401" cy="215273"/>
              </a:xfrm>
              <a:custGeom>
                <a:avLst/>
                <a:gdLst>
                  <a:gd name="T0" fmla="*/ 80 w 91"/>
                  <a:gd name="T1" fmla="*/ 40 h 102"/>
                  <a:gd name="T2" fmla="*/ 19 w 91"/>
                  <a:gd name="T3" fmla="*/ 6 h 102"/>
                  <a:gd name="T4" fmla="*/ 0 w 91"/>
                  <a:gd name="T5" fmla="*/ 17 h 102"/>
                  <a:gd name="T6" fmla="*/ 0 w 91"/>
                  <a:gd name="T7" fmla="*/ 85 h 102"/>
                  <a:gd name="T8" fmla="*/ 19 w 91"/>
                  <a:gd name="T9" fmla="*/ 96 h 102"/>
                  <a:gd name="T10" fmla="*/ 80 w 91"/>
                  <a:gd name="T11" fmla="*/ 62 h 102"/>
                  <a:gd name="T12" fmla="*/ 80 w 91"/>
                  <a:gd name="T13" fmla="*/ 4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102">
                    <a:moveTo>
                      <a:pt x="80" y="40"/>
                    </a:moveTo>
                    <a:cubicBezTo>
                      <a:pt x="19" y="6"/>
                      <a:pt x="19" y="6"/>
                      <a:pt x="19" y="6"/>
                    </a:cubicBezTo>
                    <a:cubicBezTo>
                      <a:pt x="8" y="0"/>
                      <a:pt x="0" y="5"/>
                      <a:pt x="0" y="17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97"/>
                      <a:pt x="8" y="102"/>
                      <a:pt x="19" y="96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91" y="56"/>
                      <a:pt x="91" y="46"/>
                      <a:pt x="80" y="4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8827607" y="3612567"/>
            <a:ext cx="667659" cy="667659"/>
            <a:chOff x="8846461" y="3556005"/>
            <a:chExt cx="667659" cy="667659"/>
          </a:xfrm>
        </p:grpSpPr>
        <p:sp>
          <p:nvSpPr>
            <p:cNvPr id="54" name="椭圆 53"/>
            <p:cNvSpPr/>
            <p:nvPr/>
          </p:nvSpPr>
          <p:spPr>
            <a:xfrm>
              <a:off x="8846461" y="3556005"/>
              <a:ext cx="667659" cy="667659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5" name="Freeform 271"/>
            <p:cNvSpPr>
              <a:spLocks noEditPoints="1"/>
            </p:cNvSpPr>
            <p:nvPr/>
          </p:nvSpPr>
          <p:spPr bwMode="auto">
            <a:xfrm>
              <a:off x="9086397" y="3740104"/>
              <a:ext cx="187788" cy="299465"/>
            </a:xfrm>
            <a:custGeom>
              <a:avLst/>
              <a:gdLst>
                <a:gd name="T0" fmla="*/ 146 w 168"/>
                <a:gd name="T1" fmla="*/ 163 h 268"/>
                <a:gd name="T2" fmla="*/ 124 w 168"/>
                <a:gd name="T3" fmla="*/ 149 h 268"/>
                <a:gd name="T4" fmla="*/ 153 w 168"/>
                <a:gd name="T5" fmla="*/ 76 h 268"/>
                <a:gd name="T6" fmla="*/ 84 w 168"/>
                <a:gd name="T7" fmla="*/ 0 h 268"/>
                <a:gd name="T8" fmla="*/ 16 w 168"/>
                <a:gd name="T9" fmla="*/ 76 h 268"/>
                <a:gd name="T10" fmla="*/ 44 w 168"/>
                <a:gd name="T11" fmla="*/ 149 h 268"/>
                <a:gd name="T12" fmla="*/ 23 w 168"/>
                <a:gd name="T13" fmla="*/ 163 h 268"/>
                <a:gd name="T14" fmla="*/ 0 w 168"/>
                <a:gd name="T15" fmla="*/ 206 h 268"/>
                <a:gd name="T16" fmla="*/ 84 w 168"/>
                <a:gd name="T17" fmla="*/ 268 h 268"/>
                <a:gd name="T18" fmla="*/ 168 w 168"/>
                <a:gd name="T19" fmla="*/ 206 h 268"/>
                <a:gd name="T20" fmla="*/ 146 w 168"/>
                <a:gd name="T21" fmla="*/ 163 h 268"/>
                <a:gd name="T22" fmla="*/ 37 w 168"/>
                <a:gd name="T23" fmla="*/ 76 h 268"/>
                <a:gd name="T24" fmla="*/ 84 w 168"/>
                <a:gd name="T25" fmla="*/ 21 h 268"/>
                <a:gd name="T26" fmla="*/ 131 w 168"/>
                <a:gd name="T27" fmla="*/ 76 h 268"/>
                <a:gd name="T28" fmla="*/ 84 w 168"/>
                <a:gd name="T29" fmla="*/ 144 h 268"/>
                <a:gd name="T30" fmla="*/ 37 w 168"/>
                <a:gd name="T31" fmla="*/ 76 h 268"/>
                <a:gd name="T32" fmla="*/ 84 w 168"/>
                <a:gd name="T33" fmla="*/ 246 h 268"/>
                <a:gd name="T34" fmla="*/ 22 w 168"/>
                <a:gd name="T35" fmla="*/ 206 h 268"/>
                <a:gd name="T36" fmla="*/ 33 w 168"/>
                <a:gd name="T37" fmla="*/ 182 h 268"/>
                <a:gd name="T38" fmla="*/ 63 w 168"/>
                <a:gd name="T39" fmla="*/ 162 h 268"/>
                <a:gd name="T40" fmla="*/ 84 w 168"/>
                <a:gd name="T41" fmla="*/ 166 h 268"/>
                <a:gd name="T42" fmla="*/ 106 w 168"/>
                <a:gd name="T43" fmla="*/ 162 h 268"/>
                <a:gd name="T44" fmla="*/ 135 w 168"/>
                <a:gd name="T45" fmla="*/ 182 h 268"/>
                <a:gd name="T46" fmla="*/ 147 w 168"/>
                <a:gd name="T47" fmla="*/ 206 h 268"/>
                <a:gd name="T48" fmla="*/ 84 w 168"/>
                <a:gd name="T49" fmla="*/ 246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8" h="268">
                  <a:moveTo>
                    <a:pt x="146" y="163"/>
                  </a:moveTo>
                  <a:cubicBezTo>
                    <a:pt x="140" y="160"/>
                    <a:pt x="133" y="156"/>
                    <a:pt x="124" y="149"/>
                  </a:cubicBezTo>
                  <a:cubicBezTo>
                    <a:pt x="142" y="131"/>
                    <a:pt x="153" y="103"/>
                    <a:pt x="153" y="76"/>
                  </a:cubicBezTo>
                  <a:cubicBezTo>
                    <a:pt x="153" y="32"/>
                    <a:pt x="124" y="0"/>
                    <a:pt x="84" y="0"/>
                  </a:cubicBezTo>
                  <a:cubicBezTo>
                    <a:pt x="44" y="0"/>
                    <a:pt x="16" y="32"/>
                    <a:pt x="16" y="76"/>
                  </a:cubicBezTo>
                  <a:cubicBezTo>
                    <a:pt x="16" y="103"/>
                    <a:pt x="26" y="131"/>
                    <a:pt x="44" y="149"/>
                  </a:cubicBezTo>
                  <a:cubicBezTo>
                    <a:pt x="35" y="156"/>
                    <a:pt x="28" y="160"/>
                    <a:pt x="23" y="163"/>
                  </a:cubicBezTo>
                  <a:cubicBezTo>
                    <a:pt x="6" y="173"/>
                    <a:pt x="0" y="179"/>
                    <a:pt x="0" y="206"/>
                  </a:cubicBezTo>
                  <a:cubicBezTo>
                    <a:pt x="0" y="243"/>
                    <a:pt x="33" y="268"/>
                    <a:pt x="84" y="268"/>
                  </a:cubicBezTo>
                  <a:cubicBezTo>
                    <a:pt x="135" y="268"/>
                    <a:pt x="168" y="243"/>
                    <a:pt x="168" y="206"/>
                  </a:cubicBezTo>
                  <a:cubicBezTo>
                    <a:pt x="168" y="179"/>
                    <a:pt x="163" y="173"/>
                    <a:pt x="146" y="163"/>
                  </a:cubicBezTo>
                  <a:close/>
                  <a:moveTo>
                    <a:pt x="37" y="76"/>
                  </a:moveTo>
                  <a:cubicBezTo>
                    <a:pt x="37" y="49"/>
                    <a:pt x="52" y="21"/>
                    <a:pt x="84" y="21"/>
                  </a:cubicBezTo>
                  <a:cubicBezTo>
                    <a:pt x="117" y="21"/>
                    <a:pt x="131" y="49"/>
                    <a:pt x="131" y="76"/>
                  </a:cubicBezTo>
                  <a:cubicBezTo>
                    <a:pt x="131" y="108"/>
                    <a:pt x="112" y="144"/>
                    <a:pt x="84" y="144"/>
                  </a:cubicBezTo>
                  <a:cubicBezTo>
                    <a:pt x="57" y="144"/>
                    <a:pt x="37" y="108"/>
                    <a:pt x="37" y="76"/>
                  </a:cubicBezTo>
                  <a:close/>
                  <a:moveTo>
                    <a:pt x="84" y="246"/>
                  </a:moveTo>
                  <a:cubicBezTo>
                    <a:pt x="70" y="246"/>
                    <a:pt x="22" y="243"/>
                    <a:pt x="22" y="206"/>
                  </a:cubicBezTo>
                  <a:cubicBezTo>
                    <a:pt x="22" y="189"/>
                    <a:pt x="22" y="189"/>
                    <a:pt x="33" y="182"/>
                  </a:cubicBezTo>
                  <a:cubicBezTo>
                    <a:pt x="40" y="178"/>
                    <a:pt x="50" y="172"/>
                    <a:pt x="63" y="162"/>
                  </a:cubicBezTo>
                  <a:cubicBezTo>
                    <a:pt x="70" y="165"/>
                    <a:pt x="77" y="166"/>
                    <a:pt x="84" y="166"/>
                  </a:cubicBezTo>
                  <a:cubicBezTo>
                    <a:pt x="92" y="166"/>
                    <a:pt x="99" y="165"/>
                    <a:pt x="106" y="162"/>
                  </a:cubicBezTo>
                  <a:cubicBezTo>
                    <a:pt x="119" y="172"/>
                    <a:pt x="128" y="178"/>
                    <a:pt x="135" y="182"/>
                  </a:cubicBezTo>
                  <a:cubicBezTo>
                    <a:pt x="147" y="189"/>
                    <a:pt x="147" y="189"/>
                    <a:pt x="147" y="206"/>
                  </a:cubicBezTo>
                  <a:cubicBezTo>
                    <a:pt x="147" y="243"/>
                    <a:pt x="99" y="246"/>
                    <a:pt x="84" y="2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570634" y="3612567"/>
            <a:ext cx="667659" cy="667659"/>
            <a:chOff x="6589488" y="3556005"/>
            <a:chExt cx="667659" cy="667659"/>
          </a:xfrm>
        </p:grpSpPr>
        <p:sp>
          <p:nvSpPr>
            <p:cNvPr id="57" name="椭圆 56"/>
            <p:cNvSpPr/>
            <p:nvPr/>
          </p:nvSpPr>
          <p:spPr>
            <a:xfrm>
              <a:off x="6589488" y="3556005"/>
              <a:ext cx="667659" cy="667659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6789233" y="3780293"/>
              <a:ext cx="268168" cy="219087"/>
              <a:chOff x="9439656" y="4263297"/>
              <a:chExt cx="507238" cy="414401"/>
            </a:xfrm>
            <a:solidFill>
              <a:schemeClr val="bg1"/>
            </a:solidFill>
          </p:grpSpPr>
          <p:sp>
            <p:nvSpPr>
              <p:cNvPr id="59" name="Freeform 272"/>
              <p:cNvSpPr>
                <a:spLocks noEditPoints="1"/>
              </p:cNvSpPr>
              <p:nvPr/>
            </p:nvSpPr>
            <p:spPr bwMode="auto">
              <a:xfrm>
                <a:off x="9439656" y="4263297"/>
                <a:ext cx="289274" cy="411710"/>
              </a:xfrm>
              <a:custGeom>
                <a:avLst/>
                <a:gdLst>
                  <a:gd name="T0" fmla="*/ 43 w 137"/>
                  <a:gd name="T1" fmla="*/ 58 h 195"/>
                  <a:gd name="T2" fmla="*/ 0 w 137"/>
                  <a:gd name="T3" fmla="*/ 87 h 195"/>
                  <a:gd name="T4" fmla="*/ 0 w 137"/>
                  <a:gd name="T5" fmla="*/ 108 h 195"/>
                  <a:gd name="T6" fmla="*/ 43 w 137"/>
                  <a:gd name="T7" fmla="*/ 145 h 195"/>
                  <a:gd name="T8" fmla="*/ 61 w 137"/>
                  <a:gd name="T9" fmla="*/ 145 h 195"/>
                  <a:gd name="T10" fmla="*/ 137 w 137"/>
                  <a:gd name="T11" fmla="*/ 195 h 195"/>
                  <a:gd name="T12" fmla="*/ 137 w 137"/>
                  <a:gd name="T13" fmla="*/ 0 h 195"/>
                  <a:gd name="T14" fmla="*/ 61 w 137"/>
                  <a:gd name="T15" fmla="*/ 58 h 195"/>
                  <a:gd name="T16" fmla="*/ 43 w 137"/>
                  <a:gd name="T17" fmla="*/ 58 h 195"/>
                  <a:gd name="T18" fmla="*/ 71 w 137"/>
                  <a:gd name="T19" fmla="*/ 74 h 195"/>
                  <a:gd name="T20" fmla="*/ 116 w 137"/>
                  <a:gd name="T21" fmla="*/ 41 h 195"/>
                  <a:gd name="T22" fmla="*/ 116 w 137"/>
                  <a:gd name="T23" fmla="*/ 43 h 195"/>
                  <a:gd name="T24" fmla="*/ 116 w 137"/>
                  <a:gd name="T25" fmla="*/ 157 h 195"/>
                  <a:gd name="T26" fmla="*/ 70 w 137"/>
                  <a:gd name="T27" fmla="*/ 127 h 195"/>
                  <a:gd name="T28" fmla="*/ 67 w 137"/>
                  <a:gd name="T29" fmla="*/ 123 h 195"/>
                  <a:gd name="T30" fmla="*/ 61 w 137"/>
                  <a:gd name="T31" fmla="*/ 123 h 195"/>
                  <a:gd name="T32" fmla="*/ 43 w 137"/>
                  <a:gd name="T33" fmla="*/ 123 h 195"/>
                  <a:gd name="T34" fmla="*/ 22 w 137"/>
                  <a:gd name="T35" fmla="*/ 108 h 195"/>
                  <a:gd name="T36" fmla="*/ 22 w 137"/>
                  <a:gd name="T37" fmla="*/ 87 h 195"/>
                  <a:gd name="T38" fmla="*/ 43 w 137"/>
                  <a:gd name="T39" fmla="*/ 79 h 195"/>
                  <a:gd name="T40" fmla="*/ 61 w 137"/>
                  <a:gd name="T41" fmla="*/ 79 h 195"/>
                  <a:gd name="T42" fmla="*/ 67 w 137"/>
                  <a:gd name="T43" fmla="*/ 79 h 195"/>
                  <a:gd name="T44" fmla="*/ 71 w 137"/>
                  <a:gd name="T45" fmla="*/ 74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" h="195">
                    <a:moveTo>
                      <a:pt x="43" y="58"/>
                    </a:moveTo>
                    <a:cubicBezTo>
                      <a:pt x="23" y="58"/>
                      <a:pt x="0" y="68"/>
                      <a:pt x="0" y="87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27"/>
                      <a:pt x="23" y="145"/>
                      <a:pt x="43" y="145"/>
                    </a:cubicBezTo>
                    <a:cubicBezTo>
                      <a:pt x="61" y="145"/>
                      <a:pt x="61" y="145"/>
                      <a:pt x="61" y="145"/>
                    </a:cubicBezTo>
                    <a:cubicBezTo>
                      <a:pt x="137" y="195"/>
                      <a:pt x="137" y="195"/>
                      <a:pt x="137" y="195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61" y="58"/>
                      <a:pt x="61" y="58"/>
                      <a:pt x="61" y="58"/>
                    </a:cubicBezTo>
                    <a:lnTo>
                      <a:pt x="43" y="58"/>
                    </a:lnTo>
                    <a:close/>
                    <a:moveTo>
                      <a:pt x="71" y="74"/>
                    </a:moveTo>
                    <a:cubicBezTo>
                      <a:pt x="116" y="41"/>
                      <a:pt x="116" y="41"/>
                      <a:pt x="116" y="41"/>
                    </a:cubicBezTo>
                    <a:cubicBezTo>
                      <a:pt x="116" y="43"/>
                      <a:pt x="116" y="43"/>
                      <a:pt x="116" y="43"/>
                    </a:cubicBezTo>
                    <a:cubicBezTo>
                      <a:pt x="116" y="157"/>
                      <a:pt x="116" y="157"/>
                      <a:pt x="116" y="157"/>
                    </a:cubicBezTo>
                    <a:cubicBezTo>
                      <a:pt x="70" y="127"/>
                      <a:pt x="70" y="127"/>
                      <a:pt x="70" y="127"/>
                    </a:cubicBezTo>
                    <a:cubicBezTo>
                      <a:pt x="67" y="123"/>
                      <a:pt x="67" y="123"/>
                      <a:pt x="67" y="123"/>
                    </a:cubicBezTo>
                    <a:cubicBezTo>
                      <a:pt x="61" y="123"/>
                      <a:pt x="61" y="123"/>
                      <a:pt x="61" y="123"/>
                    </a:cubicBezTo>
                    <a:cubicBezTo>
                      <a:pt x="43" y="123"/>
                      <a:pt x="43" y="123"/>
                      <a:pt x="43" y="123"/>
                    </a:cubicBezTo>
                    <a:cubicBezTo>
                      <a:pt x="35" y="123"/>
                      <a:pt x="22" y="115"/>
                      <a:pt x="22" y="108"/>
                    </a:cubicBezTo>
                    <a:cubicBezTo>
                      <a:pt x="22" y="87"/>
                      <a:pt x="22" y="87"/>
                      <a:pt x="22" y="87"/>
                    </a:cubicBezTo>
                    <a:cubicBezTo>
                      <a:pt x="22" y="82"/>
                      <a:pt x="34" y="79"/>
                      <a:pt x="43" y="79"/>
                    </a:cubicBezTo>
                    <a:cubicBezTo>
                      <a:pt x="61" y="79"/>
                      <a:pt x="61" y="79"/>
                      <a:pt x="61" y="79"/>
                    </a:cubicBezTo>
                    <a:cubicBezTo>
                      <a:pt x="67" y="79"/>
                      <a:pt x="67" y="79"/>
                      <a:pt x="67" y="79"/>
                    </a:cubicBezTo>
                    <a:lnTo>
                      <a:pt x="71" y="7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60" name="Freeform 273"/>
              <p:cNvSpPr/>
              <p:nvPr/>
            </p:nvSpPr>
            <p:spPr bwMode="auto">
              <a:xfrm>
                <a:off x="9776021" y="4401879"/>
                <a:ext cx="60546" cy="146655"/>
              </a:xfrm>
              <a:custGeom>
                <a:avLst/>
                <a:gdLst>
                  <a:gd name="T0" fmla="*/ 29 w 29"/>
                  <a:gd name="T1" fmla="*/ 34 h 69"/>
                  <a:gd name="T2" fmla="*/ 0 w 29"/>
                  <a:gd name="T3" fmla="*/ 0 h 69"/>
                  <a:gd name="T4" fmla="*/ 0 w 29"/>
                  <a:gd name="T5" fmla="*/ 69 h 69"/>
                  <a:gd name="T6" fmla="*/ 29 w 29"/>
                  <a:gd name="T7" fmla="*/ 3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69">
                    <a:moveTo>
                      <a:pt x="29" y="34"/>
                    </a:moveTo>
                    <a:cubicBezTo>
                      <a:pt x="29" y="17"/>
                      <a:pt x="15" y="2"/>
                      <a:pt x="0" y="0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15" y="66"/>
                      <a:pt x="29" y="52"/>
                      <a:pt x="29" y="3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61" name="Freeform 274"/>
              <p:cNvSpPr/>
              <p:nvPr/>
            </p:nvSpPr>
            <p:spPr bwMode="auto">
              <a:xfrm>
                <a:off x="9776021" y="4274060"/>
                <a:ext cx="170873" cy="403638"/>
              </a:xfrm>
              <a:custGeom>
                <a:avLst/>
                <a:gdLst>
                  <a:gd name="T0" fmla="*/ 0 w 81"/>
                  <a:gd name="T1" fmla="*/ 0 h 191"/>
                  <a:gd name="T2" fmla="*/ 0 w 81"/>
                  <a:gd name="T3" fmla="*/ 23 h 191"/>
                  <a:gd name="T4" fmla="*/ 55 w 81"/>
                  <a:gd name="T5" fmla="*/ 95 h 191"/>
                  <a:gd name="T6" fmla="*/ 0 w 81"/>
                  <a:gd name="T7" fmla="*/ 168 h 191"/>
                  <a:gd name="T8" fmla="*/ 0 w 81"/>
                  <a:gd name="T9" fmla="*/ 191 h 191"/>
                  <a:gd name="T10" fmla="*/ 81 w 81"/>
                  <a:gd name="T11" fmla="*/ 95 h 191"/>
                  <a:gd name="T12" fmla="*/ 0 w 81"/>
                  <a:gd name="T13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191">
                    <a:moveTo>
                      <a:pt x="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29" y="32"/>
                      <a:pt x="55" y="61"/>
                      <a:pt x="55" y="95"/>
                    </a:cubicBezTo>
                    <a:cubicBezTo>
                      <a:pt x="55" y="130"/>
                      <a:pt x="29" y="159"/>
                      <a:pt x="0" y="168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44" y="183"/>
                      <a:pt x="81" y="143"/>
                      <a:pt x="81" y="95"/>
                    </a:cubicBezTo>
                    <a:cubicBezTo>
                      <a:pt x="81" y="47"/>
                      <a:pt x="44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</p:grpSp>
      <p:sp>
        <p:nvSpPr>
          <p:cNvPr id="62" name="文本框 61"/>
          <p:cNvSpPr txBox="1"/>
          <p:nvPr/>
        </p:nvSpPr>
        <p:spPr>
          <a:xfrm>
            <a:off x="1528666" y="2143206"/>
            <a:ext cx="35456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+95%</a:t>
            </a:r>
            <a:endParaRPr lang="zh-CN" altLang="en-US" sz="6600" dirty="0">
              <a:solidFill>
                <a:srgbClr val="E61817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5027552" y="2173630"/>
            <a:ext cx="2782318" cy="1046880"/>
            <a:chOff x="2602268" y="4484147"/>
            <a:chExt cx="2335785" cy="878866"/>
          </a:xfrm>
        </p:grpSpPr>
        <p:sp>
          <p:nvSpPr>
            <p:cNvPr id="64" name="11"/>
            <p:cNvSpPr txBox="1">
              <a:spLocks noChangeArrowheads="1"/>
            </p:cNvSpPr>
            <p:nvPr/>
          </p:nvSpPr>
          <p:spPr bwMode="auto">
            <a:xfrm>
              <a:off x="2602268" y="4484147"/>
              <a:ext cx="1952625" cy="258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000" dirty="0" smtClean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65" name="9"/>
            <p:cNvSpPr txBox="1">
              <a:spLocks noChangeArrowheads="1"/>
            </p:cNvSpPr>
            <p:nvPr/>
          </p:nvSpPr>
          <p:spPr bwMode="auto">
            <a:xfrm>
              <a:off x="2602268" y="4820411"/>
              <a:ext cx="2335785" cy="542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1400" dirty="0">
                  <a:latin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……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361209" y="4579075"/>
            <a:ext cx="2405044" cy="1046883"/>
            <a:chOff x="2602268" y="4484147"/>
            <a:chExt cx="2335785" cy="878869"/>
          </a:xfrm>
        </p:grpSpPr>
        <p:sp>
          <p:nvSpPr>
            <p:cNvPr id="67" name="8"/>
            <p:cNvSpPr txBox="1">
              <a:spLocks noChangeArrowheads="1"/>
            </p:cNvSpPr>
            <p:nvPr/>
          </p:nvSpPr>
          <p:spPr bwMode="auto">
            <a:xfrm>
              <a:off x="2602268" y="4484147"/>
              <a:ext cx="1952625" cy="258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20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68" name="7"/>
            <p:cNvSpPr txBox="1">
              <a:spLocks noChangeArrowheads="1"/>
            </p:cNvSpPr>
            <p:nvPr/>
          </p:nvSpPr>
          <p:spPr bwMode="auto">
            <a:xfrm>
              <a:off x="2602268" y="4820414"/>
              <a:ext cx="2335785" cy="542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1400" dirty="0">
                  <a:latin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……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918848" y="4579075"/>
            <a:ext cx="2405044" cy="1046883"/>
            <a:chOff x="2602268" y="4484147"/>
            <a:chExt cx="2335785" cy="878869"/>
          </a:xfrm>
        </p:grpSpPr>
        <p:sp>
          <p:nvSpPr>
            <p:cNvPr id="70" name="6"/>
            <p:cNvSpPr txBox="1">
              <a:spLocks noChangeArrowheads="1"/>
            </p:cNvSpPr>
            <p:nvPr/>
          </p:nvSpPr>
          <p:spPr bwMode="auto">
            <a:xfrm>
              <a:off x="2602268" y="4484147"/>
              <a:ext cx="1952625" cy="258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20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71" name="5"/>
            <p:cNvSpPr txBox="1">
              <a:spLocks noChangeArrowheads="1"/>
            </p:cNvSpPr>
            <p:nvPr/>
          </p:nvSpPr>
          <p:spPr bwMode="auto">
            <a:xfrm>
              <a:off x="2602268" y="4820414"/>
              <a:ext cx="2335785" cy="542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1400" dirty="0">
                  <a:latin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……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369602" y="4606257"/>
            <a:ext cx="2405044" cy="1046883"/>
            <a:chOff x="2602268" y="4484147"/>
            <a:chExt cx="2335785" cy="878869"/>
          </a:xfrm>
        </p:grpSpPr>
        <p:sp>
          <p:nvSpPr>
            <p:cNvPr id="73" name="4"/>
            <p:cNvSpPr txBox="1">
              <a:spLocks noChangeArrowheads="1"/>
            </p:cNvSpPr>
            <p:nvPr/>
          </p:nvSpPr>
          <p:spPr bwMode="auto">
            <a:xfrm>
              <a:off x="2602268" y="4484147"/>
              <a:ext cx="1952625" cy="258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20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74" name="3"/>
            <p:cNvSpPr txBox="1">
              <a:spLocks noChangeArrowheads="1"/>
            </p:cNvSpPr>
            <p:nvPr/>
          </p:nvSpPr>
          <p:spPr bwMode="auto">
            <a:xfrm>
              <a:off x="2602268" y="4820414"/>
              <a:ext cx="2335785" cy="542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1400" dirty="0">
                  <a:latin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……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8927241" y="4606257"/>
            <a:ext cx="2405044" cy="1046883"/>
            <a:chOff x="2602268" y="4484147"/>
            <a:chExt cx="2335785" cy="878869"/>
          </a:xfrm>
        </p:grpSpPr>
        <p:sp>
          <p:nvSpPr>
            <p:cNvPr id="76" name="2"/>
            <p:cNvSpPr txBox="1">
              <a:spLocks noChangeArrowheads="1"/>
            </p:cNvSpPr>
            <p:nvPr/>
          </p:nvSpPr>
          <p:spPr bwMode="auto">
            <a:xfrm>
              <a:off x="2602268" y="4484147"/>
              <a:ext cx="1952625" cy="258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20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77" name="1"/>
            <p:cNvSpPr txBox="1">
              <a:spLocks noChangeArrowheads="1"/>
            </p:cNvSpPr>
            <p:nvPr/>
          </p:nvSpPr>
          <p:spPr bwMode="auto">
            <a:xfrm>
              <a:off x="2602268" y="4820414"/>
              <a:ext cx="2335785" cy="542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1400" dirty="0">
                  <a:latin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79487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6872">
        <p:random/>
      </p:transition>
    </mc:Choice>
    <mc:Fallback>
      <p:transition spd="slow" advClick="0" advTm="6872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5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95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4" grpId="0" animBg="1"/>
      <p:bldP spid="6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6" y="0"/>
            <a:ext cx="2247809" cy="638483"/>
          </a:xfrm>
          <a:prstGeom prst="rect">
            <a:avLst/>
          </a:prstGeom>
        </p:spPr>
      </p:pic>
      <p:sp>
        <p:nvSpPr>
          <p:cNvPr id="3" name="文本占位符 2"/>
          <p:cNvSpPr txBox="1">
            <a:spLocks/>
          </p:cNvSpPr>
          <p:nvPr/>
        </p:nvSpPr>
        <p:spPr>
          <a:xfrm>
            <a:off x="827314" y="773433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827314" y="297254"/>
            <a:ext cx="36471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2400" b="1">
                <a:solidFill>
                  <a:srgbClr val="3D735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四、点击</a:t>
            </a:r>
            <a:r>
              <a:rPr lang="zh-CN" altLang="en-US" b="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添加你的</a:t>
            </a:r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标题</a:t>
            </a:r>
            <a:endParaRPr lang="zh-CN" altLang="en-US" b="0" spc="300" dirty="0">
              <a:solidFill>
                <a:srgbClr val="E61817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85939" y="2357928"/>
            <a:ext cx="2921000" cy="2921000"/>
            <a:chOff x="1785938" y="2546350"/>
            <a:chExt cx="2921000" cy="2921000"/>
          </a:xfrm>
        </p:grpSpPr>
        <p:sp>
          <p:nvSpPr>
            <p:cNvPr id="6" name="空心弧 5"/>
            <p:cNvSpPr/>
            <p:nvPr/>
          </p:nvSpPr>
          <p:spPr>
            <a:xfrm>
              <a:off x="1785938" y="2546350"/>
              <a:ext cx="2921000" cy="2921000"/>
            </a:xfrm>
            <a:prstGeom prst="blockArc">
              <a:avLst>
                <a:gd name="adj1" fmla="val 10800000"/>
                <a:gd name="adj2" fmla="val 21573038"/>
                <a:gd name="adj3" fmla="val 2776"/>
              </a:avLst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DCB68A"/>
                </a:solidFill>
                <a:latin typeface="AgencyFB-Regular" pitchFamily="50" charset="0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1946275" y="2693988"/>
              <a:ext cx="2600325" cy="1300162"/>
            </a:xfrm>
            <a:custGeom>
              <a:avLst/>
              <a:gdLst>
                <a:gd name="connsiteX0" fmla="*/ 1123950 w 2247900"/>
                <a:gd name="connsiteY0" fmla="*/ 0 h 1123950"/>
                <a:gd name="connsiteX1" fmla="*/ 2247900 w 2247900"/>
                <a:gd name="connsiteY1" fmla="*/ 1123950 h 1123950"/>
                <a:gd name="connsiteX2" fmla="*/ 0 w 2247900"/>
                <a:gd name="connsiteY2" fmla="*/ 1123950 h 1123950"/>
                <a:gd name="connsiteX3" fmla="*/ 1123950 w 2247900"/>
                <a:gd name="connsiteY3" fmla="*/ 0 h 112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7900" h="1123950">
                  <a:moveTo>
                    <a:pt x="1123950" y="0"/>
                  </a:moveTo>
                  <a:cubicBezTo>
                    <a:pt x="1744690" y="0"/>
                    <a:pt x="2247900" y="503210"/>
                    <a:pt x="2247900" y="1123950"/>
                  </a:cubicBezTo>
                  <a:lnTo>
                    <a:pt x="0" y="1123950"/>
                  </a:lnTo>
                  <a:cubicBezTo>
                    <a:pt x="0" y="503210"/>
                    <a:pt x="503210" y="0"/>
                    <a:pt x="1123950" y="0"/>
                  </a:cubicBezTo>
                  <a:close/>
                </a:path>
              </a:pathLst>
            </a:cu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DCB68A"/>
                </a:solidFill>
              </a:endParaRPr>
            </a:p>
          </p:txBody>
        </p:sp>
      </p:grpSp>
      <p:sp>
        <p:nvSpPr>
          <p:cNvPr id="8" name="Freeform 220"/>
          <p:cNvSpPr/>
          <p:nvPr/>
        </p:nvSpPr>
        <p:spPr bwMode="auto">
          <a:xfrm>
            <a:off x="2963863" y="2735752"/>
            <a:ext cx="565151" cy="420688"/>
          </a:xfrm>
          <a:custGeom>
            <a:avLst/>
            <a:gdLst>
              <a:gd name="T0" fmla="*/ 1649836615 w 176"/>
              <a:gd name="T1" fmla="*/ 1216864125 h 131"/>
              <a:gd name="T2" fmla="*/ 1649836615 w 176"/>
              <a:gd name="T3" fmla="*/ 0 h 131"/>
              <a:gd name="T4" fmla="*/ 1288933752 w 176"/>
              <a:gd name="T5" fmla="*/ 0 h 131"/>
              <a:gd name="T6" fmla="*/ 1288933752 w 176"/>
              <a:gd name="T7" fmla="*/ 1216864125 h 131"/>
              <a:gd name="T8" fmla="*/ 1082705379 w 176"/>
              <a:gd name="T9" fmla="*/ 1216864125 h 131"/>
              <a:gd name="T10" fmla="*/ 1082705379 w 176"/>
              <a:gd name="T11" fmla="*/ 742491840 h 131"/>
              <a:gd name="T12" fmla="*/ 721802516 w 176"/>
              <a:gd name="T13" fmla="*/ 742491840 h 131"/>
              <a:gd name="T14" fmla="*/ 721802516 w 176"/>
              <a:gd name="T15" fmla="*/ 1216864125 h 131"/>
              <a:gd name="T16" fmla="*/ 525884919 w 176"/>
              <a:gd name="T17" fmla="*/ 1216864125 h 131"/>
              <a:gd name="T18" fmla="*/ 525884919 w 176"/>
              <a:gd name="T19" fmla="*/ 329996017 h 131"/>
              <a:gd name="T20" fmla="*/ 154671280 w 176"/>
              <a:gd name="T21" fmla="*/ 329996017 h 131"/>
              <a:gd name="T22" fmla="*/ 154671280 w 176"/>
              <a:gd name="T23" fmla="*/ 1216864125 h 131"/>
              <a:gd name="T24" fmla="*/ 0 w 176"/>
              <a:gd name="T25" fmla="*/ 1216864125 h 131"/>
              <a:gd name="T26" fmla="*/ 0 w 176"/>
              <a:gd name="T27" fmla="*/ 1350925509 h 131"/>
              <a:gd name="T28" fmla="*/ 1814818671 w 176"/>
              <a:gd name="T29" fmla="*/ 1350925509 h 131"/>
              <a:gd name="T30" fmla="*/ 1814818671 w 176"/>
              <a:gd name="T31" fmla="*/ 1216864125 h 131"/>
              <a:gd name="T32" fmla="*/ 1649836615 w 176"/>
              <a:gd name="T33" fmla="*/ 1216864125 h 13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76" h="131">
                <a:moveTo>
                  <a:pt x="160" y="118"/>
                </a:moveTo>
                <a:lnTo>
                  <a:pt x="160" y="0"/>
                </a:lnTo>
                <a:lnTo>
                  <a:pt x="125" y="0"/>
                </a:lnTo>
                <a:lnTo>
                  <a:pt x="125" y="118"/>
                </a:lnTo>
                <a:lnTo>
                  <a:pt x="105" y="118"/>
                </a:lnTo>
                <a:lnTo>
                  <a:pt x="105" y="72"/>
                </a:lnTo>
                <a:lnTo>
                  <a:pt x="70" y="72"/>
                </a:lnTo>
                <a:lnTo>
                  <a:pt x="70" y="118"/>
                </a:lnTo>
                <a:lnTo>
                  <a:pt x="51" y="118"/>
                </a:lnTo>
                <a:lnTo>
                  <a:pt x="51" y="32"/>
                </a:lnTo>
                <a:lnTo>
                  <a:pt x="15" y="32"/>
                </a:lnTo>
                <a:lnTo>
                  <a:pt x="15" y="118"/>
                </a:lnTo>
                <a:lnTo>
                  <a:pt x="0" y="118"/>
                </a:lnTo>
                <a:lnTo>
                  <a:pt x="0" y="131"/>
                </a:lnTo>
                <a:lnTo>
                  <a:pt x="176" y="131"/>
                </a:lnTo>
                <a:lnTo>
                  <a:pt x="176" y="118"/>
                </a:lnTo>
                <a:lnTo>
                  <a:pt x="160" y="1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DCB68A"/>
              </a:solidFill>
            </a:endParaRPr>
          </a:p>
        </p:txBody>
      </p: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2841370" y="3240578"/>
            <a:ext cx="7505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 smtClean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55%</a:t>
            </a:r>
            <a:endParaRPr lang="en-US" altLang="zh-CN" sz="1800" dirty="0">
              <a:solidFill>
                <a:schemeClr val="bg1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633913" y="2345228"/>
            <a:ext cx="2921000" cy="2921000"/>
            <a:chOff x="4633913" y="2533650"/>
            <a:chExt cx="2921000" cy="2921000"/>
          </a:xfrm>
        </p:grpSpPr>
        <p:sp>
          <p:nvSpPr>
            <p:cNvPr id="11" name="空心弧 10"/>
            <p:cNvSpPr/>
            <p:nvPr/>
          </p:nvSpPr>
          <p:spPr>
            <a:xfrm flipV="1">
              <a:off x="4633913" y="2533650"/>
              <a:ext cx="2921000" cy="2921000"/>
            </a:xfrm>
            <a:prstGeom prst="blockArc">
              <a:avLst>
                <a:gd name="adj1" fmla="val 10800000"/>
                <a:gd name="adj2" fmla="val 21573038"/>
                <a:gd name="adj3" fmla="val 2776"/>
              </a:avLst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DCB68A"/>
                </a:solidFill>
                <a:latin typeface="AgencyFB-Regular" pitchFamily="50" charset="0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 flipV="1">
              <a:off x="4794250" y="4006850"/>
              <a:ext cx="2600325" cy="1300163"/>
            </a:xfrm>
            <a:custGeom>
              <a:avLst/>
              <a:gdLst>
                <a:gd name="connsiteX0" fmla="*/ 1123950 w 2247900"/>
                <a:gd name="connsiteY0" fmla="*/ 0 h 1123950"/>
                <a:gd name="connsiteX1" fmla="*/ 2247900 w 2247900"/>
                <a:gd name="connsiteY1" fmla="*/ 1123950 h 1123950"/>
                <a:gd name="connsiteX2" fmla="*/ 0 w 2247900"/>
                <a:gd name="connsiteY2" fmla="*/ 1123950 h 1123950"/>
                <a:gd name="connsiteX3" fmla="*/ 1123950 w 2247900"/>
                <a:gd name="connsiteY3" fmla="*/ 0 h 112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7900" h="1123950">
                  <a:moveTo>
                    <a:pt x="1123950" y="0"/>
                  </a:moveTo>
                  <a:cubicBezTo>
                    <a:pt x="1744690" y="0"/>
                    <a:pt x="2247900" y="503210"/>
                    <a:pt x="2247900" y="1123950"/>
                  </a:cubicBezTo>
                  <a:lnTo>
                    <a:pt x="0" y="1123950"/>
                  </a:lnTo>
                  <a:cubicBezTo>
                    <a:pt x="0" y="503210"/>
                    <a:pt x="503210" y="0"/>
                    <a:pt x="1123950" y="0"/>
                  </a:cubicBezTo>
                  <a:close/>
                </a:path>
              </a:pathLst>
            </a:cu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DCB68A"/>
                </a:solidFill>
              </a:endParaRPr>
            </a:p>
          </p:txBody>
        </p:sp>
      </p:grpSp>
      <p:sp>
        <p:nvSpPr>
          <p:cNvPr id="13" name="文本框 17"/>
          <p:cNvSpPr txBox="1">
            <a:spLocks noChangeArrowheads="1"/>
          </p:cNvSpPr>
          <p:nvPr/>
        </p:nvSpPr>
        <p:spPr bwMode="auto">
          <a:xfrm>
            <a:off x="5675629" y="4481905"/>
            <a:ext cx="7505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80%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7474480" y="2357928"/>
            <a:ext cx="2921000" cy="2921000"/>
            <a:chOff x="7474480" y="2546350"/>
            <a:chExt cx="2921000" cy="2921000"/>
          </a:xfrm>
        </p:grpSpPr>
        <p:sp>
          <p:nvSpPr>
            <p:cNvPr id="15" name="空心弧 14"/>
            <p:cNvSpPr/>
            <p:nvPr/>
          </p:nvSpPr>
          <p:spPr>
            <a:xfrm>
              <a:off x="7474480" y="2546350"/>
              <a:ext cx="2921000" cy="2921000"/>
            </a:xfrm>
            <a:prstGeom prst="blockArc">
              <a:avLst>
                <a:gd name="adj1" fmla="val 10800000"/>
                <a:gd name="adj2" fmla="val 21573038"/>
                <a:gd name="adj3" fmla="val 2776"/>
              </a:avLst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DCB68A"/>
                </a:solidFill>
                <a:latin typeface="AgencyFB-Regular" pitchFamily="50" charset="0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7634817" y="2693988"/>
              <a:ext cx="2600325" cy="1300162"/>
            </a:xfrm>
            <a:custGeom>
              <a:avLst/>
              <a:gdLst>
                <a:gd name="connsiteX0" fmla="*/ 1123950 w 2247900"/>
                <a:gd name="connsiteY0" fmla="*/ 0 h 1123950"/>
                <a:gd name="connsiteX1" fmla="*/ 2247900 w 2247900"/>
                <a:gd name="connsiteY1" fmla="*/ 1123950 h 1123950"/>
                <a:gd name="connsiteX2" fmla="*/ 0 w 2247900"/>
                <a:gd name="connsiteY2" fmla="*/ 1123950 h 1123950"/>
                <a:gd name="connsiteX3" fmla="*/ 1123950 w 2247900"/>
                <a:gd name="connsiteY3" fmla="*/ 0 h 112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7900" h="1123950">
                  <a:moveTo>
                    <a:pt x="1123950" y="0"/>
                  </a:moveTo>
                  <a:cubicBezTo>
                    <a:pt x="1744690" y="0"/>
                    <a:pt x="2247900" y="503210"/>
                    <a:pt x="2247900" y="1123950"/>
                  </a:cubicBezTo>
                  <a:lnTo>
                    <a:pt x="0" y="1123950"/>
                  </a:lnTo>
                  <a:cubicBezTo>
                    <a:pt x="0" y="503210"/>
                    <a:pt x="503210" y="0"/>
                    <a:pt x="1123950" y="0"/>
                  </a:cubicBezTo>
                  <a:close/>
                </a:path>
              </a:pathLst>
            </a:cu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DCB68A"/>
                </a:solidFill>
              </a:endParaRPr>
            </a:p>
          </p:txBody>
        </p:sp>
      </p:grpSp>
      <p:sp>
        <p:nvSpPr>
          <p:cNvPr id="17" name="文本框 20"/>
          <p:cNvSpPr txBox="1">
            <a:spLocks noChangeArrowheads="1"/>
          </p:cNvSpPr>
          <p:nvPr/>
        </p:nvSpPr>
        <p:spPr bwMode="auto">
          <a:xfrm>
            <a:off x="8534145" y="3240578"/>
            <a:ext cx="7505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 smtClean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45%</a:t>
            </a:r>
            <a:endParaRPr lang="en-US" altLang="zh-CN" sz="1800" dirty="0">
              <a:solidFill>
                <a:schemeClr val="bg1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657968" y="2677592"/>
            <a:ext cx="561963" cy="565175"/>
            <a:chOff x="8657968" y="2866013"/>
            <a:chExt cx="561963" cy="565175"/>
          </a:xfrm>
          <a:solidFill>
            <a:schemeClr val="bg1"/>
          </a:solidFill>
        </p:grpSpPr>
        <p:sp>
          <p:nvSpPr>
            <p:cNvPr id="19" name="Freeform 478"/>
            <p:cNvSpPr/>
            <p:nvPr/>
          </p:nvSpPr>
          <p:spPr bwMode="auto">
            <a:xfrm>
              <a:off x="8657968" y="2866013"/>
              <a:ext cx="507373" cy="507373"/>
            </a:xfrm>
            <a:custGeom>
              <a:avLst/>
              <a:gdLst>
                <a:gd name="T0" fmla="*/ 129 w 258"/>
                <a:gd name="T1" fmla="*/ 245 h 259"/>
                <a:gd name="T2" fmla="*/ 14 w 258"/>
                <a:gd name="T3" fmla="*/ 129 h 259"/>
                <a:gd name="T4" fmla="*/ 129 w 258"/>
                <a:gd name="T5" fmla="*/ 14 h 259"/>
                <a:gd name="T6" fmla="*/ 244 w 258"/>
                <a:gd name="T7" fmla="*/ 129 h 259"/>
                <a:gd name="T8" fmla="*/ 241 w 258"/>
                <a:gd name="T9" fmla="*/ 156 h 259"/>
                <a:gd name="T10" fmla="*/ 255 w 258"/>
                <a:gd name="T11" fmla="*/ 159 h 259"/>
                <a:gd name="T12" fmla="*/ 258 w 258"/>
                <a:gd name="T13" fmla="*/ 129 h 259"/>
                <a:gd name="T14" fmla="*/ 129 w 258"/>
                <a:gd name="T15" fmla="*/ 0 h 259"/>
                <a:gd name="T16" fmla="*/ 0 w 258"/>
                <a:gd name="T17" fmla="*/ 129 h 259"/>
                <a:gd name="T18" fmla="*/ 129 w 258"/>
                <a:gd name="T19" fmla="*/ 259 h 259"/>
                <a:gd name="T20" fmla="*/ 155 w 258"/>
                <a:gd name="T21" fmla="*/ 256 h 259"/>
                <a:gd name="T22" fmla="*/ 152 w 258"/>
                <a:gd name="T23" fmla="*/ 242 h 259"/>
                <a:gd name="T24" fmla="*/ 129 w 258"/>
                <a:gd name="T25" fmla="*/ 245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8" h="259">
                  <a:moveTo>
                    <a:pt x="129" y="245"/>
                  </a:moveTo>
                  <a:cubicBezTo>
                    <a:pt x="65" y="245"/>
                    <a:pt x="14" y="193"/>
                    <a:pt x="14" y="129"/>
                  </a:cubicBezTo>
                  <a:cubicBezTo>
                    <a:pt x="14" y="66"/>
                    <a:pt x="65" y="14"/>
                    <a:pt x="129" y="14"/>
                  </a:cubicBezTo>
                  <a:cubicBezTo>
                    <a:pt x="193" y="14"/>
                    <a:pt x="244" y="66"/>
                    <a:pt x="244" y="129"/>
                  </a:cubicBezTo>
                  <a:cubicBezTo>
                    <a:pt x="244" y="139"/>
                    <a:pt x="243" y="148"/>
                    <a:pt x="241" y="156"/>
                  </a:cubicBezTo>
                  <a:cubicBezTo>
                    <a:pt x="255" y="159"/>
                    <a:pt x="255" y="159"/>
                    <a:pt x="255" y="159"/>
                  </a:cubicBezTo>
                  <a:cubicBezTo>
                    <a:pt x="257" y="150"/>
                    <a:pt x="258" y="140"/>
                    <a:pt x="258" y="129"/>
                  </a:cubicBezTo>
                  <a:cubicBezTo>
                    <a:pt x="258" y="58"/>
                    <a:pt x="200" y="0"/>
                    <a:pt x="129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201"/>
                    <a:pt x="58" y="259"/>
                    <a:pt x="129" y="259"/>
                  </a:cubicBezTo>
                  <a:cubicBezTo>
                    <a:pt x="138" y="259"/>
                    <a:pt x="147" y="258"/>
                    <a:pt x="155" y="256"/>
                  </a:cubicBezTo>
                  <a:cubicBezTo>
                    <a:pt x="152" y="242"/>
                    <a:pt x="152" y="242"/>
                    <a:pt x="152" y="242"/>
                  </a:cubicBezTo>
                  <a:cubicBezTo>
                    <a:pt x="145" y="244"/>
                    <a:pt x="137" y="245"/>
                    <a:pt x="129" y="2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DCB68A"/>
                </a:solidFill>
                <a:latin typeface="Calibri" panose="020F0502020204030204" charset="0"/>
              </a:endParaRPr>
            </a:p>
          </p:txBody>
        </p:sp>
        <p:sp>
          <p:nvSpPr>
            <p:cNvPr id="20" name="Freeform 479"/>
            <p:cNvSpPr>
              <a:spLocks noEditPoints="1"/>
            </p:cNvSpPr>
            <p:nvPr/>
          </p:nvSpPr>
          <p:spPr bwMode="auto">
            <a:xfrm>
              <a:off x="8702925" y="2910970"/>
              <a:ext cx="417459" cy="417459"/>
            </a:xfrm>
            <a:custGeom>
              <a:avLst/>
              <a:gdLst>
                <a:gd name="T0" fmla="*/ 106 w 212"/>
                <a:gd name="T1" fmla="*/ 0 h 213"/>
                <a:gd name="T2" fmla="*/ 0 w 212"/>
                <a:gd name="T3" fmla="*/ 106 h 213"/>
                <a:gd name="T4" fmla="*/ 106 w 212"/>
                <a:gd name="T5" fmla="*/ 213 h 213"/>
                <a:gd name="T6" fmla="*/ 127 w 212"/>
                <a:gd name="T7" fmla="*/ 211 h 213"/>
                <a:gd name="T8" fmla="*/ 105 w 212"/>
                <a:gd name="T9" fmla="*/ 106 h 213"/>
                <a:gd name="T10" fmla="*/ 120 w 212"/>
                <a:gd name="T11" fmla="*/ 110 h 213"/>
                <a:gd name="T12" fmla="*/ 117 w 212"/>
                <a:gd name="T13" fmla="*/ 103 h 213"/>
                <a:gd name="T14" fmla="*/ 128 w 212"/>
                <a:gd name="T15" fmla="*/ 92 h 213"/>
                <a:gd name="T16" fmla="*/ 139 w 212"/>
                <a:gd name="T17" fmla="*/ 103 h 213"/>
                <a:gd name="T18" fmla="*/ 132 w 212"/>
                <a:gd name="T19" fmla="*/ 113 h 213"/>
                <a:gd name="T20" fmla="*/ 209 w 212"/>
                <a:gd name="T21" fmla="*/ 131 h 213"/>
                <a:gd name="T22" fmla="*/ 212 w 212"/>
                <a:gd name="T23" fmla="*/ 106 h 213"/>
                <a:gd name="T24" fmla="*/ 106 w 212"/>
                <a:gd name="T25" fmla="*/ 0 h 213"/>
                <a:gd name="T26" fmla="*/ 42 w 212"/>
                <a:gd name="T27" fmla="*/ 54 h 213"/>
                <a:gd name="T28" fmla="*/ 57 w 212"/>
                <a:gd name="T29" fmla="*/ 70 h 213"/>
                <a:gd name="T30" fmla="*/ 42 w 212"/>
                <a:gd name="T31" fmla="*/ 85 h 213"/>
                <a:gd name="T32" fmla="*/ 26 w 212"/>
                <a:gd name="T33" fmla="*/ 70 h 213"/>
                <a:gd name="T34" fmla="*/ 42 w 212"/>
                <a:gd name="T35" fmla="*/ 54 h 213"/>
                <a:gd name="T36" fmla="*/ 40 w 212"/>
                <a:gd name="T37" fmla="*/ 154 h 213"/>
                <a:gd name="T38" fmla="*/ 21 w 212"/>
                <a:gd name="T39" fmla="*/ 135 h 213"/>
                <a:gd name="T40" fmla="*/ 40 w 212"/>
                <a:gd name="T41" fmla="*/ 115 h 213"/>
                <a:gd name="T42" fmla="*/ 60 w 212"/>
                <a:gd name="T43" fmla="*/ 135 h 213"/>
                <a:gd name="T44" fmla="*/ 40 w 212"/>
                <a:gd name="T45" fmla="*/ 154 h 213"/>
                <a:gd name="T46" fmla="*/ 89 w 212"/>
                <a:gd name="T47" fmla="*/ 70 h 213"/>
                <a:gd name="T48" fmla="*/ 102 w 212"/>
                <a:gd name="T49" fmla="*/ 83 h 213"/>
                <a:gd name="T50" fmla="*/ 89 w 212"/>
                <a:gd name="T51" fmla="*/ 96 h 213"/>
                <a:gd name="T52" fmla="*/ 76 w 212"/>
                <a:gd name="T53" fmla="*/ 83 h 213"/>
                <a:gd name="T54" fmla="*/ 89 w 212"/>
                <a:gd name="T55" fmla="*/ 70 h 213"/>
                <a:gd name="T56" fmla="*/ 76 w 212"/>
                <a:gd name="T57" fmla="*/ 133 h 213"/>
                <a:gd name="T58" fmla="*/ 89 w 212"/>
                <a:gd name="T59" fmla="*/ 120 h 213"/>
                <a:gd name="T60" fmla="*/ 102 w 212"/>
                <a:gd name="T61" fmla="*/ 133 h 213"/>
                <a:gd name="T62" fmla="*/ 89 w 212"/>
                <a:gd name="T63" fmla="*/ 146 h 213"/>
                <a:gd name="T64" fmla="*/ 76 w 212"/>
                <a:gd name="T65" fmla="*/ 133 h 213"/>
                <a:gd name="T66" fmla="*/ 117 w 212"/>
                <a:gd name="T67" fmla="*/ 183 h 213"/>
                <a:gd name="T68" fmla="*/ 102 w 212"/>
                <a:gd name="T69" fmla="*/ 198 h 213"/>
                <a:gd name="T70" fmla="*/ 87 w 212"/>
                <a:gd name="T71" fmla="*/ 183 h 213"/>
                <a:gd name="T72" fmla="*/ 102 w 212"/>
                <a:gd name="T73" fmla="*/ 168 h 213"/>
                <a:gd name="T74" fmla="*/ 117 w 212"/>
                <a:gd name="T75" fmla="*/ 183 h 213"/>
                <a:gd name="T76" fmla="*/ 106 w 212"/>
                <a:gd name="T77" fmla="*/ 55 h 213"/>
                <a:gd name="T78" fmla="*/ 88 w 212"/>
                <a:gd name="T79" fmla="*/ 36 h 213"/>
                <a:gd name="T80" fmla="*/ 106 w 212"/>
                <a:gd name="T81" fmla="*/ 18 h 213"/>
                <a:gd name="T82" fmla="*/ 125 w 212"/>
                <a:gd name="T83" fmla="*/ 36 h 213"/>
                <a:gd name="T84" fmla="*/ 106 w 212"/>
                <a:gd name="T85" fmla="*/ 55 h 213"/>
                <a:gd name="T86" fmla="*/ 139 w 212"/>
                <a:gd name="T87" fmla="*/ 49 h 213"/>
                <a:gd name="T88" fmla="*/ 152 w 212"/>
                <a:gd name="T89" fmla="*/ 36 h 213"/>
                <a:gd name="T90" fmla="*/ 165 w 212"/>
                <a:gd name="T91" fmla="*/ 49 h 213"/>
                <a:gd name="T92" fmla="*/ 152 w 212"/>
                <a:gd name="T93" fmla="*/ 62 h 213"/>
                <a:gd name="T94" fmla="*/ 139 w 212"/>
                <a:gd name="T95" fmla="*/ 49 h 213"/>
                <a:gd name="T96" fmla="*/ 175 w 212"/>
                <a:gd name="T97" fmla="*/ 112 h 213"/>
                <a:gd name="T98" fmla="*/ 157 w 212"/>
                <a:gd name="T99" fmla="*/ 95 h 213"/>
                <a:gd name="T100" fmla="*/ 175 w 212"/>
                <a:gd name="T101" fmla="*/ 77 h 213"/>
                <a:gd name="T102" fmla="*/ 193 w 212"/>
                <a:gd name="T103" fmla="*/ 95 h 213"/>
                <a:gd name="T104" fmla="*/ 175 w 212"/>
                <a:gd name="T105" fmla="*/ 11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2" h="213">
                  <a:moveTo>
                    <a:pt x="106" y="0"/>
                  </a:moveTo>
                  <a:cubicBezTo>
                    <a:pt x="47" y="0"/>
                    <a:pt x="0" y="48"/>
                    <a:pt x="0" y="106"/>
                  </a:cubicBezTo>
                  <a:cubicBezTo>
                    <a:pt x="0" y="165"/>
                    <a:pt x="47" y="213"/>
                    <a:pt x="106" y="213"/>
                  </a:cubicBezTo>
                  <a:cubicBezTo>
                    <a:pt x="113" y="213"/>
                    <a:pt x="120" y="212"/>
                    <a:pt x="127" y="211"/>
                  </a:cubicBezTo>
                  <a:cubicBezTo>
                    <a:pt x="105" y="106"/>
                    <a:pt x="105" y="106"/>
                    <a:pt x="105" y="106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18" y="108"/>
                    <a:pt x="117" y="105"/>
                    <a:pt x="117" y="103"/>
                  </a:cubicBezTo>
                  <a:cubicBezTo>
                    <a:pt x="117" y="97"/>
                    <a:pt x="122" y="92"/>
                    <a:pt x="128" y="92"/>
                  </a:cubicBezTo>
                  <a:cubicBezTo>
                    <a:pt x="134" y="92"/>
                    <a:pt x="139" y="97"/>
                    <a:pt x="139" y="103"/>
                  </a:cubicBezTo>
                  <a:cubicBezTo>
                    <a:pt x="139" y="107"/>
                    <a:pt x="136" y="111"/>
                    <a:pt x="132" y="113"/>
                  </a:cubicBezTo>
                  <a:cubicBezTo>
                    <a:pt x="209" y="131"/>
                    <a:pt x="209" y="131"/>
                    <a:pt x="209" y="131"/>
                  </a:cubicBezTo>
                  <a:cubicBezTo>
                    <a:pt x="211" y="123"/>
                    <a:pt x="212" y="115"/>
                    <a:pt x="212" y="106"/>
                  </a:cubicBezTo>
                  <a:cubicBezTo>
                    <a:pt x="212" y="48"/>
                    <a:pt x="165" y="0"/>
                    <a:pt x="106" y="0"/>
                  </a:cubicBezTo>
                  <a:close/>
                  <a:moveTo>
                    <a:pt x="42" y="54"/>
                  </a:moveTo>
                  <a:cubicBezTo>
                    <a:pt x="50" y="54"/>
                    <a:pt x="57" y="61"/>
                    <a:pt x="57" y="70"/>
                  </a:cubicBezTo>
                  <a:cubicBezTo>
                    <a:pt x="57" y="78"/>
                    <a:pt x="50" y="85"/>
                    <a:pt x="42" y="85"/>
                  </a:cubicBezTo>
                  <a:cubicBezTo>
                    <a:pt x="33" y="85"/>
                    <a:pt x="26" y="78"/>
                    <a:pt x="26" y="70"/>
                  </a:cubicBezTo>
                  <a:cubicBezTo>
                    <a:pt x="26" y="61"/>
                    <a:pt x="33" y="54"/>
                    <a:pt x="42" y="54"/>
                  </a:cubicBezTo>
                  <a:close/>
                  <a:moveTo>
                    <a:pt x="40" y="154"/>
                  </a:moveTo>
                  <a:cubicBezTo>
                    <a:pt x="30" y="154"/>
                    <a:pt x="21" y="146"/>
                    <a:pt x="21" y="135"/>
                  </a:cubicBezTo>
                  <a:cubicBezTo>
                    <a:pt x="21" y="124"/>
                    <a:pt x="30" y="115"/>
                    <a:pt x="40" y="115"/>
                  </a:cubicBezTo>
                  <a:cubicBezTo>
                    <a:pt x="51" y="115"/>
                    <a:pt x="60" y="124"/>
                    <a:pt x="60" y="135"/>
                  </a:cubicBezTo>
                  <a:cubicBezTo>
                    <a:pt x="60" y="146"/>
                    <a:pt x="51" y="154"/>
                    <a:pt x="40" y="154"/>
                  </a:cubicBezTo>
                  <a:close/>
                  <a:moveTo>
                    <a:pt x="89" y="70"/>
                  </a:moveTo>
                  <a:cubicBezTo>
                    <a:pt x="96" y="70"/>
                    <a:pt x="102" y="76"/>
                    <a:pt x="102" y="83"/>
                  </a:cubicBezTo>
                  <a:cubicBezTo>
                    <a:pt x="102" y="90"/>
                    <a:pt x="96" y="96"/>
                    <a:pt x="89" y="96"/>
                  </a:cubicBezTo>
                  <a:cubicBezTo>
                    <a:pt x="82" y="96"/>
                    <a:pt x="76" y="90"/>
                    <a:pt x="76" y="83"/>
                  </a:cubicBezTo>
                  <a:cubicBezTo>
                    <a:pt x="76" y="76"/>
                    <a:pt x="82" y="70"/>
                    <a:pt x="89" y="70"/>
                  </a:cubicBezTo>
                  <a:close/>
                  <a:moveTo>
                    <a:pt x="76" y="133"/>
                  </a:moveTo>
                  <a:cubicBezTo>
                    <a:pt x="76" y="126"/>
                    <a:pt x="82" y="120"/>
                    <a:pt x="89" y="120"/>
                  </a:cubicBezTo>
                  <a:cubicBezTo>
                    <a:pt x="96" y="120"/>
                    <a:pt x="102" y="126"/>
                    <a:pt x="102" y="133"/>
                  </a:cubicBezTo>
                  <a:cubicBezTo>
                    <a:pt x="102" y="140"/>
                    <a:pt x="96" y="146"/>
                    <a:pt x="89" y="146"/>
                  </a:cubicBezTo>
                  <a:cubicBezTo>
                    <a:pt x="82" y="146"/>
                    <a:pt x="76" y="140"/>
                    <a:pt x="76" y="133"/>
                  </a:cubicBezTo>
                  <a:close/>
                  <a:moveTo>
                    <a:pt x="117" y="183"/>
                  </a:moveTo>
                  <a:cubicBezTo>
                    <a:pt x="117" y="191"/>
                    <a:pt x="110" y="198"/>
                    <a:pt x="102" y="198"/>
                  </a:cubicBezTo>
                  <a:cubicBezTo>
                    <a:pt x="94" y="198"/>
                    <a:pt x="87" y="191"/>
                    <a:pt x="87" y="183"/>
                  </a:cubicBezTo>
                  <a:cubicBezTo>
                    <a:pt x="87" y="175"/>
                    <a:pt x="94" y="168"/>
                    <a:pt x="102" y="168"/>
                  </a:cubicBezTo>
                  <a:cubicBezTo>
                    <a:pt x="110" y="168"/>
                    <a:pt x="117" y="175"/>
                    <a:pt x="117" y="183"/>
                  </a:cubicBezTo>
                  <a:close/>
                  <a:moveTo>
                    <a:pt x="106" y="55"/>
                  </a:moveTo>
                  <a:cubicBezTo>
                    <a:pt x="96" y="55"/>
                    <a:pt x="88" y="46"/>
                    <a:pt x="88" y="36"/>
                  </a:cubicBezTo>
                  <a:cubicBezTo>
                    <a:pt x="88" y="26"/>
                    <a:pt x="96" y="18"/>
                    <a:pt x="106" y="18"/>
                  </a:cubicBezTo>
                  <a:cubicBezTo>
                    <a:pt x="116" y="18"/>
                    <a:pt x="125" y="26"/>
                    <a:pt x="125" y="36"/>
                  </a:cubicBezTo>
                  <a:cubicBezTo>
                    <a:pt x="125" y="46"/>
                    <a:pt x="116" y="55"/>
                    <a:pt x="106" y="55"/>
                  </a:cubicBezTo>
                  <a:close/>
                  <a:moveTo>
                    <a:pt x="139" y="49"/>
                  </a:moveTo>
                  <a:cubicBezTo>
                    <a:pt x="139" y="42"/>
                    <a:pt x="145" y="36"/>
                    <a:pt x="152" y="36"/>
                  </a:cubicBezTo>
                  <a:cubicBezTo>
                    <a:pt x="159" y="36"/>
                    <a:pt x="165" y="42"/>
                    <a:pt x="165" y="49"/>
                  </a:cubicBezTo>
                  <a:cubicBezTo>
                    <a:pt x="165" y="56"/>
                    <a:pt x="159" y="62"/>
                    <a:pt x="152" y="62"/>
                  </a:cubicBezTo>
                  <a:cubicBezTo>
                    <a:pt x="145" y="62"/>
                    <a:pt x="139" y="56"/>
                    <a:pt x="139" y="49"/>
                  </a:cubicBezTo>
                  <a:close/>
                  <a:moveTo>
                    <a:pt x="175" y="112"/>
                  </a:moveTo>
                  <a:cubicBezTo>
                    <a:pt x="165" y="112"/>
                    <a:pt x="157" y="105"/>
                    <a:pt x="157" y="95"/>
                  </a:cubicBezTo>
                  <a:cubicBezTo>
                    <a:pt x="157" y="85"/>
                    <a:pt x="165" y="77"/>
                    <a:pt x="175" y="77"/>
                  </a:cubicBezTo>
                  <a:cubicBezTo>
                    <a:pt x="185" y="77"/>
                    <a:pt x="193" y="85"/>
                    <a:pt x="193" y="95"/>
                  </a:cubicBezTo>
                  <a:cubicBezTo>
                    <a:pt x="193" y="105"/>
                    <a:pt x="185" y="112"/>
                    <a:pt x="175" y="1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DCB68A"/>
                </a:solidFill>
                <a:latin typeface="Calibri" panose="020F0502020204030204" charset="0"/>
              </a:endParaRPr>
            </a:p>
          </p:txBody>
        </p:sp>
        <p:sp>
          <p:nvSpPr>
            <p:cNvPr id="21" name="Freeform 480"/>
            <p:cNvSpPr/>
            <p:nvPr/>
          </p:nvSpPr>
          <p:spPr bwMode="auto">
            <a:xfrm>
              <a:off x="9020835" y="3235302"/>
              <a:ext cx="199096" cy="195886"/>
            </a:xfrm>
            <a:custGeom>
              <a:avLst/>
              <a:gdLst>
                <a:gd name="T0" fmla="*/ 90 w 103"/>
                <a:gd name="T1" fmla="*/ 0 h 100"/>
                <a:gd name="T2" fmla="*/ 0 w 103"/>
                <a:gd name="T3" fmla="*/ 87 h 100"/>
                <a:gd name="T4" fmla="*/ 3 w 103"/>
                <a:gd name="T5" fmla="*/ 100 h 100"/>
                <a:gd name="T6" fmla="*/ 103 w 103"/>
                <a:gd name="T7" fmla="*/ 4 h 100"/>
                <a:gd name="T8" fmla="*/ 90 w 103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00">
                  <a:moveTo>
                    <a:pt x="90" y="0"/>
                  </a:moveTo>
                  <a:cubicBezTo>
                    <a:pt x="79" y="44"/>
                    <a:pt x="44" y="78"/>
                    <a:pt x="0" y="87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53" y="90"/>
                    <a:pt x="92" y="52"/>
                    <a:pt x="103" y="4"/>
                  </a:cubicBezTo>
                  <a:lnTo>
                    <a:pt x="9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DCB68A"/>
                </a:solidFill>
                <a:latin typeface="Calibri" panose="020F0502020204030204" charset="0"/>
              </a:endParaRPr>
            </a:p>
          </p:txBody>
        </p:sp>
        <p:sp>
          <p:nvSpPr>
            <p:cNvPr id="22" name="Freeform 481"/>
            <p:cNvSpPr>
              <a:spLocks noEditPoints="1"/>
            </p:cNvSpPr>
            <p:nvPr/>
          </p:nvSpPr>
          <p:spPr bwMode="auto">
            <a:xfrm>
              <a:off x="8975878" y="3180713"/>
              <a:ext cx="202308" cy="205518"/>
            </a:xfrm>
            <a:custGeom>
              <a:avLst/>
              <a:gdLst>
                <a:gd name="T0" fmla="*/ 104 w 104"/>
                <a:gd name="T1" fmla="*/ 25 h 105"/>
                <a:gd name="T2" fmla="*/ 27 w 104"/>
                <a:gd name="T3" fmla="*/ 7 h 105"/>
                <a:gd name="T4" fmla="*/ 23 w 104"/>
                <a:gd name="T5" fmla="*/ 8 h 105"/>
                <a:gd name="T6" fmla="*/ 14 w 104"/>
                <a:gd name="T7" fmla="*/ 4 h 105"/>
                <a:gd name="T8" fmla="*/ 0 w 104"/>
                <a:gd name="T9" fmla="*/ 0 h 105"/>
                <a:gd name="T10" fmla="*/ 22 w 104"/>
                <a:gd name="T11" fmla="*/ 105 h 105"/>
                <a:gd name="T12" fmla="*/ 104 w 104"/>
                <a:gd name="T13" fmla="*/ 25 h 105"/>
                <a:gd name="T14" fmla="*/ 73 w 104"/>
                <a:gd name="T15" fmla="*/ 20 h 105"/>
                <a:gd name="T16" fmla="*/ 84 w 104"/>
                <a:gd name="T17" fmla="*/ 31 h 105"/>
                <a:gd name="T18" fmla="*/ 73 w 104"/>
                <a:gd name="T19" fmla="*/ 42 h 105"/>
                <a:gd name="T20" fmla="*/ 62 w 104"/>
                <a:gd name="T21" fmla="*/ 31 h 105"/>
                <a:gd name="T22" fmla="*/ 73 w 104"/>
                <a:gd name="T23" fmla="*/ 20 h 105"/>
                <a:gd name="T24" fmla="*/ 31 w 104"/>
                <a:gd name="T25" fmla="*/ 62 h 105"/>
                <a:gd name="T26" fmla="*/ 13 w 104"/>
                <a:gd name="T27" fmla="*/ 43 h 105"/>
                <a:gd name="T28" fmla="*/ 31 w 104"/>
                <a:gd name="T29" fmla="*/ 24 h 105"/>
                <a:gd name="T30" fmla="*/ 50 w 104"/>
                <a:gd name="T31" fmla="*/ 43 h 105"/>
                <a:gd name="T32" fmla="*/ 31 w 104"/>
                <a:gd name="T33" fmla="*/ 6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05">
                  <a:moveTo>
                    <a:pt x="104" y="25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6" y="7"/>
                    <a:pt x="24" y="8"/>
                    <a:pt x="23" y="8"/>
                  </a:cubicBezTo>
                  <a:cubicBezTo>
                    <a:pt x="19" y="8"/>
                    <a:pt x="16" y="6"/>
                    <a:pt x="14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105"/>
                    <a:pt x="22" y="105"/>
                    <a:pt x="22" y="105"/>
                  </a:cubicBezTo>
                  <a:cubicBezTo>
                    <a:pt x="62" y="97"/>
                    <a:pt x="94" y="65"/>
                    <a:pt x="104" y="25"/>
                  </a:cubicBezTo>
                  <a:close/>
                  <a:moveTo>
                    <a:pt x="73" y="20"/>
                  </a:moveTo>
                  <a:cubicBezTo>
                    <a:pt x="79" y="20"/>
                    <a:pt x="84" y="25"/>
                    <a:pt x="84" y="31"/>
                  </a:cubicBezTo>
                  <a:cubicBezTo>
                    <a:pt x="84" y="37"/>
                    <a:pt x="79" y="42"/>
                    <a:pt x="73" y="42"/>
                  </a:cubicBezTo>
                  <a:cubicBezTo>
                    <a:pt x="67" y="42"/>
                    <a:pt x="62" y="37"/>
                    <a:pt x="62" y="31"/>
                  </a:cubicBezTo>
                  <a:cubicBezTo>
                    <a:pt x="62" y="25"/>
                    <a:pt x="67" y="20"/>
                    <a:pt x="73" y="20"/>
                  </a:cubicBezTo>
                  <a:close/>
                  <a:moveTo>
                    <a:pt x="31" y="62"/>
                  </a:moveTo>
                  <a:cubicBezTo>
                    <a:pt x="21" y="62"/>
                    <a:pt x="13" y="53"/>
                    <a:pt x="13" y="43"/>
                  </a:cubicBezTo>
                  <a:cubicBezTo>
                    <a:pt x="13" y="33"/>
                    <a:pt x="21" y="24"/>
                    <a:pt x="31" y="24"/>
                  </a:cubicBezTo>
                  <a:cubicBezTo>
                    <a:pt x="42" y="24"/>
                    <a:pt x="50" y="33"/>
                    <a:pt x="50" y="43"/>
                  </a:cubicBezTo>
                  <a:cubicBezTo>
                    <a:pt x="50" y="53"/>
                    <a:pt x="42" y="62"/>
                    <a:pt x="31" y="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DCB68A"/>
                </a:solidFill>
                <a:latin typeface="Calibri" panose="020F0502020204030204" charset="0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2150851" y="3990079"/>
            <a:ext cx="2267269" cy="37965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1867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点击此处添加标题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2034024" y="4378067"/>
            <a:ext cx="25009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此处添加详细文本描述，建议与标题相关并符合整体语言风格，语言描述尽量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……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778020" y="3990079"/>
            <a:ext cx="2267269" cy="37965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1867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点击此处添加标题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7661193" y="4378067"/>
            <a:ext cx="25009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此处添加详细文本描述，建议与标题相关并符合整体语言风格，语言描述尽量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……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945598" y="2495539"/>
            <a:ext cx="2267269" cy="37965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1867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点击此处添加标题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4828769" y="2883527"/>
            <a:ext cx="25009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此处添加详细文本描述，建议与标题相关并符合整体语言风格，语言描述尽量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……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5807077" y="3992944"/>
            <a:ext cx="571599" cy="484893"/>
            <a:chOff x="6791325" y="3867151"/>
            <a:chExt cx="282576" cy="239712"/>
          </a:xfrm>
          <a:solidFill>
            <a:schemeClr val="bg1"/>
          </a:solidFill>
        </p:grpSpPr>
        <p:sp>
          <p:nvSpPr>
            <p:cNvPr id="30" name="Freeform 103"/>
            <p:cNvSpPr/>
            <p:nvPr/>
          </p:nvSpPr>
          <p:spPr bwMode="auto">
            <a:xfrm>
              <a:off x="6889750" y="3916363"/>
              <a:ext cx="39688" cy="58738"/>
            </a:xfrm>
            <a:custGeom>
              <a:avLst/>
              <a:gdLst>
                <a:gd name="T0" fmla="*/ 14 w 25"/>
                <a:gd name="T1" fmla="*/ 33 h 37"/>
                <a:gd name="T2" fmla="*/ 25 w 25"/>
                <a:gd name="T3" fmla="*/ 14 h 37"/>
                <a:gd name="T4" fmla="*/ 21 w 25"/>
                <a:gd name="T5" fmla="*/ 0 h 37"/>
                <a:gd name="T6" fmla="*/ 0 w 25"/>
                <a:gd name="T7" fmla="*/ 37 h 37"/>
                <a:gd name="T8" fmla="*/ 14 w 25"/>
                <a:gd name="T9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7">
                  <a:moveTo>
                    <a:pt x="14" y="33"/>
                  </a:moveTo>
                  <a:lnTo>
                    <a:pt x="25" y="14"/>
                  </a:lnTo>
                  <a:lnTo>
                    <a:pt x="21" y="0"/>
                  </a:lnTo>
                  <a:lnTo>
                    <a:pt x="0" y="37"/>
                  </a:lnTo>
                  <a:lnTo>
                    <a:pt x="14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DCB68A"/>
                </a:solidFill>
                <a:latin typeface="Calibri" panose="020F0502020204030204" charset="0"/>
              </a:endParaRPr>
            </a:p>
          </p:txBody>
        </p:sp>
        <p:sp>
          <p:nvSpPr>
            <p:cNvPr id="31" name="Freeform 104"/>
            <p:cNvSpPr/>
            <p:nvPr/>
          </p:nvSpPr>
          <p:spPr bwMode="auto">
            <a:xfrm>
              <a:off x="6907213" y="3903663"/>
              <a:ext cx="166688" cy="203200"/>
            </a:xfrm>
            <a:custGeom>
              <a:avLst/>
              <a:gdLst>
                <a:gd name="T0" fmla="*/ 159 w 173"/>
                <a:gd name="T1" fmla="*/ 53 h 209"/>
                <a:gd name="T2" fmla="*/ 66 w 173"/>
                <a:gd name="T3" fmla="*/ 0 h 209"/>
                <a:gd name="T4" fmla="*/ 72 w 173"/>
                <a:gd name="T5" fmla="*/ 24 h 209"/>
                <a:gd name="T6" fmla="*/ 150 w 173"/>
                <a:gd name="T7" fmla="*/ 69 h 209"/>
                <a:gd name="T8" fmla="*/ 152 w 173"/>
                <a:gd name="T9" fmla="*/ 74 h 209"/>
                <a:gd name="T10" fmla="*/ 105 w 173"/>
                <a:gd name="T11" fmla="*/ 155 h 209"/>
                <a:gd name="T12" fmla="*/ 80 w 173"/>
                <a:gd name="T13" fmla="*/ 141 h 209"/>
                <a:gd name="T14" fmla="*/ 66 w 173"/>
                <a:gd name="T15" fmla="*/ 148 h 209"/>
                <a:gd name="T16" fmla="*/ 0 w 173"/>
                <a:gd name="T17" fmla="*/ 165 h 209"/>
                <a:gd name="T18" fmla="*/ 71 w 173"/>
                <a:gd name="T19" fmla="*/ 206 h 209"/>
                <a:gd name="T20" fmla="*/ 82 w 173"/>
                <a:gd name="T21" fmla="*/ 209 h 209"/>
                <a:gd name="T22" fmla="*/ 101 w 173"/>
                <a:gd name="T23" fmla="*/ 198 h 209"/>
                <a:gd name="T24" fmla="*/ 167 w 173"/>
                <a:gd name="T25" fmla="*/ 83 h 209"/>
                <a:gd name="T26" fmla="*/ 159 w 173"/>
                <a:gd name="T27" fmla="*/ 5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3" h="209">
                  <a:moveTo>
                    <a:pt x="159" y="53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150" y="69"/>
                    <a:pt x="150" y="69"/>
                    <a:pt x="150" y="69"/>
                  </a:cubicBezTo>
                  <a:cubicBezTo>
                    <a:pt x="152" y="70"/>
                    <a:pt x="153" y="72"/>
                    <a:pt x="152" y="74"/>
                  </a:cubicBezTo>
                  <a:cubicBezTo>
                    <a:pt x="105" y="155"/>
                    <a:pt x="105" y="155"/>
                    <a:pt x="105" y="155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76" y="144"/>
                    <a:pt x="71" y="146"/>
                    <a:pt x="66" y="148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71" y="206"/>
                    <a:pt x="71" y="206"/>
                    <a:pt x="71" y="206"/>
                  </a:cubicBezTo>
                  <a:cubicBezTo>
                    <a:pt x="74" y="208"/>
                    <a:pt x="78" y="209"/>
                    <a:pt x="82" y="209"/>
                  </a:cubicBezTo>
                  <a:cubicBezTo>
                    <a:pt x="89" y="209"/>
                    <a:pt x="97" y="205"/>
                    <a:pt x="101" y="198"/>
                  </a:cubicBezTo>
                  <a:cubicBezTo>
                    <a:pt x="167" y="83"/>
                    <a:pt x="167" y="83"/>
                    <a:pt x="167" y="83"/>
                  </a:cubicBezTo>
                  <a:cubicBezTo>
                    <a:pt x="173" y="73"/>
                    <a:pt x="170" y="60"/>
                    <a:pt x="159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DCB68A"/>
                </a:solidFill>
                <a:latin typeface="Calibri" panose="020F0502020204030204" charset="0"/>
              </a:endParaRPr>
            </a:p>
          </p:txBody>
        </p:sp>
        <p:sp>
          <p:nvSpPr>
            <p:cNvPr id="32" name="Freeform 105"/>
            <p:cNvSpPr>
              <a:spLocks noEditPoints="1"/>
            </p:cNvSpPr>
            <p:nvPr/>
          </p:nvSpPr>
          <p:spPr bwMode="auto">
            <a:xfrm>
              <a:off x="6791325" y="3867151"/>
              <a:ext cx="193675" cy="196850"/>
            </a:xfrm>
            <a:custGeom>
              <a:avLst/>
              <a:gdLst>
                <a:gd name="T0" fmla="*/ 197 w 200"/>
                <a:gd name="T1" fmla="*/ 144 h 203"/>
                <a:gd name="T2" fmla="*/ 163 w 200"/>
                <a:gd name="T3" fmla="*/ 16 h 203"/>
                <a:gd name="T4" fmla="*/ 142 w 200"/>
                <a:gd name="T5" fmla="*/ 0 h 203"/>
                <a:gd name="T6" fmla="*/ 142 w 200"/>
                <a:gd name="T7" fmla="*/ 0 h 203"/>
                <a:gd name="T8" fmla="*/ 136 w 200"/>
                <a:gd name="T9" fmla="*/ 1 h 203"/>
                <a:gd name="T10" fmla="*/ 18 w 200"/>
                <a:gd name="T11" fmla="*/ 32 h 203"/>
                <a:gd name="T12" fmla="*/ 3 w 200"/>
                <a:gd name="T13" fmla="*/ 59 h 203"/>
                <a:gd name="T14" fmla="*/ 37 w 200"/>
                <a:gd name="T15" fmla="*/ 187 h 203"/>
                <a:gd name="T16" fmla="*/ 58 w 200"/>
                <a:gd name="T17" fmla="*/ 203 h 203"/>
                <a:gd name="T18" fmla="*/ 64 w 200"/>
                <a:gd name="T19" fmla="*/ 203 h 203"/>
                <a:gd name="T20" fmla="*/ 182 w 200"/>
                <a:gd name="T21" fmla="*/ 171 h 203"/>
                <a:gd name="T22" fmla="*/ 197 w 200"/>
                <a:gd name="T23" fmla="*/ 144 h 203"/>
                <a:gd name="T24" fmla="*/ 44 w 200"/>
                <a:gd name="T25" fmla="*/ 144 h 203"/>
                <a:gd name="T26" fmla="*/ 20 w 200"/>
                <a:gd name="T27" fmla="*/ 54 h 203"/>
                <a:gd name="T28" fmla="*/ 20 w 200"/>
                <a:gd name="T29" fmla="*/ 51 h 203"/>
                <a:gd name="T30" fmla="*/ 23 w 200"/>
                <a:gd name="T31" fmla="*/ 49 h 203"/>
                <a:gd name="T32" fmla="*/ 141 w 200"/>
                <a:gd name="T33" fmla="*/ 18 h 203"/>
                <a:gd name="T34" fmla="*/ 142 w 200"/>
                <a:gd name="T35" fmla="*/ 17 h 203"/>
                <a:gd name="T36" fmla="*/ 146 w 200"/>
                <a:gd name="T37" fmla="*/ 21 h 203"/>
                <a:gd name="T38" fmla="*/ 170 w 200"/>
                <a:gd name="T39" fmla="*/ 110 h 203"/>
                <a:gd name="T40" fmla="*/ 44 w 200"/>
                <a:gd name="T41" fmla="*/ 144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0" h="203">
                  <a:moveTo>
                    <a:pt x="197" y="144"/>
                  </a:moveTo>
                  <a:cubicBezTo>
                    <a:pt x="163" y="16"/>
                    <a:pt x="163" y="16"/>
                    <a:pt x="163" y="16"/>
                  </a:cubicBezTo>
                  <a:cubicBezTo>
                    <a:pt x="160" y="6"/>
                    <a:pt x="151" y="0"/>
                    <a:pt x="142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0" y="0"/>
                    <a:pt x="138" y="0"/>
                    <a:pt x="136" y="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6" y="35"/>
                    <a:pt x="0" y="47"/>
                    <a:pt x="3" y="59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40" y="197"/>
                    <a:pt x="48" y="203"/>
                    <a:pt x="58" y="203"/>
                  </a:cubicBezTo>
                  <a:cubicBezTo>
                    <a:pt x="60" y="203"/>
                    <a:pt x="62" y="203"/>
                    <a:pt x="64" y="203"/>
                  </a:cubicBezTo>
                  <a:cubicBezTo>
                    <a:pt x="182" y="171"/>
                    <a:pt x="182" y="171"/>
                    <a:pt x="182" y="171"/>
                  </a:cubicBezTo>
                  <a:cubicBezTo>
                    <a:pt x="194" y="168"/>
                    <a:pt x="200" y="156"/>
                    <a:pt x="197" y="144"/>
                  </a:cubicBezTo>
                  <a:close/>
                  <a:moveTo>
                    <a:pt x="44" y="144"/>
                  </a:moveTo>
                  <a:cubicBezTo>
                    <a:pt x="20" y="54"/>
                    <a:pt x="20" y="54"/>
                    <a:pt x="20" y="54"/>
                  </a:cubicBezTo>
                  <a:cubicBezTo>
                    <a:pt x="19" y="53"/>
                    <a:pt x="20" y="52"/>
                    <a:pt x="20" y="51"/>
                  </a:cubicBezTo>
                  <a:cubicBezTo>
                    <a:pt x="21" y="51"/>
                    <a:pt x="21" y="50"/>
                    <a:pt x="23" y="49"/>
                  </a:cubicBezTo>
                  <a:cubicBezTo>
                    <a:pt x="141" y="18"/>
                    <a:pt x="141" y="18"/>
                    <a:pt x="141" y="18"/>
                  </a:cubicBezTo>
                  <a:cubicBezTo>
                    <a:pt x="141" y="18"/>
                    <a:pt x="142" y="17"/>
                    <a:pt x="142" y="17"/>
                  </a:cubicBezTo>
                  <a:cubicBezTo>
                    <a:pt x="143" y="17"/>
                    <a:pt x="145" y="18"/>
                    <a:pt x="146" y="21"/>
                  </a:cubicBezTo>
                  <a:cubicBezTo>
                    <a:pt x="170" y="110"/>
                    <a:pt x="170" y="110"/>
                    <a:pt x="170" y="110"/>
                  </a:cubicBezTo>
                  <a:lnTo>
                    <a:pt x="44" y="1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DCB68A"/>
                </a:solidFill>
                <a:latin typeface="Calibri" panose="020F050202020403020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103040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5655">
        <p:random/>
      </p:transition>
    </mc:Choice>
    <mc:Fallback>
      <p:transition spd="slow" advClick="0" advTm="5655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3448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7" presetClass="entr" presetSubtype="1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1900"/>
                                  </p:stCondLst>
                                  <p:iterate type="lt">
                                    <p:tmPct val="3448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grpId="0" nodeType="withEffect">
                                  <p:stCondLst>
                                    <p:cond delay="2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7" presetClass="entr" presetSubtype="10" fill="hold" grpId="0" nodeType="withEffect">
                                  <p:stCondLst>
                                    <p:cond delay="2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3100"/>
                                  </p:stCondLst>
                                  <p:iterate type="lt">
                                    <p:tmPct val="3448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 bldLvl="0" animBg="1"/>
      <p:bldP spid="9" grpId="0"/>
      <p:bldP spid="13" grpId="0"/>
      <p:bldP spid="17" grpId="0"/>
      <p:bldP spid="23" grpId="0"/>
      <p:bldP spid="24" grpId="0" build="allAtOnce"/>
      <p:bldP spid="25" grpId="0"/>
      <p:bldP spid="26" grpId="0" build="allAtOnce"/>
      <p:bldP spid="27" grpId="0"/>
      <p:bldP spid="28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6" y="0"/>
            <a:ext cx="2247809" cy="638483"/>
          </a:xfrm>
          <a:prstGeom prst="rect">
            <a:avLst/>
          </a:prstGeom>
        </p:spPr>
      </p:pic>
      <p:sp>
        <p:nvSpPr>
          <p:cNvPr id="3" name="文本占位符 2"/>
          <p:cNvSpPr txBox="1">
            <a:spLocks/>
          </p:cNvSpPr>
          <p:nvPr/>
        </p:nvSpPr>
        <p:spPr>
          <a:xfrm>
            <a:off x="827314" y="773433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827314" y="297254"/>
            <a:ext cx="36471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2400" b="1">
                <a:solidFill>
                  <a:srgbClr val="3D735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四、点击</a:t>
            </a:r>
            <a:r>
              <a:rPr lang="zh-CN" altLang="en-US" b="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添加你的</a:t>
            </a:r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标题</a:t>
            </a:r>
            <a:endParaRPr lang="zh-CN" altLang="en-US" b="0" spc="300" dirty="0">
              <a:solidFill>
                <a:srgbClr val="E61817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5" name="六边形 4"/>
          <p:cNvSpPr/>
          <p:nvPr/>
        </p:nvSpPr>
        <p:spPr>
          <a:xfrm>
            <a:off x="353634" y="3269889"/>
            <a:ext cx="1598280" cy="1377827"/>
          </a:xfrm>
          <a:prstGeom prst="hexagon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六边形 5"/>
          <p:cNvSpPr/>
          <p:nvPr/>
        </p:nvSpPr>
        <p:spPr>
          <a:xfrm>
            <a:off x="3053934" y="1775030"/>
            <a:ext cx="1598280" cy="1377827"/>
          </a:xfrm>
          <a:prstGeom prst="hexagon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/>
          <p:nvPr/>
        </p:nvSpPr>
        <p:spPr>
          <a:xfrm>
            <a:off x="1703784" y="2519697"/>
            <a:ext cx="1598280" cy="1377827"/>
          </a:xfrm>
          <a:prstGeom prst="hexagon">
            <a:avLst/>
          </a:prstGeom>
          <a:solidFill>
            <a:srgbClr val="E6181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806" dirty="0" smtClean="0">
                <a:latin typeface="腾祥澜黑简" panose="01010104010101010101" pitchFamily="2" charset="-122"/>
                <a:ea typeface="腾祥澜黑简" panose="01010104010101010101" pitchFamily="2" charset="-122"/>
              </a:rPr>
              <a:t>标题</a:t>
            </a:r>
            <a:endParaRPr lang="zh-CN" altLang="en-US" sz="2806" dirty="0"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8" name="六边形 7"/>
          <p:cNvSpPr/>
          <p:nvPr/>
        </p:nvSpPr>
        <p:spPr>
          <a:xfrm>
            <a:off x="1703784" y="4020081"/>
            <a:ext cx="1598280" cy="1377827"/>
          </a:xfrm>
          <a:prstGeom prst="hexagon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/>
          <p:cNvSpPr/>
          <p:nvPr/>
        </p:nvSpPr>
        <p:spPr>
          <a:xfrm>
            <a:off x="4404084" y="4020081"/>
            <a:ext cx="1598280" cy="1377827"/>
          </a:xfrm>
          <a:prstGeom prst="hexagon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六边形 9"/>
          <p:cNvSpPr/>
          <p:nvPr/>
        </p:nvSpPr>
        <p:spPr>
          <a:xfrm>
            <a:off x="3053934" y="3264364"/>
            <a:ext cx="1598280" cy="1377827"/>
          </a:xfrm>
          <a:prstGeom prst="hexagon">
            <a:avLst/>
          </a:prstGeom>
          <a:solidFill>
            <a:srgbClr val="E6181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806" dirty="0">
                <a:latin typeface="腾祥澜黑简" panose="01010104010101010101" pitchFamily="2" charset="-122"/>
                <a:ea typeface="腾祥澜黑简" panose="01010104010101010101" pitchFamily="2" charset="-122"/>
              </a:rPr>
              <a:t>标题</a:t>
            </a:r>
          </a:p>
        </p:txBody>
      </p:sp>
      <p:sp>
        <p:nvSpPr>
          <p:cNvPr id="11" name="六边形 10"/>
          <p:cNvSpPr/>
          <p:nvPr/>
        </p:nvSpPr>
        <p:spPr>
          <a:xfrm>
            <a:off x="4404084" y="2519697"/>
            <a:ext cx="1598280" cy="1377827"/>
          </a:xfrm>
          <a:prstGeom prst="hexagon">
            <a:avLst/>
          </a:prstGeom>
          <a:solidFill>
            <a:srgbClr val="E6181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806" dirty="0">
                <a:latin typeface="腾祥澜黑简" panose="01010104010101010101" pitchFamily="2" charset="-122"/>
                <a:ea typeface="腾祥澜黑简" panose="01010104010101010101" pitchFamily="2" charset="-122"/>
              </a:rPr>
              <a:t>标题</a:t>
            </a:r>
          </a:p>
        </p:txBody>
      </p:sp>
      <p:sp>
        <p:nvSpPr>
          <p:cNvPr id="12" name="六边形 11"/>
          <p:cNvSpPr/>
          <p:nvPr/>
        </p:nvSpPr>
        <p:spPr>
          <a:xfrm>
            <a:off x="5754235" y="3269889"/>
            <a:ext cx="1598280" cy="1377827"/>
          </a:xfrm>
          <a:prstGeom prst="hexagon">
            <a:avLst/>
          </a:prstGeom>
          <a:solidFill>
            <a:srgbClr val="E6181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806" dirty="0">
                <a:latin typeface="腾祥澜黑简" panose="01010104010101010101" pitchFamily="2" charset="-122"/>
                <a:ea typeface="腾祥澜黑简" panose="01010104010101010101" pitchFamily="2" charset="-122"/>
              </a:rPr>
              <a:t>标题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7997504" y="4259190"/>
            <a:ext cx="1394736" cy="1273510"/>
            <a:chOff x="7504018" y="4912333"/>
            <a:chExt cx="1394736" cy="1273510"/>
          </a:xfrm>
        </p:grpSpPr>
        <p:sp>
          <p:nvSpPr>
            <p:cNvPr id="14" name="TextBox 31"/>
            <p:cNvSpPr txBox="1"/>
            <p:nvPr/>
          </p:nvSpPr>
          <p:spPr>
            <a:xfrm>
              <a:off x="7504018" y="4912333"/>
              <a:ext cx="10908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E61817"/>
                  </a:solidFill>
                  <a:effectLst/>
                  <a:uLnTx/>
                  <a:uFillTx/>
                  <a:latin typeface="Impact" panose="020B0806030902050204" pitchFamily="34" charset="0"/>
                  <a:cs typeface="+mn-ea"/>
                  <a:sym typeface="+mn-lt"/>
                </a:rPr>
                <a:t>1.908 K</a:t>
              </a:r>
            </a:p>
          </p:txBody>
        </p:sp>
        <p:sp>
          <p:nvSpPr>
            <p:cNvPr id="15" name="Rectangle 34"/>
            <p:cNvSpPr/>
            <p:nvPr/>
          </p:nvSpPr>
          <p:spPr>
            <a:xfrm>
              <a:off x="7628613" y="5339457"/>
              <a:ext cx="1270141" cy="84638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>
                <a:defRPr/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347190" y="4284605"/>
            <a:ext cx="548640" cy="548640"/>
            <a:chOff x="6853704" y="4937748"/>
            <a:chExt cx="548640" cy="548640"/>
          </a:xfrm>
        </p:grpSpPr>
        <p:sp>
          <p:nvSpPr>
            <p:cNvPr id="17" name="Oval 30"/>
            <p:cNvSpPr>
              <a:spLocks noChangeAspect="1"/>
            </p:cNvSpPr>
            <p:nvPr/>
          </p:nvSpPr>
          <p:spPr>
            <a:xfrm>
              <a:off x="6853704" y="4937748"/>
              <a:ext cx="548640" cy="548640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2806" dirty="0">
                <a:sym typeface="+mn-lt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6946710" y="5063378"/>
              <a:ext cx="361904" cy="334066"/>
            </a:xfrm>
            <a:custGeom>
              <a:avLst/>
              <a:gdLst/>
              <a:ahLst/>
              <a:cxnLst/>
              <a:rect l="l" t="t" r="r" b="b"/>
              <a:pathLst>
                <a:path w="212271" h="195943">
                  <a:moveTo>
                    <a:pt x="163285" y="48986"/>
                  </a:moveTo>
                  <a:cubicBezTo>
                    <a:pt x="163285" y="66760"/>
                    <a:pt x="160139" y="82536"/>
                    <a:pt x="153845" y="96313"/>
                  </a:cubicBezTo>
                  <a:cubicBezTo>
                    <a:pt x="165837" y="93847"/>
                    <a:pt x="175851" y="89042"/>
                    <a:pt x="183887" y="81898"/>
                  </a:cubicBezTo>
                  <a:cubicBezTo>
                    <a:pt x="191924" y="74754"/>
                    <a:pt x="195942" y="67865"/>
                    <a:pt x="195942" y="61232"/>
                  </a:cubicBezTo>
                  <a:lnTo>
                    <a:pt x="195942" y="48986"/>
                  </a:lnTo>
                  <a:close/>
                  <a:moveTo>
                    <a:pt x="16328" y="48986"/>
                  </a:moveTo>
                  <a:lnTo>
                    <a:pt x="16328" y="61232"/>
                  </a:lnTo>
                  <a:cubicBezTo>
                    <a:pt x="16328" y="67865"/>
                    <a:pt x="20346" y="74754"/>
                    <a:pt x="28383" y="81898"/>
                  </a:cubicBezTo>
                  <a:cubicBezTo>
                    <a:pt x="36420" y="89042"/>
                    <a:pt x="46434" y="93847"/>
                    <a:pt x="58425" y="96313"/>
                  </a:cubicBezTo>
                  <a:cubicBezTo>
                    <a:pt x="52132" y="82536"/>
                    <a:pt x="48985" y="66760"/>
                    <a:pt x="48985" y="48986"/>
                  </a:cubicBezTo>
                  <a:close/>
                  <a:moveTo>
                    <a:pt x="69396" y="0"/>
                  </a:moveTo>
                  <a:lnTo>
                    <a:pt x="142875" y="0"/>
                  </a:lnTo>
                  <a:cubicBezTo>
                    <a:pt x="148487" y="0"/>
                    <a:pt x="153292" y="1998"/>
                    <a:pt x="157290" y="5995"/>
                  </a:cubicBezTo>
                  <a:cubicBezTo>
                    <a:pt x="161287" y="9993"/>
                    <a:pt x="163285" y="14798"/>
                    <a:pt x="163285" y="20411"/>
                  </a:cubicBezTo>
                  <a:lnTo>
                    <a:pt x="163285" y="32657"/>
                  </a:lnTo>
                  <a:lnTo>
                    <a:pt x="200025" y="32657"/>
                  </a:lnTo>
                  <a:cubicBezTo>
                    <a:pt x="203426" y="32657"/>
                    <a:pt x="206318" y="33848"/>
                    <a:pt x="208699" y="36229"/>
                  </a:cubicBezTo>
                  <a:cubicBezTo>
                    <a:pt x="211080" y="38610"/>
                    <a:pt x="212271" y="41502"/>
                    <a:pt x="212271" y="44903"/>
                  </a:cubicBezTo>
                  <a:lnTo>
                    <a:pt x="212271" y="61232"/>
                  </a:lnTo>
                  <a:cubicBezTo>
                    <a:pt x="212271" y="67270"/>
                    <a:pt x="210506" y="73351"/>
                    <a:pt x="206977" y="79474"/>
                  </a:cubicBezTo>
                  <a:cubicBezTo>
                    <a:pt x="203448" y="85597"/>
                    <a:pt x="198685" y="91125"/>
                    <a:pt x="192689" y="96058"/>
                  </a:cubicBezTo>
                  <a:cubicBezTo>
                    <a:pt x="186694" y="100990"/>
                    <a:pt x="179337" y="105136"/>
                    <a:pt x="170620" y="108496"/>
                  </a:cubicBezTo>
                  <a:cubicBezTo>
                    <a:pt x="161903" y="111855"/>
                    <a:pt x="152740" y="113747"/>
                    <a:pt x="143130" y="114172"/>
                  </a:cubicBezTo>
                  <a:cubicBezTo>
                    <a:pt x="139558" y="118765"/>
                    <a:pt x="135518" y="122804"/>
                    <a:pt x="131011" y="126291"/>
                  </a:cubicBezTo>
                  <a:cubicBezTo>
                    <a:pt x="127779" y="129183"/>
                    <a:pt x="125547" y="132266"/>
                    <a:pt x="124314" y="135540"/>
                  </a:cubicBezTo>
                  <a:cubicBezTo>
                    <a:pt x="123080" y="138814"/>
                    <a:pt x="122464" y="142620"/>
                    <a:pt x="122464" y="146957"/>
                  </a:cubicBezTo>
                  <a:cubicBezTo>
                    <a:pt x="122464" y="151549"/>
                    <a:pt x="123761" y="155419"/>
                    <a:pt x="126355" y="158566"/>
                  </a:cubicBezTo>
                  <a:cubicBezTo>
                    <a:pt x="128948" y="161712"/>
                    <a:pt x="133094" y="163286"/>
                    <a:pt x="138792" y="163286"/>
                  </a:cubicBezTo>
                  <a:cubicBezTo>
                    <a:pt x="145171" y="163286"/>
                    <a:pt x="150847" y="165220"/>
                    <a:pt x="155823" y="169090"/>
                  </a:cubicBezTo>
                  <a:cubicBezTo>
                    <a:pt x="160798" y="172959"/>
                    <a:pt x="163285" y="177828"/>
                    <a:pt x="163285" y="183696"/>
                  </a:cubicBezTo>
                  <a:lnTo>
                    <a:pt x="163285" y="191861"/>
                  </a:lnTo>
                  <a:cubicBezTo>
                    <a:pt x="163285" y="193051"/>
                    <a:pt x="162903" y="194029"/>
                    <a:pt x="162137" y="194795"/>
                  </a:cubicBezTo>
                  <a:cubicBezTo>
                    <a:pt x="161372" y="195560"/>
                    <a:pt x="160394" y="195943"/>
                    <a:pt x="159203" y="195943"/>
                  </a:cubicBezTo>
                  <a:lnTo>
                    <a:pt x="53067" y="195943"/>
                  </a:lnTo>
                  <a:cubicBezTo>
                    <a:pt x="51877" y="195943"/>
                    <a:pt x="50899" y="195560"/>
                    <a:pt x="50133" y="194795"/>
                  </a:cubicBezTo>
                  <a:cubicBezTo>
                    <a:pt x="49368" y="194029"/>
                    <a:pt x="48985" y="193051"/>
                    <a:pt x="48985" y="191861"/>
                  </a:cubicBezTo>
                  <a:lnTo>
                    <a:pt x="48985" y="183696"/>
                  </a:lnTo>
                  <a:cubicBezTo>
                    <a:pt x="48985" y="177828"/>
                    <a:pt x="51473" y="172959"/>
                    <a:pt x="56448" y="169090"/>
                  </a:cubicBezTo>
                  <a:cubicBezTo>
                    <a:pt x="61423" y="165220"/>
                    <a:pt x="67100" y="163286"/>
                    <a:pt x="73478" y="163286"/>
                  </a:cubicBezTo>
                  <a:cubicBezTo>
                    <a:pt x="79176" y="163286"/>
                    <a:pt x="83322" y="161712"/>
                    <a:pt x="85916" y="158566"/>
                  </a:cubicBezTo>
                  <a:cubicBezTo>
                    <a:pt x="88510" y="155419"/>
                    <a:pt x="89807" y="151549"/>
                    <a:pt x="89807" y="146957"/>
                  </a:cubicBezTo>
                  <a:cubicBezTo>
                    <a:pt x="89807" y="142620"/>
                    <a:pt x="89190" y="138814"/>
                    <a:pt x="87957" y="135540"/>
                  </a:cubicBezTo>
                  <a:cubicBezTo>
                    <a:pt x="86724" y="132266"/>
                    <a:pt x="84491" y="129183"/>
                    <a:pt x="81260" y="126291"/>
                  </a:cubicBezTo>
                  <a:cubicBezTo>
                    <a:pt x="76752" y="122804"/>
                    <a:pt x="72713" y="118765"/>
                    <a:pt x="69141" y="114172"/>
                  </a:cubicBezTo>
                  <a:cubicBezTo>
                    <a:pt x="59531" y="113747"/>
                    <a:pt x="50367" y="111855"/>
                    <a:pt x="41650" y="108496"/>
                  </a:cubicBezTo>
                  <a:cubicBezTo>
                    <a:pt x="32933" y="105136"/>
                    <a:pt x="25577" y="100990"/>
                    <a:pt x="19581" y="96058"/>
                  </a:cubicBezTo>
                  <a:cubicBezTo>
                    <a:pt x="13585" y="91125"/>
                    <a:pt x="8823" y="85597"/>
                    <a:pt x="5294" y="79474"/>
                  </a:cubicBezTo>
                  <a:cubicBezTo>
                    <a:pt x="1764" y="73351"/>
                    <a:pt x="0" y="67270"/>
                    <a:pt x="0" y="61232"/>
                  </a:cubicBezTo>
                  <a:lnTo>
                    <a:pt x="0" y="44903"/>
                  </a:lnTo>
                  <a:cubicBezTo>
                    <a:pt x="0" y="41502"/>
                    <a:pt x="1190" y="38610"/>
                    <a:pt x="3571" y="36229"/>
                  </a:cubicBezTo>
                  <a:cubicBezTo>
                    <a:pt x="5953" y="33848"/>
                    <a:pt x="8844" y="32657"/>
                    <a:pt x="12246" y="32657"/>
                  </a:cubicBezTo>
                  <a:lnTo>
                    <a:pt x="48985" y="32657"/>
                  </a:lnTo>
                  <a:lnTo>
                    <a:pt x="48985" y="20411"/>
                  </a:lnTo>
                  <a:cubicBezTo>
                    <a:pt x="48985" y="14798"/>
                    <a:pt x="50984" y="9993"/>
                    <a:pt x="54981" y="5995"/>
                  </a:cubicBezTo>
                  <a:cubicBezTo>
                    <a:pt x="58978" y="1998"/>
                    <a:pt x="63783" y="0"/>
                    <a:pt x="693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581997" y="4307372"/>
            <a:ext cx="548640" cy="548640"/>
            <a:chOff x="9088511" y="4960515"/>
            <a:chExt cx="548640" cy="548640"/>
          </a:xfrm>
        </p:grpSpPr>
        <p:sp>
          <p:nvSpPr>
            <p:cNvPr id="20" name="Oval 32"/>
            <p:cNvSpPr>
              <a:spLocks noChangeAspect="1"/>
            </p:cNvSpPr>
            <p:nvPr/>
          </p:nvSpPr>
          <p:spPr>
            <a:xfrm>
              <a:off x="9088511" y="4960515"/>
              <a:ext cx="548640" cy="548640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2806" dirty="0">
                <a:sym typeface="+mn-lt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9216145" y="5099878"/>
              <a:ext cx="284393" cy="243766"/>
            </a:xfrm>
            <a:custGeom>
              <a:avLst/>
              <a:gdLst/>
              <a:ahLst/>
              <a:cxnLst/>
              <a:rect l="l" t="t" r="r" b="b"/>
              <a:pathLst>
                <a:path w="228600" h="195943">
                  <a:moveTo>
                    <a:pt x="97972" y="114300"/>
                  </a:moveTo>
                  <a:lnTo>
                    <a:pt x="130629" y="114300"/>
                  </a:lnTo>
                  <a:lnTo>
                    <a:pt x="130629" y="130628"/>
                  </a:lnTo>
                  <a:lnTo>
                    <a:pt x="97972" y="130628"/>
                  </a:lnTo>
                  <a:close/>
                  <a:moveTo>
                    <a:pt x="0" y="114300"/>
                  </a:moveTo>
                  <a:lnTo>
                    <a:pt x="85725" y="114300"/>
                  </a:lnTo>
                  <a:lnTo>
                    <a:pt x="85725" y="134711"/>
                  </a:lnTo>
                  <a:cubicBezTo>
                    <a:pt x="85725" y="136922"/>
                    <a:pt x="86533" y="138835"/>
                    <a:pt x="88149" y="140451"/>
                  </a:cubicBezTo>
                  <a:cubicBezTo>
                    <a:pt x="89765" y="142067"/>
                    <a:pt x="91678" y="142875"/>
                    <a:pt x="93889" y="142875"/>
                  </a:cubicBezTo>
                  <a:lnTo>
                    <a:pt x="134711" y="142875"/>
                  </a:lnTo>
                  <a:cubicBezTo>
                    <a:pt x="136922" y="142875"/>
                    <a:pt x="138836" y="142067"/>
                    <a:pt x="140451" y="140451"/>
                  </a:cubicBezTo>
                  <a:cubicBezTo>
                    <a:pt x="142067" y="138835"/>
                    <a:pt x="142875" y="136922"/>
                    <a:pt x="142875" y="134711"/>
                  </a:cubicBezTo>
                  <a:lnTo>
                    <a:pt x="142875" y="114300"/>
                  </a:lnTo>
                  <a:lnTo>
                    <a:pt x="228600" y="114300"/>
                  </a:lnTo>
                  <a:lnTo>
                    <a:pt x="228600" y="175532"/>
                  </a:lnTo>
                  <a:cubicBezTo>
                    <a:pt x="228600" y="181145"/>
                    <a:pt x="226602" y="185950"/>
                    <a:pt x="222605" y="189947"/>
                  </a:cubicBezTo>
                  <a:cubicBezTo>
                    <a:pt x="218607" y="193944"/>
                    <a:pt x="213802" y="195943"/>
                    <a:pt x="208189" y="195943"/>
                  </a:cubicBezTo>
                  <a:lnTo>
                    <a:pt x="20411" y="195943"/>
                  </a:lnTo>
                  <a:cubicBezTo>
                    <a:pt x="14798" y="195943"/>
                    <a:pt x="9993" y="193944"/>
                    <a:pt x="5996" y="189947"/>
                  </a:cubicBezTo>
                  <a:cubicBezTo>
                    <a:pt x="1999" y="185950"/>
                    <a:pt x="0" y="181145"/>
                    <a:pt x="0" y="175532"/>
                  </a:cubicBezTo>
                  <a:close/>
                  <a:moveTo>
                    <a:pt x="81643" y="16328"/>
                  </a:moveTo>
                  <a:lnTo>
                    <a:pt x="81643" y="32657"/>
                  </a:lnTo>
                  <a:lnTo>
                    <a:pt x="146957" y="32657"/>
                  </a:lnTo>
                  <a:lnTo>
                    <a:pt x="146957" y="16328"/>
                  </a:lnTo>
                  <a:close/>
                  <a:moveTo>
                    <a:pt x="77561" y="0"/>
                  </a:moveTo>
                  <a:lnTo>
                    <a:pt x="151039" y="0"/>
                  </a:lnTo>
                  <a:cubicBezTo>
                    <a:pt x="154441" y="0"/>
                    <a:pt x="157333" y="1190"/>
                    <a:pt x="159714" y="3572"/>
                  </a:cubicBezTo>
                  <a:cubicBezTo>
                    <a:pt x="162095" y="5953"/>
                    <a:pt x="163286" y="8844"/>
                    <a:pt x="163286" y="12246"/>
                  </a:cubicBezTo>
                  <a:lnTo>
                    <a:pt x="163286" y="32657"/>
                  </a:lnTo>
                  <a:lnTo>
                    <a:pt x="208189" y="32657"/>
                  </a:lnTo>
                  <a:cubicBezTo>
                    <a:pt x="213802" y="32657"/>
                    <a:pt x="218607" y="34656"/>
                    <a:pt x="222605" y="38653"/>
                  </a:cubicBezTo>
                  <a:cubicBezTo>
                    <a:pt x="226602" y="42650"/>
                    <a:pt x="228600" y="47455"/>
                    <a:pt x="228600" y="53068"/>
                  </a:cubicBezTo>
                  <a:lnTo>
                    <a:pt x="228600" y="102053"/>
                  </a:lnTo>
                  <a:lnTo>
                    <a:pt x="0" y="102053"/>
                  </a:lnTo>
                  <a:lnTo>
                    <a:pt x="0" y="53068"/>
                  </a:lnTo>
                  <a:cubicBezTo>
                    <a:pt x="0" y="47455"/>
                    <a:pt x="1999" y="42650"/>
                    <a:pt x="5996" y="38653"/>
                  </a:cubicBezTo>
                  <a:cubicBezTo>
                    <a:pt x="9993" y="34656"/>
                    <a:pt x="14798" y="32657"/>
                    <a:pt x="20411" y="32657"/>
                  </a:cubicBezTo>
                  <a:lnTo>
                    <a:pt x="65314" y="32657"/>
                  </a:lnTo>
                  <a:lnTo>
                    <a:pt x="65314" y="12246"/>
                  </a:lnTo>
                  <a:cubicBezTo>
                    <a:pt x="65314" y="8844"/>
                    <a:pt x="66505" y="5953"/>
                    <a:pt x="68886" y="3572"/>
                  </a:cubicBezTo>
                  <a:cubicBezTo>
                    <a:pt x="71268" y="1190"/>
                    <a:pt x="74159" y="0"/>
                    <a:pt x="7756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7217563" y="2560577"/>
            <a:ext cx="4480951" cy="10618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3" name="文本框 66"/>
          <p:cNvSpPr txBox="1">
            <a:spLocks noChangeArrowheads="1"/>
          </p:cNvSpPr>
          <p:nvPr/>
        </p:nvSpPr>
        <p:spPr bwMode="auto">
          <a:xfrm>
            <a:off x="7217563" y="2073072"/>
            <a:ext cx="2492068" cy="442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896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rPr>
              <a:t>点击请替换文字内容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10255233" y="4281957"/>
            <a:ext cx="1335302" cy="1250743"/>
            <a:chOff x="9761747" y="4935100"/>
            <a:chExt cx="1335302" cy="1250743"/>
          </a:xfrm>
        </p:grpSpPr>
        <p:sp>
          <p:nvSpPr>
            <p:cNvPr id="25" name="TextBox 33"/>
            <p:cNvSpPr txBox="1"/>
            <p:nvPr/>
          </p:nvSpPr>
          <p:spPr>
            <a:xfrm>
              <a:off x="9761747" y="4935100"/>
              <a:ext cx="90569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E61817"/>
                  </a:solidFill>
                  <a:effectLst/>
                  <a:uLnTx/>
                  <a:uFillTx/>
                  <a:latin typeface="Impact" panose="020B0806030902050204" pitchFamily="34" charset="0"/>
                  <a:cs typeface="+mn-ea"/>
                  <a:sym typeface="+mn-lt"/>
                </a:rPr>
                <a:t>2.074 K</a:t>
              </a:r>
            </a:p>
          </p:txBody>
        </p:sp>
        <p:sp>
          <p:nvSpPr>
            <p:cNvPr id="26" name="Rectangle 34"/>
            <p:cNvSpPr/>
            <p:nvPr/>
          </p:nvSpPr>
          <p:spPr>
            <a:xfrm>
              <a:off x="9826908" y="5339457"/>
              <a:ext cx="1270141" cy="84638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>
                <a:defRPr/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175544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6745">
        <p:random/>
      </p:transition>
    </mc:Choice>
    <mc:Fallback>
      <p:transition spd="slow" advClick="0" advTm="6745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50"/>
                            </p:stCondLst>
                            <p:childTnLst>
                              <p:par>
                                <p:cTn id="21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52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52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7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600"/>
                            </p:stCondLst>
                            <p:childTnLst>
                              <p:par>
                                <p:cTn id="7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100"/>
                            </p:stCondLst>
                            <p:childTnLst>
                              <p:par>
                                <p:cTn id="9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2" grpId="0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3371549" y="2494877"/>
            <a:ext cx="2518114" cy="3372620"/>
            <a:chOff x="3381670" y="2325195"/>
            <a:chExt cx="2518114" cy="3372620"/>
          </a:xfrm>
        </p:grpSpPr>
        <p:cxnSp>
          <p:nvCxnSpPr>
            <p:cNvPr id="39" name="7"/>
            <p:cNvCxnSpPr/>
            <p:nvPr/>
          </p:nvCxnSpPr>
          <p:spPr>
            <a:xfrm>
              <a:off x="3381670" y="4018265"/>
              <a:ext cx="2092664" cy="0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6"/>
            <p:cNvCxnSpPr/>
            <p:nvPr/>
          </p:nvCxnSpPr>
          <p:spPr>
            <a:xfrm flipV="1">
              <a:off x="5474334" y="2330667"/>
              <a:ext cx="0" cy="3367148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5"/>
            <p:cNvCxnSpPr/>
            <p:nvPr/>
          </p:nvCxnSpPr>
          <p:spPr bwMode="auto">
            <a:xfrm>
              <a:off x="5474334" y="2325195"/>
              <a:ext cx="425450" cy="0"/>
            </a:xfrm>
            <a:prstGeom prst="straightConnector1">
              <a:avLst/>
            </a:prstGeom>
            <a:ln w="9525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4"/>
            <p:cNvCxnSpPr/>
            <p:nvPr/>
          </p:nvCxnSpPr>
          <p:spPr bwMode="auto">
            <a:xfrm>
              <a:off x="5474334" y="3168350"/>
              <a:ext cx="425450" cy="0"/>
            </a:xfrm>
            <a:prstGeom prst="straightConnector1">
              <a:avLst/>
            </a:prstGeom>
            <a:ln w="9525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3"/>
            <p:cNvCxnSpPr/>
            <p:nvPr/>
          </p:nvCxnSpPr>
          <p:spPr bwMode="auto">
            <a:xfrm>
              <a:off x="5474334" y="4011505"/>
              <a:ext cx="425450" cy="0"/>
            </a:xfrm>
            <a:prstGeom prst="straightConnector1">
              <a:avLst/>
            </a:prstGeom>
            <a:ln w="9525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2"/>
            <p:cNvCxnSpPr/>
            <p:nvPr/>
          </p:nvCxnSpPr>
          <p:spPr bwMode="auto">
            <a:xfrm>
              <a:off x="5474334" y="4854660"/>
              <a:ext cx="425450" cy="0"/>
            </a:xfrm>
            <a:prstGeom prst="straightConnector1">
              <a:avLst/>
            </a:prstGeom>
            <a:ln w="9525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1"/>
            <p:cNvCxnSpPr/>
            <p:nvPr/>
          </p:nvCxnSpPr>
          <p:spPr bwMode="auto">
            <a:xfrm>
              <a:off x="5474334" y="5697815"/>
              <a:ext cx="425450" cy="0"/>
            </a:xfrm>
            <a:prstGeom prst="straightConnector1">
              <a:avLst/>
            </a:prstGeom>
            <a:ln w="9525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6166267" y="2139757"/>
            <a:ext cx="5585162" cy="652486"/>
            <a:chOff x="6176388" y="1970075"/>
            <a:chExt cx="5585162" cy="652486"/>
          </a:xfrm>
        </p:grpSpPr>
        <p:sp>
          <p:nvSpPr>
            <p:cNvPr id="47" name="椭圆 46"/>
            <p:cNvSpPr/>
            <p:nvPr/>
          </p:nvSpPr>
          <p:spPr>
            <a:xfrm>
              <a:off x="6176388" y="1998775"/>
              <a:ext cx="595086" cy="595086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sz="2806" dirty="0">
                  <a:latin typeface="Impact" panose="020B0806030902050204" pitchFamily="34" charset="0"/>
                </a:rPr>
                <a:t>1</a:t>
              </a:r>
              <a:endParaRPr lang="zh-CN" altLang="en-US" sz="2806" dirty="0">
                <a:latin typeface="Impact" panose="020B0806030902050204" pitchFamily="34" charset="0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790967" y="1970075"/>
              <a:ext cx="4970583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166267" y="3011612"/>
            <a:ext cx="5565669" cy="681186"/>
            <a:chOff x="6176388" y="2841930"/>
            <a:chExt cx="5565669" cy="681186"/>
          </a:xfrm>
        </p:grpSpPr>
        <p:sp>
          <p:nvSpPr>
            <p:cNvPr id="50" name="椭圆 49"/>
            <p:cNvSpPr/>
            <p:nvPr/>
          </p:nvSpPr>
          <p:spPr>
            <a:xfrm>
              <a:off x="6176388" y="2841930"/>
              <a:ext cx="595086" cy="595086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sz="2806" dirty="0">
                  <a:latin typeface="Impact" panose="020B0806030902050204" pitchFamily="34" charset="0"/>
                </a:rPr>
                <a:t>2</a:t>
              </a:r>
              <a:endParaRPr lang="zh-CN" altLang="en-US" sz="2806" dirty="0">
                <a:latin typeface="Impact" panose="020B0806030902050204" pitchFamily="34" charset="0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771474" y="2870630"/>
              <a:ext cx="4970583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166267" y="3854767"/>
            <a:ext cx="5585162" cy="652486"/>
            <a:chOff x="6176388" y="3685085"/>
            <a:chExt cx="5585162" cy="652486"/>
          </a:xfrm>
        </p:grpSpPr>
        <p:sp>
          <p:nvSpPr>
            <p:cNvPr id="53" name="椭圆 52"/>
            <p:cNvSpPr/>
            <p:nvPr/>
          </p:nvSpPr>
          <p:spPr>
            <a:xfrm>
              <a:off x="6176388" y="3685085"/>
              <a:ext cx="595086" cy="595086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sz="2806" dirty="0">
                  <a:latin typeface="Impact" panose="020B0806030902050204" pitchFamily="34" charset="0"/>
                </a:rPr>
                <a:t>3</a:t>
              </a:r>
              <a:endParaRPr lang="zh-CN" altLang="en-US" sz="2806" dirty="0">
                <a:latin typeface="Impact" panose="020B0806030902050204" pitchFamily="34" charset="0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6790967" y="3685085"/>
              <a:ext cx="4970583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166267" y="4669222"/>
            <a:ext cx="5604655" cy="652486"/>
            <a:chOff x="6176388" y="4499540"/>
            <a:chExt cx="5604655" cy="652486"/>
          </a:xfrm>
        </p:grpSpPr>
        <p:sp>
          <p:nvSpPr>
            <p:cNvPr id="56" name="椭圆 55"/>
            <p:cNvSpPr/>
            <p:nvPr/>
          </p:nvSpPr>
          <p:spPr>
            <a:xfrm>
              <a:off x="6176388" y="4528240"/>
              <a:ext cx="595086" cy="595086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sz="2806" dirty="0">
                  <a:latin typeface="Impact" panose="020B0806030902050204" pitchFamily="34" charset="0"/>
                </a:rPr>
                <a:t>4</a:t>
              </a:r>
              <a:endParaRPr lang="zh-CN" altLang="en-US" sz="2806" dirty="0">
                <a:latin typeface="Impact" panose="020B0806030902050204" pitchFamily="34" charset="0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6810460" y="4499540"/>
              <a:ext cx="4970583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166267" y="5483677"/>
            <a:ext cx="5624148" cy="652486"/>
            <a:chOff x="6176388" y="5313995"/>
            <a:chExt cx="5624148" cy="652486"/>
          </a:xfrm>
        </p:grpSpPr>
        <p:sp>
          <p:nvSpPr>
            <p:cNvPr id="59" name="椭圆 58"/>
            <p:cNvSpPr/>
            <p:nvPr/>
          </p:nvSpPr>
          <p:spPr>
            <a:xfrm>
              <a:off x="6176388" y="5371395"/>
              <a:ext cx="595086" cy="595086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sz="2806" dirty="0">
                  <a:latin typeface="Impact" panose="020B0806030902050204" pitchFamily="34" charset="0"/>
                </a:rPr>
                <a:t>5</a:t>
              </a:r>
              <a:endParaRPr lang="zh-CN" altLang="en-US" sz="2806" dirty="0">
                <a:latin typeface="Impact" panose="020B0806030902050204" pitchFamily="34" charset="0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6829953" y="5313995"/>
              <a:ext cx="4970583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6" y="0"/>
            <a:ext cx="2247809" cy="638483"/>
          </a:xfrm>
          <a:prstGeom prst="rect">
            <a:avLst/>
          </a:prstGeom>
        </p:spPr>
      </p:pic>
      <p:sp>
        <p:nvSpPr>
          <p:cNvPr id="3" name="文本占位符 2"/>
          <p:cNvSpPr txBox="1">
            <a:spLocks/>
          </p:cNvSpPr>
          <p:nvPr/>
        </p:nvSpPr>
        <p:spPr>
          <a:xfrm>
            <a:off x="827314" y="773433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827314" y="297254"/>
            <a:ext cx="36471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2400" b="1">
                <a:solidFill>
                  <a:srgbClr val="3D735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四、点击</a:t>
            </a:r>
            <a:r>
              <a:rPr lang="zh-CN" altLang="en-US" b="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添加你的</a:t>
            </a:r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标题</a:t>
            </a:r>
            <a:endParaRPr lang="zh-CN" altLang="en-US" b="0" spc="300" dirty="0">
              <a:solidFill>
                <a:srgbClr val="E61817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93940" y="1854851"/>
            <a:ext cx="3511550" cy="3806825"/>
            <a:chOff x="493940" y="1854851"/>
            <a:chExt cx="3511550" cy="3806825"/>
          </a:xfrm>
        </p:grpSpPr>
        <p:sp>
          <p:nvSpPr>
            <p:cNvPr id="6" name="5"/>
            <p:cNvSpPr>
              <a:spLocks noChangeArrowheads="1"/>
            </p:cNvSpPr>
            <p:nvPr/>
          </p:nvSpPr>
          <p:spPr bwMode="auto">
            <a:xfrm>
              <a:off x="1687740" y="3908017"/>
              <a:ext cx="560917" cy="559859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2806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grpSp>
          <p:nvGrpSpPr>
            <p:cNvPr id="7" name="1"/>
            <p:cNvGrpSpPr>
              <a:grpSpLocks/>
            </p:cNvGrpSpPr>
            <p:nvPr/>
          </p:nvGrpSpPr>
          <p:grpSpPr bwMode="auto">
            <a:xfrm>
              <a:off x="1969257" y="1854851"/>
              <a:ext cx="2036233" cy="2334683"/>
              <a:chOff x="3879850" y="2675943"/>
              <a:chExt cx="3054350" cy="3502025"/>
            </a:xfrm>
            <a:solidFill>
              <a:srgbClr val="3D7351"/>
            </a:solidFill>
          </p:grpSpPr>
          <p:sp>
            <p:nvSpPr>
              <p:cNvPr id="11" name="4"/>
              <p:cNvSpPr>
                <a:spLocks/>
              </p:cNvSpPr>
              <p:nvPr/>
            </p:nvSpPr>
            <p:spPr bwMode="auto">
              <a:xfrm>
                <a:off x="5710238" y="3528431"/>
                <a:ext cx="1223962" cy="644525"/>
              </a:xfrm>
              <a:custGeom>
                <a:avLst/>
                <a:gdLst>
                  <a:gd name="T0" fmla="*/ 344 w 771"/>
                  <a:gd name="T1" fmla="*/ 0 h 406"/>
                  <a:gd name="T2" fmla="*/ 771 w 771"/>
                  <a:gd name="T3" fmla="*/ 40 h 406"/>
                  <a:gd name="T4" fmla="*/ 274 w 771"/>
                  <a:gd name="T5" fmla="*/ 379 h 406"/>
                  <a:gd name="T6" fmla="*/ 0 w 771"/>
                  <a:gd name="T7" fmla="*/ 406 h 406"/>
                  <a:gd name="T8" fmla="*/ 344 w 771"/>
                  <a:gd name="T9" fmla="*/ 0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1" h="406">
                    <a:moveTo>
                      <a:pt x="344" y="0"/>
                    </a:moveTo>
                    <a:lnTo>
                      <a:pt x="771" y="40"/>
                    </a:lnTo>
                    <a:lnTo>
                      <a:pt x="274" y="379"/>
                    </a:lnTo>
                    <a:lnTo>
                      <a:pt x="0" y="406"/>
                    </a:lnTo>
                    <a:lnTo>
                      <a:pt x="344" y="0"/>
                    </a:lnTo>
                    <a:close/>
                  </a:path>
                </a:pathLst>
              </a:custGeom>
              <a:solidFill>
                <a:srgbClr val="E61817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2806" dirty="0">
                  <a:solidFill>
                    <a:schemeClr val="lt1"/>
                  </a:solidFill>
                  <a:sym typeface="Arial" panose="020B0604020202020204" pitchFamily="34" charset="0"/>
                </a:endParaRPr>
              </a:p>
            </p:txBody>
          </p:sp>
          <p:sp>
            <p:nvSpPr>
              <p:cNvPr id="12" name="1"/>
              <p:cNvSpPr>
                <a:spLocks/>
              </p:cNvSpPr>
              <p:nvPr/>
            </p:nvSpPr>
            <p:spPr bwMode="auto">
              <a:xfrm>
                <a:off x="5414963" y="2675943"/>
                <a:ext cx="568325" cy="1322388"/>
              </a:xfrm>
              <a:custGeom>
                <a:avLst/>
                <a:gdLst>
                  <a:gd name="T0" fmla="*/ 358 w 358"/>
                  <a:gd name="T1" fmla="*/ 400 h 833"/>
                  <a:gd name="T2" fmla="*/ 226 w 358"/>
                  <a:gd name="T3" fmla="*/ 0 h 833"/>
                  <a:gd name="T4" fmla="*/ 0 w 358"/>
                  <a:gd name="T5" fmla="*/ 556 h 833"/>
                  <a:gd name="T6" fmla="*/ 35 w 358"/>
                  <a:gd name="T7" fmla="*/ 833 h 833"/>
                  <a:gd name="T8" fmla="*/ 358 w 358"/>
                  <a:gd name="T9" fmla="*/ 400 h 8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8" h="833">
                    <a:moveTo>
                      <a:pt x="358" y="400"/>
                    </a:moveTo>
                    <a:lnTo>
                      <a:pt x="226" y="0"/>
                    </a:lnTo>
                    <a:lnTo>
                      <a:pt x="0" y="556"/>
                    </a:lnTo>
                    <a:lnTo>
                      <a:pt x="35" y="833"/>
                    </a:lnTo>
                    <a:lnTo>
                      <a:pt x="358" y="400"/>
                    </a:lnTo>
                    <a:close/>
                  </a:path>
                </a:pathLst>
              </a:custGeom>
              <a:solidFill>
                <a:srgbClr val="E61817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2806" dirty="0">
                  <a:solidFill>
                    <a:schemeClr val="lt1"/>
                  </a:solidFill>
                  <a:sym typeface="Arial" panose="020B0604020202020204" pitchFamily="34" charset="0"/>
                </a:endParaRPr>
              </a:p>
            </p:txBody>
          </p:sp>
          <p:sp>
            <p:nvSpPr>
              <p:cNvPr id="13" name="3"/>
              <p:cNvSpPr>
                <a:spLocks/>
              </p:cNvSpPr>
              <p:nvPr/>
            </p:nvSpPr>
            <p:spPr bwMode="auto">
              <a:xfrm>
                <a:off x="3879850" y="3149018"/>
                <a:ext cx="2503488" cy="3028950"/>
              </a:xfrm>
              <a:custGeom>
                <a:avLst/>
                <a:gdLst>
                  <a:gd name="T0" fmla="*/ 0 w 1577"/>
                  <a:gd name="T1" fmla="*/ 1908 h 1908"/>
                  <a:gd name="T2" fmla="*/ 239 w 1577"/>
                  <a:gd name="T3" fmla="*/ 1443 h 1908"/>
                  <a:gd name="T4" fmla="*/ 264 w 1577"/>
                  <a:gd name="T5" fmla="*/ 1523 h 1908"/>
                  <a:gd name="T6" fmla="*/ 1387 w 1577"/>
                  <a:gd name="T7" fmla="*/ 0 h 1908"/>
                  <a:gd name="T8" fmla="*/ 1577 w 1577"/>
                  <a:gd name="T9" fmla="*/ 161 h 1908"/>
                  <a:gd name="T10" fmla="*/ 341 w 1577"/>
                  <a:gd name="T11" fmla="*/ 1588 h 1908"/>
                  <a:gd name="T12" fmla="*/ 422 w 1577"/>
                  <a:gd name="T13" fmla="*/ 1601 h 1908"/>
                  <a:gd name="T14" fmla="*/ 0 w 1577"/>
                  <a:gd name="T15" fmla="*/ 1908 h 19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77" h="1908">
                    <a:moveTo>
                      <a:pt x="0" y="1908"/>
                    </a:moveTo>
                    <a:lnTo>
                      <a:pt x="239" y="1443"/>
                    </a:lnTo>
                    <a:lnTo>
                      <a:pt x="264" y="1523"/>
                    </a:lnTo>
                    <a:lnTo>
                      <a:pt x="1387" y="0"/>
                    </a:lnTo>
                    <a:lnTo>
                      <a:pt x="1577" y="161"/>
                    </a:lnTo>
                    <a:lnTo>
                      <a:pt x="341" y="1588"/>
                    </a:lnTo>
                    <a:lnTo>
                      <a:pt x="422" y="1601"/>
                    </a:lnTo>
                    <a:lnTo>
                      <a:pt x="0" y="1908"/>
                    </a:lnTo>
                    <a:close/>
                  </a:path>
                </a:pathLst>
              </a:custGeom>
              <a:solidFill>
                <a:srgbClr val="E61817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2806" dirty="0">
                  <a:solidFill>
                    <a:schemeClr val="lt1"/>
                  </a:solidFill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" name="12"/>
            <p:cNvSpPr>
              <a:spLocks/>
            </p:cNvSpPr>
            <p:nvPr/>
          </p:nvSpPr>
          <p:spPr bwMode="auto">
            <a:xfrm>
              <a:off x="1258057" y="3478334"/>
              <a:ext cx="1422400" cy="1421342"/>
            </a:xfrm>
            <a:custGeom>
              <a:avLst/>
              <a:gdLst>
                <a:gd name="T0" fmla="*/ 250 w 500"/>
                <a:gd name="T1" fmla="*/ 500 h 500"/>
                <a:gd name="T2" fmla="*/ 0 w 500"/>
                <a:gd name="T3" fmla="*/ 250 h 500"/>
                <a:gd name="T4" fmla="*/ 250 w 500"/>
                <a:gd name="T5" fmla="*/ 0 h 500"/>
                <a:gd name="T6" fmla="*/ 348 w 500"/>
                <a:gd name="T7" fmla="*/ 20 h 500"/>
                <a:gd name="T8" fmla="*/ 311 w 500"/>
                <a:gd name="T9" fmla="*/ 75 h 500"/>
                <a:gd name="T10" fmla="*/ 250 w 500"/>
                <a:gd name="T11" fmla="*/ 64 h 500"/>
                <a:gd name="T12" fmla="*/ 64 w 500"/>
                <a:gd name="T13" fmla="*/ 250 h 500"/>
                <a:gd name="T14" fmla="*/ 250 w 500"/>
                <a:gd name="T15" fmla="*/ 435 h 500"/>
                <a:gd name="T16" fmla="*/ 435 w 500"/>
                <a:gd name="T17" fmla="*/ 250 h 500"/>
                <a:gd name="T18" fmla="*/ 414 w 500"/>
                <a:gd name="T19" fmla="*/ 164 h 500"/>
                <a:gd name="T20" fmla="*/ 460 w 500"/>
                <a:gd name="T21" fmla="*/ 114 h 500"/>
                <a:gd name="T22" fmla="*/ 500 w 500"/>
                <a:gd name="T23" fmla="*/ 250 h 500"/>
                <a:gd name="T24" fmla="*/ 250 w 500"/>
                <a:gd name="T25" fmla="*/ 50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0" h="500">
                  <a:moveTo>
                    <a:pt x="250" y="500"/>
                  </a:moveTo>
                  <a:cubicBezTo>
                    <a:pt x="112" y="500"/>
                    <a:pt x="0" y="388"/>
                    <a:pt x="0" y="250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285" y="0"/>
                    <a:pt x="318" y="7"/>
                    <a:pt x="348" y="20"/>
                  </a:cubicBezTo>
                  <a:cubicBezTo>
                    <a:pt x="311" y="75"/>
                    <a:pt x="311" y="75"/>
                    <a:pt x="311" y="75"/>
                  </a:cubicBezTo>
                  <a:cubicBezTo>
                    <a:pt x="291" y="68"/>
                    <a:pt x="271" y="64"/>
                    <a:pt x="250" y="64"/>
                  </a:cubicBezTo>
                  <a:cubicBezTo>
                    <a:pt x="147" y="64"/>
                    <a:pt x="64" y="147"/>
                    <a:pt x="64" y="250"/>
                  </a:cubicBezTo>
                  <a:cubicBezTo>
                    <a:pt x="64" y="352"/>
                    <a:pt x="147" y="435"/>
                    <a:pt x="250" y="435"/>
                  </a:cubicBezTo>
                  <a:cubicBezTo>
                    <a:pt x="352" y="435"/>
                    <a:pt x="435" y="352"/>
                    <a:pt x="435" y="250"/>
                  </a:cubicBezTo>
                  <a:cubicBezTo>
                    <a:pt x="435" y="219"/>
                    <a:pt x="427" y="189"/>
                    <a:pt x="414" y="164"/>
                  </a:cubicBezTo>
                  <a:cubicBezTo>
                    <a:pt x="460" y="114"/>
                    <a:pt x="460" y="114"/>
                    <a:pt x="460" y="114"/>
                  </a:cubicBezTo>
                  <a:cubicBezTo>
                    <a:pt x="485" y="153"/>
                    <a:pt x="500" y="200"/>
                    <a:pt x="500" y="250"/>
                  </a:cubicBezTo>
                  <a:cubicBezTo>
                    <a:pt x="500" y="388"/>
                    <a:pt x="388" y="500"/>
                    <a:pt x="250" y="500"/>
                  </a:cubicBezTo>
                  <a:close/>
                </a:path>
              </a:pathLst>
            </a:cu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2806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" name="9"/>
            <p:cNvSpPr>
              <a:spLocks/>
            </p:cNvSpPr>
            <p:nvPr/>
          </p:nvSpPr>
          <p:spPr bwMode="auto">
            <a:xfrm>
              <a:off x="880232" y="3100509"/>
              <a:ext cx="2175933" cy="2174875"/>
            </a:xfrm>
            <a:custGeom>
              <a:avLst/>
              <a:gdLst>
                <a:gd name="T0" fmla="*/ 383 w 765"/>
                <a:gd name="T1" fmla="*/ 765 h 765"/>
                <a:gd name="T2" fmla="*/ 0 w 765"/>
                <a:gd name="T3" fmla="*/ 383 h 765"/>
                <a:gd name="T4" fmla="*/ 383 w 765"/>
                <a:gd name="T5" fmla="*/ 0 h 765"/>
                <a:gd name="T6" fmla="*/ 562 w 765"/>
                <a:gd name="T7" fmla="*/ 45 h 765"/>
                <a:gd name="T8" fmla="*/ 529 w 765"/>
                <a:gd name="T9" fmla="*/ 93 h 765"/>
                <a:gd name="T10" fmla="*/ 383 w 765"/>
                <a:gd name="T11" fmla="*/ 58 h 765"/>
                <a:gd name="T12" fmla="*/ 153 w 765"/>
                <a:gd name="T13" fmla="*/ 153 h 765"/>
                <a:gd name="T14" fmla="*/ 58 w 765"/>
                <a:gd name="T15" fmla="*/ 383 h 765"/>
                <a:gd name="T16" fmla="*/ 153 w 765"/>
                <a:gd name="T17" fmla="*/ 612 h 765"/>
                <a:gd name="T18" fmla="*/ 383 w 765"/>
                <a:gd name="T19" fmla="*/ 707 h 765"/>
                <a:gd name="T20" fmla="*/ 612 w 765"/>
                <a:gd name="T21" fmla="*/ 612 h 765"/>
                <a:gd name="T22" fmla="*/ 707 w 765"/>
                <a:gd name="T23" fmla="*/ 383 h 765"/>
                <a:gd name="T24" fmla="*/ 640 w 765"/>
                <a:gd name="T25" fmla="*/ 186 h 765"/>
                <a:gd name="T26" fmla="*/ 680 w 765"/>
                <a:gd name="T27" fmla="*/ 143 h 765"/>
                <a:gd name="T28" fmla="*/ 765 w 765"/>
                <a:gd name="T29" fmla="*/ 383 h 765"/>
                <a:gd name="T30" fmla="*/ 383 w 765"/>
                <a:gd name="T31" fmla="*/ 765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65" h="765">
                  <a:moveTo>
                    <a:pt x="383" y="765"/>
                  </a:moveTo>
                  <a:cubicBezTo>
                    <a:pt x="171" y="765"/>
                    <a:pt x="0" y="594"/>
                    <a:pt x="0" y="383"/>
                  </a:cubicBezTo>
                  <a:cubicBezTo>
                    <a:pt x="0" y="171"/>
                    <a:pt x="171" y="0"/>
                    <a:pt x="383" y="0"/>
                  </a:cubicBezTo>
                  <a:cubicBezTo>
                    <a:pt x="447" y="0"/>
                    <a:pt x="508" y="16"/>
                    <a:pt x="562" y="45"/>
                  </a:cubicBezTo>
                  <a:cubicBezTo>
                    <a:pt x="529" y="93"/>
                    <a:pt x="529" y="93"/>
                    <a:pt x="529" y="93"/>
                  </a:cubicBezTo>
                  <a:cubicBezTo>
                    <a:pt x="485" y="71"/>
                    <a:pt x="435" y="58"/>
                    <a:pt x="383" y="58"/>
                  </a:cubicBezTo>
                  <a:cubicBezTo>
                    <a:pt x="293" y="59"/>
                    <a:pt x="212" y="95"/>
                    <a:pt x="153" y="153"/>
                  </a:cubicBezTo>
                  <a:cubicBezTo>
                    <a:pt x="95" y="212"/>
                    <a:pt x="59" y="293"/>
                    <a:pt x="58" y="383"/>
                  </a:cubicBezTo>
                  <a:cubicBezTo>
                    <a:pt x="59" y="472"/>
                    <a:pt x="95" y="553"/>
                    <a:pt x="153" y="612"/>
                  </a:cubicBezTo>
                  <a:cubicBezTo>
                    <a:pt x="212" y="671"/>
                    <a:pt x="293" y="707"/>
                    <a:pt x="383" y="707"/>
                  </a:cubicBezTo>
                  <a:cubicBezTo>
                    <a:pt x="472" y="707"/>
                    <a:pt x="553" y="671"/>
                    <a:pt x="612" y="612"/>
                  </a:cubicBezTo>
                  <a:cubicBezTo>
                    <a:pt x="671" y="553"/>
                    <a:pt x="707" y="472"/>
                    <a:pt x="707" y="383"/>
                  </a:cubicBezTo>
                  <a:cubicBezTo>
                    <a:pt x="707" y="309"/>
                    <a:pt x="682" y="240"/>
                    <a:pt x="640" y="186"/>
                  </a:cubicBezTo>
                  <a:cubicBezTo>
                    <a:pt x="680" y="143"/>
                    <a:pt x="680" y="143"/>
                    <a:pt x="680" y="143"/>
                  </a:cubicBezTo>
                  <a:cubicBezTo>
                    <a:pt x="733" y="208"/>
                    <a:pt x="765" y="292"/>
                    <a:pt x="765" y="383"/>
                  </a:cubicBezTo>
                  <a:cubicBezTo>
                    <a:pt x="765" y="594"/>
                    <a:pt x="594" y="765"/>
                    <a:pt x="383" y="765"/>
                  </a:cubicBezTo>
                  <a:close/>
                </a:path>
              </a:pathLst>
            </a:cu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2806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0" name="8"/>
            <p:cNvSpPr>
              <a:spLocks/>
            </p:cNvSpPr>
            <p:nvPr/>
          </p:nvSpPr>
          <p:spPr bwMode="auto">
            <a:xfrm>
              <a:off x="493940" y="2713159"/>
              <a:ext cx="2951692" cy="2948517"/>
            </a:xfrm>
            <a:custGeom>
              <a:avLst/>
              <a:gdLst>
                <a:gd name="T0" fmla="*/ 519 w 1038"/>
                <a:gd name="T1" fmla="*/ 0 h 1037"/>
                <a:gd name="T2" fmla="*/ 775 w 1038"/>
                <a:gd name="T3" fmla="*/ 68 h 1037"/>
                <a:gd name="T4" fmla="*/ 740 w 1038"/>
                <a:gd name="T5" fmla="*/ 119 h 1037"/>
                <a:gd name="T6" fmla="*/ 519 w 1038"/>
                <a:gd name="T7" fmla="*/ 62 h 1037"/>
                <a:gd name="T8" fmla="*/ 196 w 1038"/>
                <a:gd name="T9" fmla="*/ 196 h 1037"/>
                <a:gd name="T10" fmla="*/ 62 w 1038"/>
                <a:gd name="T11" fmla="*/ 519 h 1037"/>
                <a:gd name="T12" fmla="*/ 196 w 1038"/>
                <a:gd name="T13" fmla="*/ 842 h 1037"/>
                <a:gd name="T14" fmla="*/ 519 w 1038"/>
                <a:gd name="T15" fmla="*/ 976 h 1037"/>
                <a:gd name="T16" fmla="*/ 842 w 1038"/>
                <a:gd name="T17" fmla="*/ 842 h 1037"/>
                <a:gd name="T18" fmla="*/ 976 w 1038"/>
                <a:gd name="T19" fmla="*/ 519 h 1037"/>
                <a:gd name="T20" fmla="*/ 867 w 1038"/>
                <a:gd name="T21" fmla="*/ 224 h 1037"/>
                <a:gd name="T22" fmla="*/ 910 w 1038"/>
                <a:gd name="T23" fmla="*/ 178 h 1037"/>
                <a:gd name="T24" fmla="*/ 1038 w 1038"/>
                <a:gd name="T25" fmla="*/ 519 h 1037"/>
                <a:gd name="T26" fmla="*/ 519 w 1038"/>
                <a:gd name="T27" fmla="*/ 1037 h 1037"/>
                <a:gd name="T28" fmla="*/ 0 w 1038"/>
                <a:gd name="T29" fmla="*/ 519 h 1037"/>
                <a:gd name="T30" fmla="*/ 519 w 1038"/>
                <a:gd name="T31" fmla="*/ 0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38" h="1037">
                  <a:moveTo>
                    <a:pt x="519" y="0"/>
                  </a:moveTo>
                  <a:cubicBezTo>
                    <a:pt x="612" y="0"/>
                    <a:pt x="700" y="25"/>
                    <a:pt x="775" y="68"/>
                  </a:cubicBezTo>
                  <a:cubicBezTo>
                    <a:pt x="740" y="119"/>
                    <a:pt x="740" y="119"/>
                    <a:pt x="740" y="119"/>
                  </a:cubicBezTo>
                  <a:cubicBezTo>
                    <a:pt x="675" y="83"/>
                    <a:pt x="599" y="62"/>
                    <a:pt x="519" y="62"/>
                  </a:cubicBezTo>
                  <a:cubicBezTo>
                    <a:pt x="392" y="62"/>
                    <a:pt x="278" y="113"/>
                    <a:pt x="196" y="196"/>
                  </a:cubicBezTo>
                  <a:cubicBezTo>
                    <a:pt x="113" y="278"/>
                    <a:pt x="62" y="392"/>
                    <a:pt x="62" y="519"/>
                  </a:cubicBezTo>
                  <a:cubicBezTo>
                    <a:pt x="62" y="645"/>
                    <a:pt x="113" y="759"/>
                    <a:pt x="196" y="842"/>
                  </a:cubicBezTo>
                  <a:cubicBezTo>
                    <a:pt x="278" y="925"/>
                    <a:pt x="392" y="976"/>
                    <a:pt x="519" y="976"/>
                  </a:cubicBezTo>
                  <a:cubicBezTo>
                    <a:pt x="645" y="976"/>
                    <a:pt x="759" y="925"/>
                    <a:pt x="842" y="842"/>
                  </a:cubicBezTo>
                  <a:cubicBezTo>
                    <a:pt x="925" y="759"/>
                    <a:pt x="976" y="645"/>
                    <a:pt x="976" y="519"/>
                  </a:cubicBezTo>
                  <a:cubicBezTo>
                    <a:pt x="976" y="406"/>
                    <a:pt x="935" y="303"/>
                    <a:pt x="867" y="224"/>
                  </a:cubicBezTo>
                  <a:cubicBezTo>
                    <a:pt x="910" y="178"/>
                    <a:pt x="910" y="178"/>
                    <a:pt x="910" y="178"/>
                  </a:cubicBezTo>
                  <a:cubicBezTo>
                    <a:pt x="989" y="269"/>
                    <a:pt x="1037" y="388"/>
                    <a:pt x="1038" y="519"/>
                  </a:cubicBezTo>
                  <a:cubicBezTo>
                    <a:pt x="1037" y="805"/>
                    <a:pt x="805" y="1037"/>
                    <a:pt x="519" y="1037"/>
                  </a:cubicBezTo>
                  <a:cubicBezTo>
                    <a:pt x="232" y="1037"/>
                    <a:pt x="0" y="805"/>
                    <a:pt x="0" y="519"/>
                  </a:cubicBezTo>
                  <a:cubicBezTo>
                    <a:pt x="0" y="232"/>
                    <a:pt x="232" y="0"/>
                    <a:pt x="519" y="0"/>
                  </a:cubicBezTo>
                  <a:close/>
                </a:path>
              </a:pathLst>
            </a:cu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2806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78118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4871">
        <p:random/>
      </p:transition>
    </mc:Choice>
    <mc:Fallback>
      <p:transition spd="slow" advClick="0" advTm="4871">
        <p:random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2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31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nodeType="withEffect" p14:presetBounceEnd="4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2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3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9721"/>
          <a:stretch/>
        </p:blipFill>
        <p:spPr>
          <a:xfrm>
            <a:off x="0" y="5627882"/>
            <a:ext cx="12192000" cy="123011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057" t="20823" r="71933" b="42035"/>
          <a:stretch/>
        </p:blipFill>
        <p:spPr>
          <a:xfrm>
            <a:off x="3912122" y="4732334"/>
            <a:ext cx="2073897" cy="225300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6667"/>
          <a:stretch/>
        </p:blipFill>
        <p:spPr>
          <a:xfrm>
            <a:off x="0" y="4836031"/>
            <a:ext cx="12192000" cy="202196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323" t="18998"/>
          <a:stretch/>
        </p:blipFill>
        <p:spPr>
          <a:xfrm flipH="1">
            <a:off x="0" y="1920863"/>
            <a:ext cx="2642886" cy="4937137"/>
          </a:xfrm>
          <a:prstGeom prst="rect">
            <a:avLst/>
          </a:prstGeom>
        </p:spPr>
      </p:pic>
      <p:sp>
        <p:nvSpPr>
          <p:cNvPr id="13" name="TextBox 59"/>
          <p:cNvSpPr txBox="1">
            <a:spLocks noChangeArrowheads="1"/>
          </p:cNvSpPr>
          <p:nvPr/>
        </p:nvSpPr>
        <p:spPr bwMode="auto">
          <a:xfrm flipH="1">
            <a:off x="6153595" y="979801"/>
            <a:ext cx="2498668" cy="156966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defTabSz="685800">
              <a:defRPr/>
            </a:pPr>
            <a:r>
              <a:rPr lang="en-US" altLang="zh-CN" sz="9600" kern="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05</a:t>
            </a:r>
            <a:endParaRPr lang="en-US" altLang="ko-KR" sz="8000" kern="0" dirty="0">
              <a:solidFill>
                <a:srgbClr val="E61817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6465659" y="592719"/>
            <a:ext cx="1954610" cy="1113172"/>
          </a:xfrm>
          <a:custGeom>
            <a:avLst/>
            <a:gdLst>
              <a:gd name="connsiteX0" fmla="*/ 0 w 1845118"/>
              <a:gd name="connsiteY0" fmla="*/ 0 h 1113172"/>
              <a:gd name="connsiteX1" fmla="*/ 1845118 w 1845118"/>
              <a:gd name="connsiteY1" fmla="*/ 0 h 1113172"/>
              <a:gd name="connsiteX2" fmla="*/ 1845118 w 1845118"/>
              <a:gd name="connsiteY2" fmla="*/ 1113172 h 1113172"/>
              <a:gd name="connsiteX3" fmla="*/ 1054278 w 1845118"/>
              <a:gd name="connsiteY3" fmla="*/ 1113172 h 1113172"/>
              <a:gd name="connsiteX4" fmla="*/ 1054278 w 1845118"/>
              <a:gd name="connsiteY4" fmla="*/ 539460 h 1113172"/>
              <a:gd name="connsiteX5" fmla="*/ 0 w 1845118"/>
              <a:gd name="connsiteY5" fmla="*/ 539460 h 1113172"/>
              <a:gd name="connsiteX0" fmla="*/ 1054278 w 1845118"/>
              <a:gd name="connsiteY0" fmla="*/ 539460 h 1113172"/>
              <a:gd name="connsiteX1" fmla="*/ 0 w 1845118"/>
              <a:gd name="connsiteY1" fmla="*/ 539460 h 1113172"/>
              <a:gd name="connsiteX2" fmla="*/ 0 w 1845118"/>
              <a:gd name="connsiteY2" fmla="*/ 0 h 1113172"/>
              <a:gd name="connsiteX3" fmla="*/ 1845118 w 1845118"/>
              <a:gd name="connsiteY3" fmla="*/ 0 h 1113172"/>
              <a:gd name="connsiteX4" fmla="*/ 1845118 w 1845118"/>
              <a:gd name="connsiteY4" fmla="*/ 1113172 h 1113172"/>
              <a:gd name="connsiteX5" fmla="*/ 1054278 w 1845118"/>
              <a:gd name="connsiteY5" fmla="*/ 1113172 h 1113172"/>
              <a:gd name="connsiteX6" fmla="*/ 1145718 w 1845118"/>
              <a:gd name="connsiteY6" fmla="*/ 630900 h 1113172"/>
              <a:gd name="connsiteX0" fmla="*/ 1054278 w 1845118"/>
              <a:gd name="connsiteY0" fmla="*/ 539460 h 1113172"/>
              <a:gd name="connsiteX1" fmla="*/ 0 w 1845118"/>
              <a:gd name="connsiteY1" fmla="*/ 539460 h 1113172"/>
              <a:gd name="connsiteX2" fmla="*/ 0 w 1845118"/>
              <a:gd name="connsiteY2" fmla="*/ 0 h 1113172"/>
              <a:gd name="connsiteX3" fmla="*/ 1845118 w 1845118"/>
              <a:gd name="connsiteY3" fmla="*/ 0 h 1113172"/>
              <a:gd name="connsiteX4" fmla="*/ 1845118 w 1845118"/>
              <a:gd name="connsiteY4" fmla="*/ 1113172 h 1113172"/>
              <a:gd name="connsiteX5" fmla="*/ 1054278 w 1845118"/>
              <a:gd name="connsiteY5" fmla="*/ 1113172 h 1113172"/>
              <a:gd name="connsiteX0" fmla="*/ 0 w 1845118"/>
              <a:gd name="connsiteY0" fmla="*/ 539460 h 1113172"/>
              <a:gd name="connsiteX1" fmla="*/ 0 w 1845118"/>
              <a:gd name="connsiteY1" fmla="*/ 0 h 1113172"/>
              <a:gd name="connsiteX2" fmla="*/ 1845118 w 1845118"/>
              <a:gd name="connsiteY2" fmla="*/ 0 h 1113172"/>
              <a:gd name="connsiteX3" fmla="*/ 1845118 w 1845118"/>
              <a:gd name="connsiteY3" fmla="*/ 1113172 h 1113172"/>
              <a:gd name="connsiteX4" fmla="*/ 1054278 w 1845118"/>
              <a:gd name="connsiteY4" fmla="*/ 1113172 h 1113172"/>
              <a:gd name="connsiteX0" fmla="*/ 0 w 1845118"/>
              <a:gd name="connsiteY0" fmla="*/ 539460 h 1113172"/>
              <a:gd name="connsiteX1" fmla="*/ 0 w 1845118"/>
              <a:gd name="connsiteY1" fmla="*/ 0 h 1113172"/>
              <a:gd name="connsiteX2" fmla="*/ 1845118 w 1845118"/>
              <a:gd name="connsiteY2" fmla="*/ 0 h 1113172"/>
              <a:gd name="connsiteX3" fmla="*/ 1845118 w 1845118"/>
              <a:gd name="connsiteY3" fmla="*/ 1113172 h 1113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5118" h="1113172">
                <a:moveTo>
                  <a:pt x="0" y="539460"/>
                </a:moveTo>
                <a:lnTo>
                  <a:pt x="0" y="0"/>
                </a:lnTo>
                <a:lnTo>
                  <a:pt x="1845118" y="0"/>
                </a:lnTo>
                <a:lnTo>
                  <a:pt x="1845118" y="1113172"/>
                </a:lnTo>
              </a:path>
            </a:pathLst>
          </a:custGeom>
          <a:noFill/>
          <a:ln w="31750">
            <a:solidFill>
              <a:srgbClr val="E103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E61817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6170312" y="900898"/>
            <a:ext cx="2498670" cy="1827878"/>
          </a:xfrm>
          <a:custGeom>
            <a:avLst/>
            <a:gdLst>
              <a:gd name="connsiteX0" fmla="*/ 0 w 2362498"/>
              <a:gd name="connsiteY0" fmla="*/ 0 h 1827878"/>
              <a:gd name="connsiteX1" fmla="*/ 618105 w 2362498"/>
              <a:gd name="connsiteY1" fmla="*/ 0 h 1827878"/>
              <a:gd name="connsiteX2" fmla="*/ 618105 w 2362498"/>
              <a:gd name="connsiteY2" fmla="*/ 1612423 h 1827878"/>
              <a:gd name="connsiteX3" fmla="*/ 2362498 w 2362498"/>
              <a:gd name="connsiteY3" fmla="*/ 1612423 h 1827878"/>
              <a:gd name="connsiteX4" fmla="*/ 2362498 w 2362498"/>
              <a:gd name="connsiteY4" fmla="*/ 1827878 h 1827878"/>
              <a:gd name="connsiteX5" fmla="*/ 839514 w 2362498"/>
              <a:gd name="connsiteY5" fmla="*/ 1827878 h 1827878"/>
              <a:gd name="connsiteX6" fmla="*/ 433218 w 2362498"/>
              <a:gd name="connsiteY6" fmla="*/ 1827878 h 1827878"/>
              <a:gd name="connsiteX7" fmla="*/ 433218 w 2362498"/>
              <a:gd name="connsiteY7" fmla="*/ 1826314 h 1827878"/>
              <a:gd name="connsiteX8" fmla="*/ 0 w 2362498"/>
              <a:gd name="connsiteY8" fmla="*/ 1826314 h 1827878"/>
              <a:gd name="connsiteX0" fmla="*/ 618105 w 2362498"/>
              <a:gd name="connsiteY0" fmla="*/ 1612423 h 1827878"/>
              <a:gd name="connsiteX1" fmla="*/ 2362498 w 2362498"/>
              <a:gd name="connsiteY1" fmla="*/ 1612423 h 1827878"/>
              <a:gd name="connsiteX2" fmla="*/ 2362498 w 2362498"/>
              <a:gd name="connsiteY2" fmla="*/ 1827878 h 1827878"/>
              <a:gd name="connsiteX3" fmla="*/ 839514 w 2362498"/>
              <a:gd name="connsiteY3" fmla="*/ 1827878 h 1827878"/>
              <a:gd name="connsiteX4" fmla="*/ 433218 w 2362498"/>
              <a:gd name="connsiteY4" fmla="*/ 1827878 h 1827878"/>
              <a:gd name="connsiteX5" fmla="*/ 433218 w 2362498"/>
              <a:gd name="connsiteY5" fmla="*/ 1826314 h 1827878"/>
              <a:gd name="connsiteX6" fmla="*/ 0 w 2362498"/>
              <a:gd name="connsiteY6" fmla="*/ 1826314 h 1827878"/>
              <a:gd name="connsiteX7" fmla="*/ 0 w 2362498"/>
              <a:gd name="connsiteY7" fmla="*/ 0 h 1827878"/>
              <a:gd name="connsiteX8" fmla="*/ 618105 w 2362498"/>
              <a:gd name="connsiteY8" fmla="*/ 0 h 1827878"/>
              <a:gd name="connsiteX9" fmla="*/ 709545 w 2362498"/>
              <a:gd name="connsiteY9" fmla="*/ 1703863 h 1827878"/>
              <a:gd name="connsiteX0" fmla="*/ 618105 w 2362498"/>
              <a:gd name="connsiteY0" fmla="*/ 1612423 h 1827878"/>
              <a:gd name="connsiteX1" fmla="*/ 2362498 w 2362498"/>
              <a:gd name="connsiteY1" fmla="*/ 1612423 h 1827878"/>
              <a:gd name="connsiteX2" fmla="*/ 2362498 w 2362498"/>
              <a:gd name="connsiteY2" fmla="*/ 1827878 h 1827878"/>
              <a:gd name="connsiteX3" fmla="*/ 839514 w 2362498"/>
              <a:gd name="connsiteY3" fmla="*/ 1827878 h 1827878"/>
              <a:gd name="connsiteX4" fmla="*/ 433218 w 2362498"/>
              <a:gd name="connsiteY4" fmla="*/ 1827878 h 1827878"/>
              <a:gd name="connsiteX5" fmla="*/ 433218 w 2362498"/>
              <a:gd name="connsiteY5" fmla="*/ 1826314 h 1827878"/>
              <a:gd name="connsiteX6" fmla="*/ 0 w 2362498"/>
              <a:gd name="connsiteY6" fmla="*/ 1826314 h 1827878"/>
              <a:gd name="connsiteX7" fmla="*/ 0 w 2362498"/>
              <a:gd name="connsiteY7" fmla="*/ 0 h 1827878"/>
              <a:gd name="connsiteX8" fmla="*/ 618105 w 2362498"/>
              <a:gd name="connsiteY8" fmla="*/ 0 h 1827878"/>
              <a:gd name="connsiteX0" fmla="*/ 2362498 w 2362498"/>
              <a:gd name="connsiteY0" fmla="*/ 1612423 h 1827878"/>
              <a:gd name="connsiteX1" fmla="*/ 2362498 w 2362498"/>
              <a:gd name="connsiteY1" fmla="*/ 1827878 h 1827878"/>
              <a:gd name="connsiteX2" fmla="*/ 839514 w 2362498"/>
              <a:gd name="connsiteY2" fmla="*/ 1827878 h 1827878"/>
              <a:gd name="connsiteX3" fmla="*/ 433218 w 2362498"/>
              <a:gd name="connsiteY3" fmla="*/ 1827878 h 1827878"/>
              <a:gd name="connsiteX4" fmla="*/ 433218 w 2362498"/>
              <a:gd name="connsiteY4" fmla="*/ 1826314 h 1827878"/>
              <a:gd name="connsiteX5" fmla="*/ 0 w 2362498"/>
              <a:gd name="connsiteY5" fmla="*/ 1826314 h 1827878"/>
              <a:gd name="connsiteX6" fmla="*/ 0 w 2362498"/>
              <a:gd name="connsiteY6" fmla="*/ 0 h 1827878"/>
              <a:gd name="connsiteX7" fmla="*/ 618105 w 2362498"/>
              <a:gd name="connsiteY7" fmla="*/ 0 h 1827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62498" h="1827878">
                <a:moveTo>
                  <a:pt x="2362498" y="1612423"/>
                </a:moveTo>
                <a:lnTo>
                  <a:pt x="2362498" y="1827878"/>
                </a:lnTo>
                <a:lnTo>
                  <a:pt x="839514" y="1827878"/>
                </a:lnTo>
                <a:lnTo>
                  <a:pt x="433218" y="1827878"/>
                </a:lnTo>
                <a:lnTo>
                  <a:pt x="433218" y="1826314"/>
                </a:lnTo>
                <a:lnTo>
                  <a:pt x="0" y="1826314"/>
                </a:lnTo>
                <a:lnTo>
                  <a:pt x="0" y="0"/>
                </a:lnTo>
                <a:lnTo>
                  <a:pt x="618105" y="0"/>
                </a:lnTo>
              </a:path>
            </a:pathLst>
          </a:custGeom>
          <a:noFill/>
          <a:ln w="31750">
            <a:solidFill>
              <a:srgbClr val="E103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E61817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73894" y="3021568"/>
            <a:ext cx="6058070" cy="923330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 algn="ctr"/>
            <a:r>
              <a:rPr lang="zh-CN" altLang="en-US" sz="5400" b="1" spc="300" dirty="0">
                <a:solidFill>
                  <a:srgbClr val="E61817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此处添加您的标题</a:t>
            </a: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4311386" y="4024433"/>
            <a:ext cx="6212114" cy="498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buNone/>
            </a:pPr>
            <a:r>
              <a:rPr lang="en-US" altLang="zh-CN" sz="1200" dirty="0">
                <a:solidFill>
                  <a:srgbClr val="E61817"/>
                </a:solidFill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</p:spTree>
    <p:extLst>
      <p:ext uri="{BB962C8B-B14F-4D97-AF65-F5344CB8AC3E}">
        <p14:creationId xmlns:p14="http://schemas.microsoft.com/office/powerpoint/2010/main" xmlns="" val="1821706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6873">
        <p14:warp dir="in"/>
      </p:transition>
    </mc:Choice>
    <mc:Fallback>
      <p:transition spd="slow" advClick="0" advTm="687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600"/>
                            </p:stCondLst>
                            <p:childTnLst>
                              <p:par>
                                <p:cTn id="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100"/>
                            </p:stCondLst>
                            <p:childTnLst>
                              <p:par>
                                <p:cTn id="4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600"/>
                            </p:stCondLst>
                            <p:childTnLst>
                              <p:par>
                                <p:cTn id="4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 animBg="1"/>
      <p:bldP spid="16" grpId="0"/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6" y="0"/>
            <a:ext cx="2247809" cy="638483"/>
          </a:xfrm>
          <a:prstGeom prst="rect">
            <a:avLst/>
          </a:prstGeom>
        </p:spPr>
      </p:pic>
      <p:sp>
        <p:nvSpPr>
          <p:cNvPr id="3" name="文本占位符 2"/>
          <p:cNvSpPr txBox="1">
            <a:spLocks/>
          </p:cNvSpPr>
          <p:nvPr/>
        </p:nvSpPr>
        <p:spPr>
          <a:xfrm>
            <a:off x="827314" y="773433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827314" y="297254"/>
            <a:ext cx="36471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2400" b="1">
                <a:solidFill>
                  <a:srgbClr val="3D735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五、点击</a:t>
            </a:r>
            <a:r>
              <a:rPr lang="zh-CN" altLang="en-US" b="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添加你的</a:t>
            </a:r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标题</a:t>
            </a:r>
            <a:endParaRPr lang="zh-CN" altLang="en-US" b="0" spc="300" dirty="0">
              <a:solidFill>
                <a:srgbClr val="E61817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161757" y="1586863"/>
            <a:ext cx="3257974" cy="2529683"/>
            <a:chOff x="7161757" y="1586863"/>
            <a:chExt cx="3257974" cy="2529683"/>
          </a:xfrm>
        </p:grpSpPr>
        <p:sp>
          <p:nvSpPr>
            <p:cNvPr id="38" name="Line 4"/>
            <p:cNvSpPr>
              <a:spLocks noChangeShapeType="1"/>
            </p:cNvSpPr>
            <p:nvPr/>
          </p:nvSpPr>
          <p:spPr bwMode="auto">
            <a:xfrm rot="10800000" flipH="1">
              <a:off x="7161757" y="2197258"/>
              <a:ext cx="2668141" cy="1919288"/>
            </a:xfrm>
            <a:prstGeom prst="line">
              <a:avLst/>
            </a:prstGeom>
            <a:noFill/>
            <a:ln w="3175" cmpd="sng">
              <a:solidFill>
                <a:schemeClr val="tx1">
                  <a:lumMod val="75000"/>
                  <a:lumOff val="2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en-US" sz="900"/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9252766" y="1586863"/>
              <a:ext cx="1166965" cy="1166019"/>
              <a:chOff x="9252766" y="1586863"/>
              <a:chExt cx="1166965" cy="1166019"/>
            </a:xfrm>
          </p:grpSpPr>
          <p:sp>
            <p:nvSpPr>
              <p:cNvPr id="40" name="Oval 9"/>
              <p:cNvSpPr>
                <a:spLocks/>
              </p:cNvSpPr>
              <p:nvPr/>
            </p:nvSpPr>
            <p:spPr bwMode="auto">
              <a:xfrm>
                <a:off x="9252766" y="1586863"/>
                <a:ext cx="1166965" cy="1166019"/>
              </a:xfrm>
              <a:prstGeom prst="ellipse">
                <a:avLst/>
              </a:prstGeom>
              <a:solidFill>
                <a:srgbClr val="E61817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2806" dirty="0">
                  <a:solidFill>
                    <a:schemeClr val="lt1"/>
                  </a:solidFill>
                  <a:sym typeface="Source Sans Pro Semibold" charset="0"/>
                </a:endParaRPr>
              </a:p>
            </p:txBody>
          </p:sp>
          <p:sp>
            <p:nvSpPr>
              <p:cNvPr id="41" name="AutoShape 49"/>
              <p:cNvSpPr>
                <a:spLocks/>
              </p:cNvSpPr>
              <p:nvPr/>
            </p:nvSpPr>
            <p:spPr bwMode="auto">
              <a:xfrm>
                <a:off x="9592545" y="1929929"/>
                <a:ext cx="436958" cy="4388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143" y="21047"/>
                    </a:moveTo>
                    <a:cubicBezTo>
                      <a:pt x="3143" y="21200"/>
                      <a:pt x="3101" y="21329"/>
                      <a:pt x="3025" y="21435"/>
                    </a:cubicBezTo>
                    <a:cubicBezTo>
                      <a:pt x="2947" y="21544"/>
                      <a:pt x="2841" y="21599"/>
                      <a:pt x="2707" y="21599"/>
                    </a:cubicBezTo>
                    <a:lnTo>
                      <a:pt x="457" y="21599"/>
                    </a:lnTo>
                    <a:cubicBezTo>
                      <a:pt x="154" y="21599"/>
                      <a:pt x="0" y="21414"/>
                      <a:pt x="0" y="21047"/>
                    </a:cubicBezTo>
                    <a:lnTo>
                      <a:pt x="0" y="17393"/>
                    </a:lnTo>
                    <a:cubicBezTo>
                      <a:pt x="0" y="17244"/>
                      <a:pt x="46" y="17114"/>
                      <a:pt x="134" y="17006"/>
                    </a:cubicBezTo>
                    <a:cubicBezTo>
                      <a:pt x="225" y="16900"/>
                      <a:pt x="332" y="16844"/>
                      <a:pt x="457" y="16844"/>
                    </a:cubicBezTo>
                    <a:lnTo>
                      <a:pt x="2707" y="16844"/>
                    </a:lnTo>
                    <a:cubicBezTo>
                      <a:pt x="2834" y="16844"/>
                      <a:pt x="2937" y="16900"/>
                      <a:pt x="3018" y="17006"/>
                    </a:cubicBezTo>
                    <a:cubicBezTo>
                      <a:pt x="3101" y="17114"/>
                      <a:pt x="3143" y="17244"/>
                      <a:pt x="3143" y="17393"/>
                    </a:cubicBezTo>
                    <a:lnTo>
                      <a:pt x="3143" y="21047"/>
                    </a:lnTo>
                    <a:close/>
                    <a:moveTo>
                      <a:pt x="7757" y="21047"/>
                    </a:moveTo>
                    <a:cubicBezTo>
                      <a:pt x="7757" y="21200"/>
                      <a:pt x="7715" y="21329"/>
                      <a:pt x="7634" y="21435"/>
                    </a:cubicBezTo>
                    <a:cubicBezTo>
                      <a:pt x="7551" y="21544"/>
                      <a:pt x="7448" y="21599"/>
                      <a:pt x="7324" y="21599"/>
                    </a:cubicBezTo>
                    <a:lnTo>
                      <a:pt x="5062" y="21599"/>
                    </a:lnTo>
                    <a:cubicBezTo>
                      <a:pt x="4934" y="21599"/>
                      <a:pt x="4829" y="21544"/>
                      <a:pt x="4739" y="21435"/>
                    </a:cubicBezTo>
                    <a:cubicBezTo>
                      <a:pt x="4648" y="21329"/>
                      <a:pt x="4604" y="21200"/>
                      <a:pt x="4604" y="21047"/>
                    </a:cubicBezTo>
                    <a:lnTo>
                      <a:pt x="4604" y="14947"/>
                    </a:lnTo>
                    <a:cubicBezTo>
                      <a:pt x="4604" y="14797"/>
                      <a:pt x="4648" y="14668"/>
                      <a:pt x="4739" y="14559"/>
                    </a:cubicBezTo>
                    <a:cubicBezTo>
                      <a:pt x="4829" y="14453"/>
                      <a:pt x="4934" y="14398"/>
                      <a:pt x="5062" y="14398"/>
                    </a:cubicBezTo>
                    <a:lnTo>
                      <a:pt x="7324" y="14398"/>
                    </a:lnTo>
                    <a:cubicBezTo>
                      <a:pt x="7448" y="14398"/>
                      <a:pt x="7551" y="14453"/>
                      <a:pt x="7634" y="14559"/>
                    </a:cubicBezTo>
                    <a:cubicBezTo>
                      <a:pt x="7715" y="14668"/>
                      <a:pt x="7757" y="14797"/>
                      <a:pt x="7757" y="14947"/>
                    </a:cubicBezTo>
                    <a:lnTo>
                      <a:pt x="7757" y="21047"/>
                    </a:lnTo>
                    <a:close/>
                    <a:moveTo>
                      <a:pt x="12388" y="21047"/>
                    </a:moveTo>
                    <a:cubicBezTo>
                      <a:pt x="12388" y="21200"/>
                      <a:pt x="12342" y="21329"/>
                      <a:pt x="12251" y="21435"/>
                    </a:cubicBezTo>
                    <a:cubicBezTo>
                      <a:pt x="12165" y="21544"/>
                      <a:pt x="12055" y="21599"/>
                      <a:pt x="11928" y="21599"/>
                    </a:cubicBezTo>
                    <a:lnTo>
                      <a:pt x="9666" y="21599"/>
                    </a:lnTo>
                    <a:cubicBezTo>
                      <a:pt x="9541" y="21599"/>
                      <a:pt x="9434" y="21544"/>
                      <a:pt x="9343" y="21435"/>
                    </a:cubicBezTo>
                    <a:cubicBezTo>
                      <a:pt x="9255" y="21329"/>
                      <a:pt x="9208" y="21200"/>
                      <a:pt x="9208" y="21047"/>
                    </a:cubicBezTo>
                    <a:lnTo>
                      <a:pt x="9208" y="11546"/>
                    </a:lnTo>
                    <a:cubicBezTo>
                      <a:pt x="9208" y="11393"/>
                      <a:pt x="9255" y="11264"/>
                      <a:pt x="9343" y="11158"/>
                    </a:cubicBezTo>
                    <a:cubicBezTo>
                      <a:pt x="9434" y="11049"/>
                      <a:pt x="9541" y="10996"/>
                      <a:pt x="9666" y="10996"/>
                    </a:cubicBezTo>
                    <a:lnTo>
                      <a:pt x="11928" y="10996"/>
                    </a:lnTo>
                    <a:cubicBezTo>
                      <a:pt x="12055" y="10996"/>
                      <a:pt x="12165" y="11049"/>
                      <a:pt x="12251" y="11158"/>
                    </a:cubicBezTo>
                    <a:cubicBezTo>
                      <a:pt x="12342" y="11264"/>
                      <a:pt x="12388" y="11393"/>
                      <a:pt x="12388" y="11546"/>
                    </a:cubicBezTo>
                    <a:lnTo>
                      <a:pt x="12388" y="21047"/>
                    </a:lnTo>
                    <a:close/>
                    <a:moveTo>
                      <a:pt x="16993" y="21047"/>
                    </a:moveTo>
                    <a:cubicBezTo>
                      <a:pt x="16993" y="21200"/>
                      <a:pt x="16946" y="21329"/>
                      <a:pt x="16856" y="21435"/>
                    </a:cubicBezTo>
                    <a:cubicBezTo>
                      <a:pt x="16767" y="21544"/>
                      <a:pt x="16660" y="21599"/>
                      <a:pt x="16535" y="21599"/>
                    </a:cubicBezTo>
                    <a:lnTo>
                      <a:pt x="14285" y="21599"/>
                    </a:lnTo>
                    <a:cubicBezTo>
                      <a:pt x="14158" y="21599"/>
                      <a:pt x="14055" y="21544"/>
                      <a:pt x="13974" y="21435"/>
                    </a:cubicBezTo>
                    <a:cubicBezTo>
                      <a:pt x="13894" y="21329"/>
                      <a:pt x="13850" y="21200"/>
                      <a:pt x="13850" y="21047"/>
                    </a:cubicBezTo>
                    <a:lnTo>
                      <a:pt x="13850" y="7058"/>
                    </a:lnTo>
                    <a:cubicBezTo>
                      <a:pt x="13850" y="6908"/>
                      <a:pt x="13891" y="6781"/>
                      <a:pt x="13967" y="6670"/>
                    </a:cubicBezTo>
                    <a:cubicBezTo>
                      <a:pt x="14045" y="6564"/>
                      <a:pt x="14151" y="6511"/>
                      <a:pt x="14285" y="6511"/>
                    </a:cubicBezTo>
                    <a:lnTo>
                      <a:pt x="16535" y="6511"/>
                    </a:lnTo>
                    <a:cubicBezTo>
                      <a:pt x="16660" y="6511"/>
                      <a:pt x="16767" y="6561"/>
                      <a:pt x="16855" y="6664"/>
                    </a:cubicBezTo>
                    <a:cubicBezTo>
                      <a:pt x="16946" y="6767"/>
                      <a:pt x="16993" y="6899"/>
                      <a:pt x="16993" y="7058"/>
                    </a:cubicBezTo>
                    <a:lnTo>
                      <a:pt x="16993" y="21047"/>
                    </a:lnTo>
                    <a:close/>
                    <a:moveTo>
                      <a:pt x="21599" y="21047"/>
                    </a:moveTo>
                    <a:cubicBezTo>
                      <a:pt x="21599" y="21414"/>
                      <a:pt x="21448" y="21599"/>
                      <a:pt x="21139" y="21599"/>
                    </a:cubicBezTo>
                    <a:lnTo>
                      <a:pt x="18914" y="21599"/>
                    </a:lnTo>
                    <a:cubicBezTo>
                      <a:pt x="18611" y="21599"/>
                      <a:pt x="18456" y="21414"/>
                      <a:pt x="18456" y="21047"/>
                    </a:cubicBezTo>
                    <a:lnTo>
                      <a:pt x="18456" y="549"/>
                    </a:lnTo>
                    <a:cubicBezTo>
                      <a:pt x="18456" y="182"/>
                      <a:pt x="18608" y="0"/>
                      <a:pt x="18914" y="0"/>
                    </a:cubicBezTo>
                    <a:lnTo>
                      <a:pt x="21139" y="0"/>
                    </a:lnTo>
                    <a:cubicBezTo>
                      <a:pt x="21445" y="0"/>
                      <a:pt x="21599" y="182"/>
                      <a:pt x="21599" y="549"/>
                    </a:cubicBezTo>
                    <a:lnTo>
                      <a:pt x="21599" y="210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lIns="50789" tIns="50789" rIns="50789" bIns="50789" anchor="ctr"/>
              <a:lstStyle/>
              <a:p>
                <a:pPr defTabSz="457098">
                  <a:defRPr/>
                </a:pPr>
                <a:endParaRPr lang="es-ES" sz="2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cs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7153818" y="2759233"/>
            <a:ext cx="3666809" cy="1353343"/>
            <a:chOff x="7153818" y="2759233"/>
            <a:chExt cx="3666809" cy="1353343"/>
          </a:xfrm>
        </p:grpSpPr>
        <p:sp>
          <p:nvSpPr>
            <p:cNvPr id="43" name="Line 5"/>
            <p:cNvSpPr>
              <a:spLocks noChangeShapeType="1"/>
            </p:cNvSpPr>
            <p:nvPr/>
          </p:nvSpPr>
          <p:spPr bwMode="auto">
            <a:xfrm rot="10800000" flipH="1">
              <a:off x="7153818" y="3366451"/>
              <a:ext cx="3078564" cy="746125"/>
            </a:xfrm>
            <a:prstGeom prst="line">
              <a:avLst/>
            </a:prstGeom>
            <a:noFill/>
            <a:ln w="3175" cmpd="sng">
              <a:solidFill>
                <a:schemeClr val="tx1">
                  <a:lumMod val="75000"/>
                  <a:lumOff val="2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en-US" sz="900"/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9653662" y="2759233"/>
              <a:ext cx="1166965" cy="1166813"/>
              <a:chOff x="9653662" y="2759233"/>
              <a:chExt cx="1166965" cy="1166813"/>
            </a:xfrm>
          </p:grpSpPr>
          <p:sp>
            <p:nvSpPr>
              <p:cNvPr id="45" name="Oval 10"/>
              <p:cNvSpPr>
                <a:spLocks/>
              </p:cNvSpPr>
              <p:nvPr/>
            </p:nvSpPr>
            <p:spPr bwMode="auto">
              <a:xfrm>
                <a:off x="9653662" y="2759233"/>
                <a:ext cx="1166965" cy="1166813"/>
              </a:xfrm>
              <a:prstGeom prst="ellipse">
                <a:avLst/>
              </a:prstGeom>
              <a:solidFill>
                <a:srgbClr val="E61817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2806" dirty="0">
                  <a:solidFill>
                    <a:schemeClr val="lt1"/>
                  </a:solidFill>
                  <a:sym typeface="Source Sans Pro Semibold" charset="0"/>
                </a:endParaRPr>
              </a:p>
            </p:txBody>
          </p:sp>
          <p:sp>
            <p:nvSpPr>
              <p:cNvPr id="46" name="AutoShape 32"/>
              <p:cNvSpPr>
                <a:spLocks/>
              </p:cNvSpPr>
              <p:nvPr/>
            </p:nvSpPr>
            <p:spPr bwMode="auto">
              <a:xfrm>
                <a:off x="9992848" y="3102853"/>
                <a:ext cx="480654" cy="48270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1" y="7569"/>
                    </a:moveTo>
                    <a:cubicBezTo>
                      <a:pt x="21273" y="7569"/>
                      <a:pt x="21379" y="7618"/>
                      <a:pt x="21468" y="7727"/>
                    </a:cubicBezTo>
                    <a:cubicBezTo>
                      <a:pt x="21554" y="7834"/>
                      <a:pt x="21599" y="7958"/>
                      <a:pt x="21599" y="8105"/>
                    </a:cubicBezTo>
                    <a:lnTo>
                      <a:pt x="21599" y="13494"/>
                    </a:lnTo>
                    <a:cubicBezTo>
                      <a:pt x="21599" y="13641"/>
                      <a:pt x="21556" y="13768"/>
                      <a:pt x="21472" y="13872"/>
                    </a:cubicBezTo>
                    <a:cubicBezTo>
                      <a:pt x="21388" y="13978"/>
                      <a:pt x="21280" y="14033"/>
                      <a:pt x="21151" y="14033"/>
                    </a:cubicBezTo>
                    <a:lnTo>
                      <a:pt x="19807" y="14033"/>
                    </a:lnTo>
                    <a:lnTo>
                      <a:pt x="19807" y="19984"/>
                    </a:lnTo>
                    <a:cubicBezTo>
                      <a:pt x="19807" y="20419"/>
                      <a:pt x="19675" y="20796"/>
                      <a:pt x="19411" y="21116"/>
                    </a:cubicBezTo>
                    <a:cubicBezTo>
                      <a:pt x="19144" y="21438"/>
                      <a:pt x="18825" y="21599"/>
                      <a:pt x="18451" y="21599"/>
                    </a:cubicBezTo>
                    <a:lnTo>
                      <a:pt x="3146" y="21599"/>
                    </a:lnTo>
                    <a:cubicBezTo>
                      <a:pt x="2772" y="21599"/>
                      <a:pt x="2455" y="21438"/>
                      <a:pt x="2198" y="21116"/>
                    </a:cubicBezTo>
                    <a:cubicBezTo>
                      <a:pt x="1941" y="20796"/>
                      <a:pt x="1814" y="20419"/>
                      <a:pt x="1814" y="19984"/>
                    </a:cubicBezTo>
                    <a:lnTo>
                      <a:pt x="1814" y="14033"/>
                    </a:lnTo>
                    <a:lnTo>
                      <a:pt x="446" y="14033"/>
                    </a:lnTo>
                    <a:cubicBezTo>
                      <a:pt x="324" y="14033"/>
                      <a:pt x="218" y="13981"/>
                      <a:pt x="132" y="13880"/>
                    </a:cubicBezTo>
                    <a:cubicBezTo>
                      <a:pt x="43" y="13780"/>
                      <a:pt x="0" y="13650"/>
                      <a:pt x="0" y="13494"/>
                    </a:cubicBezTo>
                    <a:lnTo>
                      <a:pt x="0" y="8105"/>
                    </a:lnTo>
                    <a:cubicBezTo>
                      <a:pt x="0" y="7958"/>
                      <a:pt x="43" y="7834"/>
                      <a:pt x="132" y="7727"/>
                    </a:cubicBezTo>
                    <a:cubicBezTo>
                      <a:pt x="218" y="7618"/>
                      <a:pt x="324" y="7569"/>
                      <a:pt x="446" y="7569"/>
                    </a:cubicBezTo>
                    <a:lnTo>
                      <a:pt x="6638" y="7569"/>
                    </a:lnTo>
                    <a:cubicBezTo>
                      <a:pt x="6203" y="7569"/>
                      <a:pt x="5791" y="7468"/>
                      <a:pt x="5404" y="7270"/>
                    </a:cubicBezTo>
                    <a:cubicBezTo>
                      <a:pt x="5018" y="7074"/>
                      <a:pt x="4682" y="6803"/>
                      <a:pt x="4399" y="6466"/>
                    </a:cubicBezTo>
                    <a:cubicBezTo>
                      <a:pt x="4116" y="6126"/>
                      <a:pt x="3892" y="5723"/>
                      <a:pt x="3727" y="5266"/>
                    </a:cubicBezTo>
                    <a:cubicBezTo>
                      <a:pt x="3561" y="4808"/>
                      <a:pt x="3480" y="4316"/>
                      <a:pt x="3480" y="3789"/>
                    </a:cubicBezTo>
                    <a:cubicBezTo>
                      <a:pt x="3480" y="3267"/>
                      <a:pt x="3561" y="2775"/>
                      <a:pt x="3727" y="2312"/>
                    </a:cubicBezTo>
                    <a:cubicBezTo>
                      <a:pt x="3892" y="1845"/>
                      <a:pt x="4116" y="1445"/>
                      <a:pt x="4399" y="1102"/>
                    </a:cubicBezTo>
                    <a:cubicBezTo>
                      <a:pt x="4682" y="765"/>
                      <a:pt x="5016" y="495"/>
                      <a:pt x="5399" y="296"/>
                    </a:cubicBezTo>
                    <a:cubicBezTo>
                      <a:pt x="5781" y="100"/>
                      <a:pt x="6194" y="0"/>
                      <a:pt x="6638" y="0"/>
                    </a:cubicBezTo>
                    <a:cubicBezTo>
                      <a:pt x="7106" y="0"/>
                      <a:pt x="7550" y="112"/>
                      <a:pt x="7967" y="336"/>
                    </a:cubicBezTo>
                    <a:cubicBezTo>
                      <a:pt x="8385" y="561"/>
                      <a:pt x="8723" y="883"/>
                      <a:pt x="8985" y="1295"/>
                    </a:cubicBezTo>
                    <a:lnTo>
                      <a:pt x="10799" y="4094"/>
                    </a:lnTo>
                    <a:lnTo>
                      <a:pt x="12614" y="1295"/>
                    </a:lnTo>
                    <a:cubicBezTo>
                      <a:pt x="12883" y="883"/>
                      <a:pt x="13224" y="561"/>
                      <a:pt x="13636" y="336"/>
                    </a:cubicBezTo>
                    <a:cubicBezTo>
                      <a:pt x="14049" y="112"/>
                      <a:pt x="14493" y="0"/>
                      <a:pt x="14971" y="0"/>
                    </a:cubicBezTo>
                    <a:cubicBezTo>
                      <a:pt x="15405" y="0"/>
                      <a:pt x="15815" y="100"/>
                      <a:pt x="16199" y="296"/>
                    </a:cubicBezTo>
                    <a:cubicBezTo>
                      <a:pt x="16581" y="495"/>
                      <a:pt x="16915" y="765"/>
                      <a:pt x="17198" y="1102"/>
                    </a:cubicBezTo>
                    <a:cubicBezTo>
                      <a:pt x="17481" y="1445"/>
                      <a:pt x="17704" y="1845"/>
                      <a:pt x="17870" y="2303"/>
                    </a:cubicBezTo>
                    <a:cubicBezTo>
                      <a:pt x="18036" y="2761"/>
                      <a:pt x="18117" y="3259"/>
                      <a:pt x="18117" y="3789"/>
                    </a:cubicBezTo>
                    <a:cubicBezTo>
                      <a:pt x="18117" y="4315"/>
                      <a:pt x="18036" y="4808"/>
                      <a:pt x="17870" y="5266"/>
                    </a:cubicBezTo>
                    <a:cubicBezTo>
                      <a:pt x="17704" y="5723"/>
                      <a:pt x="17481" y="6126"/>
                      <a:pt x="17198" y="6466"/>
                    </a:cubicBezTo>
                    <a:cubicBezTo>
                      <a:pt x="16915" y="6803"/>
                      <a:pt x="16581" y="7074"/>
                      <a:pt x="16199" y="7269"/>
                    </a:cubicBezTo>
                    <a:cubicBezTo>
                      <a:pt x="15815" y="7468"/>
                      <a:pt x="15405" y="7569"/>
                      <a:pt x="14971" y="7569"/>
                    </a:cubicBezTo>
                    <a:lnTo>
                      <a:pt x="21151" y="7569"/>
                    </a:lnTo>
                    <a:close/>
                    <a:moveTo>
                      <a:pt x="5294" y="3789"/>
                    </a:moveTo>
                    <a:cubicBezTo>
                      <a:pt x="5294" y="4243"/>
                      <a:pt x="5424" y="4621"/>
                      <a:pt x="5680" y="4929"/>
                    </a:cubicBezTo>
                    <a:cubicBezTo>
                      <a:pt x="5937" y="5234"/>
                      <a:pt x="6256" y="5389"/>
                      <a:pt x="6638" y="5389"/>
                    </a:cubicBezTo>
                    <a:lnTo>
                      <a:pt x="9362" y="5389"/>
                    </a:lnTo>
                    <a:lnTo>
                      <a:pt x="7629" y="2689"/>
                    </a:lnTo>
                    <a:cubicBezTo>
                      <a:pt x="7550" y="2597"/>
                      <a:pt x="7430" y="2484"/>
                      <a:pt x="7260" y="2349"/>
                    </a:cubicBezTo>
                    <a:cubicBezTo>
                      <a:pt x="7092" y="2217"/>
                      <a:pt x="6885" y="2150"/>
                      <a:pt x="6638" y="2150"/>
                    </a:cubicBezTo>
                    <a:cubicBezTo>
                      <a:pt x="6264" y="2150"/>
                      <a:pt x="5947" y="2312"/>
                      <a:pt x="5685" y="2634"/>
                    </a:cubicBezTo>
                    <a:cubicBezTo>
                      <a:pt x="5426" y="2954"/>
                      <a:pt x="5294" y="3342"/>
                      <a:pt x="5294" y="3789"/>
                    </a:cubicBezTo>
                    <a:moveTo>
                      <a:pt x="13063" y="7569"/>
                    </a:moveTo>
                    <a:lnTo>
                      <a:pt x="8534" y="7569"/>
                    </a:lnTo>
                    <a:lnTo>
                      <a:pt x="8534" y="18553"/>
                    </a:lnTo>
                    <a:cubicBezTo>
                      <a:pt x="8534" y="18856"/>
                      <a:pt x="8628" y="19118"/>
                      <a:pt x="8810" y="19334"/>
                    </a:cubicBezTo>
                    <a:cubicBezTo>
                      <a:pt x="8995" y="19547"/>
                      <a:pt x="9208" y="19656"/>
                      <a:pt x="9456" y="19656"/>
                    </a:cubicBezTo>
                    <a:lnTo>
                      <a:pt x="12144" y="19656"/>
                    </a:lnTo>
                    <a:cubicBezTo>
                      <a:pt x="12396" y="19656"/>
                      <a:pt x="12612" y="19547"/>
                      <a:pt x="12792" y="19334"/>
                    </a:cubicBezTo>
                    <a:cubicBezTo>
                      <a:pt x="12972" y="19118"/>
                      <a:pt x="13063" y="18856"/>
                      <a:pt x="13063" y="18553"/>
                    </a:cubicBezTo>
                    <a:lnTo>
                      <a:pt x="13063" y="7569"/>
                    </a:lnTo>
                    <a:close/>
                    <a:moveTo>
                      <a:pt x="12235" y="5389"/>
                    </a:moveTo>
                    <a:lnTo>
                      <a:pt x="14971" y="5389"/>
                    </a:lnTo>
                    <a:cubicBezTo>
                      <a:pt x="15345" y="5389"/>
                      <a:pt x="15660" y="5234"/>
                      <a:pt x="15916" y="4929"/>
                    </a:cubicBezTo>
                    <a:cubicBezTo>
                      <a:pt x="16173" y="4621"/>
                      <a:pt x="16303" y="4243"/>
                      <a:pt x="16303" y="3789"/>
                    </a:cubicBezTo>
                    <a:cubicBezTo>
                      <a:pt x="16303" y="3339"/>
                      <a:pt x="16173" y="2954"/>
                      <a:pt x="15916" y="2634"/>
                    </a:cubicBezTo>
                    <a:cubicBezTo>
                      <a:pt x="15660" y="2312"/>
                      <a:pt x="15345" y="2150"/>
                      <a:pt x="14971" y="2150"/>
                    </a:cubicBezTo>
                    <a:cubicBezTo>
                      <a:pt x="14716" y="2150"/>
                      <a:pt x="14507" y="2217"/>
                      <a:pt x="14342" y="2349"/>
                    </a:cubicBezTo>
                    <a:cubicBezTo>
                      <a:pt x="14179" y="2484"/>
                      <a:pt x="14059" y="2597"/>
                      <a:pt x="13982" y="2689"/>
                    </a:cubicBezTo>
                    <a:lnTo>
                      <a:pt x="12235" y="538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lIns="50789" tIns="50789" rIns="50789" bIns="50789" anchor="ctr"/>
              <a:lstStyle/>
              <a:p>
                <a:pPr defTabSz="457098">
                  <a:defRPr/>
                </a:pPr>
                <a:endParaRPr lang="es-ES" sz="2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cs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7151436" y="4007008"/>
            <a:ext cx="3669191" cy="1166813"/>
            <a:chOff x="7151436" y="4007008"/>
            <a:chExt cx="3669191" cy="1166813"/>
          </a:xfrm>
        </p:grpSpPr>
        <p:sp>
          <p:nvSpPr>
            <p:cNvPr id="48" name="Line 6"/>
            <p:cNvSpPr>
              <a:spLocks noChangeShapeType="1"/>
            </p:cNvSpPr>
            <p:nvPr/>
          </p:nvSpPr>
          <p:spPr bwMode="auto">
            <a:xfrm>
              <a:off x="7151436" y="4160995"/>
              <a:ext cx="3081739" cy="404813"/>
            </a:xfrm>
            <a:prstGeom prst="line">
              <a:avLst/>
            </a:prstGeom>
            <a:noFill/>
            <a:ln w="3175" cmpd="sng">
              <a:solidFill>
                <a:schemeClr val="tx1">
                  <a:lumMod val="75000"/>
                  <a:lumOff val="2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en-US" sz="900"/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9653662" y="4007008"/>
              <a:ext cx="1166965" cy="1166813"/>
              <a:chOff x="9653662" y="4007008"/>
              <a:chExt cx="1166965" cy="1166813"/>
            </a:xfrm>
          </p:grpSpPr>
          <p:sp>
            <p:nvSpPr>
              <p:cNvPr id="50" name="Oval 11"/>
              <p:cNvSpPr>
                <a:spLocks/>
              </p:cNvSpPr>
              <p:nvPr/>
            </p:nvSpPr>
            <p:spPr bwMode="auto">
              <a:xfrm>
                <a:off x="9653662" y="4007008"/>
                <a:ext cx="1166965" cy="1166813"/>
              </a:xfrm>
              <a:prstGeom prst="ellipse">
                <a:avLst/>
              </a:prstGeom>
              <a:solidFill>
                <a:srgbClr val="E61817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2806" dirty="0">
                  <a:solidFill>
                    <a:schemeClr val="lt1"/>
                  </a:solidFill>
                  <a:sym typeface="Source Sans Pro Semibold" charset="0"/>
                </a:endParaRPr>
              </a:p>
            </p:txBody>
          </p:sp>
          <p:sp>
            <p:nvSpPr>
              <p:cNvPr id="51" name="AutoShape 37"/>
              <p:cNvSpPr>
                <a:spLocks/>
              </p:cNvSpPr>
              <p:nvPr/>
            </p:nvSpPr>
            <p:spPr bwMode="auto">
              <a:xfrm>
                <a:off x="10013903" y="4351516"/>
                <a:ext cx="436958" cy="48077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412" y="0"/>
                    </a:moveTo>
                    <a:cubicBezTo>
                      <a:pt x="20751" y="0"/>
                      <a:pt x="21033" y="104"/>
                      <a:pt x="21260" y="316"/>
                    </a:cubicBezTo>
                    <a:cubicBezTo>
                      <a:pt x="21487" y="530"/>
                      <a:pt x="21599" y="790"/>
                      <a:pt x="21599" y="1109"/>
                    </a:cubicBezTo>
                    <a:lnTo>
                      <a:pt x="21599" y="15003"/>
                    </a:lnTo>
                    <a:cubicBezTo>
                      <a:pt x="21599" y="15537"/>
                      <a:pt x="21466" y="16008"/>
                      <a:pt x="21203" y="16415"/>
                    </a:cubicBezTo>
                    <a:cubicBezTo>
                      <a:pt x="20936" y="16827"/>
                      <a:pt x="20582" y="17169"/>
                      <a:pt x="20143" y="17446"/>
                    </a:cubicBezTo>
                    <a:cubicBezTo>
                      <a:pt x="19700" y="17719"/>
                      <a:pt x="19219" y="17931"/>
                      <a:pt x="18701" y="18078"/>
                    </a:cubicBezTo>
                    <a:cubicBezTo>
                      <a:pt x="18177" y="18228"/>
                      <a:pt x="17668" y="18301"/>
                      <a:pt x="17174" y="18301"/>
                    </a:cubicBezTo>
                    <a:cubicBezTo>
                      <a:pt x="16686" y="18301"/>
                      <a:pt x="16172" y="18228"/>
                      <a:pt x="15644" y="18078"/>
                    </a:cubicBezTo>
                    <a:cubicBezTo>
                      <a:pt x="15117" y="17931"/>
                      <a:pt x="14642" y="17719"/>
                      <a:pt x="14215" y="17446"/>
                    </a:cubicBezTo>
                    <a:cubicBezTo>
                      <a:pt x="13788" y="17169"/>
                      <a:pt x="13445" y="16830"/>
                      <a:pt x="13179" y="16423"/>
                    </a:cubicBezTo>
                    <a:cubicBezTo>
                      <a:pt x="12912" y="16019"/>
                      <a:pt x="12779" y="15545"/>
                      <a:pt x="12779" y="15003"/>
                    </a:cubicBezTo>
                    <a:cubicBezTo>
                      <a:pt x="12779" y="14492"/>
                      <a:pt x="12912" y="14029"/>
                      <a:pt x="13179" y="13611"/>
                    </a:cubicBezTo>
                    <a:cubicBezTo>
                      <a:pt x="13445" y="13198"/>
                      <a:pt x="13788" y="12851"/>
                      <a:pt x="14215" y="12572"/>
                    </a:cubicBezTo>
                    <a:cubicBezTo>
                      <a:pt x="14642" y="12295"/>
                      <a:pt x="15117" y="12080"/>
                      <a:pt x="15644" y="11936"/>
                    </a:cubicBezTo>
                    <a:cubicBezTo>
                      <a:pt x="16172" y="11792"/>
                      <a:pt x="16686" y="11719"/>
                      <a:pt x="17174" y="11719"/>
                    </a:cubicBezTo>
                    <a:cubicBezTo>
                      <a:pt x="17441" y="11719"/>
                      <a:pt x="17692" y="11736"/>
                      <a:pt x="17940" y="11775"/>
                    </a:cubicBezTo>
                    <a:cubicBezTo>
                      <a:pt x="18183" y="11812"/>
                      <a:pt x="18422" y="11854"/>
                      <a:pt x="18652" y="11908"/>
                    </a:cubicBezTo>
                    <a:lnTo>
                      <a:pt x="18652" y="4648"/>
                    </a:lnTo>
                    <a:lnTo>
                      <a:pt x="8823" y="7285"/>
                    </a:lnTo>
                    <a:lnTo>
                      <a:pt x="8823" y="18301"/>
                    </a:lnTo>
                    <a:cubicBezTo>
                      <a:pt x="8823" y="18835"/>
                      <a:pt x="8690" y="19307"/>
                      <a:pt x="8423" y="19716"/>
                    </a:cubicBezTo>
                    <a:cubicBezTo>
                      <a:pt x="8157" y="20125"/>
                      <a:pt x="7811" y="20467"/>
                      <a:pt x="7384" y="20744"/>
                    </a:cubicBezTo>
                    <a:cubicBezTo>
                      <a:pt x="6960" y="21018"/>
                      <a:pt x="6485" y="21230"/>
                      <a:pt x="5955" y="21376"/>
                    </a:cubicBezTo>
                    <a:cubicBezTo>
                      <a:pt x="5428" y="21526"/>
                      <a:pt x="4919" y="21599"/>
                      <a:pt x="4425" y="21599"/>
                    </a:cubicBezTo>
                    <a:cubicBezTo>
                      <a:pt x="3913" y="21599"/>
                      <a:pt x="3398" y="21526"/>
                      <a:pt x="2880" y="21376"/>
                    </a:cubicBezTo>
                    <a:cubicBezTo>
                      <a:pt x="2362" y="21230"/>
                      <a:pt x="1887" y="21018"/>
                      <a:pt x="1450" y="20744"/>
                    </a:cubicBezTo>
                    <a:cubicBezTo>
                      <a:pt x="1014" y="20467"/>
                      <a:pt x="666" y="20125"/>
                      <a:pt x="399" y="19716"/>
                    </a:cubicBezTo>
                    <a:cubicBezTo>
                      <a:pt x="133" y="19307"/>
                      <a:pt x="0" y="18835"/>
                      <a:pt x="0" y="18301"/>
                    </a:cubicBezTo>
                    <a:cubicBezTo>
                      <a:pt x="0" y="17790"/>
                      <a:pt x="133" y="17327"/>
                      <a:pt x="399" y="16909"/>
                    </a:cubicBezTo>
                    <a:cubicBezTo>
                      <a:pt x="666" y="16497"/>
                      <a:pt x="1014" y="16149"/>
                      <a:pt x="1450" y="15870"/>
                    </a:cubicBezTo>
                    <a:cubicBezTo>
                      <a:pt x="1887" y="15590"/>
                      <a:pt x="2362" y="15376"/>
                      <a:pt x="2880" y="15229"/>
                    </a:cubicBezTo>
                    <a:cubicBezTo>
                      <a:pt x="3398" y="15079"/>
                      <a:pt x="3913" y="15003"/>
                      <a:pt x="4425" y="15003"/>
                    </a:cubicBezTo>
                    <a:cubicBezTo>
                      <a:pt x="4667" y="15003"/>
                      <a:pt x="4913" y="15023"/>
                      <a:pt x="5158" y="15059"/>
                    </a:cubicBezTo>
                    <a:cubicBezTo>
                      <a:pt x="5403" y="15096"/>
                      <a:pt x="5649" y="15144"/>
                      <a:pt x="5888" y="15209"/>
                    </a:cubicBezTo>
                    <a:lnTo>
                      <a:pt x="5888" y="4676"/>
                    </a:lnTo>
                    <a:cubicBezTo>
                      <a:pt x="5888" y="4433"/>
                      <a:pt x="5967" y="4216"/>
                      <a:pt x="6121" y="4029"/>
                    </a:cubicBezTo>
                    <a:cubicBezTo>
                      <a:pt x="6276" y="3837"/>
                      <a:pt x="6482" y="3707"/>
                      <a:pt x="6745" y="3634"/>
                    </a:cubicBezTo>
                    <a:cubicBezTo>
                      <a:pt x="6966" y="3583"/>
                      <a:pt x="7445" y="3453"/>
                      <a:pt x="8187" y="3241"/>
                    </a:cubicBezTo>
                    <a:cubicBezTo>
                      <a:pt x="8926" y="3035"/>
                      <a:pt x="9786" y="2798"/>
                      <a:pt x="10771" y="2533"/>
                    </a:cubicBezTo>
                    <a:cubicBezTo>
                      <a:pt x="11755" y="2267"/>
                      <a:pt x="12791" y="1985"/>
                      <a:pt x="13888" y="1688"/>
                    </a:cubicBezTo>
                    <a:cubicBezTo>
                      <a:pt x="14984" y="1392"/>
                      <a:pt x="16005" y="1118"/>
                      <a:pt x="16947" y="872"/>
                    </a:cubicBezTo>
                    <a:cubicBezTo>
                      <a:pt x="17892" y="624"/>
                      <a:pt x="18683" y="415"/>
                      <a:pt x="19328" y="248"/>
                    </a:cubicBezTo>
                    <a:cubicBezTo>
                      <a:pt x="19976" y="81"/>
                      <a:pt x="20336" y="0"/>
                      <a:pt x="20412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lIns="50789" tIns="50789" rIns="50789" bIns="50789" anchor="ctr"/>
              <a:lstStyle/>
              <a:p>
                <a:pPr defTabSz="457098">
                  <a:defRPr/>
                </a:pPr>
                <a:endParaRPr lang="es-ES" sz="2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cs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7160169" y="4157026"/>
            <a:ext cx="3260356" cy="2205038"/>
            <a:chOff x="7160169" y="4157026"/>
            <a:chExt cx="3260356" cy="2205038"/>
          </a:xfrm>
        </p:grpSpPr>
        <p:sp>
          <p:nvSpPr>
            <p:cNvPr id="53" name="Line 7"/>
            <p:cNvSpPr>
              <a:spLocks noChangeShapeType="1"/>
            </p:cNvSpPr>
            <p:nvPr/>
          </p:nvSpPr>
          <p:spPr bwMode="auto">
            <a:xfrm>
              <a:off x="7160169" y="4157026"/>
              <a:ext cx="2664966" cy="1600200"/>
            </a:xfrm>
            <a:prstGeom prst="line">
              <a:avLst/>
            </a:prstGeom>
            <a:noFill/>
            <a:ln w="3175" cmpd="sng">
              <a:solidFill>
                <a:schemeClr val="tx1">
                  <a:lumMod val="75000"/>
                  <a:lumOff val="2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en-US" sz="900"/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9254354" y="5195251"/>
              <a:ext cx="1166171" cy="1166813"/>
              <a:chOff x="9254354" y="5195251"/>
              <a:chExt cx="1166171" cy="1166813"/>
            </a:xfrm>
          </p:grpSpPr>
          <p:sp>
            <p:nvSpPr>
              <p:cNvPr id="55" name="Oval 12"/>
              <p:cNvSpPr>
                <a:spLocks/>
              </p:cNvSpPr>
              <p:nvPr/>
            </p:nvSpPr>
            <p:spPr bwMode="auto">
              <a:xfrm>
                <a:off x="9254354" y="5195251"/>
                <a:ext cx="1166171" cy="1166813"/>
              </a:xfrm>
              <a:prstGeom prst="ellipse">
                <a:avLst/>
              </a:prstGeom>
              <a:solidFill>
                <a:srgbClr val="E61817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2806" dirty="0">
                  <a:solidFill>
                    <a:schemeClr val="lt1"/>
                  </a:solidFill>
                  <a:sym typeface="Source Sans Pro Semibold" charset="0"/>
                </a:endParaRPr>
              </a:p>
            </p:txBody>
          </p:sp>
          <p:sp>
            <p:nvSpPr>
              <p:cNvPr id="56" name="AutoShape 12"/>
              <p:cNvSpPr>
                <a:spLocks/>
              </p:cNvSpPr>
              <p:nvPr/>
            </p:nvSpPr>
            <p:spPr bwMode="auto">
              <a:xfrm>
                <a:off x="9639551" y="5566912"/>
                <a:ext cx="397234" cy="437072"/>
              </a:xfrm>
              <a:custGeom>
                <a:avLst/>
                <a:gdLst>
                  <a:gd name="T0" fmla="+- 0 10802 114"/>
                  <a:gd name="T1" fmla="*/ T0 w 21376"/>
                  <a:gd name="T2" fmla="*/ 10800 h 21600"/>
                  <a:gd name="T3" fmla="+- 0 10802 114"/>
                  <a:gd name="T4" fmla="*/ T3 w 21376"/>
                  <a:gd name="T5" fmla="*/ 10800 h 21600"/>
                  <a:gd name="T6" fmla="+- 0 10802 114"/>
                  <a:gd name="T7" fmla="*/ T6 w 21376"/>
                  <a:gd name="T8" fmla="*/ 10800 h 21600"/>
                  <a:gd name="T9" fmla="+- 0 10802 114"/>
                  <a:gd name="T10" fmla="*/ T9 w 2137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376" h="21600">
                    <a:moveTo>
                      <a:pt x="21036" y="18604"/>
                    </a:moveTo>
                    <a:cubicBezTo>
                      <a:pt x="21454" y="19261"/>
                      <a:pt x="21486" y="19922"/>
                      <a:pt x="21134" y="20586"/>
                    </a:cubicBezTo>
                    <a:cubicBezTo>
                      <a:pt x="20969" y="20915"/>
                      <a:pt x="20731" y="21168"/>
                      <a:pt x="20427" y="21338"/>
                    </a:cubicBezTo>
                    <a:cubicBezTo>
                      <a:pt x="20122" y="21514"/>
                      <a:pt x="19797" y="21599"/>
                      <a:pt x="19455" y="21599"/>
                    </a:cubicBezTo>
                    <a:lnTo>
                      <a:pt x="1928" y="21599"/>
                    </a:lnTo>
                    <a:cubicBezTo>
                      <a:pt x="1585" y="21599"/>
                      <a:pt x="1263" y="21514"/>
                      <a:pt x="965" y="21338"/>
                    </a:cubicBezTo>
                    <a:cubicBezTo>
                      <a:pt x="663" y="21168"/>
                      <a:pt x="425" y="20915"/>
                      <a:pt x="248" y="20586"/>
                    </a:cubicBezTo>
                    <a:cubicBezTo>
                      <a:pt x="-114" y="19914"/>
                      <a:pt x="-80" y="19250"/>
                      <a:pt x="344" y="18604"/>
                    </a:cubicBezTo>
                    <a:lnTo>
                      <a:pt x="7509" y="7313"/>
                    </a:lnTo>
                    <a:lnTo>
                      <a:pt x="7509" y="2167"/>
                    </a:lnTo>
                    <a:lnTo>
                      <a:pt x="6427" y="2167"/>
                    </a:lnTo>
                    <a:cubicBezTo>
                      <a:pt x="6122" y="2167"/>
                      <a:pt x="5870" y="2061"/>
                      <a:pt x="5670" y="1850"/>
                    </a:cubicBezTo>
                    <a:cubicBezTo>
                      <a:pt x="5473" y="1638"/>
                      <a:pt x="5371" y="1380"/>
                      <a:pt x="5371" y="1072"/>
                    </a:cubicBezTo>
                    <a:cubicBezTo>
                      <a:pt x="5371" y="778"/>
                      <a:pt x="5473" y="528"/>
                      <a:pt x="5670" y="320"/>
                    </a:cubicBezTo>
                    <a:cubicBezTo>
                      <a:pt x="5870" y="108"/>
                      <a:pt x="6122" y="0"/>
                      <a:pt x="6427" y="0"/>
                    </a:cubicBezTo>
                    <a:lnTo>
                      <a:pt x="14953" y="0"/>
                    </a:lnTo>
                    <a:cubicBezTo>
                      <a:pt x="15260" y="0"/>
                      <a:pt x="15515" y="108"/>
                      <a:pt x="15724" y="320"/>
                    </a:cubicBezTo>
                    <a:cubicBezTo>
                      <a:pt x="15933" y="528"/>
                      <a:pt x="16038" y="778"/>
                      <a:pt x="16038" y="1072"/>
                    </a:cubicBezTo>
                    <a:cubicBezTo>
                      <a:pt x="16038" y="1380"/>
                      <a:pt x="15933" y="1638"/>
                      <a:pt x="15724" y="1850"/>
                    </a:cubicBezTo>
                    <a:cubicBezTo>
                      <a:pt x="15515" y="2061"/>
                      <a:pt x="15260" y="2167"/>
                      <a:pt x="14953" y="2167"/>
                    </a:cubicBezTo>
                    <a:lnTo>
                      <a:pt x="13900" y="2167"/>
                    </a:lnTo>
                    <a:lnTo>
                      <a:pt x="13900" y="7339"/>
                    </a:lnTo>
                    <a:lnTo>
                      <a:pt x="21036" y="18604"/>
                    </a:lnTo>
                    <a:close/>
                    <a:moveTo>
                      <a:pt x="5261" y="14865"/>
                    </a:moveTo>
                    <a:lnTo>
                      <a:pt x="16122" y="14865"/>
                    </a:lnTo>
                    <a:lnTo>
                      <a:pt x="11773" y="7974"/>
                    </a:lnTo>
                    <a:lnTo>
                      <a:pt x="11773" y="2167"/>
                    </a:lnTo>
                    <a:lnTo>
                      <a:pt x="9635" y="2167"/>
                    </a:lnTo>
                    <a:lnTo>
                      <a:pt x="9635" y="7947"/>
                    </a:lnTo>
                    <a:lnTo>
                      <a:pt x="5261" y="1486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lIns="50789" tIns="50789" rIns="50789" bIns="50789" anchor="ctr"/>
              <a:lstStyle/>
              <a:p>
                <a:pPr defTabSz="457098">
                  <a:defRPr/>
                </a:pPr>
                <a:endParaRPr lang="es-ES" sz="2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cs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973023" y="1969085"/>
            <a:ext cx="763295" cy="763493"/>
            <a:chOff x="1458623" y="1954267"/>
            <a:chExt cx="763295" cy="763493"/>
          </a:xfrm>
        </p:grpSpPr>
        <p:sp>
          <p:nvSpPr>
            <p:cNvPr id="58" name="Oval 55"/>
            <p:cNvSpPr/>
            <p:nvPr/>
          </p:nvSpPr>
          <p:spPr>
            <a:xfrm>
              <a:off x="1458623" y="1954267"/>
              <a:ext cx="763295" cy="763493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 sz="2806" dirty="0"/>
            </a:p>
          </p:txBody>
        </p:sp>
        <p:sp>
          <p:nvSpPr>
            <p:cNvPr id="59" name="AutoShape 49"/>
            <p:cNvSpPr>
              <a:spLocks/>
            </p:cNvSpPr>
            <p:nvPr/>
          </p:nvSpPr>
          <p:spPr bwMode="auto">
            <a:xfrm>
              <a:off x="1648534" y="2135125"/>
              <a:ext cx="328293" cy="32969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143" y="21047"/>
                  </a:moveTo>
                  <a:cubicBezTo>
                    <a:pt x="3143" y="21200"/>
                    <a:pt x="3101" y="21329"/>
                    <a:pt x="3025" y="21435"/>
                  </a:cubicBezTo>
                  <a:cubicBezTo>
                    <a:pt x="2947" y="21544"/>
                    <a:pt x="2841" y="21599"/>
                    <a:pt x="2707" y="21599"/>
                  </a:cubicBezTo>
                  <a:lnTo>
                    <a:pt x="457" y="21599"/>
                  </a:lnTo>
                  <a:cubicBezTo>
                    <a:pt x="154" y="21599"/>
                    <a:pt x="0" y="21414"/>
                    <a:pt x="0" y="21047"/>
                  </a:cubicBezTo>
                  <a:lnTo>
                    <a:pt x="0" y="17393"/>
                  </a:lnTo>
                  <a:cubicBezTo>
                    <a:pt x="0" y="17244"/>
                    <a:pt x="46" y="17114"/>
                    <a:pt x="134" y="17006"/>
                  </a:cubicBezTo>
                  <a:cubicBezTo>
                    <a:pt x="225" y="16900"/>
                    <a:pt x="332" y="16844"/>
                    <a:pt x="457" y="16844"/>
                  </a:cubicBezTo>
                  <a:lnTo>
                    <a:pt x="2707" y="16844"/>
                  </a:lnTo>
                  <a:cubicBezTo>
                    <a:pt x="2834" y="16844"/>
                    <a:pt x="2937" y="16900"/>
                    <a:pt x="3018" y="17006"/>
                  </a:cubicBezTo>
                  <a:cubicBezTo>
                    <a:pt x="3101" y="17114"/>
                    <a:pt x="3143" y="17244"/>
                    <a:pt x="3143" y="17393"/>
                  </a:cubicBezTo>
                  <a:lnTo>
                    <a:pt x="3143" y="21047"/>
                  </a:lnTo>
                  <a:close/>
                  <a:moveTo>
                    <a:pt x="7757" y="21047"/>
                  </a:moveTo>
                  <a:cubicBezTo>
                    <a:pt x="7757" y="21200"/>
                    <a:pt x="7715" y="21329"/>
                    <a:pt x="7634" y="21435"/>
                  </a:cubicBezTo>
                  <a:cubicBezTo>
                    <a:pt x="7551" y="21544"/>
                    <a:pt x="7448" y="21599"/>
                    <a:pt x="7324" y="21599"/>
                  </a:cubicBezTo>
                  <a:lnTo>
                    <a:pt x="5062" y="21599"/>
                  </a:lnTo>
                  <a:cubicBezTo>
                    <a:pt x="4934" y="21599"/>
                    <a:pt x="4829" y="21544"/>
                    <a:pt x="4739" y="21435"/>
                  </a:cubicBezTo>
                  <a:cubicBezTo>
                    <a:pt x="4648" y="21329"/>
                    <a:pt x="4604" y="21200"/>
                    <a:pt x="4604" y="21047"/>
                  </a:cubicBezTo>
                  <a:lnTo>
                    <a:pt x="4604" y="14947"/>
                  </a:lnTo>
                  <a:cubicBezTo>
                    <a:pt x="4604" y="14797"/>
                    <a:pt x="4648" y="14668"/>
                    <a:pt x="4739" y="14559"/>
                  </a:cubicBezTo>
                  <a:cubicBezTo>
                    <a:pt x="4829" y="14453"/>
                    <a:pt x="4934" y="14398"/>
                    <a:pt x="5062" y="14398"/>
                  </a:cubicBezTo>
                  <a:lnTo>
                    <a:pt x="7324" y="14398"/>
                  </a:lnTo>
                  <a:cubicBezTo>
                    <a:pt x="7448" y="14398"/>
                    <a:pt x="7551" y="14453"/>
                    <a:pt x="7634" y="14559"/>
                  </a:cubicBezTo>
                  <a:cubicBezTo>
                    <a:pt x="7715" y="14668"/>
                    <a:pt x="7757" y="14797"/>
                    <a:pt x="7757" y="14947"/>
                  </a:cubicBezTo>
                  <a:lnTo>
                    <a:pt x="7757" y="21047"/>
                  </a:lnTo>
                  <a:close/>
                  <a:moveTo>
                    <a:pt x="12388" y="21047"/>
                  </a:moveTo>
                  <a:cubicBezTo>
                    <a:pt x="12388" y="21200"/>
                    <a:pt x="12342" y="21329"/>
                    <a:pt x="12251" y="21435"/>
                  </a:cubicBezTo>
                  <a:cubicBezTo>
                    <a:pt x="12165" y="21544"/>
                    <a:pt x="12055" y="21599"/>
                    <a:pt x="11928" y="21599"/>
                  </a:cubicBezTo>
                  <a:lnTo>
                    <a:pt x="9666" y="21599"/>
                  </a:lnTo>
                  <a:cubicBezTo>
                    <a:pt x="9541" y="21599"/>
                    <a:pt x="9434" y="21544"/>
                    <a:pt x="9343" y="21435"/>
                  </a:cubicBezTo>
                  <a:cubicBezTo>
                    <a:pt x="9255" y="21329"/>
                    <a:pt x="9208" y="21200"/>
                    <a:pt x="9208" y="21047"/>
                  </a:cubicBezTo>
                  <a:lnTo>
                    <a:pt x="9208" y="11546"/>
                  </a:lnTo>
                  <a:cubicBezTo>
                    <a:pt x="9208" y="11393"/>
                    <a:pt x="9255" y="11264"/>
                    <a:pt x="9343" y="11158"/>
                  </a:cubicBezTo>
                  <a:cubicBezTo>
                    <a:pt x="9434" y="11049"/>
                    <a:pt x="9541" y="10996"/>
                    <a:pt x="9666" y="10996"/>
                  </a:cubicBezTo>
                  <a:lnTo>
                    <a:pt x="11928" y="10996"/>
                  </a:lnTo>
                  <a:cubicBezTo>
                    <a:pt x="12055" y="10996"/>
                    <a:pt x="12165" y="11049"/>
                    <a:pt x="12251" y="11158"/>
                  </a:cubicBezTo>
                  <a:cubicBezTo>
                    <a:pt x="12342" y="11264"/>
                    <a:pt x="12388" y="11393"/>
                    <a:pt x="12388" y="11546"/>
                  </a:cubicBezTo>
                  <a:lnTo>
                    <a:pt x="12388" y="21047"/>
                  </a:lnTo>
                  <a:close/>
                  <a:moveTo>
                    <a:pt x="16993" y="21047"/>
                  </a:moveTo>
                  <a:cubicBezTo>
                    <a:pt x="16993" y="21200"/>
                    <a:pt x="16946" y="21329"/>
                    <a:pt x="16856" y="21435"/>
                  </a:cubicBezTo>
                  <a:cubicBezTo>
                    <a:pt x="16767" y="21544"/>
                    <a:pt x="16660" y="21599"/>
                    <a:pt x="16535" y="21599"/>
                  </a:cubicBezTo>
                  <a:lnTo>
                    <a:pt x="14285" y="21599"/>
                  </a:lnTo>
                  <a:cubicBezTo>
                    <a:pt x="14158" y="21599"/>
                    <a:pt x="14055" y="21544"/>
                    <a:pt x="13974" y="21435"/>
                  </a:cubicBezTo>
                  <a:cubicBezTo>
                    <a:pt x="13894" y="21329"/>
                    <a:pt x="13850" y="21200"/>
                    <a:pt x="13850" y="21047"/>
                  </a:cubicBezTo>
                  <a:lnTo>
                    <a:pt x="13850" y="7058"/>
                  </a:lnTo>
                  <a:cubicBezTo>
                    <a:pt x="13850" y="6908"/>
                    <a:pt x="13891" y="6781"/>
                    <a:pt x="13967" y="6670"/>
                  </a:cubicBezTo>
                  <a:cubicBezTo>
                    <a:pt x="14045" y="6564"/>
                    <a:pt x="14151" y="6511"/>
                    <a:pt x="14285" y="6511"/>
                  </a:cubicBezTo>
                  <a:lnTo>
                    <a:pt x="16535" y="6511"/>
                  </a:lnTo>
                  <a:cubicBezTo>
                    <a:pt x="16660" y="6511"/>
                    <a:pt x="16767" y="6561"/>
                    <a:pt x="16855" y="6664"/>
                  </a:cubicBezTo>
                  <a:cubicBezTo>
                    <a:pt x="16946" y="6767"/>
                    <a:pt x="16993" y="6899"/>
                    <a:pt x="16993" y="7058"/>
                  </a:cubicBezTo>
                  <a:lnTo>
                    <a:pt x="16993" y="21047"/>
                  </a:lnTo>
                  <a:close/>
                  <a:moveTo>
                    <a:pt x="21599" y="21047"/>
                  </a:moveTo>
                  <a:cubicBezTo>
                    <a:pt x="21599" y="21414"/>
                    <a:pt x="21448" y="21599"/>
                    <a:pt x="21139" y="21599"/>
                  </a:cubicBezTo>
                  <a:lnTo>
                    <a:pt x="18914" y="21599"/>
                  </a:lnTo>
                  <a:cubicBezTo>
                    <a:pt x="18611" y="21599"/>
                    <a:pt x="18456" y="21414"/>
                    <a:pt x="18456" y="21047"/>
                  </a:cubicBezTo>
                  <a:lnTo>
                    <a:pt x="18456" y="549"/>
                  </a:lnTo>
                  <a:cubicBezTo>
                    <a:pt x="18456" y="182"/>
                    <a:pt x="18608" y="0"/>
                    <a:pt x="18914" y="0"/>
                  </a:cubicBezTo>
                  <a:lnTo>
                    <a:pt x="21139" y="0"/>
                  </a:lnTo>
                  <a:cubicBezTo>
                    <a:pt x="21445" y="0"/>
                    <a:pt x="21599" y="182"/>
                    <a:pt x="21599" y="549"/>
                  </a:cubicBezTo>
                  <a:lnTo>
                    <a:pt x="21599" y="210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50789" tIns="50789" rIns="50789" bIns="50789" anchor="ctr"/>
            <a:lstStyle/>
            <a:p>
              <a:pPr defTabSz="457098">
                <a:defRPr/>
              </a:pPr>
              <a:endParaRPr lang="es-ES" sz="29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73023" y="3021966"/>
            <a:ext cx="763295" cy="763493"/>
            <a:chOff x="1458623" y="3007148"/>
            <a:chExt cx="763295" cy="763493"/>
          </a:xfrm>
        </p:grpSpPr>
        <p:sp>
          <p:nvSpPr>
            <p:cNvPr id="61" name="Oval 62"/>
            <p:cNvSpPr/>
            <p:nvPr/>
          </p:nvSpPr>
          <p:spPr>
            <a:xfrm>
              <a:off x="1458623" y="3007148"/>
              <a:ext cx="763295" cy="763493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 sz="2806" dirty="0"/>
            </a:p>
          </p:txBody>
        </p:sp>
        <p:sp>
          <p:nvSpPr>
            <p:cNvPr id="62" name="AutoShape 32"/>
            <p:cNvSpPr>
              <a:spLocks/>
            </p:cNvSpPr>
            <p:nvPr/>
          </p:nvSpPr>
          <p:spPr bwMode="auto">
            <a:xfrm>
              <a:off x="1663387" y="3200187"/>
              <a:ext cx="361122" cy="3626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1" y="7569"/>
                  </a:moveTo>
                  <a:cubicBezTo>
                    <a:pt x="21273" y="7569"/>
                    <a:pt x="21379" y="7618"/>
                    <a:pt x="21468" y="7727"/>
                  </a:cubicBezTo>
                  <a:cubicBezTo>
                    <a:pt x="21554" y="7834"/>
                    <a:pt x="21599" y="7958"/>
                    <a:pt x="21599" y="8105"/>
                  </a:cubicBezTo>
                  <a:lnTo>
                    <a:pt x="21599" y="13494"/>
                  </a:lnTo>
                  <a:cubicBezTo>
                    <a:pt x="21599" y="13641"/>
                    <a:pt x="21556" y="13768"/>
                    <a:pt x="21472" y="13872"/>
                  </a:cubicBezTo>
                  <a:cubicBezTo>
                    <a:pt x="21388" y="13978"/>
                    <a:pt x="21280" y="14033"/>
                    <a:pt x="21151" y="14033"/>
                  </a:cubicBezTo>
                  <a:lnTo>
                    <a:pt x="19807" y="14033"/>
                  </a:lnTo>
                  <a:lnTo>
                    <a:pt x="19807" y="19984"/>
                  </a:lnTo>
                  <a:cubicBezTo>
                    <a:pt x="19807" y="20419"/>
                    <a:pt x="19675" y="20796"/>
                    <a:pt x="19411" y="21116"/>
                  </a:cubicBezTo>
                  <a:cubicBezTo>
                    <a:pt x="19144" y="21438"/>
                    <a:pt x="18825" y="21599"/>
                    <a:pt x="18451" y="21599"/>
                  </a:cubicBezTo>
                  <a:lnTo>
                    <a:pt x="3146" y="21599"/>
                  </a:lnTo>
                  <a:cubicBezTo>
                    <a:pt x="2772" y="21599"/>
                    <a:pt x="2455" y="21438"/>
                    <a:pt x="2198" y="21116"/>
                  </a:cubicBezTo>
                  <a:cubicBezTo>
                    <a:pt x="1941" y="20796"/>
                    <a:pt x="1814" y="20419"/>
                    <a:pt x="1814" y="19984"/>
                  </a:cubicBezTo>
                  <a:lnTo>
                    <a:pt x="1814" y="14033"/>
                  </a:lnTo>
                  <a:lnTo>
                    <a:pt x="446" y="14033"/>
                  </a:lnTo>
                  <a:cubicBezTo>
                    <a:pt x="324" y="14033"/>
                    <a:pt x="218" y="13981"/>
                    <a:pt x="132" y="13880"/>
                  </a:cubicBezTo>
                  <a:cubicBezTo>
                    <a:pt x="43" y="13780"/>
                    <a:pt x="0" y="13650"/>
                    <a:pt x="0" y="13494"/>
                  </a:cubicBezTo>
                  <a:lnTo>
                    <a:pt x="0" y="8105"/>
                  </a:lnTo>
                  <a:cubicBezTo>
                    <a:pt x="0" y="7958"/>
                    <a:pt x="43" y="7834"/>
                    <a:pt x="132" y="7727"/>
                  </a:cubicBezTo>
                  <a:cubicBezTo>
                    <a:pt x="218" y="7618"/>
                    <a:pt x="324" y="7569"/>
                    <a:pt x="446" y="7569"/>
                  </a:cubicBezTo>
                  <a:lnTo>
                    <a:pt x="6638" y="7569"/>
                  </a:lnTo>
                  <a:cubicBezTo>
                    <a:pt x="6203" y="7569"/>
                    <a:pt x="5791" y="7468"/>
                    <a:pt x="5404" y="7270"/>
                  </a:cubicBezTo>
                  <a:cubicBezTo>
                    <a:pt x="5018" y="7074"/>
                    <a:pt x="4682" y="6803"/>
                    <a:pt x="4399" y="6466"/>
                  </a:cubicBezTo>
                  <a:cubicBezTo>
                    <a:pt x="4116" y="6126"/>
                    <a:pt x="3892" y="5723"/>
                    <a:pt x="3727" y="5266"/>
                  </a:cubicBezTo>
                  <a:cubicBezTo>
                    <a:pt x="3561" y="4808"/>
                    <a:pt x="3480" y="4316"/>
                    <a:pt x="3480" y="3789"/>
                  </a:cubicBezTo>
                  <a:cubicBezTo>
                    <a:pt x="3480" y="3267"/>
                    <a:pt x="3561" y="2775"/>
                    <a:pt x="3727" y="2312"/>
                  </a:cubicBezTo>
                  <a:cubicBezTo>
                    <a:pt x="3892" y="1845"/>
                    <a:pt x="4116" y="1445"/>
                    <a:pt x="4399" y="1102"/>
                  </a:cubicBezTo>
                  <a:cubicBezTo>
                    <a:pt x="4682" y="765"/>
                    <a:pt x="5016" y="495"/>
                    <a:pt x="5399" y="296"/>
                  </a:cubicBezTo>
                  <a:cubicBezTo>
                    <a:pt x="5781" y="100"/>
                    <a:pt x="6194" y="0"/>
                    <a:pt x="6638" y="0"/>
                  </a:cubicBezTo>
                  <a:cubicBezTo>
                    <a:pt x="7106" y="0"/>
                    <a:pt x="7550" y="112"/>
                    <a:pt x="7967" y="336"/>
                  </a:cubicBezTo>
                  <a:cubicBezTo>
                    <a:pt x="8385" y="561"/>
                    <a:pt x="8723" y="883"/>
                    <a:pt x="8985" y="1295"/>
                  </a:cubicBezTo>
                  <a:lnTo>
                    <a:pt x="10799" y="4094"/>
                  </a:lnTo>
                  <a:lnTo>
                    <a:pt x="12614" y="1295"/>
                  </a:lnTo>
                  <a:cubicBezTo>
                    <a:pt x="12883" y="883"/>
                    <a:pt x="13224" y="561"/>
                    <a:pt x="13636" y="336"/>
                  </a:cubicBezTo>
                  <a:cubicBezTo>
                    <a:pt x="14049" y="112"/>
                    <a:pt x="14493" y="0"/>
                    <a:pt x="14971" y="0"/>
                  </a:cubicBezTo>
                  <a:cubicBezTo>
                    <a:pt x="15405" y="0"/>
                    <a:pt x="15815" y="100"/>
                    <a:pt x="16199" y="296"/>
                  </a:cubicBezTo>
                  <a:cubicBezTo>
                    <a:pt x="16581" y="495"/>
                    <a:pt x="16915" y="765"/>
                    <a:pt x="17198" y="1102"/>
                  </a:cubicBezTo>
                  <a:cubicBezTo>
                    <a:pt x="17481" y="1445"/>
                    <a:pt x="17704" y="1845"/>
                    <a:pt x="17870" y="2303"/>
                  </a:cubicBezTo>
                  <a:cubicBezTo>
                    <a:pt x="18036" y="2761"/>
                    <a:pt x="18117" y="3259"/>
                    <a:pt x="18117" y="3789"/>
                  </a:cubicBezTo>
                  <a:cubicBezTo>
                    <a:pt x="18117" y="4315"/>
                    <a:pt x="18036" y="4808"/>
                    <a:pt x="17870" y="5266"/>
                  </a:cubicBezTo>
                  <a:cubicBezTo>
                    <a:pt x="17704" y="5723"/>
                    <a:pt x="17481" y="6126"/>
                    <a:pt x="17198" y="6466"/>
                  </a:cubicBezTo>
                  <a:cubicBezTo>
                    <a:pt x="16915" y="6803"/>
                    <a:pt x="16581" y="7074"/>
                    <a:pt x="16199" y="7269"/>
                  </a:cubicBezTo>
                  <a:cubicBezTo>
                    <a:pt x="15815" y="7468"/>
                    <a:pt x="15405" y="7569"/>
                    <a:pt x="14971" y="7569"/>
                  </a:cubicBezTo>
                  <a:lnTo>
                    <a:pt x="21151" y="7569"/>
                  </a:lnTo>
                  <a:close/>
                  <a:moveTo>
                    <a:pt x="5294" y="3789"/>
                  </a:moveTo>
                  <a:cubicBezTo>
                    <a:pt x="5294" y="4243"/>
                    <a:pt x="5424" y="4621"/>
                    <a:pt x="5680" y="4929"/>
                  </a:cubicBezTo>
                  <a:cubicBezTo>
                    <a:pt x="5937" y="5234"/>
                    <a:pt x="6256" y="5389"/>
                    <a:pt x="6638" y="5389"/>
                  </a:cubicBezTo>
                  <a:lnTo>
                    <a:pt x="9362" y="5389"/>
                  </a:lnTo>
                  <a:lnTo>
                    <a:pt x="7629" y="2689"/>
                  </a:lnTo>
                  <a:cubicBezTo>
                    <a:pt x="7550" y="2597"/>
                    <a:pt x="7430" y="2484"/>
                    <a:pt x="7260" y="2349"/>
                  </a:cubicBezTo>
                  <a:cubicBezTo>
                    <a:pt x="7092" y="2217"/>
                    <a:pt x="6885" y="2150"/>
                    <a:pt x="6638" y="2150"/>
                  </a:cubicBezTo>
                  <a:cubicBezTo>
                    <a:pt x="6264" y="2150"/>
                    <a:pt x="5947" y="2312"/>
                    <a:pt x="5685" y="2634"/>
                  </a:cubicBezTo>
                  <a:cubicBezTo>
                    <a:pt x="5426" y="2954"/>
                    <a:pt x="5294" y="3342"/>
                    <a:pt x="5294" y="3789"/>
                  </a:cubicBezTo>
                  <a:moveTo>
                    <a:pt x="13063" y="7569"/>
                  </a:moveTo>
                  <a:lnTo>
                    <a:pt x="8534" y="7569"/>
                  </a:lnTo>
                  <a:lnTo>
                    <a:pt x="8534" y="18553"/>
                  </a:lnTo>
                  <a:cubicBezTo>
                    <a:pt x="8534" y="18856"/>
                    <a:pt x="8628" y="19118"/>
                    <a:pt x="8810" y="19334"/>
                  </a:cubicBezTo>
                  <a:cubicBezTo>
                    <a:pt x="8995" y="19547"/>
                    <a:pt x="9208" y="19656"/>
                    <a:pt x="9456" y="19656"/>
                  </a:cubicBezTo>
                  <a:lnTo>
                    <a:pt x="12144" y="19656"/>
                  </a:lnTo>
                  <a:cubicBezTo>
                    <a:pt x="12396" y="19656"/>
                    <a:pt x="12612" y="19547"/>
                    <a:pt x="12792" y="19334"/>
                  </a:cubicBezTo>
                  <a:cubicBezTo>
                    <a:pt x="12972" y="19118"/>
                    <a:pt x="13063" y="18856"/>
                    <a:pt x="13063" y="18553"/>
                  </a:cubicBezTo>
                  <a:lnTo>
                    <a:pt x="13063" y="7569"/>
                  </a:lnTo>
                  <a:close/>
                  <a:moveTo>
                    <a:pt x="12235" y="5389"/>
                  </a:moveTo>
                  <a:lnTo>
                    <a:pt x="14971" y="5389"/>
                  </a:lnTo>
                  <a:cubicBezTo>
                    <a:pt x="15345" y="5389"/>
                    <a:pt x="15660" y="5234"/>
                    <a:pt x="15916" y="4929"/>
                  </a:cubicBezTo>
                  <a:cubicBezTo>
                    <a:pt x="16173" y="4621"/>
                    <a:pt x="16303" y="4243"/>
                    <a:pt x="16303" y="3789"/>
                  </a:cubicBezTo>
                  <a:cubicBezTo>
                    <a:pt x="16303" y="3339"/>
                    <a:pt x="16173" y="2954"/>
                    <a:pt x="15916" y="2634"/>
                  </a:cubicBezTo>
                  <a:cubicBezTo>
                    <a:pt x="15660" y="2312"/>
                    <a:pt x="15345" y="2150"/>
                    <a:pt x="14971" y="2150"/>
                  </a:cubicBezTo>
                  <a:cubicBezTo>
                    <a:pt x="14716" y="2150"/>
                    <a:pt x="14507" y="2217"/>
                    <a:pt x="14342" y="2349"/>
                  </a:cubicBezTo>
                  <a:cubicBezTo>
                    <a:pt x="14179" y="2484"/>
                    <a:pt x="14059" y="2597"/>
                    <a:pt x="13982" y="2689"/>
                  </a:cubicBezTo>
                  <a:lnTo>
                    <a:pt x="12235" y="53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50789" tIns="50789" rIns="50789" bIns="50789" anchor="ctr"/>
            <a:lstStyle/>
            <a:p>
              <a:pPr defTabSz="457098">
                <a:defRPr/>
              </a:pPr>
              <a:endParaRPr lang="es-ES" sz="29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73023" y="3986130"/>
            <a:ext cx="763295" cy="763493"/>
            <a:chOff x="1458623" y="3971312"/>
            <a:chExt cx="763295" cy="763493"/>
          </a:xfrm>
        </p:grpSpPr>
        <p:sp>
          <p:nvSpPr>
            <p:cNvPr id="64" name="Oval 67"/>
            <p:cNvSpPr/>
            <p:nvPr/>
          </p:nvSpPr>
          <p:spPr>
            <a:xfrm>
              <a:off x="1458623" y="3971312"/>
              <a:ext cx="763295" cy="763493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 sz="2806" dirty="0"/>
            </a:p>
          </p:txBody>
        </p:sp>
        <p:sp>
          <p:nvSpPr>
            <p:cNvPr id="65" name="AutoShape 37"/>
            <p:cNvSpPr>
              <a:spLocks/>
            </p:cNvSpPr>
            <p:nvPr/>
          </p:nvSpPr>
          <p:spPr bwMode="auto">
            <a:xfrm>
              <a:off x="1656404" y="4173658"/>
              <a:ext cx="328293" cy="36121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12" y="0"/>
                  </a:moveTo>
                  <a:cubicBezTo>
                    <a:pt x="20751" y="0"/>
                    <a:pt x="21033" y="104"/>
                    <a:pt x="21260" y="316"/>
                  </a:cubicBezTo>
                  <a:cubicBezTo>
                    <a:pt x="21487" y="530"/>
                    <a:pt x="21599" y="790"/>
                    <a:pt x="21599" y="1109"/>
                  </a:cubicBezTo>
                  <a:lnTo>
                    <a:pt x="21599" y="15003"/>
                  </a:lnTo>
                  <a:cubicBezTo>
                    <a:pt x="21599" y="15537"/>
                    <a:pt x="21466" y="16008"/>
                    <a:pt x="21203" y="16415"/>
                  </a:cubicBezTo>
                  <a:cubicBezTo>
                    <a:pt x="20936" y="16827"/>
                    <a:pt x="20582" y="17169"/>
                    <a:pt x="20143" y="17446"/>
                  </a:cubicBezTo>
                  <a:cubicBezTo>
                    <a:pt x="19700" y="17719"/>
                    <a:pt x="19219" y="17931"/>
                    <a:pt x="18701" y="18078"/>
                  </a:cubicBezTo>
                  <a:cubicBezTo>
                    <a:pt x="18177" y="18228"/>
                    <a:pt x="17668" y="18301"/>
                    <a:pt x="17174" y="18301"/>
                  </a:cubicBezTo>
                  <a:cubicBezTo>
                    <a:pt x="16686" y="18301"/>
                    <a:pt x="16172" y="18228"/>
                    <a:pt x="15644" y="18078"/>
                  </a:cubicBezTo>
                  <a:cubicBezTo>
                    <a:pt x="15117" y="17931"/>
                    <a:pt x="14642" y="17719"/>
                    <a:pt x="14215" y="17446"/>
                  </a:cubicBezTo>
                  <a:cubicBezTo>
                    <a:pt x="13788" y="17169"/>
                    <a:pt x="13445" y="16830"/>
                    <a:pt x="13179" y="16423"/>
                  </a:cubicBezTo>
                  <a:cubicBezTo>
                    <a:pt x="12912" y="16019"/>
                    <a:pt x="12779" y="15545"/>
                    <a:pt x="12779" y="15003"/>
                  </a:cubicBezTo>
                  <a:cubicBezTo>
                    <a:pt x="12779" y="14492"/>
                    <a:pt x="12912" y="14029"/>
                    <a:pt x="13179" y="13611"/>
                  </a:cubicBezTo>
                  <a:cubicBezTo>
                    <a:pt x="13445" y="13198"/>
                    <a:pt x="13788" y="12851"/>
                    <a:pt x="14215" y="12572"/>
                  </a:cubicBezTo>
                  <a:cubicBezTo>
                    <a:pt x="14642" y="12295"/>
                    <a:pt x="15117" y="12080"/>
                    <a:pt x="15644" y="11936"/>
                  </a:cubicBezTo>
                  <a:cubicBezTo>
                    <a:pt x="16172" y="11792"/>
                    <a:pt x="16686" y="11719"/>
                    <a:pt x="17174" y="11719"/>
                  </a:cubicBezTo>
                  <a:cubicBezTo>
                    <a:pt x="17441" y="11719"/>
                    <a:pt x="17692" y="11736"/>
                    <a:pt x="17940" y="11775"/>
                  </a:cubicBezTo>
                  <a:cubicBezTo>
                    <a:pt x="18183" y="11812"/>
                    <a:pt x="18422" y="11854"/>
                    <a:pt x="18652" y="11908"/>
                  </a:cubicBezTo>
                  <a:lnTo>
                    <a:pt x="18652" y="4648"/>
                  </a:lnTo>
                  <a:lnTo>
                    <a:pt x="8823" y="7285"/>
                  </a:lnTo>
                  <a:lnTo>
                    <a:pt x="8823" y="18301"/>
                  </a:lnTo>
                  <a:cubicBezTo>
                    <a:pt x="8823" y="18835"/>
                    <a:pt x="8690" y="19307"/>
                    <a:pt x="8423" y="19716"/>
                  </a:cubicBezTo>
                  <a:cubicBezTo>
                    <a:pt x="8157" y="20125"/>
                    <a:pt x="7811" y="20467"/>
                    <a:pt x="7384" y="20744"/>
                  </a:cubicBezTo>
                  <a:cubicBezTo>
                    <a:pt x="6960" y="21018"/>
                    <a:pt x="6485" y="21230"/>
                    <a:pt x="5955" y="21376"/>
                  </a:cubicBezTo>
                  <a:cubicBezTo>
                    <a:pt x="5428" y="21526"/>
                    <a:pt x="4919" y="21599"/>
                    <a:pt x="4425" y="21599"/>
                  </a:cubicBezTo>
                  <a:cubicBezTo>
                    <a:pt x="3913" y="21599"/>
                    <a:pt x="3398" y="21526"/>
                    <a:pt x="2880" y="21376"/>
                  </a:cubicBezTo>
                  <a:cubicBezTo>
                    <a:pt x="2362" y="21230"/>
                    <a:pt x="1887" y="21018"/>
                    <a:pt x="1450" y="20744"/>
                  </a:cubicBezTo>
                  <a:cubicBezTo>
                    <a:pt x="1014" y="20467"/>
                    <a:pt x="666" y="20125"/>
                    <a:pt x="399" y="19716"/>
                  </a:cubicBezTo>
                  <a:cubicBezTo>
                    <a:pt x="133" y="19307"/>
                    <a:pt x="0" y="18835"/>
                    <a:pt x="0" y="18301"/>
                  </a:cubicBezTo>
                  <a:cubicBezTo>
                    <a:pt x="0" y="17790"/>
                    <a:pt x="133" y="17327"/>
                    <a:pt x="399" y="16909"/>
                  </a:cubicBezTo>
                  <a:cubicBezTo>
                    <a:pt x="666" y="16497"/>
                    <a:pt x="1014" y="16149"/>
                    <a:pt x="1450" y="15870"/>
                  </a:cubicBezTo>
                  <a:cubicBezTo>
                    <a:pt x="1887" y="15590"/>
                    <a:pt x="2362" y="15376"/>
                    <a:pt x="2880" y="15229"/>
                  </a:cubicBezTo>
                  <a:cubicBezTo>
                    <a:pt x="3398" y="15079"/>
                    <a:pt x="3913" y="15003"/>
                    <a:pt x="4425" y="15003"/>
                  </a:cubicBezTo>
                  <a:cubicBezTo>
                    <a:pt x="4667" y="15003"/>
                    <a:pt x="4913" y="15023"/>
                    <a:pt x="5158" y="15059"/>
                  </a:cubicBezTo>
                  <a:cubicBezTo>
                    <a:pt x="5403" y="15096"/>
                    <a:pt x="5649" y="15144"/>
                    <a:pt x="5888" y="15209"/>
                  </a:cubicBezTo>
                  <a:lnTo>
                    <a:pt x="5888" y="4676"/>
                  </a:lnTo>
                  <a:cubicBezTo>
                    <a:pt x="5888" y="4433"/>
                    <a:pt x="5967" y="4216"/>
                    <a:pt x="6121" y="4029"/>
                  </a:cubicBezTo>
                  <a:cubicBezTo>
                    <a:pt x="6276" y="3837"/>
                    <a:pt x="6482" y="3707"/>
                    <a:pt x="6745" y="3634"/>
                  </a:cubicBezTo>
                  <a:cubicBezTo>
                    <a:pt x="6966" y="3583"/>
                    <a:pt x="7445" y="3453"/>
                    <a:pt x="8187" y="3241"/>
                  </a:cubicBezTo>
                  <a:cubicBezTo>
                    <a:pt x="8926" y="3035"/>
                    <a:pt x="9786" y="2798"/>
                    <a:pt x="10771" y="2533"/>
                  </a:cubicBezTo>
                  <a:cubicBezTo>
                    <a:pt x="11755" y="2267"/>
                    <a:pt x="12791" y="1985"/>
                    <a:pt x="13888" y="1688"/>
                  </a:cubicBezTo>
                  <a:cubicBezTo>
                    <a:pt x="14984" y="1392"/>
                    <a:pt x="16005" y="1118"/>
                    <a:pt x="16947" y="872"/>
                  </a:cubicBezTo>
                  <a:cubicBezTo>
                    <a:pt x="17892" y="624"/>
                    <a:pt x="18683" y="415"/>
                    <a:pt x="19328" y="248"/>
                  </a:cubicBezTo>
                  <a:cubicBezTo>
                    <a:pt x="19976" y="81"/>
                    <a:pt x="20336" y="0"/>
                    <a:pt x="2041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50789" tIns="50789" rIns="50789" bIns="50789" anchor="ctr"/>
            <a:lstStyle/>
            <a:p>
              <a:pPr defTabSz="457098">
                <a:defRPr/>
              </a:pPr>
              <a:endParaRPr lang="es-ES" sz="29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73023" y="5039010"/>
            <a:ext cx="763295" cy="763493"/>
            <a:chOff x="1458623" y="5024192"/>
            <a:chExt cx="763295" cy="763493"/>
          </a:xfrm>
        </p:grpSpPr>
        <p:sp>
          <p:nvSpPr>
            <p:cNvPr id="67" name="Oval 72"/>
            <p:cNvSpPr/>
            <p:nvPr/>
          </p:nvSpPr>
          <p:spPr>
            <a:xfrm>
              <a:off x="1458623" y="5024192"/>
              <a:ext cx="763295" cy="763493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 sz="2806" dirty="0"/>
            </a:p>
          </p:txBody>
        </p:sp>
        <p:sp>
          <p:nvSpPr>
            <p:cNvPr id="68" name="AutoShape 12"/>
            <p:cNvSpPr>
              <a:spLocks/>
            </p:cNvSpPr>
            <p:nvPr/>
          </p:nvSpPr>
          <p:spPr bwMode="auto">
            <a:xfrm>
              <a:off x="1696006" y="5227467"/>
              <a:ext cx="271316" cy="328378"/>
            </a:xfrm>
            <a:custGeom>
              <a:avLst/>
              <a:gdLst>
                <a:gd name="T0" fmla="+- 0 10802 114"/>
                <a:gd name="T1" fmla="*/ T0 w 21376"/>
                <a:gd name="T2" fmla="*/ 10800 h 21600"/>
                <a:gd name="T3" fmla="+- 0 10802 114"/>
                <a:gd name="T4" fmla="*/ T3 w 21376"/>
                <a:gd name="T5" fmla="*/ 10800 h 21600"/>
                <a:gd name="T6" fmla="+- 0 10802 114"/>
                <a:gd name="T7" fmla="*/ T6 w 21376"/>
                <a:gd name="T8" fmla="*/ 10800 h 21600"/>
                <a:gd name="T9" fmla="+- 0 10802 114"/>
                <a:gd name="T10" fmla="*/ T9 w 2137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6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599"/>
                    <a:pt x="19455" y="21599"/>
                  </a:cubicBezTo>
                  <a:lnTo>
                    <a:pt x="1928" y="21599"/>
                  </a:lnTo>
                  <a:cubicBezTo>
                    <a:pt x="1585" y="21599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50789" tIns="50789" rIns="50789" bIns="50789" anchor="ctr"/>
            <a:lstStyle/>
            <a:p>
              <a:pPr defTabSz="457098">
                <a:defRPr/>
              </a:pPr>
              <a:endParaRPr lang="es-ES" sz="29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272641" y="3261676"/>
            <a:ext cx="1744890" cy="1744663"/>
            <a:chOff x="6272641" y="3261676"/>
            <a:chExt cx="1744890" cy="1744663"/>
          </a:xfrm>
        </p:grpSpPr>
        <p:sp>
          <p:nvSpPr>
            <p:cNvPr id="70" name="Oval 8"/>
            <p:cNvSpPr>
              <a:spLocks/>
            </p:cNvSpPr>
            <p:nvPr/>
          </p:nvSpPr>
          <p:spPr bwMode="auto">
            <a:xfrm>
              <a:off x="6272641" y="3261676"/>
              <a:ext cx="1744890" cy="1744663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2806" dirty="0">
                <a:solidFill>
                  <a:schemeClr val="lt1"/>
                </a:solidFill>
                <a:sym typeface="Source Sans Pro Semibold" charset="0"/>
              </a:endParaRPr>
            </a:p>
          </p:txBody>
        </p:sp>
        <p:sp>
          <p:nvSpPr>
            <p:cNvPr id="71" name="AutoShape 18"/>
            <p:cNvSpPr>
              <a:spLocks/>
            </p:cNvSpPr>
            <p:nvPr/>
          </p:nvSpPr>
          <p:spPr bwMode="auto">
            <a:xfrm>
              <a:off x="6812273" y="3742092"/>
              <a:ext cx="706548" cy="70390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1152"/>
                  </a:moveTo>
                  <a:lnTo>
                    <a:pt x="0" y="5936"/>
                  </a:lnTo>
                  <a:cubicBezTo>
                    <a:pt x="0" y="5498"/>
                    <a:pt x="132" y="5116"/>
                    <a:pt x="396" y="4796"/>
                  </a:cubicBezTo>
                  <a:cubicBezTo>
                    <a:pt x="663" y="4479"/>
                    <a:pt x="979" y="4317"/>
                    <a:pt x="1346" y="4317"/>
                  </a:cubicBezTo>
                  <a:lnTo>
                    <a:pt x="6316" y="4317"/>
                  </a:lnTo>
                  <a:lnTo>
                    <a:pt x="6316" y="1072"/>
                  </a:lnTo>
                  <a:cubicBezTo>
                    <a:pt x="6316" y="781"/>
                    <a:pt x="6399" y="528"/>
                    <a:pt x="6568" y="320"/>
                  </a:cubicBezTo>
                  <a:cubicBezTo>
                    <a:pt x="6737" y="108"/>
                    <a:pt x="6945" y="0"/>
                    <a:pt x="7195" y="0"/>
                  </a:cubicBezTo>
                  <a:lnTo>
                    <a:pt x="14402" y="0"/>
                  </a:lnTo>
                  <a:cubicBezTo>
                    <a:pt x="14661" y="0"/>
                    <a:pt x="14877" y="108"/>
                    <a:pt x="15053" y="320"/>
                  </a:cubicBezTo>
                  <a:cubicBezTo>
                    <a:pt x="15227" y="528"/>
                    <a:pt x="15318" y="781"/>
                    <a:pt x="15318" y="1072"/>
                  </a:cubicBezTo>
                  <a:lnTo>
                    <a:pt x="15318" y="4317"/>
                  </a:lnTo>
                  <a:lnTo>
                    <a:pt x="20263" y="4317"/>
                  </a:lnTo>
                  <a:cubicBezTo>
                    <a:pt x="20630" y="4317"/>
                    <a:pt x="20943" y="4479"/>
                    <a:pt x="21205" y="4796"/>
                  </a:cubicBezTo>
                  <a:cubicBezTo>
                    <a:pt x="21467" y="5116"/>
                    <a:pt x="21599" y="5498"/>
                    <a:pt x="21599" y="5936"/>
                  </a:cubicBezTo>
                  <a:lnTo>
                    <a:pt x="21599" y="11152"/>
                  </a:lnTo>
                  <a:lnTo>
                    <a:pt x="0" y="11152"/>
                  </a:lnTo>
                  <a:close/>
                  <a:moveTo>
                    <a:pt x="21599" y="12782"/>
                  </a:moveTo>
                  <a:lnTo>
                    <a:pt x="21599" y="19981"/>
                  </a:lnTo>
                  <a:cubicBezTo>
                    <a:pt x="21599" y="20425"/>
                    <a:pt x="21467" y="20801"/>
                    <a:pt x="21205" y="21121"/>
                  </a:cubicBezTo>
                  <a:cubicBezTo>
                    <a:pt x="20943" y="21438"/>
                    <a:pt x="20630" y="21599"/>
                    <a:pt x="20263" y="21599"/>
                  </a:cubicBezTo>
                  <a:lnTo>
                    <a:pt x="1346" y="21599"/>
                  </a:lnTo>
                  <a:cubicBezTo>
                    <a:pt x="979" y="21599"/>
                    <a:pt x="663" y="21438"/>
                    <a:pt x="396" y="21121"/>
                  </a:cubicBezTo>
                  <a:cubicBezTo>
                    <a:pt x="132" y="20801"/>
                    <a:pt x="0" y="20425"/>
                    <a:pt x="0" y="19981"/>
                  </a:cubicBezTo>
                  <a:lnTo>
                    <a:pt x="0" y="12782"/>
                  </a:lnTo>
                  <a:lnTo>
                    <a:pt x="8355" y="12782"/>
                  </a:lnTo>
                  <a:cubicBezTo>
                    <a:pt x="8340" y="12841"/>
                    <a:pt x="8333" y="12929"/>
                    <a:pt x="8333" y="13052"/>
                  </a:cubicBezTo>
                  <a:lnTo>
                    <a:pt x="8333" y="15199"/>
                  </a:lnTo>
                  <a:cubicBezTo>
                    <a:pt x="8333" y="15713"/>
                    <a:pt x="8482" y="16160"/>
                    <a:pt x="8783" y="16542"/>
                  </a:cubicBezTo>
                  <a:cubicBezTo>
                    <a:pt x="9085" y="16921"/>
                    <a:pt x="9462" y="17112"/>
                    <a:pt x="9914" y="17112"/>
                  </a:cubicBezTo>
                  <a:lnTo>
                    <a:pt x="11707" y="17112"/>
                  </a:lnTo>
                  <a:cubicBezTo>
                    <a:pt x="12137" y="17112"/>
                    <a:pt x="12507" y="16924"/>
                    <a:pt x="12816" y="16548"/>
                  </a:cubicBezTo>
                  <a:cubicBezTo>
                    <a:pt x="13124" y="16175"/>
                    <a:pt x="13278" y="15725"/>
                    <a:pt x="13278" y="15199"/>
                  </a:cubicBezTo>
                  <a:lnTo>
                    <a:pt x="13278" y="13052"/>
                  </a:lnTo>
                  <a:cubicBezTo>
                    <a:pt x="13278" y="12938"/>
                    <a:pt x="13266" y="12847"/>
                    <a:pt x="13242" y="12782"/>
                  </a:cubicBezTo>
                  <a:lnTo>
                    <a:pt x="21599" y="12782"/>
                  </a:lnTo>
                  <a:close/>
                  <a:moveTo>
                    <a:pt x="8108" y="4320"/>
                  </a:moveTo>
                  <a:lnTo>
                    <a:pt x="13511" y="4320"/>
                  </a:lnTo>
                  <a:lnTo>
                    <a:pt x="13511" y="2170"/>
                  </a:lnTo>
                  <a:lnTo>
                    <a:pt x="8108" y="2170"/>
                  </a:lnTo>
                  <a:lnTo>
                    <a:pt x="8108" y="4320"/>
                  </a:lnTo>
                  <a:close/>
                  <a:moveTo>
                    <a:pt x="11707" y="12782"/>
                  </a:moveTo>
                  <a:cubicBezTo>
                    <a:pt x="11849" y="12782"/>
                    <a:pt x="11922" y="12873"/>
                    <a:pt x="11929" y="13052"/>
                  </a:cubicBezTo>
                  <a:lnTo>
                    <a:pt x="11929" y="15199"/>
                  </a:lnTo>
                  <a:cubicBezTo>
                    <a:pt x="11929" y="15367"/>
                    <a:pt x="11856" y="15455"/>
                    <a:pt x="11707" y="15467"/>
                  </a:cubicBezTo>
                  <a:lnTo>
                    <a:pt x="9914" y="15467"/>
                  </a:lnTo>
                  <a:cubicBezTo>
                    <a:pt x="9758" y="15467"/>
                    <a:pt x="9675" y="15379"/>
                    <a:pt x="9667" y="15199"/>
                  </a:cubicBezTo>
                  <a:lnTo>
                    <a:pt x="9667" y="13052"/>
                  </a:lnTo>
                  <a:cubicBezTo>
                    <a:pt x="9667" y="12882"/>
                    <a:pt x="9750" y="12794"/>
                    <a:pt x="9914" y="12782"/>
                  </a:cubicBezTo>
                  <a:lnTo>
                    <a:pt x="11707" y="127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50789" tIns="50789" rIns="50789" bIns="50789" anchor="ctr"/>
            <a:lstStyle/>
            <a:p>
              <a:pPr defTabSz="457098">
                <a:defRPr/>
              </a:pPr>
              <a:endParaRPr lang="es-ES" sz="29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1770743" y="2196101"/>
            <a:ext cx="371011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1770742" y="1870794"/>
            <a:ext cx="16464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添加标题</a:t>
            </a:r>
            <a:endParaRPr lang="zh-CN" altLang="en-US" sz="2000" spc="300" dirty="0">
              <a:solidFill>
                <a:srgbClr val="E61817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1733640" y="3297144"/>
            <a:ext cx="371011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1733639" y="2971837"/>
            <a:ext cx="16464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添加标题</a:t>
            </a:r>
            <a:endParaRPr lang="zh-CN" altLang="en-US" sz="2000" spc="300" dirty="0">
              <a:solidFill>
                <a:srgbClr val="E61817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729919" y="4330730"/>
            <a:ext cx="371011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1729918" y="4005423"/>
            <a:ext cx="16464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添加标题</a:t>
            </a:r>
            <a:endParaRPr lang="zh-CN" altLang="en-US" sz="2000" spc="300" dirty="0">
              <a:solidFill>
                <a:srgbClr val="E61817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1719105" y="5351498"/>
            <a:ext cx="371011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79" name="文本框 78"/>
          <p:cNvSpPr txBox="1"/>
          <p:nvPr/>
        </p:nvSpPr>
        <p:spPr>
          <a:xfrm>
            <a:off x="1719104" y="5026191"/>
            <a:ext cx="16464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添加标题</a:t>
            </a:r>
            <a:endParaRPr lang="zh-CN" altLang="en-US" sz="2000" spc="300" dirty="0">
              <a:solidFill>
                <a:srgbClr val="E61817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0750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8561">
        <p:random/>
      </p:transition>
    </mc:Choice>
    <mc:Fallback>
      <p:transition spd="slow" advClick="0" advTm="8561">
        <p:random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1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2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9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335"/>
                                </p:stCondLst>
                                <p:childTnLst>
                                  <p:par>
                                    <p:cTn id="61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835"/>
                                </p:stCondLst>
                                <p:childTnLst>
                                  <p:par>
                                    <p:cTn id="6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9000"/>
                                      </p:iterate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5470"/>
                                </p:stCondLst>
                                <p:childTnLst>
                                  <p:par>
                                    <p:cTn id="77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5970"/>
                                </p:stCondLst>
                                <p:childTnLst>
                                  <p:par>
                                    <p:cTn id="8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9000"/>
                                      </p:iterate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6605"/>
                                </p:stCondLst>
                                <p:childTnLst>
                                  <p:par>
                                    <p:cTn id="93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7105"/>
                                </p:stCondLst>
                                <p:childTnLst>
                                  <p:par>
                                    <p:cTn id="10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9000"/>
                                      </p:iterate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7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72" grpId="0"/>
          <p:bldP spid="73" grpId="0"/>
          <p:bldP spid="74" grpId="0"/>
          <p:bldP spid="75" grpId="0"/>
          <p:bldP spid="76" grpId="0"/>
          <p:bldP spid="77" grpId="0"/>
          <p:bldP spid="78" grpId="0"/>
          <p:bldP spid="7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1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2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9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335"/>
                                </p:stCondLst>
                                <p:childTnLst>
                                  <p:par>
                                    <p:cTn id="61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835"/>
                                </p:stCondLst>
                                <p:childTnLst>
                                  <p:par>
                                    <p:cTn id="6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9000"/>
                                      </p:iterate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5470"/>
                                </p:stCondLst>
                                <p:childTnLst>
                                  <p:par>
                                    <p:cTn id="77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5970"/>
                                </p:stCondLst>
                                <p:childTnLst>
                                  <p:par>
                                    <p:cTn id="8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9000"/>
                                      </p:iterate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6605"/>
                                </p:stCondLst>
                                <p:childTnLst>
                                  <p:par>
                                    <p:cTn id="93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7105"/>
                                </p:stCondLst>
                                <p:childTnLst>
                                  <p:par>
                                    <p:cTn id="10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9000"/>
                                      </p:iterate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7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72" grpId="0"/>
          <p:bldP spid="73" grpId="0"/>
          <p:bldP spid="74" grpId="0"/>
          <p:bldP spid="75" grpId="0"/>
          <p:bldP spid="76" grpId="0"/>
          <p:bldP spid="77" grpId="0"/>
          <p:bldP spid="78" grpId="0"/>
          <p:bldP spid="79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6" y="0"/>
            <a:ext cx="2247809" cy="638483"/>
          </a:xfrm>
          <a:prstGeom prst="rect">
            <a:avLst/>
          </a:prstGeom>
        </p:spPr>
      </p:pic>
      <p:sp>
        <p:nvSpPr>
          <p:cNvPr id="3" name="文本占位符 2"/>
          <p:cNvSpPr txBox="1">
            <a:spLocks/>
          </p:cNvSpPr>
          <p:nvPr/>
        </p:nvSpPr>
        <p:spPr>
          <a:xfrm>
            <a:off x="827314" y="773433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827314" y="297254"/>
            <a:ext cx="36471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2400" b="1">
                <a:solidFill>
                  <a:srgbClr val="3D735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五、点击</a:t>
            </a:r>
            <a:r>
              <a:rPr lang="zh-CN" altLang="en-US" b="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添加你的</a:t>
            </a:r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标题</a:t>
            </a:r>
            <a:endParaRPr lang="zh-CN" altLang="en-US" b="0" spc="300" dirty="0">
              <a:solidFill>
                <a:srgbClr val="E61817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374279" y="3828963"/>
            <a:ext cx="806451" cy="804333"/>
            <a:chOff x="2538940" y="2989263"/>
            <a:chExt cx="806451" cy="804333"/>
          </a:xfrm>
        </p:grpSpPr>
        <p:sp>
          <p:nvSpPr>
            <p:cNvPr id="6" name="Oval 12"/>
            <p:cNvSpPr>
              <a:spLocks noChangeArrowheads="1"/>
            </p:cNvSpPr>
            <p:nvPr/>
          </p:nvSpPr>
          <p:spPr bwMode="auto">
            <a:xfrm>
              <a:off x="2538940" y="2989263"/>
              <a:ext cx="806451" cy="804333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6">
                <a:solidFill>
                  <a:schemeClr val="lt1"/>
                </a:solidFill>
              </a:endParaRPr>
            </a:p>
          </p:txBody>
        </p:sp>
        <p:grpSp>
          <p:nvGrpSpPr>
            <p:cNvPr id="7" name="Group 20"/>
            <p:cNvGrpSpPr>
              <a:grpSpLocks/>
            </p:cNvGrpSpPr>
            <p:nvPr/>
          </p:nvGrpSpPr>
          <p:grpSpPr bwMode="auto">
            <a:xfrm>
              <a:off x="2799291" y="3205163"/>
              <a:ext cx="296333" cy="374651"/>
              <a:chOff x="0" y="0"/>
              <a:chExt cx="140" cy="177"/>
            </a:xfrm>
          </p:grpSpPr>
          <p:sp>
            <p:nvSpPr>
              <p:cNvPr id="8" name="Freeform 21"/>
              <p:cNvSpPr>
                <a:spLocks noEditPoints="1"/>
              </p:cNvSpPr>
              <p:nvPr/>
            </p:nvSpPr>
            <p:spPr bwMode="auto">
              <a:xfrm>
                <a:off x="0" y="0"/>
                <a:ext cx="135" cy="134"/>
              </a:xfrm>
              <a:custGeom>
                <a:avLst/>
                <a:gdLst>
                  <a:gd name="T0" fmla="*/ 50 w 57"/>
                  <a:gd name="T1" fmla="*/ 277 h 57"/>
                  <a:gd name="T2" fmla="*/ 40 w 57"/>
                  <a:gd name="T3" fmla="*/ 310 h 57"/>
                  <a:gd name="T4" fmla="*/ 33 w 57"/>
                  <a:gd name="T5" fmla="*/ 270 h 57"/>
                  <a:gd name="T6" fmla="*/ 57 w 57"/>
                  <a:gd name="T7" fmla="*/ 249 h 57"/>
                  <a:gd name="T8" fmla="*/ 258 w 57"/>
                  <a:gd name="T9" fmla="*/ 56 h 57"/>
                  <a:gd name="T10" fmla="*/ 279 w 57"/>
                  <a:gd name="T11" fmla="*/ 5 h 57"/>
                  <a:gd name="T12" fmla="*/ 287 w 57"/>
                  <a:gd name="T13" fmla="*/ 45 h 57"/>
                  <a:gd name="T14" fmla="*/ 279 w 57"/>
                  <a:gd name="T15" fmla="*/ 56 h 57"/>
                  <a:gd name="T16" fmla="*/ 270 w 57"/>
                  <a:gd name="T17" fmla="*/ 61 h 57"/>
                  <a:gd name="T18" fmla="*/ 263 w 57"/>
                  <a:gd name="T19" fmla="*/ 61 h 57"/>
                  <a:gd name="T20" fmla="*/ 275 w 57"/>
                  <a:gd name="T21" fmla="*/ 99 h 57"/>
                  <a:gd name="T22" fmla="*/ 258 w 57"/>
                  <a:gd name="T23" fmla="*/ 78 h 57"/>
                  <a:gd name="T24" fmla="*/ 208 w 57"/>
                  <a:gd name="T25" fmla="*/ 115 h 57"/>
                  <a:gd name="T26" fmla="*/ 225 w 57"/>
                  <a:gd name="T27" fmla="*/ 143 h 57"/>
                  <a:gd name="T28" fmla="*/ 168 w 57"/>
                  <a:gd name="T29" fmla="*/ 155 h 57"/>
                  <a:gd name="T30" fmla="*/ 185 w 57"/>
                  <a:gd name="T31" fmla="*/ 188 h 57"/>
                  <a:gd name="T32" fmla="*/ 128 w 57"/>
                  <a:gd name="T33" fmla="*/ 193 h 57"/>
                  <a:gd name="T34" fmla="*/ 140 w 57"/>
                  <a:gd name="T35" fmla="*/ 226 h 57"/>
                  <a:gd name="T36" fmla="*/ 78 w 57"/>
                  <a:gd name="T37" fmla="*/ 249 h 57"/>
                  <a:gd name="T38" fmla="*/ 102 w 57"/>
                  <a:gd name="T39" fmla="*/ 266 h 57"/>
                  <a:gd name="T40" fmla="*/ 66 w 57"/>
                  <a:gd name="T41" fmla="*/ 259 h 57"/>
                  <a:gd name="T42" fmla="*/ 62 w 57"/>
                  <a:gd name="T43" fmla="*/ 266 h 57"/>
                  <a:gd name="T44" fmla="*/ 78 w 57"/>
                  <a:gd name="T45" fmla="*/ 294 h 57"/>
                  <a:gd name="T46" fmla="*/ 156 w 57"/>
                  <a:gd name="T47" fmla="*/ 82 h 57"/>
                  <a:gd name="T48" fmla="*/ 123 w 57"/>
                  <a:gd name="T49" fmla="*/ 110 h 57"/>
                  <a:gd name="T50" fmla="*/ 192 w 57"/>
                  <a:gd name="T51" fmla="*/ 122 h 57"/>
                  <a:gd name="T52" fmla="*/ 140 w 57"/>
                  <a:gd name="T53" fmla="*/ 38 h 57"/>
                  <a:gd name="T54" fmla="*/ 78 w 57"/>
                  <a:gd name="T55" fmla="*/ 66 h 57"/>
                  <a:gd name="T56" fmla="*/ 152 w 57"/>
                  <a:gd name="T57" fmla="*/ 73 h 57"/>
                  <a:gd name="T58" fmla="*/ 163 w 57"/>
                  <a:gd name="T59" fmla="*/ 61 h 57"/>
                  <a:gd name="T60" fmla="*/ 218 w 57"/>
                  <a:gd name="T61" fmla="*/ 45 h 57"/>
                  <a:gd name="T62" fmla="*/ 173 w 57"/>
                  <a:gd name="T63" fmla="*/ 78 h 57"/>
                  <a:gd name="T64" fmla="*/ 242 w 57"/>
                  <a:gd name="T65" fmla="*/ 66 h 57"/>
                  <a:gd name="T66" fmla="*/ 173 w 57"/>
                  <a:gd name="T67" fmla="*/ 73 h 57"/>
                  <a:gd name="T68" fmla="*/ 66 w 57"/>
                  <a:gd name="T69" fmla="*/ 148 h 57"/>
                  <a:gd name="T70" fmla="*/ 102 w 57"/>
                  <a:gd name="T71" fmla="*/ 106 h 57"/>
                  <a:gd name="T72" fmla="*/ 33 w 57"/>
                  <a:gd name="T73" fmla="*/ 132 h 57"/>
                  <a:gd name="T74" fmla="*/ 45 w 57"/>
                  <a:gd name="T75" fmla="*/ 216 h 57"/>
                  <a:gd name="T76" fmla="*/ 62 w 57"/>
                  <a:gd name="T77" fmla="*/ 160 h 57"/>
                  <a:gd name="T78" fmla="*/ 85 w 57"/>
                  <a:gd name="T79" fmla="*/ 160 h 57"/>
                  <a:gd name="T80" fmla="*/ 152 w 57"/>
                  <a:gd name="T81" fmla="*/ 160 h 57"/>
                  <a:gd name="T82" fmla="*/ 107 w 57"/>
                  <a:gd name="T83" fmla="*/ 122 h 57"/>
                  <a:gd name="T84" fmla="*/ 111 w 57"/>
                  <a:gd name="T85" fmla="*/ 193 h 57"/>
                  <a:gd name="T86" fmla="*/ 62 w 57"/>
                  <a:gd name="T87" fmla="*/ 237 h 57"/>
                  <a:gd name="T88" fmla="*/ 111 w 57"/>
                  <a:gd name="T89" fmla="*/ 193 h 57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57" h="57">
                    <a:moveTo>
                      <a:pt x="14" y="53"/>
                    </a:moveTo>
                    <a:cubicBezTo>
                      <a:pt x="12" y="52"/>
                      <a:pt x="11" y="51"/>
                      <a:pt x="10" y="50"/>
                    </a:cubicBezTo>
                    <a:cubicBezTo>
                      <a:pt x="9" y="49"/>
                      <a:pt x="9" y="49"/>
                      <a:pt x="9" y="50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8" y="50"/>
                      <a:pt x="8" y="51"/>
                      <a:pt x="8" y="51"/>
                    </a:cubicBezTo>
                    <a:cubicBezTo>
                      <a:pt x="9" y="53"/>
                      <a:pt x="8" y="55"/>
                      <a:pt x="7" y="56"/>
                    </a:cubicBezTo>
                    <a:cubicBezTo>
                      <a:pt x="6" y="57"/>
                      <a:pt x="3" y="57"/>
                      <a:pt x="1" y="56"/>
                    </a:cubicBezTo>
                    <a:cubicBezTo>
                      <a:pt x="0" y="54"/>
                      <a:pt x="0" y="52"/>
                      <a:pt x="1" y="50"/>
                    </a:cubicBezTo>
                    <a:cubicBezTo>
                      <a:pt x="3" y="49"/>
                      <a:pt x="5" y="48"/>
                      <a:pt x="6" y="49"/>
                    </a:cubicBezTo>
                    <a:cubicBezTo>
                      <a:pt x="6" y="49"/>
                      <a:pt x="7" y="49"/>
                      <a:pt x="7" y="49"/>
                    </a:cubicBezTo>
                    <a:cubicBezTo>
                      <a:pt x="8" y="48"/>
                      <a:pt x="9" y="47"/>
                      <a:pt x="10" y="46"/>
                    </a:cubicBezTo>
                    <a:cubicBezTo>
                      <a:pt x="10" y="46"/>
                      <a:pt x="10" y="45"/>
                      <a:pt x="10" y="45"/>
                    </a:cubicBezTo>
                    <a:cubicBezTo>
                      <a:pt x="2" y="35"/>
                      <a:pt x="2" y="20"/>
                      <a:pt x="11" y="11"/>
                    </a:cubicBezTo>
                    <a:cubicBezTo>
                      <a:pt x="21" y="2"/>
                      <a:pt x="36" y="2"/>
                      <a:pt x="45" y="10"/>
                    </a:cubicBezTo>
                    <a:cubicBezTo>
                      <a:pt x="45" y="10"/>
                      <a:pt x="46" y="10"/>
                      <a:pt x="46" y="10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7"/>
                      <a:pt x="49" y="6"/>
                      <a:pt x="49" y="6"/>
                    </a:cubicBezTo>
                    <a:cubicBezTo>
                      <a:pt x="48" y="5"/>
                      <a:pt x="49" y="3"/>
                      <a:pt x="50" y="1"/>
                    </a:cubicBezTo>
                    <a:cubicBezTo>
                      <a:pt x="52" y="0"/>
                      <a:pt x="54" y="0"/>
                      <a:pt x="56" y="1"/>
                    </a:cubicBezTo>
                    <a:cubicBezTo>
                      <a:pt x="57" y="3"/>
                      <a:pt x="57" y="6"/>
                      <a:pt x="56" y="7"/>
                    </a:cubicBezTo>
                    <a:cubicBezTo>
                      <a:pt x="55" y="8"/>
                      <a:pt x="53" y="9"/>
                      <a:pt x="51" y="8"/>
                    </a:cubicBezTo>
                    <a:cubicBezTo>
                      <a:pt x="51" y="8"/>
                      <a:pt x="50" y="8"/>
                      <a:pt x="50" y="8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49" y="9"/>
                      <a:pt x="49" y="9"/>
                      <a:pt x="50" y="10"/>
                    </a:cubicBezTo>
                    <a:cubicBezTo>
                      <a:pt x="51" y="11"/>
                      <a:pt x="52" y="12"/>
                      <a:pt x="53" y="14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1" y="14"/>
                      <a:pt x="50" y="12"/>
                      <a:pt x="48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8" y="11"/>
                      <a:pt x="48" y="11"/>
                      <a:pt x="47" y="11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48" y="14"/>
                      <a:pt x="49" y="15"/>
                      <a:pt x="50" y="16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9" y="18"/>
                      <a:pt x="48" y="18"/>
                      <a:pt x="48" y="18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47" y="18"/>
                      <a:pt x="47" y="16"/>
                      <a:pt x="46" y="14"/>
                    </a:cubicBezTo>
                    <a:cubicBezTo>
                      <a:pt x="46" y="14"/>
                      <a:pt x="46" y="14"/>
                      <a:pt x="45" y="13"/>
                    </a:cubicBezTo>
                    <a:cubicBezTo>
                      <a:pt x="45" y="13"/>
                      <a:pt x="45" y="14"/>
                      <a:pt x="45" y="14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37" y="21"/>
                      <a:pt x="37" y="21"/>
                      <a:pt x="37" y="22"/>
                    </a:cubicBezTo>
                    <a:cubicBezTo>
                      <a:pt x="37" y="22"/>
                      <a:pt x="39" y="24"/>
                      <a:pt x="41" y="25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25"/>
                      <a:pt x="37" y="24"/>
                      <a:pt x="36" y="23"/>
                    </a:cubicBezTo>
                    <a:cubicBezTo>
                      <a:pt x="36" y="23"/>
                      <a:pt x="35" y="23"/>
                      <a:pt x="35" y="23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8"/>
                      <a:pt x="30" y="29"/>
                      <a:pt x="30" y="29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29" y="30"/>
                      <a:pt x="28" y="30"/>
                      <a:pt x="28" y="30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5"/>
                      <a:pt x="23" y="36"/>
                      <a:pt x="23" y="36"/>
                    </a:cubicBezTo>
                    <a:cubicBezTo>
                      <a:pt x="24" y="37"/>
                      <a:pt x="26" y="39"/>
                      <a:pt x="26" y="40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4" y="40"/>
                      <a:pt x="23" y="39"/>
                      <a:pt x="22" y="37"/>
                    </a:cubicBezTo>
                    <a:cubicBezTo>
                      <a:pt x="22" y="37"/>
                      <a:pt x="21" y="37"/>
                      <a:pt x="21" y="37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3" y="45"/>
                      <a:pt x="13" y="46"/>
                      <a:pt x="14" y="46"/>
                    </a:cubicBezTo>
                    <a:cubicBezTo>
                      <a:pt x="16" y="47"/>
                      <a:pt x="18" y="47"/>
                      <a:pt x="20" y="46"/>
                    </a:cubicBezTo>
                    <a:cubicBezTo>
                      <a:pt x="18" y="48"/>
                      <a:pt x="18" y="48"/>
                      <a:pt x="18" y="48"/>
                    </a:cubicBezTo>
                    <a:cubicBezTo>
                      <a:pt x="18" y="48"/>
                      <a:pt x="18" y="48"/>
                      <a:pt x="18" y="49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5" y="49"/>
                      <a:pt x="14" y="48"/>
                      <a:pt x="12" y="47"/>
                    </a:cubicBezTo>
                    <a:cubicBezTo>
                      <a:pt x="12" y="47"/>
                      <a:pt x="12" y="47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2" y="50"/>
                      <a:pt x="14" y="51"/>
                      <a:pt x="15" y="51"/>
                    </a:cubicBezTo>
                    <a:lnTo>
                      <a:pt x="14" y="53"/>
                    </a:lnTo>
                    <a:close/>
                    <a:moveTo>
                      <a:pt x="34" y="21"/>
                    </a:moveTo>
                    <a:cubicBezTo>
                      <a:pt x="32" y="19"/>
                      <a:pt x="30" y="17"/>
                      <a:pt x="29" y="15"/>
                    </a:cubicBezTo>
                    <a:cubicBezTo>
                      <a:pt x="29" y="14"/>
                      <a:pt x="28" y="14"/>
                      <a:pt x="28" y="15"/>
                    </a:cubicBezTo>
                    <a:cubicBezTo>
                      <a:pt x="26" y="16"/>
                      <a:pt x="24" y="17"/>
                      <a:pt x="22" y="19"/>
                    </a:cubicBezTo>
                    <a:cubicBezTo>
                      <a:pt x="22" y="20"/>
                      <a:pt x="21" y="20"/>
                      <a:pt x="21" y="20"/>
                    </a:cubicBezTo>
                    <a:cubicBezTo>
                      <a:pt x="21" y="20"/>
                      <a:pt x="22" y="20"/>
                      <a:pt x="22" y="20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7"/>
                      <a:pt x="29" y="27"/>
                      <a:pt x="29" y="27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1"/>
                      <a:pt x="34" y="21"/>
                    </a:cubicBezTo>
                    <a:close/>
                    <a:moveTo>
                      <a:pt x="27" y="12"/>
                    </a:moveTo>
                    <a:cubicBezTo>
                      <a:pt x="26" y="10"/>
                      <a:pt x="26" y="8"/>
                      <a:pt x="25" y="7"/>
                    </a:cubicBezTo>
                    <a:cubicBezTo>
                      <a:pt x="25" y="6"/>
                      <a:pt x="25" y="6"/>
                      <a:pt x="24" y="6"/>
                    </a:cubicBezTo>
                    <a:cubicBezTo>
                      <a:pt x="20" y="7"/>
                      <a:pt x="17" y="8"/>
                      <a:pt x="14" y="11"/>
                    </a:cubicBezTo>
                    <a:cubicBezTo>
                      <a:pt x="13" y="12"/>
                      <a:pt x="13" y="12"/>
                      <a:pt x="14" y="12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3" y="16"/>
                      <a:pt x="25" y="14"/>
                      <a:pt x="27" y="13"/>
                    </a:cubicBezTo>
                    <a:cubicBezTo>
                      <a:pt x="27" y="13"/>
                      <a:pt x="28" y="12"/>
                      <a:pt x="27" y="12"/>
                    </a:cubicBezTo>
                    <a:close/>
                    <a:moveTo>
                      <a:pt x="27" y="7"/>
                    </a:moveTo>
                    <a:cubicBezTo>
                      <a:pt x="27" y="8"/>
                      <a:pt x="28" y="10"/>
                      <a:pt x="29" y="11"/>
                    </a:cubicBezTo>
                    <a:cubicBezTo>
                      <a:pt x="29" y="12"/>
                      <a:pt x="30" y="12"/>
                      <a:pt x="30" y="11"/>
                    </a:cubicBezTo>
                    <a:cubicBezTo>
                      <a:pt x="33" y="10"/>
                      <a:pt x="36" y="9"/>
                      <a:pt x="39" y="9"/>
                    </a:cubicBezTo>
                    <a:cubicBezTo>
                      <a:pt x="39" y="9"/>
                      <a:pt x="40" y="8"/>
                      <a:pt x="39" y="8"/>
                    </a:cubicBezTo>
                    <a:cubicBezTo>
                      <a:pt x="36" y="6"/>
                      <a:pt x="32" y="5"/>
                      <a:pt x="28" y="6"/>
                    </a:cubicBezTo>
                    <a:cubicBezTo>
                      <a:pt x="27" y="6"/>
                      <a:pt x="27" y="6"/>
                      <a:pt x="27" y="7"/>
                    </a:cubicBezTo>
                    <a:close/>
                    <a:moveTo>
                      <a:pt x="31" y="14"/>
                    </a:moveTo>
                    <a:cubicBezTo>
                      <a:pt x="32" y="16"/>
                      <a:pt x="33" y="18"/>
                      <a:pt x="35" y="20"/>
                    </a:cubicBezTo>
                    <a:cubicBezTo>
                      <a:pt x="35" y="20"/>
                      <a:pt x="36" y="20"/>
                      <a:pt x="36" y="20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2"/>
                      <a:pt x="44" y="11"/>
                      <a:pt x="43" y="11"/>
                    </a:cubicBezTo>
                    <a:cubicBezTo>
                      <a:pt x="40" y="9"/>
                      <a:pt x="34" y="11"/>
                      <a:pt x="31" y="13"/>
                    </a:cubicBezTo>
                    <a:cubicBezTo>
                      <a:pt x="30" y="13"/>
                      <a:pt x="30" y="14"/>
                      <a:pt x="31" y="14"/>
                    </a:cubicBezTo>
                    <a:close/>
                    <a:moveTo>
                      <a:pt x="7" y="25"/>
                    </a:moveTo>
                    <a:cubicBezTo>
                      <a:pt x="8" y="26"/>
                      <a:pt x="10" y="26"/>
                      <a:pt x="12" y="27"/>
                    </a:cubicBezTo>
                    <a:cubicBezTo>
                      <a:pt x="12" y="28"/>
                      <a:pt x="13" y="27"/>
                      <a:pt x="13" y="27"/>
                    </a:cubicBezTo>
                    <a:cubicBezTo>
                      <a:pt x="14" y="25"/>
                      <a:pt x="16" y="23"/>
                      <a:pt x="18" y="20"/>
                    </a:cubicBezTo>
                    <a:cubicBezTo>
                      <a:pt x="18" y="20"/>
                      <a:pt x="18" y="20"/>
                      <a:pt x="18" y="19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3"/>
                      <a:pt x="12" y="13"/>
                      <a:pt x="11" y="14"/>
                    </a:cubicBezTo>
                    <a:cubicBezTo>
                      <a:pt x="9" y="17"/>
                      <a:pt x="7" y="20"/>
                      <a:pt x="6" y="24"/>
                    </a:cubicBezTo>
                    <a:cubicBezTo>
                      <a:pt x="6" y="25"/>
                      <a:pt x="6" y="25"/>
                      <a:pt x="7" y="25"/>
                    </a:cubicBezTo>
                    <a:close/>
                    <a:moveTo>
                      <a:pt x="6" y="28"/>
                    </a:moveTo>
                    <a:cubicBezTo>
                      <a:pt x="6" y="32"/>
                      <a:pt x="6" y="36"/>
                      <a:pt x="8" y="39"/>
                    </a:cubicBezTo>
                    <a:cubicBezTo>
                      <a:pt x="8" y="40"/>
                      <a:pt x="9" y="39"/>
                      <a:pt x="9" y="39"/>
                    </a:cubicBezTo>
                    <a:cubicBezTo>
                      <a:pt x="9" y="36"/>
                      <a:pt x="10" y="33"/>
                      <a:pt x="11" y="30"/>
                    </a:cubicBezTo>
                    <a:cubicBezTo>
                      <a:pt x="12" y="29"/>
                      <a:pt x="12" y="29"/>
                      <a:pt x="11" y="29"/>
                    </a:cubicBezTo>
                    <a:cubicBezTo>
                      <a:pt x="10" y="28"/>
                      <a:pt x="8" y="27"/>
                      <a:pt x="7" y="27"/>
                    </a:cubicBezTo>
                    <a:cubicBezTo>
                      <a:pt x="6" y="27"/>
                      <a:pt x="6" y="27"/>
                      <a:pt x="6" y="28"/>
                    </a:cubicBezTo>
                    <a:close/>
                    <a:moveTo>
                      <a:pt x="15" y="29"/>
                    </a:moveTo>
                    <a:cubicBezTo>
                      <a:pt x="17" y="30"/>
                      <a:pt x="19" y="32"/>
                      <a:pt x="21" y="34"/>
                    </a:cubicBezTo>
                    <a:cubicBezTo>
                      <a:pt x="21" y="34"/>
                      <a:pt x="22" y="34"/>
                      <a:pt x="22" y="3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9"/>
                      <a:pt x="27" y="28"/>
                      <a:pt x="27" y="28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0" y="21"/>
                      <a:pt x="20" y="21"/>
                      <a:pt x="19" y="22"/>
                    </a:cubicBezTo>
                    <a:cubicBezTo>
                      <a:pt x="17" y="24"/>
                      <a:pt x="16" y="26"/>
                      <a:pt x="15" y="28"/>
                    </a:cubicBezTo>
                    <a:cubicBezTo>
                      <a:pt x="14" y="28"/>
                      <a:pt x="14" y="29"/>
                      <a:pt x="15" y="29"/>
                    </a:cubicBezTo>
                    <a:close/>
                    <a:moveTo>
                      <a:pt x="20" y="35"/>
                    </a:moveTo>
                    <a:cubicBezTo>
                      <a:pt x="18" y="33"/>
                      <a:pt x="16" y="32"/>
                      <a:pt x="14" y="31"/>
                    </a:cubicBezTo>
                    <a:cubicBezTo>
                      <a:pt x="14" y="30"/>
                      <a:pt x="13" y="30"/>
                      <a:pt x="13" y="31"/>
                    </a:cubicBezTo>
                    <a:cubicBezTo>
                      <a:pt x="11" y="34"/>
                      <a:pt x="9" y="40"/>
                      <a:pt x="11" y="43"/>
                    </a:cubicBezTo>
                    <a:cubicBezTo>
                      <a:pt x="12" y="44"/>
                      <a:pt x="12" y="44"/>
                      <a:pt x="12" y="43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6"/>
                      <a:pt x="20" y="35"/>
                      <a:pt x="20" y="3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9" name="Freeform 22"/>
              <p:cNvSpPr>
                <a:spLocks noEditPoints="1"/>
              </p:cNvSpPr>
              <p:nvPr/>
            </p:nvSpPr>
            <p:spPr bwMode="auto">
              <a:xfrm>
                <a:off x="19" y="33"/>
                <a:ext cx="121" cy="144"/>
              </a:xfrm>
              <a:custGeom>
                <a:avLst/>
                <a:gdLst>
                  <a:gd name="T0" fmla="*/ 168 w 51"/>
                  <a:gd name="T1" fmla="*/ 139 h 61"/>
                  <a:gd name="T2" fmla="*/ 123 w 51"/>
                  <a:gd name="T3" fmla="*/ 168 h 61"/>
                  <a:gd name="T4" fmla="*/ 135 w 51"/>
                  <a:gd name="T5" fmla="*/ 205 h 61"/>
                  <a:gd name="T6" fmla="*/ 202 w 51"/>
                  <a:gd name="T7" fmla="*/ 179 h 61"/>
                  <a:gd name="T8" fmla="*/ 33 w 51"/>
                  <a:gd name="T9" fmla="*/ 217 h 61"/>
                  <a:gd name="T10" fmla="*/ 221 w 51"/>
                  <a:gd name="T11" fmla="*/ 184 h 61"/>
                  <a:gd name="T12" fmla="*/ 254 w 51"/>
                  <a:gd name="T13" fmla="*/ 0 h 61"/>
                  <a:gd name="T14" fmla="*/ 130 w 51"/>
                  <a:gd name="T15" fmla="*/ 241 h 61"/>
                  <a:gd name="T16" fmla="*/ 123 w 51"/>
                  <a:gd name="T17" fmla="*/ 250 h 61"/>
                  <a:gd name="T18" fmla="*/ 123 w 51"/>
                  <a:gd name="T19" fmla="*/ 295 h 61"/>
                  <a:gd name="T20" fmla="*/ 123 w 51"/>
                  <a:gd name="T21" fmla="*/ 300 h 61"/>
                  <a:gd name="T22" fmla="*/ 225 w 51"/>
                  <a:gd name="T23" fmla="*/ 335 h 61"/>
                  <a:gd name="T24" fmla="*/ 5 w 51"/>
                  <a:gd name="T25" fmla="*/ 340 h 61"/>
                  <a:gd name="T26" fmla="*/ 102 w 51"/>
                  <a:gd name="T27" fmla="*/ 307 h 61"/>
                  <a:gd name="T28" fmla="*/ 107 w 51"/>
                  <a:gd name="T29" fmla="*/ 295 h 61"/>
                  <a:gd name="T30" fmla="*/ 107 w 51"/>
                  <a:gd name="T31" fmla="*/ 250 h 61"/>
                  <a:gd name="T32" fmla="*/ 107 w 51"/>
                  <a:gd name="T33" fmla="*/ 246 h 61"/>
                  <a:gd name="T34" fmla="*/ 33 w 51"/>
                  <a:gd name="T35" fmla="*/ 217 h 61"/>
                  <a:gd name="T36" fmla="*/ 57 w 51"/>
                  <a:gd name="T37" fmla="*/ 196 h 61"/>
                  <a:gd name="T38" fmla="*/ 123 w 51"/>
                  <a:gd name="T39" fmla="*/ 205 h 61"/>
                  <a:gd name="T40" fmla="*/ 112 w 51"/>
                  <a:gd name="T41" fmla="*/ 179 h 61"/>
                  <a:gd name="T42" fmla="*/ 57 w 51"/>
                  <a:gd name="T43" fmla="*/ 189 h 61"/>
                  <a:gd name="T44" fmla="*/ 66 w 51"/>
                  <a:gd name="T45" fmla="*/ 179 h 61"/>
                  <a:gd name="T46" fmla="*/ 107 w 51"/>
                  <a:gd name="T47" fmla="*/ 161 h 61"/>
                  <a:gd name="T48" fmla="*/ 102 w 51"/>
                  <a:gd name="T49" fmla="*/ 144 h 61"/>
                  <a:gd name="T50" fmla="*/ 119 w 51"/>
                  <a:gd name="T51" fmla="*/ 161 h 61"/>
                  <a:gd name="T52" fmla="*/ 157 w 51"/>
                  <a:gd name="T53" fmla="*/ 127 h 61"/>
                  <a:gd name="T54" fmla="*/ 147 w 51"/>
                  <a:gd name="T55" fmla="*/ 106 h 61"/>
                  <a:gd name="T56" fmla="*/ 164 w 51"/>
                  <a:gd name="T57" fmla="*/ 123 h 61"/>
                  <a:gd name="T58" fmla="*/ 197 w 51"/>
                  <a:gd name="T59" fmla="*/ 83 h 61"/>
                  <a:gd name="T60" fmla="*/ 180 w 51"/>
                  <a:gd name="T61" fmla="*/ 66 h 61"/>
                  <a:gd name="T62" fmla="*/ 197 w 51"/>
                  <a:gd name="T63" fmla="*/ 73 h 61"/>
                  <a:gd name="T64" fmla="*/ 214 w 51"/>
                  <a:gd name="T65" fmla="*/ 33 h 61"/>
                  <a:gd name="T66" fmla="*/ 225 w 51"/>
                  <a:gd name="T67" fmla="*/ 21 h 61"/>
                  <a:gd name="T68" fmla="*/ 214 w 51"/>
                  <a:gd name="T69" fmla="*/ 78 h 61"/>
                  <a:gd name="T70" fmla="*/ 247 w 51"/>
                  <a:gd name="T71" fmla="*/ 83 h 61"/>
                  <a:gd name="T72" fmla="*/ 230 w 51"/>
                  <a:gd name="T73" fmla="*/ 21 h 61"/>
                  <a:gd name="T74" fmla="*/ 214 w 51"/>
                  <a:gd name="T75" fmla="*/ 179 h 61"/>
                  <a:gd name="T76" fmla="*/ 242 w 51"/>
                  <a:gd name="T77" fmla="*/ 99 h 61"/>
                  <a:gd name="T78" fmla="*/ 202 w 51"/>
                  <a:gd name="T79" fmla="*/ 90 h 61"/>
                  <a:gd name="T80" fmla="*/ 176 w 51"/>
                  <a:gd name="T81" fmla="*/ 135 h 61"/>
                  <a:gd name="T82" fmla="*/ 209 w 51"/>
                  <a:gd name="T83" fmla="*/ 168 h 61"/>
                  <a:gd name="T84" fmla="*/ 242 w 51"/>
                  <a:gd name="T85" fmla="*/ 106 h 6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51" h="61">
                    <a:moveTo>
                      <a:pt x="36" y="31"/>
                    </a:moveTo>
                    <a:cubicBezTo>
                      <a:pt x="30" y="25"/>
                      <a:pt x="30" y="25"/>
                      <a:pt x="30" y="25"/>
                    </a:cubicBezTo>
                    <a:cubicBezTo>
                      <a:pt x="30" y="25"/>
                      <a:pt x="29" y="25"/>
                      <a:pt x="29" y="25"/>
                    </a:cubicBezTo>
                    <a:cubicBezTo>
                      <a:pt x="27" y="27"/>
                      <a:pt x="24" y="29"/>
                      <a:pt x="22" y="30"/>
                    </a:cubicBezTo>
                    <a:cubicBezTo>
                      <a:pt x="22" y="30"/>
                      <a:pt x="22" y="31"/>
                      <a:pt x="22" y="31"/>
                    </a:cubicBezTo>
                    <a:cubicBezTo>
                      <a:pt x="23" y="33"/>
                      <a:pt x="24" y="35"/>
                      <a:pt x="24" y="37"/>
                    </a:cubicBezTo>
                    <a:cubicBezTo>
                      <a:pt x="24" y="37"/>
                      <a:pt x="24" y="37"/>
                      <a:pt x="25" y="37"/>
                    </a:cubicBezTo>
                    <a:cubicBezTo>
                      <a:pt x="29" y="36"/>
                      <a:pt x="32" y="35"/>
                      <a:pt x="36" y="32"/>
                    </a:cubicBezTo>
                    <a:cubicBezTo>
                      <a:pt x="36" y="32"/>
                      <a:pt x="36" y="31"/>
                      <a:pt x="36" y="31"/>
                    </a:cubicBezTo>
                    <a:close/>
                    <a:moveTo>
                      <a:pt x="6" y="39"/>
                    </a:moveTo>
                    <a:cubicBezTo>
                      <a:pt x="7" y="37"/>
                      <a:pt x="7" y="37"/>
                      <a:pt x="7" y="37"/>
                    </a:cubicBezTo>
                    <a:cubicBezTo>
                      <a:pt x="17" y="43"/>
                      <a:pt x="31" y="42"/>
                      <a:pt x="39" y="33"/>
                    </a:cubicBezTo>
                    <a:cubicBezTo>
                      <a:pt x="48" y="25"/>
                      <a:pt x="49" y="11"/>
                      <a:pt x="43" y="1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51" y="11"/>
                      <a:pt x="50" y="25"/>
                      <a:pt x="41" y="35"/>
                    </a:cubicBezTo>
                    <a:cubicBezTo>
                      <a:pt x="36" y="40"/>
                      <a:pt x="29" y="42"/>
                      <a:pt x="23" y="43"/>
                    </a:cubicBezTo>
                    <a:cubicBezTo>
                      <a:pt x="22" y="43"/>
                      <a:pt x="22" y="43"/>
                      <a:pt x="22" y="44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5" y="47"/>
                      <a:pt x="25" y="51"/>
                      <a:pt x="22" y="53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2" y="54"/>
                      <a:pt x="22" y="54"/>
                      <a:pt x="22" y="54"/>
                    </a:cubicBezTo>
                    <a:cubicBezTo>
                      <a:pt x="22" y="55"/>
                      <a:pt x="22" y="55"/>
                      <a:pt x="23" y="55"/>
                    </a:cubicBezTo>
                    <a:cubicBezTo>
                      <a:pt x="29" y="55"/>
                      <a:pt x="35" y="57"/>
                      <a:pt x="40" y="60"/>
                    </a:cubicBezTo>
                    <a:cubicBezTo>
                      <a:pt x="41" y="60"/>
                      <a:pt x="40" y="61"/>
                      <a:pt x="40" y="61"/>
                    </a:cubicBezTo>
                    <a:cubicBezTo>
                      <a:pt x="1" y="61"/>
                      <a:pt x="1" y="61"/>
                      <a:pt x="1" y="61"/>
                    </a:cubicBezTo>
                    <a:cubicBezTo>
                      <a:pt x="1" y="61"/>
                      <a:pt x="0" y="60"/>
                      <a:pt x="1" y="60"/>
                    </a:cubicBezTo>
                    <a:cubicBezTo>
                      <a:pt x="6" y="57"/>
                      <a:pt x="13" y="55"/>
                      <a:pt x="18" y="55"/>
                    </a:cubicBezTo>
                    <a:cubicBezTo>
                      <a:pt x="19" y="55"/>
                      <a:pt x="19" y="55"/>
                      <a:pt x="19" y="54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6" y="51"/>
                      <a:pt x="16" y="47"/>
                      <a:pt x="19" y="45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9" y="43"/>
                      <a:pt x="19" y="43"/>
                      <a:pt x="18" y="43"/>
                    </a:cubicBezTo>
                    <a:cubicBezTo>
                      <a:pt x="14" y="42"/>
                      <a:pt x="10" y="41"/>
                      <a:pt x="6" y="39"/>
                    </a:cubicBezTo>
                    <a:close/>
                    <a:moveTo>
                      <a:pt x="8" y="36"/>
                    </a:moveTo>
                    <a:cubicBezTo>
                      <a:pt x="10" y="35"/>
                      <a:pt x="10" y="35"/>
                      <a:pt x="10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3" y="37"/>
                      <a:pt x="17" y="38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2" y="35"/>
                      <a:pt x="21" y="34"/>
                      <a:pt x="20" y="32"/>
                    </a:cubicBezTo>
                    <a:cubicBezTo>
                      <a:pt x="20" y="32"/>
                      <a:pt x="20" y="31"/>
                      <a:pt x="19" y="32"/>
                    </a:cubicBezTo>
                    <a:cubicBezTo>
                      <a:pt x="16" y="33"/>
                      <a:pt x="13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4" y="32"/>
                      <a:pt x="17" y="31"/>
                      <a:pt x="18" y="30"/>
                    </a:cubicBezTo>
                    <a:cubicBezTo>
                      <a:pt x="19" y="30"/>
                      <a:pt x="19" y="30"/>
                      <a:pt x="19" y="29"/>
                    </a:cubicBezTo>
                    <a:cubicBezTo>
                      <a:pt x="18" y="28"/>
                      <a:pt x="18" y="28"/>
                      <a:pt x="17" y="27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9" y="27"/>
                      <a:pt x="20" y="28"/>
                      <a:pt x="20" y="28"/>
                    </a:cubicBezTo>
                    <a:cubicBezTo>
                      <a:pt x="20" y="29"/>
                      <a:pt x="21" y="29"/>
                      <a:pt x="21" y="29"/>
                    </a:cubicBezTo>
                    <a:cubicBezTo>
                      <a:pt x="23" y="27"/>
                      <a:pt x="25" y="26"/>
                      <a:pt x="27" y="24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2"/>
                      <a:pt x="30" y="22"/>
                      <a:pt x="30" y="21"/>
                    </a:cubicBezTo>
                    <a:cubicBezTo>
                      <a:pt x="32" y="19"/>
                      <a:pt x="33" y="17"/>
                      <a:pt x="35" y="15"/>
                    </a:cubicBezTo>
                    <a:cubicBezTo>
                      <a:pt x="35" y="15"/>
                      <a:pt x="35" y="14"/>
                      <a:pt x="34" y="14"/>
                    </a:cubicBezTo>
                    <a:cubicBezTo>
                      <a:pt x="34" y="14"/>
                      <a:pt x="33" y="13"/>
                      <a:pt x="32" y="12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4" y="12"/>
                      <a:pt x="35" y="12"/>
                      <a:pt x="35" y="13"/>
                    </a:cubicBezTo>
                    <a:cubicBezTo>
                      <a:pt x="36" y="13"/>
                      <a:pt x="36" y="13"/>
                      <a:pt x="36" y="12"/>
                    </a:cubicBezTo>
                    <a:cubicBezTo>
                      <a:pt x="37" y="10"/>
                      <a:pt x="38" y="8"/>
                      <a:pt x="38" y="6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7"/>
                      <a:pt x="39" y="10"/>
                      <a:pt x="38" y="13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40" y="15"/>
                      <a:pt x="41" y="16"/>
                      <a:pt x="43" y="16"/>
                    </a:cubicBezTo>
                    <a:cubicBezTo>
                      <a:pt x="43" y="16"/>
                      <a:pt x="43" y="16"/>
                      <a:pt x="44" y="15"/>
                    </a:cubicBezTo>
                    <a:cubicBezTo>
                      <a:pt x="44" y="11"/>
                      <a:pt x="43" y="7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7" y="12"/>
                      <a:pt x="46" y="24"/>
                      <a:pt x="38" y="32"/>
                    </a:cubicBezTo>
                    <a:cubicBezTo>
                      <a:pt x="30" y="40"/>
                      <a:pt x="18" y="41"/>
                      <a:pt x="8" y="36"/>
                    </a:cubicBezTo>
                    <a:close/>
                    <a:moveTo>
                      <a:pt x="43" y="18"/>
                    </a:moveTo>
                    <a:cubicBezTo>
                      <a:pt x="41" y="17"/>
                      <a:pt x="39" y="17"/>
                      <a:pt x="37" y="16"/>
                    </a:cubicBezTo>
                    <a:cubicBezTo>
                      <a:pt x="37" y="16"/>
                      <a:pt x="36" y="16"/>
                      <a:pt x="36" y="16"/>
                    </a:cubicBezTo>
                    <a:cubicBezTo>
                      <a:pt x="35" y="18"/>
                      <a:pt x="33" y="21"/>
                      <a:pt x="31" y="23"/>
                    </a:cubicBezTo>
                    <a:cubicBezTo>
                      <a:pt x="31" y="23"/>
                      <a:pt x="31" y="23"/>
                      <a:pt x="31" y="24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1" y="26"/>
                      <a:pt x="42" y="23"/>
                      <a:pt x="43" y="19"/>
                    </a:cubicBezTo>
                    <a:cubicBezTo>
                      <a:pt x="43" y="18"/>
                      <a:pt x="43" y="18"/>
                      <a:pt x="43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295031" y="3828963"/>
            <a:ext cx="806449" cy="804333"/>
            <a:chOff x="3459692" y="2989263"/>
            <a:chExt cx="806449" cy="804333"/>
          </a:xfrm>
        </p:grpSpPr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3459692" y="2989263"/>
              <a:ext cx="806449" cy="804333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6">
                <a:solidFill>
                  <a:schemeClr val="lt1"/>
                </a:solidFill>
              </a:endParaRPr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auto">
            <a:xfrm>
              <a:off x="3730624" y="3224214"/>
              <a:ext cx="279400" cy="334433"/>
            </a:xfrm>
            <a:custGeom>
              <a:avLst/>
              <a:gdLst>
                <a:gd name="T0" fmla="*/ 756123755 w 56"/>
                <a:gd name="T1" fmla="*/ 939002696 h 67"/>
                <a:gd name="T2" fmla="*/ 112019443 w 56"/>
                <a:gd name="T3" fmla="*/ 939002696 h 67"/>
                <a:gd name="T4" fmla="*/ 0 w 56"/>
                <a:gd name="T5" fmla="*/ 826883921 h 67"/>
                <a:gd name="T6" fmla="*/ 0 w 56"/>
                <a:gd name="T7" fmla="*/ 112118775 h 67"/>
                <a:gd name="T8" fmla="*/ 112019443 w 56"/>
                <a:gd name="T9" fmla="*/ 0 h 67"/>
                <a:gd name="T10" fmla="*/ 756123755 w 56"/>
                <a:gd name="T11" fmla="*/ 0 h 67"/>
                <a:gd name="T12" fmla="*/ 784128616 w 56"/>
                <a:gd name="T13" fmla="*/ 28028758 h 67"/>
                <a:gd name="T14" fmla="*/ 784128616 w 56"/>
                <a:gd name="T15" fmla="*/ 154163784 h 67"/>
                <a:gd name="T16" fmla="*/ 770126186 w 56"/>
                <a:gd name="T17" fmla="*/ 168180034 h 67"/>
                <a:gd name="T18" fmla="*/ 756123755 w 56"/>
                <a:gd name="T19" fmla="*/ 168180034 h 67"/>
                <a:gd name="T20" fmla="*/ 742121325 w 56"/>
                <a:gd name="T21" fmla="*/ 154163784 h 67"/>
                <a:gd name="T22" fmla="*/ 742121325 w 56"/>
                <a:gd name="T23" fmla="*/ 70073766 h 67"/>
                <a:gd name="T24" fmla="*/ 714116464 w 56"/>
                <a:gd name="T25" fmla="*/ 42045009 h 67"/>
                <a:gd name="T26" fmla="*/ 112019443 w 56"/>
                <a:gd name="T27" fmla="*/ 42045009 h 67"/>
                <a:gd name="T28" fmla="*/ 112019443 w 56"/>
                <a:gd name="T29" fmla="*/ 196208792 h 67"/>
                <a:gd name="T30" fmla="*/ 756123755 w 56"/>
                <a:gd name="T31" fmla="*/ 196208792 h 67"/>
                <a:gd name="T32" fmla="*/ 784128616 w 56"/>
                <a:gd name="T33" fmla="*/ 224241294 h 67"/>
                <a:gd name="T34" fmla="*/ 784128616 w 56"/>
                <a:gd name="T35" fmla="*/ 910973938 h 67"/>
                <a:gd name="T36" fmla="*/ 756123755 w 56"/>
                <a:gd name="T37" fmla="*/ 939002696 h 6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6" h="67">
                  <a:moveTo>
                    <a:pt x="54" y="67"/>
                  </a:moveTo>
                  <a:cubicBezTo>
                    <a:pt x="8" y="67"/>
                    <a:pt x="8" y="67"/>
                    <a:pt x="8" y="67"/>
                  </a:cubicBezTo>
                  <a:cubicBezTo>
                    <a:pt x="4" y="67"/>
                    <a:pt x="0" y="64"/>
                    <a:pt x="0" y="59"/>
                  </a:cubicBezTo>
                  <a:cubicBezTo>
                    <a:pt x="0" y="42"/>
                    <a:pt x="0" y="25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4" y="0"/>
                    <a:pt x="38" y="0"/>
                    <a:pt x="54" y="0"/>
                  </a:cubicBezTo>
                  <a:cubicBezTo>
                    <a:pt x="55" y="0"/>
                    <a:pt x="56" y="1"/>
                    <a:pt x="56" y="2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2"/>
                    <a:pt x="55" y="12"/>
                    <a:pt x="55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2"/>
                    <a:pt x="53" y="12"/>
                    <a:pt x="53" y="11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4"/>
                    <a:pt x="52" y="3"/>
                    <a:pt x="51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2" y="3"/>
                    <a:pt x="2" y="14"/>
                    <a:pt x="8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5" y="14"/>
                    <a:pt x="56" y="15"/>
                    <a:pt x="56" y="16"/>
                  </a:cubicBezTo>
                  <a:cubicBezTo>
                    <a:pt x="56" y="32"/>
                    <a:pt x="56" y="49"/>
                    <a:pt x="56" y="65"/>
                  </a:cubicBezTo>
                  <a:cubicBezTo>
                    <a:pt x="56" y="66"/>
                    <a:pt x="55" y="67"/>
                    <a:pt x="54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241180" y="3828963"/>
            <a:ext cx="804333" cy="804333"/>
            <a:chOff x="4405841" y="2989263"/>
            <a:chExt cx="804333" cy="804333"/>
          </a:xfrm>
        </p:grpSpPr>
        <p:sp>
          <p:nvSpPr>
            <p:cNvPr id="14" name="Oval 14"/>
            <p:cNvSpPr>
              <a:spLocks noChangeArrowheads="1"/>
            </p:cNvSpPr>
            <p:nvPr/>
          </p:nvSpPr>
          <p:spPr bwMode="auto">
            <a:xfrm>
              <a:off x="4405841" y="2989263"/>
              <a:ext cx="804333" cy="804333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6">
                <a:solidFill>
                  <a:schemeClr val="lt1"/>
                </a:solidFill>
              </a:endParaRPr>
            </a:p>
          </p:txBody>
        </p:sp>
        <p:sp>
          <p:nvSpPr>
            <p:cNvPr id="15" name="Freeform 24"/>
            <p:cNvSpPr>
              <a:spLocks noEditPoints="1"/>
            </p:cNvSpPr>
            <p:nvPr/>
          </p:nvSpPr>
          <p:spPr bwMode="auto">
            <a:xfrm>
              <a:off x="4625974" y="3164947"/>
              <a:ext cx="349251" cy="419100"/>
            </a:xfrm>
            <a:custGeom>
              <a:avLst/>
              <a:gdLst>
                <a:gd name="T0" fmla="*/ 322052771 w 70"/>
                <a:gd name="T1" fmla="*/ 980162641 h 84"/>
                <a:gd name="T2" fmla="*/ 406067514 w 70"/>
                <a:gd name="T3" fmla="*/ 1008163760 h 84"/>
                <a:gd name="T4" fmla="*/ 238041770 w 70"/>
                <a:gd name="T5" fmla="*/ 406066738 h 84"/>
                <a:gd name="T6" fmla="*/ 238041770 w 70"/>
                <a:gd name="T7" fmla="*/ 434071599 h 84"/>
                <a:gd name="T8" fmla="*/ 56009828 w 70"/>
                <a:gd name="T9" fmla="*/ 756123755 h 84"/>
                <a:gd name="T10" fmla="*/ 28004914 w 70"/>
                <a:gd name="T11" fmla="*/ 756123755 h 84"/>
                <a:gd name="T12" fmla="*/ 224039313 w 70"/>
                <a:gd name="T13" fmla="*/ 406066738 h 84"/>
                <a:gd name="T14" fmla="*/ 238041770 w 70"/>
                <a:gd name="T15" fmla="*/ 406066738 h 84"/>
                <a:gd name="T16" fmla="*/ 924154684 w 70"/>
                <a:gd name="T17" fmla="*/ 812133477 h 84"/>
                <a:gd name="T18" fmla="*/ 742122742 w 70"/>
                <a:gd name="T19" fmla="*/ 1134185633 h 84"/>
                <a:gd name="T20" fmla="*/ 728124026 w 70"/>
                <a:gd name="T21" fmla="*/ 1162190494 h 84"/>
                <a:gd name="T22" fmla="*/ 756125199 w 70"/>
                <a:gd name="T23" fmla="*/ 1176192924 h 84"/>
                <a:gd name="T24" fmla="*/ 938157141 w 70"/>
                <a:gd name="T25" fmla="*/ 812133477 h 84"/>
                <a:gd name="T26" fmla="*/ 826137484 w 70"/>
                <a:gd name="T27" fmla="*/ 812133477 h 84"/>
                <a:gd name="T28" fmla="*/ 812135027 w 70"/>
                <a:gd name="T29" fmla="*/ 826135907 h 84"/>
                <a:gd name="T30" fmla="*/ 686116655 w 70"/>
                <a:gd name="T31" fmla="*/ 1036168621 h 84"/>
                <a:gd name="T32" fmla="*/ 672114198 w 70"/>
                <a:gd name="T33" fmla="*/ 1050171051 h 84"/>
                <a:gd name="T34" fmla="*/ 700119112 w 70"/>
                <a:gd name="T35" fmla="*/ 1078175912 h 84"/>
                <a:gd name="T36" fmla="*/ 826137484 w 70"/>
                <a:gd name="T37" fmla="*/ 812133477 h 84"/>
                <a:gd name="T38" fmla="*/ 294047857 w 70"/>
                <a:gd name="T39" fmla="*/ 518086181 h 84"/>
                <a:gd name="T40" fmla="*/ 294047857 w 70"/>
                <a:gd name="T41" fmla="*/ 532088612 h 84"/>
                <a:gd name="T42" fmla="*/ 168029485 w 70"/>
                <a:gd name="T43" fmla="*/ 756123755 h 84"/>
                <a:gd name="T44" fmla="*/ 154027028 w 70"/>
                <a:gd name="T45" fmla="*/ 756123755 h 84"/>
                <a:gd name="T46" fmla="*/ 280045400 w 70"/>
                <a:gd name="T47" fmla="*/ 504083751 h 84"/>
                <a:gd name="T48" fmla="*/ 700119112 w 70"/>
                <a:gd name="T49" fmla="*/ 798131046 h 84"/>
                <a:gd name="T50" fmla="*/ 630106827 w 70"/>
                <a:gd name="T51" fmla="*/ 1050171051 h 84"/>
                <a:gd name="T52" fmla="*/ 182031942 w 70"/>
                <a:gd name="T53" fmla="*/ 868143198 h 84"/>
                <a:gd name="T54" fmla="*/ 294047857 w 70"/>
                <a:gd name="T55" fmla="*/ 742121325 h 84"/>
                <a:gd name="T56" fmla="*/ 560094541 w 70"/>
                <a:gd name="T57" fmla="*/ 518086181 h 84"/>
                <a:gd name="T58" fmla="*/ 616104370 w 70"/>
                <a:gd name="T59" fmla="*/ 448074029 h 84"/>
                <a:gd name="T60" fmla="*/ 714121569 w 70"/>
                <a:gd name="T61" fmla="*/ 490081321 h 84"/>
                <a:gd name="T62" fmla="*/ 700119112 w 70"/>
                <a:gd name="T63" fmla="*/ 518086181 h 84"/>
                <a:gd name="T64" fmla="*/ 700119112 w 70"/>
                <a:gd name="T65" fmla="*/ 798131046 h 84"/>
                <a:gd name="T66" fmla="*/ 812135027 w 70"/>
                <a:gd name="T67" fmla="*/ 98017013 h 84"/>
                <a:gd name="T68" fmla="*/ 924154684 w 70"/>
                <a:gd name="T69" fmla="*/ 154026734 h 84"/>
                <a:gd name="T70" fmla="*/ 742122742 w 70"/>
                <a:gd name="T71" fmla="*/ 476078890 h 84"/>
                <a:gd name="T72" fmla="*/ 630106827 w 70"/>
                <a:gd name="T73" fmla="*/ 420069169 h 84"/>
                <a:gd name="T74" fmla="*/ 840139941 w 70"/>
                <a:gd name="T75" fmla="*/ 70012152 h 84"/>
                <a:gd name="T76" fmla="*/ 938157141 w 70"/>
                <a:gd name="T77" fmla="*/ 126021873 h 84"/>
                <a:gd name="T78" fmla="*/ 840139941 w 70"/>
                <a:gd name="T79" fmla="*/ 84014582 h 8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70" h="84">
                  <a:moveTo>
                    <a:pt x="29" y="74"/>
                  </a:moveTo>
                  <a:cubicBezTo>
                    <a:pt x="26" y="77"/>
                    <a:pt x="22" y="74"/>
                    <a:pt x="23" y="70"/>
                  </a:cubicBezTo>
                  <a:cubicBezTo>
                    <a:pt x="23" y="69"/>
                    <a:pt x="23" y="69"/>
                    <a:pt x="24" y="69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29" y="72"/>
                    <a:pt x="30" y="73"/>
                    <a:pt x="29" y="74"/>
                  </a:cubicBezTo>
                  <a:close/>
                  <a:moveTo>
                    <a:pt x="17" y="29"/>
                  </a:moveTo>
                  <a:cubicBezTo>
                    <a:pt x="18" y="30"/>
                    <a:pt x="18" y="30"/>
                    <a:pt x="18" y="30"/>
                  </a:cubicBezTo>
                  <a:cubicBezTo>
                    <a:pt x="18" y="31"/>
                    <a:pt x="17" y="31"/>
                    <a:pt x="17" y="31"/>
                  </a:cubicBezTo>
                  <a:cubicBezTo>
                    <a:pt x="8" y="34"/>
                    <a:pt x="2" y="44"/>
                    <a:pt x="4" y="53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55"/>
                    <a:pt x="3" y="54"/>
                    <a:pt x="2" y="54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43"/>
                    <a:pt x="6" y="32"/>
                    <a:pt x="16" y="29"/>
                  </a:cubicBezTo>
                  <a:cubicBezTo>
                    <a:pt x="16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lose/>
                  <a:moveTo>
                    <a:pt x="67" y="58"/>
                  </a:moveTo>
                  <a:cubicBezTo>
                    <a:pt x="66" y="58"/>
                    <a:pt x="66" y="58"/>
                    <a:pt x="66" y="58"/>
                  </a:cubicBezTo>
                  <a:cubicBezTo>
                    <a:pt x="66" y="58"/>
                    <a:pt x="65" y="59"/>
                    <a:pt x="65" y="59"/>
                  </a:cubicBezTo>
                  <a:cubicBezTo>
                    <a:pt x="67" y="69"/>
                    <a:pt x="62" y="78"/>
                    <a:pt x="53" y="81"/>
                  </a:cubicBezTo>
                  <a:cubicBezTo>
                    <a:pt x="52" y="81"/>
                    <a:pt x="52" y="82"/>
                    <a:pt x="52" y="82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52" y="83"/>
                    <a:pt x="53" y="83"/>
                    <a:pt x="53" y="83"/>
                  </a:cubicBezTo>
                  <a:cubicBezTo>
                    <a:pt x="53" y="84"/>
                    <a:pt x="53" y="84"/>
                    <a:pt x="54" y="84"/>
                  </a:cubicBezTo>
                  <a:cubicBezTo>
                    <a:pt x="64" y="80"/>
                    <a:pt x="70" y="69"/>
                    <a:pt x="68" y="59"/>
                  </a:cubicBezTo>
                  <a:cubicBezTo>
                    <a:pt x="68" y="58"/>
                    <a:pt x="68" y="58"/>
                    <a:pt x="67" y="58"/>
                  </a:cubicBezTo>
                  <a:cubicBezTo>
                    <a:pt x="67" y="58"/>
                    <a:pt x="67" y="58"/>
                    <a:pt x="67" y="58"/>
                  </a:cubicBezTo>
                  <a:close/>
                  <a:moveTo>
                    <a:pt x="59" y="58"/>
                  </a:moveTo>
                  <a:cubicBezTo>
                    <a:pt x="58" y="58"/>
                    <a:pt x="58" y="58"/>
                    <a:pt x="58" y="58"/>
                  </a:cubicBezTo>
                  <a:cubicBezTo>
                    <a:pt x="58" y="58"/>
                    <a:pt x="58" y="58"/>
                    <a:pt x="58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60" y="66"/>
                    <a:pt x="56" y="73"/>
                    <a:pt x="49" y="74"/>
                  </a:cubicBezTo>
                  <a:cubicBezTo>
                    <a:pt x="49" y="74"/>
                    <a:pt x="49" y="74"/>
                    <a:pt x="48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9" y="77"/>
                    <a:pt x="49" y="77"/>
                    <a:pt x="50" y="77"/>
                  </a:cubicBezTo>
                  <a:cubicBezTo>
                    <a:pt x="58" y="75"/>
                    <a:pt x="63" y="67"/>
                    <a:pt x="60" y="59"/>
                  </a:cubicBezTo>
                  <a:cubicBezTo>
                    <a:pt x="60" y="58"/>
                    <a:pt x="59" y="58"/>
                    <a:pt x="59" y="58"/>
                  </a:cubicBezTo>
                  <a:close/>
                  <a:moveTo>
                    <a:pt x="21" y="36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22" y="37"/>
                    <a:pt x="21" y="37"/>
                    <a:pt x="21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14" y="39"/>
                    <a:pt x="10" y="46"/>
                    <a:pt x="12" y="53"/>
                  </a:cubicBezTo>
                  <a:cubicBezTo>
                    <a:pt x="12" y="53"/>
                    <a:pt x="12" y="53"/>
                    <a:pt x="12" y="54"/>
                  </a:cubicBezTo>
                  <a:cubicBezTo>
                    <a:pt x="12" y="54"/>
                    <a:pt x="12" y="54"/>
                    <a:pt x="11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7" y="46"/>
                    <a:pt x="12" y="37"/>
                    <a:pt x="20" y="36"/>
                  </a:cubicBezTo>
                  <a:cubicBezTo>
                    <a:pt x="21" y="35"/>
                    <a:pt x="21" y="36"/>
                    <a:pt x="21" y="36"/>
                  </a:cubicBezTo>
                  <a:close/>
                  <a:moveTo>
                    <a:pt x="50" y="57"/>
                  </a:moveTo>
                  <a:cubicBezTo>
                    <a:pt x="47" y="61"/>
                    <a:pt x="46" y="64"/>
                    <a:pt x="45" y="67"/>
                  </a:cubicBezTo>
                  <a:cubicBezTo>
                    <a:pt x="44" y="69"/>
                    <a:pt x="44" y="72"/>
                    <a:pt x="45" y="75"/>
                  </a:cubicBezTo>
                  <a:cubicBezTo>
                    <a:pt x="45" y="78"/>
                    <a:pt x="43" y="79"/>
                    <a:pt x="41" y="78"/>
                  </a:cubicBezTo>
                  <a:cubicBezTo>
                    <a:pt x="32" y="73"/>
                    <a:pt x="22" y="67"/>
                    <a:pt x="13" y="62"/>
                  </a:cubicBezTo>
                  <a:cubicBezTo>
                    <a:pt x="11" y="60"/>
                    <a:pt x="11" y="58"/>
                    <a:pt x="13" y="57"/>
                  </a:cubicBezTo>
                  <a:cubicBezTo>
                    <a:pt x="17" y="56"/>
                    <a:pt x="19" y="54"/>
                    <a:pt x="21" y="53"/>
                  </a:cubicBezTo>
                  <a:cubicBezTo>
                    <a:pt x="23" y="51"/>
                    <a:pt x="24" y="48"/>
                    <a:pt x="27" y="43"/>
                  </a:cubicBezTo>
                  <a:cubicBezTo>
                    <a:pt x="30" y="38"/>
                    <a:pt x="35" y="36"/>
                    <a:pt x="40" y="37"/>
                  </a:cubicBezTo>
                  <a:cubicBezTo>
                    <a:pt x="42" y="38"/>
                    <a:pt x="43" y="37"/>
                    <a:pt x="44" y="33"/>
                  </a:cubicBezTo>
                  <a:cubicBezTo>
                    <a:pt x="44" y="33"/>
                    <a:pt x="44" y="33"/>
                    <a:pt x="44" y="32"/>
                  </a:cubicBezTo>
                  <a:cubicBezTo>
                    <a:pt x="44" y="32"/>
                    <a:pt x="45" y="31"/>
                    <a:pt x="45" y="32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6"/>
                    <a:pt x="51" y="36"/>
                  </a:cubicBezTo>
                  <a:cubicBezTo>
                    <a:pt x="51" y="36"/>
                    <a:pt x="50" y="37"/>
                    <a:pt x="50" y="37"/>
                  </a:cubicBezTo>
                  <a:cubicBezTo>
                    <a:pt x="47" y="40"/>
                    <a:pt x="47" y="40"/>
                    <a:pt x="49" y="42"/>
                  </a:cubicBezTo>
                  <a:cubicBezTo>
                    <a:pt x="52" y="46"/>
                    <a:pt x="53" y="51"/>
                    <a:pt x="50" y="57"/>
                  </a:cubicBezTo>
                  <a:close/>
                  <a:moveTo>
                    <a:pt x="45" y="29"/>
                  </a:moveTo>
                  <a:cubicBezTo>
                    <a:pt x="48" y="22"/>
                    <a:pt x="53" y="13"/>
                    <a:pt x="58" y="7"/>
                  </a:cubicBezTo>
                  <a:cubicBezTo>
                    <a:pt x="58" y="7"/>
                    <a:pt x="59" y="6"/>
                    <a:pt x="59" y="7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6" y="11"/>
                    <a:pt x="66" y="11"/>
                    <a:pt x="66" y="12"/>
                  </a:cubicBezTo>
                  <a:cubicBezTo>
                    <a:pt x="63" y="19"/>
                    <a:pt x="58" y="28"/>
                    <a:pt x="53" y="34"/>
                  </a:cubicBezTo>
                  <a:cubicBezTo>
                    <a:pt x="53" y="34"/>
                    <a:pt x="52" y="34"/>
                    <a:pt x="52" y="34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29"/>
                  </a:cubicBezTo>
                  <a:close/>
                  <a:moveTo>
                    <a:pt x="60" y="5"/>
                  </a:moveTo>
                  <a:cubicBezTo>
                    <a:pt x="63" y="2"/>
                    <a:pt x="65" y="0"/>
                    <a:pt x="67" y="1"/>
                  </a:cubicBezTo>
                  <a:cubicBezTo>
                    <a:pt x="68" y="2"/>
                    <a:pt x="68" y="5"/>
                    <a:pt x="67" y="9"/>
                  </a:cubicBezTo>
                  <a:cubicBezTo>
                    <a:pt x="67" y="9"/>
                    <a:pt x="66" y="10"/>
                    <a:pt x="66" y="9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6"/>
                    <a:pt x="59" y="5"/>
                    <a:pt x="6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696764" y="3464896"/>
            <a:ext cx="1534583" cy="1534584"/>
            <a:chOff x="8861425" y="2625196"/>
            <a:chExt cx="1534583" cy="1534584"/>
          </a:xfrm>
        </p:grpSpPr>
        <p:sp>
          <p:nvSpPr>
            <p:cNvPr id="17" name="Oval 19"/>
            <p:cNvSpPr>
              <a:spLocks noChangeArrowheads="1"/>
            </p:cNvSpPr>
            <p:nvPr/>
          </p:nvSpPr>
          <p:spPr bwMode="auto">
            <a:xfrm>
              <a:off x="8861425" y="2625196"/>
              <a:ext cx="1534583" cy="1534584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6">
                <a:solidFill>
                  <a:schemeClr val="lt1"/>
                </a:solidFill>
              </a:endParaRPr>
            </a:p>
          </p:txBody>
        </p:sp>
        <p:sp>
          <p:nvSpPr>
            <p:cNvPr id="18" name="Freeform 25"/>
            <p:cNvSpPr>
              <a:spLocks noEditPoints="1"/>
            </p:cNvSpPr>
            <p:nvPr/>
          </p:nvSpPr>
          <p:spPr bwMode="auto">
            <a:xfrm>
              <a:off x="9409641" y="3084514"/>
              <a:ext cx="436033" cy="615949"/>
            </a:xfrm>
            <a:custGeom>
              <a:avLst/>
              <a:gdLst>
                <a:gd name="T0" fmla="*/ 155423330 w 87"/>
                <a:gd name="T1" fmla="*/ 1537548500 h 123"/>
                <a:gd name="T2" fmla="*/ 70648677 w 87"/>
                <a:gd name="T3" fmla="*/ 1156689000 h 123"/>
                <a:gd name="T4" fmla="*/ 0 w 87"/>
                <a:gd name="T5" fmla="*/ 987415607 h 123"/>
                <a:gd name="T6" fmla="*/ 113034124 w 87"/>
                <a:gd name="T7" fmla="*/ 804039227 h 123"/>
                <a:gd name="T8" fmla="*/ 480399725 w 87"/>
                <a:gd name="T9" fmla="*/ 352649772 h 123"/>
                <a:gd name="T10" fmla="*/ 395621313 w 87"/>
                <a:gd name="T11" fmla="*/ 197483121 h 123"/>
                <a:gd name="T12" fmla="*/ 353235866 w 87"/>
                <a:gd name="T13" fmla="*/ 183376379 h 123"/>
                <a:gd name="T14" fmla="*/ 339106130 w 87"/>
                <a:gd name="T15" fmla="*/ 112846425 h 123"/>
                <a:gd name="T16" fmla="*/ 593433849 w 87"/>
                <a:gd name="T17" fmla="*/ 14106742 h 123"/>
                <a:gd name="T18" fmla="*/ 649952790 w 87"/>
                <a:gd name="T19" fmla="*/ 14106742 h 123"/>
                <a:gd name="T20" fmla="*/ 649952790 w 87"/>
                <a:gd name="T21" fmla="*/ 84636697 h 123"/>
                <a:gd name="T22" fmla="*/ 621693320 w 87"/>
                <a:gd name="T23" fmla="*/ 112846425 h 123"/>
                <a:gd name="T24" fmla="*/ 932539979 w 87"/>
                <a:gd name="T25" fmla="*/ 945099136 h 123"/>
                <a:gd name="T26" fmla="*/ 918410244 w 87"/>
                <a:gd name="T27" fmla="*/ 959205878 h 123"/>
                <a:gd name="T28" fmla="*/ 904280509 w 87"/>
                <a:gd name="T29" fmla="*/ 1043838819 h 123"/>
                <a:gd name="T30" fmla="*/ 791246385 w 87"/>
                <a:gd name="T31" fmla="*/ 1043838819 h 123"/>
                <a:gd name="T32" fmla="*/ 762986914 w 87"/>
                <a:gd name="T33" fmla="*/ 1015629091 h 123"/>
                <a:gd name="T34" fmla="*/ 734727443 w 87"/>
                <a:gd name="T35" fmla="*/ 1001522349 h 123"/>
                <a:gd name="T36" fmla="*/ 536918666 w 87"/>
                <a:gd name="T37" fmla="*/ 606556106 h 123"/>
                <a:gd name="T38" fmla="*/ 339106130 w 87"/>
                <a:gd name="T39" fmla="*/ 916885652 h 123"/>
                <a:gd name="T40" fmla="*/ 310846660 w 87"/>
                <a:gd name="T41" fmla="*/ 1100265787 h 123"/>
                <a:gd name="T42" fmla="*/ 522788931 w 87"/>
                <a:gd name="T43" fmla="*/ 1523441758 h 123"/>
                <a:gd name="T44" fmla="*/ 1144482251 w 87"/>
                <a:gd name="T45" fmla="*/ 1537548500 h 123"/>
                <a:gd name="T46" fmla="*/ 1215127168 w 87"/>
                <a:gd name="T47" fmla="*/ 1664501667 h 123"/>
                <a:gd name="T48" fmla="*/ 141293595 w 87"/>
                <a:gd name="T49" fmla="*/ 1735031621 h 123"/>
                <a:gd name="T50" fmla="*/ 70648677 w 87"/>
                <a:gd name="T51" fmla="*/ 1608078455 h 123"/>
                <a:gd name="T52" fmla="*/ 183682801 w 87"/>
                <a:gd name="T53" fmla="*/ 916885652 h 123"/>
                <a:gd name="T54" fmla="*/ 183682801 w 87"/>
                <a:gd name="T55" fmla="*/ 1072052303 h 123"/>
                <a:gd name="T56" fmla="*/ 183682801 w 87"/>
                <a:gd name="T57" fmla="*/ 916885652 h 123"/>
                <a:gd name="T58" fmla="*/ 1158608227 w 87"/>
                <a:gd name="T59" fmla="*/ 1015629091 h 123"/>
                <a:gd name="T60" fmla="*/ 1229256904 w 87"/>
                <a:gd name="T61" fmla="*/ 1072052303 h 123"/>
                <a:gd name="T62" fmla="*/ 692338237 w 87"/>
                <a:gd name="T63" fmla="*/ 1325958637 h 123"/>
                <a:gd name="T64" fmla="*/ 621693320 w 87"/>
                <a:gd name="T65" fmla="*/ 1269535424 h 12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87" h="123">
                  <a:moveTo>
                    <a:pt x="10" y="109"/>
                  </a:moveTo>
                  <a:cubicBezTo>
                    <a:pt x="11" y="109"/>
                    <a:pt x="11" y="109"/>
                    <a:pt x="11" y="109"/>
                  </a:cubicBezTo>
                  <a:cubicBezTo>
                    <a:pt x="13" y="109"/>
                    <a:pt x="14" y="106"/>
                    <a:pt x="13" y="105"/>
                  </a:cubicBezTo>
                  <a:cubicBezTo>
                    <a:pt x="8" y="98"/>
                    <a:pt x="6" y="90"/>
                    <a:pt x="5" y="82"/>
                  </a:cubicBezTo>
                  <a:cubicBezTo>
                    <a:pt x="5" y="80"/>
                    <a:pt x="4" y="79"/>
                    <a:pt x="4" y="79"/>
                  </a:cubicBezTo>
                  <a:cubicBezTo>
                    <a:pt x="2" y="76"/>
                    <a:pt x="0" y="73"/>
                    <a:pt x="0" y="70"/>
                  </a:cubicBezTo>
                  <a:cubicBezTo>
                    <a:pt x="0" y="66"/>
                    <a:pt x="2" y="62"/>
                    <a:pt x="6" y="60"/>
                  </a:cubicBezTo>
                  <a:cubicBezTo>
                    <a:pt x="7" y="59"/>
                    <a:pt x="8" y="58"/>
                    <a:pt x="8" y="57"/>
                  </a:cubicBezTo>
                  <a:cubicBezTo>
                    <a:pt x="12" y="45"/>
                    <a:pt x="21" y="35"/>
                    <a:pt x="33" y="29"/>
                  </a:cubicBezTo>
                  <a:cubicBezTo>
                    <a:pt x="34" y="28"/>
                    <a:pt x="34" y="27"/>
                    <a:pt x="34" y="2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8" y="13"/>
                    <a:pt x="28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5" y="14"/>
                    <a:pt x="25" y="13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9"/>
                    <a:pt x="24" y="8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5" y="0"/>
                    <a:pt x="46" y="1"/>
                    <a:pt x="46" y="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7" y="6"/>
                    <a:pt x="46" y="6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4" y="7"/>
                    <a:pt x="44" y="8"/>
                    <a:pt x="44" y="8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67" y="66"/>
                    <a:pt x="67" y="66"/>
                    <a:pt x="66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65" y="67"/>
                    <a:pt x="65" y="68"/>
                    <a:pt x="65" y="68"/>
                  </a:cubicBezTo>
                  <a:cubicBezTo>
                    <a:pt x="66" y="70"/>
                    <a:pt x="66" y="70"/>
                    <a:pt x="66" y="70"/>
                  </a:cubicBezTo>
                  <a:cubicBezTo>
                    <a:pt x="67" y="72"/>
                    <a:pt x="66" y="73"/>
                    <a:pt x="64" y="74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58" y="76"/>
                    <a:pt x="57" y="75"/>
                    <a:pt x="56" y="74"/>
                  </a:cubicBezTo>
                  <a:cubicBezTo>
                    <a:pt x="55" y="72"/>
                    <a:pt x="55" y="72"/>
                    <a:pt x="55" y="72"/>
                  </a:cubicBezTo>
                  <a:cubicBezTo>
                    <a:pt x="55" y="72"/>
                    <a:pt x="54" y="71"/>
                    <a:pt x="54" y="72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2"/>
                    <a:pt x="52" y="72"/>
                    <a:pt x="52" y="71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3"/>
                    <a:pt x="39" y="43"/>
                    <a:pt x="38" y="43"/>
                  </a:cubicBezTo>
                  <a:cubicBezTo>
                    <a:pt x="31" y="48"/>
                    <a:pt x="26" y="54"/>
                    <a:pt x="23" y="60"/>
                  </a:cubicBezTo>
                  <a:cubicBezTo>
                    <a:pt x="23" y="62"/>
                    <a:pt x="23" y="63"/>
                    <a:pt x="24" y="65"/>
                  </a:cubicBezTo>
                  <a:cubicBezTo>
                    <a:pt x="24" y="66"/>
                    <a:pt x="25" y="68"/>
                    <a:pt x="25" y="70"/>
                  </a:cubicBezTo>
                  <a:cubicBezTo>
                    <a:pt x="25" y="73"/>
                    <a:pt x="24" y="76"/>
                    <a:pt x="22" y="78"/>
                  </a:cubicBezTo>
                  <a:cubicBezTo>
                    <a:pt x="21" y="79"/>
                    <a:pt x="21" y="81"/>
                    <a:pt x="21" y="82"/>
                  </a:cubicBezTo>
                  <a:cubicBezTo>
                    <a:pt x="22" y="92"/>
                    <a:pt x="28" y="102"/>
                    <a:pt x="37" y="108"/>
                  </a:cubicBezTo>
                  <a:cubicBezTo>
                    <a:pt x="38" y="108"/>
                    <a:pt x="39" y="109"/>
                    <a:pt x="40" y="109"/>
                  </a:cubicBezTo>
                  <a:cubicBezTo>
                    <a:pt x="81" y="109"/>
                    <a:pt x="81" y="109"/>
                    <a:pt x="81" y="109"/>
                  </a:cubicBezTo>
                  <a:cubicBezTo>
                    <a:pt x="83" y="109"/>
                    <a:pt x="86" y="111"/>
                    <a:pt x="86" y="114"/>
                  </a:cubicBezTo>
                  <a:cubicBezTo>
                    <a:pt x="86" y="118"/>
                    <a:pt x="86" y="118"/>
                    <a:pt x="86" y="118"/>
                  </a:cubicBezTo>
                  <a:cubicBezTo>
                    <a:pt x="86" y="121"/>
                    <a:pt x="83" y="123"/>
                    <a:pt x="81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7" y="123"/>
                    <a:pt x="5" y="121"/>
                    <a:pt x="5" y="118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5" y="111"/>
                    <a:pt x="7" y="109"/>
                    <a:pt x="10" y="109"/>
                  </a:cubicBezTo>
                  <a:close/>
                  <a:moveTo>
                    <a:pt x="13" y="65"/>
                  </a:moveTo>
                  <a:cubicBezTo>
                    <a:pt x="16" y="65"/>
                    <a:pt x="18" y="67"/>
                    <a:pt x="18" y="70"/>
                  </a:cubicBezTo>
                  <a:cubicBezTo>
                    <a:pt x="18" y="73"/>
                    <a:pt x="16" y="76"/>
                    <a:pt x="13" y="76"/>
                  </a:cubicBezTo>
                  <a:cubicBezTo>
                    <a:pt x="9" y="76"/>
                    <a:pt x="7" y="73"/>
                    <a:pt x="7" y="70"/>
                  </a:cubicBezTo>
                  <a:cubicBezTo>
                    <a:pt x="7" y="67"/>
                    <a:pt x="9" y="65"/>
                    <a:pt x="13" y="65"/>
                  </a:cubicBezTo>
                  <a:close/>
                  <a:moveTo>
                    <a:pt x="46" y="86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3" y="71"/>
                    <a:pt x="85" y="72"/>
                    <a:pt x="86" y="73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8"/>
                    <a:pt x="87" y="80"/>
                    <a:pt x="85" y="80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48" y="95"/>
                    <a:pt x="46" y="94"/>
                    <a:pt x="45" y="93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88"/>
                    <a:pt x="44" y="87"/>
                    <a:pt x="46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746380" y="3828963"/>
            <a:ext cx="808567" cy="804333"/>
            <a:chOff x="7911041" y="2989263"/>
            <a:chExt cx="808567" cy="804333"/>
          </a:xfrm>
        </p:grpSpPr>
        <p:sp>
          <p:nvSpPr>
            <p:cNvPr id="20" name="Oval 16"/>
            <p:cNvSpPr>
              <a:spLocks noChangeArrowheads="1"/>
            </p:cNvSpPr>
            <p:nvPr/>
          </p:nvSpPr>
          <p:spPr bwMode="auto">
            <a:xfrm>
              <a:off x="7911041" y="2989263"/>
              <a:ext cx="808567" cy="804333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6">
                <a:solidFill>
                  <a:schemeClr val="lt1"/>
                </a:solidFill>
              </a:endParaRPr>
            </a:p>
          </p:txBody>
        </p:sp>
        <p:sp>
          <p:nvSpPr>
            <p:cNvPr id="21" name="Freeform 26"/>
            <p:cNvSpPr>
              <a:spLocks noEditPoints="1"/>
            </p:cNvSpPr>
            <p:nvPr/>
          </p:nvSpPr>
          <p:spPr bwMode="auto">
            <a:xfrm>
              <a:off x="8105774" y="3164947"/>
              <a:ext cx="419100" cy="429683"/>
            </a:xfrm>
            <a:custGeom>
              <a:avLst/>
              <a:gdLst>
                <a:gd name="T0" fmla="*/ 812133477 w 84"/>
                <a:gd name="T1" fmla="*/ 407211762 h 86"/>
                <a:gd name="T2" fmla="*/ 490081321 w 84"/>
                <a:gd name="T3" fmla="*/ 210624448 h 86"/>
                <a:gd name="T4" fmla="*/ 280044865 w 84"/>
                <a:gd name="T5" fmla="*/ 491460792 h 86"/>
                <a:gd name="T6" fmla="*/ 462076460 w 84"/>
                <a:gd name="T7" fmla="*/ 224669075 h 86"/>
                <a:gd name="T8" fmla="*/ 476078890 w 84"/>
                <a:gd name="T9" fmla="*/ 238709956 h 86"/>
                <a:gd name="T10" fmla="*/ 308049726 w 84"/>
                <a:gd name="T11" fmla="*/ 589754449 h 86"/>
                <a:gd name="T12" fmla="*/ 490081321 w 84"/>
                <a:gd name="T13" fmla="*/ 800378897 h 86"/>
                <a:gd name="T14" fmla="*/ 322052156 w 84"/>
                <a:gd name="T15" fmla="*/ 786338016 h 86"/>
                <a:gd name="T16" fmla="*/ 266042435 w 84"/>
                <a:gd name="T17" fmla="*/ 758256255 h 86"/>
                <a:gd name="T18" fmla="*/ 616099452 w 84"/>
                <a:gd name="T19" fmla="*/ 912713434 h 86"/>
                <a:gd name="T20" fmla="*/ 308049726 w 84"/>
                <a:gd name="T21" fmla="*/ 898672554 h 86"/>
                <a:gd name="T22" fmla="*/ 308049726 w 84"/>
                <a:gd name="T23" fmla="*/ 814419777 h 86"/>
                <a:gd name="T24" fmla="*/ 938155350 w 84"/>
                <a:gd name="T25" fmla="*/ 589754449 h 86"/>
                <a:gd name="T26" fmla="*/ 910150489 w 84"/>
                <a:gd name="T27" fmla="*/ 659962598 h 86"/>
                <a:gd name="T28" fmla="*/ 756123755 w 84"/>
                <a:gd name="T29" fmla="*/ 716129867 h 86"/>
                <a:gd name="T30" fmla="*/ 560093472 w 84"/>
                <a:gd name="T31" fmla="*/ 168501806 h 86"/>
                <a:gd name="T32" fmla="*/ 798131046 w 84"/>
                <a:gd name="T33" fmla="*/ 351044493 h 86"/>
                <a:gd name="T34" fmla="*/ 728118895 w 84"/>
                <a:gd name="T35" fmla="*/ 575713569 h 86"/>
                <a:gd name="T36" fmla="*/ 728118895 w 84"/>
                <a:gd name="T37" fmla="*/ 575713569 h 86"/>
                <a:gd name="T38" fmla="*/ 476078890 w 84"/>
                <a:gd name="T39" fmla="*/ 631877090 h 86"/>
                <a:gd name="T40" fmla="*/ 812133477 w 84"/>
                <a:gd name="T41" fmla="*/ 870587046 h 86"/>
                <a:gd name="T42" fmla="*/ 126021873 w 84"/>
                <a:gd name="T43" fmla="*/ 491460792 h 86"/>
                <a:gd name="T44" fmla="*/ 462076460 w 84"/>
                <a:gd name="T45" fmla="*/ 154460926 h 86"/>
                <a:gd name="T46" fmla="*/ 924152920 w 84"/>
                <a:gd name="T47" fmla="*/ 266791716 h 86"/>
                <a:gd name="T48" fmla="*/ 1064173481 w 84"/>
                <a:gd name="T49" fmla="*/ 674003479 h 86"/>
                <a:gd name="T50" fmla="*/ 1050171051 w 84"/>
                <a:gd name="T51" fmla="*/ 674003479 h 86"/>
                <a:gd name="T52" fmla="*/ 1022166190 w 84"/>
                <a:gd name="T53" fmla="*/ 561668941 h 86"/>
                <a:gd name="T54" fmla="*/ 952157780 w 84"/>
                <a:gd name="T55" fmla="*/ 365085374 h 86"/>
                <a:gd name="T56" fmla="*/ 952157780 w 84"/>
                <a:gd name="T57" fmla="*/ 533587180 h 86"/>
                <a:gd name="T58" fmla="*/ 728118895 w 84"/>
                <a:gd name="T59" fmla="*/ 1025047972 h 86"/>
                <a:gd name="T60" fmla="*/ 812133477 w 84"/>
                <a:gd name="T61" fmla="*/ 940798942 h 86"/>
                <a:gd name="T62" fmla="*/ 980162641 w 84"/>
                <a:gd name="T63" fmla="*/ 772297136 h 86"/>
                <a:gd name="T64" fmla="*/ 812133477 w 84"/>
                <a:gd name="T65" fmla="*/ 870587046 h 86"/>
                <a:gd name="T66" fmla="*/ 224035144 w 84"/>
                <a:gd name="T67" fmla="*/ 702088987 h 86"/>
                <a:gd name="T68" fmla="*/ 168029164 w 84"/>
                <a:gd name="T69" fmla="*/ 547628061 h 86"/>
                <a:gd name="T70" fmla="*/ 210032713 w 84"/>
                <a:gd name="T71" fmla="*/ 772297136 h 8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4" h="86">
                  <a:moveTo>
                    <a:pt x="58" y="28"/>
                  </a:moveTo>
                  <a:cubicBezTo>
                    <a:pt x="58" y="28"/>
                    <a:pt x="58" y="29"/>
                    <a:pt x="58" y="29"/>
                  </a:cubicBezTo>
                  <a:cubicBezTo>
                    <a:pt x="58" y="30"/>
                    <a:pt x="58" y="30"/>
                    <a:pt x="57" y="30"/>
                  </a:cubicBezTo>
                  <a:cubicBezTo>
                    <a:pt x="51" y="23"/>
                    <a:pt x="43" y="18"/>
                    <a:pt x="35" y="15"/>
                  </a:cubicBezTo>
                  <a:cubicBezTo>
                    <a:pt x="21" y="11"/>
                    <a:pt x="12" y="20"/>
                    <a:pt x="19" y="35"/>
                  </a:cubicBezTo>
                  <a:cubicBezTo>
                    <a:pt x="19" y="36"/>
                    <a:pt x="20" y="36"/>
                    <a:pt x="20" y="35"/>
                  </a:cubicBezTo>
                  <a:cubicBezTo>
                    <a:pt x="22" y="29"/>
                    <a:pt x="25" y="23"/>
                    <a:pt x="29" y="17"/>
                  </a:cubicBezTo>
                  <a:cubicBezTo>
                    <a:pt x="30" y="16"/>
                    <a:pt x="32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7"/>
                    <a:pt x="34" y="17"/>
                  </a:cubicBezTo>
                  <a:cubicBezTo>
                    <a:pt x="28" y="23"/>
                    <a:pt x="24" y="32"/>
                    <a:pt x="22" y="39"/>
                  </a:cubicBezTo>
                  <a:cubicBezTo>
                    <a:pt x="22" y="40"/>
                    <a:pt x="22" y="41"/>
                    <a:pt x="22" y="42"/>
                  </a:cubicBezTo>
                  <a:cubicBezTo>
                    <a:pt x="26" y="47"/>
                    <a:pt x="30" y="52"/>
                    <a:pt x="35" y="56"/>
                  </a:cubicBezTo>
                  <a:cubicBezTo>
                    <a:pt x="35" y="56"/>
                    <a:pt x="35" y="57"/>
                    <a:pt x="35" y="57"/>
                  </a:cubicBezTo>
                  <a:cubicBezTo>
                    <a:pt x="31" y="57"/>
                    <a:pt x="28" y="57"/>
                    <a:pt x="25" y="57"/>
                  </a:cubicBezTo>
                  <a:cubicBezTo>
                    <a:pt x="24" y="57"/>
                    <a:pt x="24" y="57"/>
                    <a:pt x="23" y="56"/>
                  </a:cubicBezTo>
                  <a:cubicBezTo>
                    <a:pt x="22" y="55"/>
                    <a:pt x="21" y="54"/>
                    <a:pt x="21" y="53"/>
                  </a:cubicBezTo>
                  <a:cubicBezTo>
                    <a:pt x="20" y="53"/>
                    <a:pt x="19" y="53"/>
                    <a:pt x="19" y="54"/>
                  </a:cubicBezTo>
                  <a:cubicBezTo>
                    <a:pt x="18" y="73"/>
                    <a:pt x="32" y="80"/>
                    <a:pt x="45" y="67"/>
                  </a:cubicBezTo>
                  <a:cubicBezTo>
                    <a:pt x="45" y="66"/>
                    <a:pt x="45" y="65"/>
                    <a:pt x="44" y="65"/>
                  </a:cubicBezTo>
                  <a:cubicBezTo>
                    <a:pt x="37" y="67"/>
                    <a:pt x="30" y="67"/>
                    <a:pt x="25" y="66"/>
                  </a:cubicBezTo>
                  <a:cubicBezTo>
                    <a:pt x="23" y="66"/>
                    <a:pt x="22" y="65"/>
                    <a:pt x="22" y="64"/>
                  </a:cubicBezTo>
                  <a:cubicBezTo>
                    <a:pt x="21" y="62"/>
                    <a:pt x="21" y="60"/>
                    <a:pt x="21" y="59"/>
                  </a:cubicBezTo>
                  <a:cubicBezTo>
                    <a:pt x="21" y="58"/>
                    <a:pt x="21" y="58"/>
                    <a:pt x="22" y="58"/>
                  </a:cubicBezTo>
                  <a:cubicBezTo>
                    <a:pt x="36" y="61"/>
                    <a:pt x="59" y="55"/>
                    <a:pt x="69" y="45"/>
                  </a:cubicBezTo>
                  <a:cubicBezTo>
                    <a:pt x="68" y="44"/>
                    <a:pt x="68" y="43"/>
                    <a:pt x="67" y="42"/>
                  </a:cubicBezTo>
                  <a:cubicBezTo>
                    <a:pt x="67" y="42"/>
                    <a:pt x="66" y="42"/>
                    <a:pt x="66" y="43"/>
                  </a:cubicBezTo>
                  <a:cubicBezTo>
                    <a:pt x="66" y="44"/>
                    <a:pt x="65" y="45"/>
                    <a:pt x="65" y="47"/>
                  </a:cubicBezTo>
                  <a:cubicBezTo>
                    <a:pt x="62" y="49"/>
                    <a:pt x="59" y="51"/>
                    <a:pt x="55" y="52"/>
                  </a:cubicBezTo>
                  <a:cubicBezTo>
                    <a:pt x="55" y="52"/>
                    <a:pt x="54" y="52"/>
                    <a:pt x="54" y="51"/>
                  </a:cubicBezTo>
                  <a:cubicBezTo>
                    <a:pt x="55" y="50"/>
                    <a:pt x="55" y="49"/>
                    <a:pt x="56" y="47"/>
                  </a:cubicBezTo>
                  <a:cubicBezTo>
                    <a:pt x="67" y="18"/>
                    <a:pt x="54" y="3"/>
                    <a:pt x="40" y="12"/>
                  </a:cubicBezTo>
                  <a:cubicBezTo>
                    <a:pt x="39" y="12"/>
                    <a:pt x="39" y="13"/>
                    <a:pt x="40" y="13"/>
                  </a:cubicBezTo>
                  <a:cubicBezTo>
                    <a:pt x="46" y="16"/>
                    <a:pt x="52" y="20"/>
                    <a:pt x="57" y="25"/>
                  </a:cubicBezTo>
                  <a:cubicBezTo>
                    <a:pt x="58" y="26"/>
                    <a:pt x="58" y="27"/>
                    <a:pt x="58" y="28"/>
                  </a:cubicBezTo>
                  <a:close/>
                  <a:moveTo>
                    <a:pt x="52" y="41"/>
                  </a:moveTo>
                  <a:cubicBezTo>
                    <a:pt x="53" y="56"/>
                    <a:pt x="31" y="56"/>
                    <a:pt x="31" y="42"/>
                  </a:cubicBezTo>
                  <a:cubicBezTo>
                    <a:pt x="30" y="29"/>
                    <a:pt x="51" y="28"/>
                    <a:pt x="52" y="41"/>
                  </a:cubicBezTo>
                  <a:close/>
                  <a:moveTo>
                    <a:pt x="44" y="44"/>
                  </a:moveTo>
                  <a:cubicBezTo>
                    <a:pt x="44" y="51"/>
                    <a:pt x="34" y="51"/>
                    <a:pt x="34" y="45"/>
                  </a:cubicBezTo>
                  <a:cubicBezTo>
                    <a:pt x="34" y="38"/>
                    <a:pt x="43" y="38"/>
                    <a:pt x="44" y="44"/>
                  </a:cubicBezTo>
                  <a:close/>
                  <a:moveTo>
                    <a:pt x="58" y="62"/>
                  </a:moveTo>
                  <a:cubicBezTo>
                    <a:pt x="44" y="86"/>
                    <a:pt x="22" y="84"/>
                    <a:pt x="17" y="64"/>
                  </a:cubicBezTo>
                  <a:cubicBezTo>
                    <a:pt x="3" y="59"/>
                    <a:pt x="0" y="46"/>
                    <a:pt x="9" y="35"/>
                  </a:cubicBezTo>
                  <a:cubicBezTo>
                    <a:pt x="10" y="34"/>
                    <a:pt x="10" y="33"/>
                    <a:pt x="10" y="32"/>
                  </a:cubicBezTo>
                  <a:cubicBezTo>
                    <a:pt x="7" y="17"/>
                    <a:pt x="18" y="8"/>
                    <a:pt x="33" y="11"/>
                  </a:cubicBezTo>
                  <a:cubicBezTo>
                    <a:pt x="34" y="11"/>
                    <a:pt x="35" y="11"/>
                    <a:pt x="36" y="10"/>
                  </a:cubicBezTo>
                  <a:cubicBezTo>
                    <a:pt x="48" y="0"/>
                    <a:pt x="62" y="5"/>
                    <a:pt x="66" y="19"/>
                  </a:cubicBezTo>
                  <a:cubicBezTo>
                    <a:pt x="67" y="20"/>
                    <a:pt x="67" y="20"/>
                    <a:pt x="68" y="21"/>
                  </a:cubicBezTo>
                  <a:cubicBezTo>
                    <a:pt x="80" y="26"/>
                    <a:pt x="84" y="38"/>
                    <a:pt x="76" y="48"/>
                  </a:cubicBezTo>
                  <a:cubicBezTo>
                    <a:pt x="76" y="49"/>
                    <a:pt x="76" y="49"/>
                    <a:pt x="75" y="49"/>
                  </a:cubicBezTo>
                  <a:cubicBezTo>
                    <a:pt x="75" y="49"/>
                    <a:pt x="75" y="48"/>
                    <a:pt x="75" y="48"/>
                  </a:cubicBezTo>
                  <a:cubicBezTo>
                    <a:pt x="74" y="46"/>
                    <a:pt x="73" y="45"/>
                    <a:pt x="73" y="43"/>
                  </a:cubicBezTo>
                  <a:cubicBezTo>
                    <a:pt x="72" y="42"/>
                    <a:pt x="72" y="41"/>
                    <a:pt x="73" y="40"/>
                  </a:cubicBezTo>
                  <a:cubicBezTo>
                    <a:pt x="76" y="34"/>
                    <a:pt x="74" y="29"/>
                    <a:pt x="69" y="25"/>
                  </a:cubicBezTo>
                  <a:cubicBezTo>
                    <a:pt x="68" y="25"/>
                    <a:pt x="68" y="25"/>
                    <a:pt x="68" y="26"/>
                  </a:cubicBezTo>
                  <a:cubicBezTo>
                    <a:pt x="68" y="28"/>
                    <a:pt x="68" y="31"/>
                    <a:pt x="67" y="35"/>
                  </a:cubicBezTo>
                  <a:cubicBezTo>
                    <a:pt x="67" y="36"/>
                    <a:pt x="68" y="37"/>
                    <a:pt x="68" y="38"/>
                  </a:cubicBezTo>
                  <a:cubicBezTo>
                    <a:pt x="82" y="59"/>
                    <a:pt x="72" y="77"/>
                    <a:pt x="52" y="74"/>
                  </a:cubicBezTo>
                  <a:cubicBezTo>
                    <a:pt x="52" y="74"/>
                    <a:pt x="51" y="73"/>
                    <a:pt x="52" y="73"/>
                  </a:cubicBezTo>
                  <a:cubicBezTo>
                    <a:pt x="53" y="71"/>
                    <a:pt x="54" y="70"/>
                    <a:pt x="55" y="68"/>
                  </a:cubicBezTo>
                  <a:cubicBezTo>
                    <a:pt x="56" y="67"/>
                    <a:pt x="57" y="67"/>
                    <a:pt x="58" y="67"/>
                  </a:cubicBezTo>
                  <a:cubicBezTo>
                    <a:pt x="66" y="67"/>
                    <a:pt x="71" y="62"/>
                    <a:pt x="71" y="55"/>
                  </a:cubicBezTo>
                  <a:cubicBezTo>
                    <a:pt x="71" y="55"/>
                    <a:pt x="70" y="54"/>
                    <a:pt x="70" y="55"/>
                  </a:cubicBezTo>
                  <a:cubicBezTo>
                    <a:pt x="67" y="57"/>
                    <a:pt x="64" y="59"/>
                    <a:pt x="60" y="60"/>
                  </a:cubicBezTo>
                  <a:cubicBezTo>
                    <a:pt x="59" y="61"/>
                    <a:pt x="58" y="61"/>
                    <a:pt x="58" y="62"/>
                  </a:cubicBezTo>
                  <a:close/>
                  <a:moveTo>
                    <a:pt x="16" y="55"/>
                  </a:moveTo>
                  <a:cubicBezTo>
                    <a:pt x="16" y="53"/>
                    <a:pt x="16" y="51"/>
                    <a:pt x="16" y="50"/>
                  </a:cubicBezTo>
                  <a:cubicBezTo>
                    <a:pt x="17" y="49"/>
                    <a:pt x="16" y="48"/>
                    <a:pt x="16" y="47"/>
                  </a:cubicBezTo>
                  <a:cubicBezTo>
                    <a:pt x="14" y="44"/>
                    <a:pt x="13" y="42"/>
                    <a:pt x="12" y="39"/>
                  </a:cubicBezTo>
                  <a:cubicBezTo>
                    <a:pt x="11" y="39"/>
                    <a:pt x="11" y="38"/>
                    <a:pt x="10" y="39"/>
                  </a:cubicBezTo>
                  <a:cubicBezTo>
                    <a:pt x="7" y="45"/>
                    <a:pt x="9" y="52"/>
                    <a:pt x="15" y="55"/>
                  </a:cubicBezTo>
                  <a:cubicBezTo>
                    <a:pt x="15" y="56"/>
                    <a:pt x="16" y="55"/>
                    <a:pt x="16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825630" y="3828963"/>
            <a:ext cx="804333" cy="804333"/>
            <a:chOff x="6990291" y="2989263"/>
            <a:chExt cx="804333" cy="804333"/>
          </a:xfrm>
        </p:grpSpPr>
        <p:sp>
          <p:nvSpPr>
            <p:cNvPr id="23" name="Oval 15"/>
            <p:cNvSpPr>
              <a:spLocks noChangeArrowheads="1"/>
            </p:cNvSpPr>
            <p:nvPr/>
          </p:nvSpPr>
          <p:spPr bwMode="auto">
            <a:xfrm>
              <a:off x="6990291" y="2989263"/>
              <a:ext cx="804333" cy="804333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6">
                <a:solidFill>
                  <a:schemeClr val="lt1"/>
                </a:solidFill>
              </a:endParaRPr>
            </a:p>
          </p:txBody>
        </p:sp>
        <p:sp>
          <p:nvSpPr>
            <p:cNvPr id="24" name="Freeform 27"/>
            <p:cNvSpPr>
              <a:spLocks noEditPoints="1"/>
            </p:cNvSpPr>
            <p:nvPr/>
          </p:nvSpPr>
          <p:spPr bwMode="auto">
            <a:xfrm>
              <a:off x="7195608" y="3179764"/>
              <a:ext cx="395817" cy="395817"/>
            </a:xfrm>
            <a:custGeom>
              <a:avLst/>
              <a:gdLst>
                <a:gd name="T0" fmla="*/ 1115539757 w 79"/>
                <a:gd name="T1" fmla="*/ 550710927 h 79"/>
                <a:gd name="T2" fmla="*/ 0 w 79"/>
                <a:gd name="T3" fmla="*/ 550710927 h 79"/>
                <a:gd name="T4" fmla="*/ 847247002 w 79"/>
                <a:gd name="T5" fmla="*/ 578950490 h 79"/>
                <a:gd name="T6" fmla="*/ 903729885 w 79"/>
                <a:gd name="T7" fmla="*/ 480106384 h 79"/>
                <a:gd name="T8" fmla="*/ 1002573991 w 79"/>
                <a:gd name="T9" fmla="*/ 522467607 h 79"/>
                <a:gd name="T10" fmla="*/ 1016695651 w 79"/>
                <a:gd name="T11" fmla="*/ 451863064 h 79"/>
                <a:gd name="T12" fmla="*/ 1030813553 w 79"/>
                <a:gd name="T13" fmla="*/ 564828829 h 79"/>
                <a:gd name="T14" fmla="*/ 1016695651 w 79"/>
                <a:gd name="T15" fmla="*/ 607193810 h 79"/>
                <a:gd name="T16" fmla="*/ 1030813553 w 79"/>
                <a:gd name="T17" fmla="*/ 621311712 h 79"/>
                <a:gd name="T18" fmla="*/ 1016695651 w 79"/>
                <a:gd name="T19" fmla="*/ 635433373 h 79"/>
                <a:gd name="T20" fmla="*/ 974330670 w 79"/>
                <a:gd name="T21" fmla="*/ 593072150 h 79"/>
                <a:gd name="T22" fmla="*/ 974330670 w 79"/>
                <a:gd name="T23" fmla="*/ 649555033 h 79"/>
                <a:gd name="T24" fmla="*/ 1016695651 w 79"/>
                <a:gd name="T25" fmla="*/ 663676693 h 79"/>
                <a:gd name="T26" fmla="*/ 550710927 w 79"/>
                <a:gd name="T27" fmla="*/ 1030813553 h 79"/>
                <a:gd name="T28" fmla="*/ 550710927 w 79"/>
                <a:gd name="T29" fmla="*/ 70604543 h 79"/>
                <a:gd name="T30" fmla="*/ 706037916 w 79"/>
                <a:gd name="T31" fmla="*/ 112965766 h 79"/>
                <a:gd name="T32" fmla="*/ 508345947 w 79"/>
                <a:gd name="T33" fmla="*/ 211809872 h 79"/>
                <a:gd name="T34" fmla="*/ 409501841 w 79"/>
                <a:gd name="T35" fmla="*/ 225931532 h 79"/>
                <a:gd name="T36" fmla="*/ 395380181 w 79"/>
                <a:gd name="T37" fmla="*/ 324775638 h 79"/>
                <a:gd name="T38" fmla="*/ 353018958 w 79"/>
                <a:gd name="T39" fmla="*/ 395380181 h 79"/>
                <a:gd name="T40" fmla="*/ 324775638 w 79"/>
                <a:gd name="T41" fmla="*/ 423623501 h 79"/>
                <a:gd name="T42" fmla="*/ 353018958 w 79"/>
                <a:gd name="T43" fmla="*/ 451863064 h 79"/>
                <a:gd name="T44" fmla="*/ 381262278 w 79"/>
                <a:gd name="T45" fmla="*/ 437745161 h 79"/>
                <a:gd name="T46" fmla="*/ 437745161 w 79"/>
                <a:gd name="T47" fmla="*/ 381262278 h 79"/>
                <a:gd name="T48" fmla="*/ 508345947 w 79"/>
                <a:gd name="T49" fmla="*/ 409501841 h 79"/>
                <a:gd name="T50" fmla="*/ 550710927 w 79"/>
                <a:gd name="T51" fmla="*/ 451863064 h 79"/>
                <a:gd name="T52" fmla="*/ 480106384 w 79"/>
                <a:gd name="T53" fmla="*/ 465984724 h 79"/>
                <a:gd name="T54" fmla="*/ 423623501 w 79"/>
                <a:gd name="T55" fmla="*/ 437745161 h 79"/>
                <a:gd name="T56" fmla="*/ 338897298 w 79"/>
                <a:gd name="T57" fmla="*/ 494228044 h 79"/>
                <a:gd name="T58" fmla="*/ 310657735 w 79"/>
                <a:gd name="T59" fmla="*/ 635433373 h 79"/>
                <a:gd name="T60" fmla="*/ 381262278 w 79"/>
                <a:gd name="T61" fmla="*/ 691916256 h 79"/>
                <a:gd name="T62" fmla="*/ 480106384 w 79"/>
                <a:gd name="T63" fmla="*/ 691916256 h 79"/>
                <a:gd name="T64" fmla="*/ 578950490 w 79"/>
                <a:gd name="T65" fmla="*/ 946091108 h 79"/>
                <a:gd name="T66" fmla="*/ 663676693 w 79"/>
                <a:gd name="T67" fmla="*/ 776642459 h 79"/>
                <a:gd name="T68" fmla="*/ 663676693 w 79"/>
                <a:gd name="T69" fmla="*/ 607193810 h 79"/>
                <a:gd name="T70" fmla="*/ 593072150 w 79"/>
                <a:gd name="T71" fmla="*/ 508345947 h 79"/>
                <a:gd name="T72" fmla="*/ 635433373 w 79"/>
                <a:gd name="T73" fmla="*/ 550710927 h 79"/>
                <a:gd name="T74" fmla="*/ 720159576 w 79"/>
                <a:gd name="T75" fmla="*/ 494228044 h 79"/>
                <a:gd name="T76" fmla="*/ 677794595 w 79"/>
                <a:gd name="T77" fmla="*/ 465984724 h 79"/>
                <a:gd name="T78" fmla="*/ 748399139 w 79"/>
                <a:gd name="T79" fmla="*/ 465984724 h 79"/>
                <a:gd name="T80" fmla="*/ 833125342 w 79"/>
                <a:gd name="T81" fmla="*/ 578950490 h 79"/>
                <a:gd name="T82" fmla="*/ 691916256 w 79"/>
                <a:gd name="T83" fmla="*/ 776642459 h 79"/>
                <a:gd name="T84" fmla="*/ 663676693 w 79"/>
                <a:gd name="T85" fmla="*/ 847247002 h 79"/>
                <a:gd name="T86" fmla="*/ 706037916 w 79"/>
                <a:gd name="T87" fmla="*/ 790764119 h 7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79" h="79">
                  <a:moveTo>
                    <a:pt x="39" y="0"/>
                  </a:moveTo>
                  <a:cubicBezTo>
                    <a:pt x="61" y="0"/>
                    <a:pt x="79" y="18"/>
                    <a:pt x="79" y="39"/>
                  </a:cubicBezTo>
                  <a:cubicBezTo>
                    <a:pt x="79" y="61"/>
                    <a:pt x="61" y="79"/>
                    <a:pt x="39" y="79"/>
                  </a:cubicBezTo>
                  <a:cubicBezTo>
                    <a:pt x="18" y="79"/>
                    <a:pt x="0" y="61"/>
                    <a:pt x="0" y="39"/>
                  </a:cubicBezTo>
                  <a:cubicBezTo>
                    <a:pt x="0" y="18"/>
                    <a:pt x="18" y="0"/>
                    <a:pt x="39" y="0"/>
                  </a:cubicBezTo>
                  <a:close/>
                  <a:moveTo>
                    <a:pt x="60" y="41"/>
                  </a:moveTo>
                  <a:cubicBezTo>
                    <a:pt x="61" y="39"/>
                    <a:pt x="62" y="36"/>
                    <a:pt x="62" y="34"/>
                  </a:cubicBezTo>
                  <a:cubicBezTo>
                    <a:pt x="62" y="33"/>
                    <a:pt x="63" y="33"/>
                    <a:pt x="64" y="34"/>
                  </a:cubicBezTo>
                  <a:cubicBezTo>
                    <a:pt x="65" y="35"/>
                    <a:pt x="67" y="37"/>
                    <a:pt x="69" y="38"/>
                  </a:cubicBezTo>
                  <a:cubicBezTo>
                    <a:pt x="70" y="39"/>
                    <a:pt x="70" y="39"/>
                    <a:pt x="71" y="37"/>
                  </a:cubicBezTo>
                  <a:cubicBezTo>
                    <a:pt x="71" y="36"/>
                    <a:pt x="71" y="34"/>
                    <a:pt x="71" y="32"/>
                  </a:cubicBezTo>
                  <a:cubicBezTo>
                    <a:pt x="72" y="31"/>
                    <a:pt x="72" y="31"/>
                    <a:pt x="72" y="32"/>
                  </a:cubicBezTo>
                  <a:cubicBezTo>
                    <a:pt x="73" y="34"/>
                    <a:pt x="73" y="37"/>
                    <a:pt x="73" y="39"/>
                  </a:cubicBezTo>
                  <a:cubicBezTo>
                    <a:pt x="73" y="39"/>
                    <a:pt x="73" y="40"/>
                    <a:pt x="73" y="40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2" y="42"/>
                    <a:pt x="72" y="43"/>
                    <a:pt x="72" y="43"/>
                  </a:cubicBezTo>
                  <a:cubicBezTo>
                    <a:pt x="73" y="43"/>
                    <a:pt x="73" y="43"/>
                    <a:pt x="73" y="43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3" y="45"/>
                    <a:pt x="73" y="45"/>
                    <a:pt x="72" y="45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0" y="45"/>
                    <a:pt x="70" y="45"/>
                    <a:pt x="70" y="44"/>
                  </a:cubicBezTo>
                  <a:cubicBezTo>
                    <a:pt x="70" y="43"/>
                    <a:pt x="69" y="43"/>
                    <a:pt x="69" y="42"/>
                  </a:cubicBezTo>
                  <a:cubicBezTo>
                    <a:pt x="67" y="38"/>
                    <a:pt x="67" y="37"/>
                    <a:pt x="68" y="43"/>
                  </a:cubicBezTo>
                  <a:cubicBezTo>
                    <a:pt x="68" y="44"/>
                    <a:pt x="69" y="45"/>
                    <a:pt x="69" y="46"/>
                  </a:cubicBezTo>
                  <a:cubicBezTo>
                    <a:pt x="69" y="47"/>
                    <a:pt x="70" y="47"/>
                    <a:pt x="71" y="47"/>
                  </a:cubicBezTo>
                  <a:cubicBezTo>
                    <a:pt x="71" y="47"/>
                    <a:pt x="71" y="47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69" y="62"/>
                    <a:pt x="55" y="73"/>
                    <a:pt x="39" y="73"/>
                  </a:cubicBezTo>
                  <a:cubicBezTo>
                    <a:pt x="21" y="73"/>
                    <a:pt x="5" y="58"/>
                    <a:pt x="5" y="39"/>
                  </a:cubicBezTo>
                  <a:cubicBezTo>
                    <a:pt x="5" y="21"/>
                    <a:pt x="21" y="5"/>
                    <a:pt x="39" y="5"/>
                  </a:cubicBezTo>
                  <a:cubicBezTo>
                    <a:pt x="43" y="5"/>
                    <a:pt x="46" y="6"/>
                    <a:pt x="50" y="7"/>
                  </a:cubicBezTo>
                  <a:cubicBezTo>
                    <a:pt x="50" y="7"/>
                    <a:pt x="50" y="8"/>
                    <a:pt x="50" y="8"/>
                  </a:cubicBezTo>
                  <a:cubicBezTo>
                    <a:pt x="46" y="10"/>
                    <a:pt x="43" y="12"/>
                    <a:pt x="39" y="14"/>
                  </a:cubicBezTo>
                  <a:cubicBezTo>
                    <a:pt x="38" y="15"/>
                    <a:pt x="38" y="15"/>
                    <a:pt x="36" y="15"/>
                  </a:cubicBezTo>
                  <a:cubicBezTo>
                    <a:pt x="34" y="15"/>
                    <a:pt x="32" y="15"/>
                    <a:pt x="30" y="15"/>
                  </a:cubicBezTo>
                  <a:cubicBezTo>
                    <a:pt x="29" y="15"/>
                    <a:pt x="29" y="15"/>
                    <a:pt x="29" y="16"/>
                  </a:cubicBezTo>
                  <a:cubicBezTo>
                    <a:pt x="29" y="18"/>
                    <a:pt x="29" y="20"/>
                    <a:pt x="28" y="21"/>
                  </a:cubicBezTo>
                  <a:cubicBezTo>
                    <a:pt x="28" y="22"/>
                    <a:pt x="28" y="23"/>
                    <a:pt x="28" y="23"/>
                  </a:cubicBezTo>
                  <a:cubicBezTo>
                    <a:pt x="27" y="25"/>
                    <a:pt x="27" y="26"/>
                    <a:pt x="26" y="27"/>
                  </a:cubicBezTo>
                  <a:cubicBezTo>
                    <a:pt x="26" y="28"/>
                    <a:pt x="26" y="28"/>
                    <a:pt x="25" y="28"/>
                  </a:cubicBezTo>
                  <a:cubicBezTo>
                    <a:pt x="25" y="28"/>
                    <a:pt x="24" y="28"/>
                    <a:pt x="24" y="29"/>
                  </a:cubicBezTo>
                  <a:cubicBezTo>
                    <a:pt x="23" y="29"/>
                    <a:pt x="23" y="29"/>
                    <a:pt x="23" y="30"/>
                  </a:cubicBezTo>
                  <a:cubicBezTo>
                    <a:pt x="23" y="30"/>
                    <a:pt x="23" y="31"/>
                    <a:pt x="24" y="31"/>
                  </a:cubicBezTo>
                  <a:cubicBezTo>
                    <a:pt x="24" y="32"/>
                    <a:pt x="24" y="32"/>
                    <a:pt x="25" y="32"/>
                  </a:cubicBezTo>
                  <a:cubicBezTo>
                    <a:pt x="25" y="32"/>
                    <a:pt x="25" y="32"/>
                    <a:pt x="26" y="32"/>
                  </a:cubicBezTo>
                  <a:cubicBezTo>
                    <a:pt x="27" y="32"/>
                    <a:pt x="27" y="32"/>
                    <a:pt x="27" y="31"/>
                  </a:cubicBezTo>
                  <a:cubicBezTo>
                    <a:pt x="28" y="30"/>
                    <a:pt x="29" y="29"/>
                    <a:pt x="30" y="28"/>
                  </a:cubicBezTo>
                  <a:cubicBezTo>
                    <a:pt x="30" y="27"/>
                    <a:pt x="30" y="27"/>
                    <a:pt x="31" y="27"/>
                  </a:cubicBezTo>
                  <a:cubicBezTo>
                    <a:pt x="32" y="28"/>
                    <a:pt x="34" y="28"/>
                    <a:pt x="35" y="28"/>
                  </a:cubicBezTo>
                  <a:cubicBezTo>
                    <a:pt x="36" y="28"/>
                    <a:pt x="36" y="29"/>
                    <a:pt x="36" y="29"/>
                  </a:cubicBezTo>
                  <a:cubicBezTo>
                    <a:pt x="37" y="30"/>
                    <a:pt x="38" y="31"/>
                    <a:pt x="39" y="32"/>
                  </a:cubicBezTo>
                  <a:cubicBezTo>
                    <a:pt x="40" y="32"/>
                    <a:pt x="40" y="32"/>
                    <a:pt x="39" y="32"/>
                  </a:cubicBezTo>
                  <a:cubicBezTo>
                    <a:pt x="38" y="33"/>
                    <a:pt x="36" y="33"/>
                    <a:pt x="35" y="33"/>
                  </a:cubicBezTo>
                  <a:cubicBezTo>
                    <a:pt x="35" y="33"/>
                    <a:pt x="34" y="33"/>
                    <a:pt x="34" y="33"/>
                  </a:cubicBezTo>
                  <a:cubicBezTo>
                    <a:pt x="33" y="32"/>
                    <a:pt x="32" y="32"/>
                    <a:pt x="32" y="31"/>
                  </a:cubicBezTo>
                  <a:cubicBezTo>
                    <a:pt x="31" y="31"/>
                    <a:pt x="31" y="31"/>
                    <a:pt x="30" y="31"/>
                  </a:cubicBezTo>
                  <a:cubicBezTo>
                    <a:pt x="29" y="32"/>
                    <a:pt x="27" y="33"/>
                    <a:pt x="25" y="34"/>
                  </a:cubicBezTo>
                  <a:cubicBezTo>
                    <a:pt x="24" y="34"/>
                    <a:pt x="24" y="34"/>
                    <a:pt x="24" y="35"/>
                  </a:cubicBezTo>
                  <a:cubicBezTo>
                    <a:pt x="23" y="38"/>
                    <a:pt x="23" y="40"/>
                    <a:pt x="22" y="42"/>
                  </a:cubicBezTo>
                  <a:cubicBezTo>
                    <a:pt x="21" y="44"/>
                    <a:pt x="21" y="44"/>
                    <a:pt x="22" y="45"/>
                  </a:cubicBezTo>
                  <a:cubicBezTo>
                    <a:pt x="23" y="46"/>
                    <a:pt x="24" y="47"/>
                    <a:pt x="25" y="49"/>
                  </a:cubicBezTo>
                  <a:cubicBezTo>
                    <a:pt x="26" y="50"/>
                    <a:pt x="26" y="50"/>
                    <a:pt x="27" y="49"/>
                  </a:cubicBezTo>
                  <a:cubicBezTo>
                    <a:pt x="28" y="49"/>
                    <a:pt x="30" y="49"/>
                    <a:pt x="32" y="48"/>
                  </a:cubicBezTo>
                  <a:cubicBezTo>
                    <a:pt x="33" y="48"/>
                    <a:pt x="33" y="48"/>
                    <a:pt x="34" y="49"/>
                  </a:cubicBezTo>
                  <a:cubicBezTo>
                    <a:pt x="36" y="55"/>
                    <a:pt x="38" y="61"/>
                    <a:pt x="40" y="67"/>
                  </a:cubicBezTo>
                  <a:cubicBezTo>
                    <a:pt x="40" y="68"/>
                    <a:pt x="40" y="68"/>
                    <a:pt x="41" y="67"/>
                  </a:cubicBezTo>
                  <a:cubicBezTo>
                    <a:pt x="43" y="64"/>
                    <a:pt x="44" y="61"/>
                    <a:pt x="46" y="58"/>
                  </a:cubicBezTo>
                  <a:cubicBezTo>
                    <a:pt x="47" y="57"/>
                    <a:pt x="47" y="57"/>
                    <a:pt x="47" y="55"/>
                  </a:cubicBezTo>
                  <a:cubicBezTo>
                    <a:pt x="48" y="51"/>
                    <a:pt x="48" y="48"/>
                    <a:pt x="48" y="44"/>
                  </a:cubicBezTo>
                  <a:cubicBezTo>
                    <a:pt x="49" y="43"/>
                    <a:pt x="49" y="42"/>
                    <a:pt x="47" y="43"/>
                  </a:cubicBezTo>
                  <a:cubicBezTo>
                    <a:pt x="46" y="43"/>
                    <a:pt x="46" y="43"/>
                    <a:pt x="45" y="41"/>
                  </a:cubicBezTo>
                  <a:cubicBezTo>
                    <a:pt x="44" y="40"/>
                    <a:pt x="43" y="38"/>
                    <a:pt x="42" y="36"/>
                  </a:cubicBezTo>
                  <a:cubicBezTo>
                    <a:pt x="41" y="34"/>
                    <a:pt x="41" y="34"/>
                    <a:pt x="42" y="36"/>
                  </a:cubicBezTo>
                  <a:cubicBezTo>
                    <a:pt x="43" y="37"/>
                    <a:pt x="44" y="38"/>
                    <a:pt x="45" y="39"/>
                  </a:cubicBezTo>
                  <a:cubicBezTo>
                    <a:pt x="47" y="41"/>
                    <a:pt x="47" y="41"/>
                    <a:pt x="48" y="40"/>
                  </a:cubicBezTo>
                  <a:cubicBezTo>
                    <a:pt x="49" y="38"/>
                    <a:pt x="50" y="37"/>
                    <a:pt x="51" y="35"/>
                  </a:cubicBezTo>
                  <a:cubicBezTo>
                    <a:pt x="51" y="34"/>
                    <a:pt x="51" y="34"/>
                    <a:pt x="50" y="34"/>
                  </a:cubicBezTo>
                  <a:cubicBezTo>
                    <a:pt x="49" y="33"/>
                    <a:pt x="49" y="33"/>
                    <a:pt x="48" y="33"/>
                  </a:cubicBezTo>
                  <a:cubicBezTo>
                    <a:pt x="46" y="32"/>
                    <a:pt x="46" y="32"/>
                    <a:pt x="48" y="32"/>
                  </a:cubicBezTo>
                  <a:cubicBezTo>
                    <a:pt x="50" y="33"/>
                    <a:pt x="51" y="33"/>
                    <a:pt x="53" y="33"/>
                  </a:cubicBezTo>
                  <a:cubicBezTo>
                    <a:pt x="54" y="33"/>
                    <a:pt x="54" y="34"/>
                    <a:pt x="55" y="35"/>
                  </a:cubicBezTo>
                  <a:cubicBezTo>
                    <a:pt x="57" y="37"/>
                    <a:pt x="58" y="39"/>
                    <a:pt x="59" y="41"/>
                  </a:cubicBezTo>
                  <a:cubicBezTo>
                    <a:pt x="60" y="43"/>
                    <a:pt x="60" y="43"/>
                    <a:pt x="60" y="41"/>
                  </a:cubicBezTo>
                  <a:close/>
                  <a:moveTo>
                    <a:pt x="49" y="55"/>
                  </a:moveTo>
                  <a:cubicBezTo>
                    <a:pt x="49" y="56"/>
                    <a:pt x="48" y="56"/>
                    <a:pt x="48" y="57"/>
                  </a:cubicBezTo>
                  <a:cubicBezTo>
                    <a:pt x="47" y="58"/>
                    <a:pt x="47" y="59"/>
                    <a:pt x="47" y="60"/>
                  </a:cubicBezTo>
                  <a:cubicBezTo>
                    <a:pt x="48" y="63"/>
                    <a:pt x="48" y="63"/>
                    <a:pt x="49" y="61"/>
                  </a:cubicBezTo>
                  <a:cubicBezTo>
                    <a:pt x="49" y="59"/>
                    <a:pt x="49" y="57"/>
                    <a:pt x="50" y="56"/>
                  </a:cubicBezTo>
                  <a:cubicBezTo>
                    <a:pt x="51" y="53"/>
                    <a:pt x="50" y="53"/>
                    <a:pt x="49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89413" y="3450080"/>
            <a:ext cx="1566333" cy="1564216"/>
            <a:chOff x="854074" y="2610380"/>
            <a:chExt cx="1566333" cy="1564216"/>
          </a:xfrm>
        </p:grpSpPr>
        <p:sp>
          <p:nvSpPr>
            <p:cNvPr id="26" name="Oval 11"/>
            <p:cNvSpPr>
              <a:spLocks noChangeArrowheads="1"/>
            </p:cNvSpPr>
            <p:nvPr/>
          </p:nvSpPr>
          <p:spPr bwMode="auto">
            <a:xfrm>
              <a:off x="854074" y="2610380"/>
              <a:ext cx="1566333" cy="1564216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6">
                <a:solidFill>
                  <a:schemeClr val="lt1"/>
                </a:solidFill>
              </a:endParaRPr>
            </a:p>
          </p:txBody>
        </p:sp>
        <p:sp>
          <p:nvSpPr>
            <p:cNvPr id="27" name="Freeform 28"/>
            <p:cNvSpPr>
              <a:spLocks noEditPoints="1"/>
            </p:cNvSpPr>
            <p:nvPr/>
          </p:nvSpPr>
          <p:spPr bwMode="auto">
            <a:xfrm>
              <a:off x="1290108" y="3050648"/>
              <a:ext cx="690033" cy="690033"/>
            </a:xfrm>
            <a:custGeom>
              <a:avLst/>
              <a:gdLst>
                <a:gd name="T0" fmla="*/ 970408127 w 138"/>
                <a:gd name="T1" fmla="*/ 1940812505 h 138"/>
                <a:gd name="T2" fmla="*/ 1603281199 w 138"/>
                <a:gd name="T3" fmla="*/ 506300708 h 138"/>
                <a:gd name="T4" fmla="*/ 1476705085 w 138"/>
                <a:gd name="T5" fmla="*/ 900088480 h 138"/>
                <a:gd name="T6" fmla="*/ 1772046852 w 138"/>
                <a:gd name="T7" fmla="*/ 900088480 h 138"/>
                <a:gd name="T8" fmla="*/ 1743916743 w 138"/>
                <a:gd name="T9" fmla="*/ 1012597665 h 138"/>
                <a:gd name="T10" fmla="*/ 1434511797 w 138"/>
                <a:gd name="T11" fmla="*/ 1336065791 h 138"/>
                <a:gd name="T12" fmla="*/ 1631407558 w 138"/>
                <a:gd name="T13" fmla="*/ 1420448617 h 138"/>
                <a:gd name="T14" fmla="*/ 351598235 w 138"/>
                <a:gd name="T15" fmla="*/ 1420448617 h 138"/>
                <a:gd name="T16" fmla="*/ 478170599 w 138"/>
                <a:gd name="T17" fmla="*/ 1026660845 h 138"/>
                <a:gd name="T18" fmla="*/ 182828832 w 138"/>
                <a:gd name="T19" fmla="*/ 1040724024 h 138"/>
                <a:gd name="T20" fmla="*/ 210958941 w 138"/>
                <a:gd name="T21" fmla="*/ 928214839 h 138"/>
                <a:gd name="T22" fmla="*/ 520363887 w 138"/>
                <a:gd name="T23" fmla="*/ 604746713 h 138"/>
                <a:gd name="T24" fmla="*/ 309404946 w 138"/>
                <a:gd name="T25" fmla="*/ 520363887 h 138"/>
                <a:gd name="T26" fmla="*/ 1293876253 w 138"/>
                <a:gd name="T27" fmla="*/ 267211658 h 138"/>
                <a:gd name="T28" fmla="*/ 1532961553 w 138"/>
                <a:gd name="T29" fmla="*/ 450044240 h 138"/>
                <a:gd name="T30" fmla="*/ 1307939432 w 138"/>
                <a:gd name="T31" fmla="*/ 253148479 h 138"/>
                <a:gd name="T32" fmla="*/ 1040724024 w 138"/>
                <a:gd name="T33" fmla="*/ 168765653 h 138"/>
                <a:gd name="T34" fmla="*/ 1040724024 w 138"/>
                <a:gd name="T35" fmla="*/ 562553425 h 138"/>
                <a:gd name="T36" fmla="*/ 1139173780 w 138"/>
                <a:gd name="T37" fmla="*/ 196895761 h 138"/>
                <a:gd name="T38" fmla="*/ 857895192 w 138"/>
                <a:gd name="T39" fmla="*/ 182828832 h 138"/>
                <a:gd name="T40" fmla="*/ 646936251 w 138"/>
                <a:gd name="T41" fmla="*/ 520363887 h 138"/>
                <a:gd name="T42" fmla="*/ 928214839 w 138"/>
                <a:gd name="T43" fmla="*/ 196895761 h 138"/>
                <a:gd name="T44" fmla="*/ 407850952 w 138"/>
                <a:gd name="T45" fmla="*/ 407850952 h 138"/>
                <a:gd name="T46" fmla="*/ 520363887 w 138"/>
                <a:gd name="T47" fmla="*/ 492233778 h 138"/>
                <a:gd name="T48" fmla="*/ 632873072 w 138"/>
                <a:gd name="T49" fmla="*/ 253148479 h 138"/>
                <a:gd name="T50" fmla="*/ 646936251 w 138"/>
                <a:gd name="T51" fmla="*/ 1673600846 h 138"/>
                <a:gd name="T52" fmla="*/ 407850952 w 138"/>
                <a:gd name="T53" fmla="*/ 1490768264 h 138"/>
                <a:gd name="T54" fmla="*/ 900088480 w 138"/>
                <a:gd name="T55" fmla="*/ 1757983673 h 138"/>
                <a:gd name="T56" fmla="*/ 900088480 w 138"/>
                <a:gd name="T57" fmla="*/ 1378259079 h 138"/>
                <a:gd name="T58" fmla="*/ 801638725 w 138"/>
                <a:gd name="T59" fmla="*/ 1729853564 h 138"/>
                <a:gd name="T60" fmla="*/ 1096980492 w 138"/>
                <a:gd name="T61" fmla="*/ 1757983673 h 138"/>
                <a:gd name="T62" fmla="*/ 1293876253 w 138"/>
                <a:gd name="T63" fmla="*/ 1406385438 h 138"/>
                <a:gd name="T64" fmla="*/ 1012597665 w 138"/>
                <a:gd name="T65" fmla="*/ 1729853564 h 138"/>
                <a:gd name="T66" fmla="*/ 1547024732 w 138"/>
                <a:gd name="T67" fmla="*/ 1518898373 h 138"/>
                <a:gd name="T68" fmla="*/ 1392322259 w 138"/>
                <a:gd name="T69" fmla="*/ 1462641906 h 138"/>
                <a:gd name="T70" fmla="*/ 1322002612 w 138"/>
                <a:gd name="T71" fmla="*/ 604746713 h 138"/>
                <a:gd name="T72" fmla="*/ 1012597665 w 138"/>
                <a:gd name="T73" fmla="*/ 900088480 h 138"/>
                <a:gd name="T74" fmla="*/ 1378259079 w 138"/>
                <a:gd name="T75" fmla="*/ 900088480 h 138"/>
                <a:gd name="T76" fmla="*/ 1364195900 w 138"/>
                <a:gd name="T77" fmla="*/ 1012597665 h 138"/>
                <a:gd name="T78" fmla="*/ 1012597665 w 138"/>
                <a:gd name="T79" fmla="*/ 1265746144 h 138"/>
                <a:gd name="T80" fmla="*/ 1350128970 w 138"/>
                <a:gd name="T81" fmla="*/ 1307939432 h 138"/>
                <a:gd name="T82" fmla="*/ 632873072 w 138"/>
                <a:gd name="T83" fmla="*/ 1322002612 h 138"/>
                <a:gd name="T84" fmla="*/ 928214839 w 138"/>
                <a:gd name="T85" fmla="*/ 1026660845 h 138"/>
                <a:gd name="T86" fmla="*/ 562553425 w 138"/>
                <a:gd name="T87" fmla="*/ 1040724024 h 138"/>
                <a:gd name="T88" fmla="*/ 590683534 w 138"/>
                <a:gd name="T89" fmla="*/ 928214839 h 138"/>
                <a:gd name="T90" fmla="*/ 928214839 w 138"/>
                <a:gd name="T91" fmla="*/ 661003181 h 138"/>
                <a:gd name="T92" fmla="*/ 604746713 w 138"/>
                <a:gd name="T93" fmla="*/ 618809893 h 138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38" h="138">
                  <a:moveTo>
                    <a:pt x="69" y="0"/>
                  </a:moveTo>
                  <a:cubicBezTo>
                    <a:pt x="107" y="0"/>
                    <a:pt x="138" y="31"/>
                    <a:pt x="138" y="69"/>
                  </a:cubicBezTo>
                  <a:cubicBezTo>
                    <a:pt x="138" y="107"/>
                    <a:pt x="107" y="138"/>
                    <a:pt x="69" y="138"/>
                  </a:cubicBez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lose/>
                  <a:moveTo>
                    <a:pt x="114" y="36"/>
                  </a:moveTo>
                  <a:cubicBezTo>
                    <a:pt x="111" y="38"/>
                    <a:pt x="107" y="40"/>
                    <a:pt x="103" y="41"/>
                  </a:cubicBezTo>
                  <a:cubicBezTo>
                    <a:pt x="102" y="41"/>
                    <a:pt x="102" y="42"/>
                    <a:pt x="102" y="43"/>
                  </a:cubicBezTo>
                  <a:cubicBezTo>
                    <a:pt x="103" y="49"/>
                    <a:pt x="104" y="57"/>
                    <a:pt x="105" y="64"/>
                  </a:cubicBezTo>
                  <a:cubicBezTo>
                    <a:pt x="105" y="65"/>
                    <a:pt x="105" y="66"/>
                    <a:pt x="106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5" y="66"/>
                    <a:pt x="126" y="65"/>
                    <a:pt x="126" y="64"/>
                  </a:cubicBezTo>
                  <a:cubicBezTo>
                    <a:pt x="125" y="54"/>
                    <a:pt x="121" y="45"/>
                    <a:pt x="116" y="37"/>
                  </a:cubicBezTo>
                  <a:cubicBezTo>
                    <a:pt x="116" y="36"/>
                    <a:pt x="115" y="36"/>
                    <a:pt x="114" y="36"/>
                  </a:cubicBezTo>
                  <a:close/>
                  <a:moveTo>
                    <a:pt x="124" y="72"/>
                  </a:moveTo>
                  <a:cubicBezTo>
                    <a:pt x="106" y="72"/>
                    <a:pt x="106" y="72"/>
                    <a:pt x="106" y="72"/>
                  </a:cubicBezTo>
                  <a:cubicBezTo>
                    <a:pt x="105" y="72"/>
                    <a:pt x="105" y="73"/>
                    <a:pt x="105" y="73"/>
                  </a:cubicBezTo>
                  <a:cubicBezTo>
                    <a:pt x="104" y="81"/>
                    <a:pt x="103" y="88"/>
                    <a:pt x="102" y="95"/>
                  </a:cubicBezTo>
                  <a:cubicBezTo>
                    <a:pt x="102" y="96"/>
                    <a:pt x="102" y="96"/>
                    <a:pt x="103" y="97"/>
                  </a:cubicBezTo>
                  <a:cubicBezTo>
                    <a:pt x="107" y="98"/>
                    <a:pt x="111" y="99"/>
                    <a:pt x="114" y="101"/>
                  </a:cubicBezTo>
                  <a:cubicBezTo>
                    <a:pt x="115" y="101"/>
                    <a:pt x="116" y="101"/>
                    <a:pt x="116" y="101"/>
                  </a:cubicBezTo>
                  <a:cubicBezTo>
                    <a:pt x="121" y="93"/>
                    <a:pt x="125" y="84"/>
                    <a:pt x="126" y="74"/>
                  </a:cubicBezTo>
                  <a:cubicBezTo>
                    <a:pt x="126" y="73"/>
                    <a:pt x="125" y="72"/>
                    <a:pt x="124" y="72"/>
                  </a:cubicBezTo>
                  <a:close/>
                  <a:moveTo>
                    <a:pt x="25" y="101"/>
                  </a:moveTo>
                  <a:cubicBezTo>
                    <a:pt x="28" y="99"/>
                    <a:pt x="32" y="98"/>
                    <a:pt x="36" y="97"/>
                  </a:cubicBezTo>
                  <a:cubicBezTo>
                    <a:pt x="36" y="96"/>
                    <a:pt x="37" y="96"/>
                    <a:pt x="37" y="95"/>
                  </a:cubicBezTo>
                  <a:cubicBezTo>
                    <a:pt x="35" y="88"/>
                    <a:pt x="34" y="81"/>
                    <a:pt x="34" y="73"/>
                  </a:cubicBezTo>
                  <a:cubicBezTo>
                    <a:pt x="34" y="73"/>
                    <a:pt x="33" y="72"/>
                    <a:pt x="32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4" y="72"/>
                    <a:pt x="13" y="73"/>
                    <a:pt x="13" y="74"/>
                  </a:cubicBezTo>
                  <a:cubicBezTo>
                    <a:pt x="14" y="84"/>
                    <a:pt x="17" y="93"/>
                    <a:pt x="22" y="101"/>
                  </a:cubicBezTo>
                  <a:cubicBezTo>
                    <a:pt x="23" y="101"/>
                    <a:pt x="24" y="101"/>
                    <a:pt x="25" y="101"/>
                  </a:cubicBezTo>
                  <a:close/>
                  <a:moveTo>
                    <a:pt x="15" y="66"/>
                  </a:moveTo>
                  <a:cubicBezTo>
                    <a:pt x="32" y="66"/>
                    <a:pt x="32" y="66"/>
                    <a:pt x="32" y="66"/>
                  </a:cubicBezTo>
                  <a:cubicBezTo>
                    <a:pt x="33" y="66"/>
                    <a:pt x="34" y="65"/>
                    <a:pt x="34" y="64"/>
                  </a:cubicBezTo>
                  <a:cubicBezTo>
                    <a:pt x="34" y="57"/>
                    <a:pt x="35" y="49"/>
                    <a:pt x="37" y="43"/>
                  </a:cubicBezTo>
                  <a:cubicBezTo>
                    <a:pt x="37" y="42"/>
                    <a:pt x="36" y="41"/>
                    <a:pt x="36" y="41"/>
                  </a:cubicBezTo>
                  <a:cubicBezTo>
                    <a:pt x="32" y="40"/>
                    <a:pt x="28" y="38"/>
                    <a:pt x="25" y="36"/>
                  </a:cubicBezTo>
                  <a:cubicBezTo>
                    <a:pt x="24" y="36"/>
                    <a:pt x="23" y="36"/>
                    <a:pt x="22" y="37"/>
                  </a:cubicBezTo>
                  <a:cubicBezTo>
                    <a:pt x="17" y="45"/>
                    <a:pt x="14" y="54"/>
                    <a:pt x="13" y="64"/>
                  </a:cubicBezTo>
                  <a:cubicBezTo>
                    <a:pt x="13" y="65"/>
                    <a:pt x="14" y="66"/>
                    <a:pt x="15" y="66"/>
                  </a:cubicBezTo>
                  <a:close/>
                  <a:moveTo>
                    <a:pt x="92" y="19"/>
                  </a:moveTo>
                  <a:cubicBezTo>
                    <a:pt x="95" y="23"/>
                    <a:pt x="98" y="29"/>
                    <a:pt x="99" y="34"/>
                  </a:cubicBezTo>
                  <a:cubicBezTo>
                    <a:pt x="100" y="35"/>
                    <a:pt x="101" y="35"/>
                    <a:pt x="101" y="35"/>
                  </a:cubicBezTo>
                  <a:cubicBezTo>
                    <a:pt x="104" y="34"/>
                    <a:pt x="107" y="33"/>
                    <a:pt x="109" y="32"/>
                  </a:cubicBezTo>
                  <a:cubicBezTo>
                    <a:pt x="110" y="32"/>
                    <a:pt x="110" y="31"/>
                    <a:pt x="110" y="31"/>
                  </a:cubicBezTo>
                  <a:cubicBezTo>
                    <a:pt x="110" y="30"/>
                    <a:pt x="110" y="30"/>
                    <a:pt x="110" y="29"/>
                  </a:cubicBezTo>
                  <a:cubicBezTo>
                    <a:pt x="105" y="24"/>
                    <a:pt x="100" y="20"/>
                    <a:pt x="93" y="18"/>
                  </a:cubicBezTo>
                  <a:cubicBezTo>
                    <a:pt x="93" y="17"/>
                    <a:pt x="92" y="18"/>
                    <a:pt x="92" y="19"/>
                  </a:cubicBezTo>
                  <a:close/>
                  <a:moveTo>
                    <a:pt x="78" y="13"/>
                  </a:moveTo>
                  <a:cubicBezTo>
                    <a:pt x="77" y="13"/>
                    <a:pt x="75" y="12"/>
                    <a:pt x="74" y="12"/>
                  </a:cubicBezTo>
                  <a:cubicBezTo>
                    <a:pt x="73" y="12"/>
                    <a:pt x="72" y="13"/>
                    <a:pt x="72" y="14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72" y="39"/>
                    <a:pt x="73" y="40"/>
                    <a:pt x="74" y="40"/>
                  </a:cubicBezTo>
                  <a:cubicBezTo>
                    <a:pt x="80" y="39"/>
                    <a:pt x="86" y="39"/>
                    <a:pt x="92" y="37"/>
                  </a:cubicBezTo>
                  <a:cubicBezTo>
                    <a:pt x="93" y="37"/>
                    <a:pt x="94" y="36"/>
                    <a:pt x="93" y="35"/>
                  </a:cubicBezTo>
                  <a:cubicBezTo>
                    <a:pt x="91" y="28"/>
                    <a:pt x="87" y="20"/>
                    <a:pt x="81" y="14"/>
                  </a:cubicBezTo>
                  <a:cubicBezTo>
                    <a:pt x="80" y="13"/>
                    <a:pt x="79" y="13"/>
                    <a:pt x="78" y="13"/>
                  </a:cubicBezTo>
                  <a:close/>
                  <a:moveTo>
                    <a:pt x="64" y="12"/>
                  </a:moveTo>
                  <a:cubicBezTo>
                    <a:pt x="63" y="12"/>
                    <a:pt x="62" y="13"/>
                    <a:pt x="61" y="13"/>
                  </a:cubicBezTo>
                  <a:cubicBezTo>
                    <a:pt x="59" y="13"/>
                    <a:pt x="58" y="13"/>
                    <a:pt x="57" y="14"/>
                  </a:cubicBezTo>
                  <a:cubicBezTo>
                    <a:pt x="52" y="20"/>
                    <a:pt x="48" y="28"/>
                    <a:pt x="45" y="35"/>
                  </a:cubicBezTo>
                  <a:cubicBezTo>
                    <a:pt x="45" y="36"/>
                    <a:pt x="45" y="37"/>
                    <a:pt x="46" y="37"/>
                  </a:cubicBezTo>
                  <a:cubicBezTo>
                    <a:pt x="52" y="39"/>
                    <a:pt x="58" y="39"/>
                    <a:pt x="64" y="40"/>
                  </a:cubicBezTo>
                  <a:cubicBezTo>
                    <a:pt x="65" y="40"/>
                    <a:pt x="66" y="39"/>
                    <a:pt x="66" y="38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3"/>
                    <a:pt x="65" y="12"/>
                    <a:pt x="64" y="12"/>
                  </a:cubicBezTo>
                  <a:close/>
                  <a:moveTo>
                    <a:pt x="45" y="18"/>
                  </a:moveTo>
                  <a:cubicBezTo>
                    <a:pt x="39" y="20"/>
                    <a:pt x="33" y="24"/>
                    <a:pt x="29" y="29"/>
                  </a:cubicBezTo>
                  <a:cubicBezTo>
                    <a:pt x="28" y="30"/>
                    <a:pt x="28" y="30"/>
                    <a:pt x="28" y="31"/>
                  </a:cubicBezTo>
                  <a:cubicBezTo>
                    <a:pt x="28" y="31"/>
                    <a:pt x="29" y="32"/>
                    <a:pt x="29" y="32"/>
                  </a:cubicBezTo>
                  <a:cubicBezTo>
                    <a:pt x="32" y="33"/>
                    <a:pt x="34" y="34"/>
                    <a:pt x="37" y="35"/>
                  </a:cubicBezTo>
                  <a:cubicBezTo>
                    <a:pt x="38" y="35"/>
                    <a:pt x="39" y="35"/>
                    <a:pt x="39" y="34"/>
                  </a:cubicBezTo>
                  <a:cubicBezTo>
                    <a:pt x="41" y="29"/>
                    <a:pt x="43" y="23"/>
                    <a:pt x="46" y="19"/>
                  </a:cubicBezTo>
                  <a:cubicBezTo>
                    <a:pt x="47" y="18"/>
                    <a:pt x="46" y="17"/>
                    <a:pt x="45" y="18"/>
                  </a:cubicBezTo>
                  <a:close/>
                  <a:moveTo>
                    <a:pt x="29" y="108"/>
                  </a:moveTo>
                  <a:cubicBezTo>
                    <a:pt x="33" y="113"/>
                    <a:pt x="39" y="117"/>
                    <a:pt x="45" y="120"/>
                  </a:cubicBezTo>
                  <a:cubicBezTo>
                    <a:pt x="46" y="120"/>
                    <a:pt x="47" y="119"/>
                    <a:pt x="46" y="119"/>
                  </a:cubicBezTo>
                  <a:cubicBezTo>
                    <a:pt x="43" y="114"/>
                    <a:pt x="41" y="109"/>
                    <a:pt x="39" y="104"/>
                  </a:cubicBezTo>
                  <a:cubicBezTo>
                    <a:pt x="39" y="103"/>
                    <a:pt x="38" y="102"/>
                    <a:pt x="37" y="103"/>
                  </a:cubicBezTo>
                  <a:cubicBezTo>
                    <a:pt x="34" y="104"/>
                    <a:pt x="32" y="104"/>
                    <a:pt x="29" y="106"/>
                  </a:cubicBezTo>
                  <a:cubicBezTo>
                    <a:pt x="28" y="106"/>
                    <a:pt x="28" y="107"/>
                    <a:pt x="29" y="108"/>
                  </a:cubicBezTo>
                  <a:close/>
                  <a:moveTo>
                    <a:pt x="61" y="125"/>
                  </a:moveTo>
                  <a:cubicBezTo>
                    <a:pt x="62" y="125"/>
                    <a:pt x="63" y="125"/>
                    <a:pt x="64" y="125"/>
                  </a:cubicBezTo>
                  <a:cubicBezTo>
                    <a:pt x="65" y="125"/>
                    <a:pt x="66" y="124"/>
                    <a:pt x="66" y="123"/>
                  </a:cubicBezTo>
                  <a:cubicBezTo>
                    <a:pt x="66" y="100"/>
                    <a:pt x="66" y="100"/>
                    <a:pt x="66" y="100"/>
                  </a:cubicBezTo>
                  <a:cubicBezTo>
                    <a:pt x="66" y="99"/>
                    <a:pt x="65" y="98"/>
                    <a:pt x="64" y="98"/>
                  </a:cubicBezTo>
                  <a:cubicBezTo>
                    <a:pt x="58" y="98"/>
                    <a:pt x="52" y="99"/>
                    <a:pt x="46" y="100"/>
                  </a:cubicBezTo>
                  <a:cubicBezTo>
                    <a:pt x="45" y="100"/>
                    <a:pt x="45" y="101"/>
                    <a:pt x="45" y="102"/>
                  </a:cubicBezTo>
                  <a:cubicBezTo>
                    <a:pt x="48" y="110"/>
                    <a:pt x="52" y="118"/>
                    <a:pt x="57" y="123"/>
                  </a:cubicBezTo>
                  <a:cubicBezTo>
                    <a:pt x="58" y="124"/>
                    <a:pt x="59" y="125"/>
                    <a:pt x="61" y="125"/>
                  </a:cubicBezTo>
                  <a:close/>
                  <a:moveTo>
                    <a:pt x="74" y="125"/>
                  </a:moveTo>
                  <a:cubicBezTo>
                    <a:pt x="75" y="125"/>
                    <a:pt x="77" y="125"/>
                    <a:pt x="78" y="125"/>
                  </a:cubicBezTo>
                  <a:cubicBezTo>
                    <a:pt x="79" y="125"/>
                    <a:pt x="80" y="124"/>
                    <a:pt x="81" y="123"/>
                  </a:cubicBezTo>
                  <a:cubicBezTo>
                    <a:pt x="87" y="118"/>
                    <a:pt x="91" y="110"/>
                    <a:pt x="93" y="102"/>
                  </a:cubicBezTo>
                  <a:cubicBezTo>
                    <a:pt x="94" y="101"/>
                    <a:pt x="93" y="100"/>
                    <a:pt x="92" y="100"/>
                  </a:cubicBezTo>
                  <a:cubicBezTo>
                    <a:pt x="86" y="99"/>
                    <a:pt x="80" y="98"/>
                    <a:pt x="74" y="98"/>
                  </a:cubicBezTo>
                  <a:cubicBezTo>
                    <a:pt x="73" y="98"/>
                    <a:pt x="72" y="99"/>
                    <a:pt x="72" y="100"/>
                  </a:cubicBezTo>
                  <a:cubicBezTo>
                    <a:pt x="72" y="123"/>
                    <a:pt x="72" y="123"/>
                    <a:pt x="72" y="123"/>
                  </a:cubicBezTo>
                  <a:cubicBezTo>
                    <a:pt x="72" y="124"/>
                    <a:pt x="73" y="125"/>
                    <a:pt x="74" y="125"/>
                  </a:cubicBezTo>
                  <a:close/>
                  <a:moveTo>
                    <a:pt x="93" y="120"/>
                  </a:moveTo>
                  <a:cubicBezTo>
                    <a:pt x="100" y="117"/>
                    <a:pt x="105" y="113"/>
                    <a:pt x="110" y="108"/>
                  </a:cubicBezTo>
                  <a:cubicBezTo>
                    <a:pt x="111" y="107"/>
                    <a:pt x="110" y="106"/>
                    <a:pt x="109" y="106"/>
                  </a:cubicBezTo>
                  <a:cubicBezTo>
                    <a:pt x="107" y="104"/>
                    <a:pt x="104" y="104"/>
                    <a:pt x="101" y="103"/>
                  </a:cubicBezTo>
                  <a:cubicBezTo>
                    <a:pt x="101" y="102"/>
                    <a:pt x="100" y="103"/>
                    <a:pt x="99" y="104"/>
                  </a:cubicBezTo>
                  <a:cubicBezTo>
                    <a:pt x="98" y="109"/>
                    <a:pt x="95" y="114"/>
                    <a:pt x="92" y="119"/>
                  </a:cubicBezTo>
                  <a:cubicBezTo>
                    <a:pt x="92" y="119"/>
                    <a:pt x="93" y="120"/>
                    <a:pt x="93" y="120"/>
                  </a:cubicBezTo>
                  <a:close/>
                  <a:moveTo>
                    <a:pt x="94" y="43"/>
                  </a:moveTo>
                  <a:cubicBezTo>
                    <a:pt x="88" y="44"/>
                    <a:pt x="81" y="45"/>
                    <a:pt x="74" y="46"/>
                  </a:cubicBezTo>
                  <a:cubicBezTo>
                    <a:pt x="73" y="46"/>
                    <a:pt x="72" y="46"/>
                    <a:pt x="72" y="47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72" y="65"/>
                    <a:pt x="73" y="66"/>
                    <a:pt x="74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8" y="66"/>
                    <a:pt x="99" y="65"/>
                    <a:pt x="98" y="64"/>
                  </a:cubicBezTo>
                  <a:cubicBezTo>
                    <a:pt x="98" y="57"/>
                    <a:pt x="97" y="50"/>
                    <a:pt x="96" y="44"/>
                  </a:cubicBezTo>
                  <a:cubicBezTo>
                    <a:pt x="96" y="44"/>
                    <a:pt x="95" y="43"/>
                    <a:pt x="94" y="43"/>
                  </a:cubicBezTo>
                  <a:close/>
                  <a:moveTo>
                    <a:pt x="97" y="72"/>
                  </a:moveTo>
                  <a:cubicBezTo>
                    <a:pt x="74" y="72"/>
                    <a:pt x="74" y="72"/>
                    <a:pt x="74" y="72"/>
                  </a:cubicBezTo>
                  <a:cubicBezTo>
                    <a:pt x="73" y="72"/>
                    <a:pt x="72" y="73"/>
                    <a:pt x="72" y="73"/>
                  </a:cubicBezTo>
                  <a:cubicBezTo>
                    <a:pt x="72" y="90"/>
                    <a:pt x="72" y="90"/>
                    <a:pt x="72" y="90"/>
                  </a:cubicBezTo>
                  <a:cubicBezTo>
                    <a:pt x="72" y="91"/>
                    <a:pt x="73" y="92"/>
                    <a:pt x="74" y="92"/>
                  </a:cubicBezTo>
                  <a:cubicBezTo>
                    <a:pt x="81" y="92"/>
                    <a:pt x="88" y="93"/>
                    <a:pt x="94" y="94"/>
                  </a:cubicBezTo>
                  <a:cubicBezTo>
                    <a:pt x="95" y="95"/>
                    <a:pt x="96" y="94"/>
                    <a:pt x="96" y="93"/>
                  </a:cubicBezTo>
                  <a:cubicBezTo>
                    <a:pt x="97" y="87"/>
                    <a:pt x="98" y="80"/>
                    <a:pt x="98" y="74"/>
                  </a:cubicBezTo>
                  <a:cubicBezTo>
                    <a:pt x="99" y="73"/>
                    <a:pt x="98" y="72"/>
                    <a:pt x="97" y="72"/>
                  </a:cubicBezTo>
                  <a:close/>
                  <a:moveTo>
                    <a:pt x="45" y="94"/>
                  </a:moveTo>
                  <a:cubicBezTo>
                    <a:pt x="51" y="93"/>
                    <a:pt x="58" y="92"/>
                    <a:pt x="65" y="92"/>
                  </a:cubicBezTo>
                  <a:cubicBezTo>
                    <a:pt x="65" y="92"/>
                    <a:pt x="66" y="91"/>
                    <a:pt x="66" y="90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6" y="73"/>
                    <a:pt x="65" y="72"/>
                    <a:pt x="65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1" y="72"/>
                    <a:pt x="40" y="73"/>
                    <a:pt x="40" y="74"/>
                  </a:cubicBezTo>
                  <a:cubicBezTo>
                    <a:pt x="40" y="80"/>
                    <a:pt x="41" y="87"/>
                    <a:pt x="43" y="93"/>
                  </a:cubicBezTo>
                  <a:cubicBezTo>
                    <a:pt x="43" y="94"/>
                    <a:pt x="44" y="95"/>
                    <a:pt x="45" y="94"/>
                  </a:cubicBezTo>
                  <a:close/>
                  <a:moveTo>
                    <a:pt x="42" y="66"/>
                  </a:moveTo>
                  <a:cubicBezTo>
                    <a:pt x="65" y="66"/>
                    <a:pt x="65" y="66"/>
                    <a:pt x="65" y="66"/>
                  </a:cubicBezTo>
                  <a:cubicBezTo>
                    <a:pt x="65" y="66"/>
                    <a:pt x="66" y="65"/>
                    <a:pt x="66" y="64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6"/>
                    <a:pt x="65" y="46"/>
                    <a:pt x="65" y="46"/>
                  </a:cubicBezTo>
                  <a:cubicBezTo>
                    <a:pt x="58" y="45"/>
                    <a:pt x="51" y="44"/>
                    <a:pt x="45" y="43"/>
                  </a:cubicBezTo>
                  <a:cubicBezTo>
                    <a:pt x="44" y="43"/>
                    <a:pt x="43" y="44"/>
                    <a:pt x="43" y="44"/>
                  </a:cubicBezTo>
                  <a:cubicBezTo>
                    <a:pt x="41" y="50"/>
                    <a:pt x="40" y="57"/>
                    <a:pt x="40" y="64"/>
                  </a:cubicBezTo>
                  <a:cubicBezTo>
                    <a:pt x="40" y="65"/>
                    <a:pt x="41" y="66"/>
                    <a:pt x="42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0366813" y="3828963"/>
            <a:ext cx="808567" cy="804333"/>
            <a:chOff x="10531474" y="2989263"/>
            <a:chExt cx="808567" cy="804333"/>
          </a:xfrm>
        </p:grpSpPr>
        <p:sp>
          <p:nvSpPr>
            <p:cNvPr id="29" name="Oval 17"/>
            <p:cNvSpPr>
              <a:spLocks noChangeArrowheads="1"/>
            </p:cNvSpPr>
            <p:nvPr/>
          </p:nvSpPr>
          <p:spPr bwMode="auto">
            <a:xfrm>
              <a:off x="10531474" y="2989263"/>
              <a:ext cx="808567" cy="804333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6">
                <a:solidFill>
                  <a:schemeClr val="lt1"/>
                </a:solidFill>
              </a:endParaRPr>
            </a:p>
          </p:txBody>
        </p:sp>
        <p:grpSp>
          <p:nvGrpSpPr>
            <p:cNvPr id="30" name="Group 29"/>
            <p:cNvGrpSpPr>
              <a:grpSpLocks/>
            </p:cNvGrpSpPr>
            <p:nvPr/>
          </p:nvGrpSpPr>
          <p:grpSpPr bwMode="auto">
            <a:xfrm>
              <a:off x="10730441" y="3190347"/>
              <a:ext cx="404284" cy="393700"/>
              <a:chOff x="0" y="0"/>
              <a:chExt cx="191" cy="186"/>
            </a:xfrm>
          </p:grpSpPr>
          <p:sp>
            <p:nvSpPr>
              <p:cNvPr id="31" name="Freeform 30"/>
              <p:cNvSpPr>
                <a:spLocks noEditPoints="1"/>
              </p:cNvSpPr>
              <p:nvPr/>
            </p:nvSpPr>
            <p:spPr bwMode="auto">
              <a:xfrm>
                <a:off x="0" y="0"/>
                <a:ext cx="121" cy="113"/>
              </a:xfrm>
              <a:custGeom>
                <a:avLst/>
                <a:gdLst>
                  <a:gd name="T0" fmla="*/ 287 w 51"/>
                  <a:gd name="T1" fmla="*/ 184 h 48"/>
                  <a:gd name="T2" fmla="*/ 12 w 51"/>
                  <a:gd name="T3" fmla="*/ 184 h 48"/>
                  <a:gd name="T4" fmla="*/ 0 w 51"/>
                  <a:gd name="T5" fmla="*/ 188 h 48"/>
                  <a:gd name="T6" fmla="*/ 102 w 51"/>
                  <a:gd name="T7" fmla="*/ 266 h 48"/>
                  <a:gd name="T8" fmla="*/ 202 w 51"/>
                  <a:gd name="T9" fmla="*/ 266 h 48"/>
                  <a:gd name="T10" fmla="*/ 221 w 51"/>
                  <a:gd name="T11" fmla="*/ 245 h 48"/>
                  <a:gd name="T12" fmla="*/ 209 w 51"/>
                  <a:gd name="T13" fmla="*/ 221 h 48"/>
                  <a:gd name="T14" fmla="*/ 214 w 51"/>
                  <a:gd name="T15" fmla="*/ 210 h 48"/>
                  <a:gd name="T16" fmla="*/ 221 w 51"/>
                  <a:gd name="T17" fmla="*/ 210 h 48"/>
                  <a:gd name="T18" fmla="*/ 242 w 51"/>
                  <a:gd name="T19" fmla="*/ 228 h 48"/>
                  <a:gd name="T20" fmla="*/ 247 w 51"/>
                  <a:gd name="T21" fmla="*/ 221 h 48"/>
                  <a:gd name="T22" fmla="*/ 225 w 51"/>
                  <a:gd name="T23" fmla="*/ 205 h 48"/>
                  <a:gd name="T24" fmla="*/ 225 w 51"/>
                  <a:gd name="T25" fmla="*/ 193 h 48"/>
                  <a:gd name="T26" fmla="*/ 242 w 51"/>
                  <a:gd name="T27" fmla="*/ 193 h 48"/>
                  <a:gd name="T28" fmla="*/ 266 w 51"/>
                  <a:gd name="T29" fmla="*/ 205 h 48"/>
                  <a:gd name="T30" fmla="*/ 287 w 51"/>
                  <a:gd name="T31" fmla="*/ 184 h 48"/>
                  <a:gd name="T32" fmla="*/ 185 w 51"/>
                  <a:gd name="T33" fmla="*/ 167 h 48"/>
                  <a:gd name="T34" fmla="*/ 140 w 51"/>
                  <a:gd name="T35" fmla="*/ 16 h 48"/>
                  <a:gd name="T36" fmla="*/ 152 w 51"/>
                  <a:gd name="T37" fmla="*/ 5 h 48"/>
                  <a:gd name="T38" fmla="*/ 247 w 51"/>
                  <a:gd name="T39" fmla="*/ 78 h 48"/>
                  <a:gd name="T40" fmla="*/ 270 w 51"/>
                  <a:gd name="T41" fmla="*/ 160 h 48"/>
                  <a:gd name="T42" fmla="*/ 266 w 51"/>
                  <a:gd name="T43" fmla="*/ 172 h 48"/>
                  <a:gd name="T44" fmla="*/ 192 w 51"/>
                  <a:gd name="T45" fmla="*/ 172 h 48"/>
                  <a:gd name="T46" fmla="*/ 185 w 51"/>
                  <a:gd name="T47" fmla="*/ 167 h 4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51" h="48">
                    <a:moveTo>
                      <a:pt x="51" y="33"/>
                    </a:moveTo>
                    <a:cubicBezTo>
                      <a:pt x="2" y="33"/>
                      <a:pt x="2" y="33"/>
                      <a:pt x="2" y="33"/>
                    </a:cubicBezTo>
                    <a:cubicBezTo>
                      <a:pt x="1" y="33"/>
                      <a:pt x="0" y="33"/>
                      <a:pt x="0" y="34"/>
                    </a:cubicBezTo>
                    <a:cubicBezTo>
                      <a:pt x="1" y="43"/>
                      <a:pt x="10" y="48"/>
                      <a:pt x="18" y="4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9" y="44"/>
                      <a:pt x="39" y="44"/>
                      <a:pt x="39" y="44"/>
                    </a:cubicBezTo>
                    <a:cubicBezTo>
                      <a:pt x="38" y="43"/>
                      <a:pt x="37" y="42"/>
                      <a:pt x="37" y="40"/>
                    </a:cubicBezTo>
                    <a:cubicBezTo>
                      <a:pt x="37" y="39"/>
                      <a:pt x="37" y="39"/>
                      <a:pt x="38" y="38"/>
                    </a:cubicBezTo>
                    <a:cubicBezTo>
                      <a:pt x="38" y="38"/>
                      <a:pt x="38" y="38"/>
                      <a:pt x="39" y="38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40" y="36"/>
                      <a:pt x="40" y="36"/>
                      <a:pt x="40" y="35"/>
                    </a:cubicBezTo>
                    <a:cubicBezTo>
                      <a:pt x="41" y="35"/>
                      <a:pt x="42" y="35"/>
                      <a:pt x="43" y="35"/>
                    </a:cubicBezTo>
                    <a:cubicBezTo>
                      <a:pt x="45" y="35"/>
                      <a:pt x="46" y="35"/>
                      <a:pt x="47" y="37"/>
                    </a:cubicBezTo>
                    <a:lnTo>
                      <a:pt x="51" y="33"/>
                    </a:lnTo>
                    <a:close/>
                    <a:moveTo>
                      <a:pt x="33" y="30"/>
                    </a:moveTo>
                    <a:cubicBezTo>
                      <a:pt x="25" y="3"/>
                      <a:pt x="25" y="3"/>
                      <a:pt x="25" y="3"/>
                    </a:cubicBezTo>
                    <a:cubicBezTo>
                      <a:pt x="25" y="2"/>
                      <a:pt x="26" y="1"/>
                      <a:pt x="27" y="1"/>
                    </a:cubicBezTo>
                    <a:cubicBezTo>
                      <a:pt x="35" y="0"/>
                      <a:pt x="42" y="7"/>
                      <a:pt x="44" y="14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8" y="30"/>
                      <a:pt x="48" y="31"/>
                      <a:pt x="47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3" y="31"/>
                      <a:pt x="33" y="30"/>
                      <a:pt x="33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2" name="Freeform 31"/>
              <p:cNvSpPr>
                <a:spLocks noEditPoints="1"/>
              </p:cNvSpPr>
              <p:nvPr/>
            </p:nvSpPr>
            <p:spPr bwMode="auto">
              <a:xfrm>
                <a:off x="85" y="78"/>
                <a:ext cx="106" cy="108"/>
              </a:xfrm>
              <a:custGeom>
                <a:avLst/>
                <a:gdLst>
                  <a:gd name="T0" fmla="*/ 238 w 45"/>
                  <a:gd name="T1" fmla="*/ 0 h 46"/>
                  <a:gd name="T2" fmla="*/ 82 w 45"/>
                  <a:gd name="T3" fmla="*/ 0 h 46"/>
                  <a:gd name="T4" fmla="*/ 61 w 45"/>
                  <a:gd name="T5" fmla="*/ 21 h 46"/>
                  <a:gd name="T6" fmla="*/ 66 w 45"/>
                  <a:gd name="T7" fmla="*/ 38 h 46"/>
                  <a:gd name="T8" fmla="*/ 66 w 45"/>
                  <a:gd name="T9" fmla="*/ 45 h 46"/>
                  <a:gd name="T10" fmla="*/ 61 w 45"/>
                  <a:gd name="T11" fmla="*/ 49 h 46"/>
                  <a:gd name="T12" fmla="*/ 45 w 45"/>
                  <a:gd name="T13" fmla="*/ 38 h 46"/>
                  <a:gd name="T14" fmla="*/ 38 w 45"/>
                  <a:gd name="T15" fmla="*/ 45 h 46"/>
                  <a:gd name="T16" fmla="*/ 57 w 45"/>
                  <a:gd name="T17" fmla="*/ 54 h 46"/>
                  <a:gd name="T18" fmla="*/ 57 w 45"/>
                  <a:gd name="T19" fmla="*/ 66 h 46"/>
                  <a:gd name="T20" fmla="*/ 38 w 45"/>
                  <a:gd name="T21" fmla="*/ 73 h 46"/>
                  <a:gd name="T22" fmla="*/ 16 w 45"/>
                  <a:gd name="T23" fmla="*/ 61 h 46"/>
                  <a:gd name="T24" fmla="*/ 0 w 45"/>
                  <a:gd name="T25" fmla="*/ 82 h 46"/>
                  <a:gd name="T26" fmla="*/ 238 w 45"/>
                  <a:gd name="T27" fmla="*/ 82 h 46"/>
                  <a:gd name="T28" fmla="*/ 250 w 45"/>
                  <a:gd name="T29" fmla="*/ 73 h 46"/>
                  <a:gd name="T30" fmla="*/ 250 w 45"/>
                  <a:gd name="T31" fmla="*/ 5 h 46"/>
                  <a:gd name="T32" fmla="*/ 238 w 45"/>
                  <a:gd name="T33" fmla="*/ 0 h 46"/>
                  <a:gd name="T34" fmla="*/ 49 w 45"/>
                  <a:gd name="T35" fmla="*/ 249 h 46"/>
                  <a:gd name="T36" fmla="*/ 12 w 45"/>
                  <a:gd name="T37" fmla="*/ 106 h 46"/>
                  <a:gd name="T38" fmla="*/ 21 w 45"/>
                  <a:gd name="T39" fmla="*/ 89 h 46"/>
                  <a:gd name="T40" fmla="*/ 90 w 45"/>
                  <a:gd name="T41" fmla="*/ 89 h 46"/>
                  <a:gd name="T42" fmla="*/ 99 w 45"/>
                  <a:gd name="T43" fmla="*/ 99 h 46"/>
                  <a:gd name="T44" fmla="*/ 134 w 45"/>
                  <a:gd name="T45" fmla="*/ 225 h 46"/>
                  <a:gd name="T46" fmla="*/ 127 w 45"/>
                  <a:gd name="T47" fmla="*/ 237 h 46"/>
                  <a:gd name="T48" fmla="*/ 66 w 45"/>
                  <a:gd name="T49" fmla="*/ 254 h 46"/>
                  <a:gd name="T50" fmla="*/ 49 w 45"/>
                  <a:gd name="T51" fmla="*/ 249 h 46"/>
                  <a:gd name="T52" fmla="*/ 78 w 45"/>
                  <a:gd name="T53" fmla="*/ 232 h 46"/>
                  <a:gd name="T54" fmla="*/ 106 w 45"/>
                  <a:gd name="T55" fmla="*/ 225 h 46"/>
                  <a:gd name="T56" fmla="*/ 111 w 45"/>
                  <a:gd name="T57" fmla="*/ 216 h 46"/>
                  <a:gd name="T58" fmla="*/ 90 w 45"/>
                  <a:gd name="T59" fmla="*/ 127 h 46"/>
                  <a:gd name="T60" fmla="*/ 78 w 45"/>
                  <a:gd name="T61" fmla="*/ 122 h 46"/>
                  <a:gd name="T62" fmla="*/ 49 w 45"/>
                  <a:gd name="T63" fmla="*/ 127 h 46"/>
                  <a:gd name="T64" fmla="*/ 45 w 45"/>
                  <a:gd name="T65" fmla="*/ 139 h 46"/>
                  <a:gd name="T66" fmla="*/ 66 w 45"/>
                  <a:gd name="T67" fmla="*/ 225 h 46"/>
                  <a:gd name="T68" fmla="*/ 78 w 45"/>
                  <a:gd name="T69" fmla="*/ 232 h 46"/>
                  <a:gd name="T70" fmla="*/ 233 w 45"/>
                  <a:gd name="T71" fmla="*/ 28 h 46"/>
                  <a:gd name="T72" fmla="*/ 233 w 45"/>
                  <a:gd name="T73" fmla="*/ 54 h 46"/>
                  <a:gd name="T74" fmla="*/ 221 w 45"/>
                  <a:gd name="T75" fmla="*/ 66 h 46"/>
                  <a:gd name="T76" fmla="*/ 134 w 45"/>
                  <a:gd name="T77" fmla="*/ 66 h 46"/>
                  <a:gd name="T78" fmla="*/ 127 w 45"/>
                  <a:gd name="T79" fmla="*/ 54 h 46"/>
                  <a:gd name="T80" fmla="*/ 127 w 45"/>
                  <a:gd name="T81" fmla="*/ 28 h 46"/>
                  <a:gd name="T82" fmla="*/ 134 w 45"/>
                  <a:gd name="T83" fmla="*/ 16 h 46"/>
                  <a:gd name="T84" fmla="*/ 221 w 45"/>
                  <a:gd name="T85" fmla="*/ 16 h 46"/>
                  <a:gd name="T86" fmla="*/ 233 w 45"/>
                  <a:gd name="T87" fmla="*/ 28 h 4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45" h="46">
                    <a:moveTo>
                      <a:pt x="43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2" y="5"/>
                      <a:pt x="12" y="6"/>
                      <a:pt x="12" y="7"/>
                    </a:cubicBezTo>
                    <a:cubicBezTo>
                      <a:pt x="12" y="7"/>
                      <a:pt x="12" y="8"/>
                      <a:pt x="12" y="8"/>
                    </a:cubicBezTo>
                    <a:cubicBezTo>
                      <a:pt x="12" y="9"/>
                      <a:pt x="11" y="9"/>
                      <a:pt x="11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1"/>
                      <a:pt x="10" y="11"/>
                      <a:pt x="10" y="12"/>
                    </a:cubicBezTo>
                    <a:cubicBezTo>
                      <a:pt x="9" y="12"/>
                      <a:pt x="8" y="13"/>
                      <a:pt x="7" y="13"/>
                    </a:cubicBezTo>
                    <a:cubicBezTo>
                      <a:pt x="6" y="13"/>
                      <a:pt x="4" y="12"/>
                      <a:pt x="3" y="1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4" y="15"/>
                      <a:pt x="45" y="14"/>
                      <a:pt x="45" y="13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5" y="0"/>
                      <a:pt x="44" y="0"/>
                      <a:pt x="43" y="0"/>
                    </a:cubicBezTo>
                    <a:close/>
                    <a:moveTo>
                      <a:pt x="9" y="45"/>
                    </a:moveTo>
                    <a:cubicBezTo>
                      <a:pt x="2" y="19"/>
                      <a:pt x="2" y="19"/>
                      <a:pt x="2" y="19"/>
                    </a:cubicBezTo>
                    <a:cubicBezTo>
                      <a:pt x="2" y="17"/>
                      <a:pt x="3" y="16"/>
                      <a:pt x="4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7" y="16"/>
                      <a:pt x="18" y="17"/>
                      <a:pt x="18" y="18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5" y="42"/>
                      <a:pt x="24" y="43"/>
                      <a:pt x="23" y="43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1" y="46"/>
                      <a:pt x="10" y="46"/>
                      <a:pt x="9" y="45"/>
                    </a:cubicBezTo>
                    <a:close/>
                    <a:moveTo>
                      <a:pt x="14" y="42"/>
                    </a:moveTo>
                    <a:cubicBezTo>
                      <a:pt x="19" y="41"/>
                      <a:pt x="19" y="41"/>
                      <a:pt x="19" y="41"/>
                    </a:cubicBezTo>
                    <a:cubicBezTo>
                      <a:pt x="20" y="40"/>
                      <a:pt x="20" y="40"/>
                      <a:pt x="20" y="39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2"/>
                      <a:pt x="15" y="22"/>
                      <a:pt x="14" y="22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8" y="24"/>
                      <a:pt x="7" y="25"/>
                      <a:pt x="8" y="25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42"/>
                      <a:pt x="13" y="42"/>
                      <a:pt x="14" y="42"/>
                    </a:cubicBezTo>
                    <a:close/>
                    <a:moveTo>
                      <a:pt x="42" y="5"/>
                    </a:move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1"/>
                      <a:pt x="41" y="12"/>
                      <a:pt x="40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3" y="12"/>
                      <a:pt x="23" y="11"/>
                      <a:pt x="23" y="10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3" y="3"/>
                      <a:pt x="24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1" y="3"/>
                      <a:pt x="42" y="4"/>
                      <a:pt x="42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5166164" y="3464896"/>
            <a:ext cx="1530349" cy="1534584"/>
            <a:chOff x="5330825" y="2625196"/>
            <a:chExt cx="1530349" cy="1534584"/>
          </a:xfrm>
        </p:grpSpPr>
        <p:sp>
          <p:nvSpPr>
            <p:cNvPr id="34" name="Oval 18"/>
            <p:cNvSpPr>
              <a:spLocks noChangeArrowheads="1"/>
            </p:cNvSpPr>
            <p:nvPr/>
          </p:nvSpPr>
          <p:spPr bwMode="auto">
            <a:xfrm>
              <a:off x="5330825" y="2625196"/>
              <a:ext cx="1530349" cy="1534584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6">
                <a:solidFill>
                  <a:schemeClr val="lt1"/>
                </a:solidFill>
              </a:endParaRPr>
            </a:p>
          </p:txBody>
        </p:sp>
        <p:grpSp>
          <p:nvGrpSpPr>
            <p:cNvPr id="35" name="Group 46"/>
            <p:cNvGrpSpPr>
              <a:grpSpLocks/>
            </p:cNvGrpSpPr>
            <p:nvPr/>
          </p:nvGrpSpPr>
          <p:grpSpPr bwMode="auto">
            <a:xfrm>
              <a:off x="5898092" y="3046414"/>
              <a:ext cx="408516" cy="690033"/>
              <a:chOff x="0" y="0"/>
              <a:chExt cx="193" cy="326"/>
            </a:xfrm>
          </p:grpSpPr>
          <p:sp>
            <p:nvSpPr>
              <p:cNvPr id="36" name="AutoShape 47"/>
              <p:cNvSpPr>
                <a:spLocks noChangeAspect="1" noChangeArrowheads="1" noTextEdit="1"/>
              </p:cNvSpPr>
              <p:nvPr/>
            </p:nvSpPr>
            <p:spPr bwMode="auto">
              <a:xfrm>
                <a:off x="2" y="0"/>
                <a:ext cx="191" cy="3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7" name="Freeform 48"/>
              <p:cNvSpPr>
                <a:spLocks/>
              </p:cNvSpPr>
              <p:nvPr/>
            </p:nvSpPr>
            <p:spPr bwMode="auto">
              <a:xfrm>
                <a:off x="0" y="2"/>
                <a:ext cx="193" cy="204"/>
              </a:xfrm>
              <a:custGeom>
                <a:avLst/>
                <a:gdLst>
                  <a:gd name="T0" fmla="*/ 438 w 82"/>
                  <a:gd name="T1" fmla="*/ 0 h 86"/>
                  <a:gd name="T2" fmla="*/ 66 w 82"/>
                  <a:gd name="T3" fmla="*/ 0 h 86"/>
                  <a:gd name="T4" fmla="*/ 0 w 82"/>
                  <a:gd name="T5" fmla="*/ 66 h 86"/>
                  <a:gd name="T6" fmla="*/ 0 w 82"/>
                  <a:gd name="T7" fmla="*/ 417 h 86"/>
                  <a:gd name="T8" fmla="*/ 66 w 82"/>
                  <a:gd name="T9" fmla="*/ 484 h 86"/>
                  <a:gd name="T10" fmla="*/ 122 w 82"/>
                  <a:gd name="T11" fmla="*/ 484 h 86"/>
                  <a:gd name="T12" fmla="*/ 127 w 82"/>
                  <a:gd name="T13" fmla="*/ 484 h 86"/>
                  <a:gd name="T14" fmla="*/ 438 w 82"/>
                  <a:gd name="T15" fmla="*/ 484 h 86"/>
                  <a:gd name="T16" fmla="*/ 454 w 82"/>
                  <a:gd name="T17" fmla="*/ 467 h 86"/>
                  <a:gd name="T18" fmla="*/ 454 w 82"/>
                  <a:gd name="T19" fmla="*/ 394 h 86"/>
                  <a:gd name="T20" fmla="*/ 442 w 82"/>
                  <a:gd name="T21" fmla="*/ 382 h 86"/>
                  <a:gd name="T22" fmla="*/ 438 w 82"/>
                  <a:gd name="T23" fmla="*/ 382 h 86"/>
                  <a:gd name="T24" fmla="*/ 426 w 82"/>
                  <a:gd name="T25" fmla="*/ 394 h 86"/>
                  <a:gd name="T26" fmla="*/ 426 w 82"/>
                  <a:gd name="T27" fmla="*/ 451 h 86"/>
                  <a:gd name="T28" fmla="*/ 417 w 82"/>
                  <a:gd name="T29" fmla="*/ 467 h 86"/>
                  <a:gd name="T30" fmla="*/ 144 w 82"/>
                  <a:gd name="T31" fmla="*/ 467 h 86"/>
                  <a:gd name="T32" fmla="*/ 139 w 82"/>
                  <a:gd name="T33" fmla="*/ 467 h 86"/>
                  <a:gd name="T34" fmla="*/ 66 w 82"/>
                  <a:gd name="T35" fmla="*/ 467 h 86"/>
                  <a:gd name="T36" fmla="*/ 66 w 82"/>
                  <a:gd name="T37" fmla="*/ 372 h 86"/>
                  <a:gd name="T38" fmla="*/ 233 w 82"/>
                  <a:gd name="T39" fmla="*/ 372 h 86"/>
                  <a:gd name="T40" fmla="*/ 238 w 82"/>
                  <a:gd name="T41" fmla="*/ 372 h 86"/>
                  <a:gd name="T42" fmla="*/ 438 w 82"/>
                  <a:gd name="T43" fmla="*/ 372 h 86"/>
                  <a:gd name="T44" fmla="*/ 454 w 82"/>
                  <a:gd name="T45" fmla="*/ 353 h 86"/>
                  <a:gd name="T46" fmla="*/ 454 w 82"/>
                  <a:gd name="T47" fmla="*/ 157 h 86"/>
                  <a:gd name="T48" fmla="*/ 454 w 82"/>
                  <a:gd name="T49" fmla="*/ 140 h 86"/>
                  <a:gd name="T50" fmla="*/ 454 w 82"/>
                  <a:gd name="T51" fmla="*/ 17 h 86"/>
                  <a:gd name="T52" fmla="*/ 438 w 82"/>
                  <a:gd name="T53" fmla="*/ 0 h 8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82" h="86">
                    <a:moveTo>
                      <a:pt x="79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37"/>
                      <a:pt x="0" y="49"/>
                      <a:pt x="0" y="74"/>
                    </a:cubicBezTo>
                    <a:cubicBezTo>
                      <a:pt x="0" y="81"/>
                      <a:pt x="5" y="86"/>
                      <a:pt x="12" y="86"/>
                    </a:cubicBezTo>
                    <a:cubicBezTo>
                      <a:pt x="22" y="86"/>
                      <a:pt x="22" y="86"/>
                      <a:pt x="22" y="86"/>
                    </a:cubicBezTo>
                    <a:cubicBezTo>
                      <a:pt x="23" y="86"/>
                      <a:pt x="23" y="86"/>
                      <a:pt x="23" y="86"/>
                    </a:cubicBezTo>
                    <a:cubicBezTo>
                      <a:pt x="79" y="86"/>
                      <a:pt x="79" y="86"/>
                      <a:pt x="79" y="86"/>
                    </a:cubicBezTo>
                    <a:cubicBezTo>
                      <a:pt x="80" y="86"/>
                      <a:pt x="82" y="85"/>
                      <a:pt x="82" y="83"/>
                    </a:cubicBezTo>
                    <a:cubicBezTo>
                      <a:pt x="82" y="70"/>
                      <a:pt x="82" y="70"/>
                      <a:pt x="82" y="70"/>
                    </a:cubicBezTo>
                    <a:cubicBezTo>
                      <a:pt x="82" y="69"/>
                      <a:pt x="81" y="68"/>
                      <a:pt x="80" y="68"/>
                    </a:cubicBezTo>
                    <a:cubicBezTo>
                      <a:pt x="79" y="68"/>
                      <a:pt x="79" y="68"/>
                      <a:pt x="79" y="68"/>
                    </a:cubicBezTo>
                    <a:cubicBezTo>
                      <a:pt x="78" y="68"/>
                      <a:pt x="77" y="69"/>
                      <a:pt x="77" y="70"/>
                    </a:cubicBezTo>
                    <a:cubicBezTo>
                      <a:pt x="77" y="80"/>
                      <a:pt x="77" y="80"/>
                      <a:pt x="77" y="80"/>
                    </a:cubicBezTo>
                    <a:cubicBezTo>
                      <a:pt x="77" y="82"/>
                      <a:pt x="76" y="83"/>
                      <a:pt x="75" y="83"/>
                    </a:cubicBezTo>
                    <a:cubicBezTo>
                      <a:pt x="26" y="83"/>
                      <a:pt x="26" y="83"/>
                      <a:pt x="26" y="83"/>
                    </a:cubicBezTo>
                    <a:cubicBezTo>
                      <a:pt x="25" y="83"/>
                      <a:pt x="25" y="83"/>
                      <a:pt x="25" y="83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" y="83"/>
                      <a:pt x="1" y="66"/>
                      <a:pt x="12" y="66"/>
                    </a:cubicBezTo>
                    <a:cubicBezTo>
                      <a:pt x="42" y="66"/>
                      <a:pt x="42" y="66"/>
                      <a:pt x="42" y="66"/>
                    </a:cubicBezTo>
                    <a:cubicBezTo>
                      <a:pt x="43" y="66"/>
                      <a:pt x="43" y="66"/>
                      <a:pt x="43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0" y="66"/>
                      <a:pt x="82" y="64"/>
                      <a:pt x="82" y="63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82" y="25"/>
                      <a:pt x="82" y="25"/>
                      <a:pt x="82" y="25"/>
                    </a:cubicBezTo>
                    <a:cubicBezTo>
                      <a:pt x="82" y="3"/>
                      <a:pt x="82" y="3"/>
                      <a:pt x="82" y="3"/>
                    </a:cubicBezTo>
                    <a:cubicBezTo>
                      <a:pt x="82" y="1"/>
                      <a:pt x="80" y="0"/>
                      <a:pt x="7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8" name="Freeform 49"/>
              <p:cNvSpPr>
                <a:spLocks/>
              </p:cNvSpPr>
              <p:nvPr/>
            </p:nvSpPr>
            <p:spPr bwMode="auto">
              <a:xfrm>
                <a:off x="23" y="300"/>
                <a:ext cx="151" cy="9"/>
              </a:xfrm>
              <a:custGeom>
                <a:avLst/>
                <a:gdLst>
                  <a:gd name="T0" fmla="*/ 344 w 64"/>
                  <a:gd name="T1" fmla="*/ 0 h 4"/>
                  <a:gd name="T2" fmla="*/ 12 w 64"/>
                  <a:gd name="T3" fmla="*/ 0 h 4"/>
                  <a:gd name="T4" fmla="*/ 0 w 64"/>
                  <a:gd name="T5" fmla="*/ 11 h 4"/>
                  <a:gd name="T6" fmla="*/ 0 w 64"/>
                  <a:gd name="T7" fmla="*/ 11 h 4"/>
                  <a:gd name="T8" fmla="*/ 12 w 64"/>
                  <a:gd name="T9" fmla="*/ 20 h 4"/>
                  <a:gd name="T10" fmla="*/ 344 w 64"/>
                  <a:gd name="T11" fmla="*/ 20 h 4"/>
                  <a:gd name="T12" fmla="*/ 356 w 64"/>
                  <a:gd name="T13" fmla="*/ 11 h 4"/>
                  <a:gd name="T14" fmla="*/ 356 w 64"/>
                  <a:gd name="T15" fmla="*/ 11 h 4"/>
                  <a:gd name="T16" fmla="*/ 344 w 64"/>
                  <a:gd name="T17" fmla="*/ 0 h 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4" h="4">
                    <a:moveTo>
                      <a:pt x="6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3" y="4"/>
                      <a:pt x="64" y="3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1"/>
                      <a:pt x="63" y="0"/>
                      <a:pt x="6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9" name="Freeform 50"/>
              <p:cNvSpPr>
                <a:spLocks/>
              </p:cNvSpPr>
              <p:nvPr/>
            </p:nvSpPr>
            <p:spPr bwMode="auto">
              <a:xfrm>
                <a:off x="23" y="286"/>
                <a:ext cx="151" cy="9"/>
              </a:xfrm>
              <a:custGeom>
                <a:avLst/>
                <a:gdLst>
                  <a:gd name="T0" fmla="*/ 356 w 64"/>
                  <a:gd name="T1" fmla="*/ 11 h 4"/>
                  <a:gd name="T2" fmla="*/ 344 w 64"/>
                  <a:gd name="T3" fmla="*/ 0 h 4"/>
                  <a:gd name="T4" fmla="*/ 12 w 64"/>
                  <a:gd name="T5" fmla="*/ 0 h 4"/>
                  <a:gd name="T6" fmla="*/ 0 w 64"/>
                  <a:gd name="T7" fmla="*/ 11 h 4"/>
                  <a:gd name="T8" fmla="*/ 0 w 64"/>
                  <a:gd name="T9" fmla="*/ 11 h 4"/>
                  <a:gd name="T10" fmla="*/ 12 w 64"/>
                  <a:gd name="T11" fmla="*/ 20 h 4"/>
                  <a:gd name="T12" fmla="*/ 344 w 64"/>
                  <a:gd name="T13" fmla="*/ 20 h 4"/>
                  <a:gd name="T14" fmla="*/ 356 w 64"/>
                  <a:gd name="T15" fmla="*/ 11 h 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4" h="4">
                    <a:moveTo>
                      <a:pt x="64" y="2"/>
                    </a:moveTo>
                    <a:cubicBezTo>
                      <a:pt x="64" y="1"/>
                      <a:pt x="63" y="0"/>
                      <a:pt x="6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3" y="4"/>
                      <a:pt x="64" y="3"/>
                      <a:pt x="64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40" name="Freeform 51"/>
              <p:cNvSpPr>
                <a:spLocks/>
              </p:cNvSpPr>
              <p:nvPr/>
            </p:nvSpPr>
            <p:spPr bwMode="auto">
              <a:xfrm>
                <a:off x="0" y="196"/>
                <a:ext cx="193" cy="69"/>
              </a:xfrm>
              <a:custGeom>
                <a:avLst/>
                <a:gdLst>
                  <a:gd name="T0" fmla="*/ 442 w 82"/>
                  <a:gd name="T1" fmla="*/ 33 h 29"/>
                  <a:gd name="T2" fmla="*/ 115 w 82"/>
                  <a:gd name="T3" fmla="*/ 33 h 29"/>
                  <a:gd name="T4" fmla="*/ 111 w 82"/>
                  <a:gd name="T5" fmla="*/ 33 h 29"/>
                  <a:gd name="T6" fmla="*/ 66 w 82"/>
                  <a:gd name="T7" fmla="*/ 33 h 29"/>
                  <a:gd name="T8" fmla="*/ 5 w 82"/>
                  <a:gd name="T9" fmla="*/ 5 h 29"/>
                  <a:gd name="T10" fmla="*/ 0 w 82"/>
                  <a:gd name="T11" fmla="*/ 5 h 29"/>
                  <a:gd name="T12" fmla="*/ 0 w 82"/>
                  <a:gd name="T13" fmla="*/ 102 h 29"/>
                  <a:gd name="T14" fmla="*/ 16 w 82"/>
                  <a:gd name="T15" fmla="*/ 140 h 29"/>
                  <a:gd name="T16" fmla="*/ 66 w 82"/>
                  <a:gd name="T17" fmla="*/ 164 h 29"/>
                  <a:gd name="T18" fmla="*/ 438 w 82"/>
                  <a:gd name="T19" fmla="*/ 164 h 29"/>
                  <a:gd name="T20" fmla="*/ 454 w 82"/>
                  <a:gd name="T21" fmla="*/ 148 h 29"/>
                  <a:gd name="T22" fmla="*/ 454 w 82"/>
                  <a:gd name="T23" fmla="*/ 74 h 29"/>
                  <a:gd name="T24" fmla="*/ 442 w 82"/>
                  <a:gd name="T25" fmla="*/ 69 h 29"/>
                  <a:gd name="T26" fmla="*/ 438 w 82"/>
                  <a:gd name="T27" fmla="*/ 69 h 29"/>
                  <a:gd name="T28" fmla="*/ 426 w 82"/>
                  <a:gd name="T29" fmla="*/ 74 h 29"/>
                  <a:gd name="T30" fmla="*/ 426 w 82"/>
                  <a:gd name="T31" fmla="*/ 131 h 29"/>
                  <a:gd name="T32" fmla="*/ 417 w 82"/>
                  <a:gd name="T33" fmla="*/ 148 h 29"/>
                  <a:gd name="T34" fmla="*/ 66 w 82"/>
                  <a:gd name="T35" fmla="*/ 148 h 29"/>
                  <a:gd name="T36" fmla="*/ 28 w 82"/>
                  <a:gd name="T37" fmla="*/ 124 h 29"/>
                  <a:gd name="T38" fmla="*/ 66 w 82"/>
                  <a:gd name="T39" fmla="*/ 50 h 29"/>
                  <a:gd name="T40" fmla="*/ 94 w 82"/>
                  <a:gd name="T41" fmla="*/ 50 h 29"/>
                  <a:gd name="T42" fmla="*/ 99 w 82"/>
                  <a:gd name="T43" fmla="*/ 50 h 29"/>
                  <a:gd name="T44" fmla="*/ 442 w 82"/>
                  <a:gd name="T45" fmla="*/ 50 h 29"/>
                  <a:gd name="T46" fmla="*/ 454 w 82"/>
                  <a:gd name="T47" fmla="*/ 45 h 29"/>
                  <a:gd name="T48" fmla="*/ 454 w 82"/>
                  <a:gd name="T49" fmla="*/ 40 h 29"/>
                  <a:gd name="T50" fmla="*/ 442 w 82"/>
                  <a:gd name="T51" fmla="*/ 33 h 2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82" h="29">
                    <a:moveTo>
                      <a:pt x="80" y="6"/>
                    </a:moveTo>
                    <a:cubicBezTo>
                      <a:pt x="21" y="6"/>
                      <a:pt x="21" y="6"/>
                      <a:pt x="21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8" y="6"/>
                      <a:pt x="4" y="4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20"/>
                      <a:pt x="1" y="23"/>
                      <a:pt x="3" y="25"/>
                    </a:cubicBezTo>
                    <a:cubicBezTo>
                      <a:pt x="5" y="27"/>
                      <a:pt x="8" y="29"/>
                      <a:pt x="12" y="29"/>
                    </a:cubicBezTo>
                    <a:cubicBezTo>
                      <a:pt x="35" y="29"/>
                      <a:pt x="56" y="29"/>
                      <a:pt x="79" y="29"/>
                    </a:cubicBezTo>
                    <a:cubicBezTo>
                      <a:pt x="80" y="29"/>
                      <a:pt x="82" y="28"/>
                      <a:pt x="82" y="26"/>
                    </a:cubicBezTo>
                    <a:cubicBezTo>
                      <a:pt x="82" y="13"/>
                      <a:pt x="82" y="13"/>
                      <a:pt x="82" y="13"/>
                    </a:cubicBezTo>
                    <a:cubicBezTo>
                      <a:pt x="82" y="12"/>
                      <a:pt x="81" y="12"/>
                      <a:pt x="80" y="12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78" y="12"/>
                      <a:pt x="77" y="12"/>
                      <a:pt x="77" y="13"/>
                    </a:cubicBezTo>
                    <a:cubicBezTo>
                      <a:pt x="77" y="23"/>
                      <a:pt x="77" y="23"/>
                      <a:pt x="77" y="23"/>
                    </a:cubicBezTo>
                    <a:cubicBezTo>
                      <a:pt x="77" y="25"/>
                      <a:pt x="76" y="26"/>
                      <a:pt x="75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8" y="26"/>
                      <a:pt x="6" y="25"/>
                      <a:pt x="5" y="22"/>
                    </a:cubicBezTo>
                    <a:cubicBezTo>
                      <a:pt x="2" y="17"/>
                      <a:pt x="4" y="9"/>
                      <a:pt x="12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81" y="9"/>
                      <a:pt x="82" y="8"/>
                      <a:pt x="82" y="8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6"/>
                      <a:pt x="81" y="6"/>
                      <a:pt x="80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41" name="Freeform 52"/>
              <p:cNvSpPr>
                <a:spLocks/>
              </p:cNvSpPr>
              <p:nvPr/>
            </p:nvSpPr>
            <p:spPr bwMode="auto">
              <a:xfrm>
                <a:off x="0" y="257"/>
                <a:ext cx="193" cy="67"/>
              </a:xfrm>
              <a:custGeom>
                <a:avLst/>
                <a:gdLst>
                  <a:gd name="T0" fmla="*/ 442 w 82"/>
                  <a:gd name="T1" fmla="*/ 29 h 28"/>
                  <a:gd name="T2" fmla="*/ 66 w 82"/>
                  <a:gd name="T3" fmla="*/ 29 h 28"/>
                  <a:gd name="T4" fmla="*/ 5 w 82"/>
                  <a:gd name="T5" fmla="*/ 0 h 28"/>
                  <a:gd name="T6" fmla="*/ 5 w 82"/>
                  <a:gd name="T7" fmla="*/ 0 h 28"/>
                  <a:gd name="T8" fmla="*/ 5 w 82"/>
                  <a:gd name="T9" fmla="*/ 0 h 28"/>
                  <a:gd name="T10" fmla="*/ 5 w 82"/>
                  <a:gd name="T11" fmla="*/ 0 h 28"/>
                  <a:gd name="T12" fmla="*/ 5 w 82"/>
                  <a:gd name="T13" fmla="*/ 0 h 28"/>
                  <a:gd name="T14" fmla="*/ 0 w 82"/>
                  <a:gd name="T15" fmla="*/ 5 h 28"/>
                  <a:gd name="T16" fmla="*/ 0 w 82"/>
                  <a:gd name="T17" fmla="*/ 5 h 28"/>
                  <a:gd name="T18" fmla="*/ 0 w 82"/>
                  <a:gd name="T19" fmla="*/ 98 h 28"/>
                  <a:gd name="T20" fmla="*/ 66 w 82"/>
                  <a:gd name="T21" fmla="*/ 160 h 28"/>
                  <a:gd name="T22" fmla="*/ 438 w 82"/>
                  <a:gd name="T23" fmla="*/ 160 h 28"/>
                  <a:gd name="T24" fmla="*/ 454 w 82"/>
                  <a:gd name="T25" fmla="*/ 148 h 28"/>
                  <a:gd name="T26" fmla="*/ 454 w 82"/>
                  <a:gd name="T27" fmla="*/ 69 h 28"/>
                  <a:gd name="T28" fmla="*/ 442 w 82"/>
                  <a:gd name="T29" fmla="*/ 62 h 28"/>
                  <a:gd name="T30" fmla="*/ 438 w 82"/>
                  <a:gd name="T31" fmla="*/ 62 h 28"/>
                  <a:gd name="T32" fmla="*/ 426 w 82"/>
                  <a:gd name="T33" fmla="*/ 69 h 28"/>
                  <a:gd name="T34" fmla="*/ 426 w 82"/>
                  <a:gd name="T35" fmla="*/ 132 h 28"/>
                  <a:gd name="T36" fmla="*/ 417 w 82"/>
                  <a:gd name="T37" fmla="*/ 144 h 28"/>
                  <a:gd name="T38" fmla="*/ 66 w 82"/>
                  <a:gd name="T39" fmla="*/ 144 h 28"/>
                  <a:gd name="T40" fmla="*/ 66 w 82"/>
                  <a:gd name="T41" fmla="*/ 45 h 28"/>
                  <a:gd name="T42" fmla="*/ 442 w 82"/>
                  <a:gd name="T43" fmla="*/ 45 h 28"/>
                  <a:gd name="T44" fmla="*/ 454 w 82"/>
                  <a:gd name="T45" fmla="*/ 41 h 28"/>
                  <a:gd name="T46" fmla="*/ 454 w 82"/>
                  <a:gd name="T47" fmla="*/ 34 h 28"/>
                  <a:gd name="T48" fmla="*/ 442 w 82"/>
                  <a:gd name="T49" fmla="*/ 29 h 2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82" h="28">
                    <a:moveTo>
                      <a:pt x="80" y="5"/>
                    </a:moveTo>
                    <a:cubicBezTo>
                      <a:pt x="57" y="5"/>
                      <a:pt x="35" y="5"/>
                      <a:pt x="12" y="5"/>
                    </a:cubicBezTo>
                    <a:cubicBezTo>
                      <a:pt x="8" y="5"/>
                      <a:pt x="4" y="3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3"/>
                      <a:pt x="5" y="28"/>
                      <a:pt x="12" y="28"/>
                    </a:cubicBezTo>
                    <a:cubicBezTo>
                      <a:pt x="35" y="28"/>
                      <a:pt x="56" y="28"/>
                      <a:pt x="79" y="28"/>
                    </a:cubicBezTo>
                    <a:cubicBezTo>
                      <a:pt x="80" y="28"/>
                      <a:pt x="82" y="27"/>
                      <a:pt x="82" y="26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82" y="11"/>
                      <a:pt x="81" y="11"/>
                      <a:pt x="80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8" y="11"/>
                      <a:pt x="77" y="11"/>
                      <a:pt x="77" y="12"/>
                    </a:cubicBezTo>
                    <a:cubicBezTo>
                      <a:pt x="77" y="23"/>
                      <a:pt x="77" y="23"/>
                      <a:pt x="77" y="23"/>
                    </a:cubicBezTo>
                    <a:cubicBezTo>
                      <a:pt x="77" y="24"/>
                      <a:pt x="76" y="25"/>
                      <a:pt x="75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" y="25"/>
                      <a:pt x="1" y="8"/>
                      <a:pt x="12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1" y="8"/>
                      <a:pt x="82" y="8"/>
                      <a:pt x="82" y="7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1" y="5"/>
                      <a:pt x="8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42" name="Freeform 53"/>
              <p:cNvSpPr>
                <a:spLocks/>
              </p:cNvSpPr>
              <p:nvPr/>
            </p:nvSpPr>
            <p:spPr bwMode="auto">
              <a:xfrm>
                <a:off x="23" y="227"/>
                <a:ext cx="151" cy="7"/>
              </a:xfrm>
              <a:custGeom>
                <a:avLst/>
                <a:gdLst>
                  <a:gd name="T0" fmla="*/ 356 w 64"/>
                  <a:gd name="T1" fmla="*/ 5 h 3"/>
                  <a:gd name="T2" fmla="*/ 344 w 64"/>
                  <a:gd name="T3" fmla="*/ 0 h 3"/>
                  <a:gd name="T4" fmla="*/ 21 w 64"/>
                  <a:gd name="T5" fmla="*/ 0 h 3"/>
                  <a:gd name="T6" fmla="*/ 17 w 64"/>
                  <a:gd name="T7" fmla="*/ 0 h 3"/>
                  <a:gd name="T8" fmla="*/ 12 w 64"/>
                  <a:gd name="T9" fmla="*/ 0 h 3"/>
                  <a:gd name="T10" fmla="*/ 0 w 64"/>
                  <a:gd name="T11" fmla="*/ 5 h 3"/>
                  <a:gd name="T12" fmla="*/ 0 w 64"/>
                  <a:gd name="T13" fmla="*/ 12 h 3"/>
                  <a:gd name="T14" fmla="*/ 5 w 64"/>
                  <a:gd name="T15" fmla="*/ 16 h 3"/>
                  <a:gd name="T16" fmla="*/ 12 w 64"/>
                  <a:gd name="T17" fmla="*/ 16 h 3"/>
                  <a:gd name="T18" fmla="*/ 344 w 64"/>
                  <a:gd name="T19" fmla="*/ 16 h 3"/>
                  <a:gd name="T20" fmla="*/ 356 w 64"/>
                  <a:gd name="T21" fmla="*/ 12 h 3"/>
                  <a:gd name="T22" fmla="*/ 356 w 64"/>
                  <a:gd name="T23" fmla="*/ 5 h 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4" h="3">
                    <a:moveTo>
                      <a:pt x="64" y="1"/>
                    </a:moveTo>
                    <a:cubicBezTo>
                      <a:pt x="64" y="0"/>
                      <a:pt x="63" y="0"/>
                      <a:pt x="6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3" y="3"/>
                      <a:pt x="64" y="3"/>
                      <a:pt x="64" y="2"/>
                    </a:cubicBezTo>
                    <a:lnTo>
                      <a:pt x="64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43" name="Freeform 54"/>
              <p:cNvSpPr>
                <a:spLocks/>
              </p:cNvSpPr>
              <p:nvPr/>
            </p:nvSpPr>
            <p:spPr bwMode="auto">
              <a:xfrm>
                <a:off x="23" y="182"/>
                <a:ext cx="151" cy="7"/>
              </a:xfrm>
              <a:custGeom>
                <a:avLst/>
                <a:gdLst>
                  <a:gd name="T0" fmla="*/ 344 w 64"/>
                  <a:gd name="T1" fmla="*/ 0 h 3"/>
                  <a:gd name="T2" fmla="*/ 134 w 64"/>
                  <a:gd name="T3" fmla="*/ 0 h 3"/>
                  <a:gd name="T4" fmla="*/ 123 w 64"/>
                  <a:gd name="T5" fmla="*/ 0 h 3"/>
                  <a:gd name="T6" fmla="*/ 12 w 64"/>
                  <a:gd name="T7" fmla="*/ 0 h 3"/>
                  <a:gd name="T8" fmla="*/ 0 w 64"/>
                  <a:gd name="T9" fmla="*/ 5 h 3"/>
                  <a:gd name="T10" fmla="*/ 0 w 64"/>
                  <a:gd name="T11" fmla="*/ 5 h 3"/>
                  <a:gd name="T12" fmla="*/ 12 w 64"/>
                  <a:gd name="T13" fmla="*/ 16 h 3"/>
                  <a:gd name="T14" fmla="*/ 106 w 64"/>
                  <a:gd name="T15" fmla="*/ 16 h 3"/>
                  <a:gd name="T16" fmla="*/ 111 w 64"/>
                  <a:gd name="T17" fmla="*/ 16 h 3"/>
                  <a:gd name="T18" fmla="*/ 344 w 64"/>
                  <a:gd name="T19" fmla="*/ 16 h 3"/>
                  <a:gd name="T20" fmla="*/ 356 w 64"/>
                  <a:gd name="T21" fmla="*/ 5 h 3"/>
                  <a:gd name="T22" fmla="*/ 356 w 64"/>
                  <a:gd name="T23" fmla="*/ 5 h 3"/>
                  <a:gd name="T24" fmla="*/ 344 w 64"/>
                  <a:gd name="T25" fmla="*/ 0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64" h="3">
                    <a:moveTo>
                      <a:pt x="62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3" y="3"/>
                      <a:pt x="64" y="2"/>
                      <a:pt x="64" y="1"/>
                    </a:cubicBezTo>
                    <a:cubicBezTo>
                      <a:pt x="64" y="1"/>
                      <a:pt x="64" y="1"/>
                      <a:pt x="64" y="1"/>
                    </a:cubicBezTo>
                    <a:cubicBezTo>
                      <a:pt x="64" y="0"/>
                      <a:pt x="63" y="0"/>
                      <a:pt x="6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44" name="Freeform 55"/>
              <p:cNvSpPr>
                <a:spLocks/>
              </p:cNvSpPr>
              <p:nvPr/>
            </p:nvSpPr>
            <p:spPr bwMode="auto">
              <a:xfrm>
                <a:off x="23" y="165"/>
                <a:ext cx="151" cy="10"/>
              </a:xfrm>
              <a:custGeom>
                <a:avLst/>
                <a:gdLst>
                  <a:gd name="T0" fmla="*/ 356 w 64"/>
                  <a:gd name="T1" fmla="*/ 13 h 4"/>
                  <a:gd name="T2" fmla="*/ 344 w 64"/>
                  <a:gd name="T3" fmla="*/ 0 h 4"/>
                  <a:gd name="T4" fmla="*/ 168 w 64"/>
                  <a:gd name="T5" fmla="*/ 0 h 4"/>
                  <a:gd name="T6" fmla="*/ 156 w 64"/>
                  <a:gd name="T7" fmla="*/ 0 h 4"/>
                  <a:gd name="T8" fmla="*/ 12 w 64"/>
                  <a:gd name="T9" fmla="*/ 0 h 4"/>
                  <a:gd name="T10" fmla="*/ 0 w 64"/>
                  <a:gd name="T11" fmla="*/ 13 h 4"/>
                  <a:gd name="T12" fmla="*/ 0 w 64"/>
                  <a:gd name="T13" fmla="*/ 13 h 4"/>
                  <a:gd name="T14" fmla="*/ 12 w 64"/>
                  <a:gd name="T15" fmla="*/ 25 h 4"/>
                  <a:gd name="T16" fmla="*/ 134 w 64"/>
                  <a:gd name="T17" fmla="*/ 25 h 4"/>
                  <a:gd name="T18" fmla="*/ 144 w 64"/>
                  <a:gd name="T19" fmla="*/ 25 h 4"/>
                  <a:gd name="T20" fmla="*/ 344 w 64"/>
                  <a:gd name="T21" fmla="*/ 25 h 4"/>
                  <a:gd name="T22" fmla="*/ 356 w 64"/>
                  <a:gd name="T23" fmla="*/ 13 h 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4" h="4">
                    <a:moveTo>
                      <a:pt x="64" y="2"/>
                    </a:moveTo>
                    <a:cubicBezTo>
                      <a:pt x="64" y="1"/>
                      <a:pt x="63" y="0"/>
                      <a:pt x="62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3" y="4"/>
                      <a:pt x="64" y="3"/>
                      <a:pt x="64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45" name="Freeform 56"/>
              <p:cNvSpPr>
                <a:spLocks/>
              </p:cNvSpPr>
              <p:nvPr/>
            </p:nvSpPr>
            <p:spPr bwMode="auto">
              <a:xfrm>
                <a:off x="23" y="241"/>
                <a:ext cx="151" cy="7"/>
              </a:xfrm>
              <a:custGeom>
                <a:avLst/>
                <a:gdLst>
                  <a:gd name="T0" fmla="*/ 344 w 64"/>
                  <a:gd name="T1" fmla="*/ 0 h 3"/>
                  <a:gd name="T2" fmla="*/ 12 w 64"/>
                  <a:gd name="T3" fmla="*/ 0 h 3"/>
                  <a:gd name="T4" fmla="*/ 0 w 64"/>
                  <a:gd name="T5" fmla="*/ 5 h 3"/>
                  <a:gd name="T6" fmla="*/ 0 w 64"/>
                  <a:gd name="T7" fmla="*/ 12 h 3"/>
                  <a:gd name="T8" fmla="*/ 12 w 64"/>
                  <a:gd name="T9" fmla="*/ 16 h 3"/>
                  <a:gd name="T10" fmla="*/ 344 w 64"/>
                  <a:gd name="T11" fmla="*/ 16 h 3"/>
                  <a:gd name="T12" fmla="*/ 356 w 64"/>
                  <a:gd name="T13" fmla="*/ 12 h 3"/>
                  <a:gd name="T14" fmla="*/ 356 w 64"/>
                  <a:gd name="T15" fmla="*/ 5 h 3"/>
                  <a:gd name="T16" fmla="*/ 344 w 64"/>
                  <a:gd name="T17" fmla="*/ 0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4" h="3">
                    <a:moveTo>
                      <a:pt x="6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3" y="3"/>
                      <a:pt x="64" y="3"/>
                      <a:pt x="64" y="2"/>
                    </a:cubicBezTo>
                    <a:cubicBezTo>
                      <a:pt x="64" y="1"/>
                      <a:pt x="64" y="1"/>
                      <a:pt x="64" y="1"/>
                    </a:cubicBezTo>
                    <a:cubicBezTo>
                      <a:pt x="64" y="1"/>
                      <a:pt x="63" y="0"/>
                      <a:pt x="6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236311" y="1585627"/>
            <a:ext cx="2489313" cy="1953353"/>
            <a:chOff x="250825" y="1424621"/>
            <a:chExt cx="2489313" cy="1953353"/>
          </a:xfrm>
        </p:grpSpPr>
        <p:sp>
          <p:nvSpPr>
            <p:cNvPr id="47" name="Line 2"/>
            <p:cNvSpPr>
              <a:spLocks noChangeShapeType="1"/>
            </p:cNvSpPr>
            <p:nvPr/>
          </p:nvSpPr>
          <p:spPr bwMode="auto">
            <a:xfrm flipV="1">
              <a:off x="1484977" y="2867857"/>
              <a:ext cx="0" cy="510117"/>
            </a:xfrm>
            <a:prstGeom prst="line">
              <a:avLst/>
            </a:prstGeom>
            <a:noFill/>
            <a:ln w="6350">
              <a:solidFill>
                <a:schemeClr val="tx1">
                  <a:lumMod val="85000"/>
                  <a:lumOff val="15000"/>
                </a:schemeClr>
              </a:solidFill>
              <a:prstDash val="dash"/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50825" y="1749928"/>
              <a:ext cx="248931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885881" y="1424621"/>
              <a:ext cx="1219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 smtClean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添加标题</a:t>
              </a:r>
              <a:endParaRPr lang="zh-CN" altLang="en-US" sz="20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450423" y="4633297"/>
            <a:ext cx="2489313" cy="1759898"/>
            <a:chOff x="2464937" y="4472291"/>
            <a:chExt cx="2489313" cy="1759898"/>
          </a:xfrm>
        </p:grpSpPr>
        <p:sp>
          <p:nvSpPr>
            <p:cNvPr id="51" name="Line 6"/>
            <p:cNvSpPr>
              <a:spLocks noChangeShapeType="1"/>
            </p:cNvSpPr>
            <p:nvPr/>
          </p:nvSpPr>
          <p:spPr bwMode="auto">
            <a:xfrm flipV="1">
              <a:off x="3709593" y="4472291"/>
              <a:ext cx="0" cy="480484"/>
            </a:xfrm>
            <a:prstGeom prst="line">
              <a:avLst/>
            </a:prstGeom>
            <a:noFill/>
            <a:ln w="6350">
              <a:solidFill>
                <a:schemeClr val="tx1">
                  <a:lumMod val="85000"/>
                  <a:lumOff val="15000"/>
                </a:schemeClr>
              </a:solidFill>
              <a:prstDash val="dash"/>
              <a:round/>
              <a:headEnd type="oval" w="sm" len="sm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2464937" y="5278082"/>
              <a:ext cx="248931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3099993" y="4952775"/>
              <a:ext cx="1219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添加标题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891190" y="4633297"/>
            <a:ext cx="2489313" cy="1759898"/>
            <a:chOff x="6905704" y="4472291"/>
            <a:chExt cx="2489313" cy="1759898"/>
          </a:xfrm>
        </p:grpSpPr>
        <p:sp>
          <p:nvSpPr>
            <p:cNvPr id="55" name="Line 9"/>
            <p:cNvSpPr>
              <a:spLocks noChangeShapeType="1"/>
            </p:cNvSpPr>
            <p:nvPr/>
          </p:nvSpPr>
          <p:spPr bwMode="auto">
            <a:xfrm flipV="1">
              <a:off x="8150360" y="4472291"/>
              <a:ext cx="0" cy="480484"/>
            </a:xfrm>
            <a:prstGeom prst="line">
              <a:avLst/>
            </a:prstGeom>
            <a:noFill/>
            <a:ln w="6350">
              <a:solidFill>
                <a:schemeClr val="tx1">
                  <a:lumMod val="85000"/>
                  <a:lumOff val="15000"/>
                </a:schemeClr>
              </a:solidFill>
              <a:prstDash val="dash"/>
              <a:round/>
              <a:headEnd type="oval" w="sm" len="sm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905704" y="5278082"/>
              <a:ext cx="248931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7540760" y="4952775"/>
              <a:ext cx="1219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添加标题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501041" y="1875578"/>
            <a:ext cx="2489313" cy="1943861"/>
            <a:chOff x="9515555" y="1714572"/>
            <a:chExt cx="2489313" cy="1943861"/>
          </a:xfrm>
        </p:grpSpPr>
        <p:sp>
          <p:nvSpPr>
            <p:cNvPr id="59" name="Line 4"/>
            <p:cNvSpPr>
              <a:spLocks noChangeShapeType="1"/>
            </p:cNvSpPr>
            <p:nvPr/>
          </p:nvSpPr>
          <p:spPr bwMode="auto">
            <a:xfrm flipV="1">
              <a:off x="10760211" y="3148316"/>
              <a:ext cx="0" cy="510117"/>
            </a:xfrm>
            <a:prstGeom prst="line">
              <a:avLst/>
            </a:prstGeom>
            <a:noFill/>
            <a:ln w="6350">
              <a:solidFill>
                <a:schemeClr val="tx1">
                  <a:lumMod val="85000"/>
                  <a:lumOff val="15000"/>
                </a:schemeClr>
              </a:solidFill>
              <a:prstDash val="dash"/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9515555" y="2039879"/>
              <a:ext cx="248931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0150611" y="1714572"/>
              <a:ext cx="1219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添加标题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796559" y="1579375"/>
            <a:ext cx="2489313" cy="1959605"/>
            <a:chOff x="4811073" y="1418369"/>
            <a:chExt cx="2489313" cy="1959605"/>
          </a:xfrm>
        </p:grpSpPr>
        <p:sp>
          <p:nvSpPr>
            <p:cNvPr id="63" name="Line 3"/>
            <p:cNvSpPr>
              <a:spLocks noChangeShapeType="1"/>
            </p:cNvSpPr>
            <p:nvPr/>
          </p:nvSpPr>
          <p:spPr bwMode="auto">
            <a:xfrm flipV="1">
              <a:off x="5944793" y="2867857"/>
              <a:ext cx="0" cy="510117"/>
            </a:xfrm>
            <a:prstGeom prst="line">
              <a:avLst/>
            </a:prstGeom>
            <a:noFill/>
            <a:ln w="6350">
              <a:solidFill>
                <a:schemeClr val="tx1">
                  <a:lumMod val="85000"/>
                  <a:lumOff val="15000"/>
                </a:schemeClr>
              </a:solidFill>
              <a:prstDash val="dash"/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4811073" y="1743676"/>
              <a:ext cx="248931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5446129" y="1418369"/>
              <a:ext cx="1219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752715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6020">
        <p:random/>
      </p:transition>
    </mc:Choice>
    <mc:Fallback>
      <p:transition spd="slow" advClick="0" advTm="6020">
        <p:random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1" presetID="2" presetClass="entr" presetSubtype="4" fill="hold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2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2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 p14:presetBounceEnd="42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2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42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 p14:presetBounceEnd="42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 p14:presetBounceEnd="42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3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4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 p14:presetBounceEnd="42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4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4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nodeType="withEffect" p14:presetBounceEnd="42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4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4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 p14:presetBounceEnd="42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5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5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 p14:presetBounceEnd="42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5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5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6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66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7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7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6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6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66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7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7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6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6" y="0"/>
            <a:ext cx="2247809" cy="638483"/>
          </a:xfrm>
          <a:prstGeom prst="rect">
            <a:avLst/>
          </a:prstGeom>
        </p:spPr>
      </p:pic>
      <p:sp>
        <p:nvSpPr>
          <p:cNvPr id="3" name="文本占位符 2"/>
          <p:cNvSpPr txBox="1">
            <a:spLocks/>
          </p:cNvSpPr>
          <p:nvPr/>
        </p:nvSpPr>
        <p:spPr>
          <a:xfrm>
            <a:off x="827314" y="773433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827314" y="297254"/>
            <a:ext cx="36471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2400" b="1">
                <a:solidFill>
                  <a:srgbClr val="3D735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五、点击</a:t>
            </a:r>
            <a:r>
              <a:rPr lang="zh-CN" altLang="en-US" b="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添加你的</a:t>
            </a:r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标题</a:t>
            </a:r>
            <a:endParaRPr lang="zh-CN" altLang="en-US" b="0" spc="300" dirty="0">
              <a:solidFill>
                <a:srgbClr val="E61817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399015" y="2187065"/>
            <a:ext cx="2877121" cy="340286"/>
            <a:chOff x="3249264" y="1751685"/>
            <a:chExt cx="2994025" cy="340373"/>
          </a:xfrm>
        </p:grpSpPr>
        <p:grpSp>
          <p:nvGrpSpPr>
            <p:cNvPr id="6" name="组合 5"/>
            <p:cNvGrpSpPr/>
            <p:nvPr/>
          </p:nvGrpSpPr>
          <p:grpSpPr>
            <a:xfrm>
              <a:off x="3249264" y="1776444"/>
              <a:ext cx="2994025" cy="314202"/>
              <a:chOff x="2940050" y="2132898"/>
              <a:chExt cx="2994025" cy="314202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2940050" y="2132898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7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9" name="圆角矩形 8"/>
              <p:cNvSpPr/>
              <p:nvPr/>
            </p:nvSpPr>
            <p:spPr>
              <a:xfrm>
                <a:off x="2940050" y="2132898"/>
                <a:ext cx="2108200" cy="314202"/>
              </a:xfrm>
              <a:prstGeom prst="roundRect">
                <a:avLst>
                  <a:gd name="adj" fmla="val 50000"/>
                </a:avLst>
              </a:prstGeom>
              <a:solidFill>
                <a:srgbClr val="E61817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7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" name="文本框 4"/>
            <p:cNvSpPr txBox="1"/>
            <p:nvPr/>
          </p:nvSpPr>
          <p:spPr>
            <a:xfrm>
              <a:off x="5335260" y="1751685"/>
              <a:ext cx="673754" cy="340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70%</a:t>
              </a:r>
              <a:endParaRPr lang="en-US" altLang="zh-CN" sz="1467" baseline="-3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394022" y="2598016"/>
            <a:ext cx="2877121" cy="340286"/>
            <a:chOff x="3249264" y="2162753"/>
            <a:chExt cx="2994025" cy="340375"/>
          </a:xfrm>
        </p:grpSpPr>
        <p:grpSp>
          <p:nvGrpSpPr>
            <p:cNvPr id="11" name="组合 10"/>
            <p:cNvGrpSpPr/>
            <p:nvPr/>
          </p:nvGrpSpPr>
          <p:grpSpPr>
            <a:xfrm>
              <a:off x="3249264" y="2178703"/>
              <a:ext cx="2994025" cy="314618"/>
              <a:chOff x="2940050" y="2519659"/>
              <a:chExt cx="2994025" cy="314618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2940050" y="2520075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7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" name="圆角矩形 13"/>
              <p:cNvSpPr/>
              <p:nvPr/>
            </p:nvSpPr>
            <p:spPr>
              <a:xfrm>
                <a:off x="2940051" y="2519659"/>
                <a:ext cx="889000" cy="314202"/>
              </a:xfrm>
              <a:prstGeom prst="roundRect">
                <a:avLst>
                  <a:gd name="adj" fmla="val 50000"/>
                </a:avLst>
              </a:prstGeom>
              <a:solidFill>
                <a:srgbClr val="E61817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7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2" name="文本框 9"/>
            <p:cNvSpPr txBox="1"/>
            <p:nvPr/>
          </p:nvSpPr>
          <p:spPr>
            <a:xfrm>
              <a:off x="4118870" y="2162753"/>
              <a:ext cx="673754" cy="34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30%</a:t>
              </a:r>
              <a:endParaRPr lang="en-US" altLang="zh-CN" sz="1467" baseline="-3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394022" y="4367748"/>
            <a:ext cx="2893972" cy="352502"/>
            <a:chOff x="3244272" y="3932941"/>
            <a:chExt cx="3011560" cy="352593"/>
          </a:xfrm>
        </p:grpSpPr>
        <p:sp>
          <p:nvSpPr>
            <p:cNvPr id="16" name="圆角矩形 15"/>
            <p:cNvSpPr/>
            <p:nvPr/>
          </p:nvSpPr>
          <p:spPr>
            <a:xfrm>
              <a:off x="3261807" y="3971332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7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3244272" y="3971332"/>
              <a:ext cx="1201953" cy="314202"/>
            </a:xfrm>
            <a:prstGeom prst="roundRect">
              <a:avLst>
                <a:gd name="adj" fmla="val 50000"/>
              </a:avLst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7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8" name="文本框 15"/>
            <p:cNvSpPr txBox="1"/>
            <p:nvPr/>
          </p:nvSpPr>
          <p:spPr>
            <a:xfrm>
              <a:off x="4418924" y="3932941"/>
              <a:ext cx="907693" cy="340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40%</a:t>
              </a:r>
              <a:endParaRPr lang="en-US" altLang="zh-CN" sz="1467" baseline="-3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394026" y="4759682"/>
            <a:ext cx="2891072" cy="351796"/>
            <a:chOff x="3244272" y="4324968"/>
            <a:chExt cx="3008542" cy="351885"/>
          </a:xfrm>
        </p:grpSpPr>
        <p:sp>
          <p:nvSpPr>
            <p:cNvPr id="20" name="圆角矩形 19"/>
            <p:cNvSpPr/>
            <p:nvPr/>
          </p:nvSpPr>
          <p:spPr>
            <a:xfrm>
              <a:off x="3258789" y="4362615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7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3244272" y="4362651"/>
              <a:ext cx="2108200" cy="314202"/>
            </a:xfrm>
            <a:prstGeom prst="roundRect">
              <a:avLst>
                <a:gd name="adj" fmla="val 50000"/>
              </a:avLst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7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22" name="文本框 19"/>
            <p:cNvSpPr txBox="1"/>
            <p:nvPr/>
          </p:nvSpPr>
          <p:spPr>
            <a:xfrm>
              <a:off x="5326614" y="4324968"/>
              <a:ext cx="673754" cy="3403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60%</a:t>
              </a:r>
              <a:endParaRPr lang="en-US" altLang="zh-CN" sz="1467" baseline="-3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434193" y="1883131"/>
            <a:ext cx="2157893" cy="2195428"/>
            <a:chOff x="471707" y="1675770"/>
            <a:chExt cx="2158455" cy="2196000"/>
          </a:xfrm>
          <a:solidFill>
            <a:srgbClr val="DCB68A"/>
          </a:solidFill>
        </p:grpSpPr>
        <p:grpSp>
          <p:nvGrpSpPr>
            <p:cNvPr id="24" name="组合 23"/>
            <p:cNvGrpSpPr>
              <a:grpSpLocks noChangeAspect="1"/>
            </p:cNvGrpSpPr>
            <p:nvPr/>
          </p:nvGrpSpPr>
          <p:grpSpPr>
            <a:xfrm>
              <a:off x="471707" y="1675770"/>
              <a:ext cx="2158455" cy="2196000"/>
              <a:chOff x="5397500" y="5734050"/>
              <a:chExt cx="365125" cy="371476"/>
            </a:xfrm>
            <a:grpFill/>
          </p:grpSpPr>
          <p:sp>
            <p:nvSpPr>
              <p:cNvPr id="28" name="Freeform 288"/>
              <p:cNvSpPr/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solidFill>
                <a:srgbClr val="E61817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7">
                  <a:solidFill>
                    <a:srgbClr val="DCB68A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9" name="Freeform 289"/>
              <p:cNvSpPr>
                <a:spLocks noEditPoints="1"/>
              </p:cNvSpPr>
              <p:nvPr/>
            </p:nvSpPr>
            <p:spPr bwMode="auto">
              <a:xfrm>
                <a:off x="5537200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solidFill>
                <a:srgbClr val="E61817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7">
                  <a:solidFill>
                    <a:srgbClr val="DCB68A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0" name="Freeform 291"/>
              <p:cNvSpPr/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E61817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7">
                  <a:solidFill>
                    <a:srgbClr val="DCB68A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5" name="组合 24"/>
            <p:cNvGrpSpPr>
              <a:grpSpLocks noChangeAspect="1"/>
            </p:cNvGrpSpPr>
            <p:nvPr/>
          </p:nvGrpSpPr>
          <p:grpSpPr>
            <a:xfrm>
              <a:off x="1735995" y="2108076"/>
              <a:ext cx="462003" cy="468000"/>
              <a:chOff x="2665061" y="4979202"/>
              <a:chExt cx="284308" cy="288000"/>
            </a:xfrm>
            <a:grpFill/>
          </p:grpSpPr>
          <p:sp>
            <p:nvSpPr>
              <p:cNvPr id="26" name="Freeform 932"/>
              <p:cNvSpPr>
                <a:spLocks noEditPoints="1"/>
              </p:cNvSpPr>
              <p:nvPr/>
            </p:nvSpPr>
            <p:spPr bwMode="auto">
              <a:xfrm>
                <a:off x="2665061" y="4979202"/>
                <a:ext cx="284308" cy="288000"/>
              </a:xfrm>
              <a:custGeom>
                <a:avLst/>
                <a:gdLst>
                  <a:gd name="T0" fmla="*/ 70 w 98"/>
                  <a:gd name="T1" fmla="*/ 42 h 99"/>
                  <a:gd name="T2" fmla="*/ 66 w 98"/>
                  <a:gd name="T3" fmla="*/ 42 h 99"/>
                  <a:gd name="T4" fmla="*/ 41 w 98"/>
                  <a:gd name="T5" fmla="*/ 67 h 99"/>
                  <a:gd name="T6" fmla="*/ 41 w 98"/>
                  <a:gd name="T7" fmla="*/ 70 h 99"/>
                  <a:gd name="T8" fmla="*/ 70 w 98"/>
                  <a:gd name="T9" fmla="*/ 99 h 99"/>
                  <a:gd name="T10" fmla="*/ 98 w 98"/>
                  <a:gd name="T11" fmla="*/ 70 h 99"/>
                  <a:gd name="T12" fmla="*/ 70 w 98"/>
                  <a:gd name="T13" fmla="*/ 42 h 99"/>
                  <a:gd name="T14" fmla="*/ 70 w 98"/>
                  <a:gd name="T15" fmla="*/ 90 h 99"/>
                  <a:gd name="T16" fmla="*/ 50 w 98"/>
                  <a:gd name="T17" fmla="*/ 70 h 99"/>
                  <a:gd name="T18" fmla="*/ 70 w 98"/>
                  <a:gd name="T19" fmla="*/ 51 h 99"/>
                  <a:gd name="T20" fmla="*/ 89 w 98"/>
                  <a:gd name="T21" fmla="*/ 70 h 99"/>
                  <a:gd name="T22" fmla="*/ 70 w 98"/>
                  <a:gd name="T23" fmla="*/ 90 h 99"/>
                  <a:gd name="T24" fmla="*/ 57 w 98"/>
                  <a:gd name="T25" fmla="*/ 29 h 99"/>
                  <a:gd name="T26" fmla="*/ 28 w 98"/>
                  <a:gd name="T27" fmla="*/ 0 h 99"/>
                  <a:gd name="T28" fmla="*/ 0 w 98"/>
                  <a:gd name="T29" fmla="*/ 29 h 99"/>
                  <a:gd name="T30" fmla="*/ 28 w 98"/>
                  <a:gd name="T31" fmla="*/ 57 h 99"/>
                  <a:gd name="T32" fmla="*/ 32 w 98"/>
                  <a:gd name="T33" fmla="*/ 57 h 99"/>
                  <a:gd name="T34" fmla="*/ 56 w 98"/>
                  <a:gd name="T35" fmla="*/ 32 h 99"/>
                  <a:gd name="T36" fmla="*/ 57 w 98"/>
                  <a:gd name="T37" fmla="*/ 29 h 99"/>
                  <a:gd name="T38" fmla="*/ 28 w 98"/>
                  <a:gd name="T39" fmla="*/ 48 h 99"/>
                  <a:gd name="T40" fmla="*/ 8 w 98"/>
                  <a:gd name="T41" fmla="*/ 29 h 99"/>
                  <a:gd name="T42" fmla="*/ 28 w 98"/>
                  <a:gd name="T43" fmla="*/ 9 h 99"/>
                  <a:gd name="T44" fmla="*/ 48 w 98"/>
                  <a:gd name="T45" fmla="*/ 29 h 99"/>
                  <a:gd name="T46" fmla="*/ 28 w 98"/>
                  <a:gd name="T47" fmla="*/ 4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8" h="99">
                    <a:moveTo>
                      <a:pt x="70" y="42"/>
                    </a:moveTo>
                    <a:cubicBezTo>
                      <a:pt x="68" y="42"/>
                      <a:pt x="67" y="42"/>
                      <a:pt x="66" y="42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8"/>
                      <a:pt x="41" y="69"/>
                      <a:pt x="41" y="70"/>
                    </a:cubicBezTo>
                    <a:cubicBezTo>
                      <a:pt x="41" y="86"/>
                      <a:pt x="54" y="99"/>
                      <a:pt x="70" y="99"/>
                    </a:cubicBezTo>
                    <a:cubicBezTo>
                      <a:pt x="85" y="99"/>
                      <a:pt x="98" y="86"/>
                      <a:pt x="98" y="70"/>
                    </a:cubicBezTo>
                    <a:cubicBezTo>
                      <a:pt x="98" y="55"/>
                      <a:pt x="85" y="42"/>
                      <a:pt x="70" y="42"/>
                    </a:cubicBezTo>
                    <a:close/>
                    <a:moveTo>
                      <a:pt x="70" y="90"/>
                    </a:moveTo>
                    <a:cubicBezTo>
                      <a:pt x="59" y="90"/>
                      <a:pt x="50" y="81"/>
                      <a:pt x="50" y="70"/>
                    </a:cubicBezTo>
                    <a:cubicBezTo>
                      <a:pt x="50" y="59"/>
                      <a:pt x="59" y="51"/>
                      <a:pt x="70" y="51"/>
                    </a:cubicBezTo>
                    <a:cubicBezTo>
                      <a:pt x="81" y="51"/>
                      <a:pt x="89" y="59"/>
                      <a:pt x="89" y="70"/>
                    </a:cubicBezTo>
                    <a:cubicBezTo>
                      <a:pt x="89" y="81"/>
                      <a:pt x="81" y="90"/>
                      <a:pt x="70" y="90"/>
                    </a:cubicBezTo>
                    <a:close/>
                    <a:moveTo>
                      <a:pt x="57" y="29"/>
                    </a:moveTo>
                    <a:cubicBezTo>
                      <a:pt x="57" y="13"/>
                      <a:pt x="44" y="0"/>
                      <a:pt x="28" y="0"/>
                    </a:cubicBezTo>
                    <a:cubicBezTo>
                      <a:pt x="12" y="0"/>
                      <a:pt x="0" y="13"/>
                      <a:pt x="0" y="29"/>
                    </a:cubicBezTo>
                    <a:cubicBezTo>
                      <a:pt x="0" y="44"/>
                      <a:pt x="12" y="57"/>
                      <a:pt x="28" y="57"/>
                    </a:cubicBezTo>
                    <a:cubicBezTo>
                      <a:pt x="29" y="57"/>
                      <a:pt x="31" y="57"/>
                      <a:pt x="32" y="57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6" y="31"/>
                      <a:pt x="57" y="30"/>
                      <a:pt x="57" y="29"/>
                    </a:cubicBezTo>
                    <a:close/>
                    <a:moveTo>
                      <a:pt x="28" y="48"/>
                    </a:moveTo>
                    <a:cubicBezTo>
                      <a:pt x="17" y="48"/>
                      <a:pt x="8" y="40"/>
                      <a:pt x="8" y="29"/>
                    </a:cubicBezTo>
                    <a:cubicBezTo>
                      <a:pt x="8" y="18"/>
                      <a:pt x="17" y="9"/>
                      <a:pt x="28" y="9"/>
                    </a:cubicBezTo>
                    <a:cubicBezTo>
                      <a:pt x="39" y="9"/>
                      <a:pt x="48" y="18"/>
                      <a:pt x="48" y="29"/>
                    </a:cubicBezTo>
                    <a:cubicBezTo>
                      <a:pt x="48" y="40"/>
                      <a:pt x="39" y="48"/>
                      <a:pt x="28" y="48"/>
                    </a:cubicBezTo>
                    <a:close/>
                  </a:path>
                </a:pathLst>
              </a:custGeom>
              <a:solidFill>
                <a:srgbClr val="E61817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7">
                  <a:solidFill>
                    <a:srgbClr val="DCB68A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7" name="Freeform 933"/>
              <p:cNvSpPr/>
              <p:nvPr/>
            </p:nvSpPr>
            <p:spPr bwMode="auto">
              <a:xfrm>
                <a:off x="2697060" y="5013664"/>
                <a:ext cx="220308" cy="219077"/>
              </a:xfrm>
              <a:custGeom>
                <a:avLst/>
                <a:gdLst>
                  <a:gd name="T0" fmla="*/ 179 w 179"/>
                  <a:gd name="T1" fmla="*/ 12 h 178"/>
                  <a:gd name="T2" fmla="*/ 14 w 179"/>
                  <a:gd name="T3" fmla="*/ 178 h 178"/>
                  <a:gd name="T4" fmla="*/ 0 w 179"/>
                  <a:gd name="T5" fmla="*/ 166 h 178"/>
                  <a:gd name="T6" fmla="*/ 165 w 179"/>
                  <a:gd name="T7" fmla="*/ 0 h 178"/>
                  <a:gd name="T8" fmla="*/ 179 w 179"/>
                  <a:gd name="T9" fmla="*/ 12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178">
                    <a:moveTo>
                      <a:pt x="179" y="12"/>
                    </a:moveTo>
                    <a:lnTo>
                      <a:pt x="14" y="178"/>
                    </a:lnTo>
                    <a:lnTo>
                      <a:pt x="0" y="166"/>
                    </a:lnTo>
                    <a:lnTo>
                      <a:pt x="165" y="0"/>
                    </a:lnTo>
                    <a:lnTo>
                      <a:pt x="179" y="12"/>
                    </a:lnTo>
                    <a:close/>
                  </a:path>
                </a:pathLst>
              </a:custGeom>
              <a:solidFill>
                <a:srgbClr val="E61817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7">
                  <a:solidFill>
                    <a:srgbClr val="DCB68A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1444265" y="4096587"/>
            <a:ext cx="2157893" cy="2195428"/>
            <a:chOff x="478903" y="4355475"/>
            <a:chExt cx="2158455" cy="2196000"/>
          </a:xfrm>
          <a:solidFill>
            <a:srgbClr val="DCB68A"/>
          </a:solidFill>
        </p:grpSpPr>
        <p:grpSp>
          <p:nvGrpSpPr>
            <p:cNvPr id="32" name="组合 31"/>
            <p:cNvGrpSpPr>
              <a:grpSpLocks noChangeAspect="1"/>
            </p:cNvGrpSpPr>
            <p:nvPr/>
          </p:nvGrpSpPr>
          <p:grpSpPr>
            <a:xfrm>
              <a:off x="1795203" y="4733013"/>
              <a:ext cx="366333" cy="576000"/>
              <a:chOff x="2257888" y="5547128"/>
              <a:chExt cx="137373" cy="216000"/>
            </a:xfrm>
            <a:grpFill/>
          </p:grpSpPr>
          <p:sp>
            <p:nvSpPr>
              <p:cNvPr id="37" name="Freeform 69"/>
              <p:cNvSpPr/>
              <p:nvPr/>
            </p:nvSpPr>
            <p:spPr bwMode="auto">
              <a:xfrm>
                <a:off x="2257888" y="5547128"/>
                <a:ext cx="137373" cy="140987"/>
              </a:xfrm>
              <a:custGeom>
                <a:avLst/>
                <a:gdLst>
                  <a:gd name="T0" fmla="*/ 57 w 64"/>
                  <a:gd name="T1" fmla="*/ 37 h 66"/>
                  <a:gd name="T2" fmla="*/ 43 w 64"/>
                  <a:gd name="T3" fmla="*/ 12 h 66"/>
                  <a:gd name="T4" fmla="*/ 39 w 64"/>
                  <a:gd name="T5" fmla="*/ 6 h 66"/>
                  <a:gd name="T6" fmla="*/ 25 w 64"/>
                  <a:gd name="T7" fmla="*/ 6 h 66"/>
                  <a:gd name="T8" fmla="*/ 22 w 64"/>
                  <a:gd name="T9" fmla="*/ 12 h 66"/>
                  <a:gd name="T10" fmla="*/ 8 w 64"/>
                  <a:gd name="T11" fmla="*/ 37 h 66"/>
                  <a:gd name="T12" fmla="*/ 4 w 64"/>
                  <a:gd name="T13" fmla="*/ 43 h 66"/>
                  <a:gd name="T14" fmla="*/ 11 w 64"/>
                  <a:gd name="T15" fmla="*/ 55 h 66"/>
                  <a:gd name="T16" fmla="*/ 18 w 64"/>
                  <a:gd name="T17" fmla="*/ 55 h 66"/>
                  <a:gd name="T18" fmla="*/ 19 w 64"/>
                  <a:gd name="T19" fmla="*/ 55 h 66"/>
                  <a:gd name="T20" fmla="*/ 19 w 64"/>
                  <a:gd name="T21" fmla="*/ 66 h 66"/>
                  <a:gd name="T22" fmla="*/ 32 w 64"/>
                  <a:gd name="T23" fmla="*/ 62 h 66"/>
                  <a:gd name="T24" fmla="*/ 32 w 64"/>
                  <a:gd name="T25" fmla="*/ 62 h 66"/>
                  <a:gd name="T26" fmla="*/ 46 w 64"/>
                  <a:gd name="T27" fmla="*/ 66 h 66"/>
                  <a:gd name="T28" fmla="*/ 46 w 64"/>
                  <a:gd name="T29" fmla="*/ 55 h 66"/>
                  <a:gd name="T30" fmla="*/ 46 w 64"/>
                  <a:gd name="T31" fmla="*/ 55 h 66"/>
                  <a:gd name="T32" fmla="*/ 53 w 64"/>
                  <a:gd name="T33" fmla="*/ 55 h 66"/>
                  <a:gd name="T34" fmla="*/ 60 w 64"/>
                  <a:gd name="T35" fmla="*/ 43 h 66"/>
                  <a:gd name="T36" fmla="*/ 57 w 64"/>
                  <a:gd name="T37" fmla="*/ 3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" h="66">
                    <a:moveTo>
                      <a:pt x="57" y="37"/>
                    </a:moveTo>
                    <a:cubicBezTo>
                      <a:pt x="53" y="30"/>
                      <a:pt x="47" y="19"/>
                      <a:pt x="43" y="12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5" y="0"/>
                      <a:pt x="29" y="0"/>
                      <a:pt x="25" y="6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18" y="19"/>
                      <a:pt x="11" y="30"/>
                      <a:pt x="8" y="37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0" y="50"/>
                      <a:pt x="3" y="55"/>
                      <a:pt x="11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23" y="63"/>
                      <a:pt x="27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7" y="62"/>
                      <a:pt x="42" y="63"/>
                      <a:pt x="46" y="66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61" y="55"/>
                      <a:pt x="64" y="49"/>
                      <a:pt x="60" y="43"/>
                    </a:cubicBezTo>
                    <a:lnTo>
                      <a:pt x="57" y="37"/>
                    </a:lnTo>
                    <a:close/>
                  </a:path>
                </a:pathLst>
              </a:custGeom>
              <a:solidFill>
                <a:srgbClr val="E61817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2487">
                  <a:solidFill>
                    <a:srgbClr val="DCB68A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8" name="Freeform 70"/>
              <p:cNvSpPr/>
              <p:nvPr/>
            </p:nvSpPr>
            <p:spPr bwMode="auto">
              <a:xfrm>
                <a:off x="2290424" y="5688115"/>
                <a:ext cx="75013" cy="75013"/>
              </a:xfrm>
              <a:custGeom>
                <a:avLst/>
                <a:gdLst>
                  <a:gd name="T0" fmla="*/ 17 w 35"/>
                  <a:gd name="T1" fmla="*/ 0 h 35"/>
                  <a:gd name="T2" fmla="*/ 17 w 35"/>
                  <a:gd name="T3" fmla="*/ 0 h 35"/>
                  <a:gd name="T4" fmla="*/ 17 w 35"/>
                  <a:gd name="T5" fmla="*/ 0 h 35"/>
                  <a:gd name="T6" fmla="*/ 17 w 35"/>
                  <a:gd name="T7" fmla="*/ 0 h 35"/>
                  <a:gd name="T8" fmla="*/ 17 w 35"/>
                  <a:gd name="T9" fmla="*/ 0 h 35"/>
                  <a:gd name="T10" fmla="*/ 4 w 35"/>
                  <a:gd name="T11" fmla="*/ 6 h 35"/>
                  <a:gd name="T12" fmla="*/ 0 w 35"/>
                  <a:gd name="T13" fmla="*/ 17 h 35"/>
                  <a:gd name="T14" fmla="*/ 0 w 35"/>
                  <a:gd name="T15" fmla="*/ 17 h 35"/>
                  <a:gd name="T16" fmla="*/ 17 w 35"/>
                  <a:gd name="T17" fmla="*/ 35 h 35"/>
                  <a:gd name="T18" fmla="*/ 17 w 35"/>
                  <a:gd name="T19" fmla="*/ 35 h 35"/>
                  <a:gd name="T20" fmla="*/ 35 w 35"/>
                  <a:gd name="T21" fmla="*/ 17 h 35"/>
                  <a:gd name="T22" fmla="*/ 35 w 35"/>
                  <a:gd name="T23" fmla="*/ 17 h 35"/>
                  <a:gd name="T24" fmla="*/ 31 w 35"/>
                  <a:gd name="T25" fmla="*/ 6 h 35"/>
                  <a:gd name="T26" fmla="*/ 17 w 35"/>
                  <a:gd name="T2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5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2" y="0"/>
                      <a:pt x="7" y="2"/>
                      <a:pt x="4" y="6"/>
                    </a:cubicBezTo>
                    <a:cubicBezTo>
                      <a:pt x="1" y="9"/>
                      <a:pt x="0" y="13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7"/>
                      <a:pt x="8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7" y="35"/>
                      <a:pt x="35" y="2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3"/>
                      <a:pt x="33" y="9"/>
                      <a:pt x="31" y="6"/>
                    </a:cubicBezTo>
                    <a:cubicBezTo>
                      <a:pt x="27" y="2"/>
                      <a:pt x="23" y="0"/>
                      <a:pt x="17" y="0"/>
                    </a:cubicBezTo>
                    <a:close/>
                  </a:path>
                </a:pathLst>
              </a:custGeom>
              <a:solidFill>
                <a:srgbClr val="E61817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2487">
                  <a:solidFill>
                    <a:srgbClr val="DCB68A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3" name="组合 32"/>
            <p:cNvGrpSpPr>
              <a:grpSpLocks noChangeAspect="1"/>
            </p:cNvGrpSpPr>
            <p:nvPr/>
          </p:nvGrpSpPr>
          <p:grpSpPr>
            <a:xfrm>
              <a:off x="478903" y="4355475"/>
              <a:ext cx="2158455" cy="2196000"/>
              <a:chOff x="5397500" y="5734050"/>
              <a:chExt cx="365125" cy="371476"/>
            </a:xfrm>
            <a:grpFill/>
          </p:grpSpPr>
          <p:sp>
            <p:nvSpPr>
              <p:cNvPr id="34" name="Freeform 288"/>
              <p:cNvSpPr/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solidFill>
                <a:srgbClr val="E61817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2487">
                  <a:solidFill>
                    <a:srgbClr val="DCB68A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5" name="Freeform 289"/>
              <p:cNvSpPr>
                <a:spLocks noEditPoints="1"/>
              </p:cNvSpPr>
              <p:nvPr/>
            </p:nvSpPr>
            <p:spPr bwMode="auto">
              <a:xfrm>
                <a:off x="5537200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solidFill>
                <a:srgbClr val="E61817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2487">
                  <a:solidFill>
                    <a:srgbClr val="DCB68A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6" name="Freeform 291"/>
              <p:cNvSpPr/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E61817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2487">
                  <a:solidFill>
                    <a:srgbClr val="DCB68A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9" name="矩形 38"/>
          <p:cNvSpPr/>
          <p:nvPr/>
        </p:nvSpPr>
        <p:spPr>
          <a:xfrm>
            <a:off x="3491824" y="1785492"/>
            <a:ext cx="1210521" cy="400077"/>
          </a:xfrm>
          <a:prstGeom prst="rect">
            <a:avLst/>
          </a:prstGeom>
        </p:spPr>
        <p:txBody>
          <a:bodyPr wrap="none" lIns="91407" tIns="45704" rIns="91407" bIns="45704">
            <a:spAutoFit/>
          </a:bodyPr>
          <a:lstStyle/>
          <a:p>
            <a:r>
              <a:rPr lang="zh-CN" altLang="en-US" sz="20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添加标题</a:t>
            </a: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3476065" y="2967258"/>
            <a:ext cx="2811931" cy="535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在此录入上述图表的描述说明，在此录入上述图表的描述说明。</a:t>
            </a:r>
          </a:p>
        </p:txBody>
      </p:sp>
      <p:sp>
        <p:nvSpPr>
          <p:cNvPr id="41" name="矩形 40"/>
          <p:cNvSpPr/>
          <p:nvPr/>
        </p:nvSpPr>
        <p:spPr>
          <a:xfrm>
            <a:off x="3491824" y="3990300"/>
            <a:ext cx="1210521" cy="400077"/>
          </a:xfrm>
          <a:prstGeom prst="rect">
            <a:avLst/>
          </a:prstGeom>
        </p:spPr>
        <p:txBody>
          <a:bodyPr wrap="none" lIns="91407" tIns="45704" rIns="91407" bIns="45704">
            <a:spAutoFit/>
          </a:bodyPr>
          <a:lstStyle/>
          <a:p>
            <a:r>
              <a:rPr lang="zh-CN" altLang="en-US" sz="20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添加标题</a:t>
            </a: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3476065" y="5156306"/>
            <a:ext cx="2811931" cy="535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在此录入上述图表的描述说明，在此录入上述图表的描述说明。</a:t>
            </a:r>
          </a:p>
        </p:txBody>
      </p:sp>
      <p:sp>
        <p:nvSpPr>
          <p:cNvPr id="43" name="矩形 42"/>
          <p:cNvSpPr/>
          <p:nvPr/>
        </p:nvSpPr>
        <p:spPr>
          <a:xfrm>
            <a:off x="6833388" y="1805517"/>
            <a:ext cx="215968" cy="215968"/>
          </a:xfrm>
          <a:prstGeom prst="rect">
            <a:avLst/>
          </a:prstGeom>
          <a:solidFill>
            <a:srgbClr val="E6181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CB68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209274" y="1713503"/>
            <a:ext cx="1210521" cy="400077"/>
          </a:xfrm>
          <a:prstGeom prst="rect">
            <a:avLst/>
          </a:prstGeom>
        </p:spPr>
        <p:txBody>
          <a:bodyPr wrap="none" lIns="91407" tIns="45704" rIns="91407" bIns="45704">
            <a:spAutoFit/>
          </a:bodyPr>
          <a:lstStyle/>
          <a:p>
            <a:r>
              <a:rPr lang="zh-CN" altLang="en-US" sz="20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输入标题</a:t>
            </a: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7209272" y="2078355"/>
            <a:ext cx="3455484" cy="60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anose="020B0503020204020204" charset="-122"/>
              </a:rPr>
              <a:t>在此录入上述图表的综合描述说明，在此录入上述图表的综合描述说明。</a:t>
            </a:r>
          </a:p>
        </p:txBody>
      </p:sp>
      <p:cxnSp>
        <p:nvCxnSpPr>
          <p:cNvPr id="46" name="直接连接符 45"/>
          <p:cNvCxnSpPr/>
          <p:nvPr/>
        </p:nvCxnSpPr>
        <p:spPr>
          <a:xfrm>
            <a:off x="6941372" y="2021486"/>
            <a:ext cx="0" cy="987825"/>
          </a:xfrm>
          <a:prstGeom prst="line">
            <a:avLst/>
          </a:prstGeom>
          <a:ln>
            <a:solidFill>
              <a:srgbClr val="E618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6833388" y="3009309"/>
            <a:ext cx="215968" cy="215968"/>
          </a:xfrm>
          <a:prstGeom prst="rect">
            <a:avLst/>
          </a:prstGeom>
          <a:solidFill>
            <a:srgbClr val="E6181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CB68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209274" y="2899099"/>
            <a:ext cx="1210521" cy="400077"/>
          </a:xfrm>
          <a:prstGeom prst="rect">
            <a:avLst/>
          </a:prstGeom>
        </p:spPr>
        <p:txBody>
          <a:bodyPr wrap="none" lIns="91407" tIns="45704" rIns="91407" bIns="45704">
            <a:spAutoFit/>
          </a:bodyPr>
          <a:lstStyle/>
          <a:p>
            <a:r>
              <a:rPr lang="zh-CN" altLang="en-US" sz="20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输入标题</a:t>
            </a:r>
          </a:p>
        </p:txBody>
      </p:sp>
      <p:sp>
        <p:nvSpPr>
          <p:cNvPr id="49" name="矩形 47"/>
          <p:cNvSpPr>
            <a:spLocks noChangeArrowheads="1"/>
          </p:cNvSpPr>
          <p:nvPr/>
        </p:nvSpPr>
        <p:spPr bwMode="auto">
          <a:xfrm>
            <a:off x="7209272" y="3263950"/>
            <a:ext cx="3455484" cy="60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anose="020B0503020204020204" charset="-122"/>
              </a:rPr>
              <a:t>在此录入上述图表的综合描述说明，在此录入上述图表的综合描述说明。</a:t>
            </a:r>
          </a:p>
        </p:txBody>
      </p:sp>
      <p:cxnSp>
        <p:nvCxnSpPr>
          <p:cNvPr id="50" name="直接连接符 49"/>
          <p:cNvCxnSpPr/>
          <p:nvPr/>
        </p:nvCxnSpPr>
        <p:spPr>
          <a:xfrm>
            <a:off x="6941372" y="3225278"/>
            <a:ext cx="0" cy="987825"/>
          </a:xfrm>
          <a:prstGeom prst="line">
            <a:avLst/>
          </a:prstGeom>
          <a:ln>
            <a:solidFill>
              <a:srgbClr val="E618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/>
          <p:cNvSpPr/>
          <p:nvPr/>
        </p:nvSpPr>
        <p:spPr>
          <a:xfrm>
            <a:off x="6833388" y="4213103"/>
            <a:ext cx="215968" cy="215968"/>
          </a:xfrm>
          <a:prstGeom prst="rect">
            <a:avLst/>
          </a:prstGeom>
          <a:solidFill>
            <a:srgbClr val="E6181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CB68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209274" y="4122916"/>
            <a:ext cx="1210521" cy="400077"/>
          </a:xfrm>
          <a:prstGeom prst="rect">
            <a:avLst/>
          </a:prstGeom>
        </p:spPr>
        <p:txBody>
          <a:bodyPr wrap="none" lIns="91407" tIns="45704" rIns="91407" bIns="45704">
            <a:spAutoFit/>
          </a:bodyPr>
          <a:lstStyle/>
          <a:p>
            <a:r>
              <a:rPr lang="zh-CN" altLang="en-US" sz="20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输入标题</a:t>
            </a: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7209272" y="4487767"/>
            <a:ext cx="3455484" cy="60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anose="020B0503020204020204" charset="-122"/>
              </a:rPr>
              <a:t>在此录入上述图表的综合描述说明，在此录入上述图表的综合描述说明。</a:t>
            </a:r>
          </a:p>
        </p:txBody>
      </p:sp>
      <p:cxnSp>
        <p:nvCxnSpPr>
          <p:cNvPr id="54" name="直接连接符 53"/>
          <p:cNvCxnSpPr/>
          <p:nvPr/>
        </p:nvCxnSpPr>
        <p:spPr>
          <a:xfrm>
            <a:off x="6941372" y="4397132"/>
            <a:ext cx="0" cy="987825"/>
          </a:xfrm>
          <a:prstGeom prst="line">
            <a:avLst/>
          </a:prstGeom>
          <a:ln>
            <a:solidFill>
              <a:srgbClr val="E618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/>
          <p:cNvSpPr/>
          <p:nvPr/>
        </p:nvSpPr>
        <p:spPr>
          <a:xfrm>
            <a:off x="6833388" y="5323531"/>
            <a:ext cx="215968" cy="215968"/>
          </a:xfrm>
          <a:prstGeom prst="rect">
            <a:avLst/>
          </a:prstGeom>
          <a:solidFill>
            <a:srgbClr val="E6181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CB68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209274" y="5202755"/>
            <a:ext cx="1210521" cy="400077"/>
          </a:xfrm>
          <a:prstGeom prst="rect">
            <a:avLst/>
          </a:prstGeom>
        </p:spPr>
        <p:txBody>
          <a:bodyPr wrap="none" lIns="91407" tIns="45704" rIns="91407" bIns="45704">
            <a:spAutoFit/>
          </a:bodyPr>
          <a:lstStyle/>
          <a:p>
            <a:r>
              <a:rPr lang="zh-CN" altLang="en-US" sz="20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输入标题</a:t>
            </a:r>
          </a:p>
        </p:txBody>
      </p: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7209272" y="5567606"/>
            <a:ext cx="3455484" cy="60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anose="020B0503020204020204" charset="-122"/>
              </a:rPr>
              <a:t>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xmlns="" val="3857744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5987">
        <p:random/>
      </p:transition>
    </mc:Choice>
    <mc:Fallback>
      <p:transition spd="slow" advClick="0" advTm="15987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950"/>
                            </p:stCondLst>
                            <p:childTnLst>
                              <p:par>
                                <p:cTn id="5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4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8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25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750"/>
                            </p:stCondLst>
                            <p:childTnLst>
                              <p:par>
                                <p:cTn id="7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25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65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1050"/>
                            </p:stCondLst>
                            <p:childTnLst>
                              <p:par>
                                <p:cTn id="8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550"/>
                            </p:stCondLst>
                            <p:childTnLst>
                              <p:par>
                                <p:cTn id="9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05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45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850"/>
                            </p:stCondLst>
                            <p:childTnLst>
                              <p:par>
                                <p:cTn id="10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3350"/>
                            </p:stCondLst>
                            <p:childTnLst>
                              <p:par>
                                <p:cTn id="10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385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425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39" grpId="0"/>
      <p:bldP spid="40" grpId="0"/>
      <p:bldP spid="41" grpId="0"/>
      <p:bldP spid="42" grpId="0"/>
      <p:bldP spid="43" grpId="0" bldLvl="0" animBg="1"/>
      <p:bldP spid="44" grpId="0"/>
      <p:bldP spid="45" grpId="0"/>
      <p:bldP spid="47" grpId="0" bldLvl="0" animBg="1"/>
      <p:bldP spid="48" grpId="0"/>
      <p:bldP spid="49" grpId="0"/>
      <p:bldP spid="51" grpId="0" bldLvl="0" animBg="1"/>
      <p:bldP spid="52" grpId="0"/>
      <p:bldP spid="53" grpId="0"/>
      <p:bldP spid="55" grpId="0" bldLvl="0" animBg="1"/>
      <p:bldP spid="56" grpId="0"/>
      <p:bldP spid="5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6" y="0"/>
            <a:ext cx="2247809" cy="638483"/>
          </a:xfrm>
          <a:prstGeom prst="rect">
            <a:avLst/>
          </a:prstGeom>
        </p:spPr>
      </p:pic>
      <p:sp>
        <p:nvSpPr>
          <p:cNvPr id="3" name="文本占位符 2"/>
          <p:cNvSpPr txBox="1">
            <a:spLocks/>
          </p:cNvSpPr>
          <p:nvPr/>
        </p:nvSpPr>
        <p:spPr>
          <a:xfrm>
            <a:off x="827314" y="773433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827314" y="297254"/>
            <a:ext cx="36471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2400" b="1">
                <a:solidFill>
                  <a:srgbClr val="3D735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五、点击</a:t>
            </a:r>
            <a:r>
              <a:rPr lang="zh-CN" altLang="en-US" b="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添加你的</a:t>
            </a:r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标题</a:t>
            </a:r>
            <a:endParaRPr lang="zh-CN" altLang="en-US" b="0" spc="300" dirty="0">
              <a:solidFill>
                <a:srgbClr val="E61817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9875"/>
          <a:stretch/>
        </p:blipFill>
        <p:spPr>
          <a:xfrm>
            <a:off x="4977405" y="2206446"/>
            <a:ext cx="6077393" cy="3708817"/>
          </a:xfrm>
          <a:prstGeom prst="rect">
            <a:avLst/>
          </a:prstGeom>
          <a:solidFill>
            <a:srgbClr val="1A3D5B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6" name="组合 5"/>
          <p:cNvGrpSpPr/>
          <p:nvPr/>
        </p:nvGrpSpPr>
        <p:grpSpPr>
          <a:xfrm>
            <a:off x="1132017" y="2206446"/>
            <a:ext cx="1786123" cy="1786123"/>
            <a:chOff x="803275" y="1579462"/>
            <a:chExt cx="1786123" cy="1786123"/>
          </a:xfrm>
        </p:grpSpPr>
        <p:sp>
          <p:nvSpPr>
            <p:cNvPr id="7" name="矩形 6"/>
            <p:cNvSpPr/>
            <p:nvPr/>
          </p:nvSpPr>
          <p:spPr>
            <a:xfrm>
              <a:off x="803275" y="1579462"/>
              <a:ext cx="1786123" cy="1786123"/>
            </a:xfrm>
            <a:prstGeom prst="rect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464281" y="1788490"/>
              <a:ext cx="438514" cy="436923"/>
              <a:chOff x="3618897" y="2279040"/>
              <a:chExt cx="706229" cy="703668"/>
            </a:xfrm>
            <a:solidFill>
              <a:schemeClr val="bg1"/>
            </a:solidFill>
          </p:grpSpPr>
          <p:sp>
            <p:nvSpPr>
              <p:cNvPr id="12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3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4" name="Freeform 11"/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803275" y="2225413"/>
              <a:ext cx="1725052" cy="1018393"/>
              <a:chOff x="1757946" y="3995768"/>
              <a:chExt cx="1725052" cy="1018393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1757946" y="3995768"/>
                <a:ext cx="17250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 smtClean="0">
                    <a:solidFill>
                      <a:schemeClr val="bg1">
                        <a:alpha val="93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在此添加标题</a:t>
                </a:r>
                <a:endParaRPr lang="zh-CN" altLang="en-US" dirty="0">
                  <a:solidFill>
                    <a:schemeClr val="bg1">
                      <a:alpha val="93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1763976" y="4329615"/>
                <a:ext cx="1719021" cy="6845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您的内容打在这里，或者通过复制您的文本后，在此框中选择粘贴</a:t>
                </a:r>
                <a:endParaRPr lang="zh-CN" altLang="en-US" sz="11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3054711" y="4129140"/>
            <a:ext cx="1786123" cy="1786123"/>
            <a:chOff x="2725969" y="3502156"/>
            <a:chExt cx="1786123" cy="1786123"/>
          </a:xfrm>
        </p:grpSpPr>
        <p:sp>
          <p:nvSpPr>
            <p:cNvPr id="16" name="矩形 15"/>
            <p:cNvSpPr/>
            <p:nvPr/>
          </p:nvSpPr>
          <p:spPr>
            <a:xfrm>
              <a:off x="2725969" y="3502156"/>
              <a:ext cx="1786123" cy="1786123"/>
            </a:xfrm>
            <a:prstGeom prst="rect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3379256" y="3681130"/>
              <a:ext cx="443964" cy="436242"/>
              <a:chOff x="5037571" y="856343"/>
              <a:chExt cx="715006" cy="702571"/>
            </a:xfrm>
            <a:solidFill>
              <a:schemeClr val="bg1"/>
            </a:solidFill>
          </p:grpSpPr>
          <p:sp>
            <p:nvSpPr>
              <p:cNvPr id="21" name="Freeform 39"/>
              <p:cNvSpPr>
                <a:spLocks/>
              </p:cNvSpPr>
              <p:nvPr/>
            </p:nvSpPr>
            <p:spPr bwMode="auto">
              <a:xfrm>
                <a:off x="5468769" y="856343"/>
                <a:ext cx="244675" cy="244675"/>
              </a:xfrm>
              <a:custGeom>
                <a:avLst/>
                <a:gdLst>
                  <a:gd name="T0" fmla="*/ 19 w 283"/>
                  <a:gd name="T1" fmla="*/ 0 h 283"/>
                  <a:gd name="T2" fmla="*/ 264 w 283"/>
                  <a:gd name="T3" fmla="*/ 0 h 283"/>
                  <a:gd name="T4" fmla="*/ 276 w 283"/>
                  <a:gd name="T5" fmla="*/ 4 h 283"/>
                  <a:gd name="T6" fmla="*/ 224 w 283"/>
                  <a:gd name="T7" fmla="*/ 38 h 283"/>
                  <a:gd name="T8" fmla="*/ 97 w 283"/>
                  <a:gd name="T9" fmla="*/ 38 h 283"/>
                  <a:gd name="T10" fmla="*/ 90 w 283"/>
                  <a:gd name="T11" fmla="*/ 38 h 283"/>
                  <a:gd name="T12" fmla="*/ 38 w 283"/>
                  <a:gd name="T13" fmla="*/ 38 h 283"/>
                  <a:gd name="T14" fmla="*/ 38 w 283"/>
                  <a:gd name="T15" fmla="*/ 245 h 283"/>
                  <a:gd name="T16" fmla="*/ 103 w 283"/>
                  <a:gd name="T17" fmla="*/ 245 h 283"/>
                  <a:gd name="T18" fmla="*/ 127 w 283"/>
                  <a:gd name="T19" fmla="*/ 245 h 283"/>
                  <a:gd name="T20" fmla="*/ 245 w 283"/>
                  <a:gd name="T21" fmla="*/ 245 h 283"/>
                  <a:gd name="T22" fmla="*/ 245 w 283"/>
                  <a:gd name="T23" fmla="*/ 152 h 283"/>
                  <a:gd name="T24" fmla="*/ 283 w 283"/>
                  <a:gd name="T25" fmla="*/ 115 h 283"/>
                  <a:gd name="T26" fmla="*/ 283 w 283"/>
                  <a:gd name="T27" fmla="*/ 264 h 283"/>
                  <a:gd name="T28" fmla="*/ 264 w 283"/>
                  <a:gd name="T29" fmla="*/ 283 h 283"/>
                  <a:gd name="T30" fmla="*/ 19 w 283"/>
                  <a:gd name="T31" fmla="*/ 283 h 283"/>
                  <a:gd name="T32" fmla="*/ 0 w 283"/>
                  <a:gd name="T33" fmla="*/ 264 h 283"/>
                  <a:gd name="T34" fmla="*/ 0 w 283"/>
                  <a:gd name="T35" fmla="*/ 19 h 283"/>
                  <a:gd name="T36" fmla="*/ 19 w 283"/>
                  <a:gd name="T37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3" h="283">
                    <a:moveTo>
                      <a:pt x="19" y="0"/>
                    </a:moveTo>
                    <a:cubicBezTo>
                      <a:pt x="264" y="0"/>
                      <a:pt x="264" y="0"/>
                      <a:pt x="264" y="0"/>
                    </a:cubicBezTo>
                    <a:cubicBezTo>
                      <a:pt x="269" y="0"/>
                      <a:pt x="273" y="2"/>
                      <a:pt x="276" y="4"/>
                    </a:cubicBezTo>
                    <a:cubicBezTo>
                      <a:pt x="259" y="16"/>
                      <a:pt x="242" y="27"/>
                      <a:pt x="224" y="38"/>
                    </a:cubicBezTo>
                    <a:cubicBezTo>
                      <a:pt x="97" y="38"/>
                      <a:pt x="97" y="38"/>
                      <a:pt x="97" y="38"/>
                    </a:cubicBezTo>
                    <a:cubicBezTo>
                      <a:pt x="95" y="38"/>
                      <a:pt x="92" y="38"/>
                      <a:pt x="90" y="38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38" y="245"/>
                      <a:pt x="38" y="245"/>
                      <a:pt x="38" y="245"/>
                    </a:cubicBezTo>
                    <a:cubicBezTo>
                      <a:pt x="103" y="245"/>
                      <a:pt x="103" y="245"/>
                      <a:pt x="103" y="245"/>
                    </a:cubicBezTo>
                    <a:cubicBezTo>
                      <a:pt x="111" y="247"/>
                      <a:pt x="119" y="247"/>
                      <a:pt x="127" y="245"/>
                    </a:cubicBezTo>
                    <a:cubicBezTo>
                      <a:pt x="245" y="245"/>
                      <a:pt x="245" y="245"/>
                      <a:pt x="245" y="245"/>
                    </a:cubicBezTo>
                    <a:cubicBezTo>
                      <a:pt x="245" y="152"/>
                      <a:pt x="245" y="152"/>
                      <a:pt x="245" y="152"/>
                    </a:cubicBezTo>
                    <a:cubicBezTo>
                      <a:pt x="258" y="140"/>
                      <a:pt x="270" y="128"/>
                      <a:pt x="283" y="115"/>
                    </a:cubicBezTo>
                    <a:cubicBezTo>
                      <a:pt x="283" y="264"/>
                      <a:pt x="283" y="264"/>
                      <a:pt x="283" y="264"/>
                    </a:cubicBezTo>
                    <a:cubicBezTo>
                      <a:pt x="283" y="274"/>
                      <a:pt x="275" y="283"/>
                      <a:pt x="264" y="283"/>
                    </a:cubicBezTo>
                    <a:cubicBezTo>
                      <a:pt x="19" y="283"/>
                      <a:pt x="19" y="283"/>
                      <a:pt x="19" y="283"/>
                    </a:cubicBezTo>
                    <a:cubicBezTo>
                      <a:pt x="9" y="283"/>
                      <a:pt x="0" y="274"/>
                      <a:pt x="0" y="26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2" name="Freeform 40"/>
              <p:cNvSpPr>
                <a:spLocks noEditPoints="1"/>
              </p:cNvSpPr>
              <p:nvPr/>
            </p:nvSpPr>
            <p:spPr bwMode="auto">
              <a:xfrm>
                <a:off x="5037571" y="889259"/>
                <a:ext cx="423518" cy="669655"/>
              </a:xfrm>
              <a:custGeom>
                <a:avLst/>
                <a:gdLst>
                  <a:gd name="T0" fmla="*/ 253 w 490"/>
                  <a:gd name="T1" fmla="*/ 737 h 775"/>
                  <a:gd name="T2" fmla="*/ 211 w 490"/>
                  <a:gd name="T3" fmla="*/ 775 h 775"/>
                  <a:gd name="T4" fmla="*/ 175 w 490"/>
                  <a:gd name="T5" fmla="*/ 762 h 775"/>
                  <a:gd name="T6" fmla="*/ 161 w 490"/>
                  <a:gd name="T7" fmla="*/ 762 h 775"/>
                  <a:gd name="T8" fmla="*/ 125 w 490"/>
                  <a:gd name="T9" fmla="*/ 775 h 775"/>
                  <a:gd name="T10" fmla="*/ 84 w 490"/>
                  <a:gd name="T11" fmla="*/ 737 h 775"/>
                  <a:gd name="T12" fmla="*/ 76 w 490"/>
                  <a:gd name="T13" fmla="*/ 475 h 775"/>
                  <a:gd name="T14" fmla="*/ 65 w 490"/>
                  <a:gd name="T15" fmla="*/ 474 h 775"/>
                  <a:gd name="T16" fmla="*/ 21 w 490"/>
                  <a:gd name="T17" fmla="*/ 441 h 775"/>
                  <a:gd name="T18" fmla="*/ 19 w 490"/>
                  <a:gd name="T19" fmla="*/ 217 h 775"/>
                  <a:gd name="T20" fmla="*/ 48 w 490"/>
                  <a:gd name="T21" fmla="*/ 192 h 775"/>
                  <a:gd name="T22" fmla="*/ 121 w 490"/>
                  <a:gd name="T23" fmla="*/ 183 h 775"/>
                  <a:gd name="T24" fmla="*/ 132 w 490"/>
                  <a:gd name="T25" fmla="*/ 189 h 775"/>
                  <a:gd name="T26" fmla="*/ 168 w 490"/>
                  <a:gd name="T27" fmla="*/ 243 h 775"/>
                  <a:gd name="T28" fmla="*/ 204 w 490"/>
                  <a:gd name="T29" fmla="*/ 189 h 775"/>
                  <a:gd name="T30" fmla="*/ 216 w 490"/>
                  <a:gd name="T31" fmla="*/ 183 h 775"/>
                  <a:gd name="T32" fmla="*/ 257 w 490"/>
                  <a:gd name="T33" fmla="*/ 188 h 775"/>
                  <a:gd name="T34" fmla="*/ 293 w 490"/>
                  <a:gd name="T35" fmla="*/ 205 h 775"/>
                  <a:gd name="T36" fmla="*/ 331 w 490"/>
                  <a:gd name="T37" fmla="*/ 251 h 775"/>
                  <a:gd name="T38" fmla="*/ 339 w 490"/>
                  <a:gd name="T39" fmla="*/ 259 h 775"/>
                  <a:gd name="T40" fmla="*/ 355 w 490"/>
                  <a:gd name="T41" fmla="*/ 261 h 775"/>
                  <a:gd name="T42" fmla="*/ 362 w 490"/>
                  <a:gd name="T43" fmla="*/ 256 h 775"/>
                  <a:gd name="T44" fmla="*/ 406 w 490"/>
                  <a:gd name="T45" fmla="*/ 223 h 775"/>
                  <a:gd name="T46" fmla="*/ 452 w 490"/>
                  <a:gd name="T47" fmla="*/ 284 h 775"/>
                  <a:gd name="T48" fmla="*/ 405 w 490"/>
                  <a:gd name="T49" fmla="*/ 318 h 775"/>
                  <a:gd name="T50" fmla="*/ 357 w 490"/>
                  <a:gd name="T51" fmla="*/ 346 h 775"/>
                  <a:gd name="T52" fmla="*/ 321 w 490"/>
                  <a:gd name="T53" fmla="*/ 343 h 775"/>
                  <a:gd name="T54" fmla="*/ 275 w 490"/>
                  <a:gd name="T55" fmla="*/ 302 h 775"/>
                  <a:gd name="T56" fmla="*/ 265 w 490"/>
                  <a:gd name="T57" fmla="*/ 291 h 775"/>
                  <a:gd name="T58" fmla="*/ 253 w 490"/>
                  <a:gd name="T59" fmla="*/ 737 h 775"/>
                  <a:gd name="T60" fmla="*/ 170 w 490"/>
                  <a:gd name="T61" fmla="*/ 1 h 775"/>
                  <a:gd name="T62" fmla="*/ 236 w 490"/>
                  <a:gd name="T63" fmla="*/ 74 h 775"/>
                  <a:gd name="T64" fmla="*/ 167 w 490"/>
                  <a:gd name="T65" fmla="*/ 159 h 775"/>
                  <a:gd name="T66" fmla="*/ 100 w 490"/>
                  <a:gd name="T67" fmla="*/ 71 h 775"/>
                  <a:gd name="T68" fmla="*/ 170 w 490"/>
                  <a:gd name="T69" fmla="*/ 1 h 7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90" h="775">
                    <a:moveTo>
                      <a:pt x="253" y="737"/>
                    </a:moveTo>
                    <a:cubicBezTo>
                      <a:pt x="252" y="758"/>
                      <a:pt x="230" y="775"/>
                      <a:pt x="211" y="775"/>
                    </a:cubicBezTo>
                    <a:cubicBezTo>
                      <a:pt x="198" y="775"/>
                      <a:pt x="182" y="770"/>
                      <a:pt x="175" y="762"/>
                    </a:cubicBezTo>
                    <a:cubicBezTo>
                      <a:pt x="172" y="757"/>
                      <a:pt x="165" y="757"/>
                      <a:pt x="161" y="762"/>
                    </a:cubicBezTo>
                    <a:cubicBezTo>
                      <a:pt x="155" y="770"/>
                      <a:pt x="138" y="775"/>
                      <a:pt x="125" y="775"/>
                    </a:cubicBezTo>
                    <a:cubicBezTo>
                      <a:pt x="106" y="775"/>
                      <a:pt x="85" y="758"/>
                      <a:pt x="84" y="737"/>
                    </a:cubicBezTo>
                    <a:cubicBezTo>
                      <a:pt x="76" y="475"/>
                      <a:pt x="76" y="475"/>
                      <a:pt x="76" y="475"/>
                    </a:cubicBezTo>
                    <a:cubicBezTo>
                      <a:pt x="65" y="474"/>
                      <a:pt x="65" y="474"/>
                      <a:pt x="65" y="474"/>
                    </a:cubicBezTo>
                    <a:cubicBezTo>
                      <a:pt x="47" y="472"/>
                      <a:pt x="24" y="459"/>
                      <a:pt x="21" y="441"/>
                    </a:cubicBezTo>
                    <a:cubicBezTo>
                      <a:pt x="0" y="331"/>
                      <a:pt x="4" y="332"/>
                      <a:pt x="19" y="217"/>
                    </a:cubicBezTo>
                    <a:cubicBezTo>
                      <a:pt x="21" y="209"/>
                      <a:pt x="31" y="194"/>
                      <a:pt x="48" y="192"/>
                    </a:cubicBezTo>
                    <a:cubicBezTo>
                      <a:pt x="121" y="183"/>
                      <a:pt x="121" y="183"/>
                      <a:pt x="121" y="183"/>
                    </a:cubicBezTo>
                    <a:cubicBezTo>
                      <a:pt x="125" y="183"/>
                      <a:pt x="130" y="185"/>
                      <a:pt x="132" y="189"/>
                    </a:cubicBezTo>
                    <a:cubicBezTo>
                      <a:pt x="168" y="243"/>
                      <a:pt x="168" y="243"/>
                      <a:pt x="168" y="24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207" y="185"/>
                      <a:pt x="211" y="183"/>
                      <a:pt x="216" y="183"/>
                    </a:cubicBezTo>
                    <a:cubicBezTo>
                      <a:pt x="257" y="188"/>
                      <a:pt x="257" y="188"/>
                      <a:pt x="257" y="188"/>
                    </a:cubicBezTo>
                    <a:cubicBezTo>
                      <a:pt x="278" y="191"/>
                      <a:pt x="285" y="196"/>
                      <a:pt x="293" y="205"/>
                    </a:cubicBezTo>
                    <a:cubicBezTo>
                      <a:pt x="307" y="223"/>
                      <a:pt x="320" y="239"/>
                      <a:pt x="331" y="251"/>
                    </a:cubicBezTo>
                    <a:cubicBezTo>
                      <a:pt x="334" y="254"/>
                      <a:pt x="336" y="257"/>
                      <a:pt x="339" y="259"/>
                    </a:cubicBezTo>
                    <a:cubicBezTo>
                      <a:pt x="343" y="264"/>
                      <a:pt x="350" y="264"/>
                      <a:pt x="355" y="261"/>
                    </a:cubicBezTo>
                    <a:cubicBezTo>
                      <a:pt x="357" y="259"/>
                      <a:pt x="360" y="258"/>
                      <a:pt x="362" y="256"/>
                    </a:cubicBezTo>
                    <a:cubicBezTo>
                      <a:pt x="373" y="248"/>
                      <a:pt x="393" y="233"/>
                      <a:pt x="406" y="223"/>
                    </a:cubicBezTo>
                    <a:cubicBezTo>
                      <a:pt x="442" y="195"/>
                      <a:pt x="490" y="255"/>
                      <a:pt x="452" y="284"/>
                    </a:cubicBezTo>
                    <a:cubicBezTo>
                      <a:pt x="438" y="294"/>
                      <a:pt x="418" y="310"/>
                      <a:pt x="405" y="318"/>
                    </a:cubicBezTo>
                    <a:cubicBezTo>
                      <a:pt x="386" y="332"/>
                      <a:pt x="369" y="342"/>
                      <a:pt x="357" y="346"/>
                    </a:cubicBezTo>
                    <a:cubicBezTo>
                      <a:pt x="346" y="351"/>
                      <a:pt x="332" y="351"/>
                      <a:pt x="321" y="343"/>
                    </a:cubicBezTo>
                    <a:cubicBezTo>
                      <a:pt x="305" y="333"/>
                      <a:pt x="291" y="320"/>
                      <a:pt x="275" y="302"/>
                    </a:cubicBezTo>
                    <a:cubicBezTo>
                      <a:pt x="272" y="299"/>
                      <a:pt x="269" y="295"/>
                      <a:pt x="265" y="291"/>
                    </a:cubicBezTo>
                    <a:cubicBezTo>
                      <a:pt x="253" y="737"/>
                      <a:pt x="253" y="737"/>
                      <a:pt x="253" y="737"/>
                    </a:cubicBezTo>
                    <a:close/>
                    <a:moveTo>
                      <a:pt x="170" y="1"/>
                    </a:moveTo>
                    <a:cubicBezTo>
                      <a:pt x="207" y="2"/>
                      <a:pt x="237" y="34"/>
                      <a:pt x="236" y="74"/>
                    </a:cubicBezTo>
                    <a:cubicBezTo>
                      <a:pt x="235" y="113"/>
                      <a:pt x="204" y="160"/>
                      <a:pt x="167" y="159"/>
                    </a:cubicBezTo>
                    <a:cubicBezTo>
                      <a:pt x="129" y="159"/>
                      <a:pt x="100" y="110"/>
                      <a:pt x="100" y="71"/>
                    </a:cubicBezTo>
                    <a:cubicBezTo>
                      <a:pt x="101" y="32"/>
                      <a:pt x="132" y="0"/>
                      <a:pt x="17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3" name="Freeform 41"/>
              <p:cNvSpPr>
                <a:spLocks/>
              </p:cNvSpPr>
              <p:nvPr/>
            </p:nvSpPr>
            <p:spPr bwMode="auto">
              <a:xfrm>
                <a:off x="5532772" y="870972"/>
                <a:ext cx="219805" cy="176283"/>
              </a:xfrm>
              <a:custGeom>
                <a:avLst/>
                <a:gdLst>
                  <a:gd name="T0" fmla="*/ 35 w 254"/>
                  <a:gd name="T1" fmla="*/ 62 h 204"/>
                  <a:gd name="T2" fmla="*/ 0 w 254"/>
                  <a:gd name="T3" fmla="*/ 66 h 204"/>
                  <a:gd name="T4" fmla="*/ 11 w 254"/>
                  <a:gd name="T5" fmla="*/ 171 h 204"/>
                  <a:gd name="T6" fmla="*/ 48 w 254"/>
                  <a:gd name="T7" fmla="*/ 195 h 204"/>
                  <a:gd name="T8" fmla="*/ 243 w 254"/>
                  <a:gd name="T9" fmla="*/ 20 h 204"/>
                  <a:gd name="T10" fmla="*/ 230 w 254"/>
                  <a:gd name="T11" fmla="*/ 7 h 204"/>
                  <a:gd name="T12" fmla="*/ 53 w 254"/>
                  <a:gd name="T13" fmla="*/ 116 h 204"/>
                  <a:gd name="T14" fmla="*/ 35 w 254"/>
                  <a:gd name="T15" fmla="*/ 62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4" h="204">
                    <a:moveTo>
                      <a:pt x="35" y="62"/>
                    </a:moveTo>
                    <a:cubicBezTo>
                      <a:pt x="31" y="48"/>
                      <a:pt x="0" y="51"/>
                      <a:pt x="0" y="66"/>
                    </a:cubicBezTo>
                    <a:cubicBezTo>
                      <a:pt x="0" y="113"/>
                      <a:pt x="4" y="130"/>
                      <a:pt x="11" y="171"/>
                    </a:cubicBezTo>
                    <a:cubicBezTo>
                      <a:pt x="14" y="186"/>
                      <a:pt x="36" y="204"/>
                      <a:pt x="48" y="195"/>
                    </a:cubicBezTo>
                    <a:cubicBezTo>
                      <a:pt x="133" y="135"/>
                      <a:pt x="169" y="92"/>
                      <a:pt x="243" y="20"/>
                    </a:cubicBezTo>
                    <a:cubicBezTo>
                      <a:pt x="254" y="9"/>
                      <a:pt x="240" y="0"/>
                      <a:pt x="230" y="7"/>
                    </a:cubicBezTo>
                    <a:cubicBezTo>
                      <a:pt x="158" y="56"/>
                      <a:pt x="123" y="73"/>
                      <a:pt x="53" y="116"/>
                    </a:cubicBezTo>
                    <a:cubicBezTo>
                      <a:pt x="42" y="95"/>
                      <a:pt x="40" y="80"/>
                      <a:pt x="35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2725969" y="4116066"/>
              <a:ext cx="1725052" cy="1035578"/>
              <a:chOff x="1757946" y="3995768"/>
              <a:chExt cx="1725052" cy="1035578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1757946" y="3995768"/>
                <a:ext cx="17250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 smtClean="0">
                    <a:solidFill>
                      <a:schemeClr val="bg1">
                        <a:alpha val="93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在此添加标题</a:t>
                </a:r>
                <a:endParaRPr lang="zh-CN" altLang="en-US" dirty="0">
                  <a:solidFill>
                    <a:schemeClr val="bg1">
                      <a:alpha val="93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1763976" y="4329615"/>
                <a:ext cx="1719021" cy="7017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您的内容打在这里，或者通过复制您的文本后，在此框中选择粘贴</a:t>
                </a:r>
                <a:endParaRPr lang="zh-CN" altLang="en-US" sz="1100" dirty="0">
                  <a:solidFill>
                    <a:schemeClr val="bg1">
                      <a:alpha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1132016" y="4129140"/>
            <a:ext cx="1786124" cy="1786123"/>
            <a:chOff x="803274" y="3502156"/>
            <a:chExt cx="1786124" cy="1786123"/>
          </a:xfrm>
        </p:grpSpPr>
        <p:sp>
          <p:nvSpPr>
            <p:cNvPr id="25" name="矩形 24"/>
            <p:cNvSpPr/>
            <p:nvPr/>
          </p:nvSpPr>
          <p:spPr>
            <a:xfrm>
              <a:off x="803275" y="3502156"/>
              <a:ext cx="1786123" cy="1786123"/>
            </a:xfrm>
            <a:prstGeom prst="rect">
              <a:avLst/>
            </a:prstGeom>
            <a:noFill/>
            <a:ln>
              <a:solidFill>
                <a:srgbClr val="E61817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1519580" y="3681130"/>
              <a:ext cx="327916" cy="436242"/>
              <a:chOff x="7976594" y="2279040"/>
              <a:chExt cx="528116" cy="702571"/>
            </a:xfrm>
            <a:solidFill>
              <a:schemeClr val="bg1"/>
            </a:solidFill>
          </p:grpSpPr>
          <p:sp>
            <p:nvSpPr>
              <p:cNvPr id="30" name="Freeform 23"/>
              <p:cNvSpPr>
                <a:spLocks noEditPoints="1"/>
              </p:cNvSpPr>
              <p:nvPr/>
            </p:nvSpPr>
            <p:spPr bwMode="auto">
              <a:xfrm>
                <a:off x="7976594" y="2279040"/>
                <a:ext cx="519705" cy="702571"/>
              </a:xfrm>
              <a:custGeom>
                <a:avLst/>
                <a:gdLst>
                  <a:gd name="T0" fmla="*/ 592 w 601"/>
                  <a:gd name="T1" fmla="*/ 600 h 813"/>
                  <a:gd name="T2" fmla="*/ 374 w 601"/>
                  <a:gd name="T3" fmla="*/ 589 h 813"/>
                  <a:gd name="T4" fmla="*/ 374 w 601"/>
                  <a:gd name="T5" fmla="*/ 423 h 813"/>
                  <a:gd name="T6" fmla="*/ 601 w 601"/>
                  <a:gd name="T7" fmla="*/ 435 h 813"/>
                  <a:gd name="T8" fmla="*/ 533 w 601"/>
                  <a:gd name="T9" fmla="*/ 514 h 813"/>
                  <a:gd name="T10" fmla="*/ 592 w 601"/>
                  <a:gd name="T11" fmla="*/ 600 h 813"/>
                  <a:gd name="T12" fmla="*/ 253 w 601"/>
                  <a:gd name="T13" fmla="*/ 44 h 813"/>
                  <a:gd name="T14" fmla="*/ 298 w 601"/>
                  <a:gd name="T15" fmla="*/ 0 h 813"/>
                  <a:gd name="T16" fmla="*/ 342 w 601"/>
                  <a:gd name="T17" fmla="*/ 44 h 813"/>
                  <a:gd name="T18" fmla="*/ 342 w 601"/>
                  <a:gd name="T19" fmla="*/ 103 h 813"/>
                  <a:gd name="T20" fmla="*/ 253 w 601"/>
                  <a:gd name="T21" fmla="*/ 108 h 813"/>
                  <a:gd name="T22" fmla="*/ 253 w 601"/>
                  <a:gd name="T23" fmla="*/ 44 h 813"/>
                  <a:gd name="T24" fmla="*/ 342 w 601"/>
                  <a:gd name="T25" fmla="*/ 332 h 813"/>
                  <a:gd name="T26" fmla="*/ 342 w 601"/>
                  <a:gd name="T27" fmla="*/ 737 h 813"/>
                  <a:gd name="T28" fmla="*/ 355 w 601"/>
                  <a:gd name="T29" fmla="*/ 750 h 813"/>
                  <a:gd name="T30" fmla="*/ 380 w 601"/>
                  <a:gd name="T31" fmla="*/ 750 h 813"/>
                  <a:gd name="T32" fmla="*/ 415 w 601"/>
                  <a:gd name="T33" fmla="*/ 786 h 813"/>
                  <a:gd name="T34" fmla="*/ 415 w 601"/>
                  <a:gd name="T35" fmla="*/ 813 h 813"/>
                  <a:gd name="T36" fmla="*/ 180 w 601"/>
                  <a:gd name="T37" fmla="*/ 813 h 813"/>
                  <a:gd name="T38" fmla="*/ 180 w 601"/>
                  <a:gd name="T39" fmla="*/ 786 h 813"/>
                  <a:gd name="T40" fmla="*/ 216 w 601"/>
                  <a:gd name="T41" fmla="*/ 750 h 813"/>
                  <a:gd name="T42" fmla="*/ 240 w 601"/>
                  <a:gd name="T43" fmla="*/ 750 h 813"/>
                  <a:gd name="T44" fmla="*/ 253 w 601"/>
                  <a:gd name="T45" fmla="*/ 737 h 813"/>
                  <a:gd name="T46" fmla="*/ 253 w 601"/>
                  <a:gd name="T47" fmla="*/ 337 h 813"/>
                  <a:gd name="T48" fmla="*/ 342 w 601"/>
                  <a:gd name="T49" fmla="*/ 332 h 813"/>
                  <a:gd name="T50" fmla="*/ 221 w 601"/>
                  <a:gd name="T51" fmla="*/ 581 h 813"/>
                  <a:gd name="T52" fmla="*/ 59 w 601"/>
                  <a:gd name="T53" fmla="*/ 572 h 813"/>
                  <a:gd name="T54" fmla="*/ 0 w 601"/>
                  <a:gd name="T55" fmla="*/ 486 h 813"/>
                  <a:gd name="T56" fmla="*/ 68 w 601"/>
                  <a:gd name="T57" fmla="*/ 407 h 813"/>
                  <a:gd name="T58" fmla="*/ 221 w 601"/>
                  <a:gd name="T59" fmla="*/ 415 h 813"/>
                  <a:gd name="T60" fmla="*/ 221 w 601"/>
                  <a:gd name="T61" fmla="*/ 581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01" h="813">
                    <a:moveTo>
                      <a:pt x="592" y="600"/>
                    </a:moveTo>
                    <a:cubicBezTo>
                      <a:pt x="374" y="589"/>
                      <a:pt x="374" y="589"/>
                      <a:pt x="374" y="589"/>
                    </a:cubicBezTo>
                    <a:cubicBezTo>
                      <a:pt x="374" y="423"/>
                      <a:pt x="374" y="423"/>
                      <a:pt x="374" y="423"/>
                    </a:cubicBezTo>
                    <a:cubicBezTo>
                      <a:pt x="601" y="435"/>
                      <a:pt x="601" y="435"/>
                      <a:pt x="601" y="435"/>
                    </a:cubicBezTo>
                    <a:cubicBezTo>
                      <a:pt x="533" y="514"/>
                      <a:pt x="533" y="514"/>
                      <a:pt x="533" y="514"/>
                    </a:cubicBezTo>
                    <a:cubicBezTo>
                      <a:pt x="592" y="600"/>
                      <a:pt x="592" y="600"/>
                      <a:pt x="592" y="600"/>
                    </a:cubicBezTo>
                    <a:close/>
                    <a:moveTo>
                      <a:pt x="253" y="44"/>
                    </a:moveTo>
                    <a:cubicBezTo>
                      <a:pt x="253" y="20"/>
                      <a:pt x="273" y="0"/>
                      <a:pt x="298" y="0"/>
                    </a:cubicBezTo>
                    <a:cubicBezTo>
                      <a:pt x="322" y="0"/>
                      <a:pt x="342" y="20"/>
                      <a:pt x="342" y="44"/>
                    </a:cubicBezTo>
                    <a:cubicBezTo>
                      <a:pt x="342" y="103"/>
                      <a:pt x="342" y="103"/>
                      <a:pt x="342" y="103"/>
                    </a:cubicBezTo>
                    <a:cubicBezTo>
                      <a:pt x="253" y="108"/>
                      <a:pt x="253" y="108"/>
                      <a:pt x="253" y="108"/>
                    </a:cubicBezTo>
                    <a:cubicBezTo>
                      <a:pt x="253" y="44"/>
                      <a:pt x="253" y="44"/>
                      <a:pt x="253" y="44"/>
                    </a:cubicBezTo>
                    <a:close/>
                    <a:moveTo>
                      <a:pt x="342" y="332"/>
                    </a:moveTo>
                    <a:cubicBezTo>
                      <a:pt x="342" y="737"/>
                      <a:pt x="342" y="737"/>
                      <a:pt x="342" y="737"/>
                    </a:cubicBezTo>
                    <a:cubicBezTo>
                      <a:pt x="342" y="744"/>
                      <a:pt x="348" y="750"/>
                      <a:pt x="355" y="750"/>
                    </a:cubicBezTo>
                    <a:cubicBezTo>
                      <a:pt x="380" y="750"/>
                      <a:pt x="380" y="750"/>
                      <a:pt x="380" y="750"/>
                    </a:cubicBezTo>
                    <a:cubicBezTo>
                      <a:pt x="399" y="750"/>
                      <a:pt x="415" y="766"/>
                      <a:pt x="415" y="786"/>
                    </a:cubicBezTo>
                    <a:cubicBezTo>
                      <a:pt x="415" y="813"/>
                      <a:pt x="415" y="813"/>
                      <a:pt x="415" y="813"/>
                    </a:cubicBezTo>
                    <a:cubicBezTo>
                      <a:pt x="180" y="813"/>
                      <a:pt x="180" y="813"/>
                      <a:pt x="180" y="813"/>
                    </a:cubicBezTo>
                    <a:cubicBezTo>
                      <a:pt x="180" y="786"/>
                      <a:pt x="180" y="786"/>
                      <a:pt x="180" y="786"/>
                    </a:cubicBezTo>
                    <a:cubicBezTo>
                      <a:pt x="180" y="766"/>
                      <a:pt x="196" y="750"/>
                      <a:pt x="216" y="750"/>
                    </a:cubicBezTo>
                    <a:cubicBezTo>
                      <a:pt x="240" y="750"/>
                      <a:pt x="240" y="750"/>
                      <a:pt x="240" y="750"/>
                    </a:cubicBezTo>
                    <a:cubicBezTo>
                      <a:pt x="247" y="750"/>
                      <a:pt x="253" y="744"/>
                      <a:pt x="253" y="737"/>
                    </a:cubicBezTo>
                    <a:cubicBezTo>
                      <a:pt x="253" y="337"/>
                      <a:pt x="253" y="337"/>
                      <a:pt x="253" y="337"/>
                    </a:cubicBezTo>
                    <a:cubicBezTo>
                      <a:pt x="342" y="332"/>
                      <a:pt x="342" y="332"/>
                      <a:pt x="342" y="332"/>
                    </a:cubicBezTo>
                    <a:close/>
                    <a:moveTo>
                      <a:pt x="221" y="581"/>
                    </a:moveTo>
                    <a:cubicBezTo>
                      <a:pt x="59" y="572"/>
                      <a:pt x="59" y="572"/>
                      <a:pt x="59" y="572"/>
                    </a:cubicBezTo>
                    <a:cubicBezTo>
                      <a:pt x="0" y="486"/>
                      <a:pt x="0" y="486"/>
                      <a:pt x="0" y="486"/>
                    </a:cubicBezTo>
                    <a:cubicBezTo>
                      <a:pt x="68" y="407"/>
                      <a:pt x="68" y="407"/>
                      <a:pt x="68" y="407"/>
                    </a:cubicBezTo>
                    <a:cubicBezTo>
                      <a:pt x="221" y="415"/>
                      <a:pt x="221" y="415"/>
                      <a:pt x="221" y="415"/>
                    </a:cubicBezTo>
                    <a:cubicBezTo>
                      <a:pt x="221" y="581"/>
                      <a:pt x="221" y="581"/>
                      <a:pt x="221" y="581"/>
                    </a:cubicBezTo>
                    <a:close/>
                  </a:path>
                </a:pathLst>
              </a:custGeom>
              <a:solidFill>
                <a:srgbClr val="E61817"/>
              </a:solidFill>
              <a:ln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Freeform 24"/>
              <p:cNvSpPr>
                <a:spLocks/>
              </p:cNvSpPr>
              <p:nvPr/>
            </p:nvSpPr>
            <p:spPr bwMode="auto">
              <a:xfrm>
                <a:off x="7985371" y="2386200"/>
                <a:ext cx="519339" cy="166774"/>
              </a:xfrm>
              <a:custGeom>
                <a:avLst/>
                <a:gdLst>
                  <a:gd name="T0" fmla="*/ 0 w 1420"/>
                  <a:gd name="T1" fmla="*/ 66 h 456"/>
                  <a:gd name="T2" fmla="*/ 631 w 1420"/>
                  <a:gd name="T3" fmla="*/ 33 h 456"/>
                  <a:gd name="T4" fmla="*/ 1259 w 1420"/>
                  <a:gd name="T5" fmla="*/ 0 h 456"/>
                  <a:gd name="T6" fmla="*/ 1420 w 1420"/>
                  <a:gd name="T7" fmla="*/ 189 h 456"/>
                  <a:gd name="T8" fmla="*/ 1281 w 1420"/>
                  <a:gd name="T9" fmla="*/ 390 h 456"/>
                  <a:gd name="T10" fmla="*/ 650 w 1420"/>
                  <a:gd name="T11" fmla="*/ 423 h 456"/>
                  <a:gd name="T12" fmla="*/ 21 w 1420"/>
                  <a:gd name="T13" fmla="*/ 456 h 456"/>
                  <a:gd name="T14" fmla="*/ 160 w 1420"/>
                  <a:gd name="T15" fmla="*/ 253 h 456"/>
                  <a:gd name="T16" fmla="*/ 0 w 1420"/>
                  <a:gd name="T17" fmla="*/ 66 h 456"/>
                  <a:gd name="T18" fmla="*/ 0 w 1420"/>
                  <a:gd name="T19" fmla="*/ 66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20" h="456">
                    <a:moveTo>
                      <a:pt x="0" y="66"/>
                    </a:moveTo>
                    <a:lnTo>
                      <a:pt x="631" y="33"/>
                    </a:lnTo>
                    <a:lnTo>
                      <a:pt x="1259" y="0"/>
                    </a:lnTo>
                    <a:lnTo>
                      <a:pt x="1420" y="189"/>
                    </a:lnTo>
                    <a:lnTo>
                      <a:pt x="1281" y="390"/>
                    </a:lnTo>
                    <a:lnTo>
                      <a:pt x="650" y="423"/>
                    </a:lnTo>
                    <a:lnTo>
                      <a:pt x="21" y="456"/>
                    </a:lnTo>
                    <a:lnTo>
                      <a:pt x="160" y="253"/>
                    </a:lnTo>
                    <a:lnTo>
                      <a:pt x="0" y="66"/>
                    </a:ln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E61817"/>
              </a:solidFill>
              <a:ln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803274" y="4126097"/>
              <a:ext cx="1725052" cy="1035578"/>
              <a:chOff x="1757946" y="3995768"/>
              <a:chExt cx="1725052" cy="1035578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1757946" y="3995768"/>
                <a:ext cx="17250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在此添加标题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1763976" y="4329615"/>
                <a:ext cx="1719021" cy="7017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您的内容打在这里，或者通过复制您的文本后，在此框中选择粘贴</a:t>
                </a:r>
                <a:endPara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3013520" y="2206446"/>
            <a:ext cx="1827314" cy="1786123"/>
            <a:chOff x="2684778" y="1579462"/>
            <a:chExt cx="1827314" cy="1786123"/>
          </a:xfrm>
        </p:grpSpPr>
        <p:sp>
          <p:nvSpPr>
            <p:cNvPr id="33" name="矩形 32"/>
            <p:cNvSpPr/>
            <p:nvPr/>
          </p:nvSpPr>
          <p:spPr>
            <a:xfrm>
              <a:off x="2725969" y="1579462"/>
              <a:ext cx="1786123" cy="1786123"/>
            </a:xfrm>
            <a:prstGeom prst="rect">
              <a:avLst/>
            </a:prstGeom>
            <a:noFill/>
            <a:ln>
              <a:solidFill>
                <a:srgbClr val="E61817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3383004" y="1787241"/>
              <a:ext cx="436469" cy="439420"/>
              <a:chOff x="5042691" y="2273920"/>
              <a:chExt cx="702937" cy="707692"/>
            </a:xfrm>
            <a:solidFill>
              <a:schemeClr val="bg1"/>
            </a:solidFill>
          </p:grpSpPr>
          <p:sp>
            <p:nvSpPr>
              <p:cNvPr id="38" name="Freeform 12"/>
              <p:cNvSpPr>
                <a:spLocks/>
              </p:cNvSpPr>
              <p:nvPr/>
            </p:nvSpPr>
            <p:spPr bwMode="auto">
              <a:xfrm>
                <a:off x="5284806" y="2789968"/>
                <a:ext cx="460822" cy="191644"/>
              </a:xfrm>
              <a:custGeom>
                <a:avLst/>
                <a:gdLst>
                  <a:gd name="T0" fmla="*/ 25 w 533"/>
                  <a:gd name="T1" fmla="*/ 165 h 222"/>
                  <a:gd name="T2" fmla="*/ 158 w 533"/>
                  <a:gd name="T3" fmla="*/ 165 h 222"/>
                  <a:gd name="T4" fmla="*/ 158 w 533"/>
                  <a:gd name="T5" fmla="*/ 108 h 222"/>
                  <a:gd name="T6" fmla="*/ 184 w 533"/>
                  <a:gd name="T7" fmla="*/ 83 h 222"/>
                  <a:gd name="T8" fmla="*/ 317 w 533"/>
                  <a:gd name="T9" fmla="*/ 83 h 222"/>
                  <a:gd name="T10" fmla="*/ 317 w 533"/>
                  <a:gd name="T11" fmla="*/ 25 h 222"/>
                  <a:gd name="T12" fmla="*/ 343 w 533"/>
                  <a:gd name="T13" fmla="*/ 0 h 222"/>
                  <a:gd name="T14" fmla="*/ 533 w 533"/>
                  <a:gd name="T15" fmla="*/ 0 h 222"/>
                  <a:gd name="T16" fmla="*/ 533 w 533"/>
                  <a:gd name="T17" fmla="*/ 32 h 222"/>
                  <a:gd name="T18" fmla="*/ 508 w 533"/>
                  <a:gd name="T19" fmla="*/ 57 h 222"/>
                  <a:gd name="T20" fmla="*/ 375 w 533"/>
                  <a:gd name="T21" fmla="*/ 57 h 222"/>
                  <a:gd name="T22" fmla="*/ 375 w 533"/>
                  <a:gd name="T23" fmla="*/ 114 h 222"/>
                  <a:gd name="T24" fmla="*/ 349 w 533"/>
                  <a:gd name="T25" fmla="*/ 140 h 222"/>
                  <a:gd name="T26" fmla="*/ 216 w 533"/>
                  <a:gd name="T27" fmla="*/ 140 h 222"/>
                  <a:gd name="T28" fmla="*/ 216 w 533"/>
                  <a:gd name="T29" fmla="*/ 197 h 222"/>
                  <a:gd name="T30" fmla="*/ 190 w 533"/>
                  <a:gd name="T31" fmla="*/ 222 h 222"/>
                  <a:gd name="T32" fmla="*/ 0 w 533"/>
                  <a:gd name="T33" fmla="*/ 222 h 222"/>
                  <a:gd name="T34" fmla="*/ 0 w 533"/>
                  <a:gd name="T35" fmla="*/ 191 h 222"/>
                  <a:gd name="T36" fmla="*/ 25 w 533"/>
                  <a:gd name="T37" fmla="*/ 165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33" h="222">
                    <a:moveTo>
                      <a:pt x="25" y="165"/>
                    </a:moveTo>
                    <a:cubicBezTo>
                      <a:pt x="158" y="165"/>
                      <a:pt x="158" y="165"/>
                      <a:pt x="158" y="165"/>
                    </a:cubicBezTo>
                    <a:cubicBezTo>
                      <a:pt x="158" y="108"/>
                      <a:pt x="158" y="108"/>
                      <a:pt x="158" y="108"/>
                    </a:cubicBezTo>
                    <a:cubicBezTo>
                      <a:pt x="158" y="94"/>
                      <a:pt x="170" y="83"/>
                      <a:pt x="184" y="83"/>
                    </a:cubicBezTo>
                    <a:cubicBezTo>
                      <a:pt x="317" y="83"/>
                      <a:pt x="317" y="83"/>
                      <a:pt x="317" y="83"/>
                    </a:cubicBezTo>
                    <a:cubicBezTo>
                      <a:pt x="317" y="25"/>
                      <a:pt x="317" y="25"/>
                      <a:pt x="317" y="25"/>
                    </a:cubicBezTo>
                    <a:cubicBezTo>
                      <a:pt x="317" y="11"/>
                      <a:pt x="329" y="0"/>
                      <a:pt x="343" y="0"/>
                    </a:cubicBezTo>
                    <a:cubicBezTo>
                      <a:pt x="533" y="0"/>
                      <a:pt x="533" y="0"/>
                      <a:pt x="533" y="0"/>
                    </a:cubicBezTo>
                    <a:cubicBezTo>
                      <a:pt x="533" y="32"/>
                      <a:pt x="533" y="32"/>
                      <a:pt x="533" y="32"/>
                    </a:cubicBezTo>
                    <a:cubicBezTo>
                      <a:pt x="533" y="46"/>
                      <a:pt x="522" y="57"/>
                      <a:pt x="508" y="57"/>
                    </a:cubicBezTo>
                    <a:cubicBezTo>
                      <a:pt x="375" y="57"/>
                      <a:pt x="375" y="57"/>
                      <a:pt x="375" y="57"/>
                    </a:cubicBezTo>
                    <a:cubicBezTo>
                      <a:pt x="375" y="114"/>
                      <a:pt x="375" y="114"/>
                      <a:pt x="375" y="114"/>
                    </a:cubicBezTo>
                    <a:cubicBezTo>
                      <a:pt x="375" y="128"/>
                      <a:pt x="363" y="140"/>
                      <a:pt x="349" y="140"/>
                    </a:cubicBezTo>
                    <a:cubicBezTo>
                      <a:pt x="216" y="140"/>
                      <a:pt x="216" y="140"/>
                      <a:pt x="216" y="140"/>
                    </a:cubicBezTo>
                    <a:cubicBezTo>
                      <a:pt x="216" y="197"/>
                      <a:pt x="216" y="197"/>
                      <a:pt x="216" y="197"/>
                    </a:cubicBezTo>
                    <a:cubicBezTo>
                      <a:pt x="216" y="211"/>
                      <a:pt x="204" y="222"/>
                      <a:pt x="190" y="222"/>
                    </a:cubicBezTo>
                    <a:cubicBezTo>
                      <a:pt x="0" y="222"/>
                      <a:pt x="0" y="222"/>
                      <a:pt x="0" y="222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0" y="177"/>
                      <a:pt x="11" y="165"/>
                      <a:pt x="25" y="165"/>
                    </a:cubicBezTo>
                    <a:close/>
                  </a:path>
                </a:pathLst>
              </a:custGeom>
              <a:solidFill>
                <a:srgbClr val="E61817"/>
              </a:solidFill>
              <a:ln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9" name="Freeform 13"/>
              <p:cNvSpPr>
                <a:spLocks noEditPoints="1"/>
              </p:cNvSpPr>
              <p:nvPr/>
            </p:nvSpPr>
            <p:spPr bwMode="auto">
              <a:xfrm>
                <a:off x="5042691" y="2273920"/>
                <a:ext cx="529214" cy="655758"/>
              </a:xfrm>
              <a:custGeom>
                <a:avLst/>
                <a:gdLst>
                  <a:gd name="T0" fmla="*/ 28 w 612"/>
                  <a:gd name="T1" fmla="*/ 504 h 759"/>
                  <a:gd name="T2" fmla="*/ 148 w 612"/>
                  <a:gd name="T3" fmla="*/ 514 h 759"/>
                  <a:gd name="T4" fmla="*/ 179 w 612"/>
                  <a:gd name="T5" fmla="*/ 488 h 759"/>
                  <a:gd name="T6" fmla="*/ 184 w 612"/>
                  <a:gd name="T7" fmla="*/ 423 h 759"/>
                  <a:gd name="T8" fmla="*/ 158 w 612"/>
                  <a:gd name="T9" fmla="*/ 392 h 759"/>
                  <a:gd name="T10" fmla="*/ 38 w 612"/>
                  <a:gd name="T11" fmla="*/ 381 h 759"/>
                  <a:gd name="T12" fmla="*/ 7 w 612"/>
                  <a:gd name="T13" fmla="*/ 407 h 759"/>
                  <a:gd name="T14" fmla="*/ 2 w 612"/>
                  <a:gd name="T15" fmla="*/ 473 h 759"/>
                  <a:gd name="T16" fmla="*/ 28 w 612"/>
                  <a:gd name="T17" fmla="*/ 504 h 759"/>
                  <a:gd name="T18" fmla="*/ 157 w 612"/>
                  <a:gd name="T19" fmla="*/ 669 h 759"/>
                  <a:gd name="T20" fmla="*/ 254 w 612"/>
                  <a:gd name="T21" fmla="*/ 487 h 759"/>
                  <a:gd name="T22" fmla="*/ 334 w 612"/>
                  <a:gd name="T23" fmla="*/ 512 h 759"/>
                  <a:gd name="T24" fmla="*/ 342 w 612"/>
                  <a:gd name="T25" fmla="*/ 515 h 759"/>
                  <a:gd name="T26" fmla="*/ 216 w 612"/>
                  <a:gd name="T27" fmla="*/ 722 h 759"/>
                  <a:gd name="T28" fmla="*/ 157 w 612"/>
                  <a:gd name="T29" fmla="*/ 669 h 759"/>
                  <a:gd name="T30" fmla="*/ 379 w 612"/>
                  <a:gd name="T31" fmla="*/ 7 h 759"/>
                  <a:gd name="T32" fmla="*/ 426 w 612"/>
                  <a:gd name="T33" fmla="*/ 84 h 759"/>
                  <a:gd name="T34" fmla="*/ 349 w 612"/>
                  <a:gd name="T35" fmla="*/ 150 h 759"/>
                  <a:gd name="T36" fmla="*/ 304 w 612"/>
                  <a:gd name="T37" fmla="*/ 59 h 759"/>
                  <a:gd name="T38" fmla="*/ 379 w 612"/>
                  <a:gd name="T39" fmla="*/ 7 h 759"/>
                  <a:gd name="T40" fmla="*/ 371 w 612"/>
                  <a:gd name="T41" fmla="*/ 183 h 759"/>
                  <a:gd name="T42" fmla="*/ 403 w 612"/>
                  <a:gd name="T43" fmla="*/ 199 h 759"/>
                  <a:gd name="T44" fmla="*/ 574 w 612"/>
                  <a:gd name="T45" fmla="*/ 278 h 759"/>
                  <a:gd name="T46" fmla="*/ 579 w 612"/>
                  <a:gd name="T47" fmla="*/ 341 h 759"/>
                  <a:gd name="T48" fmla="*/ 398 w 612"/>
                  <a:gd name="T49" fmla="*/ 296 h 759"/>
                  <a:gd name="T50" fmla="*/ 381 w 612"/>
                  <a:gd name="T51" fmla="*/ 385 h 759"/>
                  <a:gd name="T52" fmla="*/ 390 w 612"/>
                  <a:gd name="T53" fmla="*/ 402 h 759"/>
                  <a:gd name="T54" fmla="*/ 561 w 612"/>
                  <a:gd name="T55" fmla="*/ 593 h 759"/>
                  <a:gd name="T56" fmla="*/ 489 w 612"/>
                  <a:gd name="T57" fmla="*/ 626 h 759"/>
                  <a:gd name="T58" fmla="*/ 233 w 612"/>
                  <a:gd name="T59" fmla="*/ 447 h 759"/>
                  <a:gd name="T60" fmla="*/ 203 w 612"/>
                  <a:gd name="T61" fmla="*/ 392 h 759"/>
                  <a:gd name="T62" fmla="*/ 231 w 612"/>
                  <a:gd name="T63" fmla="*/ 239 h 759"/>
                  <a:gd name="T64" fmla="*/ 157 w 612"/>
                  <a:gd name="T65" fmla="*/ 344 h 759"/>
                  <a:gd name="T66" fmla="*/ 95 w 612"/>
                  <a:gd name="T67" fmla="*/ 332 h 759"/>
                  <a:gd name="T68" fmla="*/ 247 w 612"/>
                  <a:gd name="T69" fmla="*/ 155 h 759"/>
                  <a:gd name="T70" fmla="*/ 313 w 612"/>
                  <a:gd name="T71" fmla="*/ 163 h 759"/>
                  <a:gd name="T72" fmla="*/ 349 w 612"/>
                  <a:gd name="T73" fmla="*/ 227 h 759"/>
                  <a:gd name="T74" fmla="*/ 371 w 612"/>
                  <a:gd name="T75" fmla="*/ 183 h 7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12" h="759">
                    <a:moveTo>
                      <a:pt x="28" y="504"/>
                    </a:moveTo>
                    <a:cubicBezTo>
                      <a:pt x="148" y="514"/>
                      <a:pt x="148" y="514"/>
                      <a:pt x="148" y="514"/>
                    </a:cubicBezTo>
                    <a:cubicBezTo>
                      <a:pt x="164" y="516"/>
                      <a:pt x="177" y="504"/>
                      <a:pt x="179" y="488"/>
                    </a:cubicBezTo>
                    <a:cubicBezTo>
                      <a:pt x="184" y="423"/>
                      <a:pt x="184" y="423"/>
                      <a:pt x="184" y="423"/>
                    </a:cubicBezTo>
                    <a:cubicBezTo>
                      <a:pt x="186" y="407"/>
                      <a:pt x="174" y="393"/>
                      <a:pt x="158" y="392"/>
                    </a:cubicBezTo>
                    <a:cubicBezTo>
                      <a:pt x="38" y="381"/>
                      <a:pt x="38" y="381"/>
                      <a:pt x="38" y="381"/>
                    </a:cubicBezTo>
                    <a:cubicBezTo>
                      <a:pt x="23" y="380"/>
                      <a:pt x="9" y="392"/>
                      <a:pt x="7" y="407"/>
                    </a:cubicBezTo>
                    <a:cubicBezTo>
                      <a:pt x="2" y="473"/>
                      <a:pt x="2" y="473"/>
                      <a:pt x="2" y="473"/>
                    </a:cubicBezTo>
                    <a:cubicBezTo>
                      <a:pt x="0" y="489"/>
                      <a:pt x="12" y="503"/>
                      <a:pt x="28" y="504"/>
                    </a:cubicBezTo>
                    <a:close/>
                    <a:moveTo>
                      <a:pt x="157" y="669"/>
                    </a:moveTo>
                    <a:cubicBezTo>
                      <a:pt x="220" y="595"/>
                      <a:pt x="230" y="592"/>
                      <a:pt x="254" y="487"/>
                    </a:cubicBezTo>
                    <a:cubicBezTo>
                      <a:pt x="280" y="496"/>
                      <a:pt x="307" y="504"/>
                      <a:pt x="334" y="512"/>
                    </a:cubicBezTo>
                    <a:cubicBezTo>
                      <a:pt x="337" y="513"/>
                      <a:pt x="339" y="514"/>
                      <a:pt x="342" y="515"/>
                    </a:cubicBezTo>
                    <a:cubicBezTo>
                      <a:pt x="303" y="633"/>
                      <a:pt x="296" y="637"/>
                      <a:pt x="216" y="722"/>
                    </a:cubicBezTo>
                    <a:cubicBezTo>
                      <a:pt x="180" y="759"/>
                      <a:pt x="122" y="709"/>
                      <a:pt x="157" y="669"/>
                    </a:cubicBezTo>
                    <a:close/>
                    <a:moveTo>
                      <a:pt x="379" y="7"/>
                    </a:moveTo>
                    <a:cubicBezTo>
                      <a:pt x="413" y="15"/>
                      <a:pt x="434" y="49"/>
                      <a:pt x="426" y="84"/>
                    </a:cubicBezTo>
                    <a:cubicBezTo>
                      <a:pt x="419" y="120"/>
                      <a:pt x="383" y="157"/>
                      <a:pt x="349" y="150"/>
                    </a:cubicBezTo>
                    <a:cubicBezTo>
                      <a:pt x="315" y="143"/>
                      <a:pt x="297" y="94"/>
                      <a:pt x="304" y="59"/>
                    </a:cubicBezTo>
                    <a:cubicBezTo>
                      <a:pt x="312" y="23"/>
                      <a:pt x="345" y="0"/>
                      <a:pt x="379" y="7"/>
                    </a:cubicBezTo>
                    <a:close/>
                    <a:moveTo>
                      <a:pt x="371" y="183"/>
                    </a:moveTo>
                    <a:cubicBezTo>
                      <a:pt x="378" y="185"/>
                      <a:pt x="393" y="190"/>
                      <a:pt x="403" y="199"/>
                    </a:cubicBezTo>
                    <a:cubicBezTo>
                      <a:pt x="494" y="286"/>
                      <a:pt x="474" y="282"/>
                      <a:pt x="574" y="278"/>
                    </a:cubicBezTo>
                    <a:cubicBezTo>
                      <a:pt x="612" y="277"/>
                      <a:pt x="611" y="338"/>
                      <a:pt x="579" y="341"/>
                    </a:cubicBezTo>
                    <a:cubicBezTo>
                      <a:pt x="477" y="350"/>
                      <a:pt x="470" y="358"/>
                      <a:pt x="398" y="296"/>
                    </a:cubicBezTo>
                    <a:cubicBezTo>
                      <a:pt x="381" y="385"/>
                      <a:pt x="381" y="385"/>
                      <a:pt x="381" y="385"/>
                    </a:cubicBezTo>
                    <a:cubicBezTo>
                      <a:pt x="380" y="392"/>
                      <a:pt x="383" y="399"/>
                      <a:pt x="390" y="402"/>
                    </a:cubicBezTo>
                    <a:cubicBezTo>
                      <a:pt x="494" y="448"/>
                      <a:pt x="515" y="448"/>
                      <a:pt x="561" y="593"/>
                    </a:cubicBezTo>
                    <a:cubicBezTo>
                      <a:pt x="578" y="638"/>
                      <a:pt x="510" y="668"/>
                      <a:pt x="489" y="626"/>
                    </a:cubicBezTo>
                    <a:cubicBezTo>
                      <a:pt x="417" y="484"/>
                      <a:pt x="405" y="506"/>
                      <a:pt x="233" y="447"/>
                    </a:cubicBezTo>
                    <a:cubicBezTo>
                      <a:pt x="211" y="435"/>
                      <a:pt x="203" y="416"/>
                      <a:pt x="203" y="392"/>
                    </a:cubicBezTo>
                    <a:cubicBezTo>
                      <a:pt x="231" y="239"/>
                      <a:pt x="231" y="239"/>
                      <a:pt x="231" y="239"/>
                    </a:cubicBezTo>
                    <a:cubicBezTo>
                      <a:pt x="164" y="260"/>
                      <a:pt x="171" y="259"/>
                      <a:pt x="157" y="344"/>
                    </a:cubicBezTo>
                    <a:cubicBezTo>
                      <a:pt x="151" y="376"/>
                      <a:pt x="91" y="372"/>
                      <a:pt x="95" y="332"/>
                    </a:cubicBezTo>
                    <a:cubicBezTo>
                      <a:pt x="107" y="207"/>
                      <a:pt x="126" y="199"/>
                      <a:pt x="247" y="155"/>
                    </a:cubicBezTo>
                    <a:cubicBezTo>
                      <a:pt x="264" y="149"/>
                      <a:pt x="304" y="160"/>
                      <a:pt x="313" y="163"/>
                    </a:cubicBezTo>
                    <a:cubicBezTo>
                      <a:pt x="349" y="227"/>
                      <a:pt x="349" y="227"/>
                      <a:pt x="349" y="227"/>
                    </a:cubicBezTo>
                    <a:cubicBezTo>
                      <a:pt x="371" y="183"/>
                      <a:pt x="371" y="183"/>
                      <a:pt x="371" y="183"/>
                    </a:cubicBezTo>
                    <a:close/>
                  </a:path>
                </a:pathLst>
              </a:custGeom>
              <a:solidFill>
                <a:srgbClr val="E61817"/>
              </a:solidFill>
              <a:ln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2684778" y="2255164"/>
              <a:ext cx="1725052" cy="1035578"/>
              <a:chOff x="1757946" y="3995768"/>
              <a:chExt cx="1725052" cy="1035578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1757946" y="3995768"/>
                <a:ext cx="17250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在此添加标题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1763976" y="4329615"/>
                <a:ext cx="1719021" cy="7017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您的内容打在这里，或者通过复制您的文本后，在此框中选择粘贴</a:t>
                </a:r>
                <a:endPara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4190466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2845">
        <p:random/>
      </p:transition>
    </mc:Choice>
    <mc:Fallback>
      <p:transition spd="slow" advClick="0" advTm="2845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50"/>
                            </p:stCondLst>
                            <p:childTnLst>
                              <p:par>
                                <p:cTn id="24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9721"/>
          <a:stretch/>
        </p:blipFill>
        <p:spPr>
          <a:xfrm>
            <a:off x="0" y="5627882"/>
            <a:ext cx="12192000" cy="123011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057" t="20823" r="71933" b="42035"/>
          <a:stretch/>
        </p:blipFill>
        <p:spPr>
          <a:xfrm>
            <a:off x="3912122" y="4732334"/>
            <a:ext cx="2073897" cy="225300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6667"/>
          <a:stretch/>
        </p:blipFill>
        <p:spPr>
          <a:xfrm>
            <a:off x="0" y="4836031"/>
            <a:ext cx="12192000" cy="202196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323" t="18998"/>
          <a:stretch/>
        </p:blipFill>
        <p:spPr>
          <a:xfrm flipH="1">
            <a:off x="0" y="1920863"/>
            <a:ext cx="2642886" cy="4937137"/>
          </a:xfrm>
          <a:prstGeom prst="rect">
            <a:avLst/>
          </a:prstGeom>
        </p:spPr>
      </p:pic>
      <p:sp>
        <p:nvSpPr>
          <p:cNvPr id="13" name="TextBox 59"/>
          <p:cNvSpPr txBox="1">
            <a:spLocks noChangeArrowheads="1"/>
          </p:cNvSpPr>
          <p:nvPr/>
        </p:nvSpPr>
        <p:spPr bwMode="auto">
          <a:xfrm flipH="1">
            <a:off x="6153595" y="979801"/>
            <a:ext cx="2498668" cy="156966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defTabSz="685800">
              <a:defRPr/>
            </a:pPr>
            <a:r>
              <a:rPr lang="en-US" altLang="zh-CN" sz="9600" kern="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01</a:t>
            </a:r>
            <a:endParaRPr lang="en-US" altLang="ko-KR" sz="8000" kern="0" dirty="0">
              <a:solidFill>
                <a:srgbClr val="E61817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6465659" y="592719"/>
            <a:ext cx="1954610" cy="1113172"/>
          </a:xfrm>
          <a:custGeom>
            <a:avLst/>
            <a:gdLst>
              <a:gd name="connsiteX0" fmla="*/ 0 w 1845118"/>
              <a:gd name="connsiteY0" fmla="*/ 0 h 1113172"/>
              <a:gd name="connsiteX1" fmla="*/ 1845118 w 1845118"/>
              <a:gd name="connsiteY1" fmla="*/ 0 h 1113172"/>
              <a:gd name="connsiteX2" fmla="*/ 1845118 w 1845118"/>
              <a:gd name="connsiteY2" fmla="*/ 1113172 h 1113172"/>
              <a:gd name="connsiteX3" fmla="*/ 1054278 w 1845118"/>
              <a:gd name="connsiteY3" fmla="*/ 1113172 h 1113172"/>
              <a:gd name="connsiteX4" fmla="*/ 1054278 w 1845118"/>
              <a:gd name="connsiteY4" fmla="*/ 539460 h 1113172"/>
              <a:gd name="connsiteX5" fmla="*/ 0 w 1845118"/>
              <a:gd name="connsiteY5" fmla="*/ 539460 h 1113172"/>
              <a:gd name="connsiteX0" fmla="*/ 1054278 w 1845118"/>
              <a:gd name="connsiteY0" fmla="*/ 539460 h 1113172"/>
              <a:gd name="connsiteX1" fmla="*/ 0 w 1845118"/>
              <a:gd name="connsiteY1" fmla="*/ 539460 h 1113172"/>
              <a:gd name="connsiteX2" fmla="*/ 0 w 1845118"/>
              <a:gd name="connsiteY2" fmla="*/ 0 h 1113172"/>
              <a:gd name="connsiteX3" fmla="*/ 1845118 w 1845118"/>
              <a:gd name="connsiteY3" fmla="*/ 0 h 1113172"/>
              <a:gd name="connsiteX4" fmla="*/ 1845118 w 1845118"/>
              <a:gd name="connsiteY4" fmla="*/ 1113172 h 1113172"/>
              <a:gd name="connsiteX5" fmla="*/ 1054278 w 1845118"/>
              <a:gd name="connsiteY5" fmla="*/ 1113172 h 1113172"/>
              <a:gd name="connsiteX6" fmla="*/ 1145718 w 1845118"/>
              <a:gd name="connsiteY6" fmla="*/ 630900 h 1113172"/>
              <a:gd name="connsiteX0" fmla="*/ 1054278 w 1845118"/>
              <a:gd name="connsiteY0" fmla="*/ 539460 h 1113172"/>
              <a:gd name="connsiteX1" fmla="*/ 0 w 1845118"/>
              <a:gd name="connsiteY1" fmla="*/ 539460 h 1113172"/>
              <a:gd name="connsiteX2" fmla="*/ 0 w 1845118"/>
              <a:gd name="connsiteY2" fmla="*/ 0 h 1113172"/>
              <a:gd name="connsiteX3" fmla="*/ 1845118 w 1845118"/>
              <a:gd name="connsiteY3" fmla="*/ 0 h 1113172"/>
              <a:gd name="connsiteX4" fmla="*/ 1845118 w 1845118"/>
              <a:gd name="connsiteY4" fmla="*/ 1113172 h 1113172"/>
              <a:gd name="connsiteX5" fmla="*/ 1054278 w 1845118"/>
              <a:gd name="connsiteY5" fmla="*/ 1113172 h 1113172"/>
              <a:gd name="connsiteX0" fmla="*/ 0 w 1845118"/>
              <a:gd name="connsiteY0" fmla="*/ 539460 h 1113172"/>
              <a:gd name="connsiteX1" fmla="*/ 0 w 1845118"/>
              <a:gd name="connsiteY1" fmla="*/ 0 h 1113172"/>
              <a:gd name="connsiteX2" fmla="*/ 1845118 w 1845118"/>
              <a:gd name="connsiteY2" fmla="*/ 0 h 1113172"/>
              <a:gd name="connsiteX3" fmla="*/ 1845118 w 1845118"/>
              <a:gd name="connsiteY3" fmla="*/ 1113172 h 1113172"/>
              <a:gd name="connsiteX4" fmla="*/ 1054278 w 1845118"/>
              <a:gd name="connsiteY4" fmla="*/ 1113172 h 1113172"/>
              <a:gd name="connsiteX0" fmla="*/ 0 w 1845118"/>
              <a:gd name="connsiteY0" fmla="*/ 539460 h 1113172"/>
              <a:gd name="connsiteX1" fmla="*/ 0 w 1845118"/>
              <a:gd name="connsiteY1" fmla="*/ 0 h 1113172"/>
              <a:gd name="connsiteX2" fmla="*/ 1845118 w 1845118"/>
              <a:gd name="connsiteY2" fmla="*/ 0 h 1113172"/>
              <a:gd name="connsiteX3" fmla="*/ 1845118 w 1845118"/>
              <a:gd name="connsiteY3" fmla="*/ 1113172 h 1113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5118" h="1113172">
                <a:moveTo>
                  <a:pt x="0" y="539460"/>
                </a:moveTo>
                <a:lnTo>
                  <a:pt x="0" y="0"/>
                </a:lnTo>
                <a:lnTo>
                  <a:pt x="1845118" y="0"/>
                </a:lnTo>
                <a:lnTo>
                  <a:pt x="1845118" y="1113172"/>
                </a:lnTo>
              </a:path>
            </a:pathLst>
          </a:custGeom>
          <a:noFill/>
          <a:ln w="31750">
            <a:solidFill>
              <a:srgbClr val="E103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E61817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6170312" y="900898"/>
            <a:ext cx="2498670" cy="1827878"/>
          </a:xfrm>
          <a:custGeom>
            <a:avLst/>
            <a:gdLst>
              <a:gd name="connsiteX0" fmla="*/ 0 w 2362498"/>
              <a:gd name="connsiteY0" fmla="*/ 0 h 1827878"/>
              <a:gd name="connsiteX1" fmla="*/ 618105 w 2362498"/>
              <a:gd name="connsiteY1" fmla="*/ 0 h 1827878"/>
              <a:gd name="connsiteX2" fmla="*/ 618105 w 2362498"/>
              <a:gd name="connsiteY2" fmla="*/ 1612423 h 1827878"/>
              <a:gd name="connsiteX3" fmla="*/ 2362498 w 2362498"/>
              <a:gd name="connsiteY3" fmla="*/ 1612423 h 1827878"/>
              <a:gd name="connsiteX4" fmla="*/ 2362498 w 2362498"/>
              <a:gd name="connsiteY4" fmla="*/ 1827878 h 1827878"/>
              <a:gd name="connsiteX5" fmla="*/ 839514 w 2362498"/>
              <a:gd name="connsiteY5" fmla="*/ 1827878 h 1827878"/>
              <a:gd name="connsiteX6" fmla="*/ 433218 w 2362498"/>
              <a:gd name="connsiteY6" fmla="*/ 1827878 h 1827878"/>
              <a:gd name="connsiteX7" fmla="*/ 433218 w 2362498"/>
              <a:gd name="connsiteY7" fmla="*/ 1826314 h 1827878"/>
              <a:gd name="connsiteX8" fmla="*/ 0 w 2362498"/>
              <a:gd name="connsiteY8" fmla="*/ 1826314 h 1827878"/>
              <a:gd name="connsiteX0" fmla="*/ 618105 w 2362498"/>
              <a:gd name="connsiteY0" fmla="*/ 1612423 h 1827878"/>
              <a:gd name="connsiteX1" fmla="*/ 2362498 w 2362498"/>
              <a:gd name="connsiteY1" fmla="*/ 1612423 h 1827878"/>
              <a:gd name="connsiteX2" fmla="*/ 2362498 w 2362498"/>
              <a:gd name="connsiteY2" fmla="*/ 1827878 h 1827878"/>
              <a:gd name="connsiteX3" fmla="*/ 839514 w 2362498"/>
              <a:gd name="connsiteY3" fmla="*/ 1827878 h 1827878"/>
              <a:gd name="connsiteX4" fmla="*/ 433218 w 2362498"/>
              <a:gd name="connsiteY4" fmla="*/ 1827878 h 1827878"/>
              <a:gd name="connsiteX5" fmla="*/ 433218 w 2362498"/>
              <a:gd name="connsiteY5" fmla="*/ 1826314 h 1827878"/>
              <a:gd name="connsiteX6" fmla="*/ 0 w 2362498"/>
              <a:gd name="connsiteY6" fmla="*/ 1826314 h 1827878"/>
              <a:gd name="connsiteX7" fmla="*/ 0 w 2362498"/>
              <a:gd name="connsiteY7" fmla="*/ 0 h 1827878"/>
              <a:gd name="connsiteX8" fmla="*/ 618105 w 2362498"/>
              <a:gd name="connsiteY8" fmla="*/ 0 h 1827878"/>
              <a:gd name="connsiteX9" fmla="*/ 709545 w 2362498"/>
              <a:gd name="connsiteY9" fmla="*/ 1703863 h 1827878"/>
              <a:gd name="connsiteX0" fmla="*/ 618105 w 2362498"/>
              <a:gd name="connsiteY0" fmla="*/ 1612423 h 1827878"/>
              <a:gd name="connsiteX1" fmla="*/ 2362498 w 2362498"/>
              <a:gd name="connsiteY1" fmla="*/ 1612423 h 1827878"/>
              <a:gd name="connsiteX2" fmla="*/ 2362498 w 2362498"/>
              <a:gd name="connsiteY2" fmla="*/ 1827878 h 1827878"/>
              <a:gd name="connsiteX3" fmla="*/ 839514 w 2362498"/>
              <a:gd name="connsiteY3" fmla="*/ 1827878 h 1827878"/>
              <a:gd name="connsiteX4" fmla="*/ 433218 w 2362498"/>
              <a:gd name="connsiteY4" fmla="*/ 1827878 h 1827878"/>
              <a:gd name="connsiteX5" fmla="*/ 433218 w 2362498"/>
              <a:gd name="connsiteY5" fmla="*/ 1826314 h 1827878"/>
              <a:gd name="connsiteX6" fmla="*/ 0 w 2362498"/>
              <a:gd name="connsiteY6" fmla="*/ 1826314 h 1827878"/>
              <a:gd name="connsiteX7" fmla="*/ 0 w 2362498"/>
              <a:gd name="connsiteY7" fmla="*/ 0 h 1827878"/>
              <a:gd name="connsiteX8" fmla="*/ 618105 w 2362498"/>
              <a:gd name="connsiteY8" fmla="*/ 0 h 1827878"/>
              <a:gd name="connsiteX0" fmla="*/ 2362498 w 2362498"/>
              <a:gd name="connsiteY0" fmla="*/ 1612423 h 1827878"/>
              <a:gd name="connsiteX1" fmla="*/ 2362498 w 2362498"/>
              <a:gd name="connsiteY1" fmla="*/ 1827878 h 1827878"/>
              <a:gd name="connsiteX2" fmla="*/ 839514 w 2362498"/>
              <a:gd name="connsiteY2" fmla="*/ 1827878 h 1827878"/>
              <a:gd name="connsiteX3" fmla="*/ 433218 w 2362498"/>
              <a:gd name="connsiteY3" fmla="*/ 1827878 h 1827878"/>
              <a:gd name="connsiteX4" fmla="*/ 433218 w 2362498"/>
              <a:gd name="connsiteY4" fmla="*/ 1826314 h 1827878"/>
              <a:gd name="connsiteX5" fmla="*/ 0 w 2362498"/>
              <a:gd name="connsiteY5" fmla="*/ 1826314 h 1827878"/>
              <a:gd name="connsiteX6" fmla="*/ 0 w 2362498"/>
              <a:gd name="connsiteY6" fmla="*/ 0 h 1827878"/>
              <a:gd name="connsiteX7" fmla="*/ 618105 w 2362498"/>
              <a:gd name="connsiteY7" fmla="*/ 0 h 1827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62498" h="1827878">
                <a:moveTo>
                  <a:pt x="2362498" y="1612423"/>
                </a:moveTo>
                <a:lnTo>
                  <a:pt x="2362498" y="1827878"/>
                </a:lnTo>
                <a:lnTo>
                  <a:pt x="839514" y="1827878"/>
                </a:lnTo>
                <a:lnTo>
                  <a:pt x="433218" y="1827878"/>
                </a:lnTo>
                <a:lnTo>
                  <a:pt x="433218" y="1826314"/>
                </a:lnTo>
                <a:lnTo>
                  <a:pt x="0" y="1826314"/>
                </a:lnTo>
                <a:lnTo>
                  <a:pt x="0" y="0"/>
                </a:lnTo>
                <a:lnTo>
                  <a:pt x="618105" y="0"/>
                </a:lnTo>
              </a:path>
            </a:pathLst>
          </a:custGeom>
          <a:noFill/>
          <a:ln w="31750">
            <a:solidFill>
              <a:srgbClr val="E103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E61817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73894" y="3021568"/>
            <a:ext cx="6058070" cy="923330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 algn="ctr"/>
            <a:r>
              <a:rPr lang="zh-CN" altLang="en-US" sz="5400" b="1" spc="300" dirty="0">
                <a:solidFill>
                  <a:srgbClr val="E61817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此处添加您的标题</a:t>
            </a: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4311386" y="4024433"/>
            <a:ext cx="6212114" cy="498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buNone/>
            </a:pPr>
            <a:r>
              <a:rPr lang="en-US" altLang="zh-CN" sz="1200" dirty="0">
                <a:solidFill>
                  <a:srgbClr val="E61817"/>
                </a:solidFill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</p:spTree>
    <p:extLst>
      <p:ext uri="{BB962C8B-B14F-4D97-AF65-F5344CB8AC3E}">
        <p14:creationId xmlns:p14="http://schemas.microsoft.com/office/powerpoint/2010/main" xmlns="" val="3890839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7712">
        <p14:warp dir="in"/>
      </p:transition>
    </mc:Choice>
    <mc:Fallback>
      <p:transition spd="slow" advClick="0" advTm="77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600"/>
                            </p:stCondLst>
                            <p:childTnLst>
                              <p:par>
                                <p:cTn id="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100"/>
                            </p:stCondLst>
                            <p:childTnLst>
                              <p:par>
                                <p:cTn id="4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600"/>
                            </p:stCondLst>
                            <p:childTnLst>
                              <p:par>
                                <p:cTn id="4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 animBg="1"/>
      <p:bldP spid="16" grpId="0"/>
      <p:bldP spid="1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9721"/>
          <a:stretch/>
        </p:blipFill>
        <p:spPr>
          <a:xfrm>
            <a:off x="0" y="5627882"/>
            <a:ext cx="12192000" cy="123011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057" t="20823" r="71933" b="42035"/>
          <a:stretch/>
        </p:blipFill>
        <p:spPr>
          <a:xfrm>
            <a:off x="3912122" y="4732334"/>
            <a:ext cx="2073897" cy="225300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6667"/>
          <a:stretch/>
        </p:blipFill>
        <p:spPr>
          <a:xfrm>
            <a:off x="0" y="4836031"/>
            <a:ext cx="12192000" cy="202196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323" t="18998"/>
          <a:stretch/>
        </p:blipFill>
        <p:spPr>
          <a:xfrm flipH="1">
            <a:off x="0" y="1920863"/>
            <a:ext cx="2642886" cy="493713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878308" y="435130"/>
            <a:ext cx="4851008" cy="223138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139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2018</a:t>
            </a:r>
            <a:endParaRPr lang="zh-CN" altLang="en-US" sz="13900" dirty="0">
              <a:solidFill>
                <a:srgbClr val="E61817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10" name="5"/>
          <p:cNvSpPr>
            <a:spLocks noChangeArrowheads="1"/>
          </p:cNvSpPr>
          <p:nvPr/>
        </p:nvSpPr>
        <p:spPr bwMode="auto">
          <a:xfrm>
            <a:off x="4095245" y="2513143"/>
            <a:ext cx="6417141" cy="830997"/>
          </a:xfrm>
          <a:prstGeom prst="rect">
            <a:avLst/>
          </a:prstGeom>
          <a:noFill/>
          <a:effectLst/>
          <a:ex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spc="6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感谢各位的批评指正</a:t>
            </a:r>
            <a:endParaRPr lang="en-US" altLang="zh-CN" sz="4800" spc="600" dirty="0">
              <a:solidFill>
                <a:srgbClr val="E61817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11" name="4"/>
          <p:cNvSpPr>
            <a:spLocks noChangeArrowheads="1"/>
          </p:cNvSpPr>
          <p:nvPr/>
        </p:nvSpPr>
        <p:spPr bwMode="auto">
          <a:xfrm>
            <a:off x="4095012" y="3429065"/>
            <a:ext cx="64176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rgbClr val="E618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200" dirty="0">
                <a:solidFill>
                  <a:srgbClr val="E618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200" dirty="0">
                <a:solidFill>
                  <a:srgbClr val="E618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 anyone that is stepping into the world of PowerPoint for the very first time.</a:t>
            </a:r>
            <a:endParaRPr lang="zh-CN" altLang="en-US" sz="1200" dirty="0">
              <a:solidFill>
                <a:srgbClr val="E6181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7"/>
          <p:cNvSpPr>
            <a:spLocks noChangeArrowheads="1"/>
          </p:cNvSpPr>
          <p:nvPr/>
        </p:nvSpPr>
        <p:spPr bwMode="auto">
          <a:xfrm>
            <a:off x="4663609" y="4064122"/>
            <a:ext cx="528040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适合工作总结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/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工作汇报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/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演讲辩论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/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宣传教育等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9024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Click="0" advTm="10767">
        <p14:vortex dir="r"/>
      </p:transition>
    </mc:Choice>
    <mc:Fallback>
      <p:transition spd="slow" advClick="0" advTm="1076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650"/>
                            </p:stCondLst>
                            <p:childTnLst>
                              <p:par>
                                <p:cTn id="3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9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6" y="0"/>
            <a:ext cx="2247809" cy="638483"/>
          </a:xfrm>
          <a:prstGeom prst="rect">
            <a:avLst/>
          </a:prstGeom>
        </p:spPr>
      </p:pic>
      <p:sp>
        <p:nvSpPr>
          <p:cNvPr id="3" name="文本占位符 2"/>
          <p:cNvSpPr txBox="1">
            <a:spLocks/>
          </p:cNvSpPr>
          <p:nvPr/>
        </p:nvSpPr>
        <p:spPr>
          <a:xfrm>
            <a:off x="827314" y="773433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827314" y="297254"/>
            <a:ext cx="36471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2400" b="1">
                <a:solidFill>
                  <a:srgbClr val="3D735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b="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一</a:t>
            </a:r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、点击</a:t>
            </a:r>
            <a:r>
              <a:rPr lang="zh-CN" altLang="en-US" b="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添加你的</a:t>
            </a:r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标题</a:t>
            </a:r>
            <a:endParaRPr lang="zh-CN" altLang="en-US" b="0" spc="300" dirty="0">
              <a:solidFill>
                <a:srgbClr val="E61817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6" name="箭头 258"/>
          <p:cNvSpPr>
            <a:spLocks noChangeShapeType="1"/>
          </p:cNvSpPr>
          <p:nvPr/>
        </p:nvSpPr>
        <p:spPr bwMode="auto">
          <a:xfrm>
            <a:off x="658134" y="3997809"/>
            <a:ext cx="10875733" cy="0"/>
          </a:xfrm>
          <a:prstGeom prst="line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Oval 3"/>
          <p:cNvSpPr>
            <a:spLocks noChangeAspect="1" noChangeArrowheads="1"/>
          </p:cNvSpPr>
          <p:nvPr/>
        </p:nvSpPr>
        <p:spPr bwMode="auto">
          <a:xfrm>
            <a:off x="2349147" y="3890088"/>
            <a:ext cx="231701" cy="229669"/>
          </a:xfrm>
          <a:prstGeom prst="ellipse">
            <a:avLst/>
          </a:prstGeom>
          <a:solidFill>
            <a:srgbClr val="E6181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806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9" name="Oval 7"/>
          <p:cNvSpPr>
            <a:spLocks noChangeAspect="1" noChangeArrowheads="1"/>
          </p:cNvSpPr>
          <p:nvPr/>
        </p:nvSpPr>
        <p:spPr bwMode="auto">
          <a:xfrm>
            <a:off x="6031978" y="3890088"/>
            <a:ext cx="231701" cy="229669"/>
          </a:xfrm>
          <a:prstGeom prst="ellipse">
            <a:avLst/>
          </a:prstGeom>
          <a:solidFill>
            <a:srgbClr val="E6181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806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11" name="Oval 11"/>
          <p:cNvSpPr>
            <a:spLocks noChangeAspect="1" noChangeArrowheads="1"/>
          </p:cNvSpPr>
          <p:nvPr/>
        </p:nvSpPr>
        <p:spPr bwMode="auto">
          <a:xfrm>
            <a:off x="9714809" y="3890088"/>
            <a:ext cx="231701" cy="229669"/>
          </a:xfrm>
          <a:prstGeom prst="ellipse">
            <a:avLst/>
          </a:prstGeom>
          <a:solidFill>
            <a:srgbClr val="E6181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806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13" name="Oval 15"/>
          <p:cNvSpPr>
            <a:spLocks noChangeAspect="1" noChangeArrowheads="1"/>
          </p:cNvSpPr>
          <p:nvPr/>
        </p:nvSpPr>
        <p:spPr bwMode="auto">
          <a:xfrm>
            <a:off x="4190563" y="3890088"/>
            <a:ext cx="231701" cy="229669"/>
          </a:xfrm>
          <a:prstGeom prst="ellipse">
            <a:avLst/>
          </a:prstGeom>
          <a:solidFill>
            <a:srgbClr val="E6181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806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14" name="Oval 16"/>
          <p:cNvSpPr>
            <a:spLocks noChangeAspect="1" noChangeArrowheads="1"/>
          </p:cNvSpPr>
          <p:nvPr/>
        </p:nvSpPr>
        <p:spPr bwMode="auto">
          <a:xfrm>
            <a:off x="7873394" y="3890088"/>
            <a:ext cx="231701" cy="229669"/>
          </a:xfrm>
          <a:prstGeom prst="ellipse">
            <a:avLst/>
          </a:prstGeom>
          <a:solidFill>
            <a:srgbClr val="E6181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806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436159" y="4185084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2018</a:t>
            </a:r>
            <a:endParaRPr lang="zh-CN" altLang="en-US" dirty="0">
              <a:solidFill>
                <a:srgbClr val="E61817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594744" y="3416084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2017</a:t>
            </a:r>
            <a:endParaRPr lang="zh-CN" altLang="en-US" dirty="0">
              <a:solidFill>
                <a:srgbClr val="E61817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753330" y="4185084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2016</a:t>
            </a:r>
            <a:endParaRPr lang="zh-CN" altLang="en-US" dirty="0">
              <a:solidFill>
                <a:srgbClr val="E61817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911913" y="3416084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2015</a:t>
            </a:r>
            <a:endParaRPr lang="zh-CN" altLang="en-US" dirty="0">
              <a:solidFill>
                <a:srgbClr val="E61817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070498" y="4185084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2014</a:t>
            </a:r>
            <a:endParaRPr lang="zh-CN" altLang="en-US" dirty="0">
              <a:solidFill>
                <a:srgbClr val="E61817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129666" y="1879978"/>
            <a:ext cx="2670662" cy="1827188"/>
            <a:chOff x="1129666" y="1851697"/>
            <a:chExt cx="2670662" cy="1827188"/>
          </a:xfrm>
        </p:grpSpPr>
        <p:sp>
          <p:nvSpPr>
            <p:cNvPr id="8" name="任意多边形 8"/>
            <p:cNvSpPr>
              <a:spLocks/>
            </p:cNvSpPr>
            <p:nvPr/>
          </p:nvSpPr>
          <p:spPr bwMode="auto">
            <a:xfrm>
              <a:off x="1129666" y="1851697"/>
              <a:ext cx="2670662" cy="1827188"/>
            </a:xfrm>
            <a:custGeom>
              <a:avLst/>
              <a:gdLst>
                <a:gd name="T0" fmla="*/ 0 w 2085974"/>
                <a:gd name="T1" fmla="*/ 0 h 1427162"/>
                <a:gd name="T2" fmla="*/ 2085978 w 2085974"/>
                <a:gd name="T3" fmla="*/ 0 h 1427162"/>
                <a:gd name="T4" fmla="*/ 2085978 w 2085974"/>
                <a:gd name="T5" fmla="*/ 1242606 h 1427162"/>
                <a:gd name="T6" fmla="*/ 1356851 w 2085974"/>
                <a:gd name="T7" fmla="*/ 1242606 h 1427162"/>
                <a:gd name="T8" fmla="*/ 1042991 w 2085974"/>
                <a:gd name="T9" fmla="*/ 1427162 h 1427162"/>
                <a:gd name="T10" fmla="*/ 729127 w 2085974"/>
                <a:gd name="T11" fmla="*/ 1242606 h 1427162"/>
                <a:gd name="T12" fmla="*/ 0 w 2085974"/>
                <a:gd name="T13" fmla="*/ 1242606 h 1427162"/>
                <a:gd name="T14" fmla="*/ 0 w 2085974"/>
                <a:gd name="T15" fmla="*/ 0 h 142716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85974" h="1427162">
                  <a:moveTo>
                    <a:pt x="0" y="0"/>
                  </a:moveTo>
                  <a:lnTo>
                    <a:pt x="2085974" y="0"/>
                  </a:lnTo>
                  <a:lnTo>
                    <a:pt x="2085974" y="1242606"/>
                  </a:lnTo>
                  <a:lnTo>
                    <a:pt x="1356847" y="1242606"/>
                  </a:lnTo>
                  <a:lnTo>
                    <a:pt x="1042987" y="1427162"/>
                  </a:lnTo>
                  <a:lnTo>
                    <a:pt x="729127" y="1242606"/>
                  </a:lnTo>
                  <a:lnTo>
                    <a:pt x="0" y="12426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6">
                <a:solidFill>
                  <a:schemeClr val="lt1"/>
                </a:solidFill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1302042" y="2152078"/>
              <a:ext cx="2325910" cy="1010535"/>
              <a:chOff x="2602267" y="4484147"/>
              <a:chExt cx="1952626" cy="848355"/>
            </a:xfrm>
          </p:grpSpPr>
          <p:sp>
            <p:nvSpPr>
              <p:cNvPr id="23" name="11"/>
              <p:cNvSpPr txBox="1">
                <a:spLocks noChangeArrowheads="1"/>
              </p:cNvSpPr>
              <p:nvPr/>
            </p:nvSpPr>
            <p:spPr bwMode="auto">
              <a:xfrm>
                <a:off x="2602268" y="4484147"/>
                <a:ext cx="1952625" cy="2325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r>
                  <a:rPr lang="zh-CN" altLang="en-US" spc="300" dirty="0" smtClean="0">
                    <a:solidFill>
                      <a:schemeClr val="bg1"/>
                    </a:solidFill>
                    <a:latin typeface="腾祥澜黑简" panose="01010104010101010101" pitchFamily="2" charset="-122"/>
                    <a:ea typeface="腾祥澜黑简" panose="01010104010101010101" pitchFamily="2" charset="-122"/>
                    <a:sym typeface="Arial" panose="020B0604020202020204" pitchFamily="34" charset="0"/>
                  </a:rPr>
                  <a:t>单击添加标题</a:t>
                </a:r>
                <a:endParaRPr lang="en-US" altLang="zh-CN" spc="300" dirty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" name="9"/>
              <p:cNvSpPr txBox="1">
                <a:spLocks noChangeArrowheads="1"/>
              </p:cNvSpPr>
              <p:nvPr/>
            </p:nvSpPr>
            <p:spPr bwMode="auto">
              <a:xfrm>
                <a:off x="2602267" y="4789901"/>
                <a:ext cx="1952625" cy="5426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>
                  <a:spcBef>
                    <a:spcPct val="20000"/>
                  </a:spcBef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此处添加详细文本描述，建议与标题相关并符合整体语言风格，语言描述尽量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……</a:t>
                </a: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2971082" y="4329101"/>
            <a:ext cx="2670662" cy="1810929"/>
            <a:chOff x="2971082" y="4300820"/>
            <a:chExt cx="2670662" cy="1810929"/>
          </a:xfrm>
        </p:grpSpPr>
        <p:sp>
          <p:nvSpPr>
            <p:cNvPr id="15" name="任意多边形 17"/>
            <p:cNvSpPr>
              <a:spLocks/>
            </p:cNvSpPr>
            <p:nvPr/>
          </p:nvSpPr>
          <p:spPr bwMode="auto">
            <a:xfrm>
              <a:off x="2971082" y="4300820"/>
              <a:ext cx="2670662" cy="1810929"/>
            </a:xfrm>
            <a:custGeom>
              <a:avLst/>
              <a:gdLst>
                <a:gd name="T0" fmla="*/ 1042671 w 2085975"/>
                <a:gd name="T1" fmla="*/ 0 h 1415098"/>
                <a:gd name="T2" fmla="*/ 1335076 w 2085975"/>
                <a:gd name="T3" fmla="*/ 171816 h 1415098"/>
                <a:gd name="T4" fmla="*/ 2085975 w 2085975"/>
                <a:gd name="T5" fmla="*/ 171816 h 1415098"/>
                <a:gd name="T6" fmla="*/ 2085975 w 2085975"/>
                <a:gd name="T7" fmla="*/ 1412560 h 1415098"/>
                <a:gd name="T8" fmla="*/ 0 w 2085975"/>
                <a:gd name="T9" fmla="*/ 1412560 h 1415098"/>
                <a:gd name="T10" fmla="*/ 0 w 2085975"/>
                <a:gd name="T11" fmla="*/ 171816 h 1415098"/>
                <a:gd name="T12" fmla="*/ 750266 w 2085975"/>
                <a:gd name="T13" fmla="*/ 171816 h 1415098"/>
                <a:gd name="T14" fmla="*/ 1042671 w 2085975"/>
                <a:gd name="T15" fmla="*/ 0 h 141509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85975" h="1415098">
                  <a:moveTo>
                    <a:pt x="1042671" y="0"/>
                  </a:moveTo>
                  <a:lnTo>
                    <a:pt x="1335076" y="172124"/>
                  </a:lnTo>
                  <a:lnTo>
                    <a:pt x="2085975" y="172124"/>
                  </a:lnTo>
                  <a:lnTo>
                    <a:pt x="2085975" y="1415098"/>
                  </a:lnTo>
                  <a:lnTo>
                    <a:pt x="0" y="1415098"/>
                  </a:lnTo>
                  <a:lnTo>
                    <a:pt x="0" y="172124"/>
                  </a:lnTo>
                  <a:lnTo>
                    <a:pt x="750266" y="172124"/>
                  </a:lnTo>
                  <a:lnTo>
                    <a:pt x="1042671" y="0"/>
                  </a:lnTo>
                  <a:close/>
                </a:path>
              </a:pathLst>
            </a:cu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6">
                <a:solidFill>
                  <a:schemeClr val="lt1"/>
                </a:solidFill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3143457" y="4815103"/>
              <a:ext cx="2325910" cy="1010535"/>
              <a:chOff x="2602267" y="4484147"/>
              <a:chExt cx="1952626" cy="848355"/>
            </a:xfrm>
          </p:grpSpPr>
          <p:sp>
            <p:nvSpPr>
              <p:cNvPr id="26" name="11"/>
              <p:cNvSpPr txBox="1">
                <a:spLocks noChangeArrowheads="1"/>
              </p:cNvSpPr>
              <p:nvPr/>
            </p:nvSpPr>
            <p:spPr bwMode="auto">
              <a:xfrm>
                <a:off x="2602268" y="4484147"/>
                <a:ext cx="1952625" cy="2325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r>
                  <a:rPr lang="zh-CN" altLang="en-US" spc="300" dirty="0" smtClean="0">
                    <a:solidFill>
                      <a:schemeClr val="bg1"/>
                    </a:solidFill>
                    <a:latin typeface="腾祥澜黑简" panose="01010104010101010101" pitchFamily="2" charset="-122"/>
                    <a:ea typeface="腾祥澜黑简" panose="01010104010101010101" pitchFamily="2" charset="-122"/>
                    <a:sym typeface="Arial" panose="020B0604020202020204" pitchFamily="34" charset="0"/>
                  </a:rPr>
                  <a:t>单击添加标题</a:t>
                </a:r>
                <a:endParaRPr lang="en-US" altLang="zh-CN" spc="300" dirty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9"/>
              <p:cNvSpPr txBox="1">
                <a:spLocks noChangeArrowheads="1"/>
              </p:cNvSpPr>
              <p:nvPr/>
            </p:nvSpPr>
            <p:spPr bwMode="auto">
              <a:xfrm>
                <a:off x="2602267" y="4789901"/>
                <a:ext cx="1952625" cy="5426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>
                  <a:spcBef>
                    <a:spcPct val="20000"/>
                  </a:spcBef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此处添加详细文本描述，建议与标题相关并符合整体语言风格，语言描述尽量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……</a:t>
                </a: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6653913" y="4329101"/>
            <a:ext cx="2670662" cy="1810929"/>
            <a:chOff x="6653913" y="4300820"/>
            <a:chExt cx="2670662" cy="1810929"/>
          </a:xfrm>
        </p:grpSpPr>
        <p:sp>
          <p:nvSpPr>
            <p:cNvPr id="16" name="任意多边形 18"/>
            <p:cNvSpPr>
              <a:spLocks/>
            </p:cNvSpPr>
            <p:nvPr/>
          </p:nvSpPr>
          <p:spPr bwMode="auto">
            <a:xfrm>
              <a:off x="6653913" y="4300820"/>
              <a:ext cx="2670662" cy="1810929"/>
            </a:xfrm>
            <a:custGeom>
              <a:avLst/>
              <a:gdLst>
                <a:gd name="T0" fmla="*/ 1042671 w 2085975"/>
                <a:gd name="T1" fmla="*/ 0 h 1415098"/>
                <a:gd name="T2" fmla="*/ 1335076 w 2085975"/>
                <a:gd name="T3" fmla="*/ 171816 h 1415098"/>
                <a:gd name="T4" fmla="*/ 2085975 w 2085975"/>
                <a:gd name="T5" fmla="*/ 171816 h 1415098"/>
                <a:gd name="T6" fmla="*/ 2085975 w 2085975"/>
                <a:gd name="T7" fmla="*/ 1412560 h 1415098"/>
                <a:gd name="T8" fmla="*/ 0 w 2085975"/>
                <a:gd name="T9" fmla="*/ 1412560 h 1415098"/>
                <a:gd name="T10" fmla="*/ 0 w 2085975"/>
                <a:gd name="T11" fmla="*/ 171816 h 1415098"/>
                <a:gd name="T12" fmla="*/ 750266 w 2085975"/>
                <a:gd name="T13" fmla="*/ 171816 h 1415098"/>
                <a:gd name="T14" fmla="*/ 1042671 w 2085975"/>
                <a:gd name="T15" fmla="*/ 0 h 141509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85975" h="1415098">
                  <a:moveTo>
                    <a:pt x="1042671" y="0"/>
                  </a:moveTo>
                  <a:lnTo>
                    <a:pt x="1335076" y="172124"/>
                  </a:lnTo>
                  <a:lnTo>
                    <a:pt x="2085975" y="172124"/>
                  </a:lnTo>
                  <a:lnTo>
                    <a:pt x="2085975" y="1415098"/>
                  </a:lnTo>
                  <a:lnTo>
                    <a:pt x="0" y="1415098"/>
                  </a:lnTo>
                  <a:lnTo>
                    <a:pt x="0" y="172124"/>
                  </a:lnTo>
                  <a:lnTo>
                    <a:pt x="750266" y="172124"/>
                  </a:lnTo>
                  <a:lnTo>
                    <a:pt x="1042671" y="0"/>
                  </a:lnTo>
                  <a:close/>
                </a:path>
              </a:pathLst>
            </a:cu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6">
                <a:solidFill>
                  <a:schemeClr val="lt1"/>
                </a:solidFill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6826288" y="4815103"/>
              <a:ext cx="2325910" cy="1010535"/>
              <a:chOff x="2602267" y="4484147"/>
              <a:chExt cx="1952626" cy="848355"/>
            </a:xfrm>
          </p:grpSpPr>
          <p:sp>
            <p:nvSpPr>
              <p:cNvPr id="29" name="11"/>
              <p:cNvSpPr txBox="1">
                <a:spLocks noChangeArrowheads="1"/>
              </p:cNvSpPr>
              <p:nvPr/>
            </p:nvSpPr>
            <p:spPr bwMode="auto">
              <a:xfrm>
                <a:off x="2602268" y="4484147"/>
                <a:ext cx="1952625" cy="2325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r>
                  <a:rPr lang="zh-CN" altLang="en-US" spc="300" dirty="0" smtClean="0">
                    <a:solidFill>
                      <a:schemeClr val="bg1"/>
                    </a:solidFill>
                    <a:latin typeface="腾祥澜黑简" panose="01010104010101010101" pitchFamily="2" charset="-122"/>
                    <a:ea typeface="腾祥澜黑简" panose="01010104010101010101" pitchFamily="2" charset="-122"/>
                    <a:sym typeface="Arial" panose="020B0604020202020204" pitchFamily="34" charset="0"/>
                  </a:rPr>
                  <a:t>单击添加标题</a:t>
                </a:r>
                <a:endParaRPr lang="en-US" altLang="zh-CN" spc="300" dirty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9"/>
              <p:cNvSpPr txBox="1">
                <a:spLocks noChangeArrowheads="1"/>
              </p:cNvSpPr>
              <p:nvPr/>
            </p:nvSpPr>
            <p:spPr bwMode="auto">
              <a:xfrm>
                <a:off x="2602267" y="4789901"/>
                <a:ext cx="1952625" cy="5426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>
                  <a:spcBef>
                    <a:spcPct val="20000"/>
                  </a:spcBef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此处添加详细文本描述，建议与标题相关并符合整体语言风格，语言描述尽量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……</a:t>
                </a: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4812498" y="1879978"/>
            <a:ext cx="2670662" cy="1827188"/>
            <a:chOff x="4812498" y="1851697"/>
            <a:chExt cx="2670662" cy="1827188"/>
          </a:xfrm>
        </p:grpSpPr>
        <p:sp>
          <p:nvSpPr>
            <p:cNvPr id="10" name="任意多边形 12"/>
            <p:cNvSpPr>
              <a:spLocks/>
            </p:cNvSpPr>
            <p:nvPr/>
          </p:nvSpPr>
          <p:spPr bwMode="auto">
            <a:xfrm>
              <a:off x="4812498" y="1851697"/>
              <a:ext cx="2670662" cy="1827188"/>
            </a:xfrm>
            <a:custGeom>
              <a:avLst/>
              <a:gdLst>
                <a:gd name="T0" fmla="*/ 0 w 2085975"/>
                <a:gd name="T1" fmla="*/ 0 h 1427163"/>
                <a:gd name="T2" fmla="*/ 2085975 w 2085975"/>
                <a:gd name="T3" fmla="*/ 0 h 1427163"/>
                <a:gd name="T4" fmla="*/ 2085975 w 2085975"/>
                <a:gd name="T5" fmla="*/ 1242603 h 1427163"/>
                <a:gd name="T6" fmla="*/ 1356847 w 2085975"/>
                <a:gd name="T7" fmla="*/ 1242603 h 1427163"/>
                <a:gd name="T8" fmla="*/ 1042987 w 2085975"/>
                <a:gd name="T9" fmla="*/ 1427159 h 1427163"/>
                <a:gd name="T10" fmla="*/ 729127 w 2085975"/>
                <a:gd name="T11" fmla="*/ 1242603 h 1427163"/>
                <a:gd name="T12" fmla="*/ 0 w 2085975"/>
                <a:gd name="T13" fmla="*/ 1242603 h 1427163"/>
                <a:gd name="T14" fmla="*/ 0 w 2085975"/>
                <a:gd name="T15" fmla="*/ 0 h 14271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85975" h="1427163">
                  <a:moveTo>
                    <a:pt x="0" y="0"/>
                  </a:moveTo>
                  <a:lnTo>
                    <a:pt x="2085975" y="0"/>
                  </a:lnTo>
                  <a:lnTo>
                    <a:pt x="2085975" y="1242607"/>
                  </a:lnTo>
                  <a:lnTo>
                    <a:pt x="1356847" y="1242607"/>
                  </a:lnTo>
                  <a:lnTo>
                    <a:pt x="1042987" y="1427163"/>
                  </a:lnTo>
                  <a:lnTo>
                    <a:pt x="729127" y="1242607"/>
                  </a:lnTo>
                  <a:lnTo>
                    <a:pt x="0" y="12426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6">
                <a:solidFill>
                  <a:schemeClr val="lt1"/>
                </a:solidFill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984873" y="2152892"/>
              <a:ext cx="2325910" cy="1010535"/>
              <a:chOff x="2602267" y="4484147"/>
              <a:chExt cx="1952626" cy="848355"/>
            </a:xfrm>
          </p:grpSpPr>
          <p:sp>
            <p:nvSpPr>
              <p:cNvPr id="32" name="11"/>
              <p:cNvSpPr txBox="1">
                <a:spLocks noChangeArrowheads="1"/>
              </p:cNvSpPr>
              <p:nvPr/>
            </p:nvSpPr>
            <p:spPr bwMode="auto">
              <a:xfrm>
                <a:off x="2602268" y="4484147"/>
                <a:ext cx="1952625" cy="2325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r>
                  <a:rPr lang="zh-CN" altLang="en-US" spc="300" dirty="0" smtClean="0">
                    <a:solidFill>
                      <a:schemeClr val="bg1"/>
                    </a:solidFill>
                    <a:latin typeface="腾祥澜黑简" panose="01010104010101010101" pitchFamily="2" charset="-122"/>
                    <a:ea typeface="腾祥澜黑简" panose="01010104010101010101" pitchFamily="2" charset="-122"/>
                    <a:sym typeface="Arial" panose="020B0604020202020204" pitchFamily="34" charset="0"/>
                  </a:rPr>
                  <a:t>单击添加标题</a:t>
                </a:r>
                <a:endParaRPr lang="en-US" altLang="zh-CN" spc="300" dirty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9"/>
              <p:cNvSpPr txBox="1">
                <a:spLocks noChangeArrowheads="1"/>
              </p:cNvSpPr>
              <p:nvPr/>
            </p:nvSpPr>
            <p:spPr bwMode="auto">
              <a:xfrm>
                <a:off x="2602267" y="4789901"/>
                <a:ext cx="1952625" cy="5426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>
                  <a:spcBef>
                    <a:spcPct val="20000"/>
                  </a:spcBef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此处添加详细文本描述，建议与标题相关并符合整体语言风格，语言描述尽量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……</a:t>
                </a: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8495329" y="1879978"/>
            <a:ext cx="2670662" cy="1827188"/>
            <a:chOff x="8495329" y="1851697"/>
            <a:chExt cx="2670662" cy="1827188"/>
          </a:xfrm>
        </p:grpSpPr>
        <p:sp>
          <p:nvSpPr>
            <p:cNvPr id="12" name="任意多边形 14"/>
            <p:cNvSpPr>
              <a:spLocks/>
            </p:cNvSpPr>
            <p:nvPr/>
          </p:nvSpPr>
          <p:spPr bwMode="auto">
            <a:xfrm>
              <a:off x="8495329" y="1851697"/>
              <a:ext cx="2670662" cy="1827188"/>
            </a:xfrm>
            <a:custGeom>
              <a:avLst/>
              <a:gdLst>
                <a:gd name="T0" fmla="*/ 0 w 2085975"/>
                <a:gd name="T1" fmla="*/ 0 h 1427163"/>
                <a:gd name="T2" fmla="*/ 2085975 w 2085975"/>
                <a:gd name="T3" fmla="*/ 0 h 1427163"/>
                <a:gd name="T4" fmla="*/ 2085975 w 2085975"/>
                <a:gd name="T5" fmla="*/ 1242603 h 1427163"/>
                <a:gd name="T6" fmla="*/ 1356847 w 2085975"/>
                <a:gd name="T7" fmla="*/ 1242603 h 1427163"/>
                <a:gd name="T8" fmla="*/ 1042987 w 2085975"/>
                <a:gd name="T9" fmla="*/ 1427159 h 1427163"/>
                <a:gd name="T10" fmla="*/ 729127 w 2085975"/>
                <a:gd name="T11" fmla="*/ 1242603 h 1427163"/>
                <a:gd name="T12" fmla="*/ 0 w 2085975"/>
                <a:gd name="T13" fmla="*/ 1242603 h 1427163"/>
                <a:gd name="T14" fmla="*/ 0 w 2085975"/>
                <a:gd name="T15" fmla="*/ 0 h 14271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85975" h="1427163">
                  <a:moveTo>
                    <a:pt x="0" y="0"/>
                  </a:moveTo>
                  <a:lnTo>
                    <a:pt x="2085975" y="0"/>
                  </a:lnTo>
                  <a:lnTo>
                    <a:pt x="2085975" y="1242607"/>
                  </a:lnTo>
                  <a:lnTo>
                    <a:pt x="1356847" y="1242607"/>
                  </a:lnTo>
                  <a:lnTo>
                    <a:pt x="1042987" y="1427163"/>
                  </a:lnTo>
                  <a:lnTo>
                    <a:pt x="729127" y="1242607"/>
                  </a:lnTo>
                  <a:lnTo>
                    <a:pt x="0" y="12426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6">
                <a:solidFill>
                  <a:schemeClr val="lt1"/>
                </a:solidFill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8667704" y="2153706"/>
              <a:ext cx="2325910" cy="1010535"/>
              <a:chOff x="2602267" y="4484147"/>
              <a:chExt cx="1952626" cy="848355"/>
            </a:xfrm>
          </p:grpSpPr>
          <p:sp>
            <p:nvSpPr>
              <p:cNvPr id="35" name="11"/>
              <p:cNvSpPr txBox="1">
                <a:spLocks noChangeArrowheads="1"/>
              </p:cNvSpPr>
              <p:nvPr/>
            </p:nvSpPr>
            <p:spPr bwMode="auto">
              <a:xfrm>
                <a:off x="2602268" y="4484147"/>
                <a:ext cx="1952625" cy="2325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r>
                  <a:rPr lang="zh-CN" altLang="en-US" spc="300" dirty="0" smtClean="0">
                    <a:solidFill>
                      <a:schemeClr val="bg1"/>
                    </a:solidFill>
                    <a:latin typeface="腾祥澜黑简" panose="01010104010101010101" pitchFamily="2" charset="-122"/>
                    <a:ea typeface="腾祥澜黑简" panose="01010104010101010101" pitchFamily="2" charset="-122"/>
                    <a:sym typeface="Arial" panose="020B0604020202020204" pitchFamily="34" charset="0"/>
                  </a:rPr>
                  <a:t>单击添加标题</a:t>
                </a:r>
                <a:endParaRPr lang="en-US" altLang="zh-CN" spc="300" dirty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9"/>
              <p:cNvSpPr txBox="1">
                <a:spLocks noChangeArrowheads="1"/>
              </p:cNvSpPr>
              <p:nvPr/>
            </p:nvSpPr>
            <p:spPr bwMode="auto">
              <a:xfrm>
                <a:off x="2602267" y="4789901"/>
                <a:ext cx="1952625" cy="5426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>
                  <a:spcBef>
                    <a:spcPct val="20000"/>
                  </a:spcBef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此处添加详细文本描述，建议与标题相关并符合整体语言风格，语言描述尽量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72748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7828">
        <p:random/>
      </p:transition>
    </mc:Choice>
    <mc:Fallback>
      <p:transition spd="slow" advClick="0" advTm="7828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45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950"/>
                            </p:stCondLst>
                            <p:childTnLst>
                              <p:par>
                                <p:cTn id="6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45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950"/>
                            </p:stCondLst>
                            <p:childTnLst>
                              <p:par>
                                <p:cTn id="8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45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animBg="1"/>
      <p:bldP spid="7" grpId="0" animBg="1"/>
      <p:bldP spid="9" grpId="0" animBg="1"/>
      <p:bldP spid="11" grpId="0" animBg="1"/>
      <p:bldP spid="13" grpId="0" animBg="1"/>
      <p:bldP spid="14" grpId="0" animBg="1"/>
      <p:bldP spid="17" grpId="0"/>
      <p:bldP spid="1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6" y="0"/>
            <a:ext cx="2247809" cy="638483"/>
          </a:xfrm>
          <a:prstGeom prst="rect">
            <a:avLst/>
          </a:prstGeom>
        </p:spPr>
      </p:pic>
      <p:sp>
        <p:nvSpPr>
          <p:cNvPr id="3" name="文本占位符 2"/>
          <p:cNvSpPr txBox="1">
            <a:spLocks/>
          </p:cNvSpPr>
          <p:nvPr/>
        </p:nvSpPr>
        <p:spPr>
          <a:xfrm>
            <a:off x="827314" y="773433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827314" y="297254"/>
            <a:ext cx="36471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2400" b="1">
                <a:solidFill>
                  <a:srgbClr val="3D735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b="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一</a:t>
            </a:r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、点击</a:t>
            </a:r>
            <a:r>
              <a:rPr lang="zh-CN" altLang="en-US" b="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添加你的</a:t>
            </a:r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标题</a:t>
            </a:r>
            <a:endParaRPr lang="zh-CN" altLang="en-US" b="0" spc="300" dirty="0">
              <a:solidFill>
                <a:srgbClr val="E61817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4408451" y="2247772"/>
            <a:ext cx="1640416" cy="1640417"/>
            <a:chOff x="3341914" y="1219200"/>
            <a:chExt cx="1230086" cy="1230086"/>
          </a:xfrm>
          <a:solidFill>
            <a:schemeClr val="bg1"/>
          </a:solidFill>
        </p:grpSpPr>
        <p:sp>
          <p:nvSpPr>
            <p:cNvPr id="6" name="圆角矩形 5"/>
            <p:cNvSpPr/>
            <p:nvPr/>
          </p:nvSpPr>
          <p:spPr>
            <a:xfrm>
              <a:off x="3341914" y="1219200"/>
              <a:ext cx="1230086" cy="1230086"/>
            </a:xfrm>
            <a:prstGeom prst="roundRect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6"/>
            </a:p>
          </p:txBody>
        </p:sp>
        <p:sp>
          <p:nvSpPr>
            <p:cNvPr id="7" name="Freeform 134"/>
            <p:cNvSpPr>
              <a:spLocks noEditPoints="1"/>
            </p:cNvSpPr>
            <p:nvPr/>
          </p:nvSpPr>
          <p:spPr bwMode="auto">
            <a:xfrm>
              <a:off x="3778445" y="1655731"/>
              <a:ext cx="357025" cy="357025"/>
            </a:xfrm>
            <a:custGeom>
              <a:avLst/>
              <a:gdLst>
                <a:gd name="T0" fmla="*/ 2147483647 w 260"/>
                <a:gd name="T1" fmla="*/ 2147483647 h 261"/>
                <a:gd name="T2" fmla="*/ 2147483647 w 260"/>
                <a:gd name="T3" fmla="*/ 2147483647 h 261"/>
                <a:gd name="T4" fmla="*/ 2147483647 w 260"/>
                <a:gd name="T5" fmla="*/ 2147483647 h 261"/>
                <a:gd name="T6" fmla="*/ 2147483647 w 260"/>
                <a:gd name="T7" fmla="*/ 2147483647 h 261"/>
                <a:gd name="T8" fmla="*/ 2147483647 w 260"/>
                <a:gd name="T9" fmla="*/ 2147483647 h 261"/>
                <a:gd name="T10" fmla="*/ 2147483647 w 260"/>
                <a:gd name="T11" fmla="*/ 2147483647 h 261"/>
                <a:gd name="T12" fmla="*/ 2147483647 w 260"/>
                <a:gd name="T13" fmla="*/ 2147483647 h 261"/>
                <a:gd name="T14" fmla="*/ 2147483647 w 260"/>
                <a:gd name="T15" fmla="*/ 2147483647 h 261"/>
                <a:gd name="T16" fmla="*/ 2147483647 w 260"/>
                <a:gd name="T17" fmla="*/ 2147483647 h 261"/>
                <a:gd name="T18" fmla="*/ 2147483647 w 260"/>
                <a:gd name="T19" fmla="*/ 2147483647 h 261"/>
                <a:gd name="T20" fmla="*/ 2147483647 w 260"/>
                <a:gd name="T21" fmla="*/ 2147483647 h 261"/>
                <a:gd name="T22" fmla="*/ 2147483647 w 260"/>
                <a:gd name="T23" fmla="*/ 2147483647 h 261"/>
                <a:gd name="T24" fmla="*/ 2147483647 w 260"/>
                <a:gd name="T25" fmla="*/ 2147483647 h 261"/>
                <a:gd name="T26" fmla="*/ 2147483647 w 260"/>
                <a:gd name="T27" fmla="*/ 2147483647 h 261"/>
                <a:gd name="T28" fmla="*/ 2147483647 w 260"/>
                <a:gd name="T29" fmla="*/ 2147483647 h 261"/>
                <a:gd name="T30" fmla="*/ 2147483647 w 260"/>
                <a:gd name="T31" fmla="*/ 2147483647 h 261"/>
                <a:gd name="T32" fmla="*/ 2147483647 w 260"/>
                <a:gd name="T33" fmla="*/ 2147483647 h 261"/>
                <a:gd name="T34" fmla="*/ 2147483647 w 260"/>
                <a:gd name="T35" fmla="*/ 2147483647 h 261"/>
                <a:gd name="T36" fmla="*/ 2147483647 w 260"/>
                <a:gd name="T37" fmla="*/ 2147483647 h 261"/>
                <a:gd name="T38" fmla="*/ 2147483647 w 260"/>
                <a:gd name="T39" fmla="*/ 2147483647 h 261"/>
                <a:gd name="T40" fmla="*/ 2147483647 w 260"/>
                <a:gd name="T41" fmla="*/ 2147483647 h 261"/>
                <a:gd name="T42" fmla="*/ 2147483647 w 260"/>
                <a:gd name="T43" fmla="*/ 2147483647 h 261"/>
                <a:gd name="T44" fmla="*/ 2147483647 w 260"/>
                <a:gd name="T45" fmla="*/ 2147483647 h 261"/>
                <a:gd name="T46" fmla="*/ 2147483647 w 260"/>
                <a:gd name="T47" fmla="*/ 2147483647 h 261"/>
                <a:gd name="T48" fmla="*/ 2147483647 w 260"/>
                <a:gd name="T49" fmla="*/ 2147483647 h 261"/>
                <a:gd name="T50" fmla="*/ 2147483647 w 260"/>
                <a:gd name="T51" fmla="*/ 2147483647 h 261"/>
                <a:gd name="T52" fmla="*/ 2147483647 w 260"/>
                <a:gd name="T53" fmla="*/ 2147483647 h 261"/>
                <a:gd name="T54" fmla="*/ 2147483647 w 260"/>
                <a:gd name="T55" fmla="*/ 2147483647 h 261"/>
                <a:gd name="T56" fmla="*/ 2147483647 w 260"/>
                <a:gd name="T57" fmla="*/ 2147483647 h 261"/>
                <a:gd name="T58" fmla="*/ 2147483647 w 260"/>
                <a:gd name="T59" fmla="*/ 2147483647 h 261"/>
                <a:gd name="T60" fmla="*/ 2147483647 w 260"/>
                <a:gd name="T61" fmla="*/ 2147483647 h 261"/>
                <a:gd name="T62" fmla="*/ 2147483647 w 260"/>
                <a:gd name="T63" fmla="*/ 2147483647 h 261"/>
                <a:gd name="T64" fmla="*/ 2147483647 w 260"/>
                <a:gd name="T65" fmla="*/ 2147483647 h 261"/>
                <a:gd name="T66" fmla="*/ 2147483647 w 260"/>
                <a:gd name="T67" fmla="*/ 2147483647 h 261"/>
                <a:gd name="T68" fmla="*/ 2147483647 w 260"/>
                <a:gd name="T69" fmla="*/ 2147483647 h 261"/>
                <a:gd name="T70" fmla="*/ 2147483647 w 260"/>
                <a:gd name="T71" fmla="*/ 2147483647 h 261"/>
                <a:gd name="T72" fmla="*/ 2147483647 w 260"/>
                <a:gd name="T73" fmla="*/ 2147483647 h 261"/>
                <a:gd name="T74" fmla="*/ 0 w 260"/>
                <a:gd name="T75" fmla="*/ 2147483647 h 261"/>
                <a:gd name="T76" fmla="*/ 0 w 260"/>
                <a:gd name="T77" fmla="*/ 2147483647 h 261"/>
                <a:gd name="T78" fmla="*/ 0 w 260"/>
                <a:gd name="T79" fmla="*/ 2147483647 h 261"/>
                <a:gd name="T80" fmla="*/ 2147483647 w 260"/>
                <a:gd name="T81" fmla="*/ 2147483647 h 261"/>
                <a:gd name="T82" fmla="*/ 2147483647 w 260"/>
                <a:gd name="T83" fmla="*/ 2147483647 h 261"/>
                <a:gd name="T84" fmla="*/ 2147483647 w 260"/>
                <a:gd name="T85" fmla="*/ 2147483647 h 261"/>
                <a:gd name="T86" fmla="*/ 2147483647 w 260"/>
                <a:gd name="T87" fmla="*/ 2147483647 h 261"/>
                <a:gd name="T88" fmla="*/ 2147483647 w 260"/>
                <a:gd name="T89" fmla="*/ 2147483647 h 26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260" h="261">
                  <a:moveTo>
                    <a:pt x="257" y="44"/>
                  </a:moveTo>
                  <a:lnTo>
                    <a:pt x="244" y="56"/>
                  </a:lnTo>
                  <a:lnTo>
                    <a:pt x="204" y="16"/>
                  </a:lnTo>
                  <a:lnTo>
                    <a:pt x="217" y="4"/>
                  </a:lnTo>
                  <a:lnTo>
                    <a:pt x="220" y="2"/>
                  </a:lnTo>
                  <a:lnTo>
                    <a:pt x="225" y="0"/>
                  </a:lnTo>
                  <a:lnTo>
                    <a:pt x="229" y="2"/>
                  </a:lnTo>
                  <a:lnTo>
                    <a:pt x="233" y="3"/>
                  </a:lnTo>
                  <a:lnTo>
                    <a:pt x="257" y="29"/>
                  </a:lnTo>
                  <a:lnTo>
                    <a:pt x="260" y="31"/>
                  </a:lnTo>
                  <a:lnTo>
                    <a:pt x="260" y="37"/>
                  </a:lnTo>
                  <a:lnTo>
                    <a:pt x="260" y="41"/>
                  </a:lnTo>
                  <a:lnTo>
                    <a:pt x="257" y="44"/>
                  </a:lnTo>
                  <a:close/>
                  <a:moveTo>
                    <a:pt x="149" y="151"/>
                  </a:moveTo>
                  <a:lnTo>
                    <a:pt x="109" y="111"/>
                  </a:lnTo>
                  <a:lnTo>
                    <a:pt x="199" y="22"/>
                  </a:lnTo>
                  <a:lnTo>
                    <a:pt x="239" y="63"/>
                  </a:lnTo>
                  <a:lnTo>
                    <a:pt x="149" y="151"/>
                  </a:lnTo>
                  <a:close/>
                  <a:moveTo>
                    <a:pt x="144" y="156"/>
                  </a:moveTo>
                  <a:lnTo>
                    <a:pt x="87" y="172"/>
                  </a:lnTo>
                  <a:lnTo>
                    <a:pt x="104" y="116"/>
                  </a:lnTo>
                  <a:lnTo>
                    <a:pt x="144" y="156"/>
                  </a:lnTo>
                  <a:close/>
                  <a:moveTo>
                    <a:pt x="51" y="33"/>
                  </a:moveTo>
                  <a:lnTo>
                    <a:pt x="51" y="33"/>
                  </a:lnTo>
                  <a:lnTo>
                    <a:pt x="45" y="33"/>
                  </a:lnTo>
                  <a:lnTo>
                    <a:pt x="41" y="34"/>
                  </a:lnTo>
                  <a:lnTo>
                    <a:pt x="36" y="37"/>
                  </a:lnTo>
                  <a:lnTo>
                    <a:pt x="32" y="39"/>
                  </a:lnTo>
                  <a:lnTo>
                    <a:pt x="30" y="43"/>
                  </a:lnTo>
                  <a:lnTo>
                    <a:pt x="27" y="47"/>
                  </a:lnTo>
                  <a:lnTo>
                    <a:pt x="26" y="52"/>
                  </a:lnTo>
                  <a:lnTo>
                    <a:pt x="26" y="57"/>
                  </a:lnTo>
                  <a:lnTo>
                    <a:pt x="26" y="209"/>
                  </a:lnTo>
                  <a:lnTo>
                    <a:pt x="26" y="215"/>
                  </a:lnTo>
                  <a:lnTo>
                    <a:pt x="27" y="220"/>
                  </a:lnTo>
                  <a:lnTo>
                    <a:pt x="30" y="224"/>
                  </a:lnTo>
                  <a:lnTo>
                    <a:pt x="32" y="228"/>
                  </a:lnTo>
                  <a:lnTo>
                    <a:pt x="36" y="230"/>
                  </a:lnTo>
                  <a:lnTo>
                    <a:pt x="41" y="233"/>
                  </a:lnTo>
                  <a:lnTo>
                    <a:pt x="45" y="234"/>
                  </a:lnTo>
                  <a:lnTo>
                    <a:pt x="51" y="235"/>
                  </a:lnTo>
                  <a:lnTo>
                    <a:pt x="203" y="235"/>
                  </a:lnTo>
                  <a:lnTo>
                    <a:pt x="208" y="234"/>
                  </a:lnTo>
                  <a:lnTo>
                    <a:pt x="213" y="233"/>
                  </a:lnTo>
                  <a:lnTo>
                    <a:pt x="217" y="230"/>
                  </a:lnTo>
                  <a:lnTo>
                    <a:pt x="221" y="228"/>
                  </a:lnTo>
                  <a:lnTo>
                    <a:pt x="225" y="224"/>
                  </a:lnTo>
                  <a:lnTo>
                    <a:pt x="226" y="220"/>
                  </a:lnTo>
                  <a:lnTo>
                    <a:pt x="227" y="215"/>
                  </a:lnTo>
                  <a:lnTo>
                    <a:pt x="229" y="209"/>
                  </a:lnTo>
                  <a:lnTo>
                    <a:pt x="229" y="109"/>
                  </a:lnTo>
                  <a:lnTo>
                    <a:pt x="255" y="85"/>
                  </a:lnTo>
                  <a:lnTo>
                    <a:pt x="255" y="219"/>
                  </a:lnTo>
                  <a:lnTo>
                    <a:pt x="253" y="228"/>
                  </a:lnTo>
                  <a:lnTo>
                    <a:pt x="251" y="235"/>
                  </a:lnTo>
                  <a:lnTo>
                    <a:pt x="247" y="243"/>
                  </a:lnTo>
                  <a:lnTo>
                    <a:pt x="242" y="248"/>
                  </a:lnTo>
                  <a:lnTo>
                    <a:pt x="235" y="254"/>
                  </a:lnTo>
                  <a:lnTo>
                    <a:pt x="229" y="258"/>
                  </a:lnTo>
                  <a:lnTo>
                    <a:pt x="220" y="260"/>
                  </a:lnTo>
                  <a:lnTo>
                    <a:pt x="212" y="261"/>
                  </a:lnTo>
                  <a:lnTo>
                    <a:pt x="41" y="261"/>
                  </a:lnTo>
                  <a:lnTo>
                    <a:pt x="34" y="260"/>
                  </a:lnTo>
                  <a:lnTo>
                    <a:pt x="25" y="258"/>
                  </a:lnTo>
                  <a:lnTo>
                    <a:pt x="18" y="254"/>
                  </a:lnTo>
                  <a:lnTo>
                    <a:pt x="12" y="248"/>
                  </a:lnTo>
                  <a:lnTo>
                    <a:pt x="6" y="243"/>
                  </a:lnTo>
                  <a:lnTo>
                    <a:pt x="2" y="235"/>
                  </a:lnTo>
                  <a:lnTo>
                    <a:pt x="0" y="228"/>
                  </a:lnTo>
                  <a:lnTo>
                    <a:pt x="0" y="219"/>
                  </a:lnTo>
                  <a:lnTo>
                    <a:pt x="0" y="51"/>
                  </a:lnTo>
                  <a:lnTo>
                    <a:pt x="0" y="42"/>
                  </a:lnTo>
                  <a:lnTo>
                    <a:pt x="2" y="34"/>
                  </a:lnTo>
                  <a:lnTo>
                    <a:pt x="6" y="26"/>
                  </a:lnTo>
                  <a:lnTo>
                    <a:pt x="12" y="20"/>
                  </a:lnTo>
                  <a:lnTo>
                    <a:pt x="18" y="15"/>
                  </a:lnTo>
                  <a:lnTo>
                    <a:pt x="25" y="9"/>
                  </a:lnTo>
                  <a:lnTo>
                    <a:pt x="34" y="7"/>
                  </a:lnTo>
                  <a:lnTo>
                    <a:pt x="41" y="7"/>
                  </a:lnTo>
                  <a:lnTo>
                    <a:pt x="177" y="7"/>
                  </a:lnTo>
                  <a:lnTo>
                    <a:pt x="151" y="33"/>
                  </a:lnTo>
                  <a:lnTo>
                    <a:pt x="51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77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3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组合 3"/>
          <p:cNvGrpSpPr>
            <a:grpSpLocks/>
          </p:cNvGrpSpPr>
          <p:nvPr/>
        </p:nvGrpSpPr>
        <p:grpSpPr bwMode="auto">
          <a:xfrm>
            <a:off x="6165284" y="2247772"/>
            <a:ext cx="1640416" cy="1640417"/>
            <a:chOff x="4659086" y="1219200"/>
            <a:chExt cx="1230086" cy="1230086"/>
          </a:xfrm>
          <a:solidFill>
            <a:schemeClr val="bg1"/>
          </a:solidFill>
        </p:grpSpPr>
        <p:sp>
          <p:nvSpPr>
            <p:cNvPr id="9" name="圆角矩形 8"/>
            <p:cNvSpPr/>
            <p:nvPr/>
          </p:nvSpPr>
          <p:spPr>
            <a:xfrm>
              <a:off x="4659086" y="1219200"/>
              <a:ext cx="1230086" cy="1230086"/>
            </a:xfrm>
            <a:prstGeom prst="roundRect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6"/>
            </a:p>
          </p:txBody>
        </p:sp>
        <p:sp>
          <p:nvSpPr>
            <p:cNvPr id="10" name="Freeform 254"/>
            <p:cNvSpPr>
              <a:spLocks noEditPoints="1"/>
            </p:cNvSpPr>
            <p:nvPr/>
          </p:nvSpPr>
          <p:spPr bwMode="auto">
            <a:xfrm>
              <a:off x="5088143" y="1651163"/>
              <a:ext cx="371973" cy="366160"/>
            </a:xfrm>
            <a:custGeom>
              <a:avLst/>
              <a:gdLst>
                <a:gd name="T0" fmla="*/ 2147483647 w 256"/>
                <a:gd name="T1" fmla="*/ 2147483647 h 252"/>
                <a:gd name="T2" fmla="*/ 2147483647 w 256"/>
                <a:gd name="T3" fmla="*/ 2147483647 h 252"/>
                <a:gd name="T4" fmla="*/ 2147483647 w 256"/>
                <a:gd name="T5" fmla="*/ 2147483647 h 252"/>
                <a:gd name="T6" fmla="*/ 2147483647 w 256"/>
                <a:gd name="T7" fmla="*/ 2147483647 h 252"/>
                <a:gd name="T8" fmla="*/ 2147483647 w 256"/>
                <a:gd name="T9" fmla="*/ 2147483647 h 252"/>
                <a:gd name="T10" fmla="*/ 2147483647 w 256"/>
                <a:gd name="T11" fmla="*/ 2147483647 h 252"/>
                <a:gd name="T12" fmla="*/ 2147483647 w 256"/>
                <a:gd name="T13" fmla="*/ 2147483647 h 252"/>
                <a:gd name="T14" fmla="*/ 2147483647 w 256"/>
                <a:gd name="T15" fmla="*/ 2147483647 h 252"/>
                <a:gd name="T16" fmla="*/ 2147483647 w 256"/>
                <a:gd name="T17" fmla="*/ 2147483647 h 252"/>
                <a:gd name="T18" fmla="*/ 2147483647 w 256"/>
                <a:gd name="T19" fmla="*/ 2147483647 h 252"/>
                <a:gd name="T20" fmla="*/ 2147483647 w 256"/>
                <a:gd name="T21" fmla="*/ 2147483647 h 252"/>
                <a:gd name="T22" fmla="*/ 2147483647 w 256"/>
                <a:gd name="T23" fmla="*/ 2147483647 h 252"/>
                <a:gd name="T24" fmla="*/ 2147483647 w 256"/>
                <a:gd name="T25" fmla="*/ 2147483647 h 252"/>
                <a:gd name="T26" fmla="*/ 2147483647 w 256"/>
                <a:gd name="T27" fmla="*/ 2147483647 h 252"/>
                <a:gd name="T28" fmla="*/ 2147483647 w 256"/>
                <a:gd name="T29" fmla="*/ 2147483647 h 252"/>
                <a:gd name="T30" fmla="*/ 2147483647 w 256"/>
                <a:gd name="T31" fmla="*/ 2147483647 h 252"/>
                <a:gd name="T32" fmla="*/ 2147483647 w 256"/>
                <a:gd name="T33" fmla="*/ 2147483647 h 252"/>
                <a:gd name="T34" fmla="*/ 2147483647 w 256"/>
                <a:gd name="T35" fmla="*/ 2147483647 h 252"/>
                <a:gd name="T36" fmla="*/ 2147483647 w 256"/>
                <a:gd name="T37" fmla="*/ 2147483647 h 252"/>
                <a:gd name="T38" fmla="*/ 2147483647 w 256"/>
                <a:gd name="T39" fmla="*/ 2147483647 h 252"/>
                <a:gd name="T40" fmla="*/ 2147483647 w 256"/>
                <a:gd name="T41" fmla="*/ 2147483647 h 252"/>
                <a:gd name="T42" fmla="*/ 2147483647 w 256"/>
                <a:gd name="T43" fmla="*/ 2147483647 h 252"/>
                <a:gd name="T44" fmla="*/ 2147483647 w 256"/>
                <a:gd name="T45" fmla="*/ 2147483647 h 252"/>
                <a:gd name="T46" fmla="*/ 2147483647 w 256"/>
                <a:gd name="T47" fmla="*/ 2147483647 h 252"/>
                <a:gd name="T48" fmla="*/ 2147483647 w 256"/>
                <a:gd name="T49" fmla="*/ 2147483647 h 252"/>
                <a:gd name="T50" fmla="*/ 2147483647 w 256"/>
                <a:gd name="T51" fmla="*/ 2147483647 h 252"/>
                <a:gd name="T52" fmla="*/ 2147483647 w 256"/>
                <a:gd name="T53" fmla="*/ 2147483647 h 252"/>
                <a:gd name="T54" fmla="*/ 2147483647 w 256"/>
                <a:gd name="T55" fmla="*/ 2147483647 h 252"/>
                <a:gd name="T56" fmla="*/ 2147483647 w 256"/>
                <a:gd name="T57" fmla="*/ 2147483647 h 252"/>
                <a:gd name="T58" fmla="*/ 2147483647 w 256"/>
                <a:gd name="T59" fmla="*/ 2147483647 h 252"/>
                <a:gd name="T60" fmla="*/ 0 w 256"/>
                <a:gd name="T61" fmla="*/ 2147483647 h 252"/>
                <a:gd name="T62" fmla="*/ 2147483647 w 256"/>
                <a:gd name="T63" fmla="*/ 2147483647 h 252"/>
                <a:gd name="T64" fmla="*/ 2147483647 w 256"/>
                <a:gd name="T65" fmla="*/ 2147483647 h 252"/>
                <a:gd name="T66" fmla="*/ 2147483647 w 256"/>
                <a:gd name="T67" fmla="*/ 2147483647 h 252"/>
                <a:gd name="T68" fmla="*/ 2147483647 w 256"/>
                <a:gd name="T69" fmla="*/ 2147483647 h 252"/>
                <a:gd name="T70" fmla="*/ 2147483647 w 256"/>
                <a:gd name="T71" fmla="*/ 2147483647 h 252"/>
                <a:gd name="T72" fmla="*/ 2147483647 w 256"/>
                <a:gd name="T73" fmla="*/ 2147483647 h 252"/>
                <a:gd name="T74" fmla="*/ 2147483647 w 256"/>
                <a:gd name="T75" fmla="*/ 2147483647 h 252"/>
                <a:gd name="T76" fmla="*/ 2147483647 w 256"/>
                <a:gd name="T77" fmla="*/ 2147483647 h 252"/>
                <a:gd name="T78" fmla="*/ 2147483647 w 256"/>
                <a:gd name="T79" fmla="*/ 2147483647 h 252"/>
                <a:gd name="T80" fmla="*/ 2147483647 w 256"/>
                <a:gd name="T81" fmla="*/ 2147483647 h 252"/>
                <a:gd name="T82" fmla="*/ 2147483647 w 256"/>
                <a:gd name="T83" fmla="*/ 2147483647 h 252"/>
                <a:gd name="T84" fmla="*/ 2147483647 w 256"/>
                <a:gd name="T85" fmla="*/ 2147483647 h 252"/>
                <a:gd name="T86" fmla="*/ 2147483647 w 256"/>
                <a:gd name="T87" fmla="*/ 2147483647 h 252"/>
                <a:gd name="T88" fmla="*/ 2147483647 w 256"/>
                <a:gd name="T89" fmla="*/ 2147483647 h 252"/>
                <a:gd name="T90" fmla="*/ 2147483647 w 256"/>
                <a:gd name="T91" fmla="*/ 2147483647 h 252"/>
                <a:gd name="T92" fmla="*/ 2147483647 w 256"/>
                <a:gd name="T93" fmla="*/ 2147483647 h 252"/>
                <a:gd name="T94" fmla="*/ 2147483647 w 256"/>
                <a:gd name="T95" fmla="*/ 2147483647 h 252"/>
                <a:gd name="T96" fmla="*/ 2147483647 w 256"/>
                <a:gd name="T97" fmla="*/ 2147483647 h 252"/>
                <a:gd name="T98" fmla="*/ 2147483647 w 256"/>
                <a:gd name="T99" fmla="*/ 2147483647 h 252"/>
                <a:gd name="T100" fmla="*/ 2147483647 w 256"/>
                <a:gd name="T101" fmla="*/ 2147483647 h 25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56" h="252">
                  <a:moveTo>
                    <a:pt x="166" y="130"/>
                  </a:moveTo>
                  <a:lnTo>
                    <a:pt x="166" y="130"/>
                  </a:lnTo>
                  <a:lnTo>
                    <a:pt x="178" y="133"/>
                  </a:lnTo>
                  <a:lnTo>
                    <a:pt x="191" y="135"/>
                  </a:lnTo>
                  <a:lnTo>
                    <a:pt x="204" y="133"/>
                  </a:lnTo>
                  <a:lnTo>
                    <a:pt x="216" y="130"/>
                  </a:lnTo>
                  <a:lnTo>
                    <a:pt x="227" y="123"/>
                  </a:lnTo>
                  <a:lnTo>
                    <a:pt x="236" y="115"/>
                  </a:lnTo>
                  <a:lnTo>
                    <a:pt x="246" y="106"/>
                  </a:lnTo>
                  <a:lnTo>
                    <a:pt x="251" y="94"/>
                  </a:lnTo>
                  <a:lnTo>
                    <a:pt x="255" y="83"/>
                  </a:lnTo>
                  <a:lnTo>
                    <a:pt x="256" y="70"/>
                  </a:lnTo>
                  <a:lnTo>
                    <a:pt x="255" y="58"/>
                  </a:lnTo>
                  <a:lnTo>
                    <a:pt x="209" y="107"/>
                  </a:lnTo>
                  <a:lnTo>
                    <a:pt x="165" y="100"/>
                  </a:lnTo>
                  <a:lnTo>
                    <a:pt x="149" y="58"/>
                  </a:lnTo>
                  <a:lnTo>
                    <a:pt x="200" y="5"/>
                  </a:lnTo>
                  <a:lnTo>
                    <a:pt x="191" y="3"/>
                  </a:lnTo>
                  <a:lnTo>
                    <a:pt x="178" y="5"/>
                  </a:lnTo>
                  <a:lnTo>
                    <a:pt x="165" y="9"/>
                  </a:lnTo>
                  <a:lnTo>
                    <a:pt x="155" y="15"/>
                  </a:lnTo>
                  <a:lnTo>
                    <a:pt x="144" y="23"/>
                  </a:lnTo>
                  <a:lnTo>
                    <a:pt x="136" y="32"/>
                  </a:lnTo>
                  <a:lnTo>
                    <a:pt x="130" y="44"/>
                  </a:lnTo>
                  <a:lnTo>
                    <a:pt x="126" y="57"/>
                  </a:lnTo>
                  <a:lnTo>
                    <a:pt x="125" y="70"/>
                  </a:lnTo>
                  <a:lnTo>
                    <a:pt x="126" y="83"/>
                  </a:lnTo>
                  <a:lnTo>
                    <a:pt x="131" y="96"/>
                  </a:lnTo>
                  <a:lnTo>
                    <a:pt x="122" y="109"/>
                  </a:lnTo>
                  <a:lnTo>
                    <a:pt x="114" y="120"/>
                  </a:lnTo>
                  <a:lnTo>
                    <a:pt x="96" y="143"/>
                  </a:lnTo>
                  <a:lnTo>
                    <a:pt x="80" y="161"/>
                  </a:lnTo>
                  <a:lnTo>
                    <a:pt x="69" y="172"/>
                  </a:lnTo>
                  <a:lnTo>
                    <a:pt x="62" y="171"/>
                  </a:lnTo>
                  <a:lnTo>
                    <a:pt x="57" y="170"/>
                  </a:lnTo>
                  <a:lnTo>
                    <a:pt x="48" y="171"/>
                  </a:lnTo>
                  <a:lnTo>
                    <a:pt x="40" y="174"/>
                  </a:lnTo>
                  <a:lnTo>
                    <a:pt x="34" y="178"/>
                  </a:lnTo>
                  <a:lnTo>
                    <a:pt x="28" y="181"/>
                  </a:lnTo>
                  <a:lnTo>
                    <a:pt x="23" y="188"/>
                  </a:lnTo>
                  <a:lnTo>
                    <a:pt x="19" y="194"/>
                  </a:lnTo>
                  <a:lnTo>
                    <a:pt x="17" y="202"/>
                  </a:lnTo>
                  <a:lnTo>
                    <a:pt x="15" y="210"/>
                  </a:lnTo>
                  <a:lnTo>
                    <a:pt x="17" y="219"/>
                  </a:lnTo>
                  <a:lnTo>
                    <a:pt x="19" y="227"/>
                  </a:lnTo>
                  <a:lnTo>
                    <a:pt x="23" y="233"/>
                  </a:lnTo>
                  <a:lnTo>
                    <a:pt x="28" y="239"/>
                  </a:lnTo>
                  <a:lnTo>
                    <a:pt x="34" y="244"/>
                  </a:lnTo>
                  <a:lnTo>
                    <a:pt x="40" y="248"/>
                  </a:lnTo>
                  <a:lnTo>
                    <a:pt x="48" y="250"/>
                  </a:lnTo>
                  <a:lnTo>
                    <a:pt x="57" y="252"/>
                  </a:lnTo>
                  <a:lnTo>
                    <a:pt x="65" y="250"/>
                  </a:lnTo>
                  <a:lnTo>
                    <a:pt x="73" y="248"/>
                  </a:lnTo>
                  <a:lnTo>
                    <a:pt x="79" y="244"/>
                  </a:lnTo>
                  <a:lnTo>
                    <a:pt x="86" y="239"/>
                  </a:lnTo>
                  <a:lnTo>
                    <a:pt x="90" y="233"/>
                  </a:lnTo>
                  <a:lnTo>
                    <a:pt x="93" y="227"/>
                  </a:lnTo>
                  <a:lnTo>
                    <a:pt x="96" y="219"/>
                  </a:lnTo>
                  <a:lnTo>
                    <a:pt x="97" y="210"/>
                  </a:lnTo>
                  <a:lnTo>
                    <a:pt x="96" y="202"/>
                  </a:lnTo>
                  <a:lnTo>
                    <a:pt x="93" y="196"/>
                  </a:lnTo>
                  <a:lnTo>
                    <a:pt x="104" y="184"/>
                  </a:lnTo>
                  <a:lnTo>
                    <a:pt x="119" y="167"/>
                  </a:lnTo>
                  <a:lnTo>
                    <a:pt x="140" y="149"/>
                  </a:lnTo>
                  <a:lnTo>
                    <a:pt x="152" y="139"/>
                  </a:lnTo>
                  <a:lnTo>
                    <a:pt x="166" y="130"/>
                  </a:lnTo>
                  <a:close/>
                  <a:moveTo>
                    <a:pt x="57" y="232"/>
                  </a:moveTo>
                  <a:lnTo>
                    <a:pt x="57" y="232"/>
                  </a:lnTo>
                  <a:lnTo>
                    <a:pt x="52" y="232"/>
                  </a:lnTo>
                  <a:lnTo>
                    <a:pt x="48" y="231"/>
                  </a:lnTo>
                  <a:lnTo>
                    <a:pt x="44" y="228"/>
                  </a:lnTo>
                  <a:lnTo>
                    <a:pt x="41" y="226"/>
                  </a:lnTo>
                  <a:lnTo>
                    <a:pt x="39" y="223"/>
                  </a:lnTo>
                  <a:lnTo>
                    <a:pt x="36" y="219"/>
                  </a:lnTo>
                  <a:lnTo>
                    <a:pt x="35" y="215"/>
                  </a:lnTo>
                  <a:lnTo>
                    <a:pt x="35" y="210"/>
                  </a:lnTo>
                  <a:lnTo>
                    <a:pt x="35" y="206"/>
                  </a:lnTo>
                  <a:lnTo>
                    <a:pt x="36" y="202"/>
                  </a:lnTo>
                  <a:lnTo>
                    <a:pt x="39" y="198"/>
                  </a:lnTo>
                  <a:lnTo>
                    <a:pt x="41" y="196"/>
                  </a:lnTo>
                  <a:lnTo>
                    <a:pt x="44" y="193"/>
                  </a:lnTo>
                  <a:lnTo>
                    <a:pt x="48" y="191"/>
                  </a:lnTo>
                  <a:lnTo>
                    <a:pt x="52" y="189"/>
                  </a:lnTo>
                  <a:lnTo>
                    <a:pt x="57" y="189"/>
                  </a:lnTo>
                  <a:lnTo>
                    <a:pt x="61" y="189"/>
                  </a:lnTo>
                  <a:lnTo>
                    <a:pt x="65" y="191"/>
                  </a:lnTo>
                  <a:lnTo>
                    <a:pt x="69" y="193"/>
                  </a:lnTo>
                  <a:lnTo>
                    <a:pt x="71" y="196"/>
                  </a:lnTo>
                  <a:lnTo>
                    <a:pt x="74" y="198"/>
                  </a:lnTo>
                  <a:lnTo>
                    <a:pt x="77" y="202"/>
                  </a:lnTo>
                  <a:lnTo>
                    <a:pt x="78" y="206"/>
                  </a:lnTo>
                  <a:lnTo>
                    <a:pt x="78" y="210"/>
                  </a:lnTo>
                  <a:lnTo>
                    <a:pt x="78" y="215"/>
                  </a:lnTo>
                  <a:lnTo>
                    <a:pt x="77" y="219"/>
                  </a:lnTo>
                  <a:lnTo>
                    <a:pt x="74" y="223"/>
                  </a:lnTo>
                  <a:lnTo>
                    <a:pt x="71" y="226"/>
                  </a:lnTo>
                  <a:lnTo>
                    <a:pt x="69" y="228"/>
                  </a:lnTo>
                  <a:lnTo>
                    <a:pt x="65" y="231"/>
                  </a:lnTo>
                  <a:lnTo>
                    <a:pt x="61" y="232"/>
                  </a:lnTo>
                  <a:lnTo>
                    <a:pt x="57" y="232"/>
                  </a:lnTo>
                  <a:close/>
                  <a:moveTo>
                    <a:pt x="61" y="79"/>
                  </a:moveTo>
                  <a:lnTo>
                    <a:pt x="99" y="119"/>
                  </a:lnTo>
                  <a:lnTo>
                    <a:pt x="117" y="100"/>
                  </a:lnTo>
                  <a:lnTo>
                    <a:pt x="79" y="61"/>
                  </a:lnTo>
                  <a:lnTo>
                    <a:pt x="88" y="52"/>
                  </a:lnTo>
                  <a:lnTo>
                    <a:pt x="36" y="0"/>
                  </a:lnTo>
                  <a:lnTo>
                    <a:pt x="0" y="37"/>
                  </a:lnTo>
                  <a:lnTo>
                    <a:pt x="51" y="88"/>
                  </a:lnTo>
                  <a:lnTo>
                    <a:pt x="61" y="79"/>
                  </a:lnTo>
                  <a:close/>
                  <a:moveTo>
                    <a:pt x="179" y="139"/>
                  </a:moveTo>
                  <a:lnTo>
                    <a:pt x="179" y="139"/>
                  </a:lnTo>
                  <a:lnTo>
                    <a:pt x="174" y="140"/>
                  </a:lnTo>
                  <a:lnTo>
                    <a:pt x="169" y="144"/>
                  </a:lnTo>
                  <a:lnTo>
                    <a:pt x="161" y="148"/>
                  </a:lnTo>
                  <a:lnTo>
                    <a:pt x="153" y="154"/>
                  </a:lnTo>
                  <a:lnTo>
                    <a:pt x="144" y="162"/>
                  </a:lnTo>
                  <a:lnTo>
                    <a:pt x="135" y="172"/>
                  </a:lnTo>
                  <a:lnTo>
                    <a:pt x="126" y="185"/>
                  </a:lnTo>
                  <a:lnTo>
                    <a:pt x="155" y="214"/>
                  </a:lnTo>
                  <a:lnTo>
                    <a:pt x="184" y="244"/>
                  </a:lnTo>
                  <a:lnTo>
                    <a:pt x="188" y="248"/>
                  </a:lnTo>
                  <a:lnTo>
                    <a:pt x="194" y="250"/>
                  </a:lnTo>
                  <a:lnTo>
                    <a:pt x="197" y="252"/>
                  </a:lnTo>
                  <a:lnTo>
                    <a:pt x="203" y="252"/>
                  </a:lnTo>
                  <a:lnTo>
                    <a:pt x="208" y="252"/>
                  </a:lnTo>
                  <a:lnTo>
                    <a:pt x="213" y="250"/>
                  </a:lnTo>
                  <a:lnTo>
                    <a:pt x="217" y="248"/>
                  </a:lnTo>
                  <a:lnTo>
                    <a:pt x="221" y="244"/>
                  </a:lnTo>
                  <a:lnTo>
                    <a:pt x="236" y="230"/>
                  </a:lnTo>
                  <a:lnTo>
                    <a:pt x="239" y="226"/>
                  </a:lnTo>
                  <a:lnTo>
                    <a:pt x="242" y="220"/>
                  </a:lnTo>
                  <a:lnTo>
                    <a:pt x="243" y="217"/>
                  </a:lnTo>
                  <a:lnTo>
                    <a:pt x="243" y="211"/>
                  </a:lnTo>
                  <a:lnTo>
                    <a:pt x="243" y="206"/>
                  </a:lnTo>
                  <a:lnTo>
                    <a:pt x="242" y="201"/>
                  </a:lnTo>
                  <a:lnTo>
                    <a:pt x="239" y="197"/>
                  </a:lnTo>
                  <a:lnTo>
                    <a:pt x="236" y="193"/>
                  </a:lnTo>
                  <a:lnTo>
                    <a:pt x="179" y="139"/>
                  </a:lnTo>
                  <a:close/>
                  <a:moveTo>
                    <a:pt x="205" y="233"/>
                  </a:moveTo>
                  <a:lnTo>
                    <a:pt x="205" y="233"/>
                  </a:lnTo>
                  <a:lnTo>
                    <a:pt x="203" y="236"/>
                  </a:lnTo>
                  <a:lnTo>
                    <a:pt x="200" y="236"/>
                  </a:lnTo>
                  <a:lnTo>
                    <a:pt x="197" y="236"/>
                  </a:lnTo>
                  <a:lnTo>
                    <a:pt x="196" y="233"/>
                  </a:lnTo>
                  <a:lnTo>
                    <a:pt x="148" y="187"/>
                  </a:lnTo>
                  <a:lnTo>
                    <a:pt x="147" y="184"/>
                  </a:lnTo>
                  <a:lnTo>
                    <a:pt x="147" y="183"/>
                  </a:lnTo>
                  <a:lnTo>
                    <a:pt x="147" y="180"/>
                  </a:lnTo>
                  <a:lnTo>
                    <a:pt x="148" y="178"/>
                  </a:lnTo>
                  <a:lnTo>
                    <a:pt x="151" y="176"/>
                  </a:lnTo>
                  <a:lnTo>
                    <a:pt x="153" y="175"/>
                  </a:lnTo>
                  <a:lnTo>
                    <a:pt x="156" y="176"/>
                  </a:lnTo>
                  <a:lnTo>
                    <a:pt x="157" y="178"/>
                  </a:lnTo>
                  <a:lnTo>
                    <a:pt x="205" y="224"/>
                  </a:lnTo>
                  <a:lnTo>
                    <a:pt x="207" y="227"/>
                  </a:lnTo>
                  <a:lnTo>
                    <a:pt x="207" y="230"/>
                  </a:lnTo>
                  <a:lnTo>
                    <a:pt x="207" y="232"/>
                  </a:lnTo>
                  <a:lnTo>
                    <a:pt x="205" y="233"/>
                  </a:lnTo>
                  <a:close/>
                  <a:moveTo>
                    <a:pt x="226" y="213"/>
                  </a:moveTo>
                  <a:lnTo>
                    <a:pt x="226" y="213"/>
                  </a:lnTo>
                  <a:lnTo>
                    <a:pt x="223" y="215"/>
                  </a:lnTo>
                  <a:lnTo>
                    <a:pt x="221" y="215"/>
                  </a:lnTo>
                  <a:lnTo>
                    <a:pt x="218" y="215"/>
                  </a:lnTo>
                  <a:lnTo>
                    <a:pt x="217" y="213"/>
                  </a:lnTo>
                  <a:lnTo>
                    <a:pt x="169" y="166"/>
                  </a:lnTo>
                  <a:lnTo>
                    <a:pt x="168" y="163"/>
                  </a:lnTo>
                  <a:lnTo>
                    <a:pt x="168" y="162"/>
                  </a:lnTo>
                  <a:lnTo>
                    <a:pt x="168" y="159"/>
                  </a:lnTo>
                  <a:lnTo>
                    <a:pt x="169" y="157"/>
                  </a:lnTo>
                  <a:lnTo>
                    <a:pt x="171" y="155"/>
                  </a:lnTo>
                  <a:lnTo>
                    <a:pt x="174" y="154"/>
                  </a:lnTo>
                  <a:lnTo>
                    <a:pt x="177" y="155"/>
                  </a:lnTo>
                  <a:lnTo>
                    <a:pt x="178" y="157"/>
                  </a:lnTo>
                  <a:lnTo>
                    <a:pt x="226" y="204"/>
                  </a:lnTo>
                  <a:lnTo>
                    <a:pt x="227" y="206"/>
                  </a:lnTo>
                  <a:lnTo>
                    <a:pt x="227" y="209"/>
                  </a:lnTo>
                  <a:lnTo>
                    <a:pt x="227" y="211"/>
                  </a:lnTo>
                  <a:lnTo>
                    <a:pt x="226" y="2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77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3">
                <a:solidFill>
                  <a:prstClr val="black"/>
                </a:solidFill>
              </a:endParaRPr>
            </a:p>
          </p:txBody>
        </p:sp>
      </p:grpSp>
      <p:grpSp>
        <p:nvGrpSpPr>
          <p:cNvPr id="11" name="组合 1"/>
          <p:cNvGrpSpPr>
            <a:grpSpLocks/>
          </p:cNvGrpSpPr>
          <p:nvPr/>
        </p:nvGrpSpPr>
        <p:grpSpPr bwMode="auto">
          <a:xfrm>
            <a:off x="6165284" y="4019422"/>
            <a:ext cx="1640416" cy="1638300"/>
            <a:chOff x="4659086" y="2547257"/>
            <a:chExt cx="1230086" cy="1230086"/>
          </a:xfrm>
          <a:solidFill>
            <a:schemeClr val="bg1"/>
          </a:solidFill>
        </p:grpSpPr>
        <p:sp>
          <p:nvSpPr>
            <p:cNvPr id="12" name="圆角矩形 11"/>
            <p:cNvSpPr/>
            <p:nvPr/>
          </p:nvSpPr>
          <p:spPr>
            <a:xfrm>
              <a:off x="4659086" y="2547257"/>
              <a:ext cx="1230086" cy="1230086"/>
            </a:xfrm>
            <a:prstGeom prst="roundRect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6"/>
            </a:p>
          </p:txBody>
        </p:sp>
        <p:sp>
          <p:nvSpPr>
            <p:cNvPr id="13" name="Freeform 335"/>
            <p:cNvSpPr>
              <a:spLocks noEditPoints="1"/>
            </p:cNvSpPr>
            <p:nvPr/>
          </p:nvSpPr>
          <p:spPr bwMode="auto">
            <a:xfrm>
              <a:off x="5066475" y="2956242"/>
              <a:ext cx="415309" cy="412117"/>
            </a:xfrm>
            <a:custGeom>
              <a:avLst/>
              <a:gdLst>
                <a:gd name="T0" fmla="*/ 2147483647 w 260"/>
                <a:gd name="T1" fmla="*/ 2147483647 h 258"/>
                <a:gd name="T2" fmla="*/ 2147483647 w 260"/>
                <a:gd name="T3" fmla="*/ 2147483647 h 258"/>
                <a:gd name="T4" fmla="*/ 2147483647 w 260"/>
                <a:gd name="T5" fmla="*/ 2147483647 h 258"/>
                <a:gd name="T6" fmla="*/ 2147483647 w 260"/>
                <a:gd name="T7" fmla="*/ 2147483647 h 258"/>
                <a:gd name="T8" fmla="*/ 2147483647 w 260"/>
                <a:gd name="T9" fmla="*/ 0 h 258"/>
                <a:gd name="T10" fmla="*/ 2147483647 w 260"/>
                <a:gd name="T11" fmla="*/ 2147483647 h 258"/>
                <a:gd name="T12" fmla="*/ 2147483647 w 260"/>
                <a:gd name="T13" fmla="*/ 2147483647 h 258"/>
                <a:gd name="T14" fmla="*/ 2147483647 w 260"/>
                <a:gd name="T15" fmla="*/ 2147483647 h 258"/>
                <a:gd name="T16" fmla="*/ 0 w 260"/>
                <a:gd name="T17" fmla="*/ 2147483647 h 258"/>
                <a:gd name="T18" fmla="*/ 2147483647 w 260"/>
                <a:gd name="T19" fmla="*/ 2147483647 h 258"/>
                <a:gd name="T20" fmla="*/ 2147483647 w 260"/>
                <a:gd name="T21" fmla="*/ 2147483647 h 258"/>
                <a:gd name="T22" fmla="*/ 2147483647 w 260"/>
                <a:gd name="T23" fmla="*/ 2147483647 h 258"/>
                <a:gd name="T24" fmla="*/ 2147483647 w 260"/>
                <a:gd name="T25" fmla="*/ 2147483647 h 258"/>
                <a:gd name="T26" fmla="*/ 2147483647 w 260"/>
                <a:gd name="T27" fmla="*/ 2147483647 h 258"/>
                <a:gd name="T28" fmla="*/ 2147483647 w 260"/>
                <a:gd name="T29" fmla="*/ 2147483647 h 258"/>
                <a:gd name="T30" fmla="*/ 2147483647 w 260"/>
                <a:gd name="T31" fmla="*/ 2147483647 h 258"/>
                <a:gd name="T32" fmla="*/ 2147483647 w 260"/>
                <a:gd name="T33" fmla="*/ 2147483647 h 258"/>
                <a:gd name="T34" fmla="*/ 2147483647 w 260"/>
                <a:gd name="T35" fmla="*/ 2147483647 h 258"/>
                <a:gd name="T36" fmla="*/ 2147483647 w 260"/>
                <a:gd name="T37" fmla="*/ 2147483647 h 258"/>
                <a:gd name="T38" fmla="*/ 2147483647 w 260"/>
                <a:gd name="T39" fmla="*/ 2147483647 h 258"/>
                <a:gd name="T40" fmla="*/ 2147483647 w 260"/>
                <a:gd name="T41" fmla="*/ 2147483647 h 258"/>
                <a:gd name="T42" fmla="*/ 2147483647 w 260"/>
                <a:gd name="T43" fmla="*/ 2147483647 h 258"/>
                <a:gd name="T44" fmla="*/ 2147483647 w 260"/>
                <a:gd name="T45" fmla="*/ 2147483647 h 258"/>
                <a:gd name="T46" fmla="*/ 2147483647 w 260"/>
                <a:gd name="T47" fmla="*/ 2147483647 h 258"/>
                <a:gd name="T48" fmla="*/ 2147483647 w 260"/>
                <a:gd name="T49" fmla="*/ 2147483647 h 258"/>
                <a:gd name="T50" fmla="*/ 2147483647 w 260"/>
                <a:gd name="T51" fmla="*/ 2147483647 h 258"/>
                <a:gd name="T52" fmla="*/ 2147483647 w 260"/>
                <a:gd name="T53" fmla="*/ 2147483647 h 258"/>
                <a:gd name="T54" fmla="*/ 2147483647 w 260"/>
                <a:gd name="T55" fmla="*/ 2147483647 h 258"/>
                <a:gd name="T56" fmla="*/ 2147483647 w 260"/>
                <a:gd name="T57" fmla="*/ 2147483647 h 258"/>
                <a:gd name="T58" fmla="*/ 2147483647 w 260"/>
                <a:gd name="T59" fmla="*/ 2147483647 h 258"/>
                <a:gd name="T60" fmla="*/ 2147483647 w 260"/>
                <a:gd name="T61" fmla="*/ 2147483647 h 258"/>
                <a:gd name="T62" fmla="*/ 2147483647 w 260"/>
                <a:gd name="T63" fmla="*/ 2147483647 h 258"/>
                <a:gd name="T64" fmla="*/ 2147483647 w 260"/>
                <a:gd name="T65" fmla="*/ 2147483647 h 258"/>
                <a:gd name="T66" fmla="*/ 2147483647 w 260"/>
                <a:gd name="T67" fmla="*/ 2147483647 h 258"/>
                <a:gd name="T68" fmla="*/ 2147483647 w 260"/>
                <a:gd name="T69" fmla="*/ 2147483647 h 258"/>
                <a:gd name="T70" fmla="*/ 2147483647 w 260"/>
                <a:gd name="T71" fmla="*/ 2147483647 h 258"/>
                <a:gd name="T72" fmla="*/ 2147483647 w 260"/>
                <a:gd name="T73" fmla="*/ 2147483647 h 258"/>
                <a:gd name="T74" fmla="*/ 2147483647 w 260"/>
                <a:gd name="T75" fmla="*/ 2147483647 h 258"/>
                <a:gd name="T76" fmla="*/ 2147483647 w 260"/>
                <a:gd name="T77" fmla="*/ 2147483647 h 258"/>
                <a:gd name="T78" fmla="*/ 2147483647 w 260"/>
                <a:gd name="T79" fmla="*/ 2147483647 h 258"/>
                <a:gd name="T80" fmla="*/ 2147483647 w 260"/>
                <a:gd name="T81" fmla="*/ 2147483647 h 258"/>
                <a:gd name="T82" fmla="*/ 2147483647 w 260"/>
                <a:gd name="T83" fmla="*/ 2147483647 h 258"/>
                <a:gd name="T84" fmla="*/ 2147483647 w 260"/>
                <a:gd name="T85" fmla="*/ 2147483647 h 258"/>
                <a:gd name="T86" fmla="*/ 2147483647 w 260"/>
                <a:gd name="T87" fmla="*/ 2147483647 h 258"/>
                <a:gd name="T88" fmla="*/ 2147483647 w 260"/>
                <a:gd name="T89" fmla="*/ 2147483647 h 258"/>
                <a:gd name="T90" fmla="*/ 2147483647 w 260"/>
                <a:gd name="T91" fmla="*/ 2147483647 h 258"/>
                <a:gd name="T92" fmla="*/ 2147483647 w 260"/>
                <a:gd name="T93" fmla="*/ 2147483647 h 258"/>
                <a:gd name="T94" fmla="*/ 2147483647 w 260"/>
                <a:gd name="T95" fmla="*/ 2147483647 h 258"/>
                <a:gd name="T96" fmla="*/ 2147483647 w 260"/>
                <a:gd name="T97" fmla="*/ 2147483647 h 258"/>
                <a:gd name="T98" fmla="*/ 2147483647 w 260"/>
                <a:gd name="T99" fmla="*/ 2147483647 h 258"/>
                <a:gd name="T100" fmla="*/ 2147483647 w 260"/>
                <a:gd name="T101" fmla="*/ 2147483647 h 258"/>
                <a:gd name="T102" fmla="*/ 2147483647 w 260"/>
                <a:gd name="T103" fmla="*/ 2147483647 h 258"/>
                <a:gd name="T104" fmla="*/ 2147483647 w 260"/>
                <a:gd name="T105" fmla="*/ 2147483647 h 258"/>
                <a:gd name="T106" fmla="*/ 2147483647 w 260"/>
                <a:gd name="T107" fmla="*/ 2147483647 h 25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60" h="258">
                  <a:moveTo>
                    <a:pt x="260" y="128"/>
                  </a:moveTo>
                  <a:lnTo>
                    <a:pt x="260" y="128"/>
                  </a:lnTo>
                  <a:lnTo>
                    <a:pt x="258" y="115"/>
                  </a:lnTo>
                  <a:lnTo>
                    <a:pt x="257" y="102"/>
                  </a:lnTo>
                  <a:lnTo>
                    <a:pt x="253" y="91"/>
                  </a:lnTo>
                  <a:lnTo>
                    <a:pt x="249" y="79"/>
                  </a:lnTo>
                  <a:lnTo>
                    <a:pt x="244" y="67"/>
                  </a:lnTo>
                  <a:lnTo>
                    <a:pt x="238" y="57"/>
                  </a:lnTo>
                  <a:lnTo>
                    <a:pt x="230" y="46"/>
                  </a:lnTo>
                  <a:lnTo>
                    <a:pt x="221" y="37"/>
                  </a:lnTo>
                  <a:lnTo>
                    <a:pt x="212" y="28"/>
                  </a:lnTo>
                  <a:lnTo>
                    <a:pt x="203" y="22"/>
                  </a:lnTo>
                  <a:lnTo>
                    <a:pt x="191" y="15"/>
                  </a:lnTo>
                  <a:lnTo>
                    <a:pt x="180" y="9"/>
                  </a:lnTo>
                  <a:lnTo>
                    <a:pt x="167" y="5"/>
                  </a:lnTo>
                  <a:lnTo>
                    <a:pt x="156" y="2"/>
                  </a:lnTo>
                  <a:lnTo>
                    <a:pt x="143" y="0"/>
                  </a:lnTo>
                  <a:lnTo>
                    <a:pt x="130" y="0"/>
                  </a:lnTo>
                  <a:lnTo>
                    <a:pt x="117" y="0"/>
                  </a:lnTo>
                  <a:lnTo>
                    <a:pt x="104" y="2"/>
                  </a:lnTo>
                  <a:lnTo>
                    <a:pt x="91" y="5"/>
                  </a:lnTo>
                  <a:lnTo>
                    <a:pt x="79" y="9"/>
                  </a:lnTo>
                  <a:lnTo>
                    <a:pt x="67" y="15"/>
                  </a:lnTo>
                  <a:lnTo>
                    <a:pt x="57" y="22"/>
                  </a:lnTo>
                  <a:lnTo>
                    <a:pt x="47" y="28"/>
                  </a:lnTo>
                  <a:lnTo>
                    <a:pt x="37" y="37"/>
                  </a:lnTo>
                  <a:lnTo>
                    <a:pt x="30" y="46"/>
                  </a:lnTo>
                  <a:lnTo>
                    <a:pt x="22" y="57"/>
                  </a:lnTo>
                  <a:lnTo>
                    <a:pt x="15" y="67"/>
                  </a:lnTo>
                  <a:lnTo>
                    <a:pt x="10" y="79"/>
                  </a:lnTo>
                  <a:lnTo>
                    <a:pt x="6" y="91"/>
                  </a:lnTo>
                  <a:lnTo>
                    <a:pt x="2" y="102"/>
                  </a:lnTo>
                  <a:lnTo>
                    <a:pt x="1" y="115"/>
                  </a:lnTo>
                  <a:lnTo>
                    <a:pt x="0" y="128"/>
                  </a:lnTo>
                  <a:lnTo>
                    <a:pt x="1" y="143"/>
                  </a:lnTo>
                  <a:lnTo>
                    <a:pt x="2" y="154"/>
                  </a:lnTo>
                  <a:lnTo>
                    <a:pt x="6" y="167"/>
                  </a:lnTo>
                  <a:lnTo>
                    <a:pt x="10" y="179"/>
                  </a:lnTo>
                  <a:lnTo>
                    <a:pt x="15" y="191"/>
                  </a:lnTo>
                  <a:lnTo>
                    <a:pt x="22" y="201"/>
                  </a:lnTo>
                  <a:lnTo>
                    <a:pt x="30" y="211"/>
                  </a:lnTo>
                  <a:lnTo>
                    <a:pt x="37" y="221"/>
                  </a:lnTo>
                  <a:lnTo>
                    <a:pt x="47" y="228"/>
                  </a:lnTo>
                  <a:lnTo>
                    <a:pt x="57" y="236"/>
                  </a:lnTo>
                  <a:lnTo>
                    <a:pt x="67" y="243"/>
                  </a:lnTo>
                  <a:lnTo>
                    <a:pt x="79" y="248"/>
                  </a:lnTo>
                  <a:lnTo>
                    <a:pt x="91" y="253"/>
                  </a:lnTo>
                  <a:lnTo>
                    <a:pt x="104" y="256"/>
                  </a:lnTo>
                  <a:lnTo>
                    <a:pt x="117" y="258"/>
                  </a:lnTo>
                  <a:lnTo>
                    <a:pt x="130" y="258"/>
                  </a:lnTo>
                  <a:lnTo>
                    <a:pt x="145" y="258"/>
                  </a:lnTo>
                  <a:lnTo>
                    <a:pt x="152" y="257"/>
                  </a:lnTo>
                  <a:lnTo>
                    <a:pt x="157" y="253"/>
                  </a:lnTo>
                  <a:lnTo>
                    <a:pt x="161" y="248"/>
                  </a:lnTo>
                  <a:lnTo>
                    <a:pt x="162" y="243"/>
                  </a:lnTo>
                  <a:lnTo>
                    <a:pt x="161" y="236"/>
                  </a:lnTo>
                  <a:lnTo>
                    <a:pt x="157" y="231"/>
                  </a:lnTo>
                  <a:lnTo>
                    <a:pt x="152" y="227"/>
                  </a:lnTo>
                  <a:lnTo>
                    <a:pt x="145" y="226"/>
                  </a:lnTo>
                  <a:lnTo>
                    <a:pt x="130" y="226"/>
                  </a:lnTo>
                  <a:lnTo>
                    <a:pt x="119" y="226"/>
                  </a:lnTo>
                  <a:lnTo>
                    <a:pt x="110" y="224"/>
                  </a:lnTo>
                  <a:lnTo>
                    <a:pt x="101" y="222"/>
                  </a:lnTo>
                  <a:lnTo>
                    <a:pt x="92" y="218"/>
                  </a:lnTo>
                  <a:lnTo>
                    <a:pt x="83" y="214"/>
                  </a:lnTo>
                  <a:lnTo>
                    <a:pt x="75" y="209"/>
                  </a:lnTo>
                  <a:lnTo>
                    <a:pt x="67" y="204"/>
                  </a:lnTo>
                  <a:lnTo>
                    <a:pt x="61" y="197"/>
                  </a:lnTo>
                  <a:lnTo>
                    <a:pt x="54" y="191"/>
                  </a:lnTo>
                  <a:lnTo>
                    <a:pt x="49" y="183"/>
                  </a:lnTo>
                  <a:lnTo>
                    <a:pt x="44" y="175"/>
                  </a:lnTo>
                  <a:lnTo>
                    <a:pt x="40" y="166"/>
                  </a:lnTo>
                  <a:lnTo>
                    <a:pt x="36" y="158"/>
                  </a:lnTo>
                  <a:lnTo>
                    <a:pt x="35" y="148"/>
                  </a:lnTo>
                  <a:lnTo>
                    <a:pt x="32" y="139"/>
                  </a:lnTo>
                  <a:lnTo>
                    <a:pt x="32" y="128"/>
                  </a:lnTo>
                  <a:lnTo>
                    <a:pt x="32" y="119"/>
                  </a:lnTo>
                  <a:lnTo>
                    <a:pt x="35" y="109"/>
                  </a:lnTo>
                  <a:lnTo>
                    <a:pt x="36" y="100"/>
                  </a:lnTo>
                  <a:lnTo>
                    <a:pt x="40" y="91"/>
                  </a:lnTo>
                  <a:lnTo>
                    <a:pt x="44" y="83"/>
                  </a:lnTo>
                  <a:lnTo>
                    <a:pt x="49" y="74"/>
                  </a:lnTo>
                  <a:lnTo>
                    <a:pt x="54" y="67"/>
                  </a:lnTo>
                  <a:lnTo>
                    <a:pt x="61" y="59"/>
                  </a:lnTo>
                  <a:lnTo>
                    <a:pt x="67" y="54"/>
                  </a:lnTo>
                  <a:lnTo>
                    <a:pt x="75" y="48"/>
                  </a:lnTo>
                  <a:lnTo>
                    <a:pt x="83" y="44"/>
                  </a:lnTo>
                  <a:lnTo>
                    <a:pt x="92" y="39"/>
                  </a:lnTo>
                  <a:lnTo>
                    <a:pt x="101" y="36"/>
                  </a:lnTo>
                  <a:lnTo>
                    <a:pt x="110" y="33"/>
                  </a:lnTo>
                  <a:lnTo>
                    <a:pt x="119" y="32"/>
                  </a:lnTo>
                  <a:lnTo>
                    <a:pt x="130" y="32"/>
                  </a:lnTo>
                  <a:lnTo>
                    <a:pt x="139" y="32"/>
                  </a:lnTo>
                  <a:lnTo>
                    <a:pt x="149" y="33"/>
                  </a:lnTo>
                  <a:lnTo>
                    <a:pt x="158" y="36"/>
                  </a:lnTo>
                  <a:lnTo>
                    <a:pt x="167" y="39"/>
                  </a:lnTo>
                  <a:lnTo>
                    <a:pt x="177" y="44"/>
                  </a:lnTo>
                  <a:lnTo>
                    <a:pt x="184" y="48"/>
                  </a:lnTo>
                  <a:lnTo>
                    <a:pt x="192" y="54"/>
                  </a:lnTo>
                  <a:lnTo>
                    <a:pt x="199" y="59"/>
                  </a:lnTo>
                  <a:lnTo>
                    <a:pt x="205" y="67"/>
                  </a:lnTo>
                  <a:lnTo>
                    <a:pt x="212" y="74"/>
                  </a:lnTo>
                  <a:lnTo>
                    <a:pt x="216" y="83"/>
                  </a:lnTo>
                  <a:lnTo>
                    <a:pt x="221" y="91"/>
                  </a:lnTo>
                  <a:lnTo>
                    <a:pt x="223" y="100"/>
                  </a:lnTo>
                  <a:lnTo>
                    <a:pt x="226" y="109"/>
                  </a:lnTo>
                  <a:lnTo>
                    <a:pt x="227" y="119"/>
                  </a:lnTo>
                  <a:lnTo>
                    <a:pt x="229" y="128"/>
                  </a:lnTo>
                  <a:lnTo>
                    <a:pt x="229" y="178"/>
                  </a:lnTo>
                  <a:lnTo>
                    <a:pt x="227" y="184"/>
                  </a:lnTo>
                  <a:lnTo>
                    <a:pt x="223" y="189"/>
                  </a:lnTo>
                  <a:lnTo>
                    <a:pt x="217" y="192"/>
                  </a:lnTo>
                  <a:lnTo>
                    <a:pt x="210" y="193"/>
                  </a:lnTo>
                  <a:lnTo>
                    <a:pt x="204" y="192"/>
                  </a:lnTo>
                  <a:lnTo>
                    <a:pt x="197" y="189"/>
                  </a:lnTo>
                  <a:lnTo>
                    <a:pt x="193" y="184"/>
                  </a:lnTo>
                  <a:lnTo>
                    <a:pt x="192" y="180"/>
                  </a:lnTo>
                  <a:lnTo>
                    <a:pt x="192" y="178"/>
                  </a:lnTo>
                  <a:lnTo>
                    <a:pt x="192" y="128"/>
                  </a:lnTo>
                  <a:lnTo>
                    <a:pt x="191" y="115"/>
                  </a:lnTo>
                  <a:lnTo>
                    <a:pt x="187" y="104"/>
                  </a:lnTo>
                  <a:lnTo>
                    <a:pt x="182" y="92"/>
                  </a:lnTo>
                  <a:lnTo>
                    <a:pt x="174" y="83"/>
                  </a:lnTo>
                  <a:lnTo>
                    <a:pt x="165" y="75"/>
                  </a:lnTo>
                  <a:lnTo>
                    <a:pt x="154" y="68"/>
                  </a:lnTo>
                  <a:lnTo>
                    <a:pt x="143" y="65"/>
                  </a:lnTo>
                  <a:lnTo>
                    <a:pt x="130" y="63"/>
                  </a:lnTo>
                  <a:lnTo>
                    <a:pt x="117" y="65"/>
                  </a:lnTo>
                  <a:lnTo>
                    <a:pt x="104" y="68"/>
                  </a:lnTo>
                  <a:lnTo>
                    <a:pt x="93" y="75"/>
                  </a:lnTo>
                  <a:lnTo>
                    <a:pt x="84" y="83"/>
                  </a:lnTo>
                  <a:lnTo>
                    <a:pt x="75" y="92"/>
                  </a:lnTo>
                  <a:lnTo>
                    <a:pt x="70" y="104"/>
                  </a:lnTo>
                  <a:lnTo>
                    <a:pt x="66" y="115"/>
                  </a:lnTo>
                  <a:lnTo>
                    <a:pt x="65" y="128"/>
                  </a:lnTo>
                  <a:lnTo>
                    <a:pt x="66" y="141"/>
                  </a:lnTo>
                  <a:lnTo>
                    <a:pt x="70" y="154"/>
                  </a:lnTo>
                  <a:lnTo>
                    <a:pt x="75" y="165"/>
                  </a:lnTo>
                  <a:lnTo>
                    <a:pt x="84" y="175"/>
                  </a:lnTo>
                  <a:lnTo>
                    <a:pt x="93" y="183"/>
                  </a:lnTo>
                  <a:lnTo>
                    <a:pt x="104" y="188"/>
                  </a:lnTo>
                  <a:lnTo>
                    <a:pt x="117" y="192"/>
                  </a:lnTo>
                  <a:lnTo>
                    <a:pt x="130" y="193"/>
                  </a:lnTo>
                  <a:lnTo>
                    <a:pt x="139" y="193"/>
                  </a:lnTo>
                  <a:lnTo>
                    <a:pt x="147" y="191"/>
                  </a:lnTo>
                  <a:lnTo>
                    <a:pt x="154" y="188"/>
                  </a:lnTo>
                  <a:lnTo>
                    <a:pt x="162" y="184"/>
                  </a:lnTo>
                  <a:lnTo>
                    <a:pt x="165" y="193"/>
                  </a:lnTo>
                  <a:lnTo>
                    <a:pt x="167" y="201"/>
                  </a:lnTo>
                  <a:lnTo>
                    <a:pt x="173" y="208"/>
                  </a:lnTo>
                  <a:lnTo>
                    <a:pt x="179" y="214"/>
                  </a:lnTo>
                  <a:lnTo>
                    <a:pt x="186" y="219"/>
                  </a:lnTo>
                  <a:lnTo>
                    <a:pt x="193" y="223"/>
                  </a:lnTo>
                  <a:lnTo>
                    <a:pt x="201" y="226"/>
                  </a:lnTo>
                  <a:lnTo>
                    <a:pt x="210" y="226"/>
                  </a:lnTo>
                  <a:lnTo>
                    <a:pt x="221" y="224"/>
                  </a:lnTo>
                  <a:lnTo>
                    <a:pt x="230" y="222"/>
                  </a:lnTo>
                  <a:lnTo>
                    <a:pt x="238" y="218"/>
                  </a:lnTo>
                  <a:lnTo>
                    <a:pt x="245" y="211"/>
                  </a:lnTo>
                  <a:lnTo>
                    <a:pt x="251" y="205"/>
                  </a:lnTo>
                  <a:lnTo>
                    <a:pt x="256" y="196"/>
                  </a:lnTo>
                  <a:lnTo>
                    <a:pt x="258" y="187"/>
                  </a:lnTo>
                  <a:lnTo>
                    <a:pt x="260" y="178"/>
                  </a:lnTo>
                  <a:lnTo>
                    <a:pt x="260" y="128"/>
                  </a:lnTo>
                  <a:close/>
                  <a:moveTo>
                    <a:pt x="130" y="161"/>
                  </a:moveTo>
                  <a:lnTo>
                    <a:pt x="130" y="161"/>
                  </a:lnTo>
                  <a:lnTo>
                    <a:pt x="123" y="161"/>
                  </a:lnTo>
                  <a:lnTo>
                    <a:pt x="117" y="158"/>
                  </a:lnTo>
                  <a:lnTo>
                    <a:pt x="112" y="156"/>
                  </a:lnTo>
                  <a:lnTo>
                    <a:pt x="106" y="152"/>
                  </a:lnTo>
                  <a:lnTo>
                    <a:pt x="102" y="146"/>
                  </a:lnTo>
                  <a:lnTo>
                    <a:pt x="100" y="141"/>
                  </a:lnTo>
                  <a:lnTo>
                    <a:pt x="97" y="135"/>
                  </a:lnTo>
                  <a:lnTo>
                    <a:pt x="97" y="128"/>
                  </a:lnTo>
                  <a:lnTo>
                    <a:pt x="97" y="122"/>
                  </a:lnTo>
                  <a:lnTo>
                    <a:pt x="100" y="117"/>
                  </a:lnTo>
                  <a:lnTo>
                    <a:pt x="102" y="110"/>
                  </a:lnTo>
                  <a:lnTo>
                    <a:pt x="106" y="106"/>
                  </a:lnTo>
                  <a:lnTo>
                    <a:pt x="112" y="102"/>
                  </a:lnTo>
                  <a:lnTo>
                    <a:pt x="117" y="98"/>
                  </a:lnTo>
                  <a:lnTo>
                    <a:pt x="123" y="97"/>
                  </a:lnTo>
                  <a:lnTo>
                    <a:pt x="130" y="96"/>
                  </a:lnTo>
                  <a:lnTo>
                    <a:pt x="136" y="97"/>
                  </a:lnTo>
                  <a:lnTo>
                    <a:pt x="143" y="98"/>
                  </a:lnTo>
                  <a:lnTo>
                    <a:pt x="148" y="102"/>
                  </a:lnTo>
                  <a:lnTo>
                    <a:pt x="152" y="106"/>
                  </a:lnTo>
                  <a:lnTo>
                    <a:pt x="156" y="110"/>
                  </a:lnTo>
                  <a:lnTo>
                    <a:pt x="160" y="117"/>
                  </a:lnTo>
                  <a:lnTo>
                    <a:pt x="161" y="122"/>
                  </a:lnTo>
                  <a:lnTo>
                    <a:pt x="162" y="128"/>
                  </a:lnTo>
                  <a:lnTo>
                    <a:pt x="161" y="135"/>
                  </a:lnTo>
                  <a:lnTo>
                    <a:pt x="160" y="141"/>
                  </a:lnTo>
                  <a:lnTo>
                    <a:pt x="156" y="146"/>
                  </a:lnTo>
                  <a:lnTo>
                    <a:pt x="152" y="152"/>
                  </a:lnTo>
                  <a:lnTo>
                    <a:pt x="148" y="156"/>
                  </a:lnTo>
                  <a:lnTo>
                    <a:pt x="143" y="158"/>
                  </a:lnTo>
                  <a:lnTo>
                    <a:pt x="136" y="161"/>
                  </a:lnTo>
                  <a:lnTo>
                    <a:pt x="130" y="1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77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3">
                <a:solidFill>
                  <a:prstClr val="black"/>
                </a:solidFill>
              </a:endParaRPr>
            </a:p>
          </p:txBody>
        </p:sp>
      </p:grpSp>
      <p:grpSp>
        <p:nvGrpSpPr>
          <p:cNvPr id="14" name="组合 2"/>
          <p:cNvGrpSpPr>
            <a:grpSpLocks/>
          </p:cNvGrpSpPr>
          <p:nvPr/>
        </p:nvGrpSpPr>
        <p:grpSpPr bwMode="auto">
          <a:xfrm>
            <a:off x="4408451" y="4019422"/>
            <a:ext cx="1640416" cy="1638300"/>
            <a:chOff x="3341914" y="2547257"/>
            <a:chExt cx="1230086" cy="1230086"/>
          </a:xfrm>
          <a:solidFill>
            <a:schemeClr val="bg1"/>
          </a:solidFill>
        </p:grpSpPr>
        <p:sp>
          <p:nvSpPr>
            <p:cNvPr id="15" name="圆角矩形 14"/>
            <p:cNvSpPr/>
            <p:nvPr/>
          </p:nvSpPr>
          <p:spPr>
            <a:xfrm>
              <a:off x="3341914" y="2547257"/>
              <a:ext cx="1230086" cy="1230086"/>
            </a:xfrm>
            <a:prstGeom prst="roundRect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6"/>
            </a:p>
          </p:txBody>
        </p:sp>
        <p:sp>
          <p:nvSpPr>
            <p:cNvPr id="16" name="Freeform 140"/>
            <p:cNvSpPr>
              <a:spLocks noEditPoints="1"/>
            </p:cNvSpPr>
            <p:nvPr/>
          </p:nvSpPr>
          <p:spPr bwMode="auto">
            <a:xfrm>
              <a:off x="3793282" y="2998625"/>
              <a:ext cx="327351" cy="327350"/>
            </a:xfrm>
            <a:custGeom>
              <a:avLst/>
              <a:gdLst>
                <a:gd name="T0" fmla="*/ 2147483647 w 253"/>
                <a:gd name="T1" fmla="*/ 2147483647 h 254"/>
                <a:gd name="T2" fmla="*/ 2147483647 w 253"/>
                <a:gd name="T3" fmla="*/ 2147483647 h 254"/>
                <a:gd name="T4" fmla="*/ 2147483647 w 253"/>
                <a:gd name="T5" fmla="*/ 2147483647 h 254"/>
                <a:gd name="T6" fmla="*/ 2147483647 w 253"/>
                <a:gd name="T7" fmla="*/ 2147483647 h 254"/>
                <a:gd name="T8" fmla="*/ 2147483647 w 253"/>
                <a:gd name="T9" fmla="*/ 2147483647 h 254"/>
                <a:gd name="T10" fmla="*/ 2147483647 w 253"/>
                <a:gd name="T11" fmla="*/ 2147483647 h 254"/>
                <a:gd name="T12" fmla="*/ 2147483647 w 253"/>
                <a:gd name="T13" fmla="*/ 2147483647 h 254"/>
                <a:gd name="T14" fmla="*/ 0 w 253"/>
                <a:gd name="T15" fmla="*/ 2147483647 h 254"/>
                <a:gd name="T16" fmla="*/ 2147483647 w 253"/>
                <a:gd name="T17" fmla="*/ 2147483647 h 254"/>
                <a:gd name="T18" fmla="*/ 2147483647 w 253"/>
                <a:gd name="T19" fmla="*/ 2147483647 h 254"/>
                <a:gd name="T20" fmla="*/ 2147483647 w 253"/>
                <a:gd name="T21" fmla="*/ 2147483647 h 254"/>
                <a:gd name="T22" fmla="*/ 2147483647 w 253"/>
                <a:gd name="T23" fmla="*/ 2147483647 h 254"/>
                <a:gd name="T24" fmla="*/ 2147483647 w 253"/>
                <a:gd name="T25" fmla="*/ 0 h 254"/>
                <a:gd name="T26" fmla="*/ 2147483647 w 253"/>
                <a:gd name="T27" fmla="*/ 2147483647 h 254"/>
                <a:gd name="T28" fmla="*/ 2147483647 w 253"/>
                <a:gd name="T29" fmla="*/ 2147483647 h 254"/>
                <a:gd name="T30" fmla="*/ 2147483647 w 253"/>
                <a:gd name="T31" fmla="*/ 2147483647 h 254"/>
                <a:gd name="T32" fmla="*/ 2147483647 w 253"/>
                <a:gd name="T33" fmla="*/ 2147483647 h 254"/>
                <a:gd name="T34" fmla="*/ 2147483647 w 253"/>
                <a:gd name="T35" fmla="*/ 2147483647 h 254"/>
                <a:gd name="T36" fmla="*/ 2147483647 w 253"/>
                <a:gd name="T37" fmla="*/ 2147483647 h 254"/>
                <a:gd name="T38" fmla="*/ 2147483647 w 253"/>
                <a:gd name="T39" fmla="*/ 2147483647 h 254"/>
                <a:gd name="T40" fmla="*/ 2147483647 w 253"/>
                <a:gd name="T41" fmla="*/ 2147483647 h 254"/>
                <a:gd name="T42" fmla="*/ 2147483647 w 253"/>
                <a:gd name="T43" fmla="*/ 2147483647 h 254"/>
                <a:gd name="T44" fmla="*/ 2147483647 w 253"/>
                <a:gd name="T45" fmla="*/ 2147483647 h 254"/>
                <a:gd name="T46" fmla="*/ 2147483647 w 253"/>
                <a:gd name="T47" fmla="*/ 2147483647 h 254"/>
                <a:gd name="T48" fmla="*/ 2147483647 w 253"/>
                <a:gd name="T49" fmla="*/ 2147483647 h 254"/>
                <a:gd name="T50" fmla="*/ 2147483647 w 253"/>
                <a:gd name="T51" fmla="*/ 2147483647 h 254"/>
                <a:gd name="T52" fmla="*/ 2147483647 w 253"/>
                <a:gd name="T53" fmla="*/ 2147483647 h 254"/>
                <a:gd name="T54" fmla="*/ 2147483647 w 253"/>
                <a:gd name="T55" fmla="*/ 2147483647 h 254"/>
                <a:gd name="T56" fmla="*/ 2147483647 w 253"/>
                <a:gd name="T57" fmla="*/ 2147483647 h 254"/>
                <a:gd name="T58" fmla="*/ 2147483647 w 253"/>
                <a:gd name="T59" fmla="*/ 2147483647 h 254"/>
                <a:gd name="T60" fmla="*/ 2147483647 w 253"/>
                <a:gd name="T61" fmla="*/ 2147483647 h 254"/>
                <a:gd name="T62" fmla="*/ 2147483647 w 253"/>
                <a:gd name="T63" fmla="*/ 2147483647 h 254"/>
                <a:gd name="T64" fmla="*/ 2147483647 w 253"/>
                <a:gd name="T65" fmla="*/ 2147483647 h 254"/>
                <a:gd name="T66" fmla="*/ 2147483647 w 253"/>
                <a:gd name="T67" fmla="*/ 2147483647 h 254"/>
                <a:gd name="T68" fmla="*/ 2147483647 w 253"/>
                <a:gd name="T69" fmla="*/ 2147483647 h 254"/>
                <a:gd name="T70" fmla="*/ 2147483647 w 253"/>
                <a:gd name="T71" fmla="*/ 2147483647 h 254"/>
                <a:gd name="T72" fmla="*/ 2147483647 w 253"/>
                <a:gd name="T73" fmla="*/ 2147483647 h 254"/>
                <a:gd name="T74" fmla="*/ 2147483647 w 253"/>
                <a:gd name="T75" fmla="*/ 2147483647 h 254"/>
                <a:gd name="T76" fmla="*/ 2147483647 w 253"/>
                <a:gd name="T77" fmla="*/ 2147483647 h 254"/>
                <a:gd name="T78" fmla="*/ 2147483647 w 253"/>
                <a:gd name="T79" fmla="*/ 2147483647 h 254"/>
                <a:gd name="T80" fmla="*/ 2147483647 w 253"/>
                <a:gd name="T81" fmla="*/ 2147483647 h 254"/>
                <a:gd name="T82" fmla="*/ 2147483647 w 253"/>
                <a:gd name="T83" fmla="*/ 2147483647 h 254"/>
                <a:gd name="T84" fmla="*/ 2147483647 w 253"/>
                <a:gd name="T85" fmla="*/ 2147483647 h 254"/>
                <a:gd name="T86" fmla="*/ 2147483647 w 253"/>
                <a:gd name="T87" fmla="*/ 2147483647 h 254"/>
                <a:gd name="T88" fmla="*/ 2147483647 w 253"/>
                <a:gd name="T89" fmla="*/ 2147483647 h 25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253" h="254">
                  <a:moveTo>
                    <a:pt x="206" y="222"/>
                  </a:moveTo>
                  <a:lnTo>
                    <a:pt x="206" y="239"/>
                  </a:lnTo>
                  <a:lnTo>
                    <a:pt x="205" y="245"/>
                  </a:lnTo>
                  <a:lnTo>
                    <a:pt x="201" y="250"/>
                  </a:lnTo>
                  <a:lnTo>
                    <a:pt x="196" y="253"/>
                  </a:lnTo>
                  <a:lnTo>
                    <a:pt x="189" y="254"/>
                  </a:lnTo>
                  <a:lnTo>
                    <a:pt x="63" y="254"/>
                  </a:lnTo>
                  <a:lnTo>
                    <a:pt x="57" y="253"/>
                  </a:lnTo>
                  <a:lnTo>
                    <a:pt x="52" y="250"/>
                  </a:lnTo>
                  <a:lnTo>
                    <a:pt x="48" y="245"/>
                  </a:lnTo>
                  <a:lnTo>
                    <a:pt x="46" y="239"/>
                  </a:lnTo>
                  <a:lnTo>
                    <a:pt x="46" y="222"/>
                  </a:lnTo>
                  <a:lnTo>
                    <a:pt x="37" y="221"/>
                  </a:lnTo>
                  <a:lnTo>
                    <a:pt x="28" y="218"/>
                  </a:lnTo>
                  <a:lnTo>
                    <a:pt x="20" y="214"/>
                  </a:lnTo>
                  <a:lnTo>
                    <a:pt x="13" y="208"/>
                  </a:lnTo>
                  <a:lnTo>
                    <a:pt x="7" y="201"/>
                  </a:lnTo>
                  <a:lnTo>
                    <a:pt x="3" y="193"/>
                  </a:lnTo>
                  <a:lnTo>
                    <a:pt x="0" y="184"/>
                  </a:lnTo>
                  <a:lnTo>
                    <a:pt x="0" y="174"/>
                  </a:lnTo>
                  <a:lnTo>
                    <a:pt x="0" y="127"/>
                  </a:lnTo>
                  <a:lnTo>
                    <a:pt x="0" y="117"/>
                  </a:lnTo>
                  <a:lnTo>
                    <a:pt x="2" y="108"/>
                  </a:lnTo>
                  <a:lnTo>
                    <a:pt x="7" y="100"/>
                  </a:lnTo>
                  <a:lnTo>
                    <a:pt x="13" y="93"/>
                  </a:lnTo>
                  <a:lnTo>
                    <a:pt x="19" y="87"/>
                  </a:lnTo>
                  <a:lnTo>
                    <a:pt x="28" y="83"/>
                  </a:lnTo>
                  <a:lnTo>
                    <a:pt x="36" y="79"/>
                  </a:lnTo>
                  <a:lnTo>
                    <a:pt x="46" y="79"/>
                  </a:lnTo>
                  <a:lnTo>
                    <a:pt x="46" y="15"/>
                  </a:lnTo>
                  <a:lnTo>
                    <a:pt x="48" y="10"/>
                  </a:lnTo>
                  <a:lnTo>
                    <a:pt x="52" y="5"/>
                  </a:lnTo>
                  <a:lnTo>
                    <a:pt x="57" y="1"/>
                  </a:lnTo>
                  <a:lnTo>
                    <a:pt x="63" y="0"/>
                  </a:lnTo>
                  <a:lnTo>
                    <a:pt x="189" y="0"/>
                  </a:lnTo>
                  <a:lnTo>
                    <a:pt x="196" y="1"/>
                  </a:lnTo>
                  <a:lnTo>
                    <a:pt x="201" y="5"/>
                  </a:lnTo>
                  <a:lnTo>
                    <a:pt x="205" y="10"/>
                  </a:lnTo>
                  <a:lnTo>
                    <a:pt x="206" y="15"/>
                  </a:lnTo>
                  <a:lnTo>
                    <a:pt x="206" y="79"/>
                  </a:lnTo>
                  <a:lnTo>
                    <a:pt x="217" y="79"/>
                  </a:lnTo>
                  <a:lnTo>
                    <a:pt x="226" y="83"/>
                  </a:lnTo>
                  <a:lnTo>
                    <a:pt x="234" y="87"/>
                  </a:lnTo>
                  <a:lnTo>
                    <a:pt x="240" y="93"/>
                  </a:lnTo>
                  <a:lnTo>
                    <a:pt x="245" y="100"/>
                  </a:lnTo>
                  <a:lnTo>
                    <a:pt x="250" y="108"/>
                  </a:lnTo>
                  <a:lnTo>
                    <a:pt x="253" y="117"/>
                  </a:lnTo>
                  <a:lnTo>
                    <a:pt x="253" y="127"/>
                  </a:lnTo>
                  <a:lnTo>
                    <a:pt x="253" y="174"/>
                  </a:lnTo>
                  <a:lnTo>
                    <a:pt x="253" y="184"/>
                  </a:lnTo>
                  <a:lnTo>
                    <a:pt x="250" y="193"/>
                  </a:lnTo>
                  <a:lnTo>
                    <a:pt x="245" y="201"/>
                  </a:lnTo>
                  <a:lnTo>
                    <a:pt x="240" y="208"/>
                  </a:lnTo>
                  <a:lnTo>
                    <a:pt x="234" y="214"/>
                  </a:lnTo>
                  <a:lnTo>
                    <a:pt x="226" y="218"/>
                  </a:lnTo>
                  <a:lnTo>
                    <a:pt x="217" y="221"/>
                  </a:lnTo>
                  <a:lnTo>
                    <a:pt x="206" y="222"/>
                  </a:lnTo>
                  <a:close/>
                  <a:moveTo>
                    <a:pt x="62" y="239"/>
                  </a:moveTo>
                  <a:lnTo>
                    <a:pt x="191" y="239"/>
                  </a:lnTo>
                  <a:lnTo>
                    <a:pt x="191" y="171"/>
                  </a:lnTo>
                  <a:lnTo>
                    <a:pt x="62" y="171"/>
                  </a:lnTo>
                  <a:lnTo>
                    <a:pt x="62" y="239"/>
                  </a:lnTo>
                  <a:close/>
                  <a:moveTo>
                    <a:pt x="191" y="15"/>
                  </a:moveTo>
                  <a:lnTo>
                    <a:pt x="62" y="15"/>
                  </a:lnTo>
                  <a:lnTo>
                    <a:pt x="62" y="79"/>
                  </a:lnTo>
                  <a:lnTo>
                    <a:pt x="78" y="79"/>
                  </a:lnTo>
                  <a:lnTo>
                    <a:pt x="78" y="32"/>
                  </a:lnTo>
                  <a:lnTo>
                    <a:pt x="176" y="32"/>
                  </a:lnTo>
                  <a:lnTo>
                    <a:pt x="176" y="79"/>
                  </a:lnTo>
                  <a:lnTo>
                    <a:pt x="191" y="79"/>
                  </a:lnTo>
                  <a:lnTo>
                    <a:pt x="191" y="15"/>
                  </a:lnTo>
                  <a:close/>
                  <a:moveTo>
                    <a:pt x="93" y="46"/>
                  </a:moveTo>
                  <a:lnTo>
                    <a:pt x="93" y="79"/>
                  </a:lnTo>
                  <a:lnTo>
                    <a:pt x="159" y="79"/>
                  </a:lnTo>
                  <a:lnTo>
                    <a:pt x="159" y="46"/>
                  </a:lnTo>
                  <a:lnTo>
                    <a:pt x="93" y="46"/>
                  </a:lnTo>
                  <a:close/>
                  <a:moveTo>
                    <a:pt x="191" y="114"/>
                  </a:moveTo>
                  <a:lnTo>
                    <a:pt x="182" y="114"/>
                  </a:lnTo>
                  <a:lnTo>
                    <a:pt x="182" y="124"/>
                  </a:lnTo>
                  <a:lnTo>
                    <a:pt x="191" y="124"/>
                  </a:lnTo>
                  <a:lnTo>
                    <a:pt x="191" y="114"/>
                  </a:lnTo>
                  <a:close/>
                  <a:moveTo>
                    <a:pt x="189" y="140"/>
                  </a:moveTo>
                  <a:lnTo>
                    <a:pt x="63" y="140"/>
                  </a:lnTo>
                  <a:lnTo>
                    <a:pt x="57" y="141"/>
                  </a:lnTo>
                  <a:lnTo>
                    <a:pt x="50" y="143"/>
                  </a:lnTo>
                  <a:lnTo>
                    <a:pt x="45" y="147"/>
                  </a:lnTo>
                  <a:lnTo>
                    <a:pt x="40" y="150"/>
                  </a:lnTo>
                  <a:lnTo>
                    <a:pt x="36" y="156"/>
                  </a:lnTo>
                  <a:lnTo>
                    <a:pt x="33" y="162"/>
                  </a:lnTo>
                  <a:lnTo>
                    <a:pt x="32" y="167"/>
                  </a:lnTo>
                  <a:lnTo>
                    <a:pt x="31" y="174"/>
                  </a:lnTo>
                  <a:lnTo>
                    <a:pt x="31" y="192"/>
                  </a:lnTo>
                  <a:lnTo>
                    <a:pt x="46" y="192"/>
                  </a:lnTo>
                  <a:lnTo>
                    <a:pt x="46" y="174"/>
                  </a:lnTo>
                  <a:lnTo>
                    <a:pt x="48" y="167"/>
                  </a:lnTo>
                  <a:lnTo>
                    <a:pt x="52" y="162"/>
                  </a:lnTo>
                  <a:lnTo>
                    <a:pt x="57" y="157"/>
                  </a:lnTo>
                  <a:lnTo>
                    <a:pt x="59" y="156"/>
                  </a:lnTo>
                  <a:lnTo>
                    <a:pt x="63" y="156"/>
                  </a:lnTo>
                  <a:lnTo>
                    <a:pt x="189" y="156"/>
                  </a:lnTo>
                  <a:lnTo>
                    <a:pt x="193" y="156"/>
                  </a:lnTo>
                  <a:lnTo>
                    <a:pt x="196" y="157"/>
                  </a:lnTo>
                  <a:lnTo>
                    <a:pt x="201" y="162"/>
                  </a:lnTo>
                  <a:lnTo>
                    <a:pt x="205" y="167"/>
                  </a:lnTo>
                  <a:lnTo>
                    <a:pt x="206" y="174"/>
                  </a:lnTo>
                  <a:lnTo>
                    <a:pt x="206" y="192"/>
                  </a:lnTo>
                  <a:lnTo>
                    <a:pt x="223" y="192"/>
                  </a:lnTo>
                  <a:lnTo>
                    <a:pt x="223" y="174"/>
                  </a:lnTo>
                  <a:lnTo>
                    <a:pt x="222" y="167"/>
                  </a:lnTo>
                  <a:lnTo>
                    <a:pt x="221" y="162"/>
                  </a:lnTo>
                  <a:lnTo>
                    <a:pt x="217" y="156"/>
                  </a:lnTo>
                  <a:lnTo>
                    <a:pt x="213" y="150"/>
                  </a:lnTo>
                  <a:lnTo>
                    <a:pt x="208" y="147"/>
                  </a:lnTo>
                  <a:lnTo>
                    <a:pt x="202" y="143"/>
                  </a:lnTo>
                  <a:lnTo>
                    <a:pt x="196" y="141"/>
                  </a:lnTo>
                  <a:lnTo>
                    <a:pt x="189" y="140"/>
                  </a:lnTo>
                  <a:close/>
                  <a:moveTo>
                    <a:pt x="218" y="114"/>
                  </a:moveTo>
                  <a:lnTo>
                    <a:pt x="206" y="114"/>
                  </a:lnTo>
                  <a:lnTo>
                    <a:pt x="206" y="124"/>
                  </a:lnTo>
                  <a:lnTo>
                    <a:pt x="218" y="124"/>
                  </a:lnTo>
                  <a:lnTo>
                    <a:pt x="218" y="1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77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3">
                <a:solidFill>
                  <a:prstClr val="black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399052" y="3244723"/>
            <a:ext cx="1416049" cy="1416049"/>
            <a:chOff x="5248222" y="3131599"/>
            <a:chExt cx="1416049" cy="1416049"/>
          </a:xfrm>
        </p:grpSpPr>
        <p:sp>
          <p:nvSpPr>
            <p:cNvPr id="17" name="椭圆 16"/>
            <p:cNvSpPr/>
            <p:nvPr/>
          </p:nvSpPr>
          <p:spPr>
            <a:xfrm>
              <a:off x="5248222" y="3131599"/>
              <a:ext cx="1416049" cy="1416049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6"/>
            </a:p>
          </p:txBody>
        </p:sp>
        <p:sp>
          <p:nvSpPr>
            <p:cNvPr id="18" name="Freeform 226"/>
            <p:cNvSpPr>
              <a:spLocks noEditPoints="1"/>
            </p:cNvSpPr>
            <p:nvPr/>
          </p:nvSpPr>
          <p:spPr bwMode="auto">
            <a:xfrm>
              <a:off x="5660971" y="3480847"/>
              <a:ext cx="590551" cy="719667"/>
            </a:xfrm>
            <a:custGeom>
              <a:avLst/>
              <a:gdLst>
                <a:gd name="T0" fmla="*/ 2147483647 w 209"/>
                <a:gd name="T1" fmla="*/ 2147483647 h 254"/>
                <a:gd name="T2" fmla="*/ 2147483647 w 209"/>
                <a:gd name="T3" fmla="*/ 2147483647 h 254"/>
                <a:gd name="T4" fmla="*/ 2147483647 w 209"/>
                <a:gd name="T5" fmla="*/ 2147483647 h 254"/>
                <a:gd name="T6" fmla="*/ 2147483647 w 209"/>
                <a:gd name="T7" fmla="*/ 2147483647 h 254"/>
                <a:gd name="T8" fmla="*/ 2147483647 w 209"/>
                <a:gd name="T9" fmla="*/ 2147483647 h 254"/>
                <a:gd name="T10" fmla="*/ 2147483647 w 209"/>
                <a:gd name="T11" fmla="*/ 2147483647 h 254"/>
                <a:gd name="T12" fmla="*/ 2147483647 w 209"/>
                <a:gd name="T13" fmla="*/ 2147483647 h 254"/>
                <a:gd name="T14" fmla="*/ 2147483647 w 209"/>
                <a:gd name="T15" fmla="*/ 2147483647 h 254"/>
                <a:gd name="T16" fmla="*/ 2147483647 w 209"/>
                <a:gd name="T17" fmla="*/ 2147483647 h 254"/>
                <a:gd name="T18" fmla="*/ 2147483647 w 209"/>
                <a:gd name="T19" fmla="*/ 2147483647 h 254"/>
                <a:gd name="T20" fmla="*/ 2147483647 w 209"/>
                <a:gd name="T21" fmla="*/ 2147483647 h 254"/>
                <a:gd name="T22" fmla="*/ 2147483647 w 209"/>
                <a:gd name="T23" fmla="*/ 2147483647 h 254"/>
                <a:gd name="T24" fmla="*/ 2147483647 w 209"/>
                <a:gd name="T25" fmla="*/ 2147483647 h 254"/>
                <a:gd name="T26" fmla="*/ 2147483647 w 209"/>
                <a:gd name="T27" fmla="*/ 2147483647 h 254"/>
                <a:gd name="T28" fmla="*/ 2147483647 w 209"/>
                <a:gd name="T29" fmla="*/ 2147483647 h 254"/>
                <a:gd name="T30" fmla="*/ 2147483647 w 209"/>
                <a:gd name="T31" fmla="*/ 2147483647 h 254"/>
                <a:gd name="T32" fmla="*/ 2147483647 w 209"/>
                <a:gd name="T33" fmla="*/ 2147483647 h 254"/>
                <a:gd name="T34" fmla="*/ 2147483647 w 209"/>
                <a:gd name="T35" fmla="*/ 2147483647 h 254"/>
                <a:gd name="T36" fmla="*/ 2147483647 w 209"/>
                <a:gd name="T37" fmla="*/ 2147483647 h 254"/>
                <a:gd name="T38" fmla="*/ 2147483647 w 209"/>
                <a:gd name="T39" fmla="*/ 2147483647 h 254"/>
                <a:gd name="T40" fmla="*/ 2147483647 w 209"/>
                <a:gd name="T41" fmla="*/ 2147483647 h 254"/>
                <a:gd name="T42" fmla="*/ 2147483647 w 209"/>
                <a:gd name="T43" fmla="*/ 2147483647 h 254"/>
                <a:gd name="T44" fmla="*/ 2147483647 w 209"/>
                <a:gd name="T45" fmla="*/ 2147483647 h 254"/>
                <a:gd name="T46" fmla="*/ 2147483647 w 209"/>
                <a:gd name="T47" fmla="*/ 2147483647 h 254"/>
                <a:gd name="T48" fmla="*/ 2147483647 w 209"/>
                <a:gd name="T49" fmla="*/ 0 h 254"/>
                <a:gd name="T50" fmla="*/ 2147483647 w 209"/>
                <a:gd name="T51" fmla="*/ 0 h 254"/>
                <a:gd name="T52" fmla="*/ 2147483647 w 209"/>
                <a:gd name="T53" fmla="*/ 2147483647 h 254"/>
                <a:gd name="T54" fmla="*/ 2147483647 w 209"/>
                <a:gd name="T55" fmla="*/ 2147483647 h 254"/>
                <a:gd name="T56" fmla="*/ 2147483647 w 209"/>
                <a:gd name="T57" fmla="*/ 2147483647 h 254"/>
                <a:gd name="T58" fmla="*/ 2147483647 w 209"/>
                <a:gd name="T59" fmla="*/ 2147483647 h 254"/>
                <a:gd name="T60" fmla="*/ 2147483647 w 209"/>
                <a:gd name="T61" fmla="*/ 2147483647 h 254"/>
                <a:gd name="T62" fmla="*/ 2147483647 w 209"/>
                <a:gd name="T63" fmla="*/ 2147483647 h 254"/>
                <a:gd name="T64" fmla="*/ 2147483647 w 209"/>
                <a:gd name="T65" fmla="*/ 2147483647 h 254"/>
                <a:gd name="T66" fmla="*/ 2147483647 w 209"/>
                <a:gd name="T67" fmla="*/ 2147483647 h 254"/>
                <a:gd name="T68" fmla="*/ 2147483647 w 209"/>
                <a:gd name="T69" fmla="*/ 2147483647 h 254"/>
                <a:gd name="T70" fmla="*/ 2147483647 w 209"/>
                <a:gd name="T71" fmla="*/ 2147483647 h 254"/>
                <a:gd name="T72" fmla="*/ 2147483647 w 209"/>
                <a:gd name="T73" fmla="*/ 2147483647 h 254"/>
                <a:gd name="T74" fmla="*/ 2147483647 w 209"/>
                <a:gd name="T75" fmla="*/ 2147483647 h 254"/>
                <a:gd name="T76" fmla="*/ 2147483647 w 209"/>
                <a:gd name="T77" fmla="*/ 2147483647 h 254"/>
                <a:gd name="T78" fmla="*/ 2147483647 w 209"/>
                <a:gd name="T79" fmla="*/ 2147483647 h 254"/>
                <a:gd name="T80" fmla="*/ 2147483647 w 209"/>
                <a:gd name="T81" fmla="*/ 2147483647 h 254"/>
                <a:gd name="T82" fmla="*/ 2147483647 w 209"/>
                <a:gd name="T83" fmla="*/ 2147483647 h 254"/>
                <a:gd name="T84" fmla="*/ 2147483647 w 209"/>
                <a:gd name="T85" fmla="*/ 2147483647 h 254"/>
                <a:gd name="T86" fmla="*/ 2147483647 w 209"/>
                <a:gd name="T87" fmla="*/ 2147483647 h 254"/>
                <a:gd name="T88" fmla="*/ 2147483647 w 209"/>
                <a:gd name="T89" fmla="*/ 2147483647 h 254"/>
                <a:gd name="T90" fmla="*/ 2147483647 w 209"/>
                <a:gd name="T91" fmla="*/ 2147483647 h 254"/>
                <a:gd name="T92" fmla="*/ 2147483647 w 209"/>
                <a:gd name="T93" fmla="*/ 2147483647 h 254"/>
                <a:gd name="T94" fmla="*/ 2147483647 w 209"/>
                <a:gd name="T95" fmla="*/ 2147483647 h 254"/>
                <a:gd name="T96" fmla="*/ 2147483647 w 209"/>
                <a:gd name="T97" fmla="*/ 2147483647 h 254"/>
                <a:gd name="T98" fmla="*/ 2147483647 w 209"/>
                <a:gd name="T99" fmla="*/ 2147483647 h 254"/>
                <a:gd name="T100" fmla="*/ 2147483647 w 209"/>
                <a:gd name="T101" fmla="*/ 2147483647 h 254"/>
                <a:gd name="T102" fmla="*/ 2147483647 w 209"/>
                <a:gd name="T103" fmla="*/ 2147483647 h 254"/>
                <a:gd name="T104" fmla="*/ 2147483647 w 209"/>
                <a:gd name="T105" fmla="*/ 2147483647 h 254"/>
                <a:gd name="T106" fmla="*/ 2147483647 w 209"/>
                <a:gd name="T107" fmla="*/ 2147483647 h 254"/>
                <a:gd name="T108" fmla="*/ 2147483647 w 209"/>
                <a:gd name="T109" fmla="*/ 2147483647 h 254"/>
                <a:gd name="T110" fmla="*/ 2147483647 w 209"/>
                <a:gd name="T111" fmla="*/ 2147483647 h 254"/>
                <a:gd name="T112" fmla="*/ 2147483647 w 209"/>
                <a:gd name="T113" fmla="*/ 2147483647 h 254"/>
                <a:gd name="T114" fmla="*/ 2147483647 w 209"/>
                <a:gd name="T115" fmla="*/ 2147483647 h 254"/>
                <a:gd name="T116" fmla="*/ 2147483647 w 209"/>
                <a:gd name="T117" fmla="*/ 2147483647 h 254"/>
                <a:gd name="T118" fmla="*/ 2147483647 w 209"/>
                <a:gd name="T119" fmla="*/ 2147483647 h 254"/>
                <a:gd name="T120" fmla="*/ 2147483647 w 209"/>
                <a:gd name="T121" fmla="*/ 2147483647 h 254"/>
                <a:gd name="T122" fmla="*/ 2147483647 w 209"/>
                <a:gd name="T123" fmla="*/ 2147483647 h 254"/>
                <a:gd name="T124" fmla="*/ 2147483647 w 209"/>
                <a:gd name="T125" fmla="*/ 2147483647 h 25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09" h="254">
                  <a:moveTo>
                    <a:pt x="0" y="254"/>
                  </a:moveTo>
                  <a:lnTo>
                    <a:pt x="26" y="192"/>
                  </a:lnTo>
                  <a:lnTo>
                    <a:pt x="27" y="189"/>
                  </a:lnTo>
                  <a:lnTo>
                    <a:pt x="31" y="182"/>
                  </a:lnTo>
                  <a:lnTo>
                    <a:pt x="35" y="178"/>
                  </a:lnTo>
                  <a:lnTo>
                    <a:pt x="40" y="175"/>
                  </a:lnTo>
                  <a:lnTo>
                    <a:pt x="45" y="173"/>
                  </a:lnTo>
                  <a:lnTo>
                    <a:pt x="53" y="171"/>
                  </a:lnTo>
                  <a:lnTo>
                    <a:pt x="161" y="171"/>
                  </a:lnTo>
                  <a:lnTo>
                    <a:pt x="167" y="173"/>
                  </a:lnTo>
                  <a:lnTo>
                    <a:pt x="172" y="175"/>
                  </a:lnTo>
                  <a:lnTo>
                    <a:pt x="178" y="178"/>
                  </a:lnTo>
                  <a:lnTo>
                    <a:pt x="181" y="182"/>
                  </a:lnTo>
                  <a:lnTo>
                    <a:pt x="185" y="189"/>
                  </a:lnTo>
                  <a:lnTo>
                    <a:pt x="187" y="192"/>
                  </a:lnTo>
                  <a:lnTo>
                    <a:pt x="209" y="254"/>
                  </a:lnTo>
                  <a:lnTo>
                    <a:pt x="0" y="254"/>
                  </a:lnTo>
                  <a:close/>
                  <a:moveTo>
                    <a:pt x="103" y="166"/>
                  </a:moveTo>
                  <a:lnTo>
                    <a:pt x="103" y="166"/>
                  </a:lnTo>
                  <a:lnTo>
                    <a:pt x="96" y="166"/>
                  </a:lnTo>
                  <a:lnTo>
                    <a:pt x="87" y="165"/>
                  </a:lnTo>
                  <a:lnTo>
                    <a:pt x="79" y="162"/>
                  </a:lnTo>
                  <a:lnTo>
                    <a:pt x="71" y="160"/>
                  </a:lnTo>
                  <a:lnTo>
                    <a:pt x="64" y="156"/>
                  </a:lnTo>
                  <a:lnTo>
                    <a:pt x="57" y="152"/>
                  </a:lnTo>
                  <a:lnTo>
                    <a:pt x="45" y="141"/>
                  </a:lnTo>
                  <a:lnTo>
                    <a:pt x="35" y="130"/>
                  </a:lnTo>
                  <a:lnTo>
                    <a:pt x="31" y="123"/>
                  </a:lnTo>
                  <a:lnTo>
                    <a:pt x="27" y="115"/>
                  </a:lnTo>
                  <a:lnTo>
                    <a:pt x="24" y="108"/>
                  </a:lnTo>
                  <a:lnTo>
                    <a:pt x="23" y="100"/>
                  </a:lnTo>
                  <a:lnTo>
                    <a:pt x="22" y="92"/>
                  </a:lnTo>
                  <a:lnTo>
                    <a:pt x="20" y="83"/>
                  </a:lnTo>
                  <a:lnTo>
                    <a:pt x="22" y="75"/>
                  </a:lnTo>
                  <a:lnTo>
                    <a:pt x="23" y="66"/>
                  </a:lnTo>
                  <a:lnTo>
                    <a:pt x="24" y="58"/>
                  </a:lnTo>
                  <a:lnTo>
                    <a:pt x="27" y="50"/>
                  </a:lnTo>
                  <a:lnTo>
                    <a:pt x="31" y="44"/>
                  </a:lnTo>
                  <a:lnTo>
                    <a:pt x="35" y="36"/>
                  </a:lnTo>
                  <a:lnTo>
                    <a:pt x="45" y="24"/>
                  </a:lnTo>
                  <a:lnTo>
                    <a:pt x="57" y="14"/>
                  </a:lnTo>
                  <a:lnTo>
                    <a:pt x="64" y="10"/>
                  </a:lnTo>
                  <a:lnTo>
                    <a:pt x="71" y="6"/>
                  </a:lnTo>
                  <a:lnTo>
                    <a:pt x="79" y="4"/>
                  </a:lnTo>
                  <a:lnTo>
                    <a:pt x="87" y="1"/>
                  </a:lnTo>
                  <a:lnTo>
                    <a:pt x="96" y="0"/>
                  </a:lnTo>
                  <a:lnTo>
                    <a:pt x="103" y="0"/>
                  </a:lnTo>
                  <a:lnTo>
                    <a:pt x="113" y="0"/>
                  </a:lnTo>
                  <a:lnTo>
                    <a:pt x="120" y="1"/>
                  </a:lnTo>
                  <a:lnTo>
                    <a:pt x="128" y="4"/>
                  </a:lnTo>
                  <a:lnTo>
                    <a:pt x="136" y="6"/>
                  </a:lnTo>
                  <a:lnTo>
                    <a:pt x="144" y="10"/>
                  </a:lnTo>
                  <a:lnTo>
                    <a:pt x="150" y="14"/>
                  </a:lnTo>
                  <a:lnTo>
                    <a:pt x="163" y="24"/>
                  </a:lnTo>
                  <a:lnTo>
                    <a:pt x="172" y="36"/>
                  </a:lnTo>
                  <a:lnTo>
                    <a:pt x="178" y="44"/>
                  </a:lnTo>
                  <a:lnTo>
                    <a:pt x="180" y="50"/>
                  </a:lnTo>
                  <a:lnTo>
                    <a:pt x="183" y="58"/>
                  </a:lnTo>
                  <a:lnTo>
                    <a:pt x="185" y="66"/>
                  </a:lnTo>
                  <a:lnTo>
                    <a:pt x="187" y="75"/>
                  </a:lnTo>
                  <a:lnTo>
                    <a:pt x="187" y="83"/>
                  </a:lnTo>
                  <a:lnTo>
                    <a:pt x="187" y="92"/>
                  </a:lnTo>
                  <a:lnTo>
                    <a:pt x="185" y="100"/>
                  </a:lnTo>
                  <a:lnTo>
                    <a:pt x="183" y="108"/>
                  </a:lnTo>
                  <a:lnTo>
                    <a:pt x="180" y="115"/>
                  </a:lnTo>
                  <a:lnTo>
                    <a:pt x="178" y="123"/>
                  </a:lnTo>
                  <a:lnTo>
                    <a:pt x="172" y="130"/>
                  </a:lnTo>
                  <a:lnTo>
                    <a:pt x="163" y="141"/>
                  </a:lnTo>
                  <a:lnTo>
                    <a:pt x="150" y="152"/>
                  </a:lnTo>
                  <a:lnTo>
                    <a:pt x="144" y="156"/>
                  </a:lnTo>
                  <a:lnTo>
                    <a:pt x="136" y="160"/>
                  </a:lnTo>
                  <a:lnTo>
                    <a:pt x="128" y="162"/>
                  </a:lnTo>
                  <a:lnTo>
                    <a:pt x="120" y="165"/>
                  </a:lnTo>
                  <a:lnTo>
                    <a:pt x="113" y="166"/>
                  </a:lnTo>
                  <a:lnTo>
                    <a:pt x="103" y="166"/>
                  </a:lnTo>
                  <a:close/>
                  <a:moveTo>
                    <a:pt x="90" y="22"/>
                  </a:moveTo>
                  <a:lnTo>
                    <a:pt x="90" y="22"/>
                  </a:lnTo>
                  <a:lnTo>
                    <a:pt x="87" y="24"/>
                  </a:lnTo>
                  <a:lnTo>
                    <a:pt x="83" y="27"/>
                  </a:lnTo>
                  <a:lnTo>
                    <a:pt x="81" y="30"/>
                  </a:lnTo>
                  <a:lnTo>
                    <a:pt x="79" y="33"/>
                  </a:lnTo>
                  <a:lnTo>
                    <a:pt x="77" y="40"/>
                  </a:lnTo>
                  <a:lnTo>
                    <a:pt x="76" y="49"/>
                  </a:lnTo>
                  <a:lnTo>
                    <a:pt x="74" y="58"/>
                  </a:lnTo>
                  <a:lnTo>
                    <a:pt x="71" y="62"/>
                  </a:lnTo>
                  <a:lnTo>
                    <a:pt x="68" y="67"/>
                  </a:lnTo>
                  <a:lnTo>
                    <a:pt x="63" y="71"/>
                  </a:lnTo>
                  <a:lnTo>
                    <a:pt x="57" y="75"/>
                  </a:lnTo>
                  <a:lnTo>
                    <a:pt x="49" y="79"/>
                  </a:lnTo>
                  <a:lnTo>
                    <a:pt x="40" y="83"/>
                  </a:lnTo>
                  <a:lnTo>
                    <a:pt x="41" y="96"/>
                  </a:lnTo>
                  <a:lnTo>
                    <a:pt x="45" y="108"/>
                  </a:lnTo>
                  <a:lnTo>
                    <a:pt x="51" y="119"/>
                  </a:lnTo>
                  <a:lnTo>
                    <a:pt x="59" y="128"/>
                  </a:lnTo>
                  <a:lnTo>
                    <a:pt x="68" y="136"/>
                  </a:lnTo>
                  <a:lnTo>
                    <a:pt x="79" y="141"/>
                  </a:lnTo>
                  <a:lnTo>
                    <a:pt x="90" y="145"/>
                  </a:lnTo>
                  <a:lnTo>
                    <a:pt x="103" y="147"/>
                  </a:lnTo>
                  <a:lnTo>
                    <a:pt x="116" y="145"/>
                  </a:lnTo>
                  <a:lnTo>
                    <a:pt x="128" y="141"/>
                  </a:lnTo>
                  <a:lnTo>
                    <a:pt x="140" y="136"/>
                  </a:lnTo>
                  <a:lnTo>
                    <a:pt x="149" y="128"/>
                  </a:lnTo>
                  <a:lnTo>
                    <a:pt x="157" y="119"/>
                  </a:lnTo>
                  <a:lnTo>
                    <a:pt x="162" y="108"/>
                  </a:lnTo>
                  <a:lnTo>
                    <a:pt x="166" y="96"/>
                  </a:lnTo>
                  <a:lnTo>
                    <a:pt x="167" y="83"/>
                  </a:lnTo>
                  <a:lnTo>
                    <a:pt x="161" y="79"/>
                  </a:lnTo>
                  <a:lnTo>
                    <a:pt x="154" y="75"/>
                  </a:lnTo>
                  <a:lnTo>
                    <a:pt x="140" y="69"/>
                  </a:lnTo>
                  <a:lnTo>
                    <a:pt x="113" y="59"/>
                  </a:lnTo>
                  <a:lnTo>
                    <a:pt x="102" y="54"/>
                  </a:lnTo>
                  <a:lnTo>
                    <a:pt x="97" y="52"/>
                  </a:lnTo>
                  <a:lnTo>
                    <a:pt x="93" y="48"/>
                  </a:lnTo>
                  <a:lnTo>
                    <a:pt x="90" y="43"/>
                  </a:lnTo>
                  <a:lnTo>
                    <a:pt x="89" y="37"/>
                  </a:lnTo>
                  <a:lnTo>
                    <a:pt x="89" y="31"/>
                  </a:lnTo>
                  <a:lnTo>
                    <a:pt x="9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914377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3">
                <a:solidFill>
                  <a:prstClr val="black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142056" y="2544538"/>
            <a:ext cx="3104121" cy="1046883"/>
            <a:chOff x="2602267" y="4484147"/>
            <a:chExt cx="3014730" cy="878869"/>
          </a:xfrm>
        </p:grpSpPr>
        <p:sp>
          <p:nvSpPr>
            <p:cNvPr id="21" name="6"/>
            <p:cNvSpPr txBox="1">
              <a:spLocks noChangeArrowheads="1"/>
            </p:cNvSpPr>
            <p:nvPr/>
          </p:nvSpPr>
          <p:spPr bwMode="auto">
            <a:xfrm>
              <a:off x="2602268" y="4484147"/>
              <a:ext cx="1952625" cy="258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2000" spc="3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2" name="5"/>
            <p:cNvSpPr txBox="1">
              <a:spLocks noChangeArrowheads="1"/>
            </p:cNvSpPr>
            <p:nvPr/>
          </p:nvSpPr>
          <p:spPr bwMode="auto">
            <a:xfrm>
              <a:off x="2602267" y="4820414"/>
              <a:ext cx="3014730" cy="542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1400" dirty="0">
                  <a:latin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……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142055" y="4313638"/>
            <a:ext cx="3104121" cy="1046883"/>
            <a:chOff x="2602267" y="4484147"/>
            <a:chExt cx="3014730" cy="878869"/>
          </a:xfrm>
        </p:grpSpPr>
        <p:sp>
          <p:nvSpPr>
            <p:cNvPr id="24" name="6"/>
            <p:cNvSpPr txBox="1">
              <a:spLocks noChangeArrowheads="1"/>
            </p:cNvSpPr>
            <p:nvPr/>
          </p:nvSpPr>
          <p:spPr bwMode="auto">
            <a:xfrm>
              <a:off x="2602268" y="4484147"/>
              <a:ext cx="1952625" cy="258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2000" spc="3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5" name="5"/>
            <p:cNvSpPr txBox="1">
              <a:spLocks noChangeArrowheads="1"/>
            </p:cNvSpPr>
            <p:nvPr/>
          </p:nvSpPr>
          <p:spPr bwMode="auto">
            <a:xfrm>
              <a:off x="2602267" y="4820414"/>
              <a:ext cx="3014730" cy="542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1400" dirty="0">
                  <a:latin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……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021165" y="2544538"/>
            <a:ext cx="3104121" cy="1046883"/>
            <a:chOff x="2602267" y="4484147"/>
            <a:chExt cx="3014730" cy="878869"/>
          </a:xfrm>
        </p:grpSpPr>
        <p:sp>
          <p:nvSpPr>
            <p:cNvPr id="27" name="6"/>
            <p:cNvSpPr txBox="1">
              <a:spLocks noChangeArrowheads="1"/>
            </p:cNvSpPr>
            <p:nvPr/>
          </p:nvSpPr>
          <p:spPr bwMode="auto">
            <a:xfrm>
              <a:off x="3664372" y="4484147"/>
              <a:ext cx="1952625" cy="258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>
                <a:spcBef>
                  <a:spcPct val="20000"/>
                </a:spcBef>
              </a:pPr>
              <a:r>
                <a:rPr lang="zh-CN" altLang="en-US" sz="2000" spc="3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8" name="5"/>
            <p:cNvSpPr txBox="1">
              <a:spLocks noChangeArrowheads="1"/>
            </p:cNvSpPr>
            <p:nvPr/>
          </p:nvSpPr>
          <p:spPr bwMode="auto">
            <a:xfrm>
              <a:off x="2602267" y="4820414"/>
              <a:ext cx="3014730" cy="542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>
                <a:spcBef>
                  <a:spcPct val="20000"/>
                </a:spcBef>
              </a:pPr>
              <a:r>
                <a:rPr lang="zh-CN" altLang="en-US" sz="1400" dirty="0">
                  <a:latin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……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021165" y="4315130"/>
            <a:ext cx="3104121" cy="1046883"/>
            <a:chOff x="2602267" y="4484147"/>
            <a:chExt cx="3014730" cy="878869"/>
          </a:xfrm>
        </p:grpSpPr>
        <p:sp>
          <p:nvSpPr>
            <p:cNvPr id="30" name="6"/>
            <p:cNvSpPr txBox="1">
              <a:spLocks noChangeArrowheads="1"/>
            </p:cNvSpPr>
            <p:nvPr/>
          </p:nvSpPr>
          <p:spPr bwMode="auto">
            <a:xfrm>
              <a:off x="3664372" y="4484147"/>
              <a:ext cx="1952625" cy="258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>
                <a:spcBef>
                  <a:spcPct val="20000"/>
                </a:spcBef>
              </a:pPr>
              <a:r>
                <a:rPr lang="zh-CN" altLang="en-US" sz="2000" spc="3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1" name="5"/>
            <p:cNvSpPr txBox="1">
              <a:spLocks noChangeArrowheads="1"/>
            </p:cNvSpPr>
            <p:nvPr/>
          </p:nvSpPr>
          <p:spPr bwMode="auto">
            <a:xfrm>
              <a:off x="2602267" y="4820414"/>
              <a:ext cx="3014730" cy="542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>
                <a:spcBef>
                  <a:spcPct val="20000"/>
                </a:spcBef>
              </a:pPr>
              <a:r>
                <a:rPr lang="zh-CN" altLang="en-US" sz="1400" dirty="0">
                  <a:latin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025182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6320">
        <p:random/>
      </p:transition>
    </mc:Choice>
    <mc:Fallback>
      <p:transition spd="slow" advClick="0" advTm="6320">
        <p:random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27" presetID="2" presetClass="entr" presetSubtype="9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3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6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4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27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4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6" y="0"/>
            <a:ext cx="2247809" cy="638483"/>
          </a:xfrm>
          <a:prstGeom prst="rect">
            <a:avLst/>
          </a:prstGeom>
        </p:spPr>
      </p:pic>
      <p:sp>
        <p:nvSpPr>
          <p:cNvPr id="3" name="文本占位符 2"/>
          <p:cNvSpPr txBox="1">
            <a:spLocks/>
          </p:cNvSpPr>
          <p:nvPr/>
        </p:nvSpPr>
        <p:spPr>
          <a:xfrm>
            <a:off x="827314" y="773433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827314" y="297254"/>
            <a:ext cx="36471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2400" b="1">
                <a:solidFill>
                  <a:srgbClr val="3D735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b="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一</a:t>
            </a:r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、点击</a:t>
            </a:r>
            <a:r>
              <a:rPr lang="zh-CN" altLang="en-US" b="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添加你的</a:t>
            </a:r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标题</a:t>
            </a:r>
            <a:endParaRPr lang="zh-CN" altLang="en-US" b="0" spc="300" dirty="0">
              <a:solidFill>
                <a:srgbClr val="E61817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cxnSp>
        <p:nvCxnSpPr>
          <p:cNvPr id="5" name="Straight Connector 31"/>
          <p:cNvCxnSpPr>
            <a:cxnSpLocks noChangeShapeType="1"/>
          </p:cNvCxnSpPr>
          <p:nvPr/>
        </p:nvCxnSpPr>
        <p:spPr bwMode="auto">
          <a:xfrm flipV="1">
            <a:off x="3196181" y="2708000"/>
            <a:ext cx="1782763" cy="1587"/>
          </a:xfrm>
          <a:prstGeom prst="line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6" name="Straight Connector 34"/>
          <p:cNvCxnSpPr>
            <a:cxnSpLocks noChangeShapeType="1"/>
          </p:cNvCxnSpPr>
          <p:nvPr/>
        </p:nvCxnSpPr>
        <p:spPr bwMode="auto">
          <a:xfrm flipV="1">
            <a:off x="3285081" y="4401862"/>
            <a:ext cx="1066800" cy="1588"/>
          </a:xfrm>
          <a:prstGeom prst="line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7" name="Straight Arrow Connector 10"/>
          <p:cNvCxnSpPr>
            <a:cxnSpLocks noChangeShapeType="1"/>
          </p:cNvCxnSpPr>
          <p:nvPr/>
        </p:nvCxnSpPr>
        <p:spPr bwMode="auto">
          <a:xfrm>
            <a:off x="7079206" y="2371450"/>
            <a:ext cx="1343025" cy="0"/>
          </a:xfrm>
          <a:prstGeom prst="straightConnector1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8" name="Straight Arrow Connector 11"/>
          <p:cNvCxnSpPr>
            <a:cxnSpLocks noChangeShapeType="1"/>
          </p:cNvCxnSpPr>
          <p:nvPr/>
        </p:nvCxnSpPr>
        <p:spPr bwMode="auto">
          <a:xfrm>
            <a:off x="7344319" y="3822425"/>
            <a:ext cx="714375" cy="0"/>
          </a:xfrm>
          <a:prstGeom prst="straightConnector1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9" name="Straight Arrow Connector 13"/>
          <p:cNvCxnSpPr>
            <a:cxnSpLocks noChangeShapeType="1"/>
          </p:cNvCxnSpPr>
          <p:nvPr/>
        </p:nvCxnSpPr>
        <p:spPr bwMode="auto">
          <a:xfrm>
            <a:off x="6806156" y="5425800"/>
            <a:ext cx="1700213" cy="0"/>
          </a:xfrm>
          <a:prstGeom prst="straightConnector1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grpSp>
        <p:nvGrpSpPr>
          <p:cNvPr id="27" name="组合 26"/>
          <p:cNvGrpSpPr/>
          <p:nvPr/>
        </p:nvGrpSpPr>
        <p:grpSpPr>
          <a:xfrm>
            <a:off x="7969794" y="2009500"/>
            <a:ext cx="633412" cy="642937"/>
            <a:chOff x="8130176" y="1653900"/>
            <a:chExt cx="633412" cy="642937"/>
          </a:xfrm>
        </p:grpSpPr>
        <p:sp>
          <p:nvSpPr>
            <p:cNvPr id="15" name="Oval 16"/>
            <p:cNvSpPr>
              <a:spLocks noChangeArrowheads="1"/>
            </p:cNvSpPr>
            <p:nvPr/>
          </p:nvSpPr>
          <p:spPr bwMode="auto">
            <a:xfrm>
              <a:off x="8130176" y="1653900"/>
              <a:ext cx="633412" cy="642937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altLang="zh-CN" sz="2806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6" name="Text Box 10"/>
            <p:cNvSpPr txBox="1">
              <a:spLocks noChangeArrowheads="1"/>
            </p:cNvSpPr>
            <p:nvPr/>
          </p:nvSpPr>
          <p:spPr bwMode="auto">
            <a:xfrm>
              <a:off x="8200026" y="1838050"/>
              <a:ext cx="493712" cy="261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tIns="22860" rIns="45720" bIns="22860">
              <a:spAutoFit/>
            </a:bodyPr>
            <a:lstStyle>
              <a:lvl1pPr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400" dirty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10%</a:t>
              </a:r>
              <a:endParaRPr lang="en-US" altLang="zh-CN" sz="1000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965031" y="3501750"/>
            <a:ext cx="642937" cy="642937"/>
            <a:chOff x="8125413" y="3146150"/>
            <a:chExt cx="642937" cy="642937"/>
          </a:xfrm>
        </p:grpSpPr>
        <p:sp>
          <p:nvSpPr>
            <p:cNvPr id="17" name="Oval 23"/>
            <p:cNvSpPr>
              <a:spLocks noChangeArrowheads="1"/>
            </p:cNvSpPr>
            <p:nvPr/>
          </p:nvSpPr>
          <p:spPr bwMode="auto">
            <a:xfrm>
              <a:off x="8130176" y="3146150"/>
              <a:ext cx="633412" cy="642937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altLang="zh-CN" sz="2806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8" name="Text Box 10"/>
            <p:cNvSpPr txBox="1">
              <a:spLocks noChangeArrowheads="1"/>
            </p:cNvSpPr>
            <p:nvPr/>
          </p:nvSpPr>
          <p:spPr bwMode="auto">
            <a:xfrm>
              <a:off x="8125413" y="3336020"/>
              <a:ext cx="642937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45720" tIns="22860" rIns="45720" bIns="22860">
              <a:spAutoFit/>
            </a:bodyPr>
            <a:lstStyle>
              <a:lvl1pPr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400" dirty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25%</a:t>
              </a:r>
              <a:endParaRPr lang="en-US" altLang="zh-CN" sz="1000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009481" y="5105125"/>
            <a:ext cx="633413" cy="641350"/>
            <a:chOff x="8169863" y="4749525"/>
            <a:chExt cx="633413" cy="641350"/>
          </a:xfrm>
        </p:grpSpPr>
        <p:sp>
          <p:nvSpPr>
            <p:cNvPr id="19" name="Oval 26"/>
            <p:cNvSpPr>
              <a:spLocks noChangeArrowheads="1"/>
            </p:cNvSpPr>
            <p:nvPr/>
          </p:nvSpPr>
          <p:spPr bwMode="auto">
            <a:xfrm>
              <a:off x="8169863" y="4749525"/>
              <a:ext cx="633413" cy="641350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altLang="zh-CN" sz="2806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 Box 10"/>
            <p:cNvSpPr txBox="1">
              <a:spLocks noChangeArrowheads="1"/>
            </p:cNvSpPr>
            <p:nvPr/>
          </p:nvSpPr>
          <p:spPr bwMode="auto">
            <a:xfrm>
              <a:off x="8209649" y="4931837"/>
              <a:ext cx="563563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45720" tIns="22860" rIns="45720" bIns="22860">
              <a:spAutoFit/>
            </a:bodyPr>
            <a:lstStyle>
              <a:lvl1pPr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400" dirty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20%</a:t>
              </a:r>
              <a:endParaRPr lang="en-US" altLang="zh-CN" sz="1000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919956" y="2388912"/>
            <a:ext cx="633413" cy="642938"/>
            <a:chOff x="3080338" y="2033312"/>
            <a:chExt cx="633413" cy="642938"/>
          </a:xfrm>
        </p:grpSpPr>
        <p:sp>
          <p:nvSpPr>
            <p:cNvPr id="21" name="Oval 28"/>
            <p:cNvSpPr>
              <a:spLocks noChangeArrowheads="1"/>
            </p:cNvSpPr>
            <p:nvPr/>
          </p:nvSpPr>
          <p:spPr bwMode="auto">
            <a:xfrm>
              <a:off x="3080338" y="2033312"/>
              <a:ext cx="633413" cy="642938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altLang="zh-CN" sz="2806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2" name="Text Box 10"/>
            <p:cNvSpPr txBox="1">
              <a:spLocks noChangeArrowheads="1"/>
            </p:cNvSpPr>
            <p:nvPr/>
          </p:nvSpPr>
          <p:spPr bwMode="auto">
            <a:xfrm>
              <a:off x="3115262" y="2221595"/>
              <a:ext cx="563563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45720" tIns="22860" rIns="45720" bIns="22860">
              <a:spAutoFit/>
            </a:bodyPr>
            <a:lstStyle>
              <a:lvl1pPr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400" dirty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20%</a:t>
              </a:r>
              <a:endParaRPr lang="en-US" altLang="zh-CN" sz="1000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919956" y="4082775"/>
            <a:ext cx="633413" cy="642937"/>
            <a:chOff x="3080338" y="3727175"/>
            <a:chExt cx="633413" cy="642937"/>
          </a:xfrm>
        </p:grpSpPr>
        <p:sp>
          <p:nvSpPr>
            <p:cNvPr id="23" name="Oval 32"/>
            <p:cNvSpPr>
              <a:spLocks noChangeArrowheads="1"/>
            </p:cNvSpPr>
            <p:nvPr/>
          </p:nvSpPr>
          <p:spPr bwMode="auto">
            <a:xfrm>
              <a:off x="3080338" y="3727175"/>
              <a:ext cx="633413" cy="642937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altLang="zh-CN" sz="2806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4" name="Text Box 10"/>
            <p:cNvSpPr txBox="1">
              <a:spLocks noChangeArrowheads="1"/>
            </p:cNvSpPr>
            <p:nvPr/>
          </p:nvSpPr>
          <p:spPr bwMode="auto">
            <a:xfrm>
              <a:off x="3112480" y="3915457"/>
              <a:ext cx="563563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45720" tIns="22860" rIns="45720" bIns="22860">
              <a:spAutoFit/>
            </a:bodyPr>
            <a:lstStyle>
              <a:lvl1pPr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087438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400" dirty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25%</a:t>
              </a:r>
              <a:endParaRPr lang="en-US" altLang="zh-CN" sz="1000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207669" y="1903137"/>
            <a:ext cx="982662" cy="984250"/>
            <a:chOff x="6368051" y="1547537"/>
            <a:chExt cx="982662" cy="984250"/>
          </a:xfrm>
        </p:grpSpPr>
        <p:sp>
          <p:nvSpPr>
            <p:cNvPr id="14" name="Freeform 6"/>
            <p:cNvSpPr>
              <a:spLocks noEditPoints="1"/>
            </p:cNvSpPr>
            <p:nvPr/>
          </p:nvSpPr>
          <p:spPr bwMode="auto">
            <a:xfrm>
              <a:off x="6368051" y="1547537"/>
              <a:ext cx="982662" cy="984250"/>
            </a:xfrm>
            <a:custGeom>
              <a:avLst/>
              <a:gdLst>
                <a:gd name="T0" fmla="*/ 2147483647 w 971"/>
                <a:gd name="T1" fmla="*/ 2147483647 h 971"/>
                <a:gd name="T2" fmla="*/ 2147483647 w 971"/>
                <a:gd name="T3" fmla="*/ 2147483647 h 971"/>
                <a:gd name="T4" fmla="*/ 2147483647 w 971"/>
                <a:gd name="T5" fmla="*/ 2147483647 h 971"/>
                <a:gd name="T6" fmla="*/ 2147483647 w 971"/>
                <a:gd name="T7" fmla="*/ 2147483647 h 971"/>
                <a:gd name="T8" fmla="*/ 2147483647 w 971"/>
                <a:gd name="T9" fmla="*/ 2147483647 h 971"/>
                <a:gd name="T10" fmla="*/ 2147483647 w 971"/>
                <a:gd name="T11" fmla="*/ 2147483647 h 971"/>
                <a:gd name="T12" fmla="*/ 2147483647 w 971"/>
                <a:gd name="T13" fmla="*/ 2147483647 h 971"/>
                <a:gd name="T14" fmla="*/ 2147483647 w 971"/>
                <a:gd name="T15" fmla="*/ 2147483647 h 971"/>
                <a:gd name="T16" fmla="*/ 2147483647 w 971"/>
                <a:gd name="T17" fmla="*/ 2147483647 h 971"/>
                <a:gd name="T18" fmla="*/ 2147483647 w 971"/>
                <a:gd name="T19" fmla="*/ 2147483647 h 971"/>
                <a:gd name="T20" fmla="*/ 2147483647 w 971"/>
                <a:gd name="T21" fmla="*/ 2147483647 h 971"/>
                <a:gd name="T22" fmla="*/ 2147483647 w 971"/>
                <a:gd name="T23" fmla="*/ 0 h 971"/>
                <a:gd name="T24" fmla="*/ 2147483647 w 971"/>
                <a:gd name="T25" fmla="*/ 2147483647 h 971"/>
                <a:gd name="T26" fmla="*/ 2147483647 w 971"/>
                <a:gd name="T27" fmla="*/ 2147483647 h 971"/>
                <a:gd name="T28" fmla="*/ 2147483647 w 971"/>
                <a:gd name="T29" fmla="*/ 2147483647 h 971"/>
                <a:gd name="T30" fmla="*/ 2147483647 w 971"/>
                <a:gd name="T31" fmla="*/ 2147483647 h 971"/>
                <a:gd name="T32" fmla="*/ 2147483647 w 971"/>
                <a:gd name="T33" fmla="*/ 2147483647 h 971"/>
                <a:gd name="T34" fmla="*/ 2147483647 w 971"/>
                <a:gd name="T35" fmla="*/ 2147483647 h 971"/>
                <a:gd name="T36" fmla="*/ 2147483647 w 971"/>
                <a:gd name="T37" fmla="*/ 2147483647 h 971"/>
                <a:gd name="T38" fmla="*/ 2147483647 w 971"/>
                <a:gd name="T39" fmla="*/ 2147483647 h 971"/>
                <a:gd name="T40" fmla="*/ 2147483647 w 971"/>
                <a:gd name="T41" fmla="*/ 2147483647 h 971"/>
                <a:gd name="T42" fmla="*/ 0 w 971"/>
                <a:gd name="T43" fmla="*/ 2147483647 h 971"/>
                <a:gd name="T44" fmla="*/ 2147483647 w 971"/>
                <a:gd name="T45" fmla="*/ 2147483647 h 971"/>
                <a:gd name="T46" fmla="*/ 2147483647 w 971"/>
                <a:gd name="T47" fmla="*/ 2147483647 h 971"/>
                <a:gd name="T48" fmla="*/ 2147483647 w 971"/>
                <a:gd name="T49" fmla="*/ 2147483647 h 971"/>
                <a:gd name="T50" fmla="*/ 2147483647 w 971"/>
                <a:gd name="T51" fmla="*/ 2147483647 h 971"/>
                <a:gd name="T52" fmla="*/ 2147483647 w 971"/>
                <a:gd name="T53" fmla="*/ 2147483647 h 971"/>
                <a:gd name="T54" fmla="*/ 2147483647 w 971"/>
                <a:gd name="T55" fmla="*/ 2147483647 h 971"/>
                <a:gd name="T56" fmla="*/ 2147483647 w 971"/>
                <a:gd name="T57" fmla="*/ 2147483647 h 971"/>
                <a:gd name="T58" fmla="*/ 2147483647 w 971"/>
                <a:gd name="T59" fmla="*/ 2147483647 h 971"/>
                <a:gd name="T60" fmla="*/ 2147483647 w 971"/>
                <a:gd name="T61" fmla="*/ 2147483647 h 971"/>
                <a:gd name="T62" fmla="*/ 2147483647 w 971"/>
                <a:gd name="T63" fmla="*/ 2147483647 h 971"/>
                <a:gd name="T64" fmla="*/ 2147483647 w 971"/>
                <a:gd name="T65" fmla="*/ 2147483647 h 971"/>
                <a:gd name="T66" fmla="*/ 2147483647 w 971"/>
                <a:gd name="T67" fmla="*/ 2147483647 h 971"/>
                <a:gd name="T68" fmla="*/ 2147483647 w 971"/>
                <a:gd name="T69" fmla="*/ 2147483647 h 971"/>
                <a:gd name="T70" fmla="*/ 2147483647 w 971"/>
                <a:gd name="T71" fmla="*/ 2147483647 h 971"/>
                <a:gd name="T72" fmla="*/ 2147483647 w 971"/>
                <a:gd name="T73" fmla="*/ 2147483647 h 971"/>
                <a:gd name="T74" fmla="*/ 2147483647 w 971"/>
                <a:gd name="T75" fmla="*/ 2147483647 h 971"/>
                <a:gd name="T76" fmla="*/ 2147483647 w 971"/>
                <a:gd name="T77" fmla="*/ 2147483647 h 971"/>
                <a:gd name="T78" fmla="*/ 2147483647 w 971"/>
                <a:gd name="T79" fmla="*/ 2147483647 h 971"/>
                <a:gd name="T80" fmla="*/ 2147483647 w 971"/>
                <a:gd name="T81" fmla="*/ 2147483647 h 971"/>
                <a:gd name="T82" fmla="*/ 2147483647 w 971"/>
                <a:gd name="T83" fmla="*/ 2147483647 h 971"/>
                <a:gd name="T84" fmla="*/ 2147483647 w 971"/>
                <a:gd name="T85" fmla="*/ 2147483647 h 971"/>
                <a:gd name="T86" fmla="*/ 2147483647 w 971"/>
                <a:gd name="T87" fmla="*/ 2147483647 h 971"/>
                <a:gd name="T88" fmla="*/ 2147483647 w 971"/>
                <a:gd name="T89" fmla="*/ 2147483647 h 971"/>
                <a:gd name="T90" fmla="*/ 2147483647 w 971"/>
                <a:gd name="T91" fmla="*/ 2147483647 h 971"/>
                <a:gd name="T92" fmla="*/ 2147483647 w 971"/>
                <a:gd name="T93" fmla="*/ 2147483647 h 971"/>
                <a:gd name="T94" fmla="*/ 2147483647 w 971"/>
                <a:gd name="T95" fmla="*/ 2147483647 h 971"/>
                <a:gd name="T96" fmla="*/ 2147483647 w 971"/>
                <a:gd name="T97" fmla="*/ 2147483647 h 971"/>
                <a:gd name="T98" fmla="*/ 2147483647 w 971"/>
                <a:gd name="T99" fmla="*/ 2147483647 h 971"/>
                <a:gd name="T100" fmla="*/ 2147483647 w 971"/>
                <a:gd name="T101" fmla="*/ 2147483647 h 971"/>
                <a:gd name="T102" fmla="*/ 2147483647 w 971"/>
                <a:gd name="T103" fmla="*/ 2147483647 h 97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971" h="971">
                  <a:moveTo>
                    <a:pt x="891" y="541"/>
                  </a:moveTo>
                  <a:cubicBezTo>
                    <a:pt x="893" y="530"/>
                    <a:pt x="893" y="520"/>
                    <a:pt x="894" y="509"/>
                  </a:cubicBezTo>
                  <a:cubicBezTo>
                    <a:pt x="920" y="502"/>
                    <a:pt x="946" y="494"/>
                    <a:pt x="971" y="485"/>
                  </a:cubicBezTo>
                  <a:cubicBezTo>
                    <a:pt x="971" y="470"/>
                    <a:pt x="970" y="456"/>
                    <a:pt x="969" y="442"/>
                  </a:cubicBezTo>
                  <a:cubicBezTo>
                    <a:pt x="942" y="433"/>
                    <a:pt x="916" y="426"/>
                    <a:pt x="889" y="421"/>
                  </a:cubicBezTo>
                  <a:cubicBezTo>
                    <a:pt x="888" y="411"/>
                    <a:pt x="885" y="400"/>
                    <a:pt x="883" y="390"/>
                  </a:cubicBezTo>
                  <a:cubicBezTo>
                    <a:pt x="880" y="380"/>
                    <a:pt x="878" y="370"/>
                    <a:pt x="874" y="360"/>
                  </a:cubicBezTo>
                  <a:cubicBezTo>
                    <a:pt x="896" y="344"/>
                    <a:pt x="917" y="327"/>
                    <a:pt x="938" y="309"/>
                  </a:cubicBezTo>
                  <a:cubicBezTo>
                    <a:pt x="932" y="296"/>
                    <a:pt x="927" y="283"/>
                    <a:pt x="920" y="270"/>
                  </a:cubicBezTo>
                  <a:cubicBezTo>
                    <a:pt x="893" y="271"/>
                    <a:pt x="865" y="274"/>
                    <a:pt x="838" y="279"/>
                  </a:cubicBezTo>
                  <a:cubicBezTo>
                    <a:pt x="833" y="270"/>
                    <a:pt x="828" y="261"/>
                    <a:pt x="821" y="252"/>
                  </a:cubicBezTo>
                  <a:cubicBezTo>
                    <a:pt x="816" y="244"/>
                    <a:pt x="809" y="235"/>
                    <a:pt x="802" y="227"/>
                  </a:cubicBezTo>
                  <a:cubicBezTo>
                    <a:pt x="817" y="205"/>
                    <a:pt x="831" y="181"/>
                    <a:pt x="843" y="157"/>
                  </a:cubicBezTo>
                  <a:cubicBezTo>
                    <a:pt x="833" y="147"/>
                    <a:pt x="823" y="137"/>
                    <a:pt x="813" y="127"/>
                  </a:cubicBezTo>
                  <a:cubicBezTo>
                    <a:pt x="787" y="139"/>
                    <a:pt x="763" y="151"/>
                    <a:pt x="740" y="165"/>
                  </a:cubicBezTo>
                  <a:cubicBezTo>
                    <a:pt x="731" y="159"/>
                    <a:pt x="723" y="153"/>
                    <a:pt x="714" y="146"/>
                  </a:cubicBezTo>
                  <a:cubicBezTo>
                    <a:pt x="705" y="141"/>
                    <a:pt x="696" y="135"/>
                    <a:pt x="687" y="130"/>
                  </a:cubicBezTo>
                  <a:cubicBezTo>
                    <a:pt x="693" y="104"/>
                    <a:pt x="697" y="77"/>
                    <a:pt x="700" y="50"/>
                  </a:cubicBezTo>
                  <a:cubicBezTo>
                    <a:pt x="687" y="44"/>
                    <a:pt x="674" y="38"/>
                    <a:pt x="661" y="33"/>
                  </a:cubicBezTo>
                  <a:cubicBezTo>
                    <a:pt x="641" y="52"/>
                    <a:pt x="623" y="73"/>
                    <a:pt x="606" y="95"/>
                  </a:cubicBezTo>
                  <a:cubicBezTo>
                    <a:pt x="596" y="92"/>
                    <a:pt x="586" y="89"/>
                    <a:pt x="576" y="86"/>
                  </a:cubicBezTo>
                  <a:cubicBezTo>
                    <a:pt x="566" y="84"/>
                    <a:pt x="555" y="82"/>
                    <a:pt x="545" y="81"/>
                  </a:cubicBezTo>
                  <a:cubicBezTo>
                    <a:pt x="541" y="54"/>
                    <a:pt x="535" y="28"/>
                    <a:pt x="528" y="2"/>
                  </a:cubicBezTo>
                  <a:cubicBezTo>
                    <a:pt x="513" y="0"/>
                    <a:pt x="499" y="0"/>
                    <a:pt x="485" y="0"/>
                  </a:cubicBezTo>
                  <a:cubicBezTo>
                    <a:pt x="474" y="25"/>
                    <a:pt x="464" y="51"/>
                    <a:pt x="457" y="77"/>
                  </a:cubicBezTo>
                  <a:cubicBezTo>
                    <a:pt x="446" y="78"/>
                    <a:pt x="436" y="79"/>
                    <a:pt x="425" y="80"/>
                  </a:cubicBezTo>
                  <a:cubicBezTo>
                    <a:pt x="415" y="82"/>
                    <a:pt x="404" y="84"/>
                    <a:pt x="394" y="86"/>
                  </a:cubicBezTo>
                  <a:cubicBezTo>
                    <a:pt x="381" y="63"/>
                    <a:pt x="366" y="41"/>
                    <a:pt x="350" y="19"/>
                  </a:cubicBezTo>
                  <a:cubicBezTo>
                    <a:pt x="336" y="23"/>
                    <a:pt x="322" y="27"/>
                    <a:pt x="309" y="32"/>
                  </a:cubicBezTo>
                  <a:cubicBezTo>
                    <a:pt x="308" y="60"/>
                    <a:pt x="309" y="88"/>
                    <a:pt x="311" y="115"/>
                  </a:cubicBezTo>
                  <a:cubicBezTo>
                    <a:pt x="301" y="119"/>
                    <a:pt x="292" y="124"/>
                    <a:pt x="283" y="129"/>
                  </a:cubicBezTo>
                  <a:cubicBezTo>
                    <a:pt x="273" y="134"/>
                    <a:pt x="264" y="140"/>
                    <a:pt x="256" y="146"/>
                  </a:cubicBezTo>
                  <a:cubicBezTo>
                    <a:pt x="235" y="129"/>
                    <a:pt x="213" y="113"/>
                    <a:pt x="190" y="99"/>
                  </a:cubicBezTo>
                  <a:cubicBezTo>
                    <a:pt x="178" y="108"/>
                    <a:pt x="167" y="117"/>
                    <a:pt x="157" y="126"/>
                  </a:cubicBezTo>
                  <a:cubicBezTo>
                    <a:pt x="166" y="153"/>
                    <a:pt x="176" y="178"/>
                    <a:pt x="188" y="203"/>
                  </a:cubicBezTo>
                  <a:cubicBezTo>
                    <a:pt x="181" y="210"/>
                    <a:pt x="174" y="218"/>
                    <a:pt x="167" y="226"/>
                  </a:cubicBezTo>
                  <a:cubicBezTo>
                    <a:pt x="161" y="235"/>
                    <a:pt x="154" y="243"/>
                    <a:pt x="148" y="252"/>
                  </a:cubicBezTo>
                  <a:cubicBezTo>
                    <a:pt x="122" y="243"/>
                    <a:pt x="97" y="237"/>
                    <a:pt x="70" y="232"/>
                  </a:cubicBezTo>
                  <a:cubicBezTo>
                    <a:pt x="62" y="244"/>
                    <a:pt x="55" y="256"/>
                    <a:pt x="49" y="269"/>
                  </a:cubicBezTo>
                  <a:cubicBezTo>
                    <a:pt x="67" y="290"/>
                    <a:pt x="86" y="310"/>
                    <a:pt x="106" y="329"/>
                  </a:cubicBezTo>
                  <a:cubicBezTo>
                    <a:pt x="102" y="339"/>
                    <a:pt x="98" y="348"/>
                    <a:pt x="95" y="358"/>
                  </a:cubicBezTo>
                  <a:cubicBezTo>
                    <a:pt x="91" y="369"/>
                    <a:pt x="88" y="379"/>
                    <a:pt x="86" y="389"/>
                  </a:cubicBezTo>
                  <a:cubicBezTo>
                    <a:pt x="59" y="391"/>
                    <a:pt x="32" y="394"/>
                    <a:pt x="6" y="399"/>
                  </a:cubicBezTo>
                  <a:cubicBezTo>
                    <a:pt x="3" y="413"/>
                    <a:pt x="1" y="427"/>
                    <a:pt x="0" y="441"/>
                  </a:cubicBezTo>
                  <a:cubicBezTo>
                    <a:pt x="24" y="454"/>
                    <a:pt x="49" y="466"/>
                    <a:pt x="74" y="476"/>
                  </a:cubicBezTo>
                  <a:cubicBezTo>
                    <a:pt x="74" y="487"/>
                    <a:pt x="74" y="497"/>
                    <a:pt x="75" y="508"/>
                  </a:cubicBezTo>
                  <a:cubicBezTo>
                    <a:pt x="75" y="518"/>
                    <a:pt x="76" y="529"/>
                    <a:pt x="78" y="539"/>
                  </a:cubicBezTo>
                  <a:cubicBezTo>
                    <a:pt x="53" y="551"/>
                    <a:pt x="30" y="563"/>
                    <a:pt x="6" y="577"/>
                  </a:cubicBezTo>
                  <a:cubicBezTo>
                    <a:pt x="9" y="591"/>
                    <a:pt x="12" y="605"/>
                    <a:pt x="16" y="619"/>
                  </a:cubicBezTo>
                  <a:cubicBezTo>
                    <a:pt x="44" y="623"/>
                    <a:pt x="71" y="625"/>
                    <a:pt x="98" y="625"/>
                  </a:cubicBezTo>
                  <a:cubicBezTo>
                    <a:pt x="102" y="635"/>
                    <a:pt x="106" y="645"/>
                    <a:pt x="110" y="654"/>
                  </a:cubicBezTo>
                  <a:cubicBezTo>
                    <a:pt x="114" y="664"/>
                    <a:pt x="119" y="674"/>
                    <a:pt x="124" y="683"/>
                  </a:cubicBezTo>
                  <a:cubicBezTo>
                    <a:pt x="106" y="702"/>
                    <a:pt x="88" y="723"/>
                    <a:pt x="71" y="744"/>
                  </a:cubicBezTo>
                  <a:cubicBezTo>
                    <a:pt x="79" y="756"/>
                    <a:pt x="87" y="768"/>
                    <a:pt x="96" y="779"/>
                  </a:cubicBezTo>
                  <a:cubicBezTo>
                    <a:pt x="123" y="773"/>
                    <a:pt x="149" y="765"/>
                    <a:pt x="174" y="755"/>
                  </a:cubicBezTo>
                  <a:cubicBezTo>
                    <a:pt x="181" y="763"/>
                    <a:pt x="189" y="771"/>
                    <a:pt x="196" y="778"/>
                  </a:cubicBezTo>
                  <a:cubicBezTo>
                    <a:pt x="204" y="786"/>
                    <a:pt x="211" y="793"/>
                    <a:pt x="220" y="800"/>
                  </a:cubicBezTo>
                  <a:cubicBezTo>
                    <a:pt x="209" y="824"/>
                    <a:pt x="200" y="850"/>
                    <a:pt x="192" y="876"/>
                  </a:cubicBezTo>
                  <a:cubicBezTo>
                    <a:pt x="204" y="884"/>
                    <a:pt x="216" y="892"/>
                    <a:pt x="228" y="900"/>
                  </a:cubicBezTo>
                  <a:cubicBezTo>
                    <a:pt x="251" y="884"/>
                    <a:pt x="272" y="867"/>
                    <a:pt x="293" y="849"/>
                  </a:cubicBezTo>
                  <a:cubicBezTo>
                    <a:pt x="302" y="854"/>
                    <a:pt x="311" y="858"/>
                    <a:pt x="321" y="863"/>
                  </a:cubicBezTo>
                  <a:cubicBezTo>
                    <a:pt x="331" y="867"/>
                    <a:pt x="341" y="871"/>
                    <a:pt x="351" y="874"/>
                  </a:cubicBezTo>
                  <a:cubicBezTo>
                    <a:pt x="350" y="901"/>
                    <a:pt x="351" y="928"/>
                    <a:pt x="353" y="955"/>
                  </a:cubicBezTo>
                  <a:cubicBezTo>
                    <a:pt x="366" y="959"/>
                    <a:pt x="380" y="962"/>
                    <a:pt x="394" y="965"/>
                  </a:cubicBezTo>
                  <a:cubicBezTo>
                    <a:pt x="410" y="942"/>
                    <a:pt x="424" y="918"/>
                    <a:pt x="436" y="894"/>
                  </a:cubicBezTo>
                  <a:cubicBezTo>
                    <a:pt x="447" y="895"/>
                    <a:pt x="457" y="896"/>
                    <a:pt x="468" y="896"/>
                  </a:cubicBezTo>
                  <a:cubicBezTo>
                    <a:pt x="479" y="897"/>
                    <a:pt x="489" y="897"/>
                    <a:pt x="500" y="896"/>
                  </a:cubicBezTo>
                  <a:cubicBezTo>
                    <a:pt x="509" y="921"/>
                    <a:pt x="519" y="947"/>
                    <a:pt x="531" y="971"/>
                  </a:cubicBezTo>
                  <a:cubicBezTo>
                    <a:pt x="545" y="969"/>
                    <a:pt x="559" y="967"/>
                    <a:pt x="573" y="965"/>
                  </a:cubicBezTo>
                  <a:cubicBezTo>
                    <a:pt x="580" y="937"/>
                    <a:pt x="584" y="911"/>
                    <a:pt x="587" y="884"/>
                  </a:cubicBezTo>
                  <a:cubicBezTo>
                    <a:pt x="597" y="881"/>
                    <a:pt x="607" y="878"/>
                    <a:pt x="617" y="875"/>
                  </a:cubicBezTo>
                  <a:cubicBezTo>
                    <a:pt x="627" y="871"/>
                    <a:pt x="637" y="867"/>
                    <a:pt x="647" y="863"/>
                  </a:cubicBezTo>
                  <a:cubicBezTo>
                    <a:pt x="664" y="883"/>
                    <a:pt x="683" y="903"/>
                    <a:pt x="703" y="921"/>
                  </a:cubicBezTo>
                  <a:cubicBezTo>
                    <a:pt x="716" y="915"/>
                    <a:pt x="728" y="908"/>
                    <a:pt x="740" y="900"/>
                  </a:cubicBezTo>
                  <a:cubicBezTo>
                    <a:pt x="736" y="873"/>
                    <a:pt x="731" y="846"/>
                    <a:pt x="723" y="820"/>
                  </a:cubicBezTo>
                  <a:cubicBezTo>
                    <a:pt x="732" y="814"/>
                    <a:pt x="740" y="807"/>
                    <a:pt x="748" y="800"/>
                  </a:cubicBezTo>
                  <a:cubicBezTo>
                    <a:pt x="757" y="794"/>
                    <a:pt x="764" y="786"/>
                    <a:pt x="772" y="779"/>
                  </a:cubicBezTo>
                  <a:cubicBezTo>
                    <a:pt x="795" y="792"/>
                    <a:pt x="820" y="803"/>
                    <a:pt x="845" y="813"/>
                  </a:cubicBezTo>
                  <a:cubicBezTo>
                    <a:pt x="855" y="802"/>
                    <a:pt x="864" y="791"/>
                    <a:pt x="872" y="780"/>
                  </a:cubicBezTo>
                  <a:cubicBezTo>
                    <a:pt x="859" y="756"/>
                    <a:pt x="844" y="733"/>
                    <a:pt x="828" y="711"/>
                  </a:cubicBezTo>
                  <a:cubicBezTo>
                    <a:pt x="834" y="702"/>
                    <a:pt x="839" y="693"/>
                    <a:pt x="844" y="684"/>
                  </a:cubicBezTo>
                  <a:cubicBezTo>
                    <a:pt x="849" y="674"/>
                    <a:pt x="854" y="665"/>
                    <a:pt x="858" y="655"/>
                  </a:cubicBezTo>
                  <a:cubicBezTo>
                    <a:pt x="885" y="659"/>
                    <a:pt x="911" y="660"/>
                    <a:pt x="939" y="661"/>
                  </a:cubicBezTo>
                  <a:cubicBezTo>
                    <a:pt x="944" y="647"/>
                    <a:pt x="948" y="634"/>
                    <a:pt x="952" y="620"/>
                  </a:cubicBezTo>
                  <a:cubicBezTo>
                    <a:pt x="931" y="602"/>
                    <a:pt x="908" y="586"/>
                    <a:pt x="886" y="572"/>
                  </a:cubicBezTo>
                  <a:cubicBezTo>
                    <a:pt x="888" y="561"/>
                    <a:pt x="890" y="551"/>
                    <a:pt x="891" y="541"/>
                  </a:cubicBezTo>
                  <a:close/>
                  <a:moveTo>
                    <a:pt x="803" y="529"/>
                  </a:moveTo>
                  <a:cubicBezTo>
                    <a:pt x="798" y="568"/>
                    <a:pt x="785" y="606"/>
                    <a:pt x="766" y="641"/>
                  </a:cubicBezTo>
                  <a:cubicBezTo>
                    <a:pt x="747" y="676"/>
                    <a:pt x="721" y="707"/>
                    <a:pt x="691" y="732"/>
                  </a:cubicBezTo>
                  <a:cubicBezTo>
                    <a:pt x="661" y="758"/>
                    <a:pt x="626" y="778"/>
                    <a:pt x="588" y="790"/>
                  </a:cubicBezTo>
                  <a:cubicBezTo>
                    <a:pt x="551" y="803"/>
                    <a:pt x="511" y="809"/>
                    <a:pt x="472" y="807"/>
                  </a:cubicBezTo>
                  <a:cubicBezTo>
                    <a:pt x="432" y="806"/>
                    <a:pt x="393" y="797"/>
                    <a:pt x="357" y="781"/>
                  </a:cubicBezTo>
                  <a:cubicBezTo>
                    <a:pt x="320" y="765"/>
                    <a:pt x="287" y="743"/>
                    <a:pt x="259" y="715"/>
                  </a:cubicBezTo>
                  <a:cubicBezTo>
                    <a:pt x="230" y="687"/>
                    <a:pt x="207" y="654"/>
                    <a:pt x="191" y="618"/>
                  </a:cubicBezTo>
                  <a:cubicBezTo>
                    <a:pt x="175" y="582"/>
                    <a:pt x="166" y="543"/>
                    <a:pt x="164" y="503"/>
                  </a:cubicBezTo>
                  <a:cubicBezTo>
                    <a:pt x="161" y="464"/>
                    <a:pt x="167" y="424"/>
                    <a:pt x="179" y="386"/>
                  </a:cubicBezTo>
                  <a:cubicBezTo>
                    <a:pt x="191" y="349"/>
                    <a:pt x="211" y="313"/>
                    <a:pt x="236" y="283"/>
                  </a:cubicBezTo>
                  <a:cubicBezTo>
                    <a:pt x="261" y="252"/>
                    <a:pt x="292" y="226"/>
                    <a:pt x="326" y="207"/>
                  </a:cubicBezTo>
                  <a:cubicBezTo>
                    <a:pt x="361" y="187"/>
                    <a:pt x="399" y="174"/>
                    <a:pt x="438" y="168"/>
                  </a:cubicBezTo>
                  <a:cubicBezTo>
                    <a:pt x="477" y="163"/>
                    <a:pt x="517" y="164"/>
                    <a:pt x="556" y="173"/>
                  </a:cubicBezTo>
                  <a:cubicBezTo>
                    <a:pt x="594" y="182"/>
                    <a:pt x="632" y="198"/>
                    <a:pt x="664" y="220"/>
                  </a:cubicBezTo>
                  <a:cubicBezTo>
                    <a:pt x="697" y="242"/>
                    <a:pt x="726" y="271"/>
                    <a:pt x="748" y="303"/>
                  </a:cubicBezTo>
                  <a:cubicBezTo>
                    <a:pt x="771" y="336"/>
                    <a:pt x="787" y="372"/>
                    <a:pt x="797" y="411"/>
                  </a:cubicBezTo>
                  <a:cubicBezTo>
                    <a:pt x="806" y="450"/>
                    <a:pt x="808" y="490"/>
                    <a:pt x="803" y="529"/>
                  </a:cubicBezTo>
                  <a:close/>
                </a:path>
              </a:pathLst>
            </a:custGeom>
            <a:solidFill>
              <a:srgbClr val="E61817"/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  <p:sp>
          <p:nvSpPr>
            <p:cNvPr id="25" name="Freeform 34"/>
            <p:cNvSpPr>
              <a:spLocks/>
            </p:cNvSpPr>
            <p:nvPr/>
          </p:nvSpPr>
          <p:spPr bwMode="auto">
            <a:xfrm>
              <a:off x="6674438" y="1860275"/>
              <a:ext cx="390525" cy="344487"/>
            </a:xfrm>
            <a:custGeom>
              <a:avLst/>
              <a:gdLst>
                <a:gd name="T0" fmla="*/ 2147483647 w 136"/>
                <a:gd name="T1" fmla="*/ 2147483647 h 120"/>
                <a:gd name="T2" fmla="*/ 2147483647 w 136"/>
                <a:gd name="T3" fmla="*/ 0 h 120"/>
                <a:gd name="T4" fmla="*/ 0 w 136"/>
                <a:gd name="T5" fmla="*/ 2147483647 h 120"/>
                <a:gd name="T6" fmla="*/ 2147483647 w 136"/>
                <a:gd name="T7" fmla="*/ 2147483647 h 120"/>
                <a:gd name="T8" fmla="*/ 2147483647 w 136"/>
                <a:gd name="T9" fmla="*/ 2147483647 h 120"/>
                <a:gd name="T10" fmla="*/ 2147483647 w 136"/>
                <a:gd name="T11" fmla="*/ 2147483647 h 120"/>
                <a:gd name="T12" fmla="*/ 2147483647 w 136"/>
                <a:gd name="T13" fmla="*/ 2147483647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6" h="120">
                  <a:moveTo>
                    <a:pt x="136" y="48"/>
                  </a:moveTo>
                  <a:cubicBezTo>
                    <a:pt x="136" y="22"/>
                    <a:pt x="106" y="0"/>
                    <a:pt x="68" y="0"/>
                  </a:cubicBezTo>
                  <a:cubicBezTo>
                    <a:pt x="31" y="0"/>
                    <a:pt x="0" y="22"/>
                    <a:pt x="0" y="48"/>
                  </a:cubicBezTo>
                  <a:cubicBezTo>
                    <a:pt x="0" y="67"/>
                    <a:pt x="15" y="83"/>
                    <a:pt x="37" y="91"/>
                  </a:cubicBezTo>
                  <a:cubicBezTo>
                    <a:pt x="38" y="96"/>
                    <a:pt x="37" y="106"/>
                    <a:pt x="22" y="120"/>
                  </a:cubicBezTo>
                  <a:cubicBezTo>
                    <a:pt x="22" y="120"/>
                    <a:pt x="54" y="111"/>
                    <a:pt x="73" y="96"/>
                  </a:cubicBezTo>
                  <a:cubicBezTo>
                    <a:pt x="108" y="94"/>
                    <a:pt x="136" y="73"/>
                    <a:pt x="136" y="48"/>
                  </a:cubicBezTo>
                  <a:close/>
                </a:path>
              </a:pathLst>
            </a:custGeom>
            <a:solidFill>
              <a:srgbClr val="E61817"/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845719" y="2944537"/>
            <a:ext cx="1766887" cy="1765300"/>
            <a:chOff x="6006101" y="2588937"/>
            <a:chExt cx="1766887" cy="1765300"/>
          </a:xfrm>
        </p:grpSpPr>
        <p:sp>
          <p:nvSpPr>
            <p:cNvPr id="11" name="Freeform 3"/>
            <p:cNvSpPr>
              <a:spLocks noEditPoints="1"/>
            </p:cNvSpPr>
            <p:nvPr/>
          </p:nvSpPr>
          <p:spPr bwMode="auto">
            <a:xfrm>
              <a:off x="6006101" y="2588937"/>
              <a:ext cx="1766887" cy="1765300"/>
            </a:xfrm>
            <a:custGeom>
              <a:avLst/>
              <a:gdLst>
                <a:gd name="T0" fmla="*/ 2147483647 w 971"/>
                <a:gd name="T1" fmla="*/ 2147483647 h 971"/>
                <a:gd name="T2" fmla="*/ 2147483647 w 971"/>
                <a:gd name="T3" fmla="*/ 2147483647 h 971"/>
                <a:gd name="T4" fmla="*/ 2147483647 w 971"/>
                <a:gd name="T5" fmla="*/ 2147483647 h 971"/>
                <a:gd name="T6" fmla="*/ 2147483647 w 971"/>
                <a:gd name="T7" fmla="*/ 2147483647 h 971"/>
                <a:gd name="T8" fmla="*/ 2147483647 w 971"/>
                <a:gd name="T9" fmla="*/ 2147483647 h 971"/>
                <a:gd name="T10" fmla="*/ 2147483647 w 971"/>
                <a:gd name="T11" fmla="*/ 2147483647 h 971"/>
                <a:gd name="T12" fmla="*/ 2147483647 w 971"/>
                <a:gd name="T13" fmla="*/ 2147483647 h 971"/>
                <a:gd name="T14" fmla="*/ 2147483647 w 971"/>
                <a:gd name="T15" fmla="*/ 2147483647 h 971"/>
                <a:gd name="T16" fmla="*/ 2147483647 w 971"/>
                <a:gd name="T17" fmla="*/ 2147483647 h 971"/>
                <a:gd name="T18" fmla="*/ 2147483647 w 971"/>
                <a:gd name="T19" fmla="*/ 2147483647 h 971"/>
                <a:gd name="T20" fmla="*/ 2147483647 w 971"/>
                <a:gd name="T21" fmla="*/ 2147483647 h 971"/>
                <a:gd name="T22" fmla="*/ 2147483647 w 971"/>
                <a:gd name="T23" fmla="*/ 0 h 971"/>
                <a:gd name="T24" fmla="*/ 2147483647 w 971"/>
                <a:gd name="T25" fmla="*/ 2147483647 h 971"/>
                <a:gd name="T26" fmla="*/ 2147483647 w 971"/>
                <a:gd name="T27" fmla="*/ 2147483647 h 971"/>
                <a:gd name="T28" fmla="*/ 2147483647 w 971"/>
                <a:gd name="T29" fmla="*/ 2147483647 h 971"/>
                <a:gd name="T30" fmla="*/ 2147483647 w 971"/>
                <a:gd name="T31" fmla="*/ 2147483647 h 971"/>
                <a:gd name="T32" fmla="*/ 2147483647 w 971"/>
                <a:gd name="T33" fmla="*/ 2147483647 h 971"/>
                <a:gd name="T34" fmla="*/ 2147483647 w 971"/>
                <a:gd name="T35" fmla="*/ 2147483647 h 971"/>
                <a:gd name="T36" fmla="*/ 2147483647 w 971"/>
                <a:gd name="T37" fmla="*/ 2147483647 h 971"/>
                <a:gd name="T38" fmla="*/ 2147483647 w 971"/>
                <a:gd name="T39" fmla="*/ 2147483647 h 971"/>
                <a:gd name="T40" fmla="*/ 2147483647 w 971"/>
                <a:gd name="T41" fmla="*/ 2147483647 h 971"/>
                <a:gd name="T42" fmla="*/ 0 w 971"/>
                <a:gd name="T43" fmla="*/ 2147483647 h 971"/>
                <a:gd name="T44" fmla="*/ 2147483647 w 971"/>
                <a:gd name="T45" fmla="*/ 2147483647 h 971"/>
                <a:gd name="T46" fmla="*/ 2147483647 w 971"/>
                <a:gd name="T47" fmla="*/ 2147483647 h 971"/>
                <a:gd name="T48" fmla="*/ 2147483647 w 971"/>
                <a:gd name="T49" fmla="*/ 2147483647 h 971"/>
                <a:gd name="T50" fmla="*/ 2147483647 w 971"/>
                <a:gd name="T51" fmla="*/ 2147483647 h 971"/>
                <a:gd name="T52" fmla="*/ 2147483647 w 971"/>
                <a:gd name="T53" fmla="*/ 2147483647 h 971"/>
                <a:gd name="T54" fmla="*/ 2147483647 w 971"/>
                <a:gd name="T55" fmla="*/ 2147483647 h 971"/>
                <a:gd name="T56" fmla="*/ 2147483647 w 971"/>
                <a:gd name="T57" fmla="*/ 2147483647 h 971"/>
                <a:gd name="T58" fmla="*/ 2147483647 w 971"/>
                <a:gd name="T59" fmla="*/ 2147483647 h 971"/>
                <a:gd name="T60" fmla="*/ 2147483647 w 971"/>
                <a:gd name="T61" fmla="*/ 2147483647 h 971"/>
                <a:gd name="T62" fmla="*/ 2147483647 w 971"/>
                <a:gd name="T63" fmla="*/ 2147483647 h 971"/>
                <a:gd name="T64" fmla="*/ 2147483647 w 971"/>
                <a:gd name="T65" fmla="*/ 2147483647 h 971"/>
                <a:gd name="T66" fmla="*/ 2147483647 w 971"/>
                <a:gd name="T67" fmla="*/ 2147483647 h 971"/>
                <a:gd name="T68" fmla="*/ 2147483647 w 971"/>
                <a:gd name="T69" fmla="*/ 2147483647 h 971"/>
                <a:gd name="T70" fmla="*/ 2147483647 w 971"/>
                <a:gd name="T71" fmla="*/ 2147483647 h 971"/>
                <a:gd name="T72" fmla="*/ 2147483647 w 971"/>
                <a:gd name="T73" fmla="*/ 2147483647 h 971"/>
                <a:gd name="T74" fmla="*/ 2147483647 w 971"/>
                <a:gd name="T75" fmla="*/ 2147483647 h 971"/>
                <a:gd name="T76" fmla="*/ 2147483647 w 971"/>
                <a:gd name="T77" fmla="*/ 2147483647 h 971"/>
                <a:gd name="T78" fmla="*/ 2147483647 w 971"/>
                <a:gd name="T79" fmla="*/ 2147483647 h 971"/>
                <a:gd name="T80" fmla="*/ 2147483647 w 971"/>
                <a:gd name="T81" fmla="*/ 2147483647 h 971"/>
                <a:gd name="T82" fmla="*/ 2147483647 w 971"/>
                <a:gd name="T83" fmla="*/ 2147483647 h 971"/>
                <a:gd name="T84" fmla="*/ 2147483647 w 971"/>
                <a:gd name="T85" fmla="*/ 2147483647 h 971"/>
                <a:gd name="T86" fmla="*/ 2147483647 w 971"/>
                <a:gd name="T87" fmla="*/ 2147483647 h 971"/>
                <a:gd name="T88" fmla="*/ 2147483647 w 971"/>
                <a:gd name="T89" fmla="*/ 2147483647 h 971"/>
                <a:gd name="T90" fmla="*/ 2147483647 w 971"/>
                <a:gd name="T91" fmla="*/ 2147483647 h 971"/>
                <a:gd name="T92" fmla="*/ 2147483647 w 971"/>
                <a:gd name="T93" fmla="*/ 2147483647 h 971"/>
                <a:gd name="T94" fmla="*/ 2147483647 w 971"/>
                <a:gd name="T95" fmla="*/ 2147483647 h 971"/>
                <a:gd name="T96" fmla="*/ 2147483647 w 971"/>
                <a:gd name="T97" fmla="*/ 2147483647 h 971"/>
                <a:gd name="T98" fmla="*/ 2147483647 w 971"/>
                <a:gd name="T99" fmla="*/ 2147483647 h 971"/>
                <a:gd name="T100" fmla="*/ 2147483647 w 971"/>
                <a:gd name="T101" fmla="*/ 2147483647 h 971"/>
                <a:gd name="T102" fmla="*/ 2147483647 w 971"/>
                <a:gd name="T103" fmla="*/ 2147483647 h 97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971" h="971">
                  <a:moveTo>
                    <a:pt x="891" y="541"/>
                  </a:moveTo>
                  <a:cubicBezTo>
                    <a:pt x="893" y="530"/>
                    <a:pt x="893" y="520"/>
                    <a:pt x="894" y="509"/>
                  </a:cubicBezTo>
                  <a:cubicBezTo>
                    <a:pt x="920" y="502"/>
                    <a:pt x="946" y="494"/>
                    <a:pt x="971" y="485"/>
                  </a:cubicBezTo>
                  <a:cubicBezTo>
                    <a:pt x="971" y="470"/>
                    <a:pt x="970" y="456"/>
                    <a:pt x="969" y="442"/>
                  </a:cubicBezTo>
                  <a:cubicBezTo>
                    <a:pt x="942" y="433"/>
                    <a:pt x="916" y="426"/>
                    <a:pt x="889" y="421"/>
                  </a:cubicBezTo>
                  <a:cubicBezTo>
                    <a:pt x="888" y="411"/>
                    <a:pt x="885" y="400"/>
                    <a:pt x="883" y="390"/>
                  </a:cubicBezTo>
                  <a:cubicBezTo>
                    <a:pt x="880" y="380"/>
                    <a:pt x="878" y="370"/>
                    <a:pt x="874" y="360"/>
                  </a:cubicBezTo>
                  <a:cubicBezTo>
                    <a:pt x="896" y="344"/>
                    <a:pt x="917" y="327"/>
                    <a:pt x="938" y="309"/>
                  </a:cubicBezTo>
                  <a:cubicBezTo>
                    <a:pt x="932" y="296"/>
                    <a:pt x="927" y="283"/>
                    <a:pt x="920" y="270"/>
                  </a:cubicBezTo>
                  <a:cubicBezTo>
                    <a:pt x="893" y="271"/>
                    <a:pt x="865" y="274"/>
                    <a:pt x="838" y="279"/>
                  </a:cubicBezTo>
                  <a:cubicBezTo>
                    <a:pt x="833" y="270"/>
                    <a:pt x="828" y="261"/>
                    <a:pt x="821" y="252"/>
                  </a:cubicBezTo>
                  <a:cubicBezTo>
                    <a:pt x="816" y="244"/>
                    <a:pt x="809" y="235"/>
                    <a:pt x="802" y="227"/>
                  </a:cubicBezTo>
                  <a:cubicBezTo>
                    <a:pt x="817" y="205"/>
                    <a:pt x="831" y="181"/>
                    <a:pt x="843" y="157"/>
                  </a:cubicBezTo>
                  <a:cubicBezTo>
                    <a:pt x="833" y="147"/>
                    <a:pt x="823" y="137"/>
                    <a:pt x="813" y="127"/>
                  </a:cubicBezTo>
                  <a:cubicBezTo>
                    <a:pt x="787" y="139"/>
                    <a:pt x="763" y="151"/>
                    <a:pt x="740" y="165"/>
                  </a:cubicBezTo>
                  <a:cubicBezTo>
                    <a:pt x="731" y="159"/>
                    <a:pt x="723" y="153"/>
                    <a:pt x="714" y="146"/>
                  </a:cubicBezTo>
                  <a:cubicBezTo>
                    <a:pt x="705" y="141"/>
                    <a:pt x="696" y="135"/>
                    <a:pt x="687" y="130"/>
                  </a:cubicBezTo>
                  <a:cubicBezTo>
                    <a:pt x="693" y="104"/>
                    <a:pt x="697" y="77"/>
                    <a:pt x="700" y="50"/>
                  </a:cubicBezTo>
                  <a:cubicBezTo>
                    <a:pt x="687" y="44"/>
                    <a:pt x="674" y="38"/>
                    <a:pt x="661" y="33"/>
                  </a:cubicBezTo>
                  <a:cubicBezTo>
                    <a:pt x="641" y="52"/>
                    <a:pt x="623" y="73"/>
                    <a:pt x="606" y="95"/>
                  </a:cubicBezTo>
                  <a:cubicBezTo>
                    <a:pt x="596" y="92"/>
                    <a:pt x="586" y="89"/>
                    <a:pt x="576" y="86"/>
                  </a:cubicBezTo>
                  <a:cubicBezTo>
                    <a:pt x="566" y="84"/>
                    <a:pt x="555" y="82"/>
                    <a:pt x="545" y="81"/>
                  </a:cubicBezTo>
                  <a:cubicBezTo>
                    <a:pt x="541" y="54"/>
                    <a:pt x="535" y="28"/>
                    <a:pt x="528" y="2"/>
                  </a:cubicBezTo>
                  <a:cubicBezTo>
                    <a:pt x="513" y="0"/>
                    <a:pt x="499" y="0"/>
                    <a:pt x="485" y="0"/>
                  </a:cubicBezTo>
                  <a:cubicBezTo>
                    <a:pt x="474" y="25"/>
                    <a:pt x="464" y="51"/>
                    <a:pt x="457" y="77"/>
                  </a:cubicBezTo>
                  <a:cubicBezTo>
                    <a:pt x="446" y="78"/>
                    <a:pt x="436" y="79"/>
                    <a:pt x="425" y="80"/>
                  </a:cubicBezTo>
                  <a:cubicBezTo>
                    <a:pt x="415" y="82"/>
                    <a:pt x="404" y="84"/>
                    <a:pt x="394" y="86"/>
                  </a:cubicBezTo>
                  <a:cubicBezTo>
                    <a:pt x="381" y="63"/>
                    <a:pt x="366" y="41"/>
                    <a:pt x="350" y="19"/>
                  </a:cubicBezTo>
                  <a:cubicBezTo>
                    <a:pt x="336" y="23"/>
                    <a:pt x="322" y="27"/>
                    <a:pt x="309" y="32"/>
                  </a:cubicBezTo>
                  <a:cubicBezTo>
                    <a:pt x="308" y="60"/>
                    <a:pt x="309" y="88"/>
                    <a:pt x="311" y="115"/>
                  </a:cubicBezTo>
                  <a:cubicBezTo>
                    <a:pt x="301" y="119"/>
                    <a:pt x="292" y="124"/>
                    <a:pt x="283" y="129"/>
                  </a:cubicBezTo>
                  <a:cubicBezTo>
                    <a:pt x="273" y="134"/>
                    <a:pt x="264" y="140"/>
                    <a:pt x="256" y="146"/>
                  </a:cubicBezTo>
                  <a:cubicBezTo>
                    <a:pt x="235" y="129"/>
                    <a:pt x="213" y="113"/>
                    <a:pt x="190" y="99"/>
                  </a:cubicBezTo>
                  <a:cubicBezTo>
                    <a:pt x="178" y="108"/>
                    <a:pt x="167" y="117"/>
                    <a:pt x="157" y="126"/>
                  </a:cubicBezTo>
                  <a:cubicBezTo>
                    <a:pt x="166" y="153"/>
                    <a:pt x="176" y="178"/>
                    <a:pt x="188" y="203"/>
                  </a:cubicBezTo>
                  <a:cubicBezTo>
                    <a:pt x="181" y="210"/>
                    <a:pt x="174" y="218"/>
                    <a:pt x="167" y="226"/>
                  </a:cubicBezTo>
                  <a:cubicBezTo>
                    <a:pt x="161" y="235"/>
                    <a:pt x="154" y="243"/>
                    <a:pt x="148" y="252"/>
                  </a:cubicBezTo>
                  <a:cubicBezTo>
                    <a:pt x="122" y="243"/>
                    <a:pt x="97" y="237"/>
                    <a:pt x="70" y="232"/>
                  </a:cubicBezTo>
                  <a:cubicBezTo>
                    <a:pt x="62" y="244"/>
                    <a:pt x="55" y="256"/>
                    <a:pt x="49" y="269"/>
                  </a:cubicBezTo>
                  <a:cubicBezTo>
                    <a:pt x="67" y="290"/>
                    <a:pt x="86" y="310"/>
                    <a:pt x="106" y="329"/>
                  </a:cubicBezTo>
                  <a:cubicBezTo>
                    <a:pt x="102" y="339"/>
                    <a:pt x="98" y="348"/>
                    <a:pt x="95" y="358"/>
                  </a:cubicBezTo>
                  <a:cubicBezTo>
                    <a:pt x="91" y="369"/>
                    <a:pt x="88" y="379"/>
                    <a:pt x="86" y="389"/>
                  </a:cubicBezTo>
                  <a:cubicBezTo>
                    <a:pt x="59" y="391"/>
                    <a:pt x="32" y="394"/>
                    <a:pt x="6" y="399"/>
                  </a:cubicBezTo>
                  <a:cubicBezTo>
                    <a:pt x="3" y="413"/>
                    <a:pt x="1" y="427"/>
                    <a:pt x="0" y="441"/>
                  </a:cubicBezTo>
                  <a:cubicBezTo>
                    <a:pt x="24" y="454"/>
                    <a:pt x="49" y="466"/>
                    <a:pt x="74" y="476"/>
                  </a:cubicBezTo>
                  <a:cubicBezTo>
                    <a:pt x="74" y="487"/>
                    <a:pt x="74" y="497"/>
                    <a:pt x="75" y="508"/>
                  </a:cubicBezTo>
                  <a:cubicBezTo>
                    <a:pt x="75" y="518"/>
                    <a:pt x="76" y="529"/>
                    <a:pt x="78" y="539"/>
                  </a:cubicBezTo>
                  <a:cubicBezTo>
                    <a:pt x="53" y="551"/>
                    <a:pt x="30" y="563"/>
                    <a:pt x="6" y="577"/>
                  </a:cubicBezTo>
                  <a:cubicBezTo>
                    <a:pt x="9" y="591"/>
                    <a:pt x="12" y="605"/>
                    <a:pt x="16" y="619"/>
                  </a:cubicBezTo>
                  <a:cubicBezTo>
                    <a:pt x="44" y="623"/>
                    <a:pt x="71" y="625"/>
                    <a:pt x="98" y="625"/>
                  </a:cubicBezTo>
                  <a:cubicBezTo>
                    <a:pt x="102" y="635"/>
                    <a:pt x="106" y="645"/>
                    <a:pt x="110" y="654"/>
                  </a:cubicBezTo>
                  <a:cubicBezTo>
                    <a:pt x="114" y="664"/>
                    <a:pt x="119" y="674"/>
                    <a:pt x="124" y="683"/>
                  </a:cubicBezTo>
                  <a:cubicBezTo>
                    <a:pt x="106" y="702"/>
                    <a:pt x="88" y="723"/>
                    <a:pt x="71" y="744"/>
                  </a:cubicBezTo>
                  <a:cubicBezTo>
                    <a:pt x="79" y="756"/>
                    <a:pt x="87" y="768"/>
                    <a:pt x="96" y="779"/>
                  </a:cubicBezTo>
                  <a:cubicBezTo>
                    <a:pt x="123" y="773"/>
                    <a:pt x="149" y="765"/>
                    <a:pt x="174" y="755"/>
                  </a:cubicBezTo>
                  <a:cubicBezTo>
                    <a:pt x="181" y="763"/>
                    <a:pt x="189" y="771"/>
                    <a:pt x="196" y="778"/>
                  </a:cubicBezTo>
                  <a:cubicBezTo>
                    <a:pt x="204" y="786"/>
                    <a:pt x="211" y="793"/>
                    <a:pt x="220" y="800"/>
                  </a:cubicBezTo>
                  <a:cubicBezTo>
                    <a:pt x="209" y="824"/>
                    <a:pt x="200" y="850"/>
                    <a:pt x="192" y="876"/>
                  </a:cubicBezTo>
                  <a:cubicBezTo>
                    <a:pt x="204" y="884"/>
                    <a:pt x="216" y="892"/>
                    <a:pt x="228" y="900"/>
                  </a:cubicBezTo>
                  <a:cubicBezTo>
                    <a:pt x="251" y="884"/>
                    <a:pt x="272" y="867"/>
                    <a:pt x="293" y="849"/>
                  </a:cubicBezTo>
                  <a:cubicBezTo>
                    <a:pt x="302" y="854"/>
                    <a:pt x="311" y="858"/>
                    <a:pt x="321" y="863"/>
                  </a:cubicBezTo>
                  <a:cubicBezTo>
                    <a:pt x="331" y="867"/>
                    <a:pt x="341" y="871"/>
                    <a:pt x="351" y="874"/>
                  </a:cubicBezTo>
                  <a:cubicBezTo>
                    <a:pt x="350" y="901"/>
                    <a:pt x="351" y="928"/>
                    <a:pt x="353" y="955"/>
                  </a:cubicBezTo>
                  <a:cubicBezTo>
                    <a:pt x="366" y="959"/>
                    <a:pt x="380" y="962"/>
                    <a:pt x="394" y="965"/>
                  </a:cubicBezTo>
                  <a:cubicBezTo>
                    <a:pt x="410" y="942"/>
                    <a:pt x="424" y="918"/>
                    <a:pt x="436" y="894"/>
                  </a:cubicBezTo>
                  <a:cubicBezTo>
                    <a:pt x="447" y="895"/>
                    <a:pt x="457" y="896"/>
                    <a:pt x="468" y="896"/>
                  </a:cubicBezTo>
                  <a:cubicBezTo>
                    <a:pt x="479" y="897"/>
                    <a:pt x="489" y="897"/>
                    <a:pt x="500" y="896"/>
                  </a:cubicBezTo>
                  <a:cubicBezTo>
                    <a:pt x="509" y="921"/>
                    <a:pt x="519" y="947"/>
                    <a:pt x="531" y="971"/>
                  </a:cubicBezTo>
                  <a:cubicBezTo>
                    <a:pt x="545" y="969"/>
                    <a:pt x="559" y="967"/>
                    <a:pt x="573" y="965"/>
                  </a:cubicBezTo>
                  <a:cubicBezTo>
                    <a:pt x="580" y="937"/>
                    <a:pt x="584" y="911"/>
                    <a:pt x="587" y="884"/>
                  </a:cubicBezTo>
                  <a:cubicBezTo>
                    <a:pt x="597" y="881"/>
                    <a:pt x="607" y="878"/>
                    <a:pt x="617" y="875"/>
                  </a:cubicBezTo>
                  <a:cubicBezTo>
                    <a:pt x="627" y="871"/>
                    <a:pt x="637" y="867"/>
                    <a:pt x="647" y="863"/>
                  </a:cubicBezTo>
                  <a:cubicBezTo>
                    <a:pt x="664" y="883"/>
                    <a:pt x="683" y="903"/>
                    <a:pt x="703" y="921"/>
                  </a:cubicBezTo>
                  <a:cubicBezTo>
                    <a:pt x="716" y="915"/>
                    <a:pt x="728" y="908"/>
                    <a:pt x="740" y="900"/>
                  </a:cubicBezTo>
                  <a:cubicBezTo>
                    <a:pt x="736" y="873"/>
                    <a:pt x="731" y="846"/>
                    <a:pt x="723" y="820"/>
                  </a:cubicBezTo>
                  <a:cubicBezTo>
                    <a:pt x="732" y="814"/>
                    <a:pt x="740" y="807"/>
                    <a:pt x="748" y="800"/>
                  </a:cubicBezTo>
                  <a:cubicBezTo>
                    <a:pt x="757" y="794"/>
                    <a:pt x="764" y="786"/>
                    <a:pt x="772" y="779"/>
                  </a:cubicBezTo>
                  <a:cubicBezTo>
                    <a:pt x="795" y="792"/>
                    <a:pt x="820" y="803"/>
                    <a:pt x="845" y="813"/>
                  </a:cubicBezTo>
                  <a:cubicBezTo>
                    <a:pt x="855" y="802"/>
                    <a:pt x="864" y="791"/>
                    <a:pt x="872" y="780"/>
                  </a:cubicBezTo>
                  <a:cubicBezTo>
                    <a:pt x="859" y="756"/>
                    <a:pt x="844" y="733"/>
                    <a:pt x="828" y="711"/>
                  </a:cubicBezTo>
                  <a:cubicBezTo>
                    <a:pt x="834" y="702"/>
                    <a:pt x="839" y="693"/>
                    <a:pt x="844" y="684"/>
                  </a:cubicBezTo>
                  <a:cubicBezTo>
                    <a:pt x="849" y="674"/>
                    <a:pt x="854" y="665"/>
                    <a:pt x="858" y="655"/>
                  </a:cubicBezTo>
                  <a:cubicBezTo>
                    <a:pt x="885" y="659"/>
                    <a:pt x="911" y="660"/>
                    <a:pt x="939" y="661"/>
                  </a:cubicBezTo>
                  <a:cubicBezTo>
                    <a:pt x="944" y="647"/>
                    <a:pt x="948" y="634"/>
                    <a:pt x="952" y="620"/>
                  </a:cubicBezTo>
                  <a:cubicBezTo>
                    <a:pt x="931" y="602"/>
                    <a:pt x="908" y="586"/>
                    <a:pt x="886" y="572"/>
                  </a:cubicBezTo>
                  <a:cubicBezTo>
                    <a:pt x="888" y="561"/>
                    <a:pt x="890" y="551"/>
                    <a:pt x="891" y="541"/>
                  </a:cubicBezTo>
                  <a:close/>
                  <a:moveTo>
                    <a:pt x="803" y="529"/>
                  </a:moveTo>
                  <a:cubicBezTo>
                    <a:pt x="798" y="568"/>
                    <a:pt x="785" y="606"/>
                    <a:pt x="766" y="641"/>
                  </a:cubicBezTo>
                  <a:cubicBezTo>
                    <a:pt x="747" y="676"/>
                    <a:pt x="721" y="707"/>
                    <a:pt x="691" y="732"/>
                  </a:cubicBezTo>
                  <a:cubicBezTo>
                    <a:pt x="661" y="758"/>
                    <a:pt x="626" y="778"/>
                    <a:pt x="588" y="790"/>
                  </a:cubicBezTo>
                  <a:cubicBezTo>
                    <a:pt x="551" y="803"/>
                    <a:pt x="511" y="809"/>
                    <a:pt x="472" y="807"/>
                  </a:cubicBezTo>
                  <a:cubicBezTo>
                    <a:pt x="432" y="806"/>
                    <a:pt x="393" y="797"/>
                    <a:pt x="357" y="781"/>
                  </a:cubicBezTo>
                  <a:cubicBezTo>
                    <a:pt x="320" y="765"/>
                    <a:pt x="287" y="743"/>
                    <a:pt x="259" y="715"/>
                  </a:cubicBezTo>
                  <a:cubicBezTo>
                    <a:pt x="230" y="687"/>
                    <a:pt x="207" y="654"/>
                    <a:pt x="191" y="618"/>
                  </a:cubicBezTo>
                  <a:cubicBezTo>
                    <a:pt x="175" y="582"/>
                    <a:pt x="166" y="543"/>
                    <a:pt x="164" y="503"/>
                  </a:cubicBezTo>
                  <a:cubicBezTo>
                    <a:pt x="161" y="464"/>
                    <a:pt x="167" y="424"/>
                    <a:pt x="179" y="386"/>
                  </a:cubicBezTo>
                  <a:cubicBezTo>
                    <a:pt x="191" y="349"/>
                    <a:pt x="211" y="313"/>
                    <a:pt x="236" y="283"/>
                  </a:cubicBezTo>
                  <a:cubicBezTo>
                    <a:pt x="261" y="252"/>
                    <a:pt x="292" y="226"/>
                    <a:pt x="326" y="207"/>
                  </a:cubicBezTo>
                  <a:cubicBezTo>
                    <a:pt x="361" y="187"/>
                    <a:pt x="399" y="174"/>
                    <a:pt x="438" y="168"/>
                  </a:cubicBezTo>
                  <a:cubicBezTo>
                    <a:pt x="477" y="163"/>
                    <a:pt x="517" y="164"/>
                    <a:pt x="556" y="173"/>
                  </a:cubicBezTo>
                  <a:cubicBezTo>
                    <a:pt x="594" y="182"/>
                    <a:pt x="632" y="198"/>
                    <a:pt x="664" y="220"/>
                  </a:cubicBezTo>
                  <a:cubicBezTo>
                    <a:pt x="697" y="242"/>
                    <a:pt x="726" y="271"/>
                    <a:pt x="748" y="303"/>
                  </a:cubicBezTo>
                  <a:cubicBezTo>
                    <a:pt x="771" y="336"/>
                    <a:pt x="787" y="372"/>
                    <a:pt x="797" y="411"/>
                  </a:cubicBezTo>
                  <a:cubicBezTo>
                    <a:pt x="806" y="450"/>
                    <a:pt x="808" y="490"/>
                    <a:pt x="803" y="529"/>
                  </a:cubicBezTo>
                  <a:close/>
                </a:path>
              </a:pathLst>
            </a:custGeom>
            <a:solidFill>
              <a:srgbClr val="E61817"/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  <p:sp>
          <p:nvSpPr>
            <p:cNvPr id="26" name="Freeform 55"/>
            <p:cNvSpPr>
              <a:spLocks noEditPoints="1"/>
            </p:cNvSpPr>
            <p:nvPr/>
          </p:nvSpPr>
          <p:spPr bwMode="auto">
            <a:xfrm>
              <a:off x="6583951" y="3196950"/>
              <a:ext cx="612775" cy="641350"/>
            </a:xfrm>
            <a:custGeom>
              <a:avLst/>
              <a:gdLst>
                <a:gd name="T0" fmla="*/ 2147483647 w 129"/>
                <a:gd name="T1" fmla="*/ 2147483647 h 135"/>
                <a:gd name="T2" fmla="*/ 2147483647 w 129"/>
                <a:gd name="T3" fmla="*/ 2147483647 h 135"/>
                <a:gd name="T4" fmla="*/ 2147483647 w 129"/>
                <a:gd name="T5" fmla="*/ 2147483647 h 135"/>
                <a:gd name="T6" fmla="*/ 2147483647 w 129"/>
                <a:gd name="T7" fmla="*/ 2147483647 h 135"/>
                <a:gd name="T8" fmla="*/ 2147483647 w 129"/>
                <a:gd name="T9" fmla="*/ 2147483647 h 135"/>
                <a:gd name="T10" fmla="*/ 2147483647 w 129"/>
                <a:gd name="T11" fmla="*/ 2147483647 h 135"/>
                <a:gd name="T12" fmla="*/ 2147483647 w 129"/>
                <a:gd name="T13" fmla="*/ 2147483647 h 135"/>
                <a:gd name="T14" fmla="*/ 2147483647 w 129"/>
                <a:gd name="T15" fmla="*/ 0 h 135"/>
                <a:gd name="T16" fmla="*/ 2147483647 w 129"/>
                <a:gd name="T17" fmla="*/ 0 h 135"/>
                <a:gd name="T18" fmla="*/ 2147483647 w 129"/>
                <a:gd name="T19" fmla="*/ 2147483647 h 135"/>
                <a:gd name="T20" fmla="*/ 2147483647 w 129"/>
                <a:gd name="T21" fmla="*/ 2147483647 h 135"/>
                <a:gd name="T22" fmla="*/ 2147483647 w 129"/>
                <a:gd name="T23" fmla="*/ 2147483647 h 135"/>
                <a:gd name="T24" fmla="*/ 2147483647 w 129"/>
                <a:gd name="T25" fmla="*/ 2147483647 h 135"/>
                <a:gd name="T26" fmla="*/ 2147483647 w 129"/>
                <a:gd name="T27" fmla="*/ 2147483647 h 135"/>
                <a:gd name="T28" fmla="*/ 2147483647 w 129"/>
                <a:gd name="T29" fmla="*/ 2147483647 h 135"/>
                <a:gd name="T30" fmla="*/ 2147483647 w 129"/>
                <a:gd name="T31" fmla="*/ 2147483647 h 135"/>
                <a:gd name="T32" fmla="*/ 2147483647 w 129"/>
                <a:gd name="T33" fmla="*/ 2147483647 h 135"/>
                <a:gd name="T34" fmla="*/ 2147483647 w 129"/>
                <a:gd name="T35" fmla="*/ 2147483647 h 135"/>
                <a:gd name="T36" fmla="*/ 2147483647 w 129"/>
                <a:gd name="T37" fmla="*/ 2147483647 h 135"/>
                <a:gd name="T38" fmla="*/ 2147483647 w 129"/>
                <a:gd name="T39" fmla="*/ 2147483647 h 135"/>
                <a:gd name="T40" fmla="*/ 2147483647 w 129"/>
                <a:gd name="T41" fmla="*/ 2147483647 h 135"/>
                <a:gd name="T42" fmla="*/ 2147483647 w 129"/>
                <a:gd name="T43" fmla="*/ 2147483647 h 135"/>
                <a:gd name="T44" fmla="*/ 2147483647 w 129"/>
                <a:gd name="T45" fmla="*/ 2147483647 h 135"/>
                <a:gd name="T46" fmla="*/ 2147483647 w 129"/>
                <a:gd name="T47" fmla="*/ 2147483647 h 135"/>
                <a:gd name="T48" fmla="*/ 2147483647 w 129"/>
                <a:gd name="T49" fmla="*/ 2147483647 h 135"/>
                <a:gd name="T50" fmla="*/ 2147483647 w 129"/>
                <a:gd name="T51" fmla="*/ 2147483647 h 135"/>
                <a:gd name="T52" fmla="*/ 2147483647 w 129"/>
                <a:gd name="T53" fmla="*/ 2147483647 h 135"/>
                <a:gd name="T54" fmla="*/ 2147483647 w 129"/>
                <a:gd name="T55" fmla="*/ 2147483647 h 135"/>
                <a:gd name="T56" fmla="*/ 2147483647 w 129"/>
                <a:gd name="T57" fmla="*/ 2147483647 h 135"/>
                <a:gd name="T58" fmla="*/ 2147483647 w 129"/>
                <a:gd name="T59" fmla="*/ 2147483647 h 135"/>
                <a:gd name="T60" fmla="*/ 2147483647 w 129"/>
                <a:gd name="T61" fmla="*/ 2147483647 h 135"/>
                <a:gd name="T62" fmla="*/ 2147483647 w 129"/>
                <a:gd name="T63" fmla="*/ 2147483647 h 135"/>
                <a:gd name="T64" fmla="*/ 2147483647 w 129"/>
                <a:gd name="T65" fmla="*/ 2147483647 h 135"/>
                <a:gd name="T66" fmla="*/ 2147483647 w 129"/>
                <a:gd name="T67" fmla="*/ 2147483647 h 135"/>
                <a:gd name="T68" fmla="*/ 2147483647 w 129"/>
                <a:gd name="T69" fmla="*/ 2147483647 h 135"/>
                <a:gd name="T70" fmla="*/ 2147483647 w 129"/>
                <a:gd name="T71" fmla="*/ 2147483647 h 135"/>
                <a:gd name="T72" fmla="*/ 2147483647 w 129"/>
                <a:gd name="T73" fmla="*/ 2147483647 h 135"/>
                <a:gd name="T74" fmla="*/ 2147483647 w 129"/>
                <a:gd name="T75" fmla="*/ 2147483647 h 135"/>
                <a:gd name="T76" fmla="*/ 2147483647 w 129"/>
                <a:gd name="T77" fmla="*/ 2147483647 h 135"/>
                <a:gd name="T78" fmla="*/ 2147483647 w 129"/>
                <a:gd name="T79" fmla="*/ 2147483647 h 135"/>
                <a:gd name="T80" fmla="*/ 2147483647 w 129"/>
                <a:gd name="T81" fmla="*/ 2147483647 h 135"/>
                <a:gd name="T82" fmla="*/ 2147483647 w 129"/>
                <a:gd name="T83" fmla="*/ 2147483647 h 135"/>
                <a:gd name="T84" fmla="*/ 2147483647 w 129"/>
                <a:gd name="T85" fmla="*/ 2147483647 h 135"/>
                <a:gd name="T86" fmla="*/ 2147483647 w 129"/>
                <a:gd name="T87" fmla="*/ 2147483647 h 135"/>
                <a:gd name="T88" fmla="*/ 2147483647 w 129"/>
                <a:gd name="T89" fmla="*/ 2147483647 h 135"/>
                <a:gd name="T90" fmla="*/ 2147483647 w 129"/>
                <a:gd name="T91" fmla="*/ 2147483647 h 135"/>
                <a:gd name="T92" fmla="*/ 2147483647 w 129"/>
                <a:gd name="T93" fmla="*/ 2147483647 h 135"/>
                <a:gd name="T94" fmla="*/ 2147483647 w 129"/>
                <a:gd name="T95" fmla="*/ 2147483647 h 135"/>
                <a:gd name="T96" fmla="*/ 2147483647 w 129"/>
                <a:gd name="T97" fmla="*/ 2147483647 h 13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29" h="135">
                  <a:moveTo>
                    <a:pt x="83" y="92"/>
                  </a:moveTo>
                  <a:cubicBezTo>
                    <a:pt x="129" y="63"/>
                    <a:pt x="127" y="26"/>
                    <a:pt x="127" y="26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27" y="21"/>
                    <a:pt x="128" y="10"/>
                    <a:pt x="117" y="10"/>
                  </a:cubicBezTo>
                  <a:cubicBezTo>
                    <a:pt x="114" y="10"/>
                    <a:pt x="112" y="10"/>
                    <a:pt x="112" y="10"/>
                  </a:cubicBezTo>
                  <a:cubicBezTo>
                    <a:pt x="107" y="10"/>
                    <a:pt x="107" y="16"/>
                    <a:pt x="107" y="16"/>
                  </a:cubicBezTo>
                  <a:cubicBezTo>
                    <a:pt x="107" y="16"/>
                    <a:pt x="104" y="16"/>
                    <a:pt x="101" y="16"/>
                  </a:cubicBezTo>
                  <a:cubicBezTo>
                    <a:pt x="101" y="12"/>
                    <a:pt x="101" y="0"/>
                    <a:pt x="101" y="0"/>
                  </a:cubicBezTo>
                  <a:cubicBezTo>
                    <a:pt x="56" y="7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6"/>
                    <a:pt x="22" y="10"/>
                    <a:pt x="17" y="10"/>
                  </a:cubicBezTo>
                  <a:cubicBezTo>
                    <a:pt x="17" y="10"/>
                    <a:pt x="15" y="10"/>
                    <a:pt x="12" y="10"/>
                  </a:cubicBezTo>
                  <a:cubicBezTo>
                    <a:pt x="1" y="10"/>
                    <a:pt x="1" y="21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63"/>
                    <a:pt x="46" y="92"/>
                  </a:cubicBezTo>
                  <a:cubicBezTo>
                    <a:pt x="46" y="92"/>
                    <a:pt x="52" y="98"/>
                    <a:pt x="59" y="98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4" y="103"/>
                    <a:pt x="54" y="106"/>
                  </a:cubicBezTo>
                  <a:cubicBezTo>
                    <a:pt x="54" y="109"/>
                    <a:pt x="59" y="108"/>
                    <a:pt x="59" y="108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8" y="119"/>
                    <a:pt x="54" y="119"/>
                  </a:cubicBezTo>
                  <a:cubicBezTo>
                    <a:pt x="54" y="124"/>
                    <a:pt x="48" y="124"/>
                    <a:pt x="48" y="124"/>
                  </a:cubicBezTo>
                  <a:cubicBezTo>
                    <a:pt x="48" y="124"/>
                    <a:pt x="43" y="125"/>
                    <a:pt x="43" y="129"/>
                  </a:cubicBezTo>
                  <a:cubicBezTo>
                    <a:pt x="43" y="129"/>
                    <a:pt x="42" y="135"/>
                    <a:pt x="49" y="135"/>
                  </a:cubicBezTo>
                  <a:cubicBezTo>
                    <a:pt x="56" y="135"/>
                    <a:pt x="80" y="135"/>
                    <a:pt x="80" y="135"/>
                  </a:cubicBezTo>
                  <a:cubicBezTo>
                    <a:pt x="85" y="135"/>
                    <a:pt x="85" y="129"/>
                    <a:pt x="85" y="129"/>
                  </a:cubicBezTo>
                  <a:cubicBezTo>
                    <a:pt x="85" y="129"/>
                    <a:pt x="85" y="124"/>
                    <a:pt x="80" y="124"/>
                  </a:cubicBezTo>
                  <a:cubicBezTo>
                    <a:pt x="74" y="124"/>
                    <a:pt x="74" y="119"/>
                    <a:pt x="74" y="119"/>
                  </a:cubicBezTo>
                  <a:cubicBezTo>
                    <a:pt x="74" y="119"/>
                    <a:pt x="69" y="119"/>
                    <a:pt x="69" y="114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08"/>
                    <a:pt x="75" y="109"/>
                    <a:pt x="75" y="106"/>
                  </a:cubicBezTo>
                  <a:cubicBezTo>
                    <a:pt x="75" y="103"/>
                    <a:pt x="69" y="103"/>
                    <a:pt x="69" y="103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5" y="98"/>
                    <a:pt x="79" y="96"/>
                    <a:pt x="83" y="92"/>
                  </a:cubicBezTo>
                  <a:close/>
                  <a:moveTo>
                    <a:pt x="101" y="21"/>
                  </a:moveTo>
                  <a:cubicBezTo>
                    <a:pt x="103" y="21"/>
                    <a:pt x="107" y="21"/>
                    <a:pt x="107" y="21"/>
                  </a:cubicBezTo>
                  <a:cubicBezTo>
                    <a:pt x="112" y="21"/>
                    <a:pt x="112" y="16"/>
                    <a:pt x="112" y="16"/>
                  </a:cubicBezTo>
                  <a:cubicBezTo>
                    <a:pt x="117" y="16"/>
                    <a:pt x="117" y="21"/>
                    <a:pt x="117" y="21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7" y="26"/>
                    <a:pt x="116" y="47"/>
                    <a:pt x="91" y="71"/>
                  </a:cubicBezTo>
                  <a:cubicBezTo>
                    <a:pt x="96" y="61"/>
                    <a:pt x="101" y="38"/>
                    <a:pt x="101" y="21"/>
                  </a:cubicBezTo>
                  <a:close/>
                  <a:moveTo>
                    <a:pt x="36" y="72"/>
                  </a:moveTo>
                  <a:cubicBezTo>
                    <a:pt x="11" y="48"/>
                    <a:pt x="10" y="27"/>
                    <a:pt x="10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17"/>
                    <a:pt x="15" y="17"/>
                  </a:cubicBezTo>
                  <a:cubicBezTo>
                    <a:pt x="15" y="17"/>
                    <a:pt x="15" y="22"/>
                    <a:pt x="20" y="22"/>
                  </a:cubicBezTo>
                  <a:cubicBezTo>
                    <a:pt x="20" y="22"/>
                    <a:pt x="24" y="22"/>
                    <a:pt x="26" y="22"/>
                  </a:cubicBezTo>
                  <a:cubicBezTo>
                    <a:pt x="26" y="39"/>
                    <a:pt x="30" y="62"/>
                    <a:pt x="36" y="72"/>
                  </a:cubicBezTo>
                  <a:close/>
                </a:path>
              </a:pathLst>
            </a:custGeom>
            <a:solidFill>
              <a:srgbClr val="E61817"/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529806" y="4709837"/>
            <a:ext cx="1431925" cy="1431925"/>
            <a:chOff x="5690188" y="4354237"/>
            <a:chExt cx="1431925" cy="1431925"/>
          </a:xfrm>
        </p:grpSpPr>
        <p:sp>
          <p:nvSpPr>
            <p:cNvPr id="12" name="Freeform 4"/>
            <p:cNvSpPr>
              <a:spLocks noEditPoints="1"/>
            </p:cNvSpPr>
            <p:nvPr/>
          </p:nvSpPr>
          <p:spPr bwMode="auto">
            <a:xfrm>
              <a:off x="5690188" y="4354237"/>
              <a:ext cx="1431925" cy="1431925"/>
            </a:xfrm>
            <a:custGeom>
              <a:avLst/>
              <a:gdLst>
                <a:gd name="T0" fmla="*/ 2147483647 w 971"/>
                <a:gd name="T1" fmla="*/ 2147483647 h 971"/>
                <a:gd name="T2" fmla="*/ 2147483647 w 971"/>
                <a:gd name="T3" fmla="*/ 2147483647 h 971"/>
                <a:gd name="T4" fmla="*/ 2147483647 w 971"/>
                <a:gd name="T5" fmla="*/ 2147483647 h 971"/>
                <a:gd name="T6" fmla="*/ 2147483647 w 971"/>
                <a:gd name="T7" fmla="*/ 2147483647 h 971"/>
                <a:gd name="T8" fmla="*/ 2147483647 w 971"/>
                <a:gd name="T9" fmla="*/ 2147483647 h 971"/>
                <a:gd name="T10" fmla="*/ 2147483647 w 971"/>
                <a:gd name="T11" fmla="*/ 2147483647 h 971"/>
                <a:gd name="T12" fmla="*/ 2147483647 w 971"/>
                <a:gd name="T13" fmla="*/ 2147483647 h 971"/>
                <a:gd name="T14" fmla="*/ 2147483647 w 971"/>
                <a:gd name="T15" fmla="*/ 2147483647 h 971"/>
                <a:gd name="T16" fmla="*/ 2147483647 w 971"/>
                <a:gd name="T17" fmla="*/ 2147483647 h 971"/>
                <a:gd name="T18" fmla="*/ 2147483647 w 971"/>
                <a:gd name="T19" fmla="*/ 2147483647 h 971"/>
                <a:gd name="T20" fmla="*/ 2147483647 w 971"/>
                <a:gd name="T21" fmla="*/ 2147483647 h 971"/>
                <a:gd name="T22" fmla="*/ 2147483647 w 971"/>
                <a:gd name="T23" fmla="*/ 0 h 971"/>
                <a:gd name="T24" fmla="*/ 2147483647 w 971"/>
                <a:gd name="T25" fmla="*/ 2147483647 h 971"/>
                <a:gd name="T26" fmla="*/ 2147483647 w 971"/>
                <a:gd name="T27" fmla="*/ 2147483647 h 971"/>
                <a:gd name="T28" fmla="*/ 2147483647 w 971"/>
                <a:gd name="T29" fmla="*/ 2147483647 h 971"/>
                <a:gd name="T30" fmla="*/ 2147483647 w 971"/>
                <a:gd name="T31" fmla="*/ 2147483647 h 971"/>
                <a:gd name="T32" fmla="*/ 2147483647 w 971"/>
                <a:gd name="T33" fmla="*/ 2147483647 h 971"/>
                <a:gd name="T34" fmla="*/ 2147483647 w 971"/>
                <a:gd name="T35" fmla="*/ 2147483647 h 971"/>
                <a:gd name="T36" fmla="*/ 2147483647 w 971"/>
                <a:gd name="T37" fmla="*/ 2147483647 h 971"/>
                <a:gd name="T38" fmla="*/ 2147483647 w 971"/>
                <a:gd name="T39" fmla="*/ 2147483647 h 971"/>
                <a:gd name="T40" fmla="*/ 2147483647 w 971"/>
                <a:gd name="T41" fmla="*/ 2147483647 h 971"/>
                <a:gd name="T42" fmla="*/ 0 w 971"/>
                <a:gd name="T43" fmla="*/ 2147483647 h 971"/>
                <a:gd name="T44" fmla="*/ 2147483647 w 971"/>
                <a:gd name="T45" fmla="*/ 2147483647 h 971"/>
                <a:gd name="T46" fmla="*/ 2147483647 w 971"/>
                <a:gd name="T47" fmla="*/ 2147483647 h 971"/>
                <a:gd name="T48" fmla="*/ 2147483647 w 971"/>
                <a:gd name="T49" fmla="*/ 2147483647 h 971"/>
                <a:gd name="T50" fmla="*/ 2147483647 w 971"/>
                <a:gd name="T51" fmla="*/ 2147483647 h 971"/>
                <a:gd name="T52" fmla="*/ 2147483647 w 971"/>
                <a:gd name="T53" fmla="*/ 2147483647 h 971"/>
                <a:gd name="T54" fmla="*/ 2147483647 w 971"/>
                <a:gd name="T55" fmla="*/ 2147483647 h 971"/>
                <a:gd name="T56" fmla="*/ 2147483647 w 971"/>
                <a:gd name="T57" fmla="*/ 2147483647 h 971"/>
                <a:gd name="T58" fmla="*/ 2147483647 w 971"/>
                <a:gd name="T59" fmla="*/ 2147483647 h 971"/>
                <a:gd name="T60" fmla="*/ 2147483647 w 971"/>
                <a:gd name="T61" fmla="*/ 2147483647 h 971"/>
                <a:gd name="T62" fmla="*/ 2147483647 w 971"/>
                <a:gd name="T63" fmla="*/ 2147483647 h 971"/>
                <a:gd name="T64" fmla="*/ 2147483647 w 971"/>
                <a:gd name="T65" fmla="*/ 2147483647 h 971"/>
                <a:gd name="T66" fmla="*/ 2147483647 w 971"/>
                <a:gd name="T67" fmla="*/ 2147483647 h 971"/>
                <a:gd name="T68" fmla="*/ 2147483647 w 971"/>
                <a:gd name="T69" fmla="*/ 2147483647 h 971"/>
                <a:gd name="T70" fmla="*/ 2147483647 w 971"/>
                <a:gd name="T71" fmla="*/ 2147483647 h 971"/>
                <a:gd name="T72" fmla="*/ 2147483647 w 971"/>
                <a:gd name="T73" fmla="*/ 2147483647 h 971"/>
                <a:gd name="T74" fmla="*/ 2147483647 w 971"/>
                <a:gd name="T75" fmla="*/ 2147483647 h 971"/>
                <a:gd name="T76" fmla="*/ 2147483647 w 971"/>
                <a:gd name="T77" fmla="*/ 2147483647 h 971"/>
                <a:gd name="T78" fmla="*/ 2147483647 w 971"/>
                <a:gd name="T79" fmla="*/ 2147483647 h 971"/>
                <a:gd name="T80" fmla="*/ 2147483647 w 971"/>
                <a:gd name="T81" fmla="*/ 2147483647 h 971"/>
                <a:gd name="T82" fmla="*/ 2147483647 w 971"/>
                <a:gd name="T83" fmla="*/ 2147483647 h 971"/>
                <a:gd name="T84" fmla="*/ 2147483647 w 971"/>
                <a:gd name="T85" fmla="*/ 2147483647 h 971"/>
                <a:gd name="T86" fmla="*/ 2147483647 w 971"/>
                <a:gd name="T87" fmla="*/ 2147483647 h 971"/>
                <a:gd name="T88" fmla="*/ 2147483647 w 971"/>
                <a:gd name="T89" fmla="*/ 2147483647 h 971"/>
                <a:gd name="T90" fmla="*/ 2147483647 w 971"/>
                <a:gd name="T91" fmla="*/ 2147483647 h 971"/>
                <a:gd name="T92" fmla="*/ 2147483647 w 971"/>
                <a:gd name="T93" fmla="*/ 2147483647 h 971"/>
                <a:gd name="T94" fmla="*/ 2147483647 w 971"/>
                <a:gd name="T95" fmla="*/ 2147483647 h 971"/>
                <a:gd name="T96" fmla="*/ 2147483647 w 971"/>
                <a:gd name="T97" fmla="*/ 2147483647 h 971"/>
                <a:gd name="T98" fmla="*/ 2147483647 w 971"/>
                <a:gd name="T99" fmla="*/ 2147483647 h 971"/>
                <a:gd name="T100" fmla="*/ 2147483647 w 971"/>
                <a:gd name="T101" fmla="*/ 2147483647 h 971"/>
                <a:gd name="T102" fmla="*/ 2147483647 w 971"/>
                <a:gd name="T103" fmla="*/ 2147483647 h 97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971" h="971">
                  <a:moveTo>
                    <a:pt x="891" y="541"/>
                  </a:moveTo>
                  <a:cubicBezTo>
                    <a:pt x="893" y="530"/>
                    <a:pt x="893" y="520"/>
                    <a:pt x="894" y="509"/>
                  </a:cubicBezTo>
                  <a:cubicBezTo>
                    <a:pt x="920" y="502"/>
                    <a:pt x="946" y="494"/>
                    <a:pt x="971" y="485"/>
                  </a:cubicBezTo>
                  <a:cubicBezTo>
                    <a:pt x="971" y="470"/>
                    <a:pt x="970" y="456"/>
                    <a:pt x="969" y="442"/>
                  </a:cubicBezTo>
                  <a:cubicBezTo>
                    <a:pt x="942" y="433"/>
                    <a:pt x="916" y="426"/>
                    <a:pt x="889" y="421"/>
                  </a:cubicBezTo>
                  <a:cubicBezTo>
                    <a:pt x="888" y="411"/>
                    <a:pt x="885" y="400"/>
                    <a:pt x="883" y="390"/>
                  </a:cubicBezTo>
                  <a:cubicBezTo>
                    <a:pt x="880" y="380"/>
                    <a:pt x="878" y="370"/>
                    <a:pt x="874" y="360"/>
                  </a:cubicBezTo>
                  <a:cubicBezTo>
                    <a:pt x="896" y="344"/>
                    <a:pt x="917" y="327"/>
                    <a:pt x="938" y="309"/>
                  </a:cubicBezTo>
                  <a:cubicBezTo>
                    <a:pt x="932" y="296"/>
                    <a:pt x="927" y="283"/>
                    <a:pt x="920" y="270"/>
                  </a:cubicBezTo>
                  <a:cubicBezTo>
                    <a:pt x="893" y="271"/>
                    <a:pt x="865" y="274"/>
                    <a:pt x="838" y="279"/>
                  </a:cubicBezTo>
                  <a:cubicBezTo>
                    <a:pt x="833" y="270"/>
                    <a:pt x="828" y="261"/>
                    <a:pt x="821" y="252"/>
                  </a:cubicBezTo>
                  <a:cubicBezTo>
                    <a:pt x="816" y="244"/>
                    <a:pt x="809" y="235"/>
                    <a:pt x="802" y="227"/>
                  </a:cubicBezTo>
                  <a:cubicBezTo>
                    <a:pt x="817" y="205"/>
                    <a:pt x="831" y="181"/>
                    <a:pt x="843" y="157"/>
                  </a:cubicBezTo>
                  <a:cubicBezTo>
                    <a:pt x="833" y="147"/>
                    <a:pt x="823" y="137"/>
                    <a:pt x="813" y="127"/>
                  </a:cubicBezTo>
                  <a:cubicBezTo>
                    <a:pt x="787" y="139"/>
                    <a:pt x="763" y="151"/>
                    <a:pt x="740" y="165"/>
                  </a:cubicBezTo>
                  <a:cubicBezTo>
                    <a:pt x="731" y="159"/>
                    <a:pt x="723" y="153"/>
                    <a:pt x="714" y="146"/>
                  </a:cubicBezTo>
                  <a:cubicBezTo>
                    <a:pt x="705" y="141"/>
                    <a:pt x="696" y="135"/>
                    <a:pt x="687" y="130"/>
                  </a:cubicBezTo>
                  <a:cubicBezTo>
                    <a:pt x="693" y="104"/>
                    <a:pt x="697" y="77"/>
                    <a:pt x="700" y="50"/>
                  </a:cubicBezTo>
                  <a:cubicBezTo>
                    <a:pt x="687" y="44"/>
                    <a:pt x="674" y="38"/>
                    <a:pt x="661" y="33"/>
                  </a:cubicBezTo>
                  <a:cubicBezTo>
                    <a:pt x="641" y="52"/>
                    <a:pt x="623" y="73"/>
                    <a:pt x="606" y="95"/>
                  </a:cubicBezTo>
                  <a:cubicBezTo>
                    <a:pt x="596" y="92"/>
                    <a:pt x="586" y="89"/>
                    <a:pt x="576" y="86"/>
                  </a:cubicBezTo>
                  <a:cubicBezTo>
                    <a:pt x="566" y="84"/>
                    <a:pt x="555" y="82"/>
                    <a:pt x="545" y="81"/>
                  </a:cubicBezTo>
                  <a:cubicBezTo>
                    <a:pt x="541" y="54"/>
                    <a:pt x="535" y="28"/>
                    <a:pt x="528" y="2"/>
                  </a:cubicBezTo>
                  <a:cubicBezTo>
                    <a:pt x="513" y="0"/>
                    <a:pt x="499" y="0"/>
                    <a:pt x="485" y="0"/>
                  </a:cubicBezTo>
                  <a:cubicBezTo>
                    <a:pt x="474" y="25"/>
                    <a:pt x="464" y="51"/>
                    <a:pt x="457" y="77"/>
                  </a:cubicBezTo>
                  <a:cubicBezTo>
                    <a:pt x="446" y="78"/>
                    <a:pt x="436" y="79"/>
                    <a:pt x="425" y="80"/>
                  </a:cubicBezTo>
                  <a:cubicBezTo>
                    <a:pt x="415" y="82"/>
                    <a:pt x="404" y="84"/>
                    <a:pt x="394" y="86"/>
                  </a:cubicBezTo>
                  <a:cubicBezTo>
                    <a:pt x="381" y="63"/>
                    <a:pt x="366" y="41"/>
                    <a:pt x="350" y="19"/>
                  </a:cubicBezTo>
                  <a:cubicBezTo>
                    <a:pt x="336" y="23"/>
                    <a:pt x="322" y="27"/>
                    <a:pt x="309" y="32"/>
                  </a:cubicBezTo>
                  <a:cubicBezTo>
                    <a:pt x="308" y="60"/>
                    <a:pt x="309" y="88"/>
                    <a:pt x="311" y="115"/>
                  </a:cubicBezTo>
                  <a:cubicBezTo>
                    <a:pt x="301" y="119"/>
                    <a:pt x="292" y="124"/>
                    <a:pt x="283" y="129"/>
                  </a:cubicBezTo>
                  <a:cubicBezTo>
                    <a:pt x="273" y="134"/>
                    <a:pt x="264" y="140"/>
                    <a:pt x="256" y="146"/>
                  </a:cubicBezTo>
                  <a:cubicBezTo>
                    <a:pt x="235" y="129"/>
                    <a:pt x="213" y="113"/>
                    <a:pt x="190" y="99"/>
                  </a:cubicBezTo>
                  <a:cubicBezTo>
                    <a:pt x="178" y="108"/>
                    <a:pt x="167" y="117"/>
                    <a:pt x="157" y="126"/>
                  </a:cubicBezTo>
                  <a:cubicBezTo>
                    <a:pt x="166" y="153"/>
                    <a:pt x="176" y="178"/>
                    <a:pt x="188" y="203"/>
                  </a:cubicBezTo>
                  <a:cubicBezTo>
                    <a:pt x="181" y="210"/>
                    <a:pt x="174" y="218"/>
                    <a:pt x="167" y="226"/>
                  </a:cubicBezTo>
                  <a:cubicBezTo>
                    <a:pt x="161" y="235"/>
                    <a:pt x="154" y="243"/>
                    <a:pt x="148" y="252"/>
                  </a:cubicBezTo>
                  <a:cubicBezTo>
                    <a:pt x="122" y="243"/>
                    <a:pt x="97" y="237"/>
                    <a:pt x="70" y="232"/>
                  </a:cubicBezTo>
                  <a:cubicBezTo>
                    <a:pt x="62" y="244"/>
                    <a:pt x="55" y="256"/>
                    <a:pt x="49" y="269"/>
                  </a:cubicBezTo>
                  <a:cubicBezTo>
                    <a:pt x="67" y="290"/>
                    <a:pt x="86" y="310"/>
                    <a:pt x="106" y="329"/>
                  </a:cubicBezTo>
                  <a:cubicBezTo>
                    <a:pt x="102" y="339"/>
                    <a:pt x="98" y="348"/>
                    <a:pt x="95" y="358"/>
                  </a:cubicBezTo>
                  <a:cubicBezTo>
                    <a:pt x="91" y="369"/>
                    <a:pt x="88" y="379"/>
                    <a:pt x="86" y="389"/>
                  </a:cubicBezTo>
                  <a:cubicBezTo>
                    <a:pt x="59" y="391"/>
                    <a:pt x="32" y="394"/>
                    <a:pt x="6" y="399"/>
                  </a:cubicBezTo>
                  <a:cubicBezTo>
                    <a:pt x="3" y="413"/>
                    <a:pt x="1" y="427"/>
                    <a:pt x="0" y="441"/>
                  </a:cubicBezTo>
                  <a:cubicBezTo>
                    <a:pt x="24" y="454"/>
                    <a:pt x="49" y="466"/>
                    <a:pt x="74" y="476"/>
                  </a:cubicBezTo>
                  <a:cubicBezTo>
                    <a:pt x="74" y="487"/>
                    <a:pt x="74" y="497"/>
                    <a:pt x="75" y="508"/>
                  </a:cubicBezTo>
                  <a:cubicBezTo>
                    <a:pt x="75" y="518"/>
                    <a:pt x="76" y="529"/>
                    <a:pt x="78" y="539"/>
                  </a:cubicBezTo>
                  <a:cubicBezTo>
                    <a:pt x="53" y="551"/>
                    <a:pt x="30" y="563"/>
                    <a:pt x="6" y="577"/>
                  </a:cubicBezTo>
                  <a:cubicBezTo>
                    <a:pt x="9" y="591"/>
                    <a:pt x="12" y="605"/>
                    <a:pt x="16" y="619"/>
                  </a:cubicBezTo>
                  <a:cubicBezTo>
                    <a:pt x="44" y="623"/>
                    <a:pt x="71" y="625"/>
                    <a:pt x="98" y="625"/>
                  </a:cubicBezTo>
                  <a:cubicBezTo>
                    <a:pt x="102" y="635"/>
                    <a:pt x="106" y="645"/>
                    <a:pt x="110" y="654"/>
                  </a:cubicBezTo>
                  <a:cubicBezTo>
                    <a:pt x="114" y="664"/>
                    <a:pt x="119" y="674"/>
                    <a:pt x="124" y="683"/>
                  </a:cubicBezTo>
                  <a:cubicBezTo>
                    <a:pt x="106" y="702"/>
                    <a:pt x="88" y="723"/>
                    <a:pt x="71" y="744"/>
                  </a:cubicBezTo>
                  <a:cubicBezTo>
                    <a:pt x="79" y="756"/>
                    <a:pt x="87" y="768"/>
                    <a:pt x="96" y="779"/>
                  </a:cubicBezTo>
                  <a:cubicBezTo>
                    <a:pt x="123" y="773"/>
                    <a:pt x="149" y="765"/>
                    <a:pt x="174" y="755"/>
                  </a:cubicBezTo>
                  <a:cubicBezTo>
                    <a:pt x="181" y="763"/>
                    <a:pt x="189" y="771"/>
                    <a:pt x="196" y="778"/>
                  </a:cubicBezTo>
                  <a:cubicBezTo>
                    <a:pt x="204" y="786"/>
                    <a:pt x="211" y="793"/>
                    <a:pt x="220" y="800"/>
                  </a:cubicBezTo>
                  <a:cubicBezTo>
                    <a:pt x="209" y="824"/>
                    <a:pt x="200" y="850"/>
                    <a:pt x="192" y="876"/>
                  </a:cubicBezTo>
                  <a:cubicBezTo>
                    <a:pt x="204" y="884"/>
                    <a:pt x="216" y="892"/>
                    <a:pt x="228" y="900"/>
                  </a:cubicBezTo>
                  <a:cubicBezTo>
                    <a:pt x="251" y="884"/>
                    <a:pt x="272" y="867"/>
                    <a:pt x="293" y="849"/>
                  </a:cubicBezTo>
                  <a:cubicBezTo>
                    <a:pt x="302" y="854"/>
                    <a:pt x="311" y="858"/>
                    <a:pt x="321" y="863"/>
                  </a:cubicBezTo>
                  <a:cubicBezTo>
                    <a:pt x="331" y="867"/>
                    <a:pt x="341" y="871"/>
                    <a:pt x="351" y="874"/>
                  </a:cubicBezTo>
                  <a:cubicBezTo>
                    <a:pt x="350" y="901"/>
                    <a:pt x="351" y="928"/>
                    <a:pt x="353" y="955"/>
                  </a:cubicBezTo>
                  <a:cubicBezTo>
                    <a:pt x="366" y="959"/>
                    <a:pt x="380" y="962"/>
                    <a:pt x="394" y="965"/>
                  </a:cubicBezTo>
                  <a:cubicBezTo>
                    <a:pt x="410" y="942"/>
                    <a:pt x="424" y="918"/>
                    <a:pt x="436" y="894"/>
                  </a:cubicBezTo>
                  <a:cubicBezTo>
                    <a:pt x="447" y="895"/>
                    <a:pt x="457" y="896"/>
                    <a:pt x="468" y="896"/>
                  </a:cubicBezTo>
                  <a:cubicBezTo>
                    <a:pt x="479" y="897"/>
                    <a:pt x="489" y="897"/>
                    <a:pt x="500" y="896"/>
                  </a:cubicBezTo>
                  <a:cubicBezTo>
                    <a:pt x="509" y="921"/>
                    <a:pt x="519" y="947"/>
                    <a:pt x="531" y="971"/>
                  </a:cubicBezTo>
                  <a:cubicBezTo>
                    <a:pt x="545" y="969"/>
                    <a:pt x="559" y="967"/>
                    <a:pt x="573" y="965"/>
                  </a:cubicBezTo>
                  <a:cubicBezTo>
                    <a:pt x="580" y="937"/>
                    <a:pt x="584" y="911"/>
                    <a:pt x="587" y="884"/>
                  </a:cubicBezTo>
                  <a:cubicBezTo>
                    <a:pt x="597" y="881"/>
                    <a:pt x="607" y="878"/>
                    <a:pt x="617" y="875"/>
                  </a:cubicBezTo>
                  <a:cubicBezTo>
                    <a:pt x="627" y="871"/>
                    <a:pt x="637" y="867"/>
                    <a:pt x="647" y="863"/>
                  </a:cubicBezTo>
                  <a:cubicBezTo>
                    <a:pt x="664" y="883"/>
                    <a:pt x="683" y="903"/>
                    <a:pt x="703" y="921"/>
                  </a:cubicBezTo>
                  <a:cubicBezTo>
                    <a:pt x="716" y="915"/>
                    <a:pt x="728" y="908"/>
                    <a:pt x="740" y="900"/>
                  </a:cubicBezTo>
                  <a:cubicBezTo>
                    <a:pt x="736" y="873"/>
                    <a:pt x="731" y="846"/>
                    <a:pt x="723" y="820"/>
                  </a:cubicBezTo>
                  <a:cubicBezTo>
                    <a:pt x="732" y="814"/>
                    <a:pt x="740" y="807"/>
                    <a:pt x="748" y="800"/>
                  </a:cubicBezTo>
                  <a:cubicBezTo>
                    <a:pt x="757" y="794"/>
                    <a:pt x="764" y="786"/>
                    <a:pt x="772" y="779"/>
                  </a:cubicBezTo>
                  <a:cubicBezTo>
                    <a:pt x="795" y="792"/>
                    <a:pt x="820" y="803"/>
                    <a:pt x="845" y="813"/>
                  </a:cubicBezTo>
                  <a:cubicBezTo>
                    <a:pt x="855" y="802"/>
                    <a:pt x="864" y="791"/>
                    <a:pt x="872" y="780"/>
                  </a:cubicBezTo>
                  <a:cubicBezTo>
                    <a:pt x="859" y="756"/>
                    <a:pt x="844" y="733"/>
                    <a:pt x="828" y="711"/>
                  </a:cubicBezTo>
                  <a:cubicBezTo>
                    <a:pt x="834" y="702"/>
                    <a:pt x="839" y="693"/>
                    <a:pt x="844" y="684"/>
                  </a:cubicBezTo>
                  <a:cubicBezTo>
                    <a:pt x="849" y="674"/>
                    <a:pt x="854" y="665"/>
                    <a:pt x="858" y="655"/>
                  </a:cubicBezTo>
                  <a:cubicBezTo>
                    <a:pt x="885" y="659"/>
                    <a:pt x="911" y="660"/>
                    <a:pt x="939" y="661"/>
                  </a:cubicBezTo>
                  <a:cubicBezTo>
                    <a:pt x="944" y="647"/>
                    <a:pt x="948" y="634"/>
                    <a:pt x="952" y="620"/>
                  </a:cubicBezTo>
                  <a:cubicBezTo>
                    <a:pt x="931" y="602"/>
                    <a:pt x="908" y="586"/>
                    <a:pt x="886" y="572"/>
                  </a:cubicBezTo>
                  <a:cubicBezTo>
                    <a:pt x="888" y="561"/>
                    <a:pt x="890" y="551"/>
                    <a:pt x="891" y="541"/>
                  </a:cubicBezTo>
                  <a:close/>
                  <a:moveTo>
                    <a:pt x="803" y="529"/>
                  </a:moveTo>
                  <a:cubicBezTo>
                    <a:pt x="798" y="568"/>
                    <a:pt x="785" y="606"/>
                    <a:pt x="766" y="641"/>
                  </a:cubicBezTo>
                  <a:cubicBezTo>
                    <a:pt x="747" y="676"/>
                    <a:pt x="721" y="707"/>
                    <a:pt x="691" y="732"/>
                  </a:cubicBezTo>
                  <a:cubicBezTo>
                    <a:pt x="661" y="758"/>
                    <a:pt x="626" y="778"/>
                    <a:pt x="588" y="790"/>
                  </a:cubicBezTo>
                  <a:cubicBezTo>
                    <a:pt x="551" y="803"/>
                    <a:pt x="511" y="809"/>
                    <a:pt x="472" y="807"/>
                  </a:cubicBezTo>
                  <a:cubicBezTo>
                    <a:pt x="432" y="806"/>
                    <a:pt x="393" y="797"/>
                    <a:pt x="357" y="781"/>
                  </a:cubicBezTo>
                  <a:cubicBezTo>
                    <a:pt x="320" y="765"/>
                    <a:pt x="287" y="743"/>
                    <a:pt x="259" y="715"/>
                  </a:cubicBezTo>
                  <a:cubicBezTo>
                    <a:pt x="230" y="687"/>
                    <a:pt x="207" y="654"/>
                    <a:pt x="191" y="618"/>
                  </a:cubicBezTo>
                  <a:cubicBezTo>
                    <a:pt x="175" y="582"/>
                    <a:pt x="166" y="543"/>
                    <a:pt x="164" y="503"/>
                  </a:cubicBezTo>
                  <a:cubicBezTo>
                    <a:pt x="161" y="464"/>
                    <a:pt x="167" y="424"/>
                    <a:pt x="179" y="386"/>
                  </a:cubicBezTo>
                  <a:cubicBezTo>
                    <a:pt x="191" y="349"/>
                    <a:pt x="211" y="313"/>
                    <a:pt x="236" y="283"/>
                  </a:cubicBezTo>
                  <a:cubicBezTo>
                    <a:pt x="261" y="252"/>
                    <a:pt x="292" y="226"/>
                    <a:pt x="326" y="207"/>
                  </a:cubicBezTo>
                  <a:cubicBezTo>
                    <a:pt x="361" y="187"/>
                    <a:pt x="399" y="174"/>
                    <a:pt x="438" y="168"/>
                  </a:cubicBezTo>
                  <a:cubicBezTo>
                    <a:pt x="477" y="163"/>
                    <a:pt x="517" y="164"/>
                    <a:pt x="556" y="173"/>
                  </a:cubicBezTo>
                  <a:cubicBezTo>
                    <a:pt x="594" y="182"/>
                    <a:pt x="632" y="198"/>
                    <a:pt x="664" y="220"/>
                  </a:cubicBezTo>
                  <a:cubicBezTo>
                    <a:pt x="697" y="242"/>
                    <a:pt x="726" y="271"/>
                    <a:pt x="748" y="303"/>
                  </a:cubicBezTo>
                  <a:cubicBezTo>
                    <a:pt x="771" y="336"/>
                    <a:pt x="787" y="372"/>
                    <a:pt x="797" y="411"/>
                  </a:cubicBezTo>
                  <a:cubicBezTo>
                    <a:pt x="806" y="450"/>
                    <a:pt x="808" y="490"/>
                    <a:pt x="803" y="529"/>
                  </a:cubicBezTo>
                  <a:close/>
                </a:path>
              </a:pathLst>
            </a:custGeom>
            <a:solidFill>
              <a:srgbClr val="E61817"/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  <p:sp>
          <p:nvSpPr>
            <p:cNvPr id="32" name="KSO_Shape"/>
            <p:cNvSpPr>
              <a:spLocks/>
            </p:cNvSpPr>
            <p:nvPr/>
          </p:nvSpPr>
          <p:spPr bwMode="auto">
            <a:xfrm>
              <a:off x="6176835" y="4886727"/>
              <a:ext cx="458630" cy="339725"/>
            </a:xfrm>
            <a:custGeom>
              <a:avLst/>
              <a:gdLst>
                <a:gd name="T0" fmla="*/ 186223 w 4950"/>
                <a:gd name="T1" fmla="*/ 870396 h 3662"/>
                <a:gd name="T2" fmla="*/ 534663 w 4950"/>
                <a:gd name="T3" fmla="*/ 870396 h 3662"/>
                <a:gd name="T4" fmla="*/ 74926 w 4950"/>
                <a:gd name="T5" fmla="*/ 586935 h 3662"/>
                <a:gd name="T6" fmla="*/ 1246820 w 4950"/>
                <a:gd name="T7" fmla="*/ 965004 h 3662"/>
                <a:gd name="T8" fmla="*/ 1479235 w 4950"/>
                <a:gd name="T9" fmla="*/ 1007578 h 3662"/>
                <a:gd name="T10" fmla="*/ 1651637 w 4950"/>
                <a:gd name="T11" fmla="*/ 896595 h 3662"/>
                <a:gd name="T12" fmla="*/ 1800397 w 4950"/>
                <a:gd name="T13" fmla="*/ 1147671 h 3662"/>
                <a:gd name="T14" fmla="*/ 1397763 w 4950"/>
                <a:gd name="T15" fmla="*/ 1332521 h 3662"/>
                <a:gd name="T16" fmla="*/ 446644 w 4950"/>
                <a:gd name="T17" fmla="*/ 1137119 h 3662"/>
                <a:gd name="T18" fmla="*/ 63650 w 4950"/>
                <a:gd name="T19" fmla="*/ 955907 h 3662"/>
                <a:gd name="T20" fmla="*/ 420093 w 4950"/>
                <a:gd name="T21" fmla="*/ 955907 h 3662"/>
                <a:gd name="T22" fmla="*/ 542665 w 4950"/>
                <a:gd name="T23" fmla="*/ 997026 h 3662"/>
                <a:gd name="T24" fmla="*/ 863827 w 4950"/>
                <a:gd name="T25" fmla="*/ 1099639 h 3662"/>
                <a:gd name="T26" fmla="*/ 872920 w 4950"/>
                <a:gd name="T27" fmla="*/ 950813 h 3662"/>
                <a:gd name="T28" fmla="*/ 974397 w 4950"/>
                <a:gd name="T29" fmla="*/ 910423 h 3662"/>
                <a:gd name="T30" fmla="*/ 976943 w 4950"/>
                <a:gd name="T31" fmla="*/ 985745 h 3662"/>
                <a:gd name="T32" fmla="*/ 1150435 w 4950"/>
                <a:gd name="T33" fmla="*/ 914789 h 3662"/>
                <a:gd name="T34" fmla="*/ 1706194 w 4950"/>
                <a:gd name="T35" fmla="*/ 590210 h 3662"/>
                <a:gd name="T36" fmla="*/ 1343205 w 4950"/>
                <a:gd name="T37" fmla="*/ 590210 h 3662"/>
                <a:gd name="T38" fmla="*/ 1337386 w 4950"/>
                <a:gd name="T39" fmla="*/ 639697 h 3662"/>
                <a:gd name="T40" fmla="*/ 1369029 w 4950"/>
                <a:gd name="T41" fmla="*/ 783793 h 3662"/>
                <a:gd name="T42" fmla="*/ 1376303 w 4950"/>
                <a:gd name="T43" fmla="*/ 799440 h 3662"/>
                <a:gd name="T44" fmla="*/ 1678552 w 4950"/>
                <a:gd name="T45" fmla="*/ 793982 h 3662"/>
                <a:gd name="T46" fmla="*/ 1688736 w 4950"/>
                <a:gd name="T47" fmla="*/ 657891 h 3662"/>
                <a:gd name="T48" fmla="*/ 1706558 w 4950"/>
                <a:gd name="T49" fmla="*/ 594577 h 3662"/>
                <a:gd name="T50" fmla="*/ 1215904 w 4950"/>
                <a:gd name="T51" fmla="*/ 467583 h 3662"/>
                <a:gd name="T52" fmla="*/ 627411 w 4950"/>
                <a:gd name="T53" fmla="*/ 270725 h 3662"/>
                <a:gd name="T54" fmla="*/ 693244 w 4950"/>
                <a:gd name="T55" fmla="*/ 640425 h 3662"/>
                <a:gd name="T56" fmla="*/ 804541 w 4950"/>
                <a:gd name="T57" fmla="*/ 842014 h 3662"/>
                <a:gd name="T58" fmla="*/ 934388 w 4950"/>
                <a:gd name="T59" fmla="*/ 851838 h 3662"/>
                <a:gd name="T60" fmla="*/ 1064235 w 4950"/>
                <a:gd name="T61" fmla="*/ 842014 h 3662"/>
                <a:gd name="T62" fmla="*/ 1179533 w 4950"/>
                <a:gd name="T63" fmla="*/ 647339 h 366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4950" h="3662">
                  <a:moveTo>
                    <a:pt x="134" y="2392"/>
                  </a:moveTo>
                  <a:cubicBezTo>
                    <a:pt x="512" y="2392"/>
                    <a:pt x="512" y="2392"/>
                    <a:pt x="512" y="2392"/>
                  </a:cubicBezTo>
                  <a:cubicBezTo>
                    <a:pt x="677" y="2556"/>
                    <a:pt x="901" y="2556"/>
                    <a:pt x="1065" y="2392"/>
                  </a:cubicBezTo>
                  <a:cubicBezTo>
                    <a:pt x="1470" y="2392"/>
                    <a:pt x="1470" y="2392"/>
                    <a:pt x="1470" y="2392"/>
                  </a:cubicBezTo>
                  <a:cubicBezTo>
                    <a:pt x="1436" y="2126"/>
                    <a:pt x="1402" y="1861"/>
                    <a:pt x="1368" y="1595"/>
                  </a:cubicBezTo>
                  <a:cubicBezTo>
                    <a:pt x="1161" y="1029"/>
                    <a:pt x="375" y="1059"/>
                    <a:pt x="206" y="1613"/>
                  </a:cubicBezTo>
                  <a:cubicBezTo>
                    <a:pt x="134" y="2392"/>
                    <a:pt x="134" y="2392"/>
                    <a:pt x="134" y="2392"/>
                  </a:cubicBezTo>
                  <a:close/>
                  <a:moveTo>
                    <a:pt x="3428" y="2652"/>
                  </a:moveTo>
                  <a:cubicBezTo>
                    <a:pt x="3827" y="2460"/>
                    <a:pt x="3827" y="2460"/>
                    <a:pt x="3827" y="2460"/>
                  </a:cubicBezTo>
                  <a:cubicBezTo>
                    <a:pt x="4067" y="2769"/>
                    <a:pt x="4067" y="2769"/>
                    <a:pt x="4067" y="2769"/>
                  </a:cubicBezTo>
                  <a:cubicBezTo>
                    <a:pt x="4312" y="2773"/>
                    <a:pt x="4312" y="2773"/>
                    <a:pt x="4312" y="2773"/>
                  </a:cubicBezTo>
                  <a:cubicBezTo>
                    <a:pt x="4541" y="2464"/>
                    <a:pt x="4541" y="2464"/>
                    <a:pt x="4541" y="2464"/>
                  </a:cubicBezTo>
                  <a:cubicBezTo>
                    <a:pt x="4950" y="2676"/>
                    <a:pt x="4950" y="2676"/>
                    <a:pt x="4950" y="2676"/>
                  </a:cubicBezTo>
                  <a:cubicBezTo>
                    <a:pt x="4950" y="3154"/>
                    <a:pt x="4950" y="3154"/>
                    <a:pt x="4950" y="3154"/>
                  </a:cubicBezTo>
                  <a:cubicBezTo>
                    <a:pt x="3843" y="3154"/>
                    <a:pt x="3843" y="3154"/>
                    <a:pt x="3843" y="3154"/>
                  </a:cubicBezTo>
                  <a:cubicBezTo>
                    <a:pt x="3843" y="3662"/>
                    <a:pt x="3843" y="3662"/>
                    <a:pt x="3843" y="3662"/>
                  </a:cubicBezTo>
                  <a:cubicBezTo>
                    <a:pt x="1228" y="3662"/>
                    <a:pt x="1228" y="3662"/>
                    <a:pt x="1228" y="3662"/>
                  </a:cubicBezTo>
                  <a:cubicBezTo>
                    <a:pt x="1228" y="3125"/>
                    <a:pt x="1228" y="3125"/>
                    <a:pt x="1228" y="3125"/>
                  </a:cubicBezTo>
                  <a:cubicBezTo>
                    <a:pt x="0" y="3125"/>
                    <a:pt x="0" y="3125"/>
                    <a:pt x="0" y="3125"/>
                  </a:cubicBezTo>
                  <a:cubicBezTo>
                    <a:pt x="2" y="2943"/>
                    <a:pt x="57" y="2776"/>
                    <a:pt x="175" y="2627"/>
                  </a:cubicBezTo>
                  <a:cubicBezTo>
                    <a:pt x="263" y="2627"/>
                    <a:pt x="350" y="2627"/>
                    <a:pt x="437" y="2627"/>
                  </a:cubicBezTo>
                  <a:cubicBezTo>
                    <a:pt x="677" y="2890"/>
                    <a:pt x="916" y="2884"/>
                    <a:pt x="1155" y="2627"/>
                  </a:cubicBezTo>
                  <a:cubicBezTo>
                    <a:pt x="1240" y="2627"/>
                    <a:pt x="1325" y="2627"/>
                    <a:pt x="1409" y="2627"/>
                  </a:cubicBezTo>
                  <a:cubicBezTo>
                    <a:pt x="1441" y="2663"/>
                    <a:pt x="1469" y="2701"/>
                    <a:pt x="1492" y="2740"/>
                  </a:cubicBezTo>
                  <a:cubicBezTo>
                    <a:pt x="1975" y="2508"/>
                    <a:pt x="1975" y="2508"/>
                    <a:pt x="1975" y="2508"/>
                  </a:cubicBezTo>
                  <a:cubicBezTo>
                    <a:pt x="2375" y="3022"/>
                    <a:pt x="2375" y="3022"/>
                    <a:pt x="2375" y="3022"/>
                  </a:cubicBezTo>
                  <a:cubicBezTo>
                    <a:pt x="2477" y="2709"/>
                    <a:pt x="2477" y="2709"/>
                    <a:pt x="2477" y="2709"/>
                  </a:cubicBezTo>
                  <a:cubicBezTo>
                    <a:pt x="2400" y="2613"/>
                    <a:pt x="2400" y="2613"/>
                    <a:pt x="2400" y="2613"/>
                  </a:cubicBezTo>
                  <a:cubicBezTo>
                    <a:pt x="2485" y="2502"/>
                    <a:pt x="2485" y="2502"/>
                    <a:pt x="2485" y="2502"/>
                  </a:cubicBezTo>
                  <a:cubicBezTo>
                    <a:pt x="2679" y="2502"/>
                    <a:pt x="2679" y="2502"/>
                    <a:pt x="2679" y="2502"/>
                  </a:cubicBezTo>
                  <a:cubicBezTo>
                    <a:pt x="2763" y="2613"/>
                    <a:pt x="2763" y="2613"/>
                    <a:pt x="2763" y="2613"/>
                  </a:cubicBezTo>
                  <a:cubicBezTo>
                    <a:pt x="2686" y="2709"/>
                    <a:pt x="2686" y="2709"/>
                    <a:pt x="2686" y="2709"/>
                  </a:cubicBezTo>
                  <a:cubicBezTo>
                    <a:pt x="2782" y="3000"/>
                    <a:pt x="2782" y="3000"/>
                    <a:pt x="2782" y="3000"/>
                  </a:cubicBezTo>
                  <a:cubicBezTo>
                    <a:pt x="3163" y="2514"/>
                    <a:pt x="3163" y="2514"/>
                    <a:pt x="3163" y="2514"/>
                  </a:cubicBezTo>
                  <a:cubicBezTo>
                    <a:pt x="3428" y="2652"/>
                    <a:pt x="3428" y="2652"/>
                    <a:pt x="3428" y="2652"/>
                  </a:cubicBezTo>
                  <a:close/>
                  <a:moveTo>
                    <a:pt x="4691" y="1622"/>
                  </a:moveTo>
                  <a:cubicBezTo>
                    <a:pt x="4686" y="1278"/>
                    <a:pt x="4503" y="1107"/>
                    <a:pt x="4175" y="1103"/>
                  </a:cubicBezTo>
                  <a:cubicBezTo>
                    <a:pt x="3896" y="1099"/>
                    <a:pt x="3687" y="1274"/>
                    <a:pt x="3693" y="1622"/>
                  </a:cubicBezTo>
                  <a:cubicBezTo>
                    <a:pt x="3674" y="1622"/>
                    <a:pt x="3674" y="1622"/>
                    <a:pt x="3674" y="1622"/>
                  </a:cubicBezTo>
                  <a:cubicBezTo>
                    <a:pt x="3672" y="1669"/>
                    <a:pt x="3671" y="1736"/>
                    <a:pt x="3677" y="1758"/>
                  </a:cubicBezTo>
                  <a:cubicBezTo>
                    <a:pt x="3681" y="1773"/>
                    <a:pt x="3701" y="1792"/>
                    <a:pt x="3722" y="1808"/>
                  </a:cubicBezTo>
                  <a:cubicBezTo>
                    <a:pt x="3764" y="2154"/>
                    <a:pt x="3764" y="2154"/>
                    <a:pt x="3764" y="2154"/>
                  </a:cubicBezTo>
                  <a:cubicBezTo>
                    <a:pt x="3764" y="2180"/>
                    <a:pt x="3764" y="2180"/>
                    <a:pt x="3764" y="2180"/>
                  </a:cubicBezTo>
                  <a:cubicBezTo>
                    <a:pt x="3784" y="2197"/>
                    <a:pt x="3784" y="2197"/>
                    <a:pt x="3784" y="2197"/>
                  </a:cubicBezTo>
                  <a:cubicBezTo>
                    <a:pt x="4074" y="2430"/>
                    <a:pt x="4297" y="2414"/>
                    <a:pt x="4593" y="2198"/>
                  </a:cubicBezTo>
                  <a:cubicBezTo>
                    <a:pt x="4615" y="2182"/>
                    <a:pt x="4615" y="2182"/>
                    <a:pt x="4615" y="2182"/>
                  </a:cubicBezTo>
                  <a:cubicBezTo>
                    <a:pt x="4615" y="2154"/>
                    <a:pt x="4615" y="2154"/>
                    <a:pt x="4615" y="2154"/>
                  </a:cubicBezTo>
                  <a:cubicBezTo>
                    <a:pt x="4643" y="1808"/>
                    <a:pt x="4643" y="1808"/>
                    <a:pt x="4643" y="1808"/>
                  </a:cubicBezTo>
                  <a:cubicBezTo>
                    <a:pt x="4664" y="1792"/>
                    <a:pt x="4685" y="1773"/>
                    <a:pt x="4689" y="1758"/>
                  </a:cubicBezTo>
                  <a:cubicBezTo>
                    <a:pt x="4694" y="1738"/>
                    <a:pt x="4693" y="1680"/>
                    <a:pt x="4692" y="1634"/>
                  </a:cubicBezTo>
                  <a:cubicBezTo>
                    <a:pt x="4691" y="1622"/>
                    <a:pt x="4691" y="1622"/>
                    <a:pt x="4691" y="1622"/>
                  </a:cubicBezTo>
                  <a:close/>
                  <a:moveTo>
                    <a:pt x="3343" y="1285"/>
                  </a:moveTo>
                  <a:cubicBezTo>
                    <a:pt x="3468" y="744"/>
                    <a:pt x="3468" y="744"/>
                    <a:pt x="3468" y="744"/>
                  </a:cubicBezTo>
                  <a:cubicBezTo>
                    <a:pt x="3122" y="701"/>
                    <a:pt x="2501" y="0"/>
                    <a:pt x="1725" y="744"/>
                  </a:cubicBezTo>
                  <a:cubicBezTo>
                    <a:pt x="1825" y="1266"/>
                    <a:pt x="1825" y="1266"/>
                    <a:pt x="1825" y="1266"/>
                  </a:cubicBezTo>
                  <a:cubicBezTo>
                    <a:pt x="1838" y="1443"/>
                    <a:pt x="1864" y="1609"/>
                    <a:pt x="1906" y="1760"/>
                  </a:cubicBezTo>
                  <a:cubicBezTo>
                    <a:pt x="1965" y="1970"/>
                    <a:pt x="2055" y="2150"/>
                    <a:pt x="2190" y="2291"/>
                  </a:cubicBezTo>
                  <a:cubicBezTo>
                    <a:pt x="2212" y="2314"/>
                    <a:pt x="2212" y="2314"/>
                    <a:pt x="2212" y="2314"/>
                  </a:cubicBezTo>
                  <a:cubicBezTo>
                    <a:pt x="2244" y="2318"/>
                    <a:pt x="2244" y="2318"/>
                    <a:pt x="2244" y="2318"/>
                  </a:cubicBezTo>
                  <a:cubicBezTo>
                    <a:pt x="2354" y="2334"/>
                    <a:pt x="2462" y="2341"/>
                    <a:pt x="2569" y="2341"/>
                  </a:cubicBezTo>
                  <a:cubicBezTo>
                    <a:pt x="2677" y="2341"/>
                    <a:pt x="2784" y="2334"/>
                    <a:pt x="2895" y="2318"/>
                  </a:cubicBezTo>
                  <a:cubicBezTo>
                    <a:pt x="2926" y="2314"/>
                    <a:pt x="2926" y="2314"/>
                    <a:pt x="2926" y="2314"/>
                  </a:cubicBezTo>
                  <a:cubicBezTo>
                    <a:pt x="2948" y="2291"/>
                    <a:pt x="2948" y="2291"/>
                    <a:pt x="2948" y="2291"/>
                  </a:cubicBezTo>
                  <a:cubicBezTo>
                    <a:pt x="3078" y="2155"/>
                    <a:pt x="3176" y="1981"/>
                    <a:pt x="3243" y="1779"/>
                  </a:cubicBezTo>
                  <a:cubicBezTo>
                    <a:pt x="3292" y="1629"/>
                    <a:pt x="3326" y="1462"/>
                    <a:pt x="3343" y="1285"/>
                  </a:cubicBezTo>
                  <a:close/>
                </a:path>
              </a:pathLst>
            </a:custGeom>
            <a:solidFill>
              <a:srgbClr val="E61817"/>
            </a:solidFill>
            <a:ln>
              <a:noFill/>
            </a:ln>
          </p:spPr>
          <p:txBody>
            <a:bodyPr anchor="ctr" anchorCtr="1"/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080419" y="3520800"/>
            <a:ext cx="1765300" cy="1765300"/>
            <a:chOff x="4240801" y="3165200"/>
            <a:chExt cx="1765300" cy="1765300"/>
          </a:xfrm>
        </p:grpSpPr>
        <p:sp>
          <p:nvSpPr>
            <p:cNvPr id="10" name="Freeform 2"/>
            <p:cNvSpPr>
              <a:spLocks noEditPoints="1"/>
            </p:cNvSpPr>
            <p:nvPr/>
          </p:nvSpPr>
          <p:spPr bwMode="auto">
            <a:xfrm>
              <a:off x="4240801" y="3165200"/>
              <a:ext cx="1765300" cy="1765300"/>
            </a:xfrm>
            <a:custGeom>
              <a:avLst/>
              <a:gdLst>
                <a:gd name="T0" fmla="*/ 2147483647 w 971"/>
                <a:gd name="T1" fmla="*/ 2147483647 h 971"/>
                <a:gd name="T2" fmla="*/ 2147483647 w 971"/>
                <a:gd name="T3" fmla="*/ 2147483647 h 971"/>
                <a:gd name="T4" fmla="*/ 2147483647 w 971"/>
                <a:gd name="T5" fmla="*/ 2147483647 h 971"/>
                <a:gd name="T6" fmla="*/ 2147483647 w 971"/>
                <a:gd name="T7" fmla="*/ 2147483647 h 971"/>
                <a:gd name="T8" fmla="*/ 2147483647 w 971"/>
                <a:gd name="T9" fmla="*/ 2147483647 h 971"/>
                <a:gd name="T10" fmla="*/ 2147483647 w 971"/>
                <a:gd name="T11" fmla="*/ 2147483647 h 971"/>
                <a:gd name="T12" fmla="*/ 2147483647 w 971"/>
                <a:gd name="T13" fmla="*/ 2147483647 h 971"/>
                <a:gd name="T14" fmla="*/ 2147483647 w 971"/>
                <a:gd name="T15" fmla="*/ 2147483647 h 971"/>
                <a:gd name="T16" fmla="*/ 2147483647 w 971"/>
                <a:gd name="T17" fmla="*/ 2147483647 h 971"/>
                <a:gd name="T18" fmla="*/ 2147483647 w 971"/>
                <a:gd name="T19" fmla="*/ 2147483647 h 971"/>
                <a:gd name="T20" fmla="*/ 2147483647 w 971"/>
                <a:gd name="T21" fmla="*/ 2147483647 h 971"/>
                <a:gd name="T22" fmla="*/ 2147483647 w 971"/>
                <a:gd name="T23" fmla="*/ 0 h 971"/>
                <a:gd name="T24" fmla="*/ 2147483647 w 971"/>
                <a:gd name="T25" fmla="*/ 2147483647 h 971"/>
                <a:gd name="T26" fmla="*/ 2147483647 w 971"/>
                <a:gd name="T27" fmla="*/ 2147483647 h 971"/>
                <a:gd name="T28" fmla="*/ 2147483647 w 971"/>
                <a:gd name="T29" fmla="*/ 2147483647 h 971"/>
                <a:gd name="T30" fmla="*/ 2147483647 w 971"/>
                <a:gd name="T31" fmla="*/ 2147483647 h 971"/>
                <a:gd name="T32" fmla="*/ 2147483647 w 971"/>
                <a:gd name="T33" fmla="*/ 2147483647 h 971"/>
                <a:gd name="T34" fmla="*/ 2147483647 w 971"/>
                <a:gd name="T35" fmla="*/ 2147483647 h 971"/>
                <a:gd name="T36" fmla="*/ 2147483647 w 971"/>
                <a:gd name="T37" fmla="*/ 2147483647 h 971"/>
                <a:gd name="T38" fmla="*/ 2147483647 w 971"/>
                <a:gd name="T39" fmla="*/ 2147483647 h 971"/>
                <a:gd name="T40" fmla="*/ 2147483647 w 971"/>
                <a:gd name="T41" fmla="*/ 2147483647 h 971"/>
                <a:gd name="T42" fmla="*/ 0 w 971"/>
                <a:gd name="T43" fmla="*/ 2147483647 h 971"/>
                <a:gd name="T44" fmla="*/ 2147483647 w 971"/>
                <a:gd name="T45" fmla="*/ 2147483647 h 971"/>
                <a:gd name="T46" fmla="*/ 2147483647 w 971"/>
                <a:gd name="T47" fmla="*/ 2147483647 h 971"/>
                <a:gd name="T48" fmla="*/ 2147483647 w 971"/>
                <a:gd name="T49" fmla="*/ 2147483647 h 971"/>
                <a:gd name="T50" fmla="*/ 2147483647 w 971"/>
                <a:gd name="T51" fmla="*/ 2147483647 h 971"/>
                <a:gd name="T52" fmla="*/ 2147483647 w 971"/>
                <a:gd name="T53" fmla="*/ 2147483647 h 971"/>
                <a:gd name="T54" fmla="*/ 2147483647 w 971"/>
                <a:gd name="T55" fmla="*/ 2147483647 h 971"/>
                <a:gd name="T56" fmla="*/ 2147483647 w 971"/>
                <a:gd name="T57" fmla="*/ 2147483647 h 971"/>
                <a:gd name="T58" fmla="*/ 2147483647 w 971"/>
                <a:gd name="T59" fmla="*/ 2147483647 h 971"/>
                <a:gd name="T60" fmla="*/ 2147483647 w 971"/>
                <a:gd name="T61" fmla="*/ 2147483647 h 971"/>
                <a:gd name="T62" fmla="*/ 2147483647 w 971"/>
                <a:gd name="T63" fmla="*/ 2147483647 h 971"/>
                <a:gd name="T64" fmla="*/ 2147483647 w 971"/>
                <a:gd name="T65" fmla="*/ 2147483647 h 971"/>
                <a:gd name="T66" fmla="*/ 2147483647 w 971"/>
                <a:gd name="T67" fmla="*/ 2147483647 h 971"/>
                <a:gd name="T68" fmla="*/ 2147483647 w 971"/>
                <a:gd name="T69" fmla="*/ 2147483647 h 971"/>
                <a:gd name="T70" fmla="*/ 2147483647 w 971"/>
                <a:gd name="T71" fmla="*/ 2147483647 h 971"/>
                <a:gd name="T72" fmla="*/ 2147483647 w 971"/>
                <a:gd name="T73" fmla="*/ 2147483647 h 971"/>
                <a:gd name="T74" fmla="*/ 2147483647 w 971"/>
                <a:gd name="T75" fmla="*/ 2147483647 h 971"/>
                <a:gd name="T76" fmla="*/ 2147483647 w 971"/>
                <a:gd name="T77" fmla="*/ 2147483647 h 971"/>
                <a:gd name="T78" fmla="*/ 2147483647 w 971"/>
                <a:gd name="T79" fmla="*/ 2147483647 h 971"/>
                <a:gd name="T80" fmla="*/ 2147483647 w 971"/>
                <a:gd name="T81" fmla="*/ 2147483647 h 971"/>
                <a:gd name="T82" fmla="*/ 2147483647 w 971"/>
                <a:gd name="T83" fmla="*/ 2147483647 h 971"/>
                <a:gd name="T84" fmla="*/ 2147483647 w 971"/>
                <a:gd name="T85" fmla="*/ 2147483647 h 971"/>
                <a:gd name="T86" fmla="*/ 2147483647 w 971"/>
                <a:gd name="T87" fmla="*/ 2147483647 h 971"/>
                <a:gd name="T88" fmla="*/ 2147483647 w 971"/>
                <a:gd name="T89" fmla="*/ 2147483647 h 971"/>
                <a:gd name="T90" fmla="*/ 2147483647 w 971"/>
                <a:gd name="T91" fmla="*/ 2147483647 h 971"/>
                <a:gd name="T92" fmla="*/ 2147483647 w 971"/>
                <a:gd name="T93" fmla="*/ 2147483647 h 971"/>
                <a:gd name="T94" fmla="*/ 2147483647 w 971"/>
                <a:gd name="T95" fmla="*/ 2147483647 h 971"/>
                <a:gd name="T96" fmla="*/ 2147483647 w 971"/>
                <a:gd name="T97" fmla="*/ 2147483647 h 971"/>
                <a:gd name="T98" fmla="*/ 2147483647 w 971"/>
                <a:gd name="T99" fmla="*/ 2147483647 h 971"/>
                <a:gd name="T100" fmla="*/ 2147483647 w 971"/>
                <a:gd name="T101" fmla="*/ 2147483647 h 971"/>
                <a:gd name="T102" fmla="*/ 2147483647 w 971"/>
                <a:gd name="T103" fmla="*/ 2147483647 h 97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971" h="971">
                  <a:moveTo>
                    <a:pt x="891" y="541"/>
                  </a:moveTo>
                  <a:cubicBezTo>
                    <a:pt x="893" y="530"/>
                    <a:pt x="893" y="520"/>
                    <a:pt x="894" y="509"/>
                  </a:cubicBezTo>
                  <a:cubicBezTo>
                    <a:pt x="920" y="502"/>
                    <a:pt x="946" y="494"/>
                    <a:pt x="971" y="485"/>
                  </a:cubicBezTo>
                  <a:cubicBezTo>
                    <a:pt x="971" y="470"/>
                    <a:pt x="970" y="456"/>
                    <a:pt x="969" y="442"/>
                  </a:cubicBezTo>
                  <a:cubicBezTo>
                    <a:pt x="942" y="433"/>
                    <a:pt x="916" y="426"/>
                    <a:pt x="889" y="421"/>
                  </a:cubicBezTo>
                  <a:cubicBezTo>
                    <a:pt x="888" y="411"/>
                    <a:pt x="885" y="400"/>
                    <a:pt x="883" y="390"/>
                  </a:cubicBezTo>
                  <a:cubicBezTo>
                    <a:pt x="880" y="380"/>
                    <a:pt x="878" y="370"/>
                    <a:pt x="874" y="360"/>
                  </a:cubicBezTo>
                  <a:cubicBezTo>
                    <a:pt x="896" y="344"/>
                    <a:pt x="917" y="327"/>
                    <a:pt x="938" y="309"/>
                  </a:cubicBezTo>
                  <a:cubicBezTo>
                    <a:pt x="932" y="296"/>
                    <a:pt x="927" y="283"/>
                    <a:pt x="920" y="270"/>
                  </a:cubicBezTo>
                  <a:cubicBezTo>
                    <a:pt x="893" y="271"/>
                    <a:pt x="865" y="274"/>
                    <a:pt x="838" y="279"/>
                  </a:cubicBezTo>
                  <a:cubicBezTo>
                    <a:pt x="833" y="270"/>
                    <a:pt x="828" y="261"/>
                    <a:pt x="821" y="252"/>
                  </a:cubicBezTo>
                  <a:cubicBezTo>
                    <a:pt x="816" y="244"/>
                    <a:pt x="809" y="235"/>
                    <a:pt x="802" y="227"/>
                  </a:cubicBezTo>
                  <a:cubicBezTo>
                    <a:pt x="817" y="205"/>
                    <a:pt x="831" y="181"/>
                    <a:pt x="843" y="157"/>
                  </a:cubicBezTo>
                  <a:cubicBezTo>
                    <a:pt x="833" y="147"/>
                    <a:pt x="823" y="137"/>
                    <a:pt x="813" y="127"/>
                  </a:cubicBezTo>
                  <a:cubicBezTo>
                    <a:pt x="787" y="139"/>
                    <a:pt x="763" y="151"/>
                    <a:pt x="740" y="165"/>
                  </a:cubicBezTo>
                  <a:cubicBezTo>
                    <a:pt x="731" y="159"/>
                    <a:pt x="723" y="153"/>
                    <a:pt x="714" y="146"/>
                  </a:cubicBezTo>
                  <a:cubicBezTo>
                    <a:pt x="705" y="141"/>
                    <a:pt x="696" y="135"/>
                    <a:pt x="687" y="130"/>
                  </a:cubicBezTo>
                  <a:cubicBezTo>
                    <a:pt x="693" y="104"/>
                    <a:pt x="697" y="77"/>
                    <a:pt x="700" y="50"/>
                  </a:cubicBezTo>
                  <a:cubicBezTo>
                    <a:pt x="687" y="44"/>
                    <a:pt x="674" y="38"/>
                    <a:pt x="661" y="33"/>
                  </a:cubicBezTo>
                  <a:cubicBezTo>
                    <a:pt x="641" y="52"/>
                    <a:pt x="623" y="73"/>
                    <a:pt x="606" y="95"/>
                  </a:cubicBezTo>
                  <a:cubicBezTo>
                    <a:pt x="596" y="92"/>
                    <a:pt x="586" y="89"/>
                    <a:pt x="576" y="86"/>
                  </a:cubicBezTo>
                  <a:cubicBezTo>
                    <a:pt x="566" y="84"/>
                    <a:pt x="555" y="82"/>
                    <a:pt x="545" y="81"/>
                  </a:cubicBezTo>
                  <a:cubicBezTo>
                    <a:pt x="541" y="54"/>
                    <a:pt x="535" y="28"/>
                    <a:pt x="528" y="2"/>
                  </a:cubicBezTo>
                  <a:cubicBezTo>
                    <a:pt x="513" y="0"/>
                    <a:pt x="499" y="0"/>
                    <a:pt x="485" y="0"/>
                  </a:cubicBezTo>
                  <a:cubicBezTo>
                    <a:pt x="474" y="25"/>
                    <a:pt x="464" y="51"/>
                    <a:pt x="457" y="77"/>
                  </a:cubicBezTo>
                  <a:cubicBezTo>
                    <a:pt x="446" y="78"/>
                    <a:pt x="436" y="79"/>
                    <a:pt x="425" y="80"/>
                  </a:cubicBezTo>
                  <a:cubicBezTo>
                    <a:pt x="415" y="82"/>
                    <a:pt x="404" y="84"/>
                    <a:pt x="394" y="86"/>
                  </a:cubicBezTo>
                  <a:cubicBezTo>
                    <a:pt x="381" y="63"/>
                    <a:pt x="366" y="41"/>
                    <a:pt x="350" y="19"/>
                  </a:cubicBezTo>
                  <a:cubicBezTo>
                    <a:pt x="336" y="23"/>
                    <a:pt x="322" y="27"/>
                    <a:pt x="309" y="32"/>
                  </a:cubicBezTo>
                  <a:cubicBezTo>
                    <a:pt x="308" y="60"/>
                    <a:pt x="309" y="88"/>
                    <a:pt x="311" y="115"/>
                  </a:cubicBezTo>
                  <a:cubicBezTo>
                    <a:pt x="301" y="119"/>
                    <a:pt x="292" y="124"/>
                    <a:pt x="283" y="129"/>
                  </a:cubicBezTo>
                  <a:cubicBezTo>
                    <a:pt x="273" y="134"/>
                    <a:pt x="264" y="140"/>
                    <a:pt x="256" y="146"/>
                  </a:cubicBezTo>
                  <a:cubicBezTo>
                    <a:pt x="235" y="129"/>
                    <a:pt x="213" y="113"/>
                    <a:pt x="190" y="99"/>
                  </a:cubicBezTo>
                  <a:cubicBezTo>
                    <a:pt x="178" y="108"/>
                    <a:pt x="167" y="117"/>
                    <a:pt x="157" y="126"/>
                  </a:cubicBezTo>
                  <a:cubicBezTo>
                    <a:pt x="166" y="153"/>
                    <a:pt x="176" y="178"/>
                    <a:pt x="188" y="203"/>
                  </a:cubicBezTo>
                  <a:cubicBezTo>
                    <a:pt x="181" y="210"/>
                    <a:pt x="174" y="218"/>
                    <a:pt x="167" y="226"/>
                  </a:cubicBezTo>
                  <a:cubicBezTo>
                    <a:pt x="161" y="235"/>
                    <a:pt x="154" y="243"/>
                    <a:pt x="148" y="252"/>
                  </a:cubicBezTo>
                  <a:cubicBezTo>
                    <a:pt x="122" y="243"/>
                    <a:pt x="97" y="237"/>
                    <a:pt x="70" y="232"/>
                  </a:cubicBezTo>
                  <a:cubicBezTo>
                    <a:pt x="62" y="244"/>
                    <a:pt x="55" y="256"/>
                    <a:pt x="49" y="269"/>
                  </a:cubicBezTo>
                  <a:cubicBezTo>
                    <a:pt x="67" y="290"/>
                    <a:pt x="86" y="310"/>
                    <a:pt x="106" y="329"/>
                  </a:cubicBezTo>
                  <a:cubicBezTo>
                    <a:pt x="102" y="339"/>
                    <a:pt x="98" y="348"/>
                    <a:pt x="95" y="358"/>
                  </a:cubicBezTo>
                  <a:cubicBezTo>
                    <a:pt x="91" y="369"/>
                    <a:pt x="88" y="379"/>
                    <a:pt x="86" y="389"/>
                  </a:cubicBezTo>
                  <a:cubicBezTo>
                    <a:pt x="59" y="391"/>
                    <a:pt x="32" y="394"/>
                    <a:pt x="6" y="399"/>
                  </a:cubicBezTo>
                  <a:cubicBezTo>
                    <a:pt x="3" y="413"/>
                    <a:pt x="1" y="427"/>
                    <a:pt x="0" y="441"/>
                  </a:cubicBezTo>
                  <a:cubicBezTo>
                    <a:pt x="24" y="454"/>
                    <a:pt x="49" y="466"/>
                    <a:pt x="74" y="476"/>
                  </a:cubicBezTo>
                  <a:cubicBezTo>
                    <a:pt x="74" y="487"/>
                    <a:pt x="74" y="497"/>
                    <a:pt x="75" y="508"/>
                  </a:cubicBezTo>
                  <a:cubicBezTo>
                    <a:pt x="75" y="518"/>
                    <a:pt x="76" y="529"/>
                    <a:pt x="78" y="539"/>
                  </a:cubicBezTo>
                  <a:cubicBezTo>
                    <a:pt x="53" y="551"/>
                    <a:pt x="30" y="563"/>
                    <a:pt x="6" y="577"/>
                  </a:cubicBezTo>
                  <a:cubicBezTo>
                    <a:pt x="9" y="591"/>
                    <a:pt x="12" y="605"/>
                    <a:pt x="16" y="619"/>
                  </a:cubicBezTo>
                  <a:cubicBezTo>
                    <a:pt x="44" y="623"/>
                    <a:pt x="71" y="625"/>
                    <a:pt x="98" y="625"/>
                  </a:cubicBezTo>
                  <a:cubicBezTo>
                    <a:pt x="102" y="635"/>
                    <a:pt x="106" y="645"/>
                    <a:pt x="110" y="654"/>
                  </a:cubicBezTo>
                  <a:cubicBezTo>
                    <a:pt x="114" y="664"/>
                    <a:pt x="119" y="674"/>
                    <a:pt x="124" y="683"/>
                  </a:cubicBezTo>
                  <a:cubicBezTo>
                    <a:pt x="106" y="702"/>
                    <a:pt x="88" y="723"/>
                    <a:pt x="71" y="744"/>
                  </a:cubicBezTo>
                  <a:cubicBezTo>
                    <a:pt x="79" y="756"/>
                    <a:pt x="87" y="768"/>
                    <a:pt x="96" y="779"/>
                  </a:cubicBezTo>
                  <a:cubicBezTo>
                    <a:pt x="123" y="773"/>
                    <a:pt x="149" y="765"/>
                    <a:pt x="174" y="755"/>
                  </a:cubicBezTo>
                  <a:cubicBezTo>
                    <a:pt x="181" y="763"/>
                    <a:pt x="189" y="771"/>
                    <a:pt x="196" y="778"/>
                  </a:cubicBezTo>
                  <a:cubicBezTo>
                    <a:pt x="204" y="786"/>
                    <a:pt x="211" y="793"/>
                    <a:pt x="220" y="800"/>
                  </a:cubicBezTo>
                  <a:cubicBezTo>
                    <a:pt x="209" y="824"/>
                    <a:pt x="200" y="850"/>
                    <a:pt x="192" y="876"/>
                  </a:cubicBezTo>
                  <a:cubicBezTo>
                    <a:pt x="204" y="884"/>
                    <a:pt x="216" y="892"/>
                    <a:pt x="228" y="900"/>
                  </a:cubicBezTo>
                  <a:cubicBezTo>
                    <a:pt x="251" y="884"/>
                    <a:pt x="272" y="867"/>
                    <a:pt x="293" y="849"/>
                  </a:cubicBezTo>
                  <a:cubicBezTo>
                    <a:pt x="302" y="854"/>
                    <a:pt x="311" y="858"/>
                    <a:pt x="321" y="863"/>
                  </a:cubicBezTo>
                  <a:cubicBezTo>
                    <a:pt x="331" y="867"/>
                    <a:pt x="341" y="871"/>
                    <a:pt x="351" y="874"/>
                  </a:cubicBezTo>
                  <a:cubicBezTo>
                    <a:pt x="350" y="901"/>
                    <a:pt x="351" y="928"/>
                    <a:pt x="353" y="955"/>
                  </a:cubicBezTo>
                  <a:cubicBezTo>
                    <a:pt x="366" y="959"/>
                    <a:pt x="380" y="962"/>
                    <a:pt x="394" y="965"/>
                  </a:cubicBezTo>
                  <a:cubicBezTo>
                    <a:pt x="410" y="942"/>
                    <a:pt x="424" y="918"/>
                    <a:pt x="436" y="894"/>
                  </a:cubicBezTo>
                  <a:cubicBezTo>
                    <a:pt x="447" y="895"/>
                    <a:pt x="457" y="896"/>
                    <a:pt x="468" y="896"/>
                  </a:cubicBezTo>
                  <a:cubicBezTo>
                    <a:pt x="479" y="897"/>
                    <a:pt x="489" y="897"/>
                    <a:pt x="500" y="896"/>
                  </a:cubicBezTo>
                  <a:cubicBezTo>
                    <a:pt x="509" y="921"/>
                    <a:pt x="519" y="947"/>
                    <a:pt x="531" y="971"/>
                  </a:cubicBezTo>
                  <a:cubicBezTo>
                    <a:pt x="545" y="969"/>
                    <a:pt x="559" y="967"/>
                    <a:pt x="573" y="965"/>
                  </a:cubicBezTo>
                  <a:cubicBezTo>
                    <a:pt x="580" y="937"/>
                    <a:pt x="584" y="911"/>
                    <a:pt x="587" y="884"/>
                  </a:cubicBezTo>
                  <a:cubicBezTo>
                    <a:pt x="597" y="881"/>
                    <a:pt x="607" y="878"/>
                    <a:pt x="617" y="875"/>
                  </a:cubicBezTo>
                  <a:cubicBezTo>
                    <a:pt x="627" y="871"/>
                    <a:pt x="637" y="867"/>
                    <a:pt x="647" y="863"/>
                  </a:cubicBezTo>
                  <a:cubicBezTo>
                    <a:pt x="664" y="883"/>
                    <a:pt x="683" y="903"/>
                    <a:pt x="703" y="921"/>
                  </a:cubicBezTo>
                  <a:cubicBezTo>
                    <a:pt x="716" y="915"/>
                    <a:pt x="728" y="908"/>
                    <a:pt x="740" y="900"/>
                  </a:cubicBezTo>
                  <a:cubicBezTo>
                    <a:pt x="736" y="873"/>
                    <a:pt x="731" y="846"/>
                    <a:pt x="723" y="820"/>
                  </a:cubicBezTo>
                  <a:cubicBezTo>
                    <a:pt x="732" y="814"/>
                    <a:pt x="740" y="807"/>
                    <a:pt x="748" y="800"/>
                  </a:cubicBezTo>
                  <a:cubicBezTo>
                    <a:pt x="757" y="794"/>
                    <a:pt x="764" y="786"/>
                    <a:pt x="772" y="779"/>
                  </a:cubicBezTo>
                  <a:cubicBezTo>
                    <a:pt x="795" y="792"/>
                    <a:pt x="820" y="803"/>
                    <a:pt x="845" y="813"/>
                  </a:cubicBezTo>
                  <a:cubicBezTo>
                    <a:pt x="855" y="802"/>
                    <a:pt x="864" y="791"/>
                    <a:pt x="872" y="780"/>
                  </a:cubicBezTo>
                  <a:cubicBezTo>
                    <a:pt x="859" y="756"/>
                    <a:pt x="844" y="733"/>
                    <a:pt x="828" y="711"/>
                  </a:cubicBezTo>
                  <a:cubicBezTo>
                    <a:pt x="834" y="702"/>
                    <a:pt x="839" y="693"/>
                    <a:pt x="844" y="684"/>
                  </a:cubicBezTo>
                  <a:cubicBezTo>
                    <a:pt x="849" y="674"/>
                    <a:pt x="854" y="665"/>
                    <a:pt x="858" y="655"/>
                  </a:cubicBezTo>
                  <a:cubicBezTo>
                    <a:pt x="885" y="659"/>
                    <a:pt x="911" y="660"/>
                    <a:pt x="939" y="661"/>
                  </a:cubicBezTo>
                  <a:cubicBezTo>
                    <a:pt x="944" y="647"/>
                    <a:pt x="948" y="634"/>
                    <a:pt x="952" y="620"/>
                  </a:cubicBezTo>
                  <a:cubicBezTo>
                    <a:pt x="931" y="602"/>
                    <a:pt x="908" y="586"/>
                    <a:pt x="886" y="572"/>
                  </a:cubicBezTo>
                  <a:cubicBezTo>
                    <a:pt x="888" y="561"/>
                    <a:pt x="890" y="551"/>
                    <a:pt x="891" y="541"/>
                  </a:cubicBezTo>
                  <a:close/>
                  <a:moveTo>
                    <a:pt x="803" y="529"/>
                  </a:moveTo>
                  <a:cubicBezTo>
                    <a:pt x="798" y="568"/>
                    <a:pt x="785" y="606"/>
                    <a:pt x="766" y="641"/>
                  </a:cubicBezTo>
                  <a:cubicBezTo>
                    <a:pt x="747" y="676"/>
                    <a:pt x="721" y="707"/>
                    <a:pt x="691" y="732"/>
                  </a:cubicBezTo>
                  <a:cubicBezTo>
                    <a:pt x="661" y="758"/>
                    <a:pt x="626" y="778"/>
                    <a:pt x="588" y="790"/>
                  </a:cubicBezTo>
                  <a:cubicBezTo>
                    <a:pt x="551" y="803"/>
                    <a:pt x="511" y="809"/>
                    <a:pt x="472" y="807"/>
                  </a:cubicBezTo>
                  <a:cubicBezTo>
                    <a:pt x="432" y="806"/>
                    <a:pt x="393" y="797"/>
                    <a:pt x="357" y="781"/>
                  </a:cubicBezTo>
                  <a:cubicBezTo>
                    <a:pt x="320" y="765"/>
                    <a:pt x="287" y="743"/>
                    <a:pt x="259" y="715"/>
                  </a:cubicBezTo>
                  <a:cubicBezTo>
                    <a:pt x="230" y="687"/>
                    <a:pt x="207" y="654"/>
                    <a:pt x="191" y="618"/>
                  </a:cubicBezTo>
                  <a:cubicBezTo>
                    <a:pt x="175" y="582"/>
                    <a:pt x="166" y="543"/>
                    <a:pt x="164" y="503"/>
                  </a:cubicBezTo>
                  <a:cubicBezTo>
                    <a:pt x="161" y="464"/>
                    <a:pt x="167" y="424"/>
                    <a:pt x="179" y="386"/>
                  </a:cubicBezTo>
                  <a:cubicBezTo>
                    <a:pt x="191" y="349"/>
                    <a:pt x="211" y="313"/>
                    <a:pt x="236" y="283"/>
                  </a:cubicBezTo>
                  <a:cubicBezTo>
                    <a:pt x="261" y="252"/>
                    <a:pt x="292" y="226"/>
                    <a:pt x="326" y="207"/>
                  </a:cubicBezTo>
                  <a:cubicBezTo>
                    <a:pt x="361" y="187"/>
                    <a:pt x="399" y="174"/>
                    <a:pt x="438" y="168"/>
                  </a:cubicBezTo>
                  <a:cubicBezTo>
                    <a:pt x="477" y="163"/>
                    <a:pt x="517" y="164"/>
                    <a:pt x="556" y="173"/>
                  </a:cubicBezTo>
                  <a:cubicBezTo>
                    <a:pt x="594" y="182"/>
                    <a:pt x="632" y="198"/>
                    <a:pt x="664" y="220"/>
                  </a:cubicBezTo>
                  <a:cubicBezTo>
                    <a:pt x="697" y="242"/>
                    <a:pt x="726" y="271"/>
                    <a:pt x="748" y="303"/>
                  </a:cubicBezTo>
                  <a:cubicBezTo>
                    <a:pt x="771" y="336"/>
                    <a:pt x="787" y="372"/>
                    <a:pt x="797" y="411"/>
                  </a:cubicBezTo>
                  <a:cubicBezTo>
                    <a:pt x="806" y="450"/>
                    <a:pt x="808" y="490"/>
                    <a:pt x="803" y="529"/>
                  </a:cubicBezTo>
                  <a:close/>
                </a:path>
              </a:pathLst>
            </a:custGeom>
            <a:solidFill>
              <a:srgbClr val="E61817"/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  <p:sp>
          <p:nvSpPr>
            <p:cNvPr id="33" name="KSO_Shape"/>
            <p:cNvSpPr>
              <a:spLocks/>
            </p:cNvSpPr>
            <p:nvPr/>
          </p:nvSpPr>
          <p:spPr bwMode="auto">
            <a:xfrm>
              <a:off x="4886755" y="3873354"/>
              <a:ext cx="473392" cy="348991"/>
            </a:xfrm>
            <a:custGeom>
              <a:avLst/>
              <a:gdLst>
                <a:gd name="T0" fmla="*/ 1702073 w 3534"/>
                <a:gd name="T1" fmla="*/ 991076 h 2606"/>
                <a:gd name="T2" fmla="*/ 1441744 w 3534"/>
                <a:gd name="T3" fmla="*/ 1292885 h 2606"/>
                <a:gd name="T4" fmla="*/ 911916 w 3534"/>
                <a:gd name="T5" fmla="*/ 1292885 h 2606"/>
                <a:gd name="T6" fmla="*/ 285292 w 3534"/>
                <a:gd name="T7" fmla="*/ 1328572 h 2606"/>
                <a:gd name="T8" fmla="*/ 0 w 3534"/>
                <a:gd name="T9" fmla="*/ 1026253 h 2606"/>
                <a:gd name="T10" fmla="*/ 509450 w 3534"/>
                <a:gd name="T11" fmla="*/ 714248 h 2606"/>
                <a:gd name="T12" fmla="*/ 903255 w 3534"/>
                <a:gd name="T13" fmla="*/ 769817 h 2606"/>
                <a:gd name="T14" fmla="*/ 1315400 w 3534"/>
                <a:gd name="T15" fmla="*/ 769817 h 2606"/>
                <a:gd name="T16" fmla="*/ 1315400 w 3534"/>
                <a:gd name="T17" fmla="*/ 943154 h 2606"/>
                <a:gd name="T18" fmla="*/ 973050 w 3534"/>
                <a:gd name="T19" fmla="*/ 943154 h 2606"/>
                <a:gd name="T20" fmla="*/ 1045901 w 3534"/>
                <a:gd name="T21" fmla="*/ 1014018 h 2606"/>
                <a:gd name="T22" fmla="*/ 1378063 w 3534"/>
                <a:gd name="T23" fmla="*/ 1014018 h 2606"/>
                <a:gd name="T24" fmla="*/ 1538030 w 3534"/>
                <a:gd name="T25" fmla="*/ 851387 h 2606"/>
                <a:gd name="T26" fmla="*/ 1637373 w 3534"/>
                <a:gd name="T27" fmla="*/ 845270 h 2606"/>
                <a:gd name="T28" fmla="*/ 1702073 w 3534"/>
                <a:gd name="T29" fmla="*/ 991076 h 2606"/>
                <a:gd name="T30" fmla="*/ 1488613 w 3534"/>
                <a:gd name="T31" fmla="*/ 105021 h 2606"/>
                <a:gd name="T32" fmla="*/ 1208925 w 3534"/>
                <a:gd name="T33" fmla="*/ 105021 h 2606"/>
                <a:gd name="T34" fmla="*/ 1208925 w 3534"/>
                <a:gd name="T35" fmla="*/ 419576 h 2606"/>
                <a:gd name="T36" fmla="*/ 824290 w 3534"/>
                <a:gd name="T37" fmla="*/ 419576 h 2606"/>
                <a:gd name="T38" fmla="*/ 824290 w 3534"/>
                <a:gd name="T39" fmla="*/ 105021 h 2606"/>
                <a:gd name="T40" fmla="*/ 544602 w 3534"/>
                <a:gd name="T41" fmla="*/ 105021 h 2606"/>
                <a:gd name="T42" fmla="*/ 544602 w 3534"/>
                <a:gd name="T43" fmla="*/ 607697 h 2606"/>
                <a:gd name="T44" fmla="*/ 439656 w 3534"/>
                <a:gd name="T45" fmla="*/ 622991 h 2606"/>
                <a:gd name="T46" fmla="*/ 439656 w 3534"/>
                <a:gd name="T47" fmla="*/ 105021 h 2606"/>
                <a:gd name="T48" fmla="*/ 439656 w 3534"/>
                <a:gd name="T49" fmla="*/ 69844 h 2606"/>
                <a:gd name="T50" fmla="*/ 439656 w 3534"/>
                <a:gd name="T51" fmla="*/ 0 h 2606"/>
                <a:gd name="T52" fmla="*/ 1593560 w 3534"/>
                <a:gd name="T53" fmla="*/ 0 h 2606"/>
                <a:gd name="T54" fmla="*/ 1593560 w 3534"/>
                <a:gd name="T55" fmla="*/ 69844 h 2606"/>
                <a:gd name="T56" fmla="*/ 1593560 w 3534"/>
                <a:gd name="T57" fmla="*/ 105021 h 2606"/>
                <a:gd name="T58" fmla="*/ 1593560 w 3534"/>
                <a:gd name="T59" fmla="*/ 735660 h 2606"/>
                <a:gd name="T60" fmla="*/ 1488613 w 3534"/>
                <a:gd name="T61" fmla="*/ 735660 h 2606"/>
                <a:gd name="T62" fmla="*/ 1488613 w 3534"/>
                <a:gd name="T63" fmla="*/ 105021 h 260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534" h="2606">
                  <a:moveTo>
                    <a:pt x="3341" y="1944"/>
                  </a:moveTo>
                  <a:cubicBezTo>
                    <a:pt x="3384" y="1901"/>
                    <a:pt x="2830" y="2536"/>
                    <a:pt x="2830" y="2536"/>
                  </a:cubicBezTo>
                  <a:cubicBezTo>
                    <a:pt x="2830" y="2536"/>
                    <a:pt x="1884" y="2536"/>
                    <a:pt x="1790" y="2536"/>
                  </a:cubicBezTo>
                  <a:cubicBezTo>
                    <a:pt x="1541" y="2536"/>
                    <a:pt x="1075" y="2216"/>
                    <a:pt x="560" y="2606"/>
                  </a:cubicBezTo>
                  <a:cubicBezTo>
                    <a:pt x="522" y="2563"/>
                    <a:pt x="0" y="2013"/>
                    <a:pt x="0" y="2013"/>
                  </a:cubicBezTo>
                  <a:cubicBezTo>
                    <a:pt x="0" y="2013"/>
                    <a:pt x="949" y="1431"/>
                    <a:pt x="1000" y="1401"/>
                  </a:cubicBezTo>
                  <a:cubicBezTo>
                    <a:pt x="1386" y="1212"/>
                    <a:pt x="1670" y="1510"/>
                    <a:pt x="1773" y="1510"/>
                  </a:cubicBezTo>
                  <a:cubicBezTo>
                    <a:pt x="1876" y="1510"/>
                    <a:pt x="2535" y="1510"/>
                    <a:pt x="2582" y="1510"/>
                  </a:cubicBezTo>
                  <a:cubicBezTo>
                    <a:pt x="2710" y="1510"/>
                    <a:pt x="2856" y="1764"/>
                    <a:pt x="2582" y="1850"/>
                  </a:cubicBezTo>
                  <a:cubicBezTo>
                    <a:pt x="2504" y="1850"/>
                    <a:pt x="1910" y="1850"/>
                    <a:pt x="1910" y="1850"/>
                  </a:cubicBezTo>
                  <a:cubicBezTo>
                    <a:pt x="1910" y="1850"/>
                    <a:pt x="1920" y="1989"/>
                    <a:pt x="2053" y="1989"/>
                  </a:cubicBezTo>
                  <a:cubicBezTo>
                    <a:pt x="2186" y="1989"/>
                    <a:pt x="2705" y="1989"/>
                    <a:pt x="2705" y="1989"/>
                  </a:cubicBezTo>
                  <a:cubicBezTo>
                    <a:pt x="2705" y="1989"/>
                    <a:pt x="2976" y="1717"/>
                    <a:pt x="3019" y="1670"/>
                  </a:cubicBezTo>
                  <a:cubicBezTo>
                    <a:pt x="3126" y="1528"/>
                    <a:pt x="3214" y="1658"/>
                    <a:pt x="3214" y="1658"/>
                  </a:cubicBezTo>
                  <a:cubicBezTo>
                    <a:pt x="3214" y="1658"/>
                    <a:pt x="3534" y="1640"/>
                    <a:pt x="3341" y="1944"/>
                  </a:cubicBezTo>
                  <a:close/>
                  <a:moveTo>
                    <a:pt x="2922" y="206"/>
                  </a:moveTo>
                  <a:cubicBezTo>
                    <a:pt x="2373" y="206"/>
                    <a:pt x="2373" y="206"/>
                    <a:pt x="2373" y="206"/>
                  </a:cubicBezTo>
                  <a:cubicBezTo>
                    <a:pt x="2373" y="823"/>
                    <a:pt x="2373" y="823"/>
                    <a:pt x="2373" y="823"/>
                  </a:cubicBezTo>
                  <a:cubicBezTo>
                    <a:pt x="1618" y="823"/>
                    <a:pt x="1618" y="823"/>
                    <a:pt x="1618" y="823"/>
                  </a:cubicBezTo>
                  <a:cubicBezTo>
                    <a:pt x="1618" y="206"/>
                    <a:pt x="1618" y="206"/>
                    <a:pt x="1618" y="206"/>
                  </a:cubicBezTo>
                  <a:cubicBezTo>
                    <a:pt x="1069" y="206"/>
                    <a:pt x="1069" y="206"/>
                    <a:pt x="1069" y="206"/>
                  </a:cubicBezTo>
                  <a:cubicBezTo>
                    <a:pt x="1069" y="1192"/>
                    <a:pt x="1069" y="1192"/>
                    <a:pt x="1069" y="1192"/>
                  </a:cubicBezTo>
                  <a:cubicBezTo>
                    <a:pt x="1004" y="1191"/>
                    <a:pt x="935" y="1199"/>
                    <a:pt x="863" y="1222"/>
                  </a:cubicBezTo>
                  <a:cubicBezTo>
                    <a:pt x="863" y="206"/>
                    <a:pt x="863" y="206"/>
                    <a:pt x="863" y="206"/>
                  </a:cubicBezTo>
                  <a:cubicBezTo>
                    <a:pt x="863" y="137"/>
                    <a:pt x="863" y="137"/>
                    <a:pt x="863" y="137"/>
                  </a:cubicBezTo>
                  <a:cubicBezTo>
                    <a:pt x="863" y="0"/>
                    <a:pt x="863" y="0"/>
                    <a:pt x="863" y="0"/>
                  </a:cubicBezTo>
                  <a:cubicBezTo>
                    <a:pt x="3128" y="0"/>
                    <a:pt x="3128" y="0"/>
                    <a:pt x="3128" y="0"/>
                  </a:cubicBezTo>
                  <a:cubicBezTo>
                    <a:pt x="3128" y="137"/>
                    <a:pt x="3128" y="137"/>
                    <a:pt x="3128" y="137"/>
                  </a:cubicBezTo>
                  <a:cubicBezTo>
                    <a:pt x="3128" y="206"/>
                    <a:pt x="3128" y="206"/>
                    <a:pt x="3128" y="206"/>
                  </a:cubicBezTo>
                  <a:cubicBezTo>
                    <a:pt x="3128" y="1443"/>
                    <a:pt x="3128" y="1443"/>
                    <a:pt x="3128" y="1443"/>
                  </a:cubicBezTo>
                  <a:cubicBezTo>
                    <a:pt x="3090" y="1443"/>
                    <a:pt x="3016" y="1443"/>
                    <a:pt x="2922" y="1443"/>
                  </a:cubicBezTo>
                  <a:lnTo>
                    <a:pt x="2922" y="206"/>
                  </a:lnTo>
                  <a:close/>
                </a:path>
              </a:pathLst>
            </a:custGeom>
            <a:solidFill>
              <a:srgbClr val="E61817"/>
            </a:solidFill>
            <a:ln>
              <a:noFill/>
            </a:ln>
          </p:spPr>
          <p:txBody>
            <a:bodyPr anchor="ctr" anchorCtr="1"/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775744" y="2088875"/>
            <a:ext cx="1431925" cy="1431925"/>
            <a:chOff x="4936126" y="1733275"/>
            <a:chExt cx="1431925" cy="1431925"/>
          </a:xfrm>
        </p:grpSpPr>
        <p:sp>
          <p:nvSpPr>
            <p:cNvPr id="13" name="Freeform 5"/>
            <p:cNvSpPr>
              <a:spLocks noEditPoints="1"/>
            </p:cNvSpPr>
            <p:nvPr/>
          </p:nvSpPr>
          <p:spPr bwMode="auto">
            <a:xfrm>
              <a:off x="4936126" y="1733275"/>
              <a:ext cx="1431925" cy="1431925"/>
            </a:xfrm>
            <a:custGeom>
              <a:avLst/>
              <a:gdLst>
                <a:gd name="T0" fmla="*/ 2147483647 w 971"/>
                <a:gd name="T1" fmla="*/ 2147483647 h 971"/>
                <a:gd name="T2" fmla="*/ 2147483647 w 971"/>
                <a:gd name="T3" fmla="*/ 2147483647 h 971"/>
                <a:gd name="T4" fmla="*/ 2147483647 w 971"/>
                <a:gd name="T5" fmla="*/ 2147483647 h 971"/>
                <a:gd name="T6" fmla="*/ 2147483647 w 971"/>
                <a:gd name="T7" fmla="*/ 2147483647 h 971"/>
                <a:gd name="T8" fmla="*/ 2147483647 w 971"/>
                <a:gd name="T9" fmla="*/ 2147483647 h 971"/>
                <a:gd name="T10" fmla="*/ 2147483647 w 971"/>
                <a:gd name="T11" fmla="*/ 2147483647 h 971"/>
                <a:gd name="T12" fmla="*/ 2147483647 w 971"/>
                <a:gd name="T13" fmla="*/ 2147483647 h 971"/>
                <a:gd name="T14" fmla="*/ 2147483647 w 971"/>
                <a:gd name="T15" fmla="*/ 2147483647 h 971"/>
                <a:gd name="T16" fmla="*/ 2147483647 w 971"/>
                <a:gd name="T17" fmla="*/ 2147483647 h 971"/>
                <a:gd name="T18" fmla="*/ 2147483647 w 971"/>
                <a:gd name="T19" fmla="*/ 2147483647 h 971"/>
                <a:gd name="T20" fmla="*/ 2147483647 w 971"/>
                <a:gd name="T21" fmla="*/ 2147483647 h 971"/>
                <a:gd name="T22" fmla="*/ 2147483647 w 971"/>
                <a:gd name="T23" fmla="*/ 0 h 971"/>
                <a:gd name="T24" fmla="*/ 2147483647 w 971"/>
                <a:gd name="T25" fmla="*/ 2147483647 h 971"/>
                <a:gd name="T26" fmla="*/ 2147483647 w 971"/>
                <a:gd name="T27" fmla="*/ 2147483647 h 971"/>
                <a:gd name="T28" fmla="*/ 2147483647 w 971"/>
                <a:gd name="T29" fmla="*/ 2147483647 h 971"/>
                <a:gd name="T30" fmla="*/ 2147483647 w 971"/>
                <a:gd name="T31" fmla="*/ 2147483647 h 971"/>
                <a:gd name="T32" fmla="*/ 2147483647 w 971"/>
                <a:gd name="T33" fmla="*/ 2147483647 h 971"/>
                <a:gd name="T34" fmla="*/ 2147483647 w 971"/>
                <a:gd name="T35" fmla="*/ 2147483647 h 971"/>
                <a:gd name="T36" fmla="*/ 2147483647 w 971"/>
                <a:gd name="T37" fmla="*/ 2147483647 h 971"/>
                <a:gd name="T38" fmla="*/ 2147483647 w 971"/>
                <a:gd name="T39" fmla="*/ 2147483647 h 971"/>
                <a:gd name="T40" fmla="*/ 2147483647 w 971"/>
                <a:gd name="T41" fmla="*/ 2147483647 h 971"/>
                <a:gd name="T42" fmla="*/ 0 w 971"/>
                <a:gd name="T43" fmla="*/ 2147483647 h 971"/>
                <a:gd name="T44" fmla="*/ 2147483647 w 971"/>
                <a:gd name="T45" fmla="*/ 2147483647 h 971"/>
                <a:gd name="T46" fmla="*/ 2147483647 w 971"/>
                <a:gd name="T47" fmla="*/ 2147483647 h 971"/>
                <a:gd name="T48" fmla="*/ 2147483647 w 971"/>
                <a:gd name="T49" fmla="*/ 2147483647 h 971"/>
                <a:gd name="T50" fmla="*/ 2147483647 w 971"/>
                <a:gd name="T51" fmla="*/ 2147483647 h 971"/>
                <a:gd name="T52" fmla="*/ 2147483647 w 971"/>
                <a:gd name="T53" fmla="*/ 2147483647 h 971"/>
                <a:gd name="T54" fmla="*/ 2147483647 w 971"/>
                <a:gd name="T55" fmla="*/ 2147483647 h 971"/>
                <a:gd name="T56" fmla="*/ 2147483647 w 971"/>
                <a:gd name="T57" fmla="*/ 2147483647 h 971"/>
                <a:gd name="T58" fmla="*/ 2147483647 w 971"/>
                <a:gd name="T59" fmla="*/ 2147483647 h 971"/>
                <a:gd name="T60" fmla="*/ 2147483647 w 971"/>
                <a:gd name="T61" fmla="*/ 2147483647 h 971"/>
                <a:gd name="T62" fmla="*/ 2147483647 w 971"/>
                <a:gd name="T63" fmla="*/ 2147483647 h 971"/>
                <a:gd name="T64" fmla="*/ 2147483647 w 971"/>
                <a:gd name="T65" fmla="*/ 2147483647 h 971"/>
                <a:gd name="T66" fmla="*/ 2147483647 w 971"/>
                <a:gd name="T67" fmla="*/ 2147483647 h 971"/>
                <a:gd name="T68" fmla="*/ 2147483647 w 971"/>
                <a:gd name="T69" fmla="*/ 2147483647 h 971"/>
                <a:gd name="T70" fmla="*/ 2147483647 w 971"/>
                <a:gd name="T71" fmla="*/ 2147483647 h 971"/>
                <a:gd name="T72" fmla="*/ 2147483647 w 971"/>
                <a:gd name="T73" fmla="*/ 2147483647 h 971"/>
                <a:gd name="T74" fmla="*/ 2147483647 w 971"/>
                <a:gd name="T75" fmla="*/ 2147483647 h 971"/>
                <a:gd name="T76" fmla="*/ 2147483647 w 971"/>
                <a:gd name="T77" fmla="*/ 2147483647 h 971"/>
                <a:gd name="T78" fmla="*/ 2147483647 w 971"/>
                <a:gd name="T79" fmla="*/ 2147483647 h 971"/>
                <a:gd name="T80" fmla="*/ 2147483647 w 971"/>
                <a:gd name="T81" fmla="*/ 2147483647 h 971"/>
                <a:gd name="T82" fmla="*/ 2147483647 w 971"/>
                <a:gd name="T83" fmla="*/ 2147483647 h 971"/>
                <a:gd name="T84" fmla="*/ 2147483647 w 971"/>
                <a:gd name="T85" fmla="*/ 2147483647 h 971"/>
                <a:gd name="T86" fmla="*/ 2147483647 w 971"/>
                <a:gd name="T87" fmla="*/ 2147483647 h 971"/>
                <a:gd name="T88" fmla="*/ 2147483647 w 971"/>
                <a:gd name="T89" fmla="*/ 2147483647 h 971"/>
                <a:gd name="T90" fmla="*/ 2147483647 w 971"/>
                <a:gd name="T91" fmla="*/ 2147483647 h 971"/>
                <a:gd name="T92" fmla="*/ 2147483647 w 971"/>
                <a:gd name="T93" fmla="*/ 2147483647 h 971"/>
                <a:gd name="T94" fmla="*/ 2147483647 w 971"/>
                <a:gd name="T95" fmla="*/ 2147483647 h 971"/>
                <a:gd name="T96" fmla="*/ 2147483647 w 971"/>
                <a:gd name="T97" fmla="*/ 2147483647 h 971"/>
                <a:gd name="T98" fmla="*/ 2147483647 w 971"/>
                <a:gd name="T99" fmla="*/ 2147483647 h 971"/>
                <a:gd name="T100" fmla="*/ 2147483647 w 971"/>
                <a:gd name="T101" fmla="*/ 2147483647 h 971"/>
                <a:gd name="T102" fmla="*/ 2147483647 w 971"/>
                <a:gd name="T103" fmla="*/ 2147483647 h 97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971" h="971">
                  <a:moveTo>
                    <a:pt x="891" y="541"/>
                  </a:moveTo>
                  <a:cubicBezTo>
                    <a:pt x="893" y="530"/>
                    <a:pt x="893" y="520"/>
                    <a:pt x="894" y="509"/>
                  </a:cubicBezTo>
                  <a:cubicBezTo>
                    <a:pt x="920" y="502"/>
                    <a:pt x="946" y="494"/>
                    <a:pt x="971" y="485"/>
                  </a:cubicBezTo>
                  <a:cubicBezTo>
                    <a:pt x="971" y="470"/>
                    <a:pt x="970" y="456"/>
                    <a:pt x="969" y="442"/>
                  </a:cubicBezTo>
                  <a:cubicBezTo>
                    <a:pt x="942" y="433"/>
                    <a:pt x="916" y="426"/>
                    <a:pt x="889" y="421"/>
                  </a:cubicBezTo>
                  <a:cubicBezTo>
                    <a:pt x="888" y="411"/>
                    <a:pt x="885" y="400"/>
                    <a:pt x="883" y="390"/>
                  </a:cubicBezTo>
                  <a:cubicBezTo>
                    <a:pt x="880" y="380"/>
                    <a:pt x="878" y="370"/>
                    <a:pt x="874" y="360"/>
                  </a:cubicBezTo>
                  <a:cubicBezTo>
                    <a:pt x="896" y="344"/>
                    <a:pt x="917" y="327"/>
                    <a:pt x="938" y="309"/>
                  </a:cubicBezTo>
                  <a:cubicBezTo>
                    <a:pt x="932" y="296"/>
                    <a:pt x="927" y="283"/>
                    <a:pt x="920" y="270"/>
                  </a:cubicBezTo>
                  <a:cubicBezTo>
                    <a:pt x="893" y="271"/>
                    <a:pt x="865" y="274"/>
                    <a:pt x="838" y="279"/>
                  </a:cubicBezTo>
                  <a:cubicBezTo>
                    <a:pt x="833" y="270"/>
                    <a:pt x="828" y="261"/>
                    <a:pt x="821" y="252"/>
                  </a:cubicBezTo>
                  <a:cubicBezTo>
                    <a:pt x="816" y="244"/>
                    <a:pt x="809" y="235"/>
                    <a:pt x="802" y="227"/>
                  </a:cubicBezTo>
                  <a:cubicBezTo>
                    <a:pt x="817" y="205"/>
                    <a:pt x="831" y="181"/>
                    <a:pt x="843" y="157"/>
                  </a:cubicBezTo>
                  <a:cubicBezTo>
                    <a:pt x="833" y="147"/>
                    <a:pt x="823" y="137"/>
                    <a:pt x="813" y="127"/>
                  </a:cubicBezTo>
                  <a:cubicBezTo>
                    <a:pt x="787" y="139"/>
                    <a:pt x="763" y="151"/>
                    <a:pt x="740" y="165"/>
                  </a:cubicBezTo>
                  <a:cubicBezTo>
                    <a:pt x="731" y="159"/>
                    <a:pt x="723" y="153"/>
                    <a:pt x="714" y="146"/>
                  </a:cubicBezTo>
                  <a:cubicBezTo>
                    <a:pt x="705" y="141"/>
                    <a:pt x="696" y="135"/>
                    <a:pt x="687" y="130"/>
                  </a:cubicBezTo>
                  <a:cubicBezTo>
                    <a:pt x="693" y="104"/>
                    <a:pt x="697" y="77"/>
                    <a:pt x="700" y="50"/>
                  </a:cubicBezTo>
                  <a:cubicBezTo>
                    <a:pt x="687" y="44"/>
                    <a:pt x="674" y="38"/>
                    <a:pt x="661" y="33"/>
                  </a:cubicBezTo>
                  <a:cubicBezTo>
                    <a:pt x="641" y="52"/>
                    <a:pt x="623" y="73"/>
                    <a:pt x="606" y="95"/>
                  </a:cubicBezTo>
                  <a:cubicBezTo>
                    <a:pt x="596" y="92"/>
                    <a:pt x="586" y="89"/>
                    <a:pt x="576" y="86"/>
                  </a:cubicBezTo>
                  <a:cubicBezTo>
                    <a:pt x="566" y="84"/>
                    <a:pt x="555" y="82"/>
                    <a:pt x="545" y="81"/>
                  </a:cubicBezTo>
                  <a:cubicBezTo>
                    <a:pt x="541" y="54"/>
                    <a:pt x="535" y="28"/>
                    <a:pt x="528" y="2"/>
                  </a:cubicBezTo>
                  <a:cubicBezTo>
                    <a:pt x="513" y="0"/>
                    <a:pt x="499" y="0"/>
                    <a:pt x="485" y="0"/>
                  </a:cubicBezTo>
                  <a:cubicBezTo>
                    <a:pt x="474" y="25"/>
                    <a:pt x="464" y="51"/>
                    <a:pt x="457" y="77"/>
                  </a:cubicBezTo>
                  <a:cubicBezTo>
                    <a:pt x="446" y="78"/>
                    <a:pt x="436" y="79"/>
                    <a:pt x="425" y="80"/>
                  </a:cubicBezTo>
                  <a:cubicBezTo>
                    <a:pt x="415" y="82"/>
                    <a:pt x="404" y="84"/>
                    <a:pt x="394" y="86"/>
                  </a:cubicBezTo>
                  <a:cubicBezTo>
                    <a:pt x="381" y="63"/>
                    <a:pt x="366" y="41"/>
                    <a:pt x="350" y="19"/>
                  </a:cubicBezTo>
                  <a:cubicBezTo>
                    <a:pt x="336" y="23"/>
                    <a:pt x="322" y="27"/>
                    <a:pt x="309" y="32"/>
                  </a:cubicBezTo>
                  <a:cubicBezTo>
                    <a:pt x="308" y="60"/>
                    <a:pt x="309" y="88"/>
                    <a:pt x="311" y="115"/>
                  </a:cubicBezTo>
                  <a:cubicBezTo>
                    <a:pt x="301" y="119"/>
                    <a:pt x="292" y="124"/>
                    <a:pt x="283" y="129"/>
                  </a:cubicBezTo>
                  <a:cubicBezTo>
                    <a:pt x="273" y="134"/>
                    <a:pt x="264" y="140"/>
                    <a:pt x="256" y="146"/>
                  </a:cubicBezTo>
                  <a:cubicBezTo>
                    <a:pt x="235" y="129"/>
                    <a:pt x="213" y="113"/>
                    <a:pt x="190" y="99"/>
                  </a:cubicBezTo>
                  <a:cubicBezTo>
                    <a:pt x="178" y="108"/>
                    <a:pt x="167" y="117"/>
                    <a:pt x="157" y="126"/>
                  </a:cubicBezTo>
                  <a:cubicBezTo>
                    <a:pt x="166" y="153"/>
                    <a:pt x="176" y="178"/>
                    <a:pt x="188" y="203"/>
                  </a:cubicBezTo>
                  <a:cubicBezTo>
                    <a:pt x="181" y="210"/>
                    <a:pt x="174" y="218"/>
                    <a:pt x="167" y="226"/>
                  </a:cubicBezTo>
                  <a:cubicBezTo>
                    <a:pt x="161" y="235"/>
                    <a:pt x="154" y="243"/>
                    <a:pt x="148" y="252"/>
                  </a:cubicBezTo>
                  <a:cubicBezTo>
                    <a:pt x="122" y="243"/>
                    <a:pt x="97" y="237"/>
                    <a:pt x="70" y="232"/>
                  </a:cubicBezTo>
                  <a:cubicBezTo>
                    <a:pt x="62" y="244"/>
                    <a:pt x="55" y="256"/>
                    <a:pt x="49" y="269"/>
                  </a:cubicBezTo>
                  <a:cubicBezTo>
                    <a:pt x="67" y="290"/>
                    <a:pt x="86" y="310"/>
                    <a:pt x="106" y="329"/>
                  </a:cubicBezTo>
                  <a:cubicBezTo>
                    <a:pt x="102" y="339"/>
                    <a:pt x="98" y="348"/>
                    <a:pt x="95" y="358"/>
                  </a:cubicBezTo>
                  <a:cubicBezTo>
                    <a:pt x="91" y="369"/>
                    <a:pt x="88" y="379"/>
                    <a:pt x="86" y="389"/>
                  </a:cubicBezTo>
                  <a:cubicBezTo>
                    <a:pt x="59" y="391"/>
                    <a:pt x="32" y="394"/>
                    <a:pt x="6" y="399"/>
                  </a:cubicBezTo>
                  <a:cubicBezTo>
                    <a:pt x="3" y="413"/>
                    <a:pt x="1" y="427"/>
                    <a:pt x="0" y="441"/>
                  </a:cubicBezTo>
                  <a:cubicBezTo>
                    <a:pt x="24" y="454"/>
                    <a:pt x="49" y="466"/>
                    <a:pt x="74" y="476"/>
                  </a:cubicBezTo>
                  <a:cubicBezTo>
                    <a:pt x="74" y="487"/>
                    <a:pt x="74" y="497"/>
                    <a:pt x="75" y="508"/>
                  </a:cubicBezTo>
                  <a:cubicBezTo>
                    <a:pt x="75" y="518"/>
                    <a:pt x="76" y="529"/>
                    <a:pt x="78" y="539"/>
                  </a:cubicBezTo>
                  <a:cubicBezTo>
                    <a:pt x="53" y="551"/>
                    <a:pt x="30" y="563"/>
                    <a:pt x="6" y="577"/>
                  </a:cubicBezTo>
                  <a:cubicBezTo>
                    <a:pt x="9" y="591"/>
                    <a:pt x="12" y="605"/>
                    <a:pt x="16" y="619"/>
                  </a:cubicBezTo>
                  <a:cubicBezTo>
                    <a:pt x="44" y="623"/>
                    <a:pt x="71" y="625"/>
                    <a:pt x="98" y="625"/>
                  </a:cubicBezTo>
                  <a:cubicBezTo>
                    <a:pt x="102" y="635"/>
                    <a:pt x="106" y="645"/>
                    <a:pt x="110" y="654"/>
                  </a:cubicBezTo>
                  <a:cubicBezTo>
                    <a:pt x="114" y="664"/>
                    <a:pt x="119" y="674"/>
                    <a:pt x="124" y="683"/>
                  </a:cubicBezTo>
                  <a:cubicBezTo>
                    <a:pt x="106" y="702"/>
                    <a:pt x="88" y="723"/>
                    <a:pt x="71" y="744"/>
                  </a:cubicBezTo>
                  <a:cubicBezTo>
                    <a:pt x="79" y="756"/>
                    <a:pt x="87" y="768"/>
                    <a:pt x="96" y="779"/>
                  </a:cubicBezTo>
                  <a:cubicBezTo>
                    <a:pt x="123" y="773"/>
                    <a:pt x="149" y="765"/>
                    <a:pt x="174" y="755"/>
                  </a:cubicBezTo>
                  <a:cubicBezTo>
                    <a:pt x="181" y="763"/>
                    <a:pt x="189" y="771"/>
                    <a:pt x="196" y="778"/>
                  </a:cubicBezTo>
                  <a:cubicBezTo>
                    <a:pt x="204" y="786"/>
                    <a:pt x="211" y="793"/>
                    <a:pt x="220" y="800"/>
                  </a:cubicBezTo>
                  <a:cubicBezTo>
                    <a:pt x="209" y="824"/>
                    <a:pt x="200" y="850"/>
                    <a:pt x="192" y="876"/>
                  </a:cubicBezTo>
                  <a:cubicBezTo>
                    <a:pt x="204" y="884"/>
                    <a:pt x="216" y="892"/>
                    <a:pt x="228" y="900"/>
                  </a:cubicBezTo>
                  <a:cubicBezTo>
                    <a:pt x="251" y="884"/>
                    <a:pt x="272" y="867"/>
                    <a:pt x="293" y="849"/>
                  </a:cubicBezTo>
                  <a:cubicBezTo>
                    <a:pt x="302" y="854"/>
                    <a:pt x="311" y="858"/>
                    <a:pt x="321" y="863"/>
                  </a:cubicBezTo>
                  <a:cubicBezTo>
                    <a:pt x="331" y="867"/>
                    <a:pt x="341" y="871"/>
                    <a:pt x="351" y="874"/>
                  </a:cubicBezTo>
                  <a:cubicBezTo>
                    <a:pt x="350" y="901"/>
                    <a:pt x="351" y="928"/>
                    <a:pt x="353" y="955"/>
                  </a:cubicBezTo>
                  <a:cubicBezTo>
                    <a:pt x="366" y="959"/>
                    <a:pt x="380" y="962"/>
                    <a:pt x="394" y="965"/>
                  </a:cubicBezTo>
                  <a:cubicBezTo>
                    <a:pt x="410" y="942"/>
                    <a:pt x="424" y="918"/>
                    <a:pt x="436" y="894"/>
                  </a:cubicBezTo>
                  <a:cubicBezTo>
                    <a:pt x="447" y="895"/>
                    <a:pt x="457" y="896"/>
                    <a:pt x="468" y="896"/>
                  </a:cubicBezTo>
                  <a:cubicBezTo>
                    <a:pt x="479" y="897"/>
                    <a:pt x="489" y="897"/>
                    <a:pt x="500" y="896"/>
                  </a:cubicBezTo>
                  <a:cubicBezTo>
                    <a:pt x="509" y="921"/>
                    <a:pt x="519" y="947"/>
                    <a:pt x="531" y="971"/>
                  </a:cubicBezTo>
                  <a:cubicBezTo>
                    <a:pt x="545" y="969"/>
                    <a:pt x="559" y="967"/>
                    <a:pt x="573" y="965"/>
                  </a:cubicBezTo>
                  <a:cubicBezTo>
                    <a:pt x="580" y="937"/>
                    <a:pt x="584" y="911"/>
                    <a:pt x="587" y="884"/>
                  </a:cubicBezTo>
                  <a:cubicBezTo>
                    <a:pt x="597" y="881"/>
                    <a:pt x="607" y="878"/>
                    <a:pt x="617" y="875"/>
                  </a:cubicBezTo>
                  <a:cubicBezTo>
                    <a:pt x="627" y="871"/>
                    <a:pt x="637" y="867"/>
                    <a:pt x="647" y="863"/>
                  </a:cubicBezTo>
                  <a:cubicBezTo>
                    <a:pt x="664" y="883"/>
                    <a:pt x="683" y="903"/>
                    <a:pt x="703" y="921"/>
                  </a:cubicBezTo>
                  <a:cubicBezTo>
                    <a:pt x="716" y="915"/>
                    <a:pt x="728" y="908"/>
                    <a:pt x="740" y="900"/>
                  </a:cubicBezTo>
                  <a:cubicBezTo>
                    <a:pt x="736" y="873"/>
                    <a:pt x="731" y="846"/>
                    <a:pt x="723" y="820"/>
                  </a:cubicBezTo>
                  <a:cubicBezTo>
                    <a:pt x="732" y="814"/>
                    <a:pt x="740" y="807"/>
                    <a:pt x="748" y="800"/>
                  </a:cubicBezTo>
                  <a:cubicBezTo>
                    <a:pt x="757" y="794"/>
                    <a:pt x="764" y="786"/>
                    <a:pt x="772" y="779"/>
                  </a:cubicBezTo>
                  <a:cubicBezTo>
                    <a:pt x="795" y="792"/>
                    <a:pt x="820" y="803"/>
                    <a:pt x="845" y="813"/>
                  </a:cubicBezTo>
                  <a:cubicBezTo>
                    <a:pt x="855" y="802"/>
                    <a:pt x="864" y="791"/>
                    <a:pt x="872" y="780"/>
                  </a:cubicBezTo>
                  <a:cubicBezTo>
                    <a:pt x="859" y="756"/>
                    <a:pt x="844" y="733"/>
                    <a:pt x="828" y="711"/>
                  </a:cubicBezTo>
                  <a:cubicBezTo>
                    <a:pt x="834" y="702"/>
                    <a:pt x="839" y="693"/>
                    <a:pt x="844" y="684"/>
                  </a:cubicBezTo>
                  <a:cubicBezTo>
                    <a:pt x="849" y="674"/>
                    <a:pt x="854" y="665"/>
                    <a:pt x="858" y="655"/>
                  </a:cubicBezTo>
                  <a:cubicBezTo>
                    <a:pt x="885" y="659"/>
                    <a:pt x="911" y="660"/>
                    <a:pt x="939" y="661"/>
                  </a:cubicBezTo>
                  <a:cubicBezTo>
                    <a:pt x="944" y="647"/>
                    <a:pt x="948" y="634"/>
                    <a:pt x="952" y="620"/>
                  </a:cubicBezTo>
                  <a:cubicBezTo>
                    <a:pt x="931" y="602"/>
                    <a:pt x="908" y="586"/>
                    <a:pt x="886" y="572"/>
                  </a:cubicBezTo>
                  <a:cubicBezTo>
                    <a:pt x="888" y="561"/>
                    <a:pt x="890" y="551"/>
                    <a:pt x="891" y="541"/>
                  </a:cubicBezTo>
                  <a:close/>
                  <a:moveTo>
                    <a:pt x="803" y="529"/>
                  </a:moveTo>
                  <a:cubicBezTo>
                    <a:pt x="798" y="568"/>
                    <a:pt x="785" y="606"/>
                    <a:pt x="766" y="641"/>
                  </a:cubicBezTo>
                  <a:cubicBezTo>
                    <a:pt x="747" y="676"/>
                    <a:pt x="721" y="707"/>
                    <a:pt x="691" y="732"/>
                  </a:cubicBezTo>
                  <a:cubicBezTo>
                    <a:pt x="661" y="758"/>
                    <a:pt x="626" y="778"/>
                    <a:pt x="588" y="790"/>
                  </a:cubicBezTo>
                  <a:cubicBezTo>
                    <a:pt x="551" y="803"/>
                    <a:pt x="511" y="809"/>
                    <a:pt x="472" y="807"/>
                  </a:cubicBezTo>
                  <a:cubicBezTo>
                    <a:pt x="432" y="806"/>
                    <a:pt x="393" y="797"/>
                    <a:pt x="357" y="781"/>
                  </a:cubicBezTo>
                  <a:cubicBezTo>
                    <a:pt x="320" y="765"/>
                    <a:pt x="287" y="743"/>
                    <a:pt x="259" y="715"/>
                  </a:cubicBezTo>
                  <a:cubicBezTo>
                    <a:pt x="230" y="687"/>
                    <a:pt x="207" y="654"/>
                    <a:pt x="191" y="618"/>
                  </a:cubicBezTo>
                  <a:cubicBezTo>
                    <a:pt x="175" y="582"/>
                    <a:pt x="166" y="543"/>
                    <a:pt x="164" y="503"/>
                  </a:cubicBezTo>
                  <a:cubicBezTo>
                    <a:pt x="161" y="464"/>
                    <a:pt x="167" y="424"/>
                    <a:pt x="179" y="386"/>
                  </a:cubicBezTo>
                  <a:cubicBezTo>
                    <a:pt x="191" y="349"/>
                    <a:pt x="211" y="313"/>
                    <a:pt x="236" y="283"/>
                  </a:cubicBezTo>
                  <a:cubicBezTo>
                    <a:pt x="261" y="252"/>
                    <a:pt x="292" y="226"/>
                    <a:pt x="326" y="207"/>
                  </a:cubicBezTo>
                  <a:cubicBezTo>
                    <a:pt x="361" y="187"/>
                    <a:pt x="399" y="174"/>
                    <a:pt x="438" y="168"/>
                  </a:cubicBezTo>
                  <a:cubicBezTo>
                    <a:pt x="477" y="163"/>
                    <a:pt x="517" y="164"/>
                    <a:pt x="556" y="173"/>
                  </a:cubicBezTo>
                  <a:cubicBezTo>
                    <a:pt x="594" y="182"/>
                    <a:pt x="632" y="198"/>
                    <a:pt x="664" y="220"/>
                  </a:cubicBezTo>
                  <a:cubicBezTo>
                    <a:pt x="697" y="242"/>
                    <a:pt x="726" y="271"/>
                    <a:pt x="748" y="303"/>
                  </a:cubicBezTo>
                  <a:cubicBezTo>
                    <a:pt x="771" y="336"/>
                    <a:pt x="787" y="372"/>
                    <a:pt x="797" y="411"/>
                  </a:cubicBezTo>
                  <a:cubicBezTo>
                    <a:pt x="806" y="450"/>
                    <a:pt x="808" y="490"/>
                    <a:pt x="803" y="529"/>
                  </a:cubicBezTo>
                  <a:close/>
                </a:path>
              </a:pathLst>
            </a:custGeom>
            <a:solidFill>
              <a:srgbClr val="E61817"/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  <p:sp>
          <p:nvSpPr>
            <p:cNvPr id="34" name="KSO_Shape"/>
            <p:cNvSpPr>
              <a:spLocks/>
            </p:cNvSpPr>
            <p:nvPr/>
          </p:nvSpPr>
          <p:spPr bwMode="auto">
            <a:xfrm>
              <a:off x="5424480" y="2227283"/>
              <a:ext cx="448866" cy="419574"/>
            </a:xfrm>
            <a:custGeom>
              <a:avLst/>
              <a:gdLst>
                <a:gd name="T0" fmla="*/ 1412782 w 3753"/>
                <a:gd name="T1" fmla="*/ 1345396 h 3506"/>
                <a:gd name="T2" fmla="*/ 1240082 w 3753"/>
                <a:gd name="T3" fmla="*/ 1199053 h 3506"/>
                <a:gd name="T4" fmla="*/ 984869 w 3753"/>
                <a:gd name="T5" fmla="*/ 1199053 h 3506"/>
                <a:gd name="T6" fmla="*/ 1010295 w 3753"/>
                <a:gd name="T7" fmla="*/ 1111727 h 3506"/>
                <a:gd name="T8" fmla="*/ 1289013 w 3753"/>
                <a:gd name="T9" fmla="*/ 974021 h 3506"/>
                <a:gd name="T10" fmla="*/ 1597475 w 3753"/>
                <a:gd name="T11" fmla="*/ 974021 h 3506"/>
                <a:gd name="T12" fmla="*/ 1708770 w 3753"/>
                <a:gd name="T13" fmla="*/ 1059427 h 3506"/>
                <a:gd name="T14" fmla="*/ 1800397 w 3753"/>
                <a:gd name="T15" fmla="*/ 1345396 h 3506"/>
                <a:gd name="T16" fmla="*/ 1412782 w 3753"/>
                <a:gd name="T17" fmla="*/ 1345396 h 3506"/>
                <a:gd name="T18" fmla="*/ 1366249 w 3753"/>
                <a:gd name="T19" fmla="*/ 895811 h 3506"/>
                <a:gd name="T20" fmla="*/ 1322114 w 3753"/>
                <a:gd name="T21" fmla="*/ 892453 h 3506"/>
                <a:gd name="T22" fmla="*/ 1413741 w 3753"/>
                <a:gd name="T23" fmla="*/ 594009 h 3506"/>
                <a:gd name="T24" fmla="*/ 1209859 w 3753"/>
                <a:gd name="T25" fmla="*/ 225032 h 3506"/>
                <a:gd name="T26" fmla="*/ 1708770 w 3753"/>
                <a:gd name="T27" fmla="*/ 552745 h 3506"/>
                <a:gd name="T28" fmla="*/ 1366249 w 3753"/>
                <a:gd name="T29" fmla="*/ 895811 h 3506"/>
                <a:gd name="T30" fmla="*/ 1309162 w 3753"/>
                <a:gd name="T31" fmla="*/ 622318 h 3506"/>
                <a:gd name="T32" fmla="*/ 879810 w 3753"/>
                <a:gd name="T33" fmla="*/ 1051750 h 3506"/>
                <a:gd name="T34" fmla="*/ 450459 w 3753"/>
                <a:gd name="T35" fmla="*/ 622318 h 3506"/>
                <a:gd name="T36" fmla="*/ 879810 w 3753"/>
                <a:gd name="T37" fmla="*/ 192885 h 3506"/>
                <a:gd name="T38" fmla="*/ 1309162 w 3753"/>
                <a:gd name="T39" fmla="*/ 622318 h 3506"/>
                <a:gd name="T40" fmla="*/ 809291 w 3753"/>
                <a:gd name="T41" fmla="*/ 309479 h 3506"/>
                <a:gd name="T42" fmla="*/ 550241 w 3753"/>
                <a:gd name="T43" fmla="*/ 622318 h 3506"/>
                <a:gd name="T44" fmla="*/ 879810 w 3753"/>
                <a:gd name="T45" fmla="*/ 951949 h 3506"/>
                <a:gd name="T46" fmla="*/ 1208900 w 3753"/>
                <a:gd name="T47" fmla="*/ 622318 h 3506"/>
                <a:gd name="T48" fmla="*/ 809291 w 3753"/>
                <a:gd name="T49" fmla="*/ 309479 h 3506"/>
                <a:gd name="T50" fmla="*/ 565113 w 3753"/>
                <a:gd name="T51" fmla="*/ 217355 h 3506"/>
                <a:gd name="T52" fmla="*/ 344440 w 3753"/>
                <a:gd name="T53" fmla="*/ 594009 h 3506"/>
                <a:gd name="T54" fmla="*/ 437986 w 3753"/>
                <a:gd name="T55" fmla="*/ 932757 h 3506"/>
                <a:gd name="T56" fmla="*/ 431270 w 3753"/>
                <a:gd name="T57" fmla="*/ 933237 h 3506"/>
                <a:gd name="T58" fmla="*/ 88749 w 3753"/>
                <a:gd name="T59" fmla="*/ 552745 h 3506"/>
                <a:gd name="T60" fmla="*/ 565113 w 3753"/>
                <a:gd name="T61" fmla="*/ 217355 h 3506"/>
                <a:gd name="T62" fmla="*/ 218753 w 3753"/>
                <a:gd name="T63" fmla="*/ 974021 h 3506"/>
                <a:gd name="T64" fmla="*/ 468688 w 3753"/>
                <a:gd name="T65" fmla="*/ 974021 h 3506"/>
                <a:gd name="T66" fmla="*/ 752684 w 3753"/>
                <a:gd name="T67" fmla="*/ 1123243 h 3506"/>
                <a:gd name="T68" fmla="*/ 770434 w 3753"/>
                <a:gd name="T69" fmla="*/ 1199053 h 3506"/>
                <a:gd name="T70" fmla="*/ 546883 w 3753"/>
                <a:gd name="T71" fmla="*/ 1199053 h 3506"/>
                <a:gd name="T72" fmla="*/ 378980 w 3753"/>
                <a:gd name="T73" fmla="*/ 1345396 h 3506"/>
                <a:gd name="T74" fmla="*/ 0 w 3753"/>
                <a:gd name="T75" fmla="*/ 1345396 h 3506"/>
                <a:gd name="T76" fmla="*/ 110336 w 3753"/>
                <a:gd name="T77" fmla="*/ 1059427 h 3506"/>
                <a:gd name="T78" fmla="*/ 218753 w 3753"/>
                <a:gd name="T79" fmla="*/ 974021 h 3506"/>
                <a:gd name="T80" fmla="*/ 613085 w 3753"/>
                <a:gd name="T81" fmla="*/ 1234079 h 3506"/>
                <a:gd name="T82" fmla="*/ 1169562 w 3753"/>
                <a:gd name="T83" fmla="*/ 1234079 h 3506"/>
                <a:gd name="T84" fmla="*/ 1309162 w 3753"/>
                <a:gd name="T85" fmla="*/ 1341558 h 3506"/>
                <a:gd name="T86" fmla="*/ 1423815 w 3753"/>
                <a:gd name="T87" fmla="*/ 1682225 h 3506"/>
                <a:gd name="T88" fmla="*/ 339164 w 3753"/>
                <a:gd name="T89" fmla="*/ 1682225 h 3506"/>
                <a:gd name="T90" fmla="*/ 477323 w 3753"/>
                <a:gd name="T91" fmla="*/ 1341558 h 3506"/>
                <a:gd name="T92" fmla="*/ 613085 w 3753"/>
                <a:gd name="T93" fmla="*/ 1234079 h 350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3753" h="3506">
                  <a:moveTo>
                    <a:pt x="2945" y="2804"/>
                  </a:moveTo>
                  <a:cubicBezTo>
                    <a:pt x="2931" y="2765"/>
                    <a:pt x="2838" y="2499"/>
                    <a:pt x="2585" y="2499"/>
                  </a:cubicBezTo>
                  <a:cubicBezTo>
                    <a:pt x="2053" y="2499"/>
                    <a:pt x="2053" y="2499"/>
                    <a:pt x="2053" y="2499"/>
                  </a:cubicBezTo>
                  <a:cubicBezTo>
                    <a:pt x="2106" y="2317"/>
                    <a:pt x="2106" y="2317"/>
                    <a:pt x="2106" y="2317"/>
                  </a:cubicBezTo>
                  <a:cubicBezTo>
                    <a:pt x="2337" y="2258"/>
                    <a:pt x="2539" y="2207"/>
                    <a:pt x="2687" y="2030"/>
                  </a:cubicBezTo>
                  <a:cubicBezTo>
                    <a:pt x="3330" y="2030"/>
                    <a:pt x="3330" y="2030"/>
                    <a:pt x="3330" y="2030"/>
                  </a:cubicBezTo>
                  <a:cubicBezTo>
                    <a:pt x="3507" y="2030"/>
                    <a:pt x="3562" y="2208"/>
                    <a:pt x="3562" y="2208"/>
                  </a:cubicBezTo>
                  <a:cubicBezTo>
                    <a:pt x="3753" y="2804"/>
                    <a:pt x="3753" y="2804"/>
                    <a:pt x="3753" y="2804"/>
                  </a:cubicBezTo>
                  <a:lnTo>
                    <a:pt x="2945" y="2804"/>
                  </a:lnTo>
                  <a:close/>
                  <a:moveTo>
                    <a:pt x="2848" y="1867"/>
                  </a:moveTo>
                  <a:cubicBezTo>
                    <a:pt x="2816" y="1867"/>
                    <a:pt x="2786" y="1864"/>
                    <a:pt x="2756" y="1860"/>
                  </a:cubicBezTo>
                  <a:cubicBezTo>
                    <a:pt x="2876" y="1683"/>
                    <a:pt x="2947" y="1468"/>
                    <a:pt x="2947" y="1238"/>
                  </a:cubicBezTo>
                  <a:cubicBezTo>
                    <a:pt x="2947" y="751"/>
                    <a:pt x="2712" y="670"/>
                    <a:pt x="2522" y="469"/>
                  </a:cubicBezTo>
                  <a:cubicBezTo>
                    <a:pt x="2004" y="628"/>
                    <a:pt x="3562" y="0"/>
                    <a:pt x="3562" y="1152"/>
                  </a:cubicBezTo>
                  <a:cubicBezTo>
                    <a:pt x="3562" y="1547"/>
                    <a:pt x="3242" y="1867"/>
                    <a:pt x="2848" y="1867"/>
                  </a:cubicBezTo>
                  <a:close/>
                  <a:moveTo>
                    <a:pt x="2729" y="1297"/>
                  </a:moveTo>
                  <a:cubicBezTo>
                    <a:pt x="2729" y="1791"/>
                    <a:pt x="2328" y="2192"/>
                    <a:pt x="1834" y="2192"/>
                  </a:cubicBezTo>
                  <a:cubicBezTo>
                    <a:pt x="1339" y="2192"/>
                    <a:pt x="939" y="1791"/>
                    <a:pt x="939" y="1297"/>
                  </a:cubicBezTo>
                  <a:cubicBezTo>
                    <a:pt x="939" y="803"/>
                    <a:pt x="1339" y="402"/>
                    <a:pt x="1834" y="402"/>
                  </a:cubicBezTo>
                  <a:cubicBezTo>
                    <a:pt x="2328" y="402"/>
                    <a:pt x="2729" y="803"/>
                    <a:pt x="2729" y="1297"/>
                  </a:cubicBezTo>
                  <a:close/>
                  <a:moveTo>
                    <a:pt x="1687" y="645"/>
                  </a:moveTo>
                  <a:cubicBezTo>
                    <a:pt x="1412" y="743"/>
                    <a:pt x="1748" y="1092"/>
                    <a:pt x="1147" y="1297"/>
                  </a:cubicBezTo>
                  <a:cubicBezTo>
                    <a:pt x="1147" y="1676"/>
                    <a:pt x="1454" y="1984"/>
                    <a:pt x="1834" y="1984"/>
                  </a:cubicBezTo>
                  <a:cubicBezTo>
                    <a:pt x="2213" y="1984"/>
                    <a:pt x="2520" y="1676"/>
                    <a:pt x="2520" y="1297"/>
                  </a:cubicBezTo>
                  <a:cubicBezTo>
                    <a:pt x="2170" y="1009"/>
                    <a:pt x="1583" y="1142"/>
                    <a:pt x="1687" y="645"/>
                  </a:cubicBezTo>
                  <a:close/>
                  <a:moveTo>
                    <a:pt x="1178" y="453"/>
                  </a:moveTo>
                  <a:cubicBezTo>
                    <a:pt x="978" y="654"/>
                    <a:pt x="718" y="802"/>
                    <a:pt x="718" y="1238"/>
                  </a:cubicBezTo>
                  <a:cubicBezTo>
                    <a:pt x="718" y="1471"/>
                    <a:pt x="790" y="1765"/>
                    <a:pt x="913" y="1944"/>
                  </a:cubicBezTo>
                  <a:cubicBezTo>
                    <a:pt x="908" y="1944"/>
                    <a:pt x="904" y="1945"/>
                    <a:pt x="899" y="1945"/>
                  </a:cubicBezTo>
                  <a:cubicBezTo>
                    <a:pt x="505" y="1945"/>
                    <a:pt x="185" y="1547"/>
                    <a:pt x="185" y="1152"/>
                  </a:cubicBezTo>
                  <a:cubicBezTo>
                    <a:pt x="185" y="63"/>
                    <a:pt x="1759" y="570"/>
                    <a:pt x="1178" y="453"/>
                  </a:cubicBezTo>
                  <a:close/>
                  <a:moveTo>
                    <a:pt x="456" y="2030"/>
                  </a:moveTo>
                  <a:cubicBezTo>
                    <a:pt x="977" y="2030"/>
                    <a:pt x="977" y="2030"/>
                    <a:pt x="977" y="2030"/>
                  </a:cubicBezTo>
                  <a:cubicBezTo>
                    <a:pt x="1151" y="2238"/>
                    <a:pt x="1288" y="2302"/>
                    <a:pt x="1569" y="2341"/>
                  </a:cubicBezTo>
                  <a:cubicBezTo>
                    <a:pt x="1606" y="2499"/>
                    <a:pt x="1606" y="2499"/>
                    <a:pt x="1606" y="2499"/>
                  </a:cubicBezTo>
                  <a:cubicBezTo>
                    <a:pt x="1140" y="2499"/>
                    <a:pt x="1140" y="2499"/>
                    <a:pt x="1140" y="2499"/>
                  </a:cubicBezTo>
                  <a:cubicBezTo>
                    <a:pt x="888" y="2499"/>
                    <a:pt x="802" y="2765"/>
                    <a:pt x="790" y="2804"/>
                  </a:cubicBezTo>
                  <a:cubicBezTo>
                    <a:pt x="0" y="2804"/>
                    <a:pt x="0" y="2804"/>
                    <a:pt x="0" y="2804"/>
                  </a:cubicBezTo>
                  <a:cubicBezTo>
                    <a:pt x="230" y="2208"/>
                    <a:pt x="230" y="2208"/>
                    <a:pt x="230" y="2208"/>
                  </a:cubicBezTo>
                  <a:cubicBezTo>
                    <a:pt x="230" y="2208"/>
                    <a:pt x="279" y="2030"/>
                    <a:pt x="456" y="2030"/>
                  </a:cubicBezTo>
                  <a:close/>
                  <a:moveTo>
                    <a:pt x="1278" y="2572"/>
                  </a:moveTo>
                  <a:cubicBezTo>
                    <a:pt x="2438" y="2572"/>
                    <a:pt x="2438" y="2572"/>
                    <a:pt x="2438" y="2572"/>
                  </a:cubicBezTo>
                  <a:cubicBezTo>
                    <a:pt x="2660" y="2572"/>
                    <a:pt x="2729" y="2796"/>
                    <a:pt x="2729" y="2796"/>
                  </a:cubicBezTo>
                  <a:cubicBezTo>
                    <a:pt x="2968" y="3506"/>
                    <a:pt x="2968" y="3506"/>
                    <a:pt x="2968" y="3506"/>
                  </a:cubicBezTo>
                  <a:cubicBezTo>
                    <a:pt x="707" y="3506"/>
                    <a:pt x="707" y="3506"/>
                    <a:pt x="707" y="3506"/>
                  </a:cubicBezTo>
                  <a:cubicBezTo>
                    <a:pt x="995" y="2796"/>
                    <a:pt x="995" y="2796"/>
                    <a:pt x="995" y="2796"/>
                  </a:cubicBezTo>
                  <a:cubicBezTo>
                    <a:pt x="995" y="2796"/>
                    <a:pt x="1056" y="2572"/>
                    <a:pt x="1278" y="2572"/>
                  </a:cubicBezTo>
                  <a:close/>
                </a:path>
              </a:pathLst>
            </a:custGeom>
            <a:solidFill>
              <a:srgbClr val="E61817"/>
            </a:solidFill>
            <a:ln>
              <a:noFill/>
            </a:ln>
          </p:spPr>
          <p:txBody>
            <a:bodyPr anchor="ctr" anchorCtr="1"/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792296" y="1801176"/>
            <a:ext cx="3104121" cy="1046883"/>
            <a:chOff x="2602267" y="4484147"/>
            <a:chExt cx="3014730" cy="878869"/>
          </a:xfrm>
        </p:grpSpPr>
        <p:sp>
          <p:nvSpPr>
            <p:cNvPr id="41" name="6"/>
            <p:cNvSpPr txBox="1">
              <a:spLocks noChangeArrowheads="1"/>
            </p:cNvSpPr>
            <p:nvPr/>
          </p:nvSpPr>
          <p:spPr bwMode="auto">
            <a:xfrm>
              <a:off x="2602268" y="4484147"/>
              <a:ext cx="1952625" cy="258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2000" spc="3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2" name="5"/>
            <p:cNvSpPr txBox="1">
              <a:spLocks noChangeArrowheads="1"/>
            </p:cNvSpPr>
            <p:nvPr/>
          </p:nvSpPr>
          <p:spPr bwMode="auto">
            <a:xfrm>
              <a:off x="2602267" y="4820414"/>
              <a:ext cx="3014730" cy="542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1400" dirty="0">
                  <a:latin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……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94639" y="2281395"/>
            <a:ext cx="2514191" cy="1046883"/>
            <a:chOff x="3175208" y="4484147"/>
            <a:chExt cx="2441789" cy="878869"/>
          </a:xfrm>
        </p:grpSpPr>
        <p:sp>
          <p:nvSpPr>
            <p:cNvPr id="44" name="6"/>
            <p:cNvSpPr txBox="1">
              <a:spLocks noChangeArrowheads="1"/>
            </p:cNvSpPr>
            <p:nvPr/>
          </p:nvSpPr>
          <p:spPr bwMode="auto">
            <a:xfrm>
              <a:off x="3664372" y="4484147"/>
              <a:ext cx="1952625" cy="258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>
                <a:spcBef>
                  <a:spcPct val="20000"/>
                </a:spcBef>
              </a:pPr>
              <a:r>
                <a:rPr lang="zh-CN" altLang="en-US" sz="2000" spc="3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5" name="5"/>
            <p:cNvSpPr txBox="1">
              <a:spLocks noChangeArrowheads="1"/>
            </p:cNvSpPr>
            <p:nvPr/>
          </p:nvSpPr>
          <p:spPr bwMode="auto">
            <a:xfrm>
              <a:off x="3175208" y="4820414"/>
              <a:ext cx="2441789" cy="542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>
                <a:spcBef>
                  <a:spcPct val="20000"/>
                </a:spcBef>
              </a:pPr>
              <a:r>
                <a:rPr lang="zh-CN" altLang="en-US" sz="1400" dirty="0">
                  <a:latin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……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792295" y="3354979"/>
            <a:ext cx="3104121" cy="1046883"/>
            <a:chOff x="2602267" y="4484147"/>
            <a:chExt cx="3014730" cy="878869"/>
          </a:xfrm>
        </p:grpSpPr>
        <p:sp>
          <p:nvSpPr>
            <p:cNvPr id="47" name="6"/>
            <p:cNvSpPr txBox="1">
              <a:spLocks noChangeArrowheads="1"/>
            </p:cNvSpPr>
            <p:nvPr/>
          </p:nvSpPr>
          <p:spPr bwMode="auto">
            <a:xfrm>
              <a:off x="2602268" y="4484147"/>
              <a:ext cx="1952625" cy="258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2000" spc="3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8" name="5"/>
            <p:cNvSpPr txBox="1">
              <a:spLocks noChangeArrowheads="1"/>
            </p:cNvSpPr>
            <p:nvPr/>
          </p:nvSpPr>
          <p:spPr bwMode="auto">
            <a:xfrm>
              <a:off x="2602267" y="4820414"/>
              <a:ext cx="3014730" cy="542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1400" dirty="0">
                  <a:latin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……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94639" y="4009225"/>
            <a:ext cx="2514191" cy="1046883"/>
            <a:chOff x="3175208" y="4484147"/>
            <a:chExt cx="2441789" cy="878869"/>
          </a:xfrm>
        </p:grpSpPr>
        <p:sp>
          <p:nvSpPr>
            <p:cNvPr id="50" name="6"/>
            <p:cNvSpPr txBox="1">
              <a:spLocks noChangeArrowheads="1"/>
            </p:cNvSpPr>
            <p:nvPr/>
          </p:nvSpPr>
          <p:spPr bwMode="auto">
            <a:xfrm>
              <a:off x="3664372" y="4484147"/>
              <a:ext cx="1952625" cy="258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>
                <a:spcBef>
                  <a:spcPct val="20000"/>
                </a:spcBef>
              </a:pPr>
              <a:r>
                <a:rPr lang="zh-CN" altLang="en-US" sz="2000" spc="3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1" name="5"/>
            <p:cNvSpPr txBox="1">
              <a:spLocks noChangeArrowheads="1"/>
            </p:cNvSpPr>
            <p:nvPr/>
          </p:nvSpPr>
          <p:spPr bwMode="auto">
            <a:xfrm>
              <a:off x="3175208" y="4820414"/>
              <a:ext cx="2441789" cy="542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>
                <a:spcBef>
                  <a:spcPct val="20000"/>
                </a:spcBef>
              </a:pPr>
              <a:r>
                <a:rPr lang="zh-CN" altLang="en-US" sz="1400" dirty="0">
                  <a:latin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……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792295" y="5001556"/>
            <a:ext cx="3104121" cy="1046883"/>
            <a:chOff x="2602267" y="4484147"/>
            <a:chExt cx="3014730" cy="878869"/>
          </a:xfrm>
        </p:grpSpPr>
        <p:sp>
          <p:nvSpPr>
            <p:cNvPr id="53" name="6"/>
            <p:cNvSpPr txBox="1">
              <a:spLocks noChangeArrowheads="1"/>
            </p:cNvSpPr>
            <p:nvPr/>
          </p:nvSpPr>
          <p:spPr bwMode="auto">
            <a:xfrm>
              <a:off x="2602268" y="4484147"/>
              <a:ext cx="1952625" cy="258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2000" spc="3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4" name="5"/>
            <p:cNvSpPr txBox="1">
              <a:spLocks noChangeArrowheads="1"/>
            </p:cNvSpPr>
            <p:nvPr/>
          </p:nvSpPr>
          <p:spPr bwMode="auto">
            <a:xfrm>
              <a:off x="2602267" y="4820414"/>
              <a:ext cx="3014730" cy="542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1400" dirty="0">
                  <a:latin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515693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4202">
        <p:random/>
      </p:transition>
    </mc:Choice>
    <mc:Fallback>
      <p:transition spd="slow" advClick="0" advTm="14202">
        <p:random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1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41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4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450"/>
                                </p:stCondLst>
                                <p:childTnLst>
                                  <p:par>
                                    <p:cTn id="61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6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9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7450"/>
                                </p:stCondLst>
                                <p:childTnLst>
                                  <p:par>
                                    <p:cTn id="81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7950"/>
                                </p:stCondLst>
                                <p:childTnLst>
                                  <p:par>
                                    <p:cTn id="8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8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9450"/>
                                </p:stCondLst>
                                <p:childTnLst>
                                  <p:par>
                                    <p:cTn id="101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9950"/>
                                </p:stCondLst>
                                <p:childTnLst>
                                  <p:par>
                                    <p:cTn id="10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2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8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9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1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41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4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450"/>
                                </p:stCondLst>
                                <p:childTnLst>
                                  <p:par>
                                    <p:cTn id="61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6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7450"/>
                                </p:stCondLst>
                                <p:childTnLst>
                                  <p:par>
                                    <p:cTn id="81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7950"/>
                                </p:stCondLst>
                                <p:childTnLst>
                                  <p:par>
                                    <p:cTn id="8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9450"/>
                                </p:stCondLst>
                                <p:childTnLst>
                                  <p:par>
                                    <p:cTn id="101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9950"/>
                                </p:stCondLst>
                                <p:childTnLst>
                                  <p:par>
                                    <p:cTn id="10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6" y="0"/>
            <a:ext cx="2247809" cy="638483"/>
          </a:xfrm>
          <a:prstGeom prst="rect">
            <a:avLst/>
          </a:prstGeom>
        </p:spPr>
      </p:pic>
      <p:sp>
        <p:nvSpPr>
          <p:cNvPr id="3" name="文本占位符 2"/>
          <p:cNvSpPr txBox="1">
            <a:spLocks/>
          </p:cNvSpPr>
          <p:nvPr/>
        </p:nvSpPr>
        <p:spPr>
          <a:xfrm>
            <a:off x="827314" y="773433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827314" y="297254"/>
            <a:ext cx="36471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2400" b="1">
                <a:solidFill>
                  <a:srgbClr val="3D735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b="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一</a:t>
            </a:r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、点击</a:t>
            </a:r>
            <a:r>
              <a:rPr lang="zh-CN" altLang="en-US" b="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添加你的</a:t>
            </a:r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标题</a:t>
            </a:r>
            <a:endParaRPr lang="zh-CN" altLang="en-US" b="0" spc="300" dirty="0">
              <a:solidFill>
                <a:srgbClr val="E61817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732866" y="2774465"/>
            <a:ext cx="461011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795663" y="2774465"/>
            <a:ext cx="461011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858461" y="2774465"/>
            <a:ext cx="461011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921259" y="2774465"/>
            <a:ext cx="461011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328610" y="2542418"/>
            <a:ext cx="1293767" cy="476251"/>
          </a:xfrm>
          <a:prstGeom prst="rect">
            <a:avLst/>
          </a:prstGeom>
          <a:solidFill>
            <a:srgbClr val="E6181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000" dirty="0">
                <a:latin typeface="腾祥澜黑简" panose="01010104010101010101" pitchFamily="2" charset="-122"/>
                <a:ea typeface="腾祥澜黑简" panose="01010104010101010101" pitchFamily="2" charset="-122"/>
              </a:rPr>
              <a:t>添加标题</a:t>
            </a:r>
          </a:p>
        </p:txBody>
      </p:sp>
      <p:sp>
        <p:nvSpPr>
          <p:cNvPr id="10" name="Freeform 53"/>
          <p:cNvSpPr>
            <a:spLocks noChangeAspect="1" noEditPoints="1"/>
          </p:cNvSpPr>
          <p:nvPr/>
        </p:nvSpPr>
        <p:spPr bwMode="auto">
          <a:xfrm>
            <a:off x="1615492" y="3379209"/>
            <a:ext cx="720000" cy="720000"/>
          </a:xfrm>
          <a:custGeom>
            <a:avLst/>
            <a:gdLst>
              <a:gd name="T0" fmla="*/ 175 w 350"/>
              <a:gd name="T1" fmla="*/ 0 h 350"/>
              <a:gd name="T2" fmla="*/ 0 w 350"/>
              <a:gd name="T3" fmla="*/ 175 h 350"/>
              <a:gd name="T4" fmla="*/ 175 w 350"/>
              <a:gd name="T5" fmla="*/ 350 h 350"/>
              <a:gd name="T6" fmla="*/ 350 w 350"/>
              <a:gd name="T7" fmla="*/ 175 h 350"/>
              <a:gd name="T8" fmla="*/ 175 w 350"/>
              <a:gd name="T9" fmla="*/ 0 h 350"/>
              <a:gd name="T10" fmla="*/ 277 w 350"/>
              <a:gd name="T11" fmla="*/ 257 h 350"/>
              <a:gd name="T12" fmla="*/ 268 w 350"/>
              <a:gd name="T13" fmla="*/ 261 h 350"/>
              <a:gd name="T14" fmla="*/ 255 w 350"/>
              <a:gd name="T15" fmla="*/ 264 h 350"/>
              <a:gd name="T16" fmla="*/ 248 w 350"/>
              <a:gd name="T17" fmla="*/ 270 h 350"/>
              <a:gd name="T18" fmla="*/ 230 w 350"/>
              <a:gd name="T19" fmla="*/ 270 h 350"/>
              <a:gd name="T20" fmla="*/ 223 w 350"/>
              <a:gd name="T21" fmla="*/ 264 h 350"/>
              <a:gd name="T22" fmla="*/ 223 w 350"/>
              <a:gd name="T23" fmla="*/ 175 h 350"/>
              <a:gd name="T24" fmla="*/ 230 w 350"/>
              <a:gd name="T25" fmla="*/ 169 h 350"/>
              <a:gd name="T26" fmla="*/ 248 w 350"/>
              <a:gd name="T27" fmla="*/ 169 h 350"/>
              <a:gd name="T28" fmla="*/ 255 w 350"/>
              <a:gd name="T29" fmla="*/ 175 h 350"/>
              <a:gd name="T30" fmla="*/ 262 w 350"/>
              <a:gd name="T31" fmla="*/ 176 h 350"/>
              <a:gd name="T32" fmla="*/ 175 w 350"/>
              <a:gd name="T33" fmla="*/ 96 h 350"/>
              <a:gd name="T34" fmla="*/ 88 w 350"/>
              <a:gd name="T35" fmla="*/ 176 h 350"/>
              <a:gd name="T36" fmla="*/ 95 w 350"/>
              <a:gd name="T37" fmla="*/ 175 h 350"/>
              <a:gd name="T38" fmla="*/ 101 w 350"/>
              <a:gd name="T39" fmla="*/ 169 h 350"/>
              <a:gd name="T40" fmla="*/ 120 w 350"/>
              <a:gd name="T41" fmla="*/ 169 h 350"/>
              <a:gd name="T42" fmla="*/ 126 w 350"/>
              <a:gd name="T43" fmla="*/ 175 h 350"/>
              <a:gd name="T44" fmla="*/ 126 w 350"/>
              <a:gd name="T45" fmla="*/ 264 h 350"/>
              <a:gd name="T46" fmla="*/ 120 w 350"/>
              <a:gd name="T47" fmla="*/ 270 h 350"/>
              <a:gd name="T48" fmla="*/ 101 w 350"/>
              <a:gd name="T49" fmla="*/ 270 h 350"/>
              <a:gd name="T50" fmla="*/ 95 w 350"/>
              <a:gd name="T51" fmla="*/ 264 h 350"/>
              <a:gd name="T52" fmla="*/ 52 w 350"/>
              <a:gd name="T53" fmla="*/ 219 h 350"/>
              <a:gd name="T54" fmla="*/ 71 w 350"/>
              <a:gd name="T55" fmla="*/ 183 h 350"/>
              <a:gd name="T56" fmla="*/ 175 w 350"/>
              <a:gd name="T57" fmla="*/ 80 h 350"/>
              <a:gd name="T58" fmla="*/ 279 w 350"/>
              <a:gd name="T59" fmla="*/ 183 h 350"/>
              <a:gd name="T60" fmla="*/ 298 w 350"/>
              <a:gd name="T61" fmla="*/ 219 h 350"/>
              <a:gd name="T62" fmla="*/ 277 w 350"/>
              <a:gd name="T63" fmla="*/ 257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50" h="350">
                <a:moveTo>
                  <a:pt x="175" y="0"/>
                </a:moveTo>
                <a:cubicBezTo>
                  <a:pt x="78" y="0"/>
                  <a:pt x="0" y="78"/>
                  <a:pt x="0" y="175"/>
                </a:cubicBezTo>
                <a:cubicBezTo>
                  <a:pt x="0" y="272"/>
                  <a:pt x="78" y="350"/>
                  <a:pt x="175" y="350"/>
                </a:cubicBezTo>
                <a:cubicBezTo>
                  <a:pt x="271" y="350"/>
                  <a:pt x="350" y="272"/>
                  <a:pt x="350" y="175"/>
                </a:cubicBezTo>
                <a:cubicBezTo>
                  <a:pt x="350" y="78"/>
                  <a:pt x="271" y="0"/>
                  <a:pt x="175" y="0"/>
                </a:cubicBezTo>
                <a:close/>
                <a:moveTo>
                  <a:pt x="277" y="257"/>
                </a:moveTo>
                <a:cubicBezTo>
                  <a:pt x="268" y="261"/>
                  <a:pt x="268" y="261"/>
                  <a:pt x="268" y="261"/>
                </a:cubicBezTo>
                <a:cubicBezTo>
                  <a:pt x="264" y="263"/>
                  <a:pt x="260" y="264"/>
                  <a:pt x="255" y="264"/>
                </a:cubicBezTo>
                <a:cubicBezTo>
                  <a:pt x="255" y="267"/>
                  <a:pt x="252" y="270"/>
                  <a:pt x="248" y="270"/>
                </a:cubicBezTo>
                <a:cubicBezTo>
                  <a:pt x="230" y="270"/>
                  <a:pt x="230" y="270"/>
                  <a:pt x="230" y="270"/>
                </a:cubicBezTo>
                <a:cubicBezTo>
                  <a:pt x="226" y="270"/>
                  <a:pt x="223" y="267"/>
                  <a:pt x="223" y="264"/>
                </a:cubicBezTo>
                <a:cubicBezTo>
                  <a:pt x="223" y="175"/>
                  <a:pt x="223" y="175"/>
                  <a:pt x="223" y="175"/>
                </a:cubicBezTo>
                <a:cubicBezTo>
                  <a:pt x="223" y="171"/>
                  <a:pt x="226" y="169"/>
                  <a:pt x="230" y="169"/>
                </a:cubicBezTo>
                <a:cubicBezTo>
                  <a:pt x="248" y="169"/>
                  <a:pt x="248" y="169"/>
                  <a:pt x="248" y="169"/>
                </a:cubicBezTo>
                <a:cubicBezTo>
                  <a:pt x="252" y="169"/>
                  <a:pt x="255" y="171"/>
                  <a:pt x="255" y="175"/>
                </a:cubicBezTo>
                <a:cubicBezTo>
                  <a:pt x="257" y="175"/>
                  <a:pt x="259" y="175"/>
                  <a:pt x="262" y="176"/>
                </a:cubicBezTo>
                <a:cubicBezTo>
                  <a:pt x="258" y="131"/>
                  <a:pt x="220" y="96"/>
                  <a:pt x="175" y="96"/>
                </a:cubicBezTo>
                <a:cubicBezTo>
                  <a:pt x="129" y="96"/>
                  <a:pt x="92" y="131"/>
                  <a:pt x="88" y="176"/>
                </a:cubicBezTo>
                <a:cubicBezTo>
                  <a:pt x="90" y="175"/>
                  <a:pt x="92" y="175"/>
                  <a:pt x="95" y="175"/>
                </a:cubicBezTo>
                <a:cubicBezTo>
                  <a:pt x="95" y="171"/>
                  <a:pt x="98" y="169"/>
                  <a:pt x="101" y="169"/>
                </a:cubicBezTo>
                <a:cubicBezTo>
                  <a:pt x="120" y="169"/>
                  <a:pt x="120" y="169"/>
                  <a:pt x="120" y="169"/>
                </a:cubicBezTo>
                <a:cubicBezTo>
                  <a:pt x="123" y="169"/>
                  <a:pt x="126" y="171"/>
                  <a:pt x="126" y="175"/>
                </a:cubicBezTo>
                <a:cubicBezTo>
                  <a:pt x="126" y="264"/>
                  <a:pt x="126" y="264"/>
                  <a:pt x="126" y="264"/>
                </a:cubicBezTo>
                <a:cubicBezTo>
                  <a:pt x="126" y="267"/>
                  <a:pt x="123" y="270"/>
                  <a:pt x="120" y="270"/>
                </a:cubicBezTo>
                <a:cubicBezTo>
                  <a:pt x="101" y="270"/>
                  <a:pt x="101" y="270"/>
                  <a:pt x="101" y="270"/>
                </a:cubicBezTo>
                <a:cubicBezTo>
                  <a:pt x="98" y="270"/>
                  <a:pt x="95" y="267"/>
                  <a:pt x="95" y="264"/>
                </a:cubicBezTo>
                <a:cubicBezTo>
                  <a:pt x="71" y="263"/>
                  <a:pt x="52" y="243"/>
                  <a:pt x="52" y="219"/>
                </a:cubicBezTo>
                <a:cubicBezTo>
                  <a:pt x="52" y="204"/>
                  <a:pt x="59" y="191"/>
                  <a:pt x="71" y="183"/>
                </a:cubicBezTo>
                <a:cubicBezTo>
                  <a:pt x="71" y="126"/>
                  <a:pt x="118" y="80"/>
                  <a:pt x="175" y="80"/>
                </a:cubicBezTo>
                <a:cubicBezTo>
                  <a:pt x="232" y="80"/>
                  <a:pt x="278" y="126"/>
                  <a:pt x="279" y="183"/>
                </a:cubicBezTo>
                <a:cubicBezTo>
                  <a:pt x="290" y="191"/>
                  <a:pt x="298" y="204"/>
                  <a:pt x="298" y="219"/>
                </a:cubicBezTo>
                <a:cubicBezTo>
                  <a:pt x="298" y="235"/>
                  <a:pt x="290" y="249"/>
                  <a:pt x="277" y="257"/>
                </a:cubicBezTo>
                <a:close/>
              </a:path>
            </a:pathLst>
          </a:custGeom>
          <a:solidFill>
            <a:srgbClr val="E618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11" name="矩形 10"/>
          <p:cNvSpPr/>
          <p:nvPr/>
        </p:nvSpPr>
        <p:spPr>
          <a:xfrm>
            <a:off x="3391407" y="2542418"/>
            <a:ext cx="1293767" cy="476251"/>
          </a:xfrm>
          <a:prstGeom prst="rect">
            <a:avLst/>
          </a:prstGeom>
          <a:solidFill>
            <a:srgbClr val="E6181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000" dirty="0">
                <a:latin typeface="腾祥澜黑简" panose="01010104010101010101" pitchFamily="2" charset="-122"/>
                <a:ea typeface="腾祥澜黑简" panose="01010104010101010101" pitchFamily="2" charset="-122"/>
              </a:rPr>
              <a:t>添加标题</a:t>
            </a:r>
          </a:p>
        </p:txBody>
      </p:sp>
      <p:sp>
        <p:nvSpPr>
          <p:cNvPr id="12" name="Freeform 45"/>
          <p:cNvSpPr>
            <a:spLocks noChangeAspect="1" noEditPoints="1"/>
          </p:cNvSpPr>
          <p:nvPr/>
        </p:nvSpPr>
        <p:spPr bwMode="auto">
          <a:xfrm>
            <a:off x="3677565" y="3379209"/>
            <a:ext cx="718840" cy="720000"/>
          </a:xfrm>
          <a:custGeom>
            <a:avLst/>
            <a:gdLst>
              <a:gd name="T0" fmla="*/ 0 w 342"/>
              <a:gd name="T1" fmla="*/ 171 h 342"/>
              <a:gd name="T2" fmla="*/ 342 w 342"/>
              <a:gd name="T3" fmla="*/ 171 h 342"/>
              <a:gd name="T4" fmla="*/ 48 w 342"/>
              <a:gd name="T5" fmla="*/ 140 h 342"/>
              <a:gd name="T6" fmla="*/ 108 w 342"/>
              <a:gd name="T7" fmla="*/ 164 h 342"/>
              <a:gd name="T8" fmla="*/ 48 w 342"/>
              <a:gd name="T9" fmla="*/ 140 h 342"/>
              <a:gd name="T10" fmla="*/ 109 w 342"/>
              <a:gd name="T11" fmla="*/ 171 h 342"/>
              <a:gd name="T12" fmla="*/ 66 w 342"/>
              <a:gd name="T13" fmla="*/ 209 h 342"/>
              <a:gd name="T14" fmla="*/ 95 w 342"/>
              <a:gd name="T15" fmla="*/ 283 h 342"/>
              <a:gd name="T16" fmla="*/ 95 w 342"/>
              <a:gd name="T17" fmla="*/ 245 h 342"/>
              <a:gd name="T18" fmla="*/ 95 w 342"/>
              <a:gd name="T19" fmla="*/ 283 h 342"/>
              <a:gd name="T20" fmla="*/ 67 w 342"/>
              <a:gd name="T21" fmla="*/ 216 h 342"/>
              <a:gd name="T22" fmla="*/ 114 w 342"/>
              <a:gd name="T23" fmla="*/ 239 h 342"/>
              <a:gd name="T24" fmla="*/ 169 w 342"/>
              <a:gd name="T25" fmla="*/ 239 h 342"/>
              <a:gd name="T26" fmla="*/ 120 w 342"/>
              <a:gd name="T27" fmla="*/ 216 h 342"/>
              <a:gd name="T28" fmla="*/ 169 w 342"/>
              <a:gd name="T29" fmla="*/ 239 h 342"/>
              <a:gd name="T30" fmla="*/ 119 w 342"/>
              <a:gd name="T31" fmla="*/ 209 h 342"/>
              <a:gd name="T32" fmla="*/ 175 w 342"/>
              <a:gd name="T33" fmla="*/ 171 h 342"/>
              <a:gd name="T34" fmla="*/ 116 w 342"/>
              <a:gd name="T35" fmla="*/ 164 h 342"/>
              <a:gd name="T36" fmla="*/ 177 w 342"/>
              <a:gd name="T37" fmla="*/ 140 h 342"/>
              <a:gd name="T38" fmla="*/ 116 w 342"/>
              <a:gd name="T39" fmla="*/ 164 h 342"/>
              <a:gd name="T40" fmla="*/ 177 w 342"/>
              <a:gd name="T41" fmla="*/ 264 h 342"/>
              <a:gd name="T42" fmla="*/ 215 w 342"/>
              <a:gd name="T43" fmla="*/ 264 h 342"/>
              <a:gd name="T44" fmla="*/ 217 w 342"/>
              <a:gd name="T45" fmla="*/ 239 h 342"/>
              <a:gd name="T46" fmla="*/ 178 w 342"/>
              <a:gd name="T47" fmla="*/ 216 h 342"/>
              <a:gd name="T48" fmla="*/ 217 w 342"/>
              <a:gd name="T49" fmla="*/ 239 h 342"/>
              <a:gd name="T50" fmla="*/ 179 w 342"/>
              <a:gd name="T51" fmla="*/ 209 h 342"/>
              <a:gd name="T52" fmla="*/ 235 w 342"/>
              <a:gd name="T53" fmla="*/ 171 h 342"/>
              <a:gd name="T54" fmla="*/ 283 w 342"/>
              <a:gd name="T55" fmla="*/ 126 h 342"/>
              <a:gd name="T56" fmla="*/ 241 w 342"/>
              <a:gd name="T57" fmla="*/ 149 h 342"/>
              <a:gd name="T58" fmla="*/ 182 w 342"/>
              <a:gd name="T59" fmla="*/ 164 h 342"/>
              <a:gd name="T60" fmla="*/ 220 w 342"/>
              <a:gd name="T61" fmla="*/ 140 h 342"/>
              <a:gd name="T62" fmla="*/ 252 w 342"/>
              <a:gd name="T63" fmla="*/ 107 h 342"/>
              <a:gd name="T64" fmla="*/ 260 w 342"/>
              <a:gd name="T65" fmla="*/ 103 h 342"/>
              <a:gd name="T66" fmla="*/ 283 w 342"/>
              <a:gd name="T67" fmla="*/ 126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42" h="342">
                <a:moveTo>
                  <a:pt x="171" y="0"/>
                </a:moveTo>
                <a:cubicBezTo>
                  <a:pt x="76" y="0"/>
                  <a:pt x="0" y="77"/>
                  <a:pt x="0" y="171"/>
                </a:cubicBezTo>
                <a:cubicBezTo>
                  <a:pt x="0" y="266"/>
                  <a:pt x="76" y="342"/>
                  <a:pt x="171" y="342"/>
                </a:cubicBezTo>
                <a:cubicBezTo>
                  <a:pt x="265" y="342"/>
                  <a:pt x="342" y="266"/>
                  <a:pt x="342" y="171"/>
                </a:cubicBezTo>
                <a:cubicBezTo>
                  <a:pt x="342" y="77"/>
                  <a:pt x="265" y="0"/>
                  <a:pt x="171" y="0"/>
                </a:cubicBezTo>
                <a:close/>
                <a:moveTo>
                  <a:pt x="48" y="140"/>
                </a:moveTo>
                <a:cubicBezTo>
                  <a:pt x="106" y="140"/>
                  <a:pt x="106" y="140"/>
                  <a:pt x="106" y="140"/>
                </a:cubicBezTo>
                <a:cubicBezTo>
                  <a:pt x="108" y="164"/>
                  <a:pt x="108" y="164"/>
                  <a:pt x="108" y="164"/>
                </a:cubicBezTo>
                <a:cubicBezTo>
                  <a:pt x="54" y="164"/>
                  <a:pt x="54" y="164"/>
                  <a:pt x="54" y="164"/>
                </a:cubicBezTo>
                <a:lnTo>
                  <a:pt x="48" y="140"/>
                </a:lnTo>
                <a:close/>
                <a:moveTo>
                  <a:pt x="56" y="171"/>
                </a:moveTo>
                <a:cubicBezTo>
                  <a:pt x="109" y="171"/>
                  <a:pt x="109" y="171"/>
                  <a:pt x="109" y="171"/>
                </a:cubicBezTo>
                <a:cubicBezTo>
                  <a:pt x="112" y="209"/>
                  <a:pt x="112" y="209"/>
                  <a:pt x="112" y="209"/>
                </a:cubicBezTo>
                <a:cubicBezTo>
                  <a:pt x="66" y="209"/>
                  <a:pt x="66" y="209"/>
                  <a:pt x="66" y="209"/>
                </a:cubicBezTo>
                <a:lnTo>
                  <a:pt x="56" y="171"/>
                </a:lnTo>
                <a:close/>
                <a:moveTo>
                  <a:pt x="95" y="283"/>
                </a:moveTo>
                <a:cubicBezTo>
                  <a:pt x="85" y="283"/>
                  <a:pt x="76" y="275"/>
                  <a:pt x="76" y="264"/>
                </a:cubicBezTo>
                <a:cubicBezTo>
                  <a:pt x="76" y="254"/>
                  <a:pt x="85" y="245"/>
                  <a:pt x="95" y="245"/>
                </a:cubicBezTo>
                <a:cubicBezTo>
                  <a:pt x="106" y="245"/>
                  <a:pt x="114" y="254"/>
                  <a:pt x="114" y="264"/>
                </a:cubicBezTo>
                <a:cubicBezTo>
                  <a:pt x="114" y="275"/>
                  <a:pt x="106" y="283"/>
                  <a:pt x="95" y="283"/>
                </a:cubicBezTo>
                <a:close/>
                <a:moveTo>
                  <a:pt x="73" y="239"/>
                </a:moveTo>
                <a:cubicBezTo>
                  <a:pt x="67" y="216"/>
                  <a:pt x="67" y="216"/>
                  <a:pt x="67" y="216"/>
                </a:cubicBezTo>
                <a:cubicBezTo>
                  <a:pt x="113" y="216"/>
                  <a:pt x="113" y="216"/>
                  <a:pt x="113" y="216"/>
                </a:cubicBezTo>
                <a:cubicBezTo>
                  <a:pt x="114" y="239"/>
                  <a:pt x="114" y="239"/>
                  <a:pt x="114" y="239"/>
                </a:cubicBezTo>
                <a:lnTo>
                  <a:pt x="73" y="239"/>
                </a:lnTo>
                <a:close/>
                <a:moveTo>
                  <a:pt x="169" y="239"/>
                </a:moveTo>
                <a:cubicBezTo>
                  <a:pt x="122" y="239"/>
                  <a:pt x="122" y="239"/>
                  <a:pt x="122" y="239"/>
                </a:cubicBezTo>
                <a:cubicBezTo>
                  <a:pt x="120" y="216"/>
                  <a:pt x="120" y="216"/>
                  <a:pt x="120" y="216"/>
                </a:cubicBezTo>
                <a:cubicBezTo>
                  <a:pt x="171" y="216"/>
                  <a:pt x="171" y="216"/>
                  <a:pt x="171" y="216"/>
                </a:cubicBezTo>
                <a:lnTo>
                  <a:pt x="169" y="239"/>
                </a:lnTo>
                <a:close/>
                <a:moveTo>
                  <a:pt x="171" y="209"/>
                </a:moveTo>
                <a:cubicBezTo>
                  <a:pt x="119" y="209"/>
                  <a:pt x="119" y="209"/>
                  <a:pt x="119" y="209"/>
                </a:cubicBezTo>
                <a:cubicBezTo>
                  <a:pt x="116" y="171"/>
                  <a:pt x="116" y="171"/>
                  <a:pt x="116" y="171"/>
                </a:cubicBezTo>
                <a:cubicBezTo>
                  <a:pt x="175" y="171"/>
                  <a:pt x="175" y="171"/>
                  <a:pt x="175" y="171"/>
                </a:cubicBezTo>
                <a:lnTo>
                  <a:pt x="171" y="209"/>
                </a:lnTo>
                <a:close/>
                <a:moveTo>
                  <a:pt x="116" y="164"/>
                </a:moveTo>
                <a:cubicBezTo>
                  <a:pt x="114" y="140"/>
                  <a:pt x="114" y="140"/>
                  <a:pt x="114" y="140"/>
                </a:cubicBezTo>
                <a:cubicBezTo>
                  <a:pt x="177" y="140"/>
                  <a:pt x="177" y="140"/>
                  <a:pt x="177" y="140"/>
                </a:cubicBezTo>
                <a:cubicBezTo>
                  <a:pt x="175" y="164"/>
                  <a:pt x="175" y="164"/>
                  <a:pt x="175" y="164"/>
                </a:cubicBezTo>
                <a:lnTo>
                  <a:pt x="116" y="164"/>
                </a:lnTo>
                <a:close/>
                <a:moveTo>
                  <a:pt x="196" y="283"/>
                </a:moveTo>
                <a:cubicBezTo>
                  <a:pt x="185" y="283"/>
                  <a:pt x="177" y="275"/>
                  <a:pt x="177" y="264"/>
                </a:cubicBezTo>
                <a:cubicBezTo>
                  <a:pt x="177" y="254"/>
                  <a:pt x="185" y="245"/>
                  <a:pt x="196" y="245"/>
                </a:cubicBezTo>
                <a:cubicBezTo>
                  <a:pt x="206" y="245"/>
                  <a:pt x="215" y="254"/>
                  <a:pt x="215" y="264"/>
                </a:cubicBezTo>
                <a:cubicBezTo>
                  <a:pt x="215" y="275"/>
                  <a:pt x="206" y="283"/>
                  <a:pt x="196" y="283"/>
                </a:cubicBezTo>
                <a:close/>
                <a:moveTo>
                  <a:pt x="217" y="239"/>
                </a:moveTo>
                <a:cubicBezTo>
                  <a:pt x="176" y="239"/>
                  <a:pt x="176" y="239"/>
                  <a:pt x="176" y="239"/>
                </a:cubicBezTo>
                <a:cubicBezTo>
                  <a:pt x="178" y="216"/>
                  <a:pt x="178" y="216"/>
                  <a:pt x="178" y="216"/>
                </a:cubicBezTo>
                <a:cubicBezTo>
                  <a:pt x="223" y="216"/>
                  <a:pt x="223" y="216"/>
                  <a:pt x="223" y="216"/>
                </a:cubicBezTo>
                <a:lnTo>
                  <a:pt x="217" y="239"/>
                </a:lnTo>
                <a:close/>
                <a:moveTo>
                  <a:pt x="225" y="209"/>
                </a:moveTo>
                <a:cubicBezTo>
                  <a:pt x="179" y="209"/>
                  <a:pt x="179" y="209"/>
                  <a:pt x="179" y="209"/>
                </a:cubicBezTo>
                <a:cubicBezTo>
                  <a:pt x="182" y="171"/>
                  <a:pt x="182" y="171"/>
                  <a:pt x="182" y="171"/>
                </a:cubicBezTo>
                <a:cubicBezTo>
                  <a:pt x="235" y="171"/>
                  <a:pt x="235" y="171"/>
                  <a:pt x="235" y="171"/>
                </a:cubicBezTo>
                <a:lnTo>
                  <a:pt x="225" y="209"/>
                </a:lnTo>
                <a:close/>
                <a:moveTo>
                  <a:pt x="283" y="126"/>
                </a:moveTo>
                <a:cubicBezTo>
                  <a:pt x="264" y="126"/>
                  <a:pt x="264" y="126"/>
                  <a:pt x="264" y="126"/>
                </a:cubicBezTo>
                <a:cubicBezTo>
                  <a:pt x="256" y="133"/>
                  <a:pt x="249" y="141"/>
                  <a:pt x="241" y="149"/>
                </a:cubicBezTo>
                <a:cubicBezTo>
                  <a:pt x="237" y="164"/>
                  <a:pt x="237" y="164"/>
                  <a:pt x="237" y="164"/>
                </a:cubicBezTo>
                <a:cubicBezTo>
                  <a:pt x="182" y="164"/>
                  <a:pt x="182" y="164"/>
                  <a:pt x="182" y="164"/>
                </a:cubicBezTo>
                <a:cubicBezTo>
                  <a:pt x="184" y="140"/>
                  <a:pt x="184" y="140"/>
                  <a:pt x="184" y="140"/>
                </a:cubicBezTo>
                <a:cubicBezTo>
                  <a:pt x="220" y="140"/>
                  <a:pt x="220" y="140"/>
                  <a:pt x="220" y="140"/>
                </a:cubicBezTo>
                <a:cubicBezTo>
                  <a:pt x="221" y="139"/>
                  <a:pt x="221" y="138"/>
                  <a:pt x="222" y="137"/>
                </a:cubicBezTo>
                <a:cubicBezTo>
                  <a:pt x="232" y="127"/>
                  <a:pt x="242" y="117"/>
                  <a:pt x="252" y="107"/>
                </a:cubicBezTo>
                <a:cubicBezTo>
                  <a:pt x="252" y="107"/>
                  <a:pt x="253" y="106"/>
                  <a:pt x="254" y="105"/>
                </a:cubicBezTo>
                <a:cubicBezTo>
                  <a:pt x="256" y="104"/>
                  <a:pt x="258" y="103"/>
                  <a:pt x="260" y="103"/>
                </a:cubicBezTo>
                <a:cubicBezTo>
                  <a:pt x="283" y="103"/>
                  <a:pt x="283" y="103"/>
                  <a:pt x="283" y="103"/>
                </a:cubicBezTo>
                <a:cubicBezTo>
                  <a:pt x="297" y="103"/>
                  <a:pt x="297" y="126"/>
                  <a:pt x="283" y="126"/>
                </a:cubicBezTo>
                <a:close/>
              </a:path>
            </a:pathLst>
          </a:custGeom>
          <a:solidFill>
            <a:srgbClr val="E618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13" name="矩形 12"/>
          <p:cNvSpPr/>
          <p:nvPr/>
        </p:nvSpPr>
        <p:spPr>
          <a:xfrm>
            <a:off x="5454206" y="2542418"/>
            <a:ext cx="1293767" cy="476251"/>
          </a:xfrm>
          <a:prstGeom prst="rect">
            <a:avLst/>
          </a:prstGeom>
          <a:solidFill>
            <a:srgbClr val="E6181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000" dirty="0">
                <a:latin typeface="腾祥澜黑简" panose="01010104010101010101" pitchFamily="2" charset="-122"/>
                <a:ea typeface="腾祥澜黑简" panose="01010104010101010101" pitchFamily="2" charset="-122"/>
              </a:rPr>
              <a:t>添加标题</a:t>
            </a:r>
          </a:p>
        </p:txBody>
      </p:sp>
      <p:sp>
        <p:nvSpPr>
          <p:cNvPr id="14" name="Freeform 36"/>
          <p:cNvSpPr>
            <a:spLocks noChangeAspect="1" noEditPoints="1"/>
          </p:cNvSpPr>
          <p:nvPr/>
        </p:nvSpPr>
        <p:spPr bwMode="auto">
          <a:xfrm>
            <a:off x="5738480" y="3379209"/>
            <a:ext cx="722233" cy="720000"/>
          </a:xfrm>
          <a:custGeom>
            <a:avLst/>
            <a:gdLst>
              <a:gd name="T0" fmla="*/ 178 w 357"/>
              <a:gd name="T1" fmla="*/ 0 h 356"/>
              <a:gd name="T2" fmla="*/ 0 w 357"/>
              <a:gd name="T3" fmla="*/ 178 h 356"/>
              <a:gd name="T4" fmla="*/ 178 w 357"/>
              <a:gd name="T5" fmla="*/ 356 h 356"/>
              <a:gd name="T6" fmla="*/ 357 w 357"/>
              <a:gd name="T7" fmla="*/ 178 h 356"/>
              <a:gd name="T8" fmla="*/ 178 w 357"/>
              <a:gd name="T9" fmla="*/ 0 h 356"/>
              <a:gd name="T10" fmla="*/ 220 w 357"/>
              <a:gd name="T11" fmla="*/ 77 h 356"/>
              <a:gd name="T12" fmla="*/ 258 w 357"/>
              <a:gd name="T13" fmla="*/ 77 h 356"/>
              <a:gd name="T14" fmla="*/ 258 w 357"/>
              <a:gd name="T15" fmla="*/ 125 h 356"/>
              <a:gd name="T16" fmla="*/ 220 w 357"/>
              <a:gd name="T17" fmla="*/ 94 h 356"/>
              <a:gd name="T18" fmla="*/ 220 w 357"/>
              <a:gd name="T19" fmla="*/ 77 h 356"/>
              <a:gd name="T20" fmla="*/ 258 w 357"/>
              <a:gd name="T21" fmla="*/ 200 h 356"/>
              <a:gd name="T22" fmla="*/ 258 w 357"/>
              <a:gd name="T23" fmla="*/ 272 h 356"/>
              <a:gd name="T24" fmla="*/ 208 w 357"/>
              <a:gd name="T25" fmla="*/ 272 h 356"/>
              <a:gd name="T26" fmla="*/ 208 w 357"/>
              <a:gd name="T27" fmla="*/ 185 h 356"/>
              <a:gd name="T28" fmla="*/ 149 w 357"/>
              <a:gd name="T29" fmla="*/ 185 h 356"/>
              <a:gd name="T30" fmla="*/ 149 w 357"/>
              <a:gd name="T31" fmla="*/ 272 h 356"/>
              <a:gd name="T32" fmla="*/ 98 w 357"/>
              <a:gd name="T33" fmla="*/ 272 h 356"/>
              <a:gd name="T34" fmla="*/ 98 w 357"/>
              <a:gd name="T35" fmla="*/ 184 h 356"/>
              <a:gd name="T36" fmla="*/ 178 w 357"/>
              <a:gd name="T37" fmla="*/ 118 h 356"/>
              <a:gd name="T38" fmla="*/ 220 w 357"/>
              <a:gd name="T39" fmla="*/ 152 h 356"/>
              <a:gd name="T40" fmla="*/ 258 w 357"/>
              <a:gd name="T41" fmla="*/ 184 h 356"/>
              <a:gd name="T42" fmla="*/ 258 w 357"/>
              <a:gd name="T43" fmla="*/ 200 h 356"/>
              <a:gd name="T44" fmla="*/ 276 w 357"/>
              <a:gd name="T45" fmla="*/ 190 h 356"/>
              <a:gd name="T46" fmla="*/ 258 w 357"/>
              <a:gd name="T47" fmla="*/ 175 h 356"/>
              <a:gd name="T48" fmla="*/ 220 w 357"/>
              <a:gd name="T49" fmla="*/ 144 h 356"/>
              <a:gd name="T50" fmla="*/ 178 w 357"/>
              <a:gd name="T51" fmla="*/ 110 h 356"/>
              <a:gd name="T52" fmla="*/ 98 w 357"/>
              <a:gd name="T53" fmla="*/ 175 h 356"/>
              <a:gd name="T54" fmla="*/ 81 w 357"/>
              <a:gd name="T55" fmla="*/ 190 h 356"/>
              <a:gd name="T56" fmla="*/ 60 w 357"/>
              <a:gd name="T57" fmla="*/ 165 h 356"/>
              <a:gd name="T58" fmla="*/ 178 w 357"/>
              <a:gd name="T59" fmla="*/ 69 h 356"/>
              <a:gd name="T60" fmla="*/ 220 w 357"/>
              <a:gd name="T61" fmla="*/ 102 h 356"/>
              <a:gd name="T62" fmla="*/ 258 w 357"/>
              <a:gd name="T63" fmla="*/ 134 h 356"/>
              <a:gd name="T64" fmla="*/ 296 w 357"/>
              <a:gd name="T65" fmla="*/ 165 h 356"/>
              <a:gd name="T66" fmla="*/ 276 w 357"/>
              <a:gd name="T67" fmla="*/ 190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7" h="356">
                <a:moveTo>
                  <a:pt x="178" y="0"/>
                </a:moveTo>
                <a:cubicBezTo>
                  <a:pt x="80" y="0"/>
                  <a:pt x="0" y="80"/>
                  <a:pt x="0" y="178"/>
                </a:cubicBezTo>
                <a:cubicBezTo>
                  <a:pt x="0" y="277"/>
                  <a:pt x="80" y="356"/>
                  <a:pt x="178" y="356"/>
                </a:cubicBezTo>
                <a:cubicBezTo>
                  <a:pt x="277" y="356"/>
                  <a:pt x="357" y="277"/>
                  <a:pt x="357" y="178"/>
                </a:cubicBezTo>
                <a:cubicBezTo>
                  <a:pt x="357" y="80"/>
                  <a:pt x="277" y="0"/>
                  <a:pt x="178" y="0"/>
                </a:cubicBezTo>
                <a:close/>
                <a:moveTo>
                  <a:pt x="220" y="77"/>
                </a:moveTo>
                <a:cubicBezTo>
                  <a:pt x="258" y="77"/>
                  <a:pt x="258" y="77"/>
                  <a:pt x="258" y="77"/>
                </a:cubicBezTo>
                <a:cubicBezTo>
                  <a:pt x="258" y="125"/>
                  <a:pt x="258" y="125"/>
                  <a:pt x="258" y="125"/>
                </a:cubicBezTo>
                <a:cubicBezTo>
                  <a:pt x="220" y="94"/>
                  <a:pt x="220" y="94"/>
                  <a:pt x="220" y="94"/>
                </a:cubicBezTo>
                <a:lnTo>
                  <a:pt x="220" y="77"/>
                </a:lnTo>
                <a:close/>
                <a:moveTo>
                  <a:pt x="258" y="200"/>
                </a:moveTo>
                <a:cubicBezTo>
                  <a:pt x="258" y="272"/>
                  <a:pt x="258" y="272"/>
                  <a:pt x="258" y="272"/>
                </a:cubicBezTo>
                <a:cubicBezTo>
                  <a:pt x="208" y="272"/>
                  <a:pt x="208" y="272"/>
                  <a:pt x="208" y="272"/>
                </a:cubicBezTo>
                <a:cubicBezTo>
                  <a:pt x="208" y="185"/>
                  <a:pt x="208" y="185"/>
                  <a:pt x="208" y="185"/>
                </a:cubicBezTo>
                <a:cubicBezTo>
                  <a:pt x="149" y="185"/>
                  <a:pt x="149" y="185"/>
                  <a:pt x="149" y="185"/>
                </a:cubicBezTo>
                <a:cubicBezTo>
                  <a:pt x="149" y="272"/>
                  <a:pt x="149" y="272"/>
                  <a:pt x="149" y="272"/>
                </a:cubicBezTo>
                <a:cubicBezTo>
                  <a:pt x="98" y="272"/>
                  <a:pt x="98" y="272"/>
                  <a:pt x="98" y="272"/>
                </a:cubicBezTo>
                <a:cubicBezTo>
                  <a:pt x="98" y="184"/>
                  <a:pt x="98" y="184"/>
                  <a:pt x="98" y="184"/>
                </a:cubicBezTo>
                <a:cubicBezTo>
                  <a:pt x="178" y="118"/>
                  <a:pt x="178" y="118"/>
                  <a:pt x="178" y="118"/>
                </a:cubicBezTo>
                <a:cubicBezTo>
                  <a:pt x="220" y="152"/>
                  <a:pt x="220" y="152"/>
                  <a:pt x="220" y="152"/>
                </a:cubicBezTo>
                <a:cubicBezTo>
                  <a:pt x="258" y="184"/>
                  <a:pt x="258" y="184"/>
                  <a:pt x="258" y="184"/>
                </a:cubicBezTo>
                <a:lnTo>
                  <a:pt x="258" y="200"/>
                </a:lnTo>
                <a:close/>
                <a:moveTo>
                  <a:pt x="276" y="190"/>
                </a:moveTo>
                <a:cubicBezTo>
                  <a:pt x="258" y="175"/>
                  <a:pt x="258" y="175"/>
                  <a:pt x="258" y="175"/>
                </a:cubicBezTo>
                <a:cubicBezTo>
                  <a:pt x="220" y="144"/>
                  <a:pt x="220" y="144"/>
                  <a:pt x="220" y="144"/>
                </a:cubicBezTo>
                <a:cubicBezTo>
                  <a:pt x="178" y="110"/>
                  <a:pt x="178" y="110"/>
                  <a:pt x="178" y="110"/>
                </a:cubicBezTo>
                <a:cubicBezTo>
                  <a:pt x="98" y="175"/>
                  <a:pt x="98" y="175"/>
                  <a:pt x="98" y="175"/>
                </a:cubicBezTo>
                <a:cubicBezTo>
                  <a:pt x="81" y="190"/>
                  <a:pt x="81" y="190"/>
                  <a:pt x="81" y="190"/>
                </a:cubicBezTo>
                <a:cubicBezTo>
                  <a:pt x="60" y="165"/>
                  <a:pt x="60" y="165"/>
                  <a:pt x="60" y="165"/>
                </a:cubicBezTo>
                <a:cubicBezTo>
                  <a:pt x="178" y="69"/>
                  <a:pt x="178" y="69"/>
                  <a:pt x="178" y="69"/>
                </a:cubicBezTo>
                <a:cubicBezTo>
                  <a:pt x="220" y="102"/>
                  <a:pt x="220" y="102"/>
                  <a:pt x="220" y="102"/>
                </a:cubicBezTo>
                <a:cubicBezTo>
                  <a:pt x="258" y="134"/>
                  <a:pt x="258" y="134"/>
                  <a:pt x="258" y="134"/>
                </a:cubicBezTo>
                <a:cubicBezTo>
                  <a:pt x="296" y="165"/>
                  <a:pt x="296" y="165"/>
                  <a:pt x="296" y="165"/>
                </a:cubicBezTo>
                <a:lnTo>
                  <a:pt x="276" y="190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15" name="矩形 14"/>
          <p:cNvSpPr/>
          <p:nvPr/>
        </p:nvSpPr>
        <p:spPr>
          <a:xfrm>
            <a:off x="7517003" y="2542418"/>
            <a:ext cx="1293767" cy="476251"/>
          </a:xfrm>
          <a:prstGeom prst="rect">
            <a:avLst/>
          </a:prstGeom>
          <a:solidFill>
            <a:srgbClr val="E6181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000" dirty="0">
                <a:latin typeface="腾祥澜黑简" panose="01010104010101010101" pitchFamily="2" charset="-122"/>
                <a:ea typeface="腾祥澜黑简" panose="01010104010101010101" pitchFamily="2" charset="-122"/>
              </a:rPr>
              <a:t>添加标题</a:t>
            </a:r>
          </a:p>
        </p:txBody>
      </p:sp>
      <p:grpSp>
        <p:nvGrpSpPr>
          <p:cNvPr id="16" name="Group 93"/>
          <p:cNvGrpSpPr>
            <a:grpSpLocks noChangeAspect="1"/>
          </p:cNvGrpSpPr>
          <p:nvPr/>
        </p:nvGrpSpPr>
        <p:grpSpPr>
          <a:xfrm>
            <a:off x="7802787" y="3379209"/>
            <a:ext cx="721129" cy="720000"/>
            <a:chOff x="3500438" y="4467225"/>
            <a:chExt cx="1014413" cy="1012825"/>
          </a:xfrm>
          <a:solidFill>
            <a:schemeClr val="accent4"/>
          </a:solidFill>
        </p:grpSpPr>
        <p:sp>
          <p:nvSpPr>
            <p:cNvPr id="17" name="Oval 37"/>
            <p:cNvSpPr>
              <a:spLocks noChangeArrowheads="1"/>
            </p:cNvSpPr>
            <p:nvPr/>
          </p:nvSpPr>
          <p:spPr bwMode="auto">
            <a:xfrm>
              <a:off x="4008438" y="4845050"/>
              <a:ext cx="79375" cy="82550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8" name="Freeform 38"/>
            <p:cNvSpPr>
              <a:spLocks/>
            </p:cNvSpPr>
            <p:nvPr/>
          </p:nvSpPr>
          <p:spPr bwMode="auto">
            <a:xfrm>
              <a:off x="4119563" y="4845050"/>
              <a:ext cx="84138" cy="82550"/>
            </a:xfrm>
            <a:custGeom>
              <a:avLst/>
              <a:gdLst>
                <a:gd name="T0" fmla="*/ 14 w 29"/>
                <a:gd name="T1" fmla="*/ 29 h 29"/>
                <a:gd name="T2" fmla="*/ 15 w 29"/>
                <a:gd name="T3" fmla="*/ 29 h 29"/>
                <a:gd name="T4" fmla="*/ 29 w 29"/>
                <a:gd name="T5" fmla="*/ 14 h 29"/>
                <a:gd name="T6" fmla="*/ 15 w 29"/>
                <a:gd name="T7" fmla="*/ 0 h 29"/>
                <a:gd name="T8" fmla="*/ 14 w 29"/>
                <a:gd name="T9" fmla="*/ 0 h 29"/>
                <a:gd name="T10" fmla="*/ 0 w 29"/>
                <a:gd name="T11" fmla="*/ 14 h 29"/>
                <a:gd name="T12" fmla="*/ 14 w 29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9">
                  <a:moveTo>
                    <a:pt x="14" y="29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23" y="28"/>
                    <a:pt x="29" y="22"/>
                    <a:pt x="29" y="14"/>
                  </a:cubicBezTo>
                  <a:cubicBezTo>
                    <a:pt x="29" y="7"/>
                    <a:pt x="23" y="1"/>
                    <a:pt x="15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7" y="0"/>
                    <a:pt x="0" y="7"/>
                    <a:pt x="0" y="14"/>
                  </a:cubicBezTo>
                  <a:cubicBezTo>
                    <a:pt x="0" y="22"/>
                    <a:pt x="7" y="29"/>
                    <a:pt x="14" y="29"/>
                  </a:cubicBezTo>
                  <a:close/>
                </a:path>
              </a:pathLst>
            </a:custGeom>
            <a:solidFill>
              <a:srgbClr val="E61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9" name="Oval 39"/>
            <p:cNvSpPr>
              <a:spLocks noChangeArrowheads="1"/>
            </p:cNvSpPr>
            <p:nvPr/>
          </p:nvSpPr>
          <p:spPr bwMode="auto">
            <a:xfrm>
              <a:off x="4235451" y="4845050"/>
              <a:ext cx="80963" cy="82550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0" name="Oval 40"/>
            <p:cNvSpPr>
              <a:spLocks noChangeArrowheads="1"/>
            </p:cNvSpPr>
            <p:nvPr/>
          </p:nvSpPr>
          <p:spPr bwMode="auto">
            <a:xfrm>
              <a:off x="3895726" y="4845050"/>
              <a:ext cx="80963" cy="82550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1" name="Freeform 41"/>
            <p:cNvSpPr>
              <a:spLocks noEditPoints="1"/>
            </p:cNvSpPr>
            <p:nvPr/>
          </p:nvSpPr>
          <p:spPr bwMode="auto">
            <a:xfrm>
              <a:off x="3500438" y="4467225"/>
              <a:ext cx="1014413" cy="1012825"/>
            </a:xfrm>
            <a:custGeom>
              <a:avLst/>
              <a:gdLst>
                <a:gd name="T0" fmla="*/ 176 w 352"/>
                <a:gd name="T1" fmla="*/ 0 h 352"/>
                <a:gd name="T2" fmla="*/ 0 w 352"/>
                <a:gd name="T3" fmla="*/ 176 h 352"/>
                <a:gd name="T4" fmla="*/ 176 w 352"/>
                <a:gd name="T5" fmla="*/ 352 h 352"/>
                <a:gd name="T6" fmla="*/ 352 w 352"/>
                <a:gd name="T7" fmla="*/ 176 h 352"/>
                <a:gd name="T8" fmla="*/ 176 w 352"/>
                <a:gd name="T9" fmla="*/ 0 h 352"/>
                <a:gd name="T10" fmla="*/ 230 w 352"/>
                <a:gd name="T11" fmla="*/ 249 h 352"/>
                <a:gd name="T12" fmla="*/ 102 w 352"/>
                <a:gd name="T13" fmla="*/ 249 h 352"/>
                <a:gd name="T14" fmla="*/ 71 w 352"/>
                <a:gd name="T15" fmla="*/ 282 h 352"/>
                <a:gd name="T16" fmla="*/ 71 w 352"/>
                <a:gd name="T17" fmla="*/ 249 h 352"/>
                <a:gd name="T18" fmla="*/ 52 w 352"/>
                <a:gd name="T19" fmla="*/ 249 h 352"/>
                <a:gd name="T20" fmla="*/ 52 w 352"/>
                <a:gd name="T21" fmla="*/ 129 h 352"/>
                <a:gd name="T22" fmla="*/ 108 w 352"/>
                <a:gd name="T23" fmla="*/ 129 h 352"/>
                <a:gd name="T24" fmla="*/ 108 w 352"/>
                <a:gd name="T25" fmla="*/ 206 h 352"/>
                <a:gd name="T26" fmla="*/ 108 w 352"/>
                <a:gd name="T27" fmla="*/ 213 h 352"/>
                <a:gd name="T28" fmla="*/ 114 w 352"/>
                <a:gd name="T29" fmla="*/ 213 h 352"/>
                <a:gd name="T30" fmla="*/ 230 w 352"/>
                <a:gd name="T31" fmla="*/ 213 h 352"/>
                <a:gd name="T32" fmla="*/ 230 w 352"/>
                <a:gd name="T33" fmla="*/ 249 h 352"/>
                <a:gd name="T34" fmla="*/ 299 w 352"/>
                <a:gd name="T35" fmla="*/ 206 h 352"/>
                <a:gd name="T36" fmla="*/ 279 w 352"/>
                <a:gd name="T37" fmla="*/ 206 h 352"/>
                <a:gd name="T38" fmla="*/ 279 w 352"/>
                <a:gd name="T39" fmla="*/ 242 h 352"/>
                <a:gd name="T40" fmla="*/ 247 w 352"/>
                <a:gd name="T41" fmla="*/ 206 h 352"/>
                <a:gd name="T42" fmla="*/ 230 w 352"/>
                <a:gd name="T43" fmla="*/ 206 h 352"/>
                <a:gd name="T44" fmla="*/ 115 w 352"/>
                <a:gd name="T45" fmla="*/ 206 h 352"/>
                <a:gd name="T46" fmla="*/ 115 w 352"/>
                <a:gd name="T47" fmla="*/ 129 h 352"/>
                <a:gd name="T48" fmla="*/ 115 w 352"/>
                <a:gd name="T49" fmla="*/ 82 h 352"/>
                <a:gd name="T50" fmla="*/ 299 w 352"/>
                <a:gd name="T51" fmla="*/ 82 h 352"/>
                <a:gd name="T52" fmla="*/ 299 w 352"/>
                <a:gd name="T53" fmla="*/ 206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2" h="352">
                  <a:moveTo>
                    <a:pt x="176" y="0"/>
                  </a:moveTo>
                  <a:cubicBezTo>
                    <a:pt x="78" y="0"/>
                    <a:pt x="0" y="79"/>
                    <a:pt x="0" y="176"/>
                  </a:cubicBezTo>
                  <a:cubicBezTo>
                    <a:pt x="0" y="273"/>
                    <a:pt x="78" y="352"/>
                    <a:pt x="176" y="352"/>
                  </a:cubicBezTo>
                  <a:cubicBezTo>
                    <a:pt x="273" y="352"/>
                    <a:pt x="352" y="273"/>
                    <a:pt x="352" y="176"/>
                  </a:cubicBezTo>
                  <a:cubicBezTo>
                    <a:pt x="352" y="79"/>
                    <a:pt x="273" y="0"/>
                    <a:pt x="176" y="0"/>
                  </a:cubicBezTo>
                  <a:close/>
                  <a:moveTo>
                    <a:pt x="230" y="249"/>
                  </a:moveTo>
                  <a:cubicBezTo>
                    <a:pt x="102" y="249"/>
                    <a:pt x="102" y="249"/>
                    <a:pt x="102" y="249"/>
                  </a:cubicBezTo>
                  <a:cubicBezTo>
                    <a:pt x="71" y="282"/>
                    <a:pt x="71" y="282"/>
                    <a:pt x="71" y="282"/>
                  </a:cubicBezTo>
                  <a:cubicBezTo>
                    <a:pt x="71" y="249"/>
                    <a:pt x="71" y="249"/>
                    <a:pt x="71" y="249"/>
                  </a:cubicBezTo>
                  <a:cubicBezTo>
                    <a:pt x="52" y="249"/>
                    <a:pt x="52" y="249"/>
                    <a:pt x="52" y="249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108" y="129"/>
                    <a:pt x="108" y="129"/>
                    <a:pt x="108" y="129"/>
                  </a:cubicBezTo>
                  <a:cubicBezTo>
                    <a:pt x="108" y="206"/>
                    <a:pt x="108" y="206"/>
                    <a:pt x="108" y="206"/>
                  </a:cubicBezTo>
                  <a:cubicBezTo>
                    <a:pt x="108" y="213"/>
                    <a:pt x="108" y="213"/>
                    <a:pt x="108" y="213"/>
                  </a:cubicBezTo>
                  <a:cubicBezTo>
                    <a:pt x="114" y="213"/>
                    <a:pt x="114" y="213"/>
                    <a:pt x="114" y="213"/>
                  </a:cubicBezTo>
                  <a:cubicBezTo>
                    <a:pt x="230" y="213"/>
                    <a:pt x="230" y="213"/>
                    <a:pt x="230" y="213"/>
                  </a:cubicBezTo>
                  <a:lnTo>
                    <a:pt x="230" y="249"/>
                  </a:lnTo>
                  <a:close/>
                  <a:moveTo>
                    <a:pt x="299" y="206"/>
                  </a:moveTo>
                  <a:cubicBezTo>
                    <a:pt x="279" y="206"/>
                    <a:pt x="279" y="206"/>
                    <a:pt x="279" y="206"/>
                  </a:cubicBezTo>
                  <a:cubicBezTo>
                    <a:pt x="279" y="242"/>
                    <a:pt x="279" y="242"/>
                    <a:pt x="279" y="242"/>
                  </a:cubicBezTo>
                  <a:cubicBezTo>
                    <a:pt x="247" y="206"/>
                    <a:pt x="247" y="206"/>
                    <a:pt x="247" y="206"/>
                  </a:cubicBezTo>
                  <a:cubicBezTo>
                    <a:pt x="230" y="206"/>
                    <a:pt x="230" y="206"/>
                    <a:pt x="230" y="206"/>
                  </a:cubicBezTo>
                  <a:cubicBezTo>
                    <a:pt x="115" y="206"/>
                    <a:pt x="115" y="206"/>
                    <a:pt x="115" y="206"/>
                  </a:cubicBezTo>
                  <a:cubicBezTo>
                    <a:pt x="115" y="129"/>
                    <a:pt x="115" y="129"/>
                    <a:pt x="115" y="129"/>
                  </a:cubicBezTo>
                  <a:cubicBezTo>
                    <a:pt x="115" y="82"/>
                    <a:pt x="115" y="82"/>
                    <a:pt x="115" y="82"/>
                  </a:cubicBezTo>
                  <a:cubicBezTo>
                    <a:pt x="299" y="82"/>
                    <a:pt x="299" y="82"/>
                    <a:pt x="299" y="82"/>
                  </a:cubicBezTo>
                  <a:lnTo>
                    <a:pt x="299" y="206"/>
                  </a:lnTo>
                  <a:close/>
                </a:path>
              </a:pathLst>
            </a:custGeom>
            <a:solidFill>
              <a:srgbClr val="E61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</p:grpSp>
      <p:sp>
        <p:nvSpPr>
          <p:cNvPr id="22" name="矩形 21"/>
          <p:cNvSpPr/>
          <p:nvPr/>
        </p:nvSpPr>
        <p:spPr>
          <a:xfrm>
            <a:off x="9579799" y="2542418"/>
            <a:ext cx="1293767" cy="476251"/>
          </a:xfrm>
          <a:prstGeom prst="rect">
            <a:avLst/>
          </a:prstGeom>
          <a:solidFill>
            <a:srgbClr val="E6181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000" dirty="0">
                <a:latin typeface="腾祥澜黑简" panose="01010104010101010101" pitchFamily="2" charset="-122"/>
                <a:ea typeface="腾祥澜黑简" panose="01010104010101010101" pitchFamily="2" charset="-122"/>
              </a:rPr>
              <a:t>添加标题</a:t>
            </a:r>
          </a:p>
        </p:txBody>
      </p:sp>
      <p:grpSp>
        <p:nvGrpSpPr>
          <p:cNvPr id="23" name="Group 88"/>
          <p:cNvGrpSpPr>
            <a:grpSpLocks noChangeAspect="1"/>
          </p:cNvGrpSpPr>
          <p:nvPr/>
        </p:nvGrpSpPr>
        <p:grpSpPr>
          <a:xfrm>
            <a:off x="9865988" y="3379209"/>
            <a:ext cx="721388" cy="720000"/>
            <a:chOff x="7116763" y="2187575"/>
            <a:chExt cx="825500" cy="823913"/>
          </a:xfrm>
          <a:solidFill>
            <a:schemeClr val="accent5"/>
          </a:solidFill>
        </p:grpSpPr>
        <p:sp>
          <p:nvSpPr>
            <p:cNvPr id="24" name="Freeform 48"/>
            <p:cNvSpPr>
              <a:spLocks/>
            </p:cNvSpPr>
            <p:nvPr/>
          </p:nvSpPr>
          <p:spPr bwMode="auto">
            <a:xfrm>
              <a:off x="7473951" y="2566988"/>
              <a:ext cx="71438" cy="98425"/>
            </a:xfrm>
            <a:custGeom>
              <a:avLst/>
              <a:gdLst>
                <a:gd name="T0" fmla="*/ 0 w 25"/>
                <a:gd name="T1" fmla="*/ 32 h 34"/>
                <a:gd name="T2" fmla="*/ 3 w 25"/>
                <a:gd name="T3" fmla="*/ 34 h 34"/>
                <a:gd name="T4" fmla="*/ 25 w 25"/>
                <a:gd name="T5" fmla="*/ 0 h 34"/>
                <a:gd name="T6" fmla="*/ 13 w 25"/>
                <a:gd name="T7" fmla="*/ 4 h 34"/>
                <a:gd name="T8" fmla="*/ 0 w 25"/>
                <a:gd name="T9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4">
                  <a:moveTo>
                    <a:pt x="0" y="32"/>
                  </a:moveTo>
                  <a:cubicBezTo>
                    <a:pt x="0" y="34"/>
                    <a:pt x="2" y="34"/>
                    <a:pt x="3" y="34"/>
                  </a:cubicBezTo>
                  <a:cubicBezTo>
                    <a:pt x="9" y="34"/>
                    <a:pt x="18" y="28"/>
                    <a:pt x="25" y="0"/>
                  </a:cubicBezTo>
                  <a:cubicBezTo>
                    <a:pt x="20" y="0"/>
                    <a:pt x="15" y="2"/>
                    <a:pt x="13" y="4"/>
                  </a:cubicBezTo>
                  <a:cubicBezTo>
                    <a:pt x="6" y="11"/>
                    <a:pt x="0" y="23"/>
                    <a:pt x="0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5" name="Freeform 49"/>
            <p:cNvSpPr>
              <a:spLocks noEditPoints="1"/>
            </p:cNvSpPr>
            <p:nvPr/>
          </p:nvSpPr>
          <p:spPr bwMode="auto">
            <a:xfrm>
              <a:off x="7116763" y="2187575"/>
              <a:ext cx="825500" cy="823913"/>
            </a:xfrm>
            <a:custGeom>
              <a:avLst/>
              <a:gdLst>
                <a:gd name="T0" fmla="*/ 143 w 287"/>
                <a:gd name="T1" fmla="*/ 0 h 286"/>
                <a:gd name="T2" fmla="*/ 0 w 287"/>
                <a:gd name="T3" fmla="*/ 143 h 286"/>
                <a:gd name="T4" fmla="*/ 143 w 287"/>
                <a:gd name="T5" fmla="*/ 286 h 286"/>
                <a:gd name="T6" fmla="*/ 287 w 287"/>
                <a:gd name="T7" fmla="*/ 143 h 286"/>
                <a:gd name="T8" fmla="*/ 143 w 287"/>
                <a:gd name="T9" fmla="*/ 0 h 286"/>
                <a:gd name="T10" fmla="*/ 222 w 287"/>
                <a:gd name="T11" fmla="*/ 171 h 286"/>
                <a:gd name="T12" fmla="*/ 180 w 287"/>
                <a:gd name="T13" fmla="*/ 194 h 286"/>
                <a:gd name="T14" fmla="*/ 154 w 287"/>
                <a:gd name="T15" fmla="*/ 184 h 286"/>
                <a:gd name="T16" fmla="*/ 125 w 287"/>
                <a:gd name="T17" fmla="*/ 194 h 286"/>
                <a:gd name="T18" fmla="*/ 91 w 287"/>
                <a:gd name="T19" fmla="*/ 165 h 286"/>
                <a:gd name="T20" fmla="*/ 110 w 287"/>
                <a:gd name="T21" fmla="*/ 120 h 286"/>
                <a:gd name="T22" fmla="*/ 170 w 287"/>
                <a:gd name="T23" fmla="*/ 103 h 286"/>
                <a:gd name="T24" fmla="*/ 180 w 287"/>
                <a:gd name="T25" fmla="*/ 103 h 286"/>
                <a:gd name="T26" fmla="*/ 187 w 287"/>
                <a:gd name="T27" fmla="*/ 104 h 286"/>
                <a:gd name="T28" fmla="*/ 185 w 287"/>
                <a:gd name="T29" fmla="*/ 110 h 286"/>
                <a:gd name="T30" fmla="*/ 178 w 287"/>
                <a:gd name="T31" fmla="*/ 149 h 286"/>
                <a:gd name="T32" fmla="*/ 177 w 287"/>
                <a:gd name="T33" fmla="*/ 151 h 286"/>
                <a:gd name="T34" fmla="*/ 175 w 287"/>
                <a:gd name="T35" fmla="*/ 162 h 286"/>
                <a:gd name="T36" fmla="*/ 181 w 287"/>
                <a:gd name="T37" fmla="*/ 166 h 286"/>
                <a:gd name="T38" fmla="*/ 196 w 287"/>
                <a:gd name="T39" fmla="*/ 154 h 286"/>
                <a:gd name="T40" fmla="*/ 201 w 287"/>
                <a:gd name="T41" fmla="*/ 131 h 286"/>
                <a:gd name="T42" fmla="*/ 186 w 287"/>
                <a:gd name="T43" fmla="*/ 94 h 286"/>
                <a:gd name="T44" fmla="*/ 146 w 287"/>
                <a:gd name="T45" fmla="*/ 80 h 286"/>
                <a:gd name="T46" fmla="*/ 79 w 287"/>
                <a:gd name="T47" fmla="*/ 161 h 286"/>
                <a:gd name="T48" fmla="*/ 94 w 287"/>
                <a:gd name="T49" fmla="*/ 199 h 286"/>
                <a:gd name="T50" fmla="*/ 135 w 287"/>
                <a:gd name="T51" fmla="*/ 213 h 286"/>
                <a:gd name="T52" fmla="*/ 201 w 287"/>
                <a:gd name="T53" fmla="*/ 193 h 286"/>
                <a:gd name="T54" fmla="*/ 206 w 287"/>
                <a:gd name="T55" fmla="*/ 191 h 286"/>
                <a:gd name="T56" fmla="*/ 208 w 287"/>
                <a:gd name="T57" fmla="*/ 196 h 286"/>
                <a:gd name="T58" fmla="*/ 216 w 287"/>
                <a:gd name="T59" fmla="*/ 212 h 286"/>
                <a:gd name="T60" fmla="*/ 218 w 287"/>
                <a:gd name="T61" fmla="*/ 217 h 286"/>
                <a:gd name="T62" fmla="*/ 214 w 287"/>
                <a:gd name="T63" fmla="*/ 219 h 286"/>
                <a:gd name="T64" fmla="*/ 133 w 287"/>
                <a:gd name="T65" fmla="*/ 240 h 286"/>
                <a:gd name="T66" fmla="*/ 74 w 287"/>
                <a:gd name="T67" fmla="*/ 221 h 286"/>
                <a:gd name="T68" fmla="*/ 46 w 287"/>
                <a:gd name="T69" fmla="*/ 160 h 286"/>
                <a:gd name="T70" fmla="*/ 71 w 287"/>
                <a:gd name="T71" fmla="*/ 88 h 286"/>
                <a:gd name="T72" fmla="*/ 148 w 287"/>
                <a:gd name="T73" fmla="*/ 52 h 286"/>
                <a:gd name="T74" fmla="*/ 204 w 287"/>
                <a:gd name="T75" fmla="*/ 70 h 286"/>
                <a:gd name="T76" fmla="*/ 234 w 287"/>
                <a:gd name="T77" fmla="*/ 129 h 286"/>
                <a:gd name="T78" fmla="*/ 222 w 287"/>
                <a:gd name="T79" fmla="*/ 171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87" h="286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6"/>
                    <a:pt x="143" y="286"/>
                  </a:cubicBezTo>
                  <a:cubicBezTo>
                    <a:pt x="223" y="286"/>
                    <a:pt x="287" y="222"/>
                    <a:pt x="287" y="143"/>
                  </a:cubicBezTo>
                  <a:cubicBezTo>
                    <a:pt x="287" y="64"/>
                    <a:pt x="223" y="0"/>
                    <a:pt x="143" y="0"/>
                  </a:cubicBezTo>
                  <a:close/>
                  <a:moveTo>
                    <a:pt x="222" y="171"/>
                  </a:moveTo>
                  <a:cubicBezTo>
                    <a:pt x="212" y="186"/>
                    <a:pt x="198" y="194"/>
                    <a:pt x="180" y="194"/>
                  </a:cubicBezTo>
                  <a:cubicBezTo>
                    <a:pt x="167" y="194"/>
                    <a:pt x="161" y="190"/>
                    <a:pt x="154" y="184"/>
                  </a:cubicBezTo>
                  <a:cubicBezTo>
                    <a:pt x="146" y="190"/>
                    <a:pt x="138" y="194"/>
                    <a:pt x="125" y="194"/>
                  </a:cubicBezTo>
                  <a:cubicBezTo>
                    <a:pt x="105" y="194"/>
                    <a:pt x="91" y="182"/>
                    <a:pt x="91" y="165"/>
                  </a:cubicBezTo>
                  <a:cubicBezTo>
                    <a:pt x="91" y="150"/>
                    <a:pt x="99" y="132"/>
                    <a:pt x="110" y="120"/>
                  </a:cubicBezTo>
                  <a:cubicBezTo>
                    <a:pt x="119" y="110"/>
                    <a:pt x="133" y="103"/>
                    <a:pt x="170" y="103"/>
                  </a:cubicBezTo>
                  <a:cubicBezTo>
                    <a:pt x="173" y="103"/>
                    <a:pt x="177" y="103"/>
                    <a:pt x="180" y="103"/>
                  </a:cubicBezTo>
                  <a:cubicBezTo>
                    <a:pt x="187" y="104"/>
                    <a:pt x="187" y="104"/>
                    <a:pt x="187" y="104"/>
                  </a:cubicBezTo>
                  <a:cubicBezTo>
                    <a:pt x="185" y="110"/>
                    <a:pt x="185" y="110"/>
                    <a:pt x="185" y="110"/>
                  </a:cubicBezTo>
                  <a:cubicBezTo>
                    <a:pt x="178" y="149"/>
                    <a:pt x="178" y="149"/>
                    <a:pt x="178" y="149"/>
                  </a:cubicBezTo>
                  <a:cubicBezTo>
                    <a:pt x="177" y="149"/>
                    <a:pt x="177" y="150"/>
                    <a:pt x="177" y="151"/>
                  </a:cubicBezTo>
                  <a:cubicBezTo>
                    <a:pt x="177" y="154"/>
                    <a:pt x="175" y="159"/>
                    <a:pt x="175" y="162"/>
                  </a:cubicBezTo>
                  <a:cubicBezTo>
                    <a:pt x="175" y="165"/>
                    <a:pt x="177" y="166"/>
                    <a:pt x="181" y="166"/>
                  </a:cubicBezTo>
                  <a:cubicBezTo>
                    <a:pt x="187" y="166"/>
                    <a:pt x="192" y="162"/>
                    <a:pt x="196" y="154"/>
                  </a:cubicBezTo>
                  <a:cubicBezTo>
                    <a:pt x="200" y="146"/>
                    <a:pt x="201" y="136"/>
                    <a:pt x="201" y="131"/>
                  </a:cubicBezTo>
                  <a:cubicBezTo>
                    <a:pt x="201" y="116"/>
                    <a:pt x="196" y="103"/>
                    <a:pt x="186" y="94"/>
                  </a:cubicBezTo>
                  <a:cubicBezTo>
                    <a:pt x="176" y="84"/>
                    <a:pt x="162" y="80"/>
                    <a:pt x="146" y="80"/>
                  </a:cubicBezTo>
                  <a:cubicBezTo>
                    <a:pt x="112" y="80"/>
                    <a:pt x="79" y="107"/>
                    <a:pt x="79" y="161"/>
                  </a:cubicBezTo>
                  <a:cubicBezTo>
                    <a:pt x="79" y="177"/>
                    <a:pt x="84" y="190"/>
                    <a:pt x="94" y="199"/>
                  </a:cubicBezTo>
                  <a:cubicBezTo>
                    <a:pt x="104" y="208"/>
                    <a:pt x="118" y="213"/>
                    <a:pt x="135" y="213"/>
                  </a:cubicBezTo>
                  <a:cubicBezTo>
                    <a:pt x="161" y="213"/>
                    <a:pt x="182" y="203"/>
                    <a:pt x="201" y="193"/>
                  </a:cubicBezTo>
                  <a:cubicBezTo>
                    <a:pt x="206" y="191"/>
                    <a:pt x="206" y="191"/>
                    <a:pt x="206" y="191"/>
                  </a:cubicBezTo>
                  <a:cubicBezTo>
                    <a:pt x="208" y="196"/>
                    <a:pt x="208" y="196"/>
                    <a:pt x="208" y="196"/>
                  </a:cubicBezTo>
                  <a:cubicBezTo>
                    <a:pt x="216" y="212"/>
                    <a:pt x="216" y="212"/>
                    <a:pt x="216" y="212"/>
                  </a:cubicBezTo>
                  <a:cubicBezTo>
                    <a:pt x="218" y="217"/>
                    <a:pt x="218" y="217"/>
                    <a:pt x="218" y="217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189" y="233"/>
                    <a:pt x="161" y="240"/>
                    <a:pt x="133" y="240"/>
                  </a:cubicBezTo>
                  <a:cubicBezTo>
                    <a:pt x="111" y="240"/>
                    <a:pt x="90" y="233"/>
                    <a:pt x="74" y="221"/>
                  </a:cubicBezTo>
                  <a:cubicBezTo>
                    <a:pt x="55" y="207"/>
                    <a:pt x="46" y="186"/>
                    <a:pt x="46" y="160"/>
                  </a:cubicBezTo>
                  <a:cubicBezTo>
                    <a:pt x="46" y="134"/>
                    <a:pt x="55" y="108"/>
                    <a:pt x="71" y="88"/>
                  </a:cubicBezTo>
                  <a:cubicBezTo>
                    <a:pt x="84" y="72"/>
                    <a:pt x="108" y="52"/>
                    <a:pt x="148" y="52"/>
                  </a:cubicBezTo>
                  <a:cubicBezTo>
                    <a:pt x="167" y="52"/>
                    <a:pt x="188" y="59"/>
                    <a:pt x="204" y="70"/>
                  </a:cubicBezTo>
                  <a:cubicBezTo>
                    <a:pt x="217" y="80"/>
                    <a:pt x="234" y="98"/>
                    <a:pt x="234" y="129"/>
                  </a:cubicBezTo>
                  <a:cubicBezTo>
                    <a:pt x="234" y="144"/>
                    <a:pt x="229" y="159"/>
                    <a:pt x="222" y="171"/>
                  </a:cubicBezTo>
                  <a:close/>
                </a:path>
              </a:pathLst>
            </a:custGeom>
            <a:solidFill>
              <a:srgbClr val="E61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70230" y="4459749"/>
            <a:ext cx="2010523" cy="1256468"/>
            <a:chOff x="3133320" y="4484147"/>
            <a:chExt cx="1952625" cy="1054818"/>
          </a:xfrm>
        </p:grpSpPr>
        <p:sp>
          <p:nvSpPr>
            <p:cNvPr id="27" name="6"/>
            <p:cNvSpPr txBox="1">
              <a:spLocks noChangeArrowheads="1"/>
            </p:cNvSpPr>
            <p:nvPr/>
          </p:nvSpPr>
          <p:spPr bwMode="auto">
            <a:xfrm>
              <a:off x="3133320" y="4484147"/>
              <a:ext cx="1952625" cy="232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zh-CN" altLang="en-US" spc="3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单击添加标题</a:t>
              </a:r>
              <a:endParaRPr lang="en-US" altLang="zh-CN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8" name="5"/>
            <p:cNvSpPr txBox="1">
              <a:spLocks noChangeArrowheads="1"/>
            </p:cNvSpPr>
            <p:nvPr/>
          </p:nvSpPr>
          <p:spPr bwMode="auto">
            <a:xfrm>
              <a:off x="3266206" y="4794825"/>
              <a:ext cx="1686853" cy="744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200" dirty="0">
                  <a:latin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200" dirty="0">
                  <a:latin typeface="微软雅黑" panose="020B0503020204020204" pitchFamily="34" charset="-122"/>
                </a:rPr>
                <a:t>……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031723" y="4459749"/>
            <a:ext cx="2010523" cy="1256468"/>
            <a:chOff x="3133320" y="4484147"/>
            <a:chExt cx="1952625" cy="1054818"/>
          </a:xfrm>
        </p:grpSpPr>
        <p:sp>
          <p:nvSpPr>
            <p:cNvPr id="30" name="6"/>
            <p:cNvSpPr txBox="1">
              <a:spLocks noChangeArrowheads="1"/>
            </p:cNvSpPr>
            <p:nvPr/>
          </p:nvSpPr>
          <p:spPr bwMode="auto">
            <a:xfrm>
              <a:off x="3133320" y="4484147"/>
              <a:ext cx="1952625" cy="232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zh-CN" altLang="en-US" spc="3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单击添加标题</a:t>
              </a:r>
              <a:endParaRPr lang="en-US" altLang="zh-CN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1" name="5"/>
            <p:cNvSpPr txBox="1">
              <a:spLocks noChangeArrowheads="1"/>
            </p:cNvSpPr>
            <p:nvPr/>
          </p:nvSpPr>
          <p:spPr bwMode="auto">
            <a:xfrm>
              <a:off x="3266206" y="4794825"/>
              <a:ext cx="1686853" cy="744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200" dirty="0">
                  <a:latin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200" dirty="0">
                  <a:latin typeface="微软雅黑" panose="020B0503020204020204" pitchFamily="34" charset="-122"/>
                </a:rPr>
                <a:t>……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093216" y="4459749"/>
            <a:ext cx="2010523" cy="1256468"/>
            <a:chOff x="3133320" y="4484147"/>
            <a:chExt cx="1952625" cy="1054818"/>
          </a:xfrm>
        </p:grpSpPr>
        <p:sp>
          <p:nvSpPr>
            <p:cNvPr id="33" name="6"/>
            <p:cNvSpPr txBox="1">
              <a:spLocks noChangeArrowheads="1"/>
            </p:cNvSpPr>
            <p:nvPr/>
          </p:nvSpPr>
          <p:spPr bwMode="auto">
            <a:xfrm>
              <a:off x="3133320" y="4484147"/>
              <a:ext cx="1952625" cy="232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zh-CN" altLang="en-US" spc="3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单击添加标题</a:t>
              </a:r>
              <a:endParaRPr lang="en-US" altLang="zh-CN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4" name="5"/>
            <p:cNvSpPr txBox="1">
              <a:spLocks noChangeArrowheads="1"/>
            </p:cNvSpPr>
            <p:nvPr/>
          </p:nvSpPr>
          <p:spPr bwMode="auto">
            <a:xfrm>
              <a:off x="3266206" y="4794825"/>
              <a:ext cx="1686853" cy="744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200" dirty="0">
                  <a:latin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200" dirty="0">
                  <a:latin typeface="微软雅黑" panose="020B0503020204020204" pitchFamily="34" charset="-122"/>
                </a:rPr>
                <a:t>……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154709" y="4459749"/>
            <a:ext cx="2010523" cy="1256468"/>
            <a:chOff x="3133320" y="4484147"/>
            <a:chExt cx="1952625" cy="1054818"/>
          </a:xfrm>
        </p:grpSpPr>
        <p:sp>
          <p:nvSpPr>
            <p:cNvPr id="36" name="6"/>
            <p:cNvSpPr txBox="1">
              <a:spLocks noChangeArrowheads="1"/>
            </p:cNvSpPr>
            <p:nvPr/>
          </p:nvSpPr>
          <p:spPr bwMode="auto">
            <a:xfrm>
              <a:off x="3133320" y="4484147"/>
              <a:ext cx="1952625" cy="232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zh-CN" altLang="en-US" spc="3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单击添加标题</a:t>
              </a:r>
              <a:endParaRPr lang="en-US" altLang="zh-CN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7" name="5"/>
            <p:cNvSpPr txBox="1">
              <a:spLocks noChangeArrowheads="1"/>
            </p:cNvSpPr>
            <p:nvPr/>
          </p:nvSpPr>
          <p:spPr bwMode="auto">
            <a:xfrm>
              <a:off x="3266206" y="4794825"/>
              <a:ext cx="1686853" cy="744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200" dirty="0">
                  <a:latin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200" dirty="0">
                  <a:latin typeface="微软雅黑" panose="020B0503020204020204" pitchFamily="34" charset="-122"/>
                </a:rPr>
                <a:t>……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216202" y="4459749"/>
            <a:ext cx="2010523" cy="1256468"/>
            <a:chOff x="3133320" y="4484147"/>
            <a:chExt cx="1952625" cy="1054818"/>
          </a:xfrm>
        </p:grpSpPr>
        <p:sp>
          <p:nvSpPr>
            <p:cNvPr id="39" name="6"/>
            <p:cNvSpPr txBox="1">
              <a:spLocks noChangeArrowheads="1"/>
            </p:cNvSpPr>
            <p:nvPr/>
          </p:nvSpPr>
          <p:spPr bwMode="auto">
            <a:xfrm>
              <a:off x="3133320" y="4484147"/>
              <a:ext cx="1952625" cy="232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zh-CN" altLang="en-US" spc="3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单击添加标题</a:t>
              </a:r>
              <a:endParaRPr lang="en-US" altLang="zh-CN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0" name="5"/>
            <p:cNvSpPr txBox="1">
              <a:spLocks noChangeArrowheads="1"/>
            </p:cNvSpPr>
            <p:nvPr/>
          </p:nvSpPr>
          <p:spPr bwMode="auto">
            <a:xfrm>
              <a:off x="3266206" y="4794825"/>
              <a:ext cx="1686853" cy="744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200" dirty="0">
                  <a:latin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200" dirty="0">
                  <a:latin typeface="微软雅黑" panose="020B0503020204020204" pitchFamily="34" charset="-122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23006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9086">
        <p:random/>
      </p:transition>
    </mc:Choice>
    <mc:Fallback>
      <p:transition spd="slow" advClick="0" advTm="9086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50"/>
                            </p:stCondLst>
                            <p:childTnLst>
                              <p:par>
                                <p:cTn id="21" presetID="2" presetClass="entr" presetSubtype="4" decel="4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4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950"/>
                            </p:stCondLst>
                            <p:childTnLst>
                              <p:par>
                                <p:cTn id="38" presetID="2" presetClass="entr" presetSubtype="4" decel="4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95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450"/>
                            </p:stCondLst>
                            <p:childTnLst>
                              <p:par>
                                <p:cTn id="55" presetID="2" presetClass="entr" presetSubtype="4" decel="4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45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950"/>
                            </p:stCondLst>
                            <p:childTnLst>
                              <p:par>
                                <p:cTn id="72" presetID="2" presetClass="entr" presetSubtype="4" decel="4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95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450"/>
                            </p:stCondLst>
                            <p:childTnLst>
                              <p:par>
                                <p:cTn id="89" presetID="2" presetClass="entr" presetSubtype="4" decel="4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6" y="0"/>
            <a:ext cx="2247809" cy="638483"/>
          </a:xfrm>
          <a:prstGeom prst="rect">
            <a:avLst/>
          </a:prstGeom>
        </p:spPr>
      </p:pic>
      <p:sp>
        <p:nvSpPr>
          <p:cNvPr id="3" name="文本占位符 2"/>
          <p:cNvSpPr txBox="1">
            <a:spLocks/>
          </p:cNvSpPr>
          <p:nvPr/>
        </p:nvSpPr>
        <p:spPr>
          <a:xfrm>
            <a:off x="827314" y="773433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827314" y="297254"/>
            <a:ext cx="36471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2400" b="1">
                <a:solidFill>
                  <a:srgbClr val="3D735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b="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一</a:t>
            </a:r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、点击</a:t>
            </a:r>
            <a:r>
              <a:rPr lang="zh-CN" altLang="en-US" b="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添加你的</a:t>
            </a:r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标题</a:t>
            </a:r>
            <a:endParaRPr lang="zh-CN" altLang="en-US" b="0" spc="300" dirty="0">
              <a:solidFill>
                <a:srgbClr val="E61817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cxnSp>
        <p:nvCxnSpPr>
          <p:cNvPr id="8" name="Elbow Connector 47"/>
          <p:cNvCxnSpPr>
            <a:cxnSpLocks noChangeShapeType="1"/>
          </p:cNvCxnSpPr>
          <p:nvPr/>
        </p:nvCxnSpPr>
        <p:spPr bwMode="auto">
          <a:xfrm rot="10800000" flipV="1">
            <a:off x="3776663" y="3590550"/>
            <a:ext cx="1792287" cy="1395412"/>
          </a:xfrm>
          <a:prstGeom prst="bentConnector3">
            <a:avLst>
              <a:gd name="adj1" fmla="val 50000"/>
            </a:avLst>
          </a:prstGeom>
          <a:noFill/>
          <a:ln w="12700" algn="ctr">
            <a:solidFill>
              <a:srgbClr val="ADBACA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9" name="Elbow Connector 50"/>
          <p:cNvCxnSpPr>
            <a:cxnSpLocks noChangeShapeType="1"/>
          </p:cNvCxnSpPr>
          <p:nvPr/>
        </p:nvCxnSpPr>
        <p:spPr bwMode="auto">
          <a:xfrm rot="10800000">
            <a:off x="2509838" y="3590550"/>
            <a:ext cx="3240087" cy="479425"/>
          </a:xfrm>
          <a:prstGeom prst="bentConnector3">
            <a:avLst>
              <a:gd name="adj1" fmla="val 50000"/>
            </a:avLst>
          </a:prstGeom>
          <a:noFill/>
          <a:ln w="12700" algn="ctr">
            <a:solidFill>
              <a:srgbClr val="ADBACA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3" name="Elbow Connector 60"/>
          <p:cNvCxnSpPr>
            <a:cxnSpLocks noChangeShapeType="1"/>
          </p:cNvCxnSpPr>
          <p:nvPr/>
        </p:nvCxnSpPr>
        <p:spPr bwMode="auto">
          <a:xfrm rot="10800000">
            <a:off x="3760788" y="2052262"/>
            <a:ext cx="1655762" cy="1100138"/>
          </a:xfrm>
          <a:prstGeom prst="bentConnector3">
            <a:avLst>
              <a:gd name="adj1" fmla="val 50000"/>
            </a:avLst>
          </a:prstGeom>
          <a:noFill/>
          <a:ln w="12700" algn="ctr">
            <a:solidFill>
              <a:srgbClr val="ADBACA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4" name="Elbow Connector 61"/>
          <p:cNvCxnSpPr>
            <a:cxnSpLocks noChangeShapeType="1"/>
          </p:cNvCxnSpPr>
          <p:nvPr/>
        </p:nvCxnSpPr>
        <p:spPr bwMode="auto">
          <a:xfrm>
            <a:off x="6556375" y="3142875"/>
            <a:ext cx="3270250" cy="327025"/>
          </a:xfrm>
          <a:prstGeom prst="bentConnector3">
            <a:avLst>
              <a:gd name="adj1" fmla="val 43648"/>
            </a:avLst>
          </a:prstGeom>
          <a:noFill/>
          <a:ln w="12700" algn="ctr">
            <a:solidFill>
              <a:srgbClr val="ADBACA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5" name="Elbow Connector 62"/>
          <p:cNvCxnSpPr>
            <a:cxnSpLocks noChangeShapeType="1"/>
          </p:cNvCxnSpPr>
          <p:nvPr/>
        </p:nvCxnSpPr>
        <p:spPr bwMode="auto">
          <a:xfrm>
            <a:off x="6889750" y="3630237"/>
            <a:ext cx="1611313" cy="1500188"/>
          </a:xfrm>
          <a:prstGeom prst="bentConnector3">
            <a:avLst>
              <a:gd name="adj1" fmla="val 58593"/>
            </a:avLst>
          </a:prstGeom>
          <a:noFill/>
          <a:ln w="12700" algn="ctr">
            <a:solidFill>
              <a:srgbClr val="ADBACA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6" name="Elbow Connector 63"/>
          <p:cNvCxnSpPr>
            <a:cxnSpLocks noChangeShapeType="1"/>
          </p:cNvCxnSpPr>
          <p:nvPr/>
        </p:nvCxnSpPr>
        <p:spPr bwMode="auto">
          <a:xfrm rot="10800000" flipH="1">
            <a:off x="6564313" y="2030037"/>
            <a:ext cx="1849437" cy="2093913"/>
          </a:xfrm>
          <a:prstGeom prst="bentConnector3">
            <a:avLst>
              <a:gd name="adj1" fmla="val 49000"/>
            </a:avLst>
          </a:prstGeom>
          <a:noFill/>
          <a:ln w="12700" algn="ctr">
            <a:solidFill>
              <a:srgbClr val="ADBACA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grpSp>
        <p:nvGrpSpPr>
          <p:cNvPr id="25" name="组合 24"/>
          <p:cNvGrpSpPr/>
          <p:nvPr/>
        </p:nvGrpSpPr>
        <p:grpSpPr>
          <a:xfrm>
            <a:off x="5167313" y="2747587"/>
            <a:ext cx="1857375" cy="1851025"/>
            <a:chOff x="5167313" y="2747587"/>
            <a:chExt cx="1857375" cy="1851025"/>
          </a:xfrm>
        </p:grpSpPr>
        <p:sp>
          <p:nvSpPr>
            <p:cNvPr id="17" name="Oval 19"/>
            <p:cNvSpPr>
              <a:spLocks noChangeArrowheads="1"/>
            </p:cNvSpPr>
            <p:nvPr/>
          </p:nvSpPr>
          <p:spPr bwMode="auto">
            <a:xfrm>
              <a:off x="5167313" y="2747587"/>
              <a:ext cx="1857375" cy="1851025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2806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311546" y="3439656"/>
              <a:ext cx="160972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spc="300" dirty="0">
                  <a:solidFill>
                    <a:prstClr val="white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Arial" panose="020B0604020202020204" pitchFamily="34" charset="0"/>
                </a:rPr>
                <a:t>编辑标题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079750" y="1763337"/>
            <a:ext cx="552450" cy="552450"/>
            <a:chOff x="3079750" y="1763337"/>
            <a:chExt cx="552450" cy="552450"/>
          </a:xfrm>
        </p:grpSpPr>
        <p:sp>
          <p:nvSpPr>
            <p:cNvPr id="5" name="Oval 35"/>
            <p:cNvSpPr>
              <a:spLocks noChangeAspect="1"/>
            </p:cNvSpPr>
            <p:nvPr/>
          </p:nvSpPr>
          <p:spPr>
            <a:xfrm>
              <a:off x="3079750" y="1763337"/>
              <a:ext cx="552450" cy="552450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2806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9" name="Freeform 91"/>
            <p:cNvSpPr>
              <a:spLocks/>
            </p:cNvSpPr>
            <p:nvPr/>
          </p:nvSpPr>
          <p:spPr bwMode="auto">
            <a:xfrm>
              <a:off x="3290888" y="1888750"/>
              <a:ext cx="130175" cy="258762"/>
            </a:xfrm>
            <a:custGeom>
              <a:avLst/>
              <a:gdLst>
                <a:gd name="T0" fmla="*/ 144 w 144"/>
                <a:gd name="T1" fmla="*/ 72 h 288"/>
                <a:gd name="T2" fmla="*/ 72 w 144"/>
                <a:gd name="T3" fmla="*/ 0 h 288"/>
                <a:gd name="T4" fmla="*/ 0 w 144"/>
                <a:gd name="T5" fmla="*/ 72 h 288"/>
                <a:gd name="T6" fmla="*/ 36 w 144"/>
                <a:gd name="T7" fmla="*/ 134 h 288"/>
                <a:gd name="T8" fmla="*/ 0 w 144"/>
                <a:gd name="T9" fmla="*/ 288 h 288"/>
                <a:gd name="T10" fmla="*/ 144 w 144"/>
                <a:gd name="T11" fmla="*/ 288 h 288"/>
                <a:gd name="T12" fmla="*/ 109 w 144"/>
                <a:gd name="T13" fmla="*/ 134 h 288"/>
                <a:gd name="T14" fmla="*/ 144 w 144"/>
                <a:gd name="T15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4" h="288">
                  <a:moveTo>
                    <a:pt x="144" y="72"/>
                  </a:moveTo>
                  <a:cubicBezTo>
                    <a:pt x="144" y="32"/>
                    <a:pt x="112" y="0"/>
                    <a:pt x="72" y="0"/>
                  </a:cubicBezTo>
                  <a:cubicBezTo>
                    <a:pt x="33" y="0"/>
                    <a:pt x="0" y="32"/>
                    <a:pt x="0" y="72"/>
                  </a:cubicBezTo>
                  <a:cubicBezTo>
                    <a:pt x="0" y="98"/>
                    <a:pt x="14" y="121"/>
                    <a:pt x="36" y="134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144" y="288"/>
                    <a:pt x="144" y="288"/>
                    <a:pt x="144" y="288"/>
                  </a:cubicBezTo>
                  <a:cubicBezTo>
                    <a:pt x="109" y="134"/>
                    <a:pt x="109" y="134"/>
                    <a:pt x="109" y="134"/>
                  </a:cubicBezTo>
                  <a:cubicBezTo>
                    <a:pt x="130" y="121"/>
                    <a:pt x="144" y="98"/>
                    <a:pt x="144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578850" y="4820862"/>
            <a:ext cx="552450" cy="552450"/>
            <a:chOff x="8578850" y="4820862"/>
            <a:chExt cx="552450" cy="552450"/>
          </a:xfrm>
        </p:grpSpPr>
        <p:sp>
          <p:nvSpPr>
            <p:cNvPr id="12" name="Oval 59"/>
            <p:cNvSpPr>
              <a:spLocks noChangeAspect="1"/>
            </p:cNvSpPr>
            <p:nvPr/>
          </p:nvSpPr>
          <p:spPr>
            <a:xfrm flipH="1">
              <a:off x="8578850" y="4820862"/>
              <a:ext cx="552450" cy="552450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AU" sz="2806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0" name="Freeform 92"/>
            <p:cNvSpPr>
              <a:spLocks noEditPoints="1"/>
            </p:cNvSpPr>
            <p:nvPr/>
          </p:nvSpPr>
          <p:spPr bwMode="auto">
            <a:xfrm>
              <a:off x="8737600" y="4979612"/>
              <a:ext cx="258763" cy="260350"/>
            </a:xfrm>
            <a:custGeom>
              <a:avLst/>
              <a:gdLst>
                <a:gd name="T0" fmla="*/ 144 w 288"/>
                <a:gd name="T1" fmla="*/ 0 h 288"/>
                <a:gd name="T2" fmla="*/ 0 w 288"/>
                <a:gd name="T3" fmla="*/ 144 h 288"/>
                <a:gd name="T4" fmla="*/ 144 w 288"/>
                <a:gd name="T5" fmla="*/ 288 h 288"/>
                <a:gd name="T6" fmla="*/ 288 w 288"/>
                <a:gd name="T7" fmla="*/ 144 h 288"/>
                <a:gd name="T8" fmla="*/ 144 w 288"/>
                <a:gd name="T9" fmla="*/ 0 h 288"/>
                <a:gd name="T10" fmla="*/ 185 w 288"/>
                <a:gd name="T11" fmla="*/ 226 h 288"/>
                <a:gd name="T12" fmla="*/ 104 w 288"/>
                <a:gd name="T13" fmla="*/ 226 h 288"/>
                <a:gd name="T14" fmla="*/ 124 w 288"/>
                <a:gd name="T15" fmla="*/ 139 h 288"/>
                <a:gd name="T16" fmla="*/ 104 w 288"/>
                <a:gd name="T17" fmla="*/ 104 h 288"/>
                <a:gd name="T18" fmla="*/ 145 w 288"/>
                <a:gd name="T19" fmla="*/ 63 h 288"/>
                <a:gd name="T20" fmla="*/ 185 w 288"/>
                <a:gd name="T21" fmla="*/ 104 h 288"/>
                <a:gd name="T22" fmla="*/ 165 w 288"/>
                <a:gd name="T23" fmla="*/ 139 h 288"/>
                <a:gd name="T24" fmla="*/ 185 w 288"/>
                <a:gd name="T25" fmla="*/ 22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cubicBezTo>
                    <a:pt x="65" y="0"/>
                    <a:pt x="0" y="65"/>
                    <a:pt x="0" y="144"/>
                  </a:cubicBezTo>
                  <a:cubicBezTo>
                    <a:pt x="0" y="224"/>
                    <a:pt x="65" y="288"/>
                    <a:pt x="144" y="288"/>
                  </a:cubicBezTo>
                  <a:cubicBezTo>
                    <a:pt x="224" y="288"/>
                    <a:pt x="288" y="224"/>
                    <a:pt x="288" y="144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185" y="226"/>
                  </a:moveTo>
                  <a:cubicBezTo>
                    <a:pt x="104" y="226"/>
                    <a:pt x="104" y="226"/>
                    <a:pt x="104" y="226"/>
                  </a:cubicBezTo>
                  <a:cubicBezTo>
                    <a:pt x="124" y="139"/>
                    <a:pt x="124" y="139"/>
                    <a:pt x="124" y="139"/>
                  </a:cubicBezTo>
                  <a:cubicBezTo>
                    <a:pt x="112" y="132"/>
                    <a:pt x="104" y="119"/>
                    <a:pt x="104" y="104"/>
                  </a:cubicBezTo>
                  <a:cubicBezTo>
                    <a:pt x="104" y="81"/>
                    <a:pt x="122" y="63"/>
                    <a:pt x="145" y="63"/>
                  </a:cubicBezTo>
                  <a:cubicBezTo>
                    <a:pt x="167" y="63"/>
                    <a:pt x="185" y="81"/>
                    <a:pt x="185" y="104"/>
                  </a:cubicBezTo>
                  <a:cubicBezTo>
                    <a:pt x="185" y="119"/>
                    <a:pt x="177" y="132"/>
                    <a:pt x="165" y="139"/>
                  </a:cubicBezTo>
                  <a:lnTo>
                    <a:pt x="185" y="2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079750" y="4711325"/>
            <a:ext cx="552450" cy="552450"/>
            <a:chOff x="3079750" y="4711325"/>
            <a:chExt cx="552450" cy="552450"/>
          </a:xfrm>
        </p:grpSpPr>
        <p:sp>
          <p:nvSpPr>
            <p:cNvPr id="7" name="Oval 45"/>
            <p:cNvSpPr>
              <a:spLocks noChangeAspect="1"/>
            </p:cNvSpPr>
            <p:nvPr/>
          </p:nvSpPr>
          <p:spPr>
            <a:xfrm>
              <a:off x="3079750" y="4711325"/>
              <a:ext cx="552450" cy="552450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2806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1" name="Freeform 93"/>
            <p:cNvSpPr>
              <a:spLocks noEditPoints="1"/>
            </p:cNvSpPr>
            <p:nvPr/>
          </p:nvSpPr>
          <p:spPr bwMode="auto">
            <a:xfrm>
              <a:off x="3259138" y="4836737"/>
              <a:ext cx="193675" cy="260350"/>
            </a:xfrm>
            <a:custGeom>
              <a:avLst/>
              <a:gdLst>
                <a:gd name="T0" fmla="*/ 188 w 216"/>
                <a:gd name="T1" fmla="*/ 126 h 288"/>
                <a:gd name="T2" fmla="*/ 188 w 216"/>
                <a:gd name="T3" fmla="*/ 79 h 288"/>
                <a:gd name="T4" fmla="*/ 109 w 216"/>
                <a:gd name="T5" fmla="*/ 0 h 288"/>
                <a:gd name="T6" fmla="*/ 108 w 216"/>
                <a:gd name="T7" fmla="*/ 0 h 288"/>
                <a:gd name="T8" fmla="*/ 106 w 216"/>
                <a:gd name="T9" fmla="*/ 0 h 288"/>
                <a:gd name="T10" fmla="*/ 28 w 216"/>
                <a:gd name="T11" fmla="*/ 79 h 288"/>
                <a:gd name="T12" fmla="*/ 28 w 216"/>
                <a:gd name="T13" fmla="*/ 126 h 288"/>
                <a:gd name="T14" fmla="*/ 0 w 216"/>
                <a:gd name="T15" fmla="*/ 126 h 288"/>
                <a:gd name="T16" fmla="*/ 0 w 216"/>
                <a:gd name="T17" fmla="*/ 288 h 288"/>
                <a:gd name="T18" fmla="*/ 216 w 216"/>
                <a:gd name="T19" fmla="*/ 288 h 288"/>
                <a:gd name="T20" fmla="*/ 216 w 216"/>
                <a:gd name="T21" fmla="*/ 126 h 288"/>
                <a:gd name="T22" fmla="*/ 188 w 216"/>
                <a:gd name="T23" fmla="*/ 126 h 288"/>
                <a:gd name="T24" fmla="*/ 133 w 216"/>
                <a:gd name="T25" fmla="*/ 259 h 288"/>
                <a:gd name="T26" fmla="*/ 84 w 216"/>
                <a:gd name="T27" fmla="*/ 259 h 288"/>
                <a:gd name="T28" fmla="*/ 96 w 216"/>
                <a:gd name="T29" fmla="*/ 206 h 288"/>
                <a:gd name="T30" fmla="*/ 84 w 216"/>
                <a:gd name="T31" fmla="*/ 185 h 288"/>
                <a:gd name="T32" fmla="*/ 108 w 216"/>
                <a:gd name="T33" fmla="*/ 161 h 288"/>
                <a:gd name="T34" fmla="*/ 133 w 216"/>
                <a:gd name="T35" fmla="*/ 185 h 288"/>
                <a:gd name="T36" fmla="*/ 120 w 216"/>
                <a:gd name="T37" fmla="*/ 206 h 288"/>
                <a:gd name="T38" fmla="*/ 133 w 216"/>
                <a:gd name="T39" fmla="*/ 259 h 288"/>
                <a:gd name="T40" fmla="*/ 148 w 216"/>
                <a:gd name="T41" fmla="*/ 126 h 288"/>
                <a:gd name="T42" fmla="*/ 67 w 216"/>
                <a:gd name="T43" fmla="*/ 126 h 288"/>
                <a:gd name="T44" fmla="*/ 67 w 216"/>
                <a:gd name="T45" fmla="*/ 79 h 288"/>
                <a:gd name="T46" fmla="*/ 106 w 216"/>
                <a:gd name="T47" fmla="*/ 40 h 288"/>
                <a:gd name="T48" fmla="*/ 108 w 216"/>
                <a:gd name="T49" fmla="*/ 40 h 288"/>
                <a:gd name="T50" fmla="*/ 109 w 216"/>
                <a:gd name="T51" fmla="*/ 40 h 288"/>
                <a:gd name="T52" fmla="*/ 148 w 216"/>
                <a:gd name="T53" fmla="*/ 79 h 288"/>
                <a:gd name="T54" fmla="*/ 148 w 216"/>
                <a:gd name="T55" fmla="*/ 12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6" h="288">
                  <a:moveTo>
                    <a:pt x="188" y="126"/>
                  </a:moveTo>
                  <a:cubicBezTo>
                    <a:pt x="188" y="79"/>
                    <a:pt x="188" y="79"/>
                    <a:pt x="188" y="79"/>
                  </a:cubicBezTo>
                  <a:cubicBezTo>
                    <a:pt x="188" y="36"/>
                    <a:pt x="152" y="0"/>
                    <a:pt x="109" y="0"/>
                  </a:cubicBezTo>
                  <a:cubicBezTo>
                    <a:pt x="109" y="0"/>
                    <a:pt x="108" y="0"/>
                    <a:pt x="108" y="0"/>
                  </a:cubicBezTo>
                  <a:cubicBezTo>
                    <a:pt x="107" y="0"/>
                    <a:pt x="107" y="0"/>
                    <a:pt x="106" y="0"/>
                  </a:cubicBezTo>
                  <a:cubicBezTo>
                    <a:pt x="63" y="0"/>
                    <a:pt x="28" y="36"/>
                    <a:pt x="28" y="79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16" y="288"/>
                    <a:pt x="216" y="288"/>
                    <a:pt x="216" y="288"/>
                  </a:cubicBezTo>
                  <a:cubicBezTo>
                    <a:pt x="216" y="126"/>
                    <a:pt x="216" y="126"/>
                    <a:pt x="216" y="126"/>
                  </a:cubicBezTo>
                  <a:lnTo>
                    <a:pt x="188" y="126"/>
                  </a:lnTo>
                  <a:close/>
                  <a:moveTo>
                    <a:pt x="133" y="259"/>
                  </a:moveTo>
                  <a:cubicBezTo>
                    <a:pt x="84" y="259"/>
                    <a:pt x="84" y="259"/>
                    <a:pt x="84" y="259"/>
                  </a:cubicBezTo>
                  <a:cubicBezTo>
                    <a:pt x="96" y="206"/>
                    <a:pt x="96" y="206"/>
                    <a:pt x="96" y="206"/>
                  </a:cubicBezTo>
                  <a:cubicBezTo>
                    <a:pt x="88" y="202"/>
                    <a:pt x="84" y="194"/>
                    <a:pt x="84" y="185"/>
                  </a:cubicBezTo>
                  <a:cubicBezTo>
                    <a:pt x="84" y="172"/>
                    <a:pt x="95" y="161"/>
                    <a:pt x="108" y="161"/>
                  </a:cubicBezTo>
                  <a:cubicBezTo>
                    <a:pt x="122" y="161"/>
                    <a:pt x="133" y="172"/>
                    <a:pt x="133" y="185"/>
                  </a:cubicBezTo>
                  <a:cubicBezTo>
                    <a:pt x="133" y="194"/>
                    <a:pt x="128" y="202"/>
                    <a:pt x="120" y="206"/>
                  </a:cubicBezTo>
                  <a:lnTo>
                    <a:pt x="133" y="259"/>
                  </a:lnTo>
                  <a:close/>
                  <a:moveTo>
                    <a:pt x="148" y="126"/>
                  </a:moveTo>
                  <a:cubicBezTo>
                    <a:pt x="67" y="126"/>
                    <a:pt x="67" y="126"/>
                    <a:pt x="67" y="126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57"/>
                    <a:pt x="85" y="40"/>
                    <a:pt x="106" y="40"/>
                  </a:cubicBezTo>
                  <a:cubicBezTo>
                    <a:pt x="107" y="40"/>
                    <a:pt x="108" y="40"/>
                    <a:pt x="108" y="40"/>
                  </a:cubicBezTo>
                  <a:cubicBezTo>
                    <a:pt x="108" y="40"/>
                    <a:pt x="109" y="40"/>
                    <a:pt x="109" y="40"/>
                  </a:cubicBezTo>
                  <a:cubicBezTo>
                    <a:pt x="131" y="40"/>
                    <a:pt x="148" y="57"/>
                    <a:pt x="148" y="79"/>
                  </a:cubicBezTo>
                  <a:lnTo>
                    <a:pt x="148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812925" y="3307975"/>
            <a:ext cx="550863" cy="552450"/>
            <a:chOff x="1812925" y="3307975"/>
            <a:chExt cx="550863" cy="552450"/>
          </a:xfrm>
        </p:grpSpPr>
        <p:sp>
          <p:nvSpPr>
            <p:cNvPr id="6" name="Oval 39"/>
            <p:cNvSpPr>
              <a:spLocks noChangeAspect="1"/>
            </p:cNvSpPr>
            <p:nvPr/>
          </p:nvSpPr>
          <p:spPr>
            <a:xfrm>
              <a:off x="1812925" y="3307975"/>
              <a:ext cx="550863" cy="552450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AU" sz="2806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2" name="Freeform 94"/>
            <p:cNvSpPr>
              <a:spLocks noEditPoints="1"/>
            </p:cNvSpPr>
            <p:nvPr/>
          </p:nvSpPr>
          <p:spPr bwMode="auto">
            <a:xfrm>
              <a:off x="1958975" y="3446087"/>
              <a:ext cx="258763" cy="241300"/>
            </a:xfrm>
            <a:custGeom>
              <a:avLst/>
              <a:gdLst>
                <a:gd name="T0" fmla="*/ 215 w 288"/>
                <a:gd name="T1" fmla="*/ 0 h 269"/>
                <a:gd name="T2" fmla="*/ 213 w 288"/>
                <a:gd name="T3" fmla="*/ 0 h 269"/>
                <a:gd name="T4" fmla="*/ 212 w 288"/>
                <a:gd name="T5" fmla="*/ 0 h 269"/>
                <a:gd name="T6" fmla="*/ 139 w 288"/>
                <a:gd name="T7" fmla="*/ 73 h 269"/>
                <a:gd name="T8" fmla="*/ 139 w 288"/>
                <a:gd name="T9" fmla="*/ 117 h 269"/>
                <a:gd name="T10" fmla="*/ 0 w 288"/>
                <a:gd name="T11" fmla="*/ 117 h 269"/>
                <a:gd name="T12" fmla="*/ 0 w 288"/>
                <a:gd name="T13" fmla="*/ 269 h 269"/>
                <a:gd name="T14" fmla="*/ 202 w 288"/>
                <a:gd name="T15" fmla="*/ 269 h 269"/>
                <a:gd name="T16" fmla="*/ 202 w 288"/>
                <a:gd name="T17" fmla="*/ 117 h 269"/>
                <a:gd name="T18" fmla="*/ 175 w 288"/>
                <a:gd name="T19" fmla="*/ 117 h 269"/>
                <a:gd name="T20" fmla="*/ 175 w 288"/>
                <a:gd name="T21" fmla="*/ 73 h 269"/>
                <a:gd name="T22" fmla="*/ 212 w 288"/>
                <a:gd name="T23" fmla="*/ 36 h 269"/>
                <a:gd name="T24" fmla="*/ 214 w 288"/>
                <a:gd name="T25" fmla="*/ 36 h 269"/>
                <a:gd name="T26" fmla="*/ 215 w 288"/>
                <a:gd name="T27" fmla="*/ 36 h 269"/>
                <a:gd name="T28" fmla="*/ 251 w 288"/>
                <a:gd name="T29" fmla="*/ 73 h 269"/>
                <a:gd name="T30" fmla="*/ 251 w 288"/>
                <a:gd name="T31" fmla="*/ 91 h 269"/>
                <a:gd name="T32" fmla="*/ 264 w 288"/>
                <a:gd name="T33" fmla="*/ 91 h 269"/>
                <a:gd name="T34" fmla="*/ 264 w 288"/>
                <a:gd name="T35" fmla="*/ 95 h 269"/>
                <a:gd name="T36" fmla="*/ 251 w 288"/>
                <a:gd name="T37" fmla="*/ 107 h 269"/>
                <a:gd name="T38" fmla="*/ 251 w 288"/>
                <a:gd name="T39" fmla="*/ 117 h 269"/>
                <a:gd name="T40" fmla="*/ 288 w 288"/>
                <a:gd name="T41" fmla="*/ 117 h 269"/>
                <a:gd name="T42" fmla="*/ 288 w 288"/>
                <a:gd name="T43" fmla="*/ 73 h 269"/>
                <a:gd name="T44" fmla="*/ 215 w 288"/>
                <a:gd name="T45" fmla="*/ 0 h 269"/>
                <a:gd name="T46" fmla="*/ 124 w 288"/>
                <a:gd name="T47" fmla="*/ 241 h 269"/>
                <a:gd name="T48" fmla="*/ 78 w 288"/>
                <a:gd name="T49" fmla="*/ 241 h 269"/>
                <a:gd name="T50" fmla="*/ 89 w 288"/>
                <a:gd name="T51" fmla="*/ 192 h 269"/>
                <a:gd name="T52" fmla="*/ 78 w 288"/>
                <a:gd name="T53" fmla="*/ 172 h 269"/>
                <a:gd name="T54" fmla="*/ 101 w 288"/>
                <a:gd name="T55" fmla="*/ 149 h 269"/>
                <a:gd name="T56" fmla="*/ 124 w 288"/>
                <a:gd name="T57" fmla="*/ 172 h 269"/>
                <a:gd name="T58" fmla="*/ 112 w 288"/>
                <a:gd name="T59" fmla="*/ 192 h 269"/>
                <a:gd name="T60" fmla="*/ 124 w 288"/>
                <a:gd name="T61" fmla="*/ 241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8" h="269">
                  <a:moveTo>
                    <a:pt x="215" y="0"/>
                  </a:moveTo>
                  <a:cubicBezTo>
                    <a:pt x="214" y="0"/>
                    <a:pt x="214" y="0"/>
                    <a:pt x="213" y="0"/>
                  </a:cubicBezTo>
                  <a:cubicBezTo>
                    <a:pt x="213" y="0"/>
                    <a:pt x="212" y="0"/>
                    <a:pt x="212" y="0"/>
                  </a:cubicBezTo>
                  <a:cubicBezTo>
                    <a:pt x="172" y="0"/>
                    <a:pt x="139" y="33"/>
                    <a:pt x="139" y="73"/>
                  </a:cubicBezTo>
                  <a:cubicBezTo>
                    <a:pt x="139" y="73"/>
                    <a:pt x="139" y="99"/>
                    <a:pt x="139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202" y="269"/>
                    <a:pt x="202" y="269"/>
                    <a:pt x="202" y="269"/>
                  </a:cubicBezTo>
                  <a:cubicBezTo>
                    <a:pt x="202" y="117"/>
                    <a:pt x="202" y="117"/>
                    <a:pt x="202" y="117"/>
                  </a:cubicBezTo>
                  <a:cubicBezTo>
                    <a:pt x="175" y="117"/>
                    <a:pt x="175" y="117"/>
                    <a:pt x="175" y="117"/>
                  </a:cubicBezTo>
                  <a:cubicBezTo>
                    <a:pt x="175" y="99"/>
                    <a:pt x="175" y="73"/>
                    <a:pt x="175" y="73"/>
                  </a:cubicBezTo>
                  <a:cubicBezTo>
                    <a:pt x="175" y="53"/>
                    <a:pt x="192" y="36"/>
                    <a:pt x="212" y="36"/>
                  </a:cubicBezTo>
                  <a:cubicBezTo>
                    <a:pt x="213" y="36"/>
                    <a:pt x="214" y="36"/>
                    <a:pt x="214" y="36"/>
                  </a:cubicBezTo>
                  <a:cubicBezTo>
                    <a:pt x="214" y="36"/>
                    <a:pt x="214" y="36"/>
                    <a:pt x="215" y="36"/>
                  </a:cubicBezTo>
                  <a:cubicBezTo>
                    <a:pt x="235" y="36"/>
                    <a:pt x="251" y="53"/>
                    <a:pt x="251" y="73"/>
                  </a:cubicBezTo>
                  <a:cubicBezTo>
                    <a:pt x="251" y="73"/>
                    <a:pt x="251" y="81"/>
                    <a:pt x="251" y="91"/>
                  </a:cubicBezTo>
                  <a:cubicBezTo>
                    <a:pt x="264" y="91"/>
                    <a:pt x="264" y="91"/>
                    <a:pt x="264" y="91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51" y="107"/>
                    <a:pt x="251" y="107"/>
                    <a:pt x="251" y="107"/>
                  </a:cubicBezTo>
                  <a:cubicBezTo>
                    <a:pt x="251" y="111"/>
                    <a:pt x="251" y="114"/>
                    <a:pt x="251" y="117"/>
                  </a:cubicBezTo>
                  <a:cubicBezTo>
                    <a:pt x="288" y="117"/>
                    <a:pt x="288" y="117"/>
                    <a:pt x="288" y="117"/>
                  </a:cubicBezTo>
                  <a:cubicBezTo>
                    <a:pt x="288" y="99"/>
                    <a:pt x="288" y="73"/>
                    <a:pt x="288" y="73"/>
                  </a:cubicBezTo>
                  <a:cubicBezTo>
                    <a:pt x="288" y="33"/>
                    <a:pt x="255" y="0"/>
                    <a:pt x="215" y="0"/>
                  </a:cubicBezTo>
                  <a:close/>
                  <a:moveTo>
                    <a:pt x="124" y="241"/>
                  </a:moveTo>
                  <a:cubicBezTo>
                    <a:pt x="78" y="241"/>
                    <a:pt x="78" y="241"/>
                    <a:pt x="78" y="241"/>
                  </a:cubicBezTo>
                  <a:cubicBezTo>
                    <a:pt x="89" y="192"/>
                    <a:pt x="89" y="192"/>
                    <a:pt x="89" y="192"/>
                  </a:cubicBezTo>
                  <a:cubicBezTo>
                    <a:pt x="82" y="188"/>
                    <a:pt x="78" y="181"/>
                    <a:pt x="78" y="172"/>
                  </a:cubicBezTo>
                  <a:cubicBezTo>
                    <a:pt x="78" y="160"/>
                    <a:pt x="88" y="149"/>
                    <a:pt x="101" y="149"/>
                  </a:cubicBezTo>
                  <a:cubicBezTo>
                    <a:pt x="113" y="149"/>
                    <a:pt x="124" y="160"/>
                    <a:pt x="124" y="172"/>
                  </a:cubicBezTo>
                  <a:cubicBezTo>
                    <a:pt x="124" y="181"/>
                    <a:pt x="119" y="188"/>
                    <a:pt x="112" y="192"/>
                  </a:cubicBezTo>
                  <a:lnTo>
                    <a:pt x="124" y="2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0009188" y="3152400"/>
            <a:ext cx="550862" cy="552450"/>
            <a:chOff x="10009188" y="3152400"/>
            <a:chExt cx="550862" cy="552450"/>
          </a:xfrm>
        </p:grpSpPr>
        <p:sp>
          <p:nvSpPr>
            <p:cNvPr id="11" name="Oval 56"/>
            <p:cNvSpPr>
              <a:spLocks noChangeAspect="1"/>
            </p:cNvSpPr>
            <p:nvPr/>
          </p:nvSpPr>
          <p:spPr>
            <a:xfrm flipH="1">
              <a:off x="10009188" y="3152400"/>
              <a:ext cx="550862" cy="552450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2806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3" name="Freeform 112"/>
            <p:cNvSpPr>
              <a:spLocks noEditPoints="1"/>
            </p:cNvSpPr>
            <p:nvPr/>
          </p:nvSpPr>
          <p:spPr bwMode="auto">
            <a:xfrm>
              <a:off x="10155238" y="3306387"/>
              <a:ext cx="258762" cy="260350"/>
            </a:xfrm>
            <a:custGeom>
              <a:avLst/>
              <a:gdLst>
                <a:gd name="T0" fmla="*/ 179 w 288"/>
                <a:gd name="T1" fmla="*/ 120 h 288"/>
                <a:gd name="T2" fmla="*/ 183 w 288"/>
                <a:gd name="T3" fmla="*/ 92 h 288"/>
                <a:gd name="T4" fmla="*/ 92 w 288"/>
                <a:gd name="T5" fmla="*/ 0 h 288"/>
                <a:gd name="T6" fmla="*/ 0 w 288"/>
                <a:gd name="T7" fmla="*/ 92 h 288"/>
                <a:gd name="T8" fmla="*/ 92 w 288"/>
                <a:gd name="T9" fmla="*/ 183 h 288"/>
                <a:gd name="T10" fmla="*/ 121 w 288"/>
                <a:gd name="T11" fmla="*/ 178 h 288"/>
                <a:gd name="T12" fmla="*/ 142 w 288"/>
                <a:gd name="T13" fmla="*/ 199 h 288"/>
                <a:gd name="T14" fmla="*/ 186 w 288"/>
                <a:gd name="T15" fmla="*/ 199 h 288"/>
                <a:gd name="T16" fmla="*/ 186 w 288"/>
                <a:gd name="T17" fmla="*/ 244 h 288"/>
                <a:gd name="T18" fmla="*/ 186 w 288"/>
                <a:gd name="T19" fmla="*/ 244 h 288"/>
                <a:gd name="T20" fmla="*/ 230 w 288"/>
                <a:gd name="T21" fmla="*/ 244 h 288"/>
                <a:gd name="T22" fmla="*/ 230 w 288"/>
                <a:gd name="T23" fmla="*/ 288 h 288"/>
                <a:gd name="T24" fmla="*/ 230 w 288"/>
                <a:gd name="T25" fmla="*/ 288 h 288"/>
                <a:gd name="T26" fmla="*/ 288 w 288"/>
                <a:gd name="T27" fmla="*/ 288 h 288"/>
                <a:gd name="T28" fmla="*/ 288 w 288"/>
                <a:gd name="T29" fmla="*/ 288 h 288"/>
                <a:gd name="T30" fmla="*/ 288 w 288"/>
                <a:gd name="T31" fmla="*/ 288 h 288"/>
                <a:gd name="T32" fmla="*/ 288 w 288"/>
                <a:gd name="T33" fmla="*/ 230 h 288"/>
                <a:gd name="T34" fmla="*/ 179 w 288"/>
                <a:gd name="T35" fmla="*/ 120 h 288"/>
                <a:gd name="T36" fmla="*/ 73 w 288"/>
                <a:gd name="T37" fmla="*/ 103 h 288"/>
                <a:gd name="T38" fmla="*/ 42 w 288"/>
                <a:gd name="T39" fmla="*/ 72 h 288"/>
                <a:gd name="T40" fmla="*/ 73 w 288"/>
                <a:gd name="T41" fmla="*/ 41 h 288"/>
                <a:gd name="T42" fmla="*/ 104 w 288"/>
                <a:gd name="T43" fmla="*/ 72 h 288"/>
                <a:gd name="T44" fmla="*/ 73 w 288"/>
                <a:gd name="T45" fmla="*/ 10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8">
                  <a:moveTo>
                    <a:pt x="179" y="120"/>
                  </a:moveTo>
                  <a:cubicBezTo>
                    <a:pt x="182" y="111"/>
                    <a:pt x="183" y="102"/>
                    <a:pt x="183" y="92"/>
                  </a:cubicBezTo>
                  <a:cubicBezTo>
                    <a:pt x="183" y="41"/>
                    <a:pt x="142" y="0"/>
                    <a:pt x="92" y="0"/>
                  </a:cubicBezTo>
                  <a:cubicBezTo>
                    <a:pt x="41" y="0"/>
                    <a:pt x="0" y="41"/>
                    <a:pt x="0" y="92"/>
                  </a:cubicBezTo>
                  <a:cubicBezTo>
                    <a:pt x="0" y="142"/>
                    <a:pt x="41" y="183"/>
                    <a:pt x="92" y="183"/>
                  </a:cubicBezTo>
                  <a:cubicBezTo>
                    <a:pt x="102" y="183"/>
                    <a:pt x="112" y="181"/>
                    <a:pt x="121" y="178"/>
                  </a:cubicBezTo>
                  <a:cubicBezTo>
                    <a:pt x="142" y="199"/>
                    <a:pt x="142" y="199"/>
                    <a:pt x="142" y="199"/>
                  </a:cubicBezTo>
                  <a:cubicBezTo>
                    <a:pt x="186" y="199"/>
                    <a:pt x="186" y="199"/>
                    <a:pt x="186" y="199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30"/>
                    <a:pt x="288" y="230"/>
                    <a:pt x="288" y="230"/>
                  </a:cubicBezTo>
                  <a:lnTo>
                    <a:pt x="179" y="120"/>
                  </a:lnTo>
                  <a:close/>
                  <a:moveTo>
                    <a:pt x="73" y="103"/>
                  </a:moveTo>
                  <a:cubicBezTo>
                    <a:pt x="56" y="103"/>
                    <a:pt x="42" y="89"/>
                    <a:pt x="42" y="72"/>
                  </a:cubicBezTo>
                  <a:cubicBezTo>
                    <a:pt x="42" y="55"/>
                    <a:pt x="56" y="41"/>
                    <a:pt x="73" y="41"/>
                  </a:cubicBezTo>
                  <a:cubicBezTo>
                    <a:pt x="90" y="41"/>
                    <a:pt x="104" y="55"/>
                    <a:pt x="104" y="72"/>
                  </a:cubicBezTo>
                  <a:cubicBezTo>
                    <a:pt x="104" y="89"/>
                    <a:pt x="90" y="103"/>
                    <a:pt x="73" y="1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550275" y="1753812"/>
            <a:ext cx="552450" cy="552450"/>
            <a:chOff x="8550275" y="1753812"/>
            <a:chExt cx="552450" cy="552450"/>
          </a:xfrm>
        </p:grpSpPr>
        <p:sp>
          <p:nvSpPr>
            <p:cNvPr id="10" name="Oval 53"/>
            <p:cNvSpPr>
              <a:spLocks noChangeAspect="1"/>
            </p:cNvSpPr>
            <p:nvPr/>
          </p:nvSpPr>
          <p:spPr>
            <a:xfrm flipH="1">
              <a:off x="8550275" y="1753812"/>
              <a:ext cx="552450" cy="552450"/>
            </a:xfrm>
            <a:prstGeom prst="ellipse">
              <a:avLst/>
            </a:prstGeom>
            <a:solidFill>
              <a:srgbClr val="E6181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2806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4" name="Freeform 113"/>
            <p:cNvSpPr>
              <a:spLocks noEditPoints="1"/>
            </p:cNvSpPr>
            <p:nvPr/>
          </p:nvSpPr>
          <p:spPr bwMode="auto">
            <a:xfrm>
              <a:off x="8739188" y="1898275"/>
              <a:ext cx="173037" cy="260350"/>
            </a:xfrm>
            <a:custGeom>
              <a:avLst/>
              <a:gdLst>
                <a:gd name="T0" fmla="*/ 174 w 192"/>
                <a:gd name="T1" fmla="*/ 107 h 289"/>
                <a:gd name="T2" fmla="*/ 187 w 192"/>
                <a:gd name="T3" fmla="*/ 75 h 289"/>
                <a:gd name="T4" fmla="*/ 165 w 192"/>
                <a:gd name="T5" fmla="*/ 23 h 289"/>
                <a:gd name="T6" fmla="*/ 104 w 192"/>
                <a:gd name="T7" fmla="*/ 0 h 289"/>
                <a:gd name="T8" fmla="*/ 25 w 192"/>
                <a:gd name="T9" fmla="*/ 61 h 289"/>
                <a:gd name="T10" fmla="*/ 36 w 192"/>
                <a:gd name="T11" fmla="*/ 100 h 289"/>
                <a:gd name="T12" fmla="*/ 34 w 192"/>
                <a:gd name="T13" fmla="*/ 164 h 289"/>
                <a:gd name="T14" fmla="*/ 36 w 192"/>
                <a:gd name="T15" fmla="*/ 201 h 289"/>
                <a:gd name="T16" fmla="*/ 14 w 192"/>
                <a:gd name="T17" fmla="*/ 210 h 289"/>
                <a:gd name="T18" fmla="*/ 0 w 192"/>
                <a:gd name="T19" fmla="*/ 241 h 289"/>
                <a:gd name="T20" fmla="*/ 11 w 192"/>
                <a:gd name="T21" fmla="*/ 270 h 289"/>
                <a:gd name="T22" fmla="*/ 11 w 192"/>
                <a:gd name="T23" fmla="*/ 270 h 289"/>
                <a:gd name="T24" fmla="*/ 66 w 192"/>
                <a:gd name="T25" fmla="*/ 203 h 289"/>
                <a:gd name="T26" fmla="*/ 64 w 192"/>
                <a:gd name="T27" fmla="*/ 196 h 289"/>
                <a:gd name="T28" fmla="*/ 55 w 192"/>
                <a:gd name="T29" fmla="*/ 180 h 289"/>
                <a:gd name="T30" fmla="*/ 55 w 192"/>
                <a:gd name="T31" fmla="*/ 91 h 289"/>
                <a:gd name="T32" fmla="*/ 55 w 192"/>
                <a:gd name="T33" fmla="*/ 86 h 289"/>
                <a:gd name="T34" fmla="*/ 45 w 192"/>
                <a:gd name="T35" fmla="*/ 66 h 289"/>
                <a:gd name="T36" fmla="*/ 63 w 192"/>
                <a:gd name="T37" fmla="*/ 33 h 289"/>
                <a:gd name="T38" fmla="*/ 104 w 192"/>
                <a:gd name="T39" fmla="*/ 20 h 289"/>
                <a:gd name="T40" fmla="*/ 152 w 192"/>
                <a:gd name="T41" fmla="*/ 37 h 289"/>
                <a:gd name="T42" fmla="*/ 168 w 192"/>
                <a:gd name="T43" fmla="*/ 73 h 289"/>
                <a:gd name="T44" fmla="*/ 158 w 192"/>
                <a:gd name="T45" fmla="*/ 95 h 289"/>
                <a:gd name="T46" fmla="*/ 143 w 192"/>
                <a:gd name="T47" fmla="*/ 91 h 289"/>
                <a:gd name="T48" fmla="*/ 150 w 192"/>
                <a:gd name="T49" fmla="*/ 103 h 289"/>
                <a:gd name="T50" fmla="*/ 134 w 192"/>
                <a:gd name="T51" fmla="*/ 101 h 289"/>
                <a:gd name="T52" fmla="*/ 64 w 192"/>
                <a:gd name="T53" fmla="*/ 101 h 289"/>
                <a:gd name="T54" fmla="*/ 77 w 192"/>
                <a:gd name="T55" fmla="*/ 180 h 289"/>
                <a:gd name="T56" fmla="*/ 94 w 192"/>
                <a:gd name="T57" fmla="*/ 213 h 289"/>
                <a:gd name="T58" fmla="*/ 77 w 192"/>
                <a:gd name="T59" fmla="*/ 230 h 289"/>
                <a:gd name="T60" fmla="*/ 77 w 192"/>
                <a:gd name="T61" fmla="*/ 264 h 289"/>
                <a:gd name="T62" fmla="*/ 99 w 192"/>
                <a:gd name="T63" fmla="*/ 287 h 289"/>
                <a:gd name="T64" fmla="*/ 99 w 192"/>
                <a:gd name="T65" fmla="*/ 287 h 289"/>
                <a:gd name="T66" fmla="*/ 121 w 192"/>
                <a:gd name="T67" fmla="*/ 180 h 289"/>
                <a:gd name="T68" fmla="*/ 148 w 192"/>
                <a:gd name="T69" fmla="*/ 127 h 289"/>
                <a:gd name="T70" fmla="*/ 162 w 192"/>
                <a:gd name="T71" fmla="*/ 136 h 289"/>
                <a:gd name="T72" fmla="*/ 134 w 192"/>
                <a:gd name="T73" fmla="*/ 188 h 289"/>
                <a:gd name="T74" fmla="*/ 141 w 192"/>
                <a:gd name="T75" fmla="*/ 271 h 289"/>
                <a:gd name="T76" fmla="*/ 167 w 192"/>
                <a:gd name="T77" fmla="*/ 289 h 289"/>
                <a:gd name="T78" fmla="*/ 184 w 192"/>
                <a:gd name="T79" fmla="*/ 263 h 289"/>
                <a:gd name="T80" fmla="*/ 164 w 192"/>
                <a:gd name="T81" fmla="*/ 249 h 289"/>
                <a:gd name="T82" fmla="*/ 178 w 192"/>
                <a:gd name="T83" fmla="*/ 229 h 289"/>
                <a:gd name="T84" fmla="*/ 171 w 192"/>
                <a:gd name="T85" fmla="*/ 196 h 289"/>
                <a:gd name="T86" fmla="*/ 179 w 192"/>
                <a:gd name="T87" fmla="*/ 169 h 289"/>
                <a:gd name="T88" fmla="*/ 99 w 192"/>
                <a:gd name="T89" fmla="*/ 138 h 289"/>
                <a:gd name="T90" fmla="*/ 87 w 192"/>
                <a:gd name="T91" fmla="*/ 109 h 289"/>
                <a:gd name="T92" fmla="*/ 111 w 192"/>
                <a:gd name="T93" fmla="*/ 10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289">
                  <a:moveTo>
                    <a:pt x="179" y="169"/>
                  </a:moveTo>
                  <a:cubicBezTo>
                    <a:pt x="192" y="149"/>
                    <a:pt x="190" y="123"/>
                    <a:pt x="174" y="107"/>
                  </a:cubicBezTo>
                  <a:cubicBezTo>
                    <a:pt x="181" y="98"/>
                    <a:pt x="186" y="87"/>
                    <a:pt x="187" y="75"/>
                  </a:cubicBezTo>
                  <a:cubicBezTo>
                    <a:pt x="187" y="75"/>
                    <a:pt x="187" y="75"/>
                    <a:pt x="187" y="75"/>
                  </a:cubicBezTo>
                  <a:cubicBezTo>
                    <a:pt x="187" y="73"/>
                    <a:pt x="187" y="72"/>
                    <a:pt x="187" y="70"/>
                  </a:cubicBezTo>
                  <a:cubicBezTo>
                    <a:pt x="187" y="52"/>
                    <a:pt x="179" y="35"/>
                    <a:pt x="165" y="23"/>
                  </a:cubicBezTo>
                  <a:cubicBezTo>
                    <a:pt x="151" y="10"/>
                    <a:pt x="133" y="2"/>
                    <a:pt x="112" y="1"/>
                  </a:cubicBezTo>
                  <a:cubicBezTo>
                    <a:pt x="109" y="0"/>
                    <a:pt x="106" y="0"/>
                    <a:pt x="104" y="0"/>
                  </a:cubicBezTo>
                  <a:cubicBezTo>
                    <a:pt x="84" y="0"/>
                    <a:pt x="65" y="6"/>
                    <a:pt x="51" y="17"/>
                  </a:cubicBezTo>
                  <a:cubicBezTo>
                    <a:pt x="37" y="28"/>
                    <a:pt x="27" y="43"/>
                    <a:pt x="25" y="61"/>
                  </a:cubicBezTo>
                  <a:cubicBezTo>
                    <a:pt x="25" y="63"/>
                    <a:pt x="25" y="65"/>
                    <a:pt x="25" y="66"/>
                  </a:cubicBezTo>
                  <a:cubicBezTo>
                    <a:pt x="25" y="78"/>
                    <a:pt x="29" y="90"/>
                    <a:pt x="36" y="100"/>
                  </a:cubicBezTo>
                  <a:cubicBezTo>
                    <a:pt x="24" y="113"/>
                    <a:pt x="19" y="132"/>
                    <a:pt x="26" y="150"/>
                  </a:cubicBezTo>
                  <a:cubicBezTo>
                    <a:pt x="28" y="155"/>
                    <a:pt x="31" y="160"/>
                    <a:pt x="34" y="164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36" y="201"/>
                    <a:pt x="36" y="201"/>
                    <a:pt x="36" y="201"/>
                  </a:cubicBezTo>
                  <a:cubicBezTo>
                    <a:pt x="14" y="210"/>
                    <a:pt x="14" y="210"/>
                    <a:pt x="14" y="210"/>
                  </a:cubicBezTo>
                  <a:cubicBezTo>
                    <a:pt x="14" y="210"/>
                    <a:pt x="14" y="210"/>
                    <a:pt x="14" y="210"/>
                  </a:cubicBezTo>
                  <a:cubicBezTo>
                    <a:pt x="23" y="232"/>
                    <a:pt x="23" y="232"/>
                    <a:pt x="23" y="232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11" y="270"/>
                    <a:pt x="11" y="270"/>
                    <a:pt x="11" y="270"/>
                  </a:cubicBezTo>
                  <a:cubicBezTo>
                    <a:pt x="11" y="270"/>
                    <a:pt x="11" y="270"/>
                    <a:pt x="11" y="270"/>
                  </a:cubicBezTo>
                  <a:cubicBezTo>
                    <a:pt x="11" y="270"/>
                    <a:pt x="11" y="270"/>
                    <a:pt x="11" y="270"/>
                  </a:cubicBezTo>
                  <a:cubicBezTo>
                    <a:pt x="41" y="259"/>
                    <a:pt x="41" y="259"/>
                    <a:pt x="41" y="259"/>
                  </a:cubicBezTo>
                  <a:cubicBezTo>
                    <a:pt x="66" y="203"/>
                    <a:pt x="66" y="203"/>
                    <a:pt x="66" y="203"/>
                  </a:cubicBezTo>
                  <a:cubicBezTo>
                    <a:pt x="64" y="202"/>
                    <a:pt x="64" y="202"/>
                    <a:pt x="64" y="202"/>
                  </a:cubicBezTo>
                  <a:cubicBezTo>
                    <a:pt x="64" y="196"/>
                    <a:pt x="64" y="196"/>
                    <a:pt x="64" y="196"/>
                  </a:cubicBezTo>
                  <a:cubicBezTo>
                    <a:pt x="64" y="188"/>
                    <a:pt x="64" y="188"/>
                    <a:pt x="64" y="188"/>
                  </a:cubicBezTo>
                  <a:cubicBezTo>
                    <a:pt x="61" y="185"/>
                    <a:pt x="57" y="183"/>
                    <a:pt x="55" y="180"/>
                  </a:cubicBezTo>
                  <a:cubicBezTo>
                    <a:pt x="43" y="168"/>
                    <a:pt x="36" y="153"/>
                    <a:pt x="36" y="136"/>
                  </a:cubicBezTo>
                  <a:cubicBezTo>
                    <a:pt x="36" y="119"/>
                    <a:pt x="43" y="103"/>
                    <a:pt x="55" y="91"/>
                  </a:cubicBezTo>
                  <a:cubicBezTo>
                    <a:pt x="58" y="88"/>
                    <a:pt x="61" y="86"/>
                    <a:pt x="65" y="83"/>
                  </a:cubicBezTo>
                  <a:cubicBezTo>
                    <a:pt x="61" y="84"/>
                    <a:pt x="58" y="85"/>
                    <a:pt x="55" y="86"/>
                  </a:cubicBezTo>
                  <a:cubicBezTo>
                    <a:pt x="54" y="87"/>
                    <a:pt x="52" y="87"/>
                    <a:pt x="51" y="88"/>
                  </a:cubicBezTo>
                  <a:cubicBezTo>
                    <a:pt x="47" y="81"/>
                    <a:pt x="45" y="74"/>
                    <a:pt x="45" y="66"/>
                  </a:cubicBezTo>
                  <a:cubicBezTo>
                    <a:pt x="45" y="65"/>
                    <a:pt x="45" y="64"/>
                    <a:pt x="45" y="63"/>
                  </a:cubicBezTo>
                  <a:cubicBezTo>
                    <a:pt x="46" y="51"/>
                    <a:pt x="52" y="41"/>
                    <a:pt x="63" y="33"/>
                  </a:cubicBezTo>
                  <a:cubicBezTo>
                    <a:pt x="73" y="25"/>
                    <a:pt x="88" y="20"/>
                    <a:pt x="104" y="20"/>
                  </a:cubicBezTo>
                  <a:cubicBezTo>
                    <a:pt x="104" y="20"/>
                    <a:pt x="104" y="20"/>
                    <a:pt x="104" y="20"/>
                  </a:cubicBezTo>
                  <a:cubicBezTo>
                    <a:pt x="106" y="20"/>
                    <a:pt x="108" y="20"/>
                    <a:pt x="110" y="20"/>
                  </a:cubicBezTo>
                  <a:cubicBezTo>
                    <a:pt x="127" y="22"/>
                    <a:pt x="142" y="28"/>
                    <a:pt x="152" y="37"/>
                  </a:cubicBezTo>
                  <a:cubicBezTo>
                    <a:pt x="162" y="47"/>
                    <a:pt x="168" y="58"/>
                    <a:pt x="168" y="70"/>
                  </a:cubicBezTo>
                  <a:cubicBezTo>
                    <a:pt x="168" y="71"/>
                    <a:pt x="168" y="72"/>
                    <a:pt x="168" y="73"/>
                  </a:cubicBezTo>
                  <a:cubicBezTo>
                    <a:pt x="168" y="73"/>
                    <a:pt x="168" y="73"/>
                    <a:pt x="168" y="73"/>
                  </a:cubicBezTo>
                  <a:cubicBezTo>
                    <a:pt x="167" y="81"/>
                    <a:pt x="164" y="89"/>
                    <a:pt x="158" y="95"/>
                  </a:cubicBezTo>
                  <a:cubicBezTo>
                    <a:pt x="153" y="93"/>
                    <a:pt x="148" y="92"/>
                    <a:pt x="143" y="91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47" y="95"/>
                    <a:pt x="149" y="98"/>
                    <a:pt x="152" y="102"/>
                  </a:cubicBezTo>
                  <a:cubicBezTo>
                    <a:pt x="151" y="102"/>
                    <a:pt x="151" y="103"/>
                    <a:pt x="150" y="103"/>
                  </a:cubicBezTo>
                  <a:cubicBezTo>
                    <a:pt x="147" y="105"/>
                    <a:pt x="144" y="107"/>
                    <a:pt x="141" y="109"/>
                  </a:cubicBezTo>
                  <a:cubicBezTo>
                    <a:pt x="139" y="106"/>
                    <a:pt x="137" y="103"/>
                    <a:pt x="134" y="101"/>
                  </a:cubicBezTo>
                  <a:cubicBezTo>
                    <a:pt x="125" y="91"/>
                    <a:pt x="112" y="86"/>
                    <a:pt x="99" y="86"/>
                  </a:cubicBezTo>
                  <a:cubicBezTo>
                    <a:pt x="86" y="86"/>
                    <a:pt x="74" y="91"/>
                    <a:pt x="64" y="101"/>
                  </a:cubicBezTo>
                  <a:cubicBezTo>
                    <a:pt x="45" y="120"/>
                    <a:pt x="45" y="152"/>
                    <a:pt x="64" y="171"/>
                  </a:cubicBezTo>
                  <a:cubicBezTo>
                    <a:pt x="68" y="175"/>
                    <a:pt x="72" y="178"/>
                    <a:pt x="77" y="180"/>
                  </a:cubicBezTo>
                  <a:cubicBezTo>
                    <a:pt x="77" y="196"/>
                    <a:pt x="77" y="196"/>
                    <a:pt x="77" y="196"/>
                  </a:cubicBezTo>
                  <a:cubicBezTo>
                    <a:pt x="94" y="213"/>
                    <a:pt x="94" y="213"/>
                    <a:pt x="94" y="213"/>
                  </a:cubicBezTo>
                  <a:cubicBezTo>
                    <a:pt x="77" y="230"/>
                    <a:pt x="77" y="230"/>
                    <a:pt x="77" y="230"/>
                  </a:cubicBezTo>
                  <a:cubicBezTo>
                    <a:pt x="77" y="230"/>
                    <a:pt x="77" y="230"/>
                    <a:pt x="77" y="230"/>
                  </a:cubicBezTo>
                  <a:cubicBezTo>
                    <a:pt x="94" y="247"/>
                    <a:pt x="94" y="247"/>
                    <a:pt x="94" y="247"/>
                  </a:cubicBezTo>
                  <a:cubicBezTo>
                    <a:pt x="77" y="264"/>
                    <a:pt x="77" y="264"/>
                    <a:pt x="77" y="264"/>
                  </a:cubicBezTo>
                  <a:cubicBezTo>
                    <a:pt x="77" y="264"/>
                    <a:pt x="77" y="264"/>
                    <a:pt x="77" y="264"/>
                  </a:cubicBezTo>
                  <a:cubicBezTo>
                    <a:pt x="99" y="287"/>
                    <a:pt x="99" y="287"/>
                    <a:pt x="99" y="287"/>
                  </a:cubicBezTo>
                  <a:cubicBezTo>
                    <a:pt x="99" y="287"/>
                    <a:pt x="99" y="287"/>
                    <a:pt x="99" y="287"/>
                  </a:cubicBezTo>
                  <a:cubicBezTo>
                    <a:pt x="99" y="287"/>
                    <a:pt x="99" y="287"/>
                    <a:pt x="99" y="287"/>
                  </a:cubicBezTo>
                  <a:cubicBezTo>
                    <a:pt x="121" y="264"/>
                    <a:pt x="121" y="264"/>
                    <a:pt x="121" y="264"/>
                  </a:cubicBezTo>
                  <a:cubicBezTo>
                    <a:pt x="121" y="180"/>
                    <a:pt x="121" y="180"/>
                    <a:pt x="121" y="180"/>
                  </a:cubicBezTo>
                  <a:cubicBezTo>
                    <a:pt x="126" y="178"/>
                    <a:pt x="130" y="175"/>
                    <a:pt x="134" y="171"/>
                  </a:cubicBezTo>
                  <a:cubicBezTo>
                    <a:pt x="146" y="159"/>
                    <a:pt x="151" y="143"/>
                    <a:pt x="148" y="127"/>
                  </a:cubicBezTo>
                  <a:cubicBezTo>
                    <a:pt x="152" y="125"/>
                    <a:pt x="156" y="123"/>
                    <a:pt x="160" y="120"/>
                  </a:cubicBezTo>
                  <a:cubicBezTo>
                    <a:pt x="161" y="125"/>
                    <a:pt x="162" y="131"/>
                    <a:pt x="162" y="136"/>
                  </a:cubicBezTo>
                  <a:cubicBezTo>
                    <a:pt x="162" y="153"/>
                    <a:pt x="155" y="168"/>
                    <a:pt x="143" y="180"/>
                  </a:cubicBezTo>
                  <a:cubicBezTo>
                    <a:pt x="141" y="183"/>
                    <a:pt x="138" y="185"/>
                    <a:pt x="134" y="188"/>
                  </a:cubicBezTo>
                  <a:cubicBezTo>
                    <a:pt x="134" y="239"/>
                    <a:pt x="134" y="239"/>
                    <a:pt x="134" y="239"/>
                  </a:cubicBezTo>
                  <a:cubicBezTo>
                    <a:pt x="141" y="271"/>
                    <a:pt x="141" y="271"/>
                    <a:pt x="141" y="271"/>
                  </a:cubicBezTo>
                  <a:cubicBezTo>
                    <a:pt x="167" y="289"/>
                    <a:pt x="167" y="289"/>
                    <a:pt x="167" y="289"/>
                  </a:cubicBezTo>
                  <a:cubicBezTo>
                    <a:pt x="167" y="289"/>
                    <a:pt x="167" y="289"/>
                    <a:pt x="167" y="289"/>
                  </a:cubicBezTo>
                  <a:cubicBezTo>
                    <a:pt x="167" y="289"/>
                    <a:pt x="167" y="289"/>
                    <a:pt x="167" y="289"/>
                  </a:cubicBezTo>
                  <a:cubicBezTo>
                    <a:pt x="184" y="263"/>
                    <a:pt x="184" y="263"/>
                    <a:pt x="184" y="263"/>
                  </a:cubicBezTo>
                  <a:cubicBezTo>
                    <a:pt x="184" y="263"/>
                    <a:pt x="184" y="263"/>
                    <a:pt x="184" y="263"/>
                  </a:cubicBezTo>
                  <a:cubicBezTo>
                    <a:pt x="164" y="249"/>
                    <a:pt x="164" y="249"/>
                    <a:pt x="164" y="249"/>
                  </a:cubicBezTo>
                  <a:cubicBezTo>
                    <a:pt x="178" y="229"/>
                    <a:pt x="178" y="229"/>
                    <a:pt x="178" y="229"/>
                  </a:cubicBezTo>
                  <a:cubicBezTo>
                    <a:pt x="178" y="229"/>
                    <a:pt x="178" y="229"/>
                    <a:pt x="178" y="229"/>
                  </a:cubicBezTo>
                  <a:cubicBezTo>
                    <a:pt x="158" y="216"/>
                    <a:pt x="158" y="216"/>
                    <a:pt x="158" y="216"/>
                  </a:cubicBezTo>
                  <a:cubicBezTo>
                    <a:pt x="171" y="196"/>
                    <a:pt x="171" y="196"/>
                    <a:pt x="171" y="196"/>
                  </a:cubicBezTo>
                  <a:cubicBezTo>
                    <a:pt x="168" y="180"/>
                    <a:pt x="168" y="180"/>
                    <a:pt x="168" y="180"/>
                  </a:cubicBezTo>
                  <a:cubicBezTo>
                    <a:pt x="172" y="177"/>
                    <a:pt x="176" y="173"/>
                    <a:pt x="179" y="169"/>
                  </a:cubicBezTo>
                  <a:close/>
                  <a:moveTo>
                    <a:pt x="111" y="133"/>
                  </a:moveTo>
                  <a:cubicBezTo>
                    <a:pt x="108" y="136"/>
                    <a:pt x="104" y="138"/>
                    <a:pt x="99" y="138"/>
                  </a:cubicBezTo>
                  <a:cubicBezTo>
                    <a:pt x="95" y="138"/>
                    <a:pt x="91" y="136"/>
                    <a:pt x="87" y="133"/>
                  </a:cubicBezTo>
                  <a:cubicBezTo>
                    <a:pt x="81" y="126"/>
                    <a:pt x="81" y="116"/>
                    <a:pt x="87" y="109"/>
                  </a:cubicBezTo>
                  <a:cubicBezTo>
                    <a:pt x="91" y="106"/>
                    <a:pt x="95" y="104"/>
                    <a:pt x="99" y="104"/>
                  </a:cubicBezTo>
                  <a:cubicBezTo>
                    <a:pt x="104" y="104"/>
                    <a:pt x="108" y="106"/>
                    <a:pt x="111" y="109"/>
                  </a:cubicBezTo>
                  <a:cubicBezTo>
                    <a:pt x="118" y="116"/>
                    <a:pt x="118" y="126"/>
                    <a:pt x="111" y="1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363788" y="2452031"/>
            <a:ext cx="2010523" cy="851264"/>
            <a:chOff x="3133319" y="4578265"/>
            <a:chExt cx="1952625" cy="714645"/>
          </a:xfrm>
        </p:grpSpPr>
        <p:sp>
          <p:nvSpPr>
            <p:cNvPr id="33" name="6"/>
            <p:cNvSpPr txBox="1">
              <a:spLocks noChangeArrowheads="1"/>
            </p:cNvSpPr>
            <p:nvPr/>
          </p:nvSpPr>
          <p:spPr bwMode="auto">
            <a:xfrm>
              <a:off x="3133319" y="4578265"/>
              <a:ext cx="1952625" cy="180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zh-CN" altLang="en-US" sz="1400" spc="3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单击添加标题</a:t>
              </a:r>
              <a:endParaRPr lang="en-US" altLang="zh-CN" sz="14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4" name="5"/>
            <p:cNvSpPr txBox="1">
              <a:spLocks noChangeArrowheads="1"/>
            </p:cNvSpPr>
            <p:nvPr/>
          </p:nvSpPr>
          <p:spPr bwMode="auto">
            <a:xfrm>
              <a:off x="3266206" y="4794825"/>
              <a:ext cx="1686853" cy="4980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1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1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……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24259" y="3963649"/>
            <a:ext cx="2010523" cy="851264"/>
            <a:chOff x="3133319" y="4578265"/>
            <a:chExt cx="1952625" cy="714645"/>
          </a:xfrm>
        </p:grpSpPr>
        <p:sp>
          <p:nvSpPr>
            <p:cNvPr id="36" name="6"/>
            <p:cNvSpPr txBox="1">
              <a:spLocks noChangeArrowheads="1"/>
            </p:cNvSpPr>
            <p:nvPr/>
          </p:nvSpPr>
          <p:spPr bwMode="auto">
            <a:xfrm>
              <a:off x="3133319" y="4578265"/>
              <a:ext cx="1952625" cy="180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zh-CN" altLang="en-US" sz="1400" spc="3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单击添加标题</a:t>
              </a:r>
              <a:endParaRPr lang="en-US" altLang="zh-CN" sz="14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7" name="5"/>
            <p:cNvSpPr txBox="1">
              <a:spLocks noChangeArrowheads="1"/>
            </p:cNvSpPr>
            <p:nvPr/>
          </p:nvSpPr>
          <p:spPr bwMode="auto">
            <a:xfrm>
              <a:off x="3266206" y="4794825"/>
              <a:ext cx="1686853" cy="4980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1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1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……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350713" y="5382143"/>
            <a:ext cx="2010523" cy="851264"/>
            <a:chOff x="3133319" y="4578265"/>
            <a:chExt cx="1952625" cy="714645"/>
          </a:xfrm>
        </p:grpSpPr>
        <p:sp>
          <p:nvSpPr>
            <p:cNvPr id="39" name="6"/>
            <p:cNvSpPr txBox="1">
              <a:spLocks noChangeArrowheads="1"/>
            </p:cNvSpPr>
            <p:nvPr/>
          </p:nvSpPr>
          <p:spPr bwMode="auto">
            <a:xfrm>
              <a:off x="3133319" y="4578265"/>
              <a:ext cx="1952625" cy="180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zh-CN" altLang="en-US" sz="1400" spc="3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单击添加标题</a:t>
              </a:r>
              <a:endParaRPr lang="en-US" altLang="zh-CN" sz="14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0" name="5"/>
            <p:cNvSpPr txBox="1">
              <a:spLocks noChangeArrowheads="1"/>
            </p:cNvSpPr>
            <p:nvPr/>
          </p:nvSpPr>
          <p:spPr bwMode="auto">
            <a:xfrm>
              <a:off x="3266206" y="4794825"/>
              <a:ext cx="1686853" cy="4980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1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1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……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849813" y="5532062"/>
            <a:ext cx="2010523" cy="851264"/>
            <a:chOff x="3133319" y="4578265"/>
            <a:chExt cx="1952625" cy="714645"/>
          </a:xfrm>
        </p:grpSpPr>
        <p:sp>
          <p:nvSpPr>
            <p:cNvPr id="42" name="6"/>
            <p:cNvSpPr txBox="1">
              <a:spLocks noChangeArrowheads="1"/>
            </p:cNvSpPr>
            <p:nvPr/>
          </p:nvSpPr>
          <p:spPr bwMode="auto">
            <a:xfrm>
              <a:off x="3133319" y="4578265"/>
              <a:ext cx="1952625" cy="180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zh-CN" altLang="en-US" sz="1400" spc="3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单击添加标题</a:t>
              </a:r>
              <a:endParaRPr lang="en-US" altLang="zh-CN" sz="14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3" name="5"/>
            <p:cNvSpPr txBox="1">
              <a:spLocks noChangeArrowheads="1"/>
            </p:cNvSpPr>
            <p:nvPr/>
          </p:nvSpPr>
          <p:spPr bwMode="auto">
            <a:xfrm>
              <a:off x="3266206" y="4794825"/>
              <a:ext cx="1686853" cy="4980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1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1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……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276976" y="3830263"/>
            <a:ext cx="2010523" cy="851264"/>
            <a:chOff x="3133319" y="4578265"/>
            <a:chExt cx="1952625" cy="714645"/>
          </a:xfrm>
        </p:grpSpPr>
        <p:sp>
          <p:nvSpPr>
            <p:cNvPr id="45" name="6"/>
            <p:cNvSpPr txBox="1">
              <a:spLocks noChangeArrowheads="1"/>
            </p:cNvSpPr>
            <p:nvPr/>
          </p:nvSpPr>
          <p:spPr bwMode="auto">
            <a:xfrm>
              <a:off x="3133319" y="4578265"/>
              <a:ext cx="1952625" cy="180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zh-CN" altLang="en-US" sz="1400" spc="3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单击添加标题</a:t>
              </a:r>
              <a:endParaRPr lang="en-US" altLang="zh-CN" sz="14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6" name="5"/>
            <p:cNvSpPr txBox="1">
              <a:spLocks noChangeArrowheads="1"/>
            </p:cNvSpPr>
            <p:nvPr/>
          </p:nvSpPr>
          <p:spPr bwMode="auto">
            <a:xfrm>
              <a:off x="3266206" y="4794825"/>
              <a:ext cx="1686853" cy="4980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1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1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……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884364" y="2373550"/>
            <a:ext cx="2010523" cy="851264"/>
            <a:chOff x="3133319" y="4578265"/>
            <a:chExt cx="1952625" cy="714645"/>
          </a:xfrm>
        </p:grpSpPr>
        <p:sp>
          <p:nvSpPr>
            <p:cNvPr id="48" name="6"/>
            <p:cNvSpPr txBox="1">
              <a:spLocks noChangeArrowheads="1"/>
            </p:cNvSpPr>
            <p:nvPr/>
          </p:nvSpPr>
          <p:spPr bwMode="auto">
            <a:xfrm>
              <a:off x="3133319" y="4578265"/>
              <a:ext cx="1952625" cy="180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zh-CN" altLang="en-US" sz="1400" spc="300" dirty="0">
                  <a:solidFill>
                    <a:srgbClr val="E61817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单击添加标题</a:t>
              </a:r>
              <a:endParaRPr lang="en-US" altLang="zh-CN" sz="14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9" name="5"/>
            <p:cNvSpPr txBox="1">
              <a:spLocks noChangeArrowheads="1"/>
            </p:cNvSpPr>
            <p:nvPr/>
          </p:nvSpPr>
          <p:spPr bwMode="auto">
            <a:xfrm>
              <a:off x="3266206" y="4794825"/>
              <a:ext cx="1686853" cy="4980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1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1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100510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4524">
        <p:random/>
      </p:transition>
    </mc:Choice>
    <mc:Fallback>
      <p:transition spd="slow" advClick="0" advTm="4524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5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700"/>
                            </p:stCondLst>
                            <p:childTnLst>
                              <p:par>
                                <p:cTn id="7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6" y="0"/>
            <a:ext cx="2247809" cy="638483"/>
          </a:xfrm>
          <a:prstGeom prst="rect">
            <a:avLst/>
          </a:prstGeom>
        </p:spPr>
      </p:pic>
      <p:sp>
        <p:nvSpPr>
          <p:cNvPr id="3" name="文本占位符 2"/>
          <p:cNvSpPr txBox="1">
            <a:spLocks/>
          </p:cNvSpPr>
          <p:nvPr/>
        </p:nvSpPr>
        <p:spPr>
          <a:xfrm>
            <a:off x="827314" y="773433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827314" y="297254"/>
            <a:ext cx="36471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2400" b="1">
                <a:solidFill>
                  <a:srgbClr val="3D735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b="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一</a:t>
            </a:r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、点击</a:t>
            </a:r>
            <a:r>
              <a:rPr lang="zh-CN" altLang="en-US" b="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添加你的</a:t>
            </a:r>
            <a:r>
              <a:rPr lang="zh-CN" altLang="en-US" b="0" spc="300" dirty="0" smtClean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标题</a:t>
            </a:r>
            <a:endParaRPr lang="zh-CN" altLang="en-US" b="0" spc="300" dirty="0">
              <a:solidFill>
                <a:srgbClr val="E61817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5" name="Freeform 6"/>
          <p:cNvSpPr/>
          <p:nvPr/>
        </p:nvSpPr>
        <p:spPr bwMode="auto">
          <a:xfrm flipH="1">
            <a:off x="7846291" y="5999606"/>
            <a:ext cx="893635" cy="192253"/>
          </a:xfrm>
          <a:custGeom>
            <a:avLst/>
            <a:gdLst>
              <a:gd name="T0" fmla="*/ 20 w 23"/>
              <a:gd name="T1" fmla="*/ 0 h 5"/>
              <a:gd name="T2" fmla="*/ 3 w 23"/>
              <a:gd name="T3" fmla="*/ 0 h 5"/>
              <a:gd name="T4" fmla="*/ 0 w 23"/>
              <a:gd name="T5" fmla="*/ 2 h 5"/>
              <a:gd name="T6" fmla="*/ 3 w 23"/>
              <a:gd name="T7" fmla="*/ 5 h 5"/>
              <a:gd name="T8" fmla="*/ 20 w 23"/>
              <a:gd name="T9" fmla="*/ 5 h 5"/>
              <a:gd name="T10" fmla="*/ 23 w 23"/>
              <a:gd name="T11" fmla="*/ 2 h 5"/>
              <a:gd name="T12" fmla="*/ 20 w 23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5">
                <a:moveTo>
                  <a:pt x="20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5"/>
                  <a:pt x="3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2" y="5"/>
                  <a:pt x="23" y="4"/>
                  <a:pt x="23" y="2"/>
                </a:cubicBezTo>
                <a:cubicBezTo>
                  <a:pt x="23" y="1"/>
                  <a:pt x="22" y="0"/>
                  <a:pt x="20" y="0"/>
                </a:cubicBezTo>
                <a:close/>
              </a:path>
            </a:pathLst>
          </a:custGeom>
          <a:solidFill>
            <a:srgbClr val="E61817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id-ID" sz="1347">
              <a:solidFill>
                <a:srgbClr val="DCB68A"/>
              </a:solidFill>
            </a:endParaRPr>
          </a:p>
        </p:txBody>
      </p:sp>
      <p:sp>
        <p:nvSpPr>
          <p:cNvPr id="6" name="Freeform 24"/>
          <p:cNvSpPr/>
          <p:nvPr/>
        </p:nvSpPr>
        <p:spPr>
          <a:xfrm flipH="1">
            <a:off x="7612067" y="5602534"/>
            <a:ext cx="1362084" cy="397072"/>
          </a:xfrm>
          <a:custGeom>
            <a:avLst/>
            <a:gdLst>
              <a:gd name="connsiteX0" fmla="*/ 0 w 2645228"/>
              <a:gd name="connsiteY0" fmla="*/ 0 h 496975"/>
              <a:gd name="connsiteX1" fmla="*/ 2645228 w 2645228"/>
              <a:gd name="connsiteY1" fmla="*/ 0 h 496975"/>
              <a:gd name="connsiteX2" fmla="*/ 2645228 w 2645228"/>
              <a:gd name="connsiteY2" fmla="*/ 56095 h 496975"/>
              <a:gd name="connsiteX3" fmla="*/ 2204348 w 2645228"/>
              <a:gd name="connsiteY3" fmla="*/ 496975 h 496975"/>
              <a:gd name="connsiteX4" fmla="*/ 440880 w 2645228"/>
              <a:gd name="connsiteY4" fmla="*/ 496975 h 496975"/>
              <a:gd name="connsiteX5" fmla="*/ 0 w 2645228"/>
              <a:gd name="connsiteY5" fmla="*/ 56095 h 496975"/>
              <a:gd name="connsiteX6" fmla="*/ 0 w 2645228"/>
              <a:gd name="connsiteY6" fmla="*/ 0 h 496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45228" h="496975">
                <a:moveTo>
                  <a:pt x="0" y="0"/>
                </a:moveTo>
                <a:lnTo>
                  <a:pt x="2645228" y="0"/>
                </a:lnTo>
                <a:lnTo>
                  <a:pt x="2645228" y="56095"/>
                </a:lnTo>
                <a:cubicBezTo>
                  <a:pt x="2645228" y="299586"/>
                  <a:pt x="2447839" y="496975"/>
                  <a:pt x="2204348" y="496975"/>
                </a:cubicBezTo>
                <a:lnTo>
                  <a:pt x="440880" y="496975"/>
                </a:lnTo>
                <a:cubicBezTo>
                  <a:pt x="197389" y="496975"/>
                  <a:pt x="0" y="299586"/>
                  <a:pt x="0" y="56095"/>
                </a:cubicBezTo>
                <a:lnTo>
                  <a:pt x="0" y="0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DCB68A"/>
              </a:solidFill>
            </a:endParaRPr>
          </a:p>
        </p:txBody>
      </p:sp>
      <p:sp>
        <p:nvSpPr>
          <p:cNvPr id="7" name="Freeform 25"/>
          <p:cNvSpPr/>
          <p:nvPr/>
        </p:nvSpPr>
        <p:spPr>
          <a:xfrm flipH="1">
            <a:off x="7989305" y="6272004"/>
            <a:ext cx="607608" cy="129708"/>
          </a:xfrm>
          <a:custGeom>
            <a:avLst/>
            <a:gdLst>
              <a:gd name="connsiteX0" fmla="*/ 0 w 694404"/>
              <a:gd name="connsiteY0" fmla="*/ 0 h 288475"/>
              <a:gd name="connsiteX1" fmla="*/ 694404 w 694404"/>
              <a:gd name="connsiteY1" fmla="*/ 0 h 288475"/>
              <a:gd name="connsiteX2" fmla="*/ 693800 w 694404"/>
              <a:gd name="connsiteY2" fmla="*/ 5989 h 288475"/>
              <a:gd name="connsiteX3" fmla="*/ 347202 w 694404"/>
              <a:gd name="connsiteY3" fmla="*/ 288475 h 288475"/>
              <a:gd name="connsiteX4" fmla="*/ 604 w 694404"/>
              <a:gd name="connsiteY4" fmla="*/ 5989 h 288475"/>
              <a:gd name="connsiteX5" fmla="*/ 0 w 694404"/>
              <a:gd name="connsiteY5" fmla="*/ 0 h 28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4404" h="288475">
                <a:moveTo>
                  <a:pt x="0" y="0"/>
                </a:moveTo>
                <a:lnTo>
                  <a:pt x="694404" y="0"/>
                </a:lnTo>
                <a:lnTo>
                  <a:pt x="693800" y="5989"/>
                </a:lnTo>
                <a:cubicBezTo>
                  <a:pt x="660811" y="167204"/>
                  <a:pt x="518169" y="288475"/>
                  <a:pt x="347202" y="288475"/>
                </a:cubicBezTo>
                <a:cubicBezTo>
                  <a:pt x="176235" y="288475"/>
                  <a:pt x="33593" y="167204"/>
                  <a:pt x="604" y="5989"/>
                </a:cubicBezTo>
                <a:lnTo>
                  <a:pt x="0" y="0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DCB68A"/>
              </a:solidFill>
            </a:endParaRPr>
          </a:p>
        </p:txBody>
      </p:sp>
      <p:sp>
        <p:nvSpPr>
          <p:cNvPr id="8" name="Freeform 5"/>
          <p:cNvSpPr/>
          <p:nvPr/>
        </p:nvSpPr>
        <p:spPr bwMode="auto">
          <a:xfrm>
            <a:off x="8183804" y="4835318"/>
            <a:ext cx="177753" cy="525327"/>
          </a:xfrm>
          <a:custGeom>
            <a:avLst/>
            <a:gdLst>
              <a:gd name="T0" fmla="*/ 77 w 112"/>
              <a:gd name="T1" fmla="*/ 270 h 331"/>
              <a:gd name="T2" fmla="*/ 44 w 112"/>
              <a:gd name="T3" fmla="*/ 331 h 331"/>
              <a:gd name="T4" fmla="*/ 15 w 112"/>
              <a:gd name="T5" fmla="*/ 328 h 331"/>
              <a:gd name="T6" fmla="*/ 0 w 112"/>
              <a:gd name="T7" fmla="*/ 261 h 331"/>
              <a:gd name="T8" fmla="*/ 35 w 112"/>
              <a:gd name="T9" fmla="*/ 0 h 331"/>
              <a:gd name="T10" fmla="*/ 112 w 112"/>
              <a:gd name="T11" fmla="*/ 11 h 331"/>
              <a:gd name="T12" fmla="*/ 77 w 112"/>
              <a:gd name="T13" fmla="*/ 270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" h="331">
                <a:moveTo>
                  <a:pt x="77" y="270"/>
                </a:moveTo>
                <a:lnTo>
                  <a:pt x="44" y="331"/>
                </a:lnTo>
                <a:lnTo>
                  <a:pt x="15" y="328"/>
                </a:lnTo>
                <a:lnTo>
                  <a:pt x="0" y="261"/>
                </a:lnTo>
                <a:lnTo>
                  <a:pt x="35" y="0"/>
                </a:lnTo>
                <a:lnTo>
                  <a:pt x="112" y="11"/>
                </a:lnTo>
                <a:lnTo>
                  <a:pt x="77" y="270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9" name="Freeform 6"/>
          <p:cNvSpPr/>
          <p:nvPr/>
        </p:nvSpPr>
        <p:spPr bwMode="auto">
          <a:xfrm>
            <a:off x="8234590" y="4741679"/>
            <a:ext cx="139664" cy="161883"/>
          </a:xfrm>
          <a:custGeom>
            <a:avLst/>
            <a:gdLst>
              <a:gd name="T0" fmla="*/ 58 w 64"/>
              <a:gd name="T1" fmla="*/ 48 h 74"/>
              <a:gd name="T2" fmla="*/ 27 w 64"/>
              <a:gd name="T3" fmla="*/ 72 h 74"/>
              <a:gd name="T4" fmla="*/ 26 w 64"/>
              <a:gd name="T5" fmla="*/ 72 h 74"/>
              <a:gd name="T6" fmla="*/ 2 w 64"/>
              <a:gd name="T7" fmla="*/ 41 h 74"/>
              <a:gd name="T8" fmla="*/ 6 w 64"/>
              <a:gd name="T9" fmla="*/ 15 h 74"/>
              <a:gd name="T10" fmla="*/ 35 w 64"/>
              <a:gd name="T11" fmla="*/ 7 h 74"/>
              <a:gd name="T12" fmla="*/ 36 w 64"/>
              <a:gd name="T13" fmla="*/ 7 h 74"/>
              <a:gd name="T14" fmla="*/ 62 w 64"/>
              <a:gd name="T15" fmla="*/ 22 h 74"/>
              <a:gd name="T16" fmla="*/ 58 w 64"/>
              <a:gd name="T17" fmla="*/ 4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74">
                <a:moveTo>
                  <a:pt x="58" y="48"/>
                </a:moveTo>
                <a:cubicBezTo>
                  <a:pt x="56" y="63"/>
                  <a:pt x="42" y="74"/>
                  <a:pt x="27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70"/>
                  <a:pt x="0" y="56"/>
                  <a:pt x="2" y="41"/>
                </a:cubicBezTo>
                <a:cubicBezTo>
                  <a:pt x="6" y="15"/>
                  <a:pt x="6" y="15"/>
                  <a:pt x="6" y="15"/>
                </a:cubicBezTo>
                <a:cubicBezTo>
                  <a:pt x="8" y="0"/>
                  <a:pt x="20" y="5"/>
                  <a:pt x="35" y="7"/>
                </a:cubicBezTo>
                <a:cubicBezTo>
                  <a:pt x="36" y="7"/>
                  <a:pt x="36" y="7"/>
                  <a:pt x="36" y="7"/>
                </a:cubicBezTo>
                <a:cubicBezTo>
                  <a:pt x="51" y="9"/>
                  <a:pt x="64" y="7"/>
                  <a:pt x="62" y="22"/>
                </a:cubicBezTo>
                <a:lnTo>
                  <a:pt x="58" y="48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10" name="Freeform 7"/>
          <p:cNvSpPr/>
          <p:nvPr/>
        </p:nvSpPr>
        <p:spPr bwMode="auto">
          <a:xfrm>
            <a:off x="8218719" y="4800402"/>
            <a:ext cx="152360" cy="147600"/>
          </a:xfrm>
          <a:custGeom>
            <a:avLst/>
            <a:gdLst>
              <a:gd name="T0" fmla="*/ 85 w 96"/>
              <a:gd name="T1" fmla="*/ 93 h 93"/>
              <a:gd name="T2" fmla="*/ 0 w 96"/>
              <a:gd name="T3" fmla="*/ 81 h 93"/>
              <a:gd name="T4" fmla="*/ 11 w 96"/>
              <a:gd name="T5" fmla="*/ 0 h 93"/>
              <a:gd name="T6" fmla="*/ 96 w 96"/>
              <a:gd name="T7" fmla="*/ 12 h 93"/>
              <a:gd name="T8" fmla="*/ 85 w 96"/>
              <a:gd name="T9" fmla="*/ 9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93">
                <a:moveTo>
                  <a:pt x="85" y="93"/>
                </a:moveTo>
                <a:lnTo>
                  <a:pt x="0" y="81"/>
                </a:lnTo>
                <a:lnTo>
                  <a:pt x="11" y="0"/>
                </a:lnTo>
                <a:lnTo>
                  <a:pt x="96" y="12"/>
                </a:lnTo>
                <a:lnTo>
                  <a:pt x="85" y="93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11" name="Freeform 8"/>
          <p:cNvSpPr/>
          <p:nvPr/>
        </p:nvSpPr>
        <p:spPr bwMode="auto">
          <a:xfrm>
            <a:off x="8207610" y="5341598"/>
            <a:ext cx="46027" cy="76180"/>
          </a:xfrm>
          <a:custGeom>
            <a:avLst/>
            <a:gdLst>
              <a:gd name="T0" fmla="*/ 0 w 21"/>
              <a:gd name="T1" fmla="*/ 5 h 35"/>
              <a:gd name="T2" fmla="*/ 5 w 21"/>
              <a:gd name="T3" fmla="*/ 26 h 35"/>
              <a:gd name="T4" fmla="*/ 21 w 21"/>
              <a:gd name="T5" fmla="*/ 9 h 35"/>
              <a:gd name="T6" fmla="*/ 0 w 21"/>
              <a:gd name="T7" fmla="*/ 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35">
                <a:moveTo>
                  <a:pt x="0" y="5"/>
                </a:moveTo>
                <a:cubicBezTo>
                  <a:pt x="0" y="5"/>
                  <a:pt x="3" y="22"/>
                  <a:pt x="5" y="26"/>
                </a:cubicBezTo>
                <a:cubicBezTo>
                  <a:pt x="6" y="31"/>
                  <a:pt x="9" y="35"/>
                  <a:pt x="21" y="9"/>
                </a:cubicBezTo>
                <a:cubicBezTo>
                  <a:pt x="21" y="9"/>
                  <a:pt x="13" y="0"/>
                  <a:pt x="0" y="5"/>
                </a:cubicBez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12" name="Freeform 9"/>
          <p:cNvSpPr/>
          <p:nvPr/>
        </p:nvSpPr>
        <p:spPr bwMode="auto">
          <a:xfrm>
            <a:off x="8367907" y="4833730"/>
            <a:ext cx="176167" cy="525327"/>
          </a:xfrm>
          <a:custGeom>
            <a:avLst/>
            <a:gdLst>
              <a:gd name="T0" fmla="*/ 75 w 111"/>
              <a:gd name="T1" fmla="*/ 269 h 331"/>
              <a:gd name="T2" fmla="*/ 44 w 111"/>
              <a:gd name="T3" fmla="*/ 331 h 331"/>
              <a:gd name="T4" fmla="*/ 15 w 111"/>
              <a:gd name="T5" fmla="*/ 326 h 331"/>
              <a:gd name="T6" fmla="*/ 0 w 111"/>
              <a:gd name="T7" fmla="*/ 259 h 331"/>
              <a:gd name="T8" fmla="*/ 34 w 111"/>
              <a:gd name="T9" fmla="*/ 0 h 331"/>
              <a:gd name="T10" fmla="*/ 111 w 111"/>
              <a:gd name="T11" fmla="*/ 9 h 331"/>
              <a:gd name="T12" fmla="*/ 75 w 111"/>
              <a:gd name="T13" fmla="*/ 269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331">
                <a:moveTo>
                  <a:pt x="75" y="269"/>
                </a:moveTo>
                <a:lnTo>
                  <a:pt x="44" y="331"/>
                </a:lnTo>
                <a:lnTo>
                  <a:pt x="15" y="326"/>
                </a:lnTo>
                <a:lnTo>
                  <a:pt x="0" y="259"/>
                </a:lnTo>
                <a:lnTo>
                  <a:pt x="34" y="0"/>
                </a:lnTo>
                <a:lnTo>
                  <a:pt x="111" y="9"/>
                </a:lnTo>
                <a:lnTo>
                  <a:pt x="75" y="269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13" name="Freeform 10"/>
          <p:cNvSpPr/>
          <p:nvPr/>
        </p:nvSpPr>
        <p:spPr bwMode="auto">
          <a:xfrm>
            <a:off x="8417106" y="4736918"/>
            <a:ext cx="139664" cy="161883"/>
          </a:xfrm>
          <a:custGeom>
            <a:avLst/>
            <a:gdLst>
              <a:gd name="T0" fmla="*/ 58 w 64"/>
              <a:gd name="T1" fmla="*/ 48 h 74"/>
              <a:gd name="T2" fmla="*/ 27 w 64"/>
              <a:gd name="T3" fmla="*/ 72 h 74"/>
              <a:gd name="T4" fmla="*/ 26 w 64"/>
              <a:gd name="T5" fmla="*/ 72 h 74"/>
              <a:gd name="T6" fmla="*/ 2 w 64"/>
              <a:gd name="T7" fmla="*/ 41 h 74"/>
              <a:gd name="T8" fmla="*/ 6 w 64"/>
              <a:gd name="T9" fmla="*/ 15 h 74"/>
              <a:gd name="T10" fmla="*/ 35 w 64"/>
              <a:gd name="T11" fmla="*/ 7 h 74"/>
              <a:gd name="T12" fmla="*/ 36 w 64"/>
              <a:gd name="T13" fmla="*/ 7 h 74"/>
              <a:gd name="T14" fmla="*/ 61 w 64"/>
              <a:gd name="T15" fmla="*/ 23 h 74"/>
              <a:gd name="T16" fmla="*/ 58 w 64"/>
              <a:gd name="T17" fmla="*/ 4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74">
                <a:moveTo>
                  <a:pt x="58" y="48"/>
                </a:moveTo>
                <a:cubicBezTo>
                  <a:pt x="56" y="64"/>
                  <a:pt x="42" y="74"/>
                  <a:pt x="27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70"/>
                  <a:pt x="0" y="56"/>
                  <a:pt x="2" y="41"/>
                </a:cubicBezTo>
                <a:cubicBezTo>
                  <a:pt x="6" y="15"/>
                  <a:pt x="6" y="15"/>
                  <a:pt x="6" y="15"/>
                </a:cubicBezTo>
                <a:cubicBezTo>
                  <a:pt x="8" y="0"/>
                  <a:pt x="20" y="5"/>
                  <a:pt x="35" y="7"/>
                </a:cubicBezTo>
                <a:cubicBezTo>
                  <a:pt x="36" y="7"/>
                  <a:pt x="36" y="7"/>
                  <a:pt x="36" y="7"/>
                </a:cubicBezTo>
                <a:cubicBezTo>
                  <a:pt x="51" y="9"/>
                  <a:pt x="64" y="7"/>
                  <a:pt x="61" y="23"/>
                </a:cubicBezTo>
                <a:lnTo>
                  <a:pt x="58" y="48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14" name="Freeform 11"/>
          <p:cNvSpPr/>
          <p:nvPr/>
        </p:nvSpPr>
        <p:spPr bwMode="auto">
          <a:xfrm>
            <a:off x="8402822" y="4798814"/>
            <a:ext cx="152360" cy="146012"/>
          </a:xfrm>
          <a:custGeom>
            <a:avLst/>
            <a:gdLst>
              <a:gd name="T0" fmla="*/ 85 w 96"/>
              <a:gd name="T1" fmla="*/ 92 h 92"/>
              <a:gd name="T2" fmla="*/ 0 w 96"/>
              <a:gd name="T3" fmla="*/ 81 h 92"/>
              <a:gd name="T4" fmla="*/ 11 w 96"/>
              <a:gd name="T5" fmla="*/ 0 h 92"/>
              <a:gd name="T6" fmla="*/ 96 w 96"/>
              <a:gd name="T7" fmla="*/ 11 h 92"/>
              <a:gd name="T8" fmla="*/ 85 w 96"/>
              <a:gd name="T9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92">
                <a:moveTo>
                  <a:pt x="85" y="92"/>
                </a:moveTo>
                <a:lnTo>
                  <a:pt x="0" y="81"/>
                </a:lnTo>
                <a:lnTo>
                  <a:pt x="11" y="0"/>
                </a:lnTo>
                <a:lnTo>
                  <a:pt x="96" y="11"/>
                </a:lnTo>
                <a:lnTo>
                  <a:pt x="85" y="92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15" name="Freeform 12"/>
          <p:cNvSpPr/>
          <p:nvPr/>
        </p:nvSpPr>
        <p:spPr bwMode="auto">
          <a:xfrm>
            <a:off x="8391713" y="5336837"/>
            <a:ext cx="46027" cy="76180"/>
          </a:xfrm>
          <a:custGeom>
            <a:avLst/>
            <a:gdLst>
              <a:gd name="T0" fmla="*/ 0 w 21"/>
              <a:gd name="T1" fmla="*/ 6 h 35"/>
              <a:gd name="T2" fmla="*/ 5 w 21"/>
              <a:gd name="T3" fmla="*/ 27 h 35"/>
              <a:gd name="T4" fmla="*/ 21 w 21"/>
              <a:gd name="T5" fmla="*/ 10 h 35"/>
              <a:gd name="T6" fmla="*/ 0 w 21"/>
              <a:gd name="T7" fmla="*/ 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35">
                <a:moveTo>
                  <a:pt x="0" y="6"/>
                </a:moveTo>
                <a:cubicBezTo>
                  <a:pt x="0" y="6"/>
                  <a:pt x="3" y="22"/>
                  <a:pt x="5" y="27"/>
                </a:cubicBezTo>
                <a:cubicBezTo>
                  <a:pt x="6" y="31"/>
                  <a:pt x="9" y="35"/>
                  <a:pt x="21" y="10"/>
                </a:cubicBezTo>
                <a:cubicBezTo>
                  <a:pt x="21" y="10"/>
                  <a:pt x="13" y="0"/>
                  <a:pt x="0" y="6"/>
                </a:cubicBez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16" name="Freeform 13"/>
          <p:cNvSpPr/>
          <p:nvPr/>
        </p:nvSpPr>
        <p:spPr bwMode="auto">
          <a:xfrm>
            <a:off x="8528202" y="4836904"/>
            <a:ext cx="41264" cy="266631"/>
          </a:xfrm>
          <a:custGeom>
            <a:avLst/>
            <a:gdLst>
              <a:gd name="T0" fmla="*/ 4 w 19"/>
              <a:gd name="T1" fmla="*/ 0 h 122"/>
              <a:gd name="T2" fmla="*/ 19 w 19"/>
              <a:gd name="T3" fmla="*/ 16 h 122"/>
              <a:gd name="T4" fmla="*/ 7 w 19"/>
              <a:gd name="T5" fmla="*/ 115 h 122"/>
              <a:gd name="T6" fmla="*/ 0 w 19"/>
              <a:gd name="T7" fmla="*/ 121 h 122"/>
              <a:gd name="T8" fmla="*/ 10 w 19"/>
              <a:gd name="T9" fmla="*/ 43 h 122"/>
              <a:gd name="T10" fmla="*/ 5 w 19"/>
              <a:gd name="T11" fmla="*/ 34 h 122"/>
              <a:gd name="T12" fmla="*/ 4 w 19"/>
              <a:gd name="T13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122">
                <a:moveTo>
                  <a:pt x="4" y="0"/>
                </a:moveTo>
                <a:cubicBezTo>
                  <a:pt x="4" y="0"/>
                  <a:pt x="18" y="10"/>
                  <a:pt x="19" y="16"/>
                </a:cubicBezTo>
                <a:cubicBezTo>
                  <a:pt x="19" y="21"/>
                  <a:pt x="7" y="115"/>
                  <a:pt x="7" y="115"/>
                </a:cubicBezTo>
                <a:cubicBezTo>
                  <a:pt x="7" y="115"/>
                  <a:pt x="8" y="122"/>
                  <a:pt x="0" y="121"/>
                </a:cubicBezTo>
                <a:cubicBezTo>
                  <a:pt x="10" y="43"/>
                  <a:pt x="10" y="43"/>
                  <a:pt x="10" y="43"/>
                </a:cubicBezTo>
                <a:cubicBezTo>
                  <a:pt x="5" y="34"/>
                  <a:pt x="5" y="34"/>
                  <a:pt x="5" y="34"/>
                </a:cubicBezTo>
                <a:cubicBezTo>
                  <a:pt x="4" y="0"/>
                  <a:pt x="4" y="0"/>
                  <a:pt x="4" y="0"/>
                </a:cubicBez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grpSp>
        <p:nvGrpSpPr>
          <p:cNvPr id="17" name="Group 123"/>
          <p:cNvGrpSpPr/>
          <p:nvPr/>
        </p:nvGrpSpPr>
        <p:grpSpPr>
          <a:xfrm>
            <a:off x="7293449" y="4714303"/>
            <a:ext cx="817351" cy="620552"/>
            <a:chOff x="7170738" y="4168775"/>
            <a:chExt cx="817563" cy="620713"/>
          </a:xfrm>
          <a:solidFill>
            <a:srgbClr val="E61817"/>
          </a:solidFill>
        </p:grpSpPr>
        <p:sp>
          <p:nvSpPr>
            <p:cNvPr id="18" name="Freeform 14"/>
            <p:cNvSpPr/>
            <p:nvPr/>
          </p:nvSpPr>
          <p:spPr bwMode="auto">
            <a:xfrm>
              <a:off x="7170738" y="4168775"/>
              <a:ext cx="785813" cy="354013"/>
            </a:xfrm>
            <a:custGeom>
              <a:avLst/>
              <a:gdLst>
                <a:gd name="T0" fmla="*/ 246 w 495"/>
                <a:gd name="T1" fmla="*/ 223 h 223"/>
                <a:gd name="T2" fmla="*/ 0 w 495"/>
                <a:gd name="T3" fmla="*/ 111 h 223"/>
                <a:gd name="T4" fmla="*/ 252 w 495"/>
                <a:gd name="T5" fmla="*/ 0 h 223"/>
                <a:gd name="T6" fmla="*/ 495 w 495"/>
                <a:gd name="T7" fmla="*/ 109 h 223"/>
                <a:gd name="T8" fmla="*/ 246 w 495"/>
                <a:gd name="T9" fmla="*/ 22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23">
                  <a:moveTo>
                    <a:pt x="246" y="223"/>
                  </a:moveTo>
                  <a:lnTo>
                    <a:pt x="0" y="111"/>
                  </a:lnTo>
                  <a:lnTo>
                    <a:pt x="252" y="0"/>
                  </a:lnTo>
                  <a:lnTo>
                    <a:pt x="495" y="109"/>
                  </a:lnTo>
                  <a:lnTo>
                    <a:pt x="246" y="2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id-ID">
                <a:solidFill>
                  <a:srgbClr val="DCB68A"/>
                </a:solidFill>
              </a:endParaRPr>
            </a:p>
          </p:txBody>
        </p:sp>
        <p:sp>
          <p:nvSpPr>
            <p:cNvPr id="19" name="Rectangle 15"/>
            <p:cNvSpPr>
              <a:spLocks noChangeArrowheads="1"/>
            </p:cNvSpPr>
            <p:nvPr/>
          </p:nvSpPr>
          <p:spPr bwMode="auto">
            <a:xfrm>
              <a:off x="7924800" y="4335463"/>
              <a:ext cx="23813" cy="257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id-ID">
                <a:solidFill>
                  <a:srgbClr val="DCB68A"/>
                </a:solidFill>
              </a:endParaRPr>
            </a:p>
          </p:txBody>
        </p:sp>
        <p:sp>
          <p:nvSpPr>
            <p:cNvPr id="20" name="Oval 16"/>
            <p:cNvSpPr>
              <a:spLocks noChangeArrowheads="1"/>
            </p:cNvSpPr>
            <p:nvPr/>
          </p:nvSpPr>
          <p:spPr bwMode="auto">
            <a:xfrm>
              <a:off x="7897813" y="4564063"/>
              <a:ext cx="76200" cy="77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id-ID">
                <a:solidFill>
                  <a:srgbClr val="DCB68A"/>
                </a:solidFill>
              </a:endParaRPr>
            </a:p>
          </p:txBody>
        </p:sp>
        <p:sp>
          <p:nvSpPr>
            <p:cNvPr id="21" name="Freeform 17"/>
            <p:cNvSpPr/>
            <p:nvPr/>
          </p:nvSpPr>
          <p:spPr bwMode="auto">
            <a:xfrm>
              <a:off x="7888288" y="4605338"/>
              <a:ext cx="55563" cy="171450"/>
            </a:xfrm>
            <a:custGeom>
              <a:avLst/>
              <a:gdLst>
                <a:gd name="T0" fmla="*/ 14 w 26"/>
                <a:gd name="T1" fmla="*/ 4 h 79"/>
                <a:gd name="T2" fmla="*/ 6 w 26"/>
                <a:gd name="T3" fmla="*/ 79 h 79"/>
                <a:gd name="T4" fmla="*/ 26 w 26"/>
                <a:gd name="T5" fmla="*/ 79 h 79"/>
                <a:gd name="T6" fmla="*/ 26 w 26"/>
                <a:gd name="T7" fmla="*/ 0 h 79"/>
                <a:gd name="T8" fmla="*/ 14 w 26"/>
                <a:gd name="T9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79">
                  <a:moveTo>
                    <a:pt x="14" y="4"/>
                  </a:moveTo>
                  <a:cubicBezTo>
                    <a:pt x="14" y="4"/>
                    <a:pt x="0" y="34"/>
                    <a:pt x="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14" y="7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id-ID">
                <a:solidFill>
                  <a:srgbClr val="DCB68A"/>
                </a:solidFill>
              </a:endParaRPr>
            </a:p>
          </p:txBody>
        </p:sp>
        <p:sp>
          <p:nvSpPr>
            <p:cNvPr id="22" name="Freeform 18"/>
            <p:cNvSpPr/>
            <p:nvPr/>
          </p:nvSpPr>
          <p:spPr bwMode="auto">
            <a:xfrm>
              <a:off x="7932738" y="4605338"/>
              <a:ext cx="55563" cy="171450"/>
            </a:xfrm>
            <a:custGeom>
              <a:avLst/>
              <a:gdLst>
                <a:gd name="T0" fmla="*/ 11 w 25"/>
                <a:gd name="T1" fmla="*/ 4 h 79"/>
                <a:gd name="T2" fmla="*/ 20 w 25"/>
                <a:gd name="T3" fmla="*/ 79 h 79"/>
                <a:gd name="T4" fmla="*/ 0 w 25"/>
                <a:gd name="T5" fmla="*/ 79 h 79"/>
                <a:gd name="T6" fmla="*/ 0 w 25"/>
                <a:gd name="T7" fmla="*/ 0 h 79"/>
                <a:gd name="T8" fmla="*/ 11 w 25"/>
                <a:gd name="T9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9">
                  <a:moveTo>
                    <a:pt x="11" y="4"/>
                  </a:moveTo>
                  <a:cubicBezTo>
                    <a:pt x="11" y="4"/>
                    <a:pt x="25" y="34"/>
                    <a:pt x="2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1" y="7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id-ID">
                <a:solidFill>
                  <a:srgbClr val="DCB68A"/>
                </a:solidFill>
              </a:endParaRPr>
            </a:p>
          </p:txBody>
        </p:sp>
        <p:sp>
          <p:nvSpPr>
            <p:cNvPr id="23" name="Freeform 19"/>
            <p:cNvSpPr/>
            <p:nvPr/>
          </p:nvSpPr>
          <p:spPr bwMode="auto">
            <a:xfrm>
              <a:off x="7327900" y="4449763"/>
              <a:ext cx="455613" cy="339725"/>
            </a:xfrm>
            <a:custGeom>
              <a:avLst/>
              <a:gdLst>
                <a:gd name="T0" fmla="*/ 209 w 209"/>
                <a:gd name="T1" fmla="*/ 0 h 156"/>
                <a:gd name="T2" fmla="*/ 104 w 209"/>
                <a:gd name="T3" fmla="*/ 49 h 156"/>
                <a:gd name="T4" fmla="*/ 0 w 209"/>
                <a:gd name="T5" fmla="*/ 0 h 156"/>
                <a:gd name="T6" fmla="*/ 0 w 209"/>
                <a:gd name="T7" fmla="*/ 120 h 156"/>
                <a:gd name="T8" fmla="*/ 102 w 209"/>
                <a:gd name="T9" fmla="*/ 156 h 156"/>
                <a:gd name="T10" fmla="*/ 102 w 209"/>
                <a:gd name="T11" fmla="*/ 156 h 156"/>
                <a:gd name="T12" fmla="*/ 104 w 209"/>
                <a:gd name="T13" fmla="*/ 156 h 156"/>
                <a:gd name="T14" fmla="*/ 107 w 209"/>
                <a:gd name="T15" fmla="*/ 156 h 156"/>
                <a:gd name="T16" fmla="*/ 107 w 209"/>
                <a:gd name="T17" fmla="*/ 156 h 156"/>
                <a:gd name="T18" fmla="*/ 209 w 209"/>
                <a:gd name="T19" fmla="*/ 120 h 156"/>
                <a:gd name="T20" fmla="*/ 209 w 209"/>
                <a:gd name="T2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9" h="156">
                  <a:moveTo>
                    <a:pt x="209" y="0"/>
                  </a:moveTo>
                  <a:cubicBezTo>
                    <a:pt x="209" y="1"/>
                    <a:pt x="121" y="41"/>
                    <a:pt x="104" y="49"/>
                  </a:cubicBezTo>
                  <a:cubicBezTo>
                    <a:pt x="87" y="41"/>
                    <a:pt x="0" y="1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28" y="150"/>
                    <a:pt x="84" y="155"/>
                    <a:pt x="102" y="156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4" y="156"/>
                  </a:cubicBezTo>
                  <a:cubicBezTo>
                    <a:pt x="106" y="156"/>
                    <a:pt x="107" y="156"/>
                    <a:pt x="107" y="156"/>
                  </a:cubicBezTo>
                  <a:cubicBezTo>
                    <a:pt x="107" y="156"/>
                    <a:pt x="107" y="156"/>
                    <a:pt x="107" y="156"/>
                  </a:cubicBezTo>
                  <a:cubicBezTo>
                    <a:pt x="125" y="155"/>
                    <a:pt x="181" y="150"/>
                    <a:pt x="209" y="120"/>
                  </a:cubicBezTo>
                  <a:lnTo>
                    <a:pt x="2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id-ID">
                <a:solidFill>
                  <a:srgbClr val="DCB68A"/>
                </a:solidFill>
              </a:endParaRPr>
            </a:p>
          </p:txBody>
        </p:sp>
      </p:grpSp>
      <p:sp>
        <p:nvSpPr>
          <p:cNvPr id="24" name="Freeform 20"/>
          <p:cNvSpPr>
            <a:spLocks noEditPoints="1"/>
          </p:cNvSpPr>
          <p:nvPr/>
        </p:nvSpPr>
        <p:spPr bwMode="auto">
          <a:xfrm>
            <a:off x="6628459" y="2595938"/>
            <a:ext cx="477713" cy="503107"/>
          </a:xfrm>
          <a:custGeom>
            <a:avLst/>
            <a:gdLst>
              <a:gd name="T0" fmla="*/ 168 w 219"/>
              <a:gd name="T1" fmla="*/ 224 h 231"/>
              <a:gd name="T2" fmla="*/ 197 w 219"/>
              <a:gd name="T3" fmla="*/ 212 h 231"/>
              <a:gd name="T4" fmla="*/ 168 w 219"/>
              <a:gd name="T5" fmla="*/ 132 h 231"/>
              <a:gd name="T6" fmla="*/ 168 w 219"/>
              <a:gd name="T7" fmla="*/ 150 h 231"/>
              <a:gd name="T8" fmla="*/ 192 w 219"/>
              <a:gd name="T9" fmla="*/ 190 h 231"/>
              <a:gd name="T10" fmla="*/ 168 w 219"/>
              <a:gd name="T11" fmla="*/ 209 h 231"/>
              <a:gd name="T12" fmla="*/ 168 w 219"/>
              <a:gd name="T13" fmla="*/ 224 h 231"/>
              <a:gd name="T14" fmla="*/ 168 w 219"/>
              <a:gd name="T15" fmla="*/ 203 h 231"/>
              <a:gd name="T16" fmla="*/ 168 w 219"/>
              <a:gd name="T17" fmla="*/ 157 h 231"/>
              <a:gd name="T18" fmla="*/ 181 w 219"/>
              <a:gd name="T19" fmla="*/ 187 h 231"/>
              <a:gd name="T20" fmla="*/ 168 w 219"/>
              <a:gd name="T21" fmla="*/ 203 h 231"/>
              <a:gd name="T22" fmla="*/ 146 w 219"/>
              <a:gd name="T23" fmla="*/ 112 h 231"/>
              <a:gd name="T24" fmla="*/ 141 w 219"/>
              <a:gd name="T25" fmla="*/ 98 h 231"/>
              <a:gd name="T26" fmla="*/ 141 w 219"/>
              <a:gd name="T27" fmla="*/ 44 h 231"/>
              <a:gd name="T28" fmla="*/ 146 w 219"/>
              <a:gd name="T29" fmla="*/ 37 h 231"/>
              <a:gd name="T30" fmla="*/ 148 w 219"/>
              <a:gd name="T31" fmla="*/ 37 h 231"/>
              <a:gd name="T32" fmla="*/ 148 w 219"/>
              <a:gd name="T33" fmla="*/ 14 h 231"/>
              <a:gd name="T34" fmla="*/ 146 w 219"/>
              <a:gd name="T35" fmla="*/ 14 h 231"/>
              <a:gd name="T36" fmla="*/ 146 w 219"/>
              <a:gd name="T37" fmla="*/ 13 h 231"/>
              <a:gd name="T38" fmla="*/ 114 w 219"/>
              <a:gd name="T39" fmla="*/ 0 h 231"/>
              <a:gd name="T40" fmla="*/ 81 w 219"/>
              <a:gd name="T41" fmla="*/ 13 h 231"/>
              <a:gd name="T42" fmla="*/ 81 w 219"/>
              <a:gd name="T43" fmla="*/ 14 h 231"/>
              <a:gd name="T44" fmla="*/ 80 w 219"/>
              <a:gd name="T45" fmla="*/ 14 h 231"/>
              <a:gd name="T46" fmla="*/ 80 w 219"/>
              <a:gd name="T47" fmla="*/ 37 h 231"/>
              <a:gd name="T48" fmla="*/ 81 w 219"/>
              <a:gd name="T49" fmla="*/ 37 h 231"/>
              <a:gd name="T50" fmla="*/ 90 w 219"/>
              <a:gd name="T51" fmla="*/ 45 h 231"/>
              <a:gd name="T52" fmla="*/ 90 w 219"/>
              <a:gd name="T53" fmla="*/ 98 h 231"/>
              <a:gd name="T54" fmla="*/ 83 w 219"/>
              <a:gd name="T55" fmla="*/ 112 h 231"/>
              <a:gd name="T56" fmla="*/ 31 w 219"/>
              <a:gd name="T57" fmla="*/ 212 h 231"/>
              <a:gd name="T58" fmla="*/ 114 w 219"/>
              <a:gd name="T59" fmla="*/ 230 h 231"/>
              <a:gd name="T60" fmla="*/ 168 w 219"/>
              <a:gd name="T61" fmla="*/ 224 h 231"/>
              <a:gd name="T62" fmla="*/ 168 w 219"/>
              <a:gd name="T63" fmla="*/ 209 h 231"/>
              <a:gd name="T64" fmla="*/ 144 w 219"/>
              <a:gd name="T65" fmla="*/ 212 h 231"/>
              <a:gd name="T66" fmla="*/ 144 w 219"/>
              <a:gd name="T67" fmla="*/ 212 h 231"/>
              <a:gd name="T68" fmla="*/ 168 w 219"/>
              <a:gd name="T69" fmla="*/ 203 h 231"/>
              <a:gd name="T70" fmla="*/ 168 w 219"/>
              <a:gd name="T71" fmla="*/ 157 h 231"/>
              <a:gd name="T72" fmla="*/ 149 w 219"/>
              <a:gd name="T73" fmla="*/ 134 h 231"/>
              <a:gd name="T74" fmla="*/ 168 w 219"/>
              <a:gd name="T75" fmla="*/ 150 h 231"/>
              <a:gd name="T76" fmla="*/ 168 w 219"/>
              <a:gd name="T77" fmla="*/ 132 h 231"/>
              <a:gd name="T78" fmla="*/ 146 w 219"/>
              <a:gd name="T79" fmla="*/ 11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9" h="231">
                <a:moveTo>
                  <a:pt x="168" y="224"/>
                </a:moveTo>
                <a:cubicBezTo>
                  <a:pt x="179" y="221"/>
                  <a:pt x="189" y="217"/>
                  <a:pt x="197" y="212"/>
                </a:cubicBezTo>
                <a:cubicBezTo>
                  <a:pt x="219" y="196"/>
                  <a:pt x="191" y="157"/>
                  <a:pt x="168" y="132"/>
                </a:cubicBezTo>
                <a:cubicBezTo>
                  <a:pt x="168" y="150"/>
                  <a:pt x="168" y="150"/>
                  <a:pt x="168" y="150"/>
                </a:cubicBezTo>
                <a:cubicBezTo>
                  <a:pt x="180" y="162"/>
                  <a:pt x="193" y="177"/>
                  <a:pt x="192" y="190"/>
                </a:cubicBezTo>
                <a:cubicBezTo>
                  <a:pt x="192" y="201"/>
                  <a:pt x="180" y="207"/>
                  <a:pt x="168" y="209"/>
                </a:cubicBezTo>
                <a:cubicBezTo>
                  <a:pt x="168" y="224"/>
                  <a:pt x="168" y="224"/>
                  <a:pt x="168" y="224"/>
                </a:cubicBezTo>
                <a:close/>
                <a:moveTo>
                  <a:pt x="168" y="203"/>
                </a:moveTo>
                <a:cubicBezTo>
                  <a:pt x="168" y="157"/>
                  <a:pt x="168" y="157"/>
                  <a:pt x="168" y="157"/>
                </a:cubicBezTo>
                <a:cubicBezTo>
                  <a:pt x="175" y="167"/>
                  <a:pt x="182" y="179"/>
                  <a:pt x="181" y="187"/>
                </a:cubicBezTo>
                <a:cubicBezTo>
                  <a:pt x="180" y="194"/>
                  <a:pt x="175" y="199"/>
                  <a:pt x="168" y="203"/>
                </a:cubicBezTo>
                <a:close/>
                <a:moveTo>
                  <a:pt x="146" y="112"/>
                </a:moveTo>
                <a:cubicBezTo>
                  <a:pt x="146" y="112"/>
                  <a:pt x="141" y="109"/>
                  <a:pt x="141" y="98"/>
                </a:cubicBezTo>
                <a:cubicBezTo>
                  <a:pt x="141" y="90"/>
                  <a:pt x="141" y="56"/>
                  <a:pt x="141" y="44"/>
                </a:cubicBezTo>
                <a:cubicBezTo>
                  <a:pt x="144" y="43"/>
                  <a:pt x="146" y="40"/>
                  <a:pt x="146" y="37"/>
                </a:cubicBezTo>
                <a:cubicBezTo>
                  <a:pt x="148" y="37"/>
                  <a:pt x="148" y="37"/>
                  <a:pt x="148" y="37"/>
                </a:cubicBezTo>
                <a:cubicBezTo>
                  <a:pt x="148" y="14"/>
                  <a:pt x="148" y="14"/>
                  <a:pt x="148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3"/>
                  <a:pt x="146" y="13"/>
                </a:cubicBezTo>
                <a:cubicBezTo>
                  <a:pt x="146" y="6"/>
                  <a:pt x="132" y="0"/>
                  <a:pt x="114" y="0"/>
                </a:cubicBezTo>
                <a:cubicBezTo>
                  <a:pt x="95" y="0"/>
                  <a:pt x="81" y="6"/>
                  <a:pt x="81" y="13"/>
                </a:cubicBezTo>
                <a:cubicBezTo>
                  <a:pt x="81" y="13"/>
                  <a:pt x="81" y="14"/>
                  <a:pt x="81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37"/>
                  <a:pt x="80" y="37"/>
                  <a:pt x="80" y="37"/>
                </a:cubicBezTo>
                <a:cubicBezTo>
                  <a:pt x="81" y="37"/>
                  <a:pt x="81" y="37"/>
                  <a:pt x="81" y="37"/>
                </a:cubicBezTo>
                <a:cubicBezTo>
                  <a:pt x="81" y="40"/>
                  <a:pt x="84" y="43"/>
                  <a:pt x="90" y="45"/>
                </a:cubicBezTo>
                <a:cubicBezTo>
                  <a:pt x="90" y="56"/>
                  <a:pt x="90" y="90"/>
                  <a:pt x="90" y="98"/>
                </a:cubicBezTo>
                <a:cubicBezTo>
                  <a:pt x="90" y="109"/>
                  <a:pt x="83" y="112"/>
                  <a:pt x="83" y="112"/>
                </a:cubicBezTo>
                <a:cubicBezTo>
                  <a:pt x="71" y="119"/>
                  <a:pt x="0" y="190"/>
                  <a:pt x="31" y="212"/>
                </a:cubicBezTo>
                <a:cubicBezTo>
                  <a:pt x="58" y="231"/>
                  <a:pt x="105" y="230"/>
                  <a:pt x="114" y="230"/>
                </a:cubicBezTo>
                <a:cubicBezTo>
                  <a:pt x="121" y="230"/>
                  <a:pt x="145" y="230"/>
                  <a:pt x="168" y="224"/>
                </a:cubicBezTo>
                <a:cubicBezTo>
                  <a:pt x="168" y="209"/>
                  <a:pt x="168" y="209"/>
                  <a:pt x="168" y="209"/>
                </a:cubicBezTo>
                <a:cubicBezTo>
                  <a:pt x="156" y="212"/>
                  <a:pt x="144" y="212"/>
                  <a:pt x="144" y="212"/>
                </a:cubicBezTo>
                <a:cubicBezTo>
                  <a:pt x="144" y="212"/>
                  <a:pt x="144" y="212"/>
                  <a:pt x="144" y="212"/>
                </a:cubicBezTo>
                <a:cubicBezTo>
                  <a:pt x="144" y="212"/>
                  <a:pt x="158" y="210"/>
                  <a:pt x="168" y="203"/>
                </a:cubicBezTo>
                <a:cubicBezTo>
                  <a:pt x="168" y="157"/>
                  <a:pt x="168" y="157"/>
                  <a:pt x="168" y="157"/>
                </a:cubicBezTo>
                <a:cubicBezTo>
                  <a:pt x="159" y="144"/>
                  <a:pt x="149" y="134"/>
                  <a:pt x="149" y="134"/>
                </a:cubicBezTo>
                <a:cubicBezTo>
                  <a:pt x="149" y="134"/>
                  <a:pt x="158" y="141"/>
                  <a:pt x="168" y="150"/>
                </a:cubicBezTo>
                <a:cubicBezTo>
                  <a:pt x="168" y="132"/>
                  <a:pt x="168" y="132"/>
                  <a:pt x="168" y="132"/>
                </a:cubicBezTo>
                <a:cubicBezTo>
                  <a:pt x="159" y="122"/>
                  <a:pt x="150" y="114"/>
                  <a:pt x="146" y="112"/>
                </a:cubicBez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25" name="Oval 21"/>
          <p:cNvSpPr>
            <a:spLocks noChangeArrowheads="1"/>
          </p:cNvSpPr>
          <p:nvPr/>
        </p:nvSpPr>
        <p:spPr bwMode="auto">
          <a:xfrm>
            <a:off x="9677253" y="2478492"/>
            <a:ext cx="141251" cy="141251"/>
          </a:xfrm>
          <a:prstGeom prst="ellipse">
            <a:avLst/>
          </a:pr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26" name="Freeform 22"/>
          <p:cNvSpPr/>
          <p:nvPr/>
        </p:nvSpPr>
        <p:spPr bwMode="auto">
          <a:xfrm>
            <a:off x="9728039" y="2583241"/>
            <a:ext cx="222192" cy="463429"/>
          </a:xfrm>
          <a:custGeom>
            <a:avLst/>
            <a:gdLst>
              <a:gd name="T0" fmla="*/ 0 w 102"/>
              <a:gd name="T1" fmla="*/ 6 h 213"/>
              <a:gd name="T2" fmla="*/ 68 w 102"/>
              <a:gd name="T3" fmla="*/ 184 h 213"/>
              <a:gd name="T4" fmla="*/ 99 w 102"/>
              <a:gd name="T5" fmla="*/ 213 h 213"/>
              <a:gd name="T6" fmla="*/ 23 w 102"/>
              <a:gd name="T7" fmla="*/ 0 h 213"/>
              <a:gd name="T8" fmla="*/ 0 w 102"/>
              <a:gd name="T9" fmla="*/ 6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213">
                <a:moveTo>
                  <a:pt x="0" y="6"/>
                </a:moveTo>
                <a:cubicBezTo>
                  <a:pt x="0" y="7"/>
                  <a:pt x="68" y="184"/>
                  <a:pt x="68" y="184"/>
                </a:cubicBezTo>
                <a:cubicBezTo>
                  <a:pt x="68" y="184"/>
                  <a:pt x="96" y="213"/>
                  <a:pt x="99" y="213"/>
                </a:cubicBezTo>
                <a:cubicBezTo>
                  <a:pt x="102" y="213"/>
                  <a:pt x="23" y="0"/>
                  <a:pt x="23" y="0"/>
                </a:cubicBezTo>
                <a:lnTo>
                  <a:pt x="0" y="6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27" name="Freeform 23"/>
          <p:cNvSpPr/>
          <p:nvPr/>
        </p:nvSpPr>
        <p:spPr bwMode="auto">
          <a:xfrm>
            <a:off x="9532828" y="2583241"/>
            <a:ext cx="238063" cy="457081"/>
          </a:xfrm>
          <a:custGeom>
            <a:avLst/>
            <a:gdLst>
              <a:gd name="T0" fmla="*/ 149 w 150"/>
              <a:gd name="T1" fmla="*/ 14 h 288"/>
              <a:gd name="T2" fmla="*/ 40 w 150"/>
              <a:gd name="T3" fmla="*/ 248 h 288"/>
              <a:gd name="T4" fmla="*/ 0 w 150"/>
              <a:gd name="T5" fmla="*/ 288 h 288"/>
              <a:gd name="T6" fmla="*/ 11 w 150"/>
              <a:gd name="T7" fmla="*/ 233 h 288"/>
              <a:gd name="T8" fmla="*/ 117 w 150"/>
              <a:gd name="T9" fmla="*/ 0 h 288"/>
              <a:gd name="T10" fmla="*/ 150 w 150"/>
              <a:gd name="T11" fmla="*/ 11 h 288"/>
              <a:gd name="T12" fmla="*/ 149 w 150"/>
              <a:gd name="T13" fmla="*/ 1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" h="288">
                <a:moveTo>
                  <a:pt x="149" y="14"/>
                </a:moveTo>
                <a:lnTo>
                  <a:pt x="40" y="248"/>
                </a:lnTo>
                <a:lnTo>
                  <a:pt x="0" y="288"/>
                </a:lnTo>
                <a:lnTo>
                  <a:pt x="11" y="233"/>
                </a:lnTo>
                <a:lnTo>
                  <a:pt x="117" y="0"/>
                </a:lnTo>
                <a:lnTo>
                  <a:pt x="150" y="11"/>
                </a:lnTo>
                <a:lnTo>
                  <a:pt x="149" y="14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28" name="Freeform 24"/>
          <p:cNvSpPr/>
          <p:nvPr/>
        </p:nvSpPr>
        <p:spPr bwMode="auto">
          <a:xfrm>
            <a:off x="9740738" y="2427706"/>
            <a:ext cx="25393" cy="79355"/>
          </a:xfrm>
          <a:custGeom>
            <a:avLst/>
            <a:gdLst>
              <a:gd name="T0" fmla="*/ 12 w 12"/>
              <a:gd name="T1" fmla="*/ 30 h 36"/>
              <a:gd name="T2" fmla="*/ 6 w 12"/>
              <a:gd name="T3" fmla="*/ 36 h 36"/>
              <a:gd name="T4" fmla="*/ 0 w 12"/>
              <a:gd name="T5" fmla="*/ 30 h 36"/>
              <a:gd name="T6" fmla="*/ 0 w 12"/>
              <a:gd name="T7" fmla="*/ 6 h 36"/>
              <a:gd name="T8" fmla="*/ 6 w 12"/>
              <a:gd name="T9" fmla="*/ 0 h 36"/>
              <a:gd name="T10" fmla="*/ 12 w 12"/>
              <a:gd name="T11" fmla="*/ 6 h 36"/>
              <a:gd name="T12" fmla="*/ 12 w 12"/>
              <a:gd name="T13" fmla="*/ 3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6">
                <a:moveTo>
                  <a:pt x="12" y="30"/>
                </a:moveTo>
                <a:cubicBezTo>
                  <a:pt x="12" y="33"/>
                  <a:pt x="10" y="36"/>
                  <a:pt x="6" y="36"/>
                </a:cubicBezTo>
                <a:cubicBezTo>
                  <a:pt x="3" y="36"/>
                  <a:pt x="0" y="33"/>
                  <a:pt x="0" y="30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0" y="0"/>
                  <a:pt x="12" y="3"/>
                  <a:pt x="12" y="6"/>
                </a:cubicBezTo>
                <a:lnTo>
                  <a:pt x="12" y="30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29" name="Freeform 25"/>
          <p:cNvSpPr>
            <a:spLocks noEditPoints="1"/>
          </p:cNvSpPr>
          <p:nvPr/>
        </p:nvSpPr>
        <p:spPr bwMode="auto">
          <a:xfrm>
            <a:off x="8604383" y="2086484"/>
            <a:ext cx="225367" cy="609441"/>
          </a:xfrm>
          <a:custGeom>
            <a:avLst/>
            <a:gdLst>
              <a:gd name="T0" fmla="*/ 51 w 103"/>
              <a:gd name="T1" fmla="*/ 280 h 280"/>
              <a:gd name="T2" fmla="*/ 103 w 103"/>
              <a:gd name="T3" fmla="*/ 140 h 280"/>
              <a:gd name="T4" fmla="*/ 51 w 103"/>
              <a:gd name="T5" fmla="*/ 0 h 280"/>
              <a:gd name="T6" fmla="*/ 51 w 103"/>
              <a:gd name="T7" fmla="*/ 22 h 280"/>
              <a:gd name="T8" fmla="*/ 94 w 103"/>
              <a:gd name="T9" fmla="*/ 140 h 280"/>
              <a:gd name="T10" fmla="*/ 51 w 103"/>
              <a:gd name="T11" fmla="*/ 257 h 280"/>
              <a:gd name="T12" fmla="*/ 51 w 103"/>
              <a:gd name="T13" fmla="*/ 280 h 280"/>
              <a:gd name="T14" fmla="*/ 51 w 103"/>
              <a:gd name="T15" fmla="*/ 0 h 280"/>
              <a:gd name="T16" fmla="*/ 0 w 103"/>
              <a:gd name="T17" fmla="*/ 140 h 280"/>
              <a:gd name="T18" fmla="*/ 51 w 103"/>
              <a:gd name="T19" fmla="*/ 280 h 280"/>
              <a:gd name="T20" fmla="*/ 51 w 103"/>
              <a:gd name="T21" fmla="*/ 280 h 280"/>
              <a:gd name="T22" fmla="*/ 51 w 103"/>
              <a:gd name="T23" fmla="*/ 257 h 280"/>
              <a:gd name="T24" fmla="*/ 51 w 103"/>
              <a:gd name="T25" fmla="*/ 257 h 280"/>
              <a:gd name="T26" fmla="*/ 51 w 103"/>
              <a:gd name="T27" fmla="*/ 257 h 280"/>
              <a:gd name="T28" fmla="*/ 8 w 103"/>
              <a:gd name="T29" fmla="*/ 140 h 280"/>
              <a:gd name="T30" fmla="*/ 51 w 103"/>
              <a:gd name="T31" fmla="*/ 22 h 280"/>
              <a:gd name="T32" fmla="*/ 51 w 103"/>
              <a:gd name="T33" fmla="*/ 22 h 280"/>
              <a:gd name="T34" fmla="*/ 51 w 103"/>
              <a:gd name="T35" fmla="*/ 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3" h="280">
                <a:moveTo>
                  <a:pt x="51" y="280"/>
                </a:moveTo>
                <a:cubicBezTo>
                  <a:pt x="80" y="280"/>
                  <a:pt x="103" y="217"/>
                  <a:pt x="103" y="140"/>
                </a:cubicBezTo>
                <a:cubicBezTo>
                  <a:pt x="103" y="62"/>
                  <a:pt x="80" y="0"/>
                  <a:pt x="51" y="0"/>
                </a:cubicBezTo>
                <a:cubicBezTo>
                  <a:pt x="51" y="22"/>
                  <a:pt x="51" y="22"/>
                  <a:pt x="51" y="22"/>
                </a:cubicBezTo>
                <a:cubicBezTo>
                  <a:pt x="75" y="22"/>
                  <a:pt x="94" y="75"/>
                  <a:pt x="94" y="140"/>
                </a:cubicBezTo>
                <a:cubicBezTo>
                  <a:pt x="94" y="204"/>
                  <a:pt x="75" y="257"/>
                  <a:pt x="51" y="257"/>
                </a:cubicBezTo>
                <a:lnTo>
                  <a:pt x="51" y="280"/>
                </a:lnTo>
                <a:close/>
                <a:moveTo>
                  <a:pt x="51" y="0"/>
                </a:moveTo>
                <a:cubicBezTo>
                  <a:pt x="23" y="0"/>
                  <a:pt x="0" y="62"/>
                  <a:pt x="0" y="140"/>
                </a:cubicBezTo>
                <a:cubicBezTo>
                  <a:pt x="0" y="217"/>
                  <a:pt x="23" y="280"/>
                  <a:pt x="51" y="280"/>
                </a:cubicBezTo>
                <a:cubicBezTo>
                  <a:pt x="51" y="280"/>
                  <a:pt x="51" y="280"/>
                  <a:pt x="51" y="280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27" y="257"/>
                  <a:pt x="8" y="204"/>
                  <a:pt x="8" y="140"/>
                </a:cubicBezTo>
                <a:cubicBezTo>
                  <a:pt x="8" y="75"/>
                  <a:pt x="27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0"/>
                  <a:pt x="51" y="0"/>
                  <a:pt x="51" y="0"/>
                </a:cubicBez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30" name="Freeform 26"/>
          <p:cNvSpPr>
            <a:spLocks noEditPoints="1"/>
          </p:cNvSpPr>
          <p:nvPr/>
        </p:nvSpPr>
        <p:spPr bwMode="auto">
          <a:xfrm>
            <a:off x="8410758" y="2278521"/>
            <a:ext cx="611029" cy="223780"/>
          </a:xfrm>
          <a:custGeom>
            <a:avLst/>
            <a:gdLst>
              <a:gd name="T0" fmla="*/ 280 w 280"/>
              <a:gd name="T1" fmla="*/ 52 h 103"/>
              <a:gd name="T2" fmla="*/ 140 w 280"/>
              <a:gd name="T3" fmla="*/ 0 h 103"/>
              <a:gd name="T4" fmla="*/ 140 w 280"/>
              <a:gd name="T5" fmla="*/ 8 h 103"/>
              <a:gd name="T6" fmla="*/ 257 w 280"/>
              <a:gd name="T7" fmla="*/ 52 h 103"/>
              <a:gd name="T8" fmla="*/ 140 w 280"/>
              <a:gd name="T9" fmla="*/ 95 h 103"/>
              <a:gd name="T10" fmla="*/ 140 w 280"/>
              <a:gd name="T11" fmla="*/ 103 h 103"/>
              <a:gd name="T12" fmla="*/ 280 w 280"/>
              <a:gd name="T13" fmla="*/ 52 h 103"/>
              <a:gd name="T14" fmla="*/ 140 w 280"/>
              <a:gd name="T15" fmla="*/ 0 h 103"/>
              <a:gd name="T16" fmla="*/ 140 w 280"/>
              <a:gd name="T17" fmla="*/ 0 h 103"/>
              <a:gd name="T18" fmla="*/ 0 w 280"/>
              <a:gd name="T19" fmla="*/ 52 h 103"/>
              <a:gd name="T20" fmla="*/ 140 w 280"/>
              <a:gd name="T21" fmla="*/ 103 h 103"/>
              <a:gd name="T22" fmla="*/ 140 w 280"/>
              <a:gd name="T23" fmla="*/ 103 h 103"/>
              <a:gd name="T24" fmla="*/ 140 w 280"/>
              <a:gd name="T25" fmla="*/ 95 h 103"/>
              <a:gd name="T26" fmla="*/ 140 w 280"/>
              <a:gd name="T27" fmla="*/ 95 h 103"/>
              <a:gd name="T28" fmla="*/ 23 w 280"/>
              <a:gd name="T29" fmla="*/ 52 h 103"/>
              <a:gd name="T30" fmla="*/ 23 w 280"/>
              <a:gd name="T31" fmla="*/ 52 h 103"/>
              <a:gd name="T32" fmla="*/ 140 w 280"/>
              <a:gd name="T33" fmla="*/ 8 h 103"/>
              <a:gd name="T34" fmla="*/ 140 w 280"/>
              <a:gd name="T35" fmla="*/ 8 h 103"/>
              <a:gd name="T36" fmla="*/ 140 w 280"/>
              <a:gd name="T37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80" h="103">
                <a:moveTo>
                  <a:pt x="280" y="52"/>
                </a:moveTo>
                <a:cubicBezTo>
                  <a:pt x="280" y="23"/>
                  <a:pt x="217" y="0"/>
                  <a:pt x="140" y="0"/>
                </a:cubicBezTo>
                <a:cubicBezTo>
                  <a:pt x="140" y="8"/>
                  <a:pt x="140" y="8"/>
                  <a:pt x="140" y="8"/>
                </a:cubicBezTo>
                <a:cubicBezTo>
                  <a:pt x="205" y="8"/>
                  <a:pt x="257" y="28"/>
                  <a:pt x="257" y="52"/>
                </a:cubicBezTo>
                <a:cubicBezTo>
                  <a:pt x="257" y="75"/>
                  <a:pt x="205" y="95"/>
                  <a:pt x="140" y="95"/>
                </a:cubicBezTo>
                <a:cubicBezTo>
                  <a:pt x="140" y="103"/>
                  <a:pt x="140" y="103"/>
                  <a:pt x="140" y="103"/>
                </a:cubicBezTo>
                <a:cubicBezTo>
                  <a:pt x="217" y="103"/>
                  <a:pt x="280" y="80"/>
                  <a:pt x="280" y="52"/>
                </a:cubicBezTo>
                <a:close/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63" y="0"/>
                  <a:pt x="0" y="23"/>
                  <a:pt x="0" y="52"/>
                </a:cubicBezTo>
                <a:cubicBezTo>
                  <a:pt x="0" y="80"/>
                  <a:pt x="63" y="103"/>
                  <a:pt x="140" y="103"/>
                </a:cubicBezTo>
                <a:cubicBezTo>
                  <a:pt x="140" y="103"/>
                  <a:pt x="140" y="103"/>
                  <a:pt x="140" y="103"/>
                </a:cubicBezTo>
                <a:cubicBezTo>
                  <a:pt x="140" y="95"/>
                  <a:pt x="140" y="95"/>
                  <a:pt x="140" y="95"/>
                </a:cubicBezTo>
                <a:cubicBezTo>
                  <a:pt x="140" y="95"/>
                  <a:pt x="140" y="95"/>
                  <a:pt x="140" y="95"/>
                </a:cubicBezTo>
                <a:cubicBezTo>
                  <a:pt x="75" y="95"/>
                  <a:pt x="23" y="75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28"/>
                  <a:pt x="75" y="8"/>
                  <a:pt x="140" y="8"/>
                </a:cubicBezTo>
                <a:cubicBezTo>
                  <a:pt x="140" y="8"/>
                  <a:pt x="140" y="8"/>
                  <a:pt x="140" y="8"/>
                </a:cubicBezTo>
                <a:lnTo>
                  <a:pt x="140" y="0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31" name="Freeform 27"/>
          <p:cNvSpPr>
            <a:spLocks noEditPoints="1"/>
          </p:cNvSpPr>
          <p:nvPr/>
        </p:nvSpPr>
        <p:spPr bwMode="auto">
          <a:xfrm>
            <a:off x="8456783" y="2140445"/>
            <a:ext cx="518977" cy="498345"/>
          </a:xfrm>
          <a:custGeom>
            <a:avLst/>
            <a:gdLst>
              <a:gd name="T0" fmla="*/ 218 w 238"/>
              <a:gd name="T1" fmla="*/ 16 h 229"/>
              <a:gd name="T2" fmla="*/ 119 w 238"/>
              <a:gd name="T3" fmla="*/ 46 h 229"/>
              <a:gd name="T4" fmla="*/ 119 w 238"/>
              <a:gd name="T5" fmla="*/ 57 h 229"/>
              <a:gd name="T6" fmla="*/ 202 w 238"/>
              <a:gd name="T7" fmla="*/ 32 h 229"/>
              <a:gd name="T8" fmla="*/ 150 w 238"/>
              <a:gd name="T9" fmla="*/ 145 h 229"/>
              <a:gd name="T10" fmla="*/ 119 w 238"/>
              <a:gd name="T11" fmla="*/ 172 h 229"/>
              <a:gd name="T12" fmla="*/ 119 w 238"/>
              <a:gd name="T13" fmla="*/ 183 h 229"/>
              <a:gd name="T14" fmla="*/ 156 w 238"/>
              <a:gd name="T15" fmla="*/ 151 h 229"/>
              <a:gd name="T16" fmla="*/ 218 w 238"/>
              <a:gd name="T17" fmla="*/ 16 h 229"/>
              <a:gd name="T18" fmla="*/ 119 w 238"/>
              <a:gd name="T19" fmla="*/ 46 h 229"/>
              <a:gd name="T20" fmla="*/ 83 w 238"/>
              <a:gd name="T21" fmla="*/ 78 h 229"/>
              <a:gd name="T22" fmla="*/ 20 w 238"/>
              <a:gd name="T23" fmla="*/ 214 h 229"/>
              <a:gd name="T24" fmla="*/ 119 w 238"/>
              <a:gd name="T25" fmla="*/ 183 h 229"/>
              <a:gd name="T26" fmla="*/ 119 w 238"/>
              <a:gd name="T27" fmla="*/ 172 h 229"/>
              <a:gd name="T28" fmla="*/ 36 w 238"/>
              <a:gd name="T29" fmla="*/ 197 h 229"/>
              <a:gd name="T30" fmla="*/ 36 w 238"/>
              <a:gd name="T31" fmla="*/ 197 h 229"/>
              <a:gd name="T32" fmla="*/ 89 w 238"/>
              <a:gd name="T33" fmla="*/ 84 h 229"/>
              <a:gd name="T34" fmla="*/ 119 w 238"/>
              <a:gd name="T35" fmla="*/ 57 h 229"/>
              <a:gd name="T36" fmla="*/ 119 w 238"/>
              <a:gd name="T37" fmla="*/ 46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8" h="229">
                <a:moveTo>
                  <a:pt x="218" y="16"/>
                </a:moveTo>
                <a:cubicBezTo>
                  <a:pt x="202" y="0"/>
                  <a:pt x="162" y="13"/>
                  <a:pt x="119" y="46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55" y="30"/>
                  <a:pt x="189" y="19"/>
                  <a:pt x="202" y="32"/>
                </a:cubicBezTo>
                <a:cubicBezTo>
                  <a:pt x="219" y="49"/>
                  <a:pt x="195" y="99"/>
                  <a:pt x="150" y="145"/>
                </a:cubicBezTo>
                <a:cubicBezTo>
                  <a:pt x="140" y="155"/>
                  <a:pt x="129" y="164"/>
                  <a:pt x="119" y="172"/>
                </a:cubicBezTo>
                <a:cubicBezTo>
                  <a:pt x="119" y="183"/>
                  <a:pt x="119" y="183"/>
                  <a:pt x="119" y="183"/>
                </a:cubicBezTo>
                <a:cubicBezTo>
                  <a:pt x="131" y="174"/>
                  <a:pt x="144" y="163"/>
                  <a:pt x="156" y="151"/>
                </a:cubicBezTo>
                <a:cubicBezTo>
                  <a:pt x="210" y="96"/>
                  <a:pt x="238" y="36"/>
                  <a:pt x="218" y="16"/>
                </a:cubicBezTo>
                <a:close/>
                <a:moveTo>
                  <a:pt x="119" y="46"/>
                </a:moveTo>
                <a:cubicBezTo>
                  <a:pt x="107" y="55"/>
                  <a:pt x="95" y="66"/>
                  <a:pt x="83" y="78"/>
                </a:cubicBezTo>
                <a:cubicBezTo>
                  <a:pt x="28" y="133"/>
                  <a:pt x="0" y="193"/>
                  <a:pt x="20" y="214"/>
                </a:cubicBezTo>
                <a:cubicBezTo>
                  <a:pt x="36" y="229"/>
                  <a:pt x="76" y="216"/>
                  <a:pt x="119" y="183"/>
                </a:cubicBezTo>
                <a:cubicBezTo>
                  <a:pt x="119" y="172"/>
                  <a:pt x="119" y="172"/>
                  <a:pt x="119" y="172"/>
                </a:cubicBezTo>
                <a:cubicBezTo>
                  <a:pt x="83" y="199"/>
                  <a:pt x="49" y="211"/>
                  <a:pt x="36" y="197"/>
                </a:cubicBezTo>
                <a:cubicBezTo>
                  <a:pt x="36" y="197"/>
                  <a:pt x="36" y="197"/>
                  <a:pt x="36" y="197"/>
                </a:cubicBezTo>
                <a:cubicBezTo>
                  <a:pt x="19" y="181"/>
                  <a:pt x="43" y="130"/>
                  <a:pt x="89" y="84"/>
                </a:cubicBezTo>
                <a:cubicBezTo>
                  <a:pt x="99" y="74"/>
                  <a:pt x="109" y="65"/>
                  <a:pt x="119" y="57"/>
                </a:cubicBezTo>
                <a:lnTo>
                  <a:pt x="119" y="46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32" name="Freeform 28"/>
          <p:cNvSpPr>
            <a:spLocks noEditPoints="1"/>
          </p:cNvSpPr>
          <p:nvPr/>
        </p:nvSpPr>
        <p:spPr bwMode="auto">
          <a:xfrm>
            <a:off x="8626116" y="2309779"/>
            <a:ext cx="518977" cy="498345"/>
          </a:xfrm>
          <a:custGeom>
            <a:avLst/>
            <a:gdLst>
              <a:gd name="T0" fmla="*/ 218 w 238"/>
              <a:gd name="T1" fmla="*/ 214 h 229"/>
              <a:gd name="T2" fmla="*/ 156 w 238"/>
              <a:gd name="T3" fmla="*/ 78 h 229"/>
              <a:gd name="T4" fmla="*/ 119 w 238"/>
              <a:gd name="T5" fmla="*/ 46 h 229"/>
              <a:gd name="T6" fmla="*/ 119 w 238"/>
              <a:gd name="T7" fmla="*/ 57 h 229"/>
              <a:gd name="T8" fmla="*/ 150 w 238"/>
              <a:gd name="T9" fmla="*/ 84 h 229"/>
              <a:gd name="T10" fmla="*/ 202 w 238"/>
              <a:gd name="T11" fmla="*/ 197 h 229"/>
              <a:gd name="T12" fmla="*/ 119 w 238"/>
              <a:gd name="T13" fmla="*/ 172 h 229"/>
              <a:gd name="T14" fmla="*/ 119 w 238"/>
              <a:gd name="T15" fmla="*/ 183 h 229"/>
              <a:gd name="T16" fmla="*/ 218 w 238"/>
              <a:gd name="T17" fmla="*/ 214 h 229"/>
              <a:gd name="T18" fmla="*/ 119 w 238"/>
              <a:gd name="T19" fmla="*/ 46 h 229"/>
              <a:gd name="T20" fmla="*/ 20 w 238"/>
              <a:gd name="T21" fmla="*/ 16 h 229"/>
              <a:gd name="T22" fmla="*/ 83 w 238"/>
              <a:gd name="T23" fmla="*/ 151 h 229"/>
              <a:gd name="T24" fmla="*/ 119 w 238"/>
              <a:gd name="T25" fmla="*/ 183 h 229"/>
              <a:gd name="T26" fmla="*/ 119 w 238"/>
              <a:gd name="T27" fmla="*/ 172 h 229"/>
              <a:gd name="T28" fmla="*/ 89 w 238"/>
              <a:gd name="T29" fmla="*/ 145 h 229"/>
              <a:gd name="T30" fmla="*/ 36 w 238"/>
              <a:gd name="T31" fmla="*/ 32 h 229"/>
              <a:gd name="T32" fmla="*/ 36 w 238"/>
              <a:gd name="T33" fmla="*/ 32 h 229"/>
              <a:gd name="T34" fmla="*/ 119 w 238"/>
              <a:gd name="T35" fmla="*/ 57 h 229"/>
              <a:gd name="T36" fmla="*/ 119 w 238"/>
              <a:gd name="T37" fmla="*/ 46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8" h="229">
                <a:moveTo>
                  <a:pt x="218" y="214"/>
                </a:moveTo>
                <a:cubicBezTo>
                  <a:pt x="238" y="193"/>
                  <a:pt x="210" y="133"/>
                  <a:pt x="156" y="78"/>
                </a:cubicBezTo>
                <a:cubicBezTo>
                  <a:pt x="144" y="66"/>
                  <a:pt x="131" y="55"/>
                  <a:pt x="119" y="46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29" y="65"/>
                  <a:pt x="140" y="74"/>
                  <a:pt x="150" y="84"/>
                </a:cubicBezTo>
                <a:cubicBezTo>
                  <a:pt x="195" y="130"/>
                  <a:pt x="219" y="181"/>
                  <a:pt x="202" y="197"/>
                </a:cubicBezTo>
                <a:cubicBezTo>
                  <a:pt x="189" y="211"/>
                  <a:pt x="155" y="199"/>
                  <a:pt x="119" y="172"/>
                </a:cubicBezTo>
                <a:cubicBezTo>
                  <a:pt x="119" y="183"/>
                  <a:pt x="119" y="183"/>
                  <a:pt x="119" y="183"/>
                </a:cubicBezTo>
                <a:cubicBezTo>
                  <a:pt x="162" y="216"/>
                  <a:pt x="202" y="229"/>
                  <a:pt x="218" y="214"/>
                </a:cubicBezTo>
                <a:close/>
                <a:moveTo>
                  <a:pt x="119" y="46"/>
                </a:moveTo>
                <a:cubicBezTo>
                  <a:pt x="76" y="13"/>
                  <a:pt x="36" y="0"/>
                  <a:pt x="20" y="16"/>
                </a:cubicBezTo>
                <a:cubicBezTo>
                  <a:pt x="0" y="36"/>
                  <a:pt x="28" y="96"/>
                  <a:pt x="83" y="151"/>
                </a:cubicBezTo>
                <a:cubicBezTo>
                  <a:pt x="95" y="163"/>
                  <a:pt x="107" y="174"/>
                  <a:pt x="119" y="183"/>
                </a:cubicBezTo>
                <a:cubicBezTo>
                  <a:pt x="119" y="172"/>
                  <a:pt x="119" y="172"/>
                  <a:pt x="119" y="172"/>
                </a:cubicBezTo>
                <a:cubicBezTo>
                  <a:pt x="109" y="164"/>
                  <a:pt x="99" y="155"/>
                  <a:pt x="89" y="145"/>
                </a:cubicBezTo>
                <a:cubicBezTo>
                  <a:pt x="43" y="99"/>
                  <a:pt x="19" y="49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49" y="19"/>
                  <a:pt x="83" y="30"/>
                  <a:pt x="119" y="57"/>
                </a:cubicBezTo>
                <a:lnTo>
                  <a:pt x="119" y="46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33" name="Oval 29"/>
          <p:cNvSpPr>
            <a:spLocks noChangeArrowheads="1"/>
          </p:cNvSpPr>
          <p:nvPr/>
        </p:nvSpPr>
        <p:spPr bwMode="auto">
          <a:xfrm>
            <a:off x="8671040" y="2343592"/>
            <a:ext cx="93639" cy="93639"/>
          </a:xfrm>
          <a:prstGeom prst="ellipse">
            <a:avLst/>
          </a:pr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34" name="Freeform 30"/>
          <p:cNvSpPr>
            <a:spLocks noEditPoints="1"/>
          </p:cNvSpPr>
          <p:nvPr/>
        </p:nvSpPr>
        <p:spPr bwMode="auto">
          <a:xfrm>
            <a:off x="9389991" y="1913490"/>
            <a:ext cx="257108" cy="487236"/>
          </a:xfrm>
          <a:custGeom>
            <a:avLst/>
            <a:gdLst>
              <a:gd name="T0" fmla="*/ 67 w 162"/>
              <a:gd name="T1" fmla="*/ 307 h 307"/>
              <a:gd name="T2" fmla="*/ 162 w 162"/>
              <a:gd name="T3" fmla="*/ 307 h 307"/>
              <a:gd name="T4" fmla="*/ 67 w 162"/>
              <a:gd name="T5" fmla="*/ 127 h 307"/>
              <a:gd name="T6" fmla="*/ 67 w 162"/>
              <a:gd name="T7" fmla="*/ 193 h 307"/>
              <a:gd name="T8" fmla="*/ 110 w 162"/>
              <a:gd name="T9" fmla="*/ 267 h 307"/>
              <a:gd name="T10" fmla="*/ 67 w 162"/>
              <a:gd name="T11" fmla="*/ 267 h 307"/>
              <a:gd name="T12" fmla="*/ 67 w 162"/>
              <a:gd name="T13" fmla="*/ 307 h 307"/>
              <a:gd name="T14" fmla="*/ 0 w 162"/>
              <a:gd name="T15" fmla="*/ 0 h 307"/>
              <a:gd name="T16" fmla="*/ 0 w 162"/>
              <a:gd name="T17" fmla="*/ 307 h 307"/>
              <a:gd name="T18" fmla="*/ 67 w 162"/>
              <a:gd name="T19" fmla="*/ 307 h 307"/>
              <a:gd name="T20" fmla="*/ 67 w 162"/>
              <a:gd name="T21" fmla="*/ 267 h 307"/>
              <a:gd name="T22" fmla="*/ 24 w 162"/>
              <a:gd name="T23" fmla="*/ 267 h 307"/>
              <a:gd name="T24" fmla="*/ 24 w 162"/>
              <a:gd name="T25" fmla="*/ 120 h 307"/>
              <a:gd name="T26" fmla="*/ 24 w 162"/>
              <a:gd name="T27" fmla="*/ 120 h 307"/>
              <a:gd name="T28" fmla="*/ 67 w 162"/>
              <a:gd name="T29" fmla="*/ 193 h 307"/>
              <a:gd name="T30" fmla="*/ 67 w 162"/>
              <a:gd name="T31" fmla="*/ 127 h 307"/>
              <a:gd name="T32" fmla="*/ 0 w 162"/>
              <a:gd name="T33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" h="307">
                <a:moveTo>
                  <a:pt x="67" y="307"/>
                </a:moveTo>
                <a:lnTo>
                  <a:pt x="162" y="307"/>
                </a:lnTo>
                <a:lnTo>
                  <a:pt x="67" y="127"/>
                </a:lnTo>
                <a:lnTo>
                  <a:pt x="67" y="193"/>
                </a:lnTo>
                <a:lnTo>
                  <a:pt x="110" y="267"/>
                </a:lnTo>
                <a:lnTo>
                  <a:pt x="67" y="267"/>
                </a:lnTo>
                <a:lnTo>
                  <a:pt x="67" y="307"/>
                </a:lnTo>
                <a:close/>
                <a:moveTo>
                  <a:pt x="0" y="0"/>
                </a:moveTo>
                <a:lnTo>
                  <a:pt x="0" y="307"/>
                </a:lnTo>
                <a:lnTo>
                  <a:pt x="67" y="307"/>
                </a:lnTo>
                <a:lnTo>
                  <a:pt x="67" y="267"/>
                </a:lnTo>
                <a:lnTo>
                  <a:pt x="24" y="267"/>
                </a:lnTo>
                <a:lnTo>
                  <a:pt x="24" y="120"/>
                </a:lnTo>
                <a:lnTo>
                  <a:pt x="24" y="120"/>
                </a:lnTo>
                <a:lnTo>
                  <a:pt x="67" y="193"/>
                </a:lnTo>
                <a:lnTo>
                  <a:pt x="67" y="127"/>
                </a:lnTo>
                <a:lnTo>
                  <a:pt x="0" y="0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35" name="Rectangle 31"/>
          <p:cNvSpPr>
            <a:spLocks noChangeArrowheads="1"/>
          </p:cNvSpPr>
          <p:nvPr/>
        </p:nvSpPr>
        <p:spPr bwMode="auto">
          <a:xfrm>
            <a:off x="9261436" y="1911904"/>
            <a:ext cx="65071" cy="474540"/>
          </a:xfrm>
          <a:prstGeom prst="rect">
            <a:avLst/>
          </a:pr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36" name="Freeform 32"/>
          <p:cNvSpPr>
            <a:spLocks noEditPoints="1"/>
          </p:cNvSpPr>
          <p:nvPr/>
        </p:nvSpPr>
        <p:spPr bwMode="auto">
          <a:xfrm>
            <a:off x="7153785" y="4302056"/>
            <a:ext cx="561829" cy="411056"/>
          </a:xfrm>
          <a:custGeom>
            <a:avLst/>
            <a:gdLst>
              <a:gd name="T0" fmla="*/ 213 w 258"/>
              <a:gd name="T1" fmla="*/ 31 h 189"/>
              <a:gd name="T2" fmla="*/ 204 w 258"/>
              <a:gd name="T3" fmla="*/ 69 h 189"/>
              <a:gd name="T4" fmla="*/ 228 w 258"/>
              <a:gd name="T5" fmla="*/ 109 h 189"/>
              <a:gd name="T6" fmla="*/ 204 w 258"/>
              <a:gd name="T7" fmla="*/ 146 h 189"/>
              <a:gd name="T8" fmla="*/ 204 w 258"/>
              <a:gd name="T9" fmla="*/ 27 h 189"/>
              <a:gd name="T10" fmla="*/ 91 w 258"/>
              <a:gd name="T11" fmla="*/ 14 h 189"/>
              <a:gd name="T12" fmla="*/ 97 w 258"/>
              <a:gd name="T13" fmla="*/ 15 h 189"/>
              <a:gd name="T14" fmla="*/ 91 w 258"/>
              <a:gd name="T15" fmla="*/ 42 h 189"/>
              <a:gd name="T16" fmla="*/ 91 w 258"/>
              <a:gd name="T17" fmla="*/ 162 h 189"/>
              <a:gd name="T18" fmla="*/ 166 w 258"/>
              <a:gd name="T19" fmla="*/ 145 h 189"/>
              <a:gd name="T20" fmla="*/ 204 w 258"/>
              <a:gd name="T21" fmla="*/ 125 h 189"/>
              <a:gd name="T22" fmla="*/ 191 w 258"/>
              <a:gd name="T23" fmla="*/ 122 h 189"/>
              <a:gd name="T24" fmla="*/ 204 w 258"/>
              <a:gd name="T25" fmla="*/ 69 h 189"/>
              <a:gd name="T26" fmla="*/ 91 w 258"/>
              <a:gd name="T27" fmla="*/ 6 h 189"/>
              <a:gd name="T28" fmla="*/ 78 w 258"/>
              <a:gd name="T29" fmla="*/ 24 h 189"/>
              <a:gd name="T30" fmla="*/ 91 w 258"/>
              <a:gd name="T31" fmla="*/ 14 h 189"/>
              <a:gd name="T32" fmla="*/ 78 w 258"/>
              <a:gd name="T33" fmla="*/ 188 h 189"/>
              <a:gd name="T34" fmla="*/ 91 w 258"/>
              <a:gd name="T35" fmla="*/ 162 h 189"/>
              <a:gd name="T36" fmla="*/ 78 w 258"/>
              <a:gd name="T37" fmla="*/ 176 h 189"/>
              <a:gd name="T38" fmla="*/ 91 w 258"/>
              <a:gd name="T39" fmla="*/ 42 h 189"/>
              <a:gd name="T40" fmla="*/ 80 w 258"/>
              <a:gd name="T41" fmla="*/ 134 h 189"/>
              <a:gd name="T42" fmla="*/ 78 w 258"/>
              <a:gd name="T43" fmla="*/ 64 h 189"/>
              <a:gd name="T44" fmla="*/ 78 w 258"/>
              <a:gd name="T45" fmla="*/ 33 h 189"/>
              <a:gd name="T46" fmla="*/ 91 w 258"/>
              <a:gd name="T47" fmla="*/ 42 h 189"/>
              <a:gd name="T48" fmla="*/ 60 w 258"/>
              <a:gd name="T49" fmla="*/ 18 h 189"/>
              <a:gd name="T50" fmla="*/ 68 w 258"/>
              <a:gd name="T51" fmla="*/ 42 h 189"/>
              <a:gd name="T52" fmla="*/ 78 w 258"/>
              <a:gd name="T53" fmla="*/ 33 h 189"/>
              <a:gd name="T54" fmla="*/ 78 w 258"/>
              <a:gd name="T55" fmla="*/ 9 h 189"/>
              <a:gd name="T56" fmla="*/ 78 w 258"/>
              <a:gd name="T57" fmla="*/ 188 h 189"/>
              <a:gd name="T58" fmla="*/ 60 w 258"/>
              <a:gd name="T59" fmla="*/ 176 h 189"/>
              <a:gd name="T60" fmla="*/ 78 w 258"/>
              <a:gd name="T61" fmla="*/ 64 h 189"/>
              <a:gd name="T62" fmla="*/ 60 w 258"/>
              <a:gd name="T63" fmla="*/ 134 h 189"/>
              <a:gd name="T64" fmla="*/ 70 w 258"/>
              <a:gd name="T65" fmla="*/ 116 h 189"/>
              <a:gd name="T66" fmla="*/ 60 w 258"/>
              <a:gd name="T67" fmla="*/ 87 h 189"/>
              <a:gd name="T68" fmla="*/ 76 w 258"/>
              <a:gd name="T69" fmla="*/ 68 h 189"/>
              <a:gd name="T70" fmla="*/ 60 w 258"/>
              <a:gd name="T71" fmla="*/ 18 h 189"/>
              <a:gd name="T72" fmla="*/ 60 w 258"/>
              <a:gd name="T73" fmla="*/ 187 h 189"/>
              <a:gd name="T74" fmla="*/ 59 w 258"/>
              <a:gd name="T75" fmla="*/ 175 h 189"/>
              <a:gd name="T76" fmla="*/ 49 w 258"/>
              <a:gd name="T77" fmla="*/ 144 h 189"/>
              <a:gd name="T78" fmla="*/ 60 w 258"/>
              <a:gd name="T79" fmla="*/ 125 h 189"/>
              <a:gd name="T80" fmla="*/ 41 w 258"/>
              <a:gd name="T81" fmla="*/ 125 h 189"/>
              <a:gd name="T82" fmla="*/ 60 w 258"/>
              <a:gd name="T83" fmla="*/ 87 h 189"/>
              <a:gd name="T84" fmla="*/ 51 w 258"/>
              <a:gd name="T85" fmla="*/ 76 h 189"/>
              <a:gd name="T86" fmla="*/ 43 w 258"/>
              <a:gd name="T87" fmla="*/ 51 h 189"/>
              <a:gd name="T88" fmla="*/ 60 w 258"/>
              <a:gd name="T89" fmla="*/ 1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58" h="189">
                <a:moveTo>
                  <a:pt x="253" y="104"/>
                </a:moveTo>
                <a:cubicBezTo>
                  <a:pt x="258" y="60"/>
                  <a:pt x="213" y="31"/>
                  <a:pt x="213" y="31"/>
                </a:cubicBezTo>
                <a:cubicBezTo>
                  <a:pt x="210" y="30"/>
                  <a:pt x="207" y="28"/>
                  <a:pt x="204" y="27"/>
                </a:cubicBezTo>
                <a:cubicBezTo>
                  <a:pt x="204" y="69"/>
                  <a:pt x="204" y="69"/>
                  <a:pt x="204" y="69"/>
                </a:cubicBezTo>
                <a:cubicBezTo>
                  <a:pt x="208" y="69"/>
                  <a:pt x="212" y="70"/>
                  <a:pt x="216" y="72"/>
                </a:cubicBezTo>
                <a:cubicBezTo>
                  <a:pt x="230" y="79"/>
                  <a:pt x="235" y="95"/>
                  <a:pt x="228" y="109"/>
                </a:cubicBezTo>
                <a:cubicBezTo>
                  <a:pt x="224" y="119"/>
                  <a:pt x="214" y="125"/>
                  <a:pt x="204" y="125"/>
                </a:cubicBezTo>
                <a:cubicBezTo>
                  <a:pt x="204" y="146"/>
                  <a:pt x="204" y="146"/>
                  <a:pt x="204" y="146"/>
                </a:cubicBezTo>
                <a:cubicBezTo>
                  <a:pt x="230" y="144"/>
                  <a:pt x="249" y="134"/>
                  <a:pt x="253" y="104"/>
                </a:cubicBezTo>
                <a:close/>
                <a:moveTo>
                  <a:pt x="204" y="27"/>
                </a:moveTo>
                <a:cubicBezTo>
                  <a:pt x="156" y="5"/>
                  <a:pt x="119" y="0"/>
                  <a:pt x="91" y="6"/>
                </a:cubicBezTo>
                <a:cubicBezTo>
                  <a:pt x="91" y="14"/>
                  <a:pt x="91" y="14"/>
                  <a:pt x="91" y="14"/>
                </a:cubicBezTo>
                <a:cubicBezTo>
                  <a:pt x="93" y="14"/>
                  <a:pt x="95" y="14"/>
                  <a:pt x="97" y="15"/>
                </a:cubicBezTo>
                <a:cubicBezTo>
                  <a:pt x="97" y="15"/>
                  <a:pt x="97" y="15"/>
                  <a:pt x="97" y="15"/>
                </a:cubicBezTo>
                <a:cubicBezTo>
                  <a:pt x="104" y="19"/>
                  <a:pt x="107" y="27"/>
                  <a:pt x="103" y="34"/>
                </a:cubicBezTo>
                <a:cubicBezTo>
                  <a:pt x="101" y="39"/>
                  <a:pt x="96" y="42"/>
                  <a:pt x="91" y="42"/>
                </a:cubicBezTo>
                <a:cubicBezTo>
                  <a:pt x="91" y="146"/>
                  <a:pt x="91" y="146"/>
                  <a:pt x="91" y="146"/>
                </a:cubicBezTo>
                <a:cubicBezTo>
                  <a:pt x="93" y="151"/>
                  <a:pt x="93" y="157"/>
                  <a:pt x="91" y="162"/>
                </a:cubicBezTo>
                <a:cubicBezTo>
                  <a:pt x="91" y="185"/>
                  <a:pt x="91" y="185"/>
                  <a:pt x="91" y="185"/>
                </a:cubicBezTo>
                <a:cubicBezTo>
                  <a:pt x="117" y="174"/>
                  <a:pt x="138" y="143"/>
                  <a:pt x="166" y="145"/>
                </a:cubicBezTo>
                <a:cubicBezTo>
                  <a:pt x="179" y="147"/>
                  <a:pt x="192" y="147"/>
                  <a:pt x="204" y="146"/>
                </a:cubicBezTo>
                <a:cubicBezTo>
                  <a:pt x="204" y="125"/>
                  <a:pt x="204" y="125"/>
                  <a:pt x="204" y="125"/>
                </a:cubicBezTo>
                <a:cubicBezTo>
                  <a:pt x="199" y="125"/>
                  <a:pt x="195" y="124"/>
                  <a:pt x="191" y="122"/>
                </a:cubicBezTo>
                <a:cubicBezTo>
                  <a:pt x="191" y="122"/>
                  <a:pt x="191" y="122"/>
                  <a:pt x="191" y="122"/>
                </a:cubicBezTo>
                <a:cubicBezTo>
                  <a:pt x="177" y="115"/>
                  <a:pt x="172" y="98"/>
                  <a:pt x="179" y="84"/>
                </a:cubicBezTo>
                <a:cubicBezTo>
                  <a:pt x="184" y="74"/>
                  <a:pt x="193" y="69"/>
                  <a:pt x="204" y="69"/>
                </a:cubicBezTo>
                <a:lnTo>
                  <a:pt x="204" y="27"/>
                </a:lnTo>
                <a:close/>
                <a:moveTo>
                  <a:pt x="91" y="6"/>
                </a:moveTo>
                <a:cubicBezTo>
                  <a:pt x="86" y="6"/>
                  <a:pt x="82" y="8"/>
                  <a:pt x="78" y="9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3"/>
                  <a:pt x="78" y="22"/>
                  <a:pt x="78" y="22"/>
                </a:cubicBezTo>
                <a:cubicBezTo>
                  <a:pt x="81" y="17"/>
                  <a:pt x="86" y="14"/>
                  <a:pt x="91" y="14"/>
                </a:cubicBezTo>
                <a:cubicBezTo>
                  <a:pt x="91" y="6"/>
                  <a:pt x="91" y="6"/>
                  <a:pt x="91" y="6"/>
                </a:cubicBezTo>
                <a:close/>
                <a:moveTo>
                  <a:pt x="78" y="188"/>
                </a:moveTo>
                <a:cubicBezTo>
                  <a:pt x="82" y="188"/>
                  <a:pt x="87" y="187"/>
                  <a:pt x="91" y="185"/>
                </a:cubicBezTo>
                <a:cubicBezTo>
                  <a:pt x="91" y="162"/>
                  <a:pt x="91" y="162"/>
                  <a:pt x="91" y="162"/>
                </a:cubicBezTo>
                <a:cubicBezTo>
                  <a:pt x="90" y="163"/>
                  <a:pt x="90" y="164"/>
                  <a:pt x="90" y="165"/>
                </a:cubicBezTo>
                <a:cubicBezTo>
                  <a:pt x="87" y="170"/>
                  <a:pt x="83" y="174"/>
                  <a:pt x="78" y="176"/>
                </a:cubicBezTo>
                <a:cubicBezTo>
                  <a:pt x="78" y="188"/>
                  <a:pt x="78" y="188"/>
                  <a:pt x="78" y="188"/>
                </a:cubicBezTo>
                <a:close/>
                <a:moveTo>
                  <a:pt x="91" y="42"/>
                </a:moveTo>
                <a:cubicBezTo>
                  <a:pt x="91" y="146"/>
                  <a:pt x="91" y="146"/>
                  <a:pt x="91" y="146"/>
                </a:cubicBezTo>
                <a:cubicBezTo>
                  <a:pt x="89" y="141"/>
                  <a:pt x="85" y="136"/>
                  <a:pt x="80" y="134"/>
                </a:cubicBezTo>
                <a:cubicBezTo>
                  <a:pt x="79" y="133"/>
                  <a:pt x="78" y="133"/>
                  <a:pt x="78" y="133"/>
                </a:cubicBezTo>
                <a:cubicBezTo>
                  <a:pt x="78" y="64"/>
                  <a:pt x="78" y="64"/>
                  <a:pt x="78" y="64"/>
                </a:cubicBezTo>
                <a:cubicBezTo>
                  <a:pt x="79" y="61"/>
                  <a:pt x="79" y="57"/>
                  <a:pt x="78" y="54"/>
                </a:cubicBezTo>
                <a:cubicBezTo>
                  <a:pt x="78" y="33"/>
                  <a:pt x="78" y="33"/>
                  <a:pt x="78" y="33"/>
                </a:cubicBezTo>
                <a:cubicBezTo>
                  <a:pt x="79" y="36"/>
                  <a:pt x="81" y="39"/>
                  <a:pt x="84" y="41"/>
                </a:cubicBezTo>
                <a:cubicBezTo>
                  <a:pt x="86" y="42"/>
                  <a:pt x="89" y="42"/>
                  <a:pt x="91" y="42"/>
                </a:cubicBezTo>
                <a:close/>
                <a:moveTo>
                  <a:pt x="78" y="9"/>
                </a:moveTo>
                <a:cubicBezTo>
                  <a:pt x="71" y="11"/>
                  <a:pt x="65" y="14"/>
                  <a:pt x="60" y="18"/>
                </a:cubicBezTo>
                <a:cubicBezTo>
                  <a:pt x="60" y="40"/>
                  <a:pt x="60" y="40"/>
                  <a:pt x="60" y="40"/>
                </a:cubicBezTo>
                <a:cubicBezTo>
                  <a:pt x="62" y="40"/>
                  <a:pt x="65" y="41"/>
                  <a:pt x="68" y="42"/>
                </a:cubicBezTo>
                <a:cubicBezTo>
                  <a:pt x="73" y="45"/>
                  <a:pt x="76" y="49"/>
                  <a:pt x="78" y="54"/>
                </a:cubicBezTo>
                <a:cubicBezTo>
                  <a:pt x="78" y="33"/>
                  <a:pt x="78" y="33"/>
                  <a:pt x="78" y="33"/>
                </a:cubicBezTo>
                <a:cubicBezTo>
                  <a:pt x="77" y="30"/>
                  <a:pt x="77" y="27"/>
                  <a:pt x="78" y="24"/>
                </a:cubicBezTo>
                <a:cubicBezTo>
                  <a:pt x="78" y="9"/>
                  <a:pt x="78" y="9"/>
                  <a:pt x="78" y="9"/>
                </a:cubicBezTo>
                <a:close/>
                <a:moveTo>
                  <a:pt x="60" y="187"/>
                </a:moveTo>
                <a:cubicBezTo>
                  <a:pt x="66" y="188"/>
                  <a:pt x="72" y="189"/>
                  <a:pt x="78" y="188"/>
                </a:cubicBezTo>
                <a:cubicBezTo>
                  <a:pt x="78" y="176"/>
                  <a:pt x="78" y="176"/>
                  <a:pt x="78" y="176"/>
                </a:cubicBezTo>
                <a:cubicBezTo>
                  <a:pt x="72" y="178"/>
                  <a:pt x="65" y="178"/>
                  <a:pt x="60" y="176"/>
                </a:cubicBezTo>
                <a:cubicBezTo>
                  <a:pt x="60" y="187"/>
                  <a:pt x="60" y="187"/>
                  <a:pt x="60" y="187"/>
                </a:cubicBezTo>
                <a:close/>
                <a:moveTo>
                  <a:pt x="78" y="64"/>
                </a:moveTo>
                <a:cubicBezTo>
                  <a:pt x="78" y="133"/>
                  <a:pt x="78" y="133"/>
                  <a:pt x="78" y="133"/>
                </a:cubicBezTo>
                <a:cubicBezTo>
                  <a:pt x="72" y="131"/>
                  <a:pt x="65" y="131"/>
                  <a:pt x="60" y="134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64" y="123"/>
                  <a:pt x="67" y="120"/>
                  <a:pt x="70" y="116"/>
                </a:cubicBezTo>
                <a:cubicBezTo>
                  <a:pt x="75" y="105"/>
                  <a:pt x="71" y="92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0" y="78"/>
                  <a:pt x="60" y="78"/>
                  <a:pt x="60" y="78"/>
                </a:cubicBezTo>
                <a:cubicBezTo>
                  <a:pt x="66" y="78"/>
                  <a:pt x="73" y="74"/>
                  <a:pt x="76" y="68"/>
                </a:cubicBezTo>
                <a:cubicBezTo>
                  <a:pt x="77" y="66"/>
                  <a:pt x="77" y="65"/>
                  <a:pt x="78" y="64"/>
                </a:cubicBezTo>
                <a:close/>
                <a:moveTo>
                  <a:pt x="60" y="18"/>
                </a:moveTo>
                <a:cubicBezTo>
                  <a:pt x="0" y="56"/>
                  <a:pt x="10" y="159"/>
                  <a:pt x="46" y="180"/>
                </a:cubicBezTo>
                <a:cubicBezTo>
                  <a:pt x="51" y="183"/>
                  <a:pt x="55" y="185"/>
                  <a:pt x="60" y="187"/>
                </a:cubicBezTo>
                <a:cubicBezTo>
                  <a:pt x="60" y="176"/>
                  <a:pt x="60" y="176"/>
                  <a:pt x="60" y="176"/>
                </a:cubicBezTo>
                <a:cubicBezTo>
                  <a:pt x="59" y="175"/>
                  <a:pt x="59" y="175"/>
                  <a:pt x="59" y="175"/>
                </a:cubicBezTo>
                <a:cubicBezTo>
                  <a:pt x="59" y="175"/>
                  <a:pt x="59" y="175"/>
                  <a:pt x="59" y="175"/>
                </a:cubicBezTo>
                <a:cubicBezTo>
                  <a:pt x="48" y="170"/>
                  <a:pt x="43" y="156"/>
                  <a:pt x="49" y="144"/>
                </a:cubicBezTo>
                <a:cubicBezTo>
                  <a:pt x="51" y="139"/>
                  <a:pt x="55" y="136"/>
                  <a:pt x="60" y="134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54" y="128"/>
                  <a:pt x="47" y="128"/>
                  <a:pt x="41" y="125"/>
                </a:cubicBezTo>
                <a:cubicBezTo>
                  <a:pt x="41" y="125"/>
                  <a:pt x="41" y="125"/>
                  <a:pt x="41" y="125"/>
                </a:cubicBezTo>
                <a:cubicBezTo>
                  <a:pt x="31" y="120"/>
                  <a:pt x="26" y="107"/>
                  <a:pt x="32" y="97"/>
                </a:cubicBezTo>
                <a:cubicBezTo>
                  <a:pt x="37" y="86"/>
                  <a:pt x="49" y="82"/>
                  <a:pt x="60" y="87"/>
                </a:cubicBezTo>
                <a:cubicBezTo>
                  <a:pt x="60" y="78"/>
                  <a:pt x="60" y="78"/>
                  <a:pt x="60" y="78"/>
                </a:cubicBezTo>
                <a:cubicBezTo>
                  <a:pt x="57" y="78"/>
                  <a:pt x="54" y="77"/>
                  <a:pt x="51" y="76"/>
                </a:cubicBezTo>
                <a:cubicBezTo>
                  <a:pt x="42" y="71"/>
                  <a:pt x="38" y="60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6" y="44"/>
                  <a:pt x="53" y="40"/>
                  <a:pt x="60" y="40"/>
                </a:cubicBezTo>
                <a:lnTo>
                  <a:pt x="60" y="18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grpSp>
        <p:nvGrpSpPr>
          <p:cNvPr id="37" name="Group 127"/>
          <p:cNvGrpSpPr/>
          <p:nvPr/>
        </p:nvGrpSpPr>
        <p:grpSpPr>
          <a:xfrm>
            <a:off x="8732936" y="4713111"/>
            <a:ext cx="507869" cy="653880"/>
            <a:chOff x="8610600" y="4127500"/>
            <a:chExt cx="508001" cy="654050"/>
          </a:xfrm>
          <a:solidFill>
            <a:srgbClr val="E61817"/>
          </a:solidFill>
        </p:grpSpPr>
        <p:sp>
          <p:nvSpPr>
            <p:cNvPr id="38" name="Freeform 33"/>
            <p:cNvSpPr/>
            <p:nvPr/>
          </p:nvSpPr>
          <p:spPr bwMode="auto">
            <a:xfrm>
              <a:off x="8618538" y="4127500"/>
              <a:ext cx="500063" cy="503238"/>
            </a:xfrm>
            <a:custGeom>
              <a:avLst/>
              <a:gdLst>
                <a:gd name="T0" fmla="*/ 169 w 230"/>
                <a:gd name="T1" fmla="*/ 12 h 231"/>
                <a:gd name="T2" fmla="*/ 215 w 230"/>
                <a:gd name="T3" fmla="*/ 103 h 231"/>
                <a:gd name="T4" fmla="*/ 102 w 230"/>
                <a:gd name="T5" fmla="*/ 216 h 231"/>
                <a:gd name="T6" fmla="*/ 12 w 230"/>
                <a:gd name="T7" fmla="*/ 171 h 231"/>
                <a:gd name="T8" fmla="*/ 0 w 230"/>
                <a:gd name="T9" fmla="*/ 181 h 231"/>
                <a:gd name="T10" fmla="*/ 102 w 230"/>
                <a:gd name="T11" fmla="*/ 231 h 231"/>
                <a:gd name="T12" fmla="*/ 230 w 230"/>
                <a:gd name="T13" fmla="*/ 103 h 231"/>
                <a:gd name="T14" fmla="*/ 178 w 230"/>
                <a:gd name="T15" fmla="*/ 0 h 231"/>
                <a:gd name="T16" fmla="*/ 169 w 230"/>
                <a:gd name="T17" fmla="*/ 1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231">
                  <a:moveTo>
                    <a:pt x="169" y="12"/>
                  </a:moveTo>
                  <a:cubicBezTo>
                    <a:pt x="197" y="32"/>
                    <a:pt x="215" y="65"/>
                    <a:pt x="215" y="103"/>
                  </a:cubicBezTo>
                  <a:cubicBezTo>
                    <a:pt x="215" y="165"/>
                    <a:pt x="165" y="216"/>
                    <a:pt x="102" y="216"/>
                  </a:cubicBezTo>
                  <a:cubicBezTo>
                    <a:pt x="65" y="216"/>
                    <a:pt x="33" y="198"/>
                    <a:pt x="12" y="17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24" y="211"/>
                    <a:pt x="61" y="231"/>
                    <a:pt x="102" y="231"/>
                  </a:cubicBezTo>
                  <a:cubicBezTo>
                    <a:pt x="173" y="231"/>
                    <a:pt x="230" y="174"/>
                    <a:pt x="230" y="103"/>
                  </a:cubicBezTo>
                  <a:cubicBezTo>
                    <a:pt x="230" y="61"/>
                    <a:pt x="210" y="23"/>
                    <a:pt x="178" y="0"/>
                  </a:cubicBezTo>
                  <a:lnTo>
                    <a:pt x="16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id-ID">
                <a:solidFill>
                  <a:srgbClr val="DCB68A"/>
                </a:solidFill>
              </a:endParaRPr>
            </a:p>
          </p:txBody>
        </p:sp>
        <p:sp>
          <p:nvSpPr>
            <p:cNvPr id="39" name="Freeform 34"/>
            <p:cNvSpPr>
              <a:spLocks noEditPoints="1"/>
            </p:cNvSpPr>
            <p:nvPr/>
          </p:nvSpPr>
          <p:spPr bwMode="auto">
            <a:xfrm>
              <a:off x="8621713" y="4137025"/>
              <a:ext cx="442913" cy="441325"/>
            </a:xfrm>
            <a:custGeom>
              <a:avLst/>
              <a:gdLst>
                <a:gd name="T0" fmla="*/ 102 w 203"/>
                <a:gd name="T1" fmla="*/ 203 h 203"/>
                <a:gd name="T2" fmla="*/ 203 w 203"/>
                <a:gd name="T3" fmla="*/ 101 h 203"/>
                <a:gd name="T4" fmla="*/ 102 w 203"/>
                <a:gd name="T5" fmla="*/ 0 h 203"/>
                <a:gd name="T6" fmla="*/ 102 w 203"/>
                <a:gd name="T7" fmla="*/ 5 h 203"/>
                <a:gd name="T8" fmla="*/ 198 w 203"/>
                <a:gd name="T9" fmla="*/ 101 h 203"/>
                <a:gd name="T10" fmla="*/ 102 w 203"/>
                <a:gd name="T11" fmla="*/ 198 h 203"/>
                <a:gd name="T12" fmla="*/ 102 w 203"/>
                <a:gd name="T13" fmla="*/ 203 h 203"/>
                <a:gd name="T14" fmla="*/ 102 w 203"/>
                <a:gd name="T15" fmla="*/ 0 h 203"/>
                <a:gd name="T16" fmla="*/ 0 w 203"/>
                <a:gd name="T17" fmla="*/ 101 h 203"/>
                <a:gd name="T18" fmla="*/ 102 w 203"/>
                <a:gd name="T19" fmla="*/ 203 h 203"/>
                <a:gd name="T20" fmla="*/ 102 w 203"/>
                <a:gd name="T21" fmla="*/ 203 h 203"/>
                <a:gd name="T22" fmla="*/ 102 w 203"/>
                <a:gd name="T23" fmla="*/ 198 h 203"/>
                <a:gd name="T24" fmla="*/ 102 w 203"/>
                <a:gd name="T25" fmla="*/ 198 h 203"/>
                <a:gd name="T26" fmla="*/ 102 w 203"/>
                <a:gd name="T27" fmla="*/ 198 h 203"/>
                <a:gd name="T28" fmla="*/ 5 w 203"/>
                <a:gd name="T29" fmla="*/ 101 h 203"/>
                <a:gd name="T30" fmla="*/ 102 w 203"/>
                <a:gd name="T31" fmla="*/ 5 h 203"/>
                <a:gd name="T32" fmla="*/ 102 w 203"/>
                <a:gd name="T33" fmla="*/ 5 h 203"/>
                <a:gd name="T34" fmla="*/ 102 w 203"/>
                <a:gd name="T3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3" h="203">
                  <a:moveTo>
                    <a:pt x="102" y="203"/>
                  </a:moveTo>
                  <a:cubicBezTo>
                    <a:pt x="158" y="203"/>
                    <a:pt x="203" y="157"/>
                    <a:pt x="203" y="101"/>
                  </a:cubicBezTo>
                  <a:cubicBezTo>
                    <a:pt x="203" y="45"/>
                    <a:pt x="158" y="0"/>
                    <a:pt x="102" y="0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55" y="5"/>
                    <a:pt x="198" y="48"/>
                    <a:pt x="198" y="101"/>
                  </a:cubicBezTo>
                  <a:cubicBezTo>
                    <a:pt x="198" y="155"/>
                    <a:pt x="155" y="198"/>
                    <a:pt x="102" y="198"/>
                  </a:cubicBezTo>
                  <a:lnTo>
                    <a:pt x="102" y="203"/>
                  </a:lnTo>
                  <a:close/>
                  <a:moveTo>
                    <a:pt x="102" y="0"/>
                  </a:moveTo>
                  <a:cubicBezTo>
                    <a:pt x="46" y="0"/>
                    <a:pt x="0" y="45"/>
                    <a:pt x="0" y="101"/>
                  </a:cubicBezTo>
                  <a:cubicBezTo>
                    <a:pt x="0" y="157"/>
                    <a:pt x="46" y="203"/>
                    <a:pt x="102" y="203"/>
                  </a:cubicBezTo>
                  <a:cubicBezTo>
                    <a:pt x="102" y="203"/>
                    <a:pt x="102" y="203"/>
                    <a:pt x="102" y="203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48" y="198"/>
                    <a:pt x="5" y="155"/>
                    <a:pt x="5" y="101"/>
                  </a:cubicBezTo>
                  <a:cubicBezTo>
                    <a:pt x="5" y="48"/>
                    <a:pt x="48" y="5"/>
                    <a:pt x="102" y="5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0"/>
                    <a:pt x="102" y="0"/>
                    <a:pt x="10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id-ID">
                <a:solidFill>
                  <a:srgbClr val="DCB68A"/>
                </a:solidFill>
              </a:endParaRPr>
            </a:p>
          </p:txBody>
        </p:sp>
        <p:sp>
          <p:nvSpPr>
            <p:cNvPr id="40" name="Freeform 35"/>
            <p:cNvSpPr/>
            <p:nvPr/>
          </p:nvSpPr>
          <p:spPr bwMode="auto">
            <a:xfrm>
              <a:off x="8610600" y="4144963"/>
              <a:ext cx="496888" cy="433388"/>
            </a:xfrm>
            <a:custGeom>
              <a:avLst/>
              <a:gdLst>
                <a:gd name="T0" fmla="*/ 65 w 228"/>
                <a:gd name="T1" fmla="*/ 15 h 199"/>
                <a:gd name="T2" fmla="*/ 61 w 228"/>
                <a:gd name="T3" fmla="*/ 23 h 199"/>
                <a:gd name="T4" fmla="*/ 57 w 228"/>
                <a:gd name="T5" fmla="*/ 29 h 199"/>
                <a:gd name="T6" fmla="*/ 54 w 228"/>
                <a:gd name="T7" fmla="*/ 26 h 199"/>
                <a:gd name="T8" fmla="*/ 52 w 228"/>
                <a:gd name="T9" fmla="*/ 32 h 199"/>
                <a:gd name="T10" fmla="*/ 42 w 228"/>
                <a:gd name="T11" fmla="*/ 34 h 199"/>
                <a:gd name="T12" fmla="*/ 36 w 228"/>
                <a:gd name="T13" fmla="*/ 41 h 199"/>
                <a:gd name="T14" fmla="*/ 27 w 228"/>
                <a:gd name="T15" fmla="*/ 53 h 199"/>
                <a:gd name="T16" fmla="*/ 21 w 228"/>
                <a:gd name="T17" fmla="*/ 61 h 199"/>
                <a:gd name="T18" fmla="*/ 27 w 228"/>
                <a:gd name="T19" fmla="*/ 67 h 199"/>
                <a:gd name="T20" fmla="*/ 27 w 228"/>
                <a:gd name="T21" fmla="*/ 70 h 199"/>
                <a:gd name="T22" fmla="*/ 22 w 228"/>
                <a:gd name="T23" fmla="*/ 65 h 199"/>
                <a:gd name="T24" fmla="*/ 18 w 228"/>
                <a:gd name="T25" fmla="*/ 60 h 199"/>
                <a:gd name="T26" fmla="*/ 16 w 228"/>
                <a:gd name="T27" fmla="*/ 69 h 199"/>
                <a:gd name="T28" fmla="*/ 17 w 228"/>
                <a:gd name="T29" fmla="*/ 83 h 199"/>
                <a:gd name="T30" fmla="*/ 24 w 228"/>
                <a:gd name="T31" fmla="*/ 80 h 199"/>
                <a:gd name="T32" fmla="*/ 32 w 228"/>
                <a:gd name="T33" fmla="*/ 88 h 199"/>
                <a:gd name="T34" fmla="*/ 41 w 228"/>
                <a:gd name="T35" fmla="*/ 98 h 199"/>
                <a:gd name="T36" fmla="*/ 50 w 228"/>
                <a:gd name="T37" fmla="*/ 105 h 199"/>
                <a:gd name="T38" fmla="*/ 61 w 228"/>
                <a:gd name="T39" fmla="*/ 117 h 199"/>
                <a:gd name="T40" fmla="*/ 58 w 228"/>
                <a:gd name="T41" fmla="*/ 134 h 199"/>
                <a:gd name="T42" fmla="*/ 49 w 228"/>
                <a:gd name="T43" fmla="*/ 155 h 199"/>
                <a:gd name="T44" fmla="*/ 52 w 228"/>
                <a:gd name="T45" fmla="*/ 170 h 199"/>
                <a:gd name="T46" fmla="*/ 46 w 228"/>
                <a:gd name="T47" fmla="*/ 171 h 199"/>
                <a:gd name="T48" fmla="*/ 32 w 228"/>
                <a:gd name="T49" fmla="*/ 148 h 199"/>
                <a:gd name="T50" fmla="*/ 16 w 228"/>
                <a:gd name="T51" fmla="*/ 113 h 199"/>
                <a:gd name="T52" fmla="*/ 11 w 228"/>
                <a:gd name="T53" fmla="*/ 87 h 199"/>
                <a:gd name="T54" fmla="*/ 73 w 228"/>
                <a:gd name="T55" fmla="*/ 183 h 199"/>
                <a:gd name="T56" fmla="*/ 89 w 228"/>
                <a:gd name="T57" fmla="*/ 181 h 199"/>
                <a:gd name="T58" fmla="*/ 110 w 228"/>
                <a:gd name="T59" fmla="*/ 178 h 199"/>
                <a:gd name="T60" fmla="*/ 108 w 228"/>
                <a:gd name="T61" fmla="*/ 187 h 199"/>
                <a:gd name="T62" fmla="*/ 121 w 228"/>
                <a:gd name="T63" fmla="*/ 186 h 199"/>
                <a:gd name="T64" fmla="*/ 139 w 228"/>
                <a:gd name="T65" fmla="*/ 184 h 199"/>
                <a:gd name="T66" fmla="*/ 137 w 228"/>
                <a:gd name="T67" fmla="*/ 3 h 199"/>
                <a:gd name="T68" fmla="*/ 197 w 228"/>
                <a:gd name="T69" fmla="*/ 64 h 199"/>
                <a:gd name="T70" fmla="*/ 189 w 228"/>
                <a:gd name="T71" fmla="*/ 58 h 199"/>
                <a:gd name="T72" fmla="*/ 181 w 228"/>
                <a:gd name="T73" fmla="*/ 74 h 199"/>
                <a:gd name="T74" fmla="*/ 170 w 228"/>
                <a:gd name="T75" fmla="*/ 59 h 199"/>
                <a:gd name="T76" fmla="*/ 174 w 228"/>
                <a:gd name="T77" fmla="*/ 75 h 199"/>
                <a:gd name="T78" fmla="*/ 186 w 228"/>
                <a:gd name="T79" fmla="*/ 79 h 199"/>
                <a:gd name="T80" fmla="*/ 181 w 228"/>
                <a:gd name="T81" fmla="*/ 100 h 199"/>
                <a:gd name="T82" fmla="*/ 175 w 228"/>
                <a:gd name="T83" fmla="*/ 122 h 199"/>
                <a:gd name="T84" fmla="*/ 168 w 228"/>
                <a:gd name="T85" fmla="*/ 137 h 199"/>
                <a:gd name="T86" fmla="*/ 147 w 228"/>
                <a:gd name="T87" fmla="*/ 154 h 199"/>
                <a:gd name="T88" fmla="*/ 141 w 228"/>
                <a:gd name="T89" fmla="*/ 139 h 199"/>
                <a:gd name="T90" fmla="*/ 142 w 228"/>
                <a:gd name="T91" fmla="*/ 121 h 199"/>
                <a:gd name="T92" fmla="*/ 135 w 228"/>
                <a:gd name="T93" fmla="*/ 101 h 199"/>
                <a:gd name="T94" fmla="*/ 125 w 228"/>
                <a:gd name="T95" fmla="*/ 89 h 199"/>
                <a:gd name="T96" fmla="*/ 99 w 228"/>
                <a:gd name="T97" fmla="*/ 90 h 199"/>
                <a:gd name="T98" fmla="*/ 89 w 228"/>
                <a:gd name="T99" fmla="*/ 76 h 199"/>
                <a:gd name="T100" fmla="*/ 100 w 228"/>
                <a:gd name="T101" fmla="*/ 49 h 199"/>
                <a:gd name="T102" fmla="*/ 119 w 228"/>
                <a:gd name="T103" fmla="*/ 41 h 199"/>
                <a:gd name="T104" fmla="*/ 130 w 228"/>
                <a:gd name="T105" fmla="*/ 46 h 199"/>
                <a:gd name="T106" fmla="*/ 146 w 228"/>
                <a:gd name="T107" fmla="*/ 46 h 199"/>
                <a:gd name="T108" fmla="*/ 162 w 228"/>
                <a:gd name="T109" fmla="*/ 44 h 199"/>
                <a:gd name="T110" fmla="*/ 147 w 228"/>
                <a:gd name="T111" fmla="*/ 37 h 199"/>
                <a:gd name="T112" fmla="*/ 146 w 228"/>
                <a:gd name="T113" fmla="*/ 32 h 199"/>
                <a:gd name="T114" fmla="*/ 127 w 228"/>
                <a:gd name="T115" fmla="*/ 32 h 199"/>
                <a:gd name="T116" fmla="*/ 111 w 228"/>
                <a:gd name="T117" fmla="*/ 37 h 199"/>
                <a:gd name="T118" fmla="*/ 107 w 228"/>
                <a:gd name="T119" fmla="*/ 21 h 199"/>
                <a:gd name="T120" fmla="*/ 96 w 228"/>
                <a:gd name="T121" fmla="*/ 11 h 199"/>
                <a:gd name="T122" fmla="*/ 109 w 228"/>
                <a:gd name="T123" fmla="*/ 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" h="199">
                  <a:moveTo>
                    <a:pt x="92" y="0"/>
                  </a:moveTo>
                  <a:cubicBezTo>
                    <a:pt x="92" y="0"/>
                    <a:pt x="58" y="5"/>
                    <a:pt x="35" y="31"/>
                  </a:cubicBezTo>
                  <a:cubicBezTo>
                    <a:pt x="35" y="31"/>
                    <a:pt x="53" y="13"/>
                    <a:pt x="64" y="13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6" y="15"/>
                    <a:pt x="65" y="15"/>
                  </a:cubicBezTo>
                  <a:cubicBezTo>
                    <a:pt x="65" y="16"/>
                    <a:pt x="64" y="17"/>
                    <a:pt x="64" y="18"/>
                  </a:cubicBezTo>
                  <a:cubicBezTo>
                    <a:pt x="64" y="18"/>
                    <a:pt x="64" y="20"/>
                    <a:pt x="64" y="20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3" y="21"/>
                    <a:pt x="62" y="21"/>
                    <a:pt x="62" y="22"/>
                  </a:cubicBezTo>
                  <a:cubicBezTo>
                    <a:pt x="62" y="22"/>
                    <a:pt x="61" y="22"/>
                    <a:pt x="61" y="23"/>
                  </a:cubicBezTo>
                  <a:cubicBezTo>
                    <a:pt x="61" y="24"/>
                    <a:pt x="61" y="25"/>
                    <a:pt x="61" y="25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8" y="29"/>
                    <a:pt x="57" y="29"/>
                  </a:cubicBezTo>
                  <a:cubicBezTo>
                    <a:pt x="56" y="29"/>
                    <a:pt x="56" y="27"/>
                    <a:pt x="56" y="27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8" y="26"/>
                    <a:pt x="58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5" y="24"/>
                    <a:pt x="54" y="26"/>
                    <a:pt x="54" y="26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1" y="29"/>
                    <a:pt x="51" y="29"/>
                  </a:cubicBezTo>
                  <a:cubicBezTo>
                    <a:pt x="52" y="29"/>
                    <a:pt x="53" y="29"/>
                    <a:pt x="53" y="29"/>
                  </a:cubicBezTo>
                  <a:cubicBezTo>
                    <a:pt x="53" y="29"/>
                    <a:pt x="53" y="30"/>
                    <a:pt x="53" y="31"/>
                  </a:cubicBezTo>
                  <a:cubicBezTo>
                    <a:pt x="53" y="31"/>
                    <a:pt x="52" y="32"/>
                    <a:pt x="52" y="32"/>
                  </a:cubicBezTo>
                  <a:cubicBezTo>
                    <a:pt x="52" y="32"/>
                    <a:pt x="52" y="33"/>
                    <a:pt x="51" y="33"/>
                  </a:cubicBezTo>
                  <a:cubicBezTo>
                    <a:pt x="50" y="32"/>
                    <a:pt x="49" y="32"/>
                    <a:pt x="48" y="32"/>
                  </a:cubicBezTo>
                  <a:cubicBezTo>
                    <a:pt x="47" y="32"/>
                    <a:pt x="46" y="31"/>
                    <a:pt x="46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3"/>
                    <a:pt x="42" y="34"/>
                    <a:pt x="42" y="34"/>
                  </a:cubicBezTo>
                  <a:cubicBezTo>
                    <a:pt x="42" y="34"/>
                    <a:pt x="41" y="35"/>
                    <a:pt x="41" y="35"/>
                  </a:cubicBezTo>
                  <a:cubicBezTo>
                    <a:pt x="41" y="35"/>
                    <a:pt x="41" y="37"/>
                    <a:pt x="41" y="37"/>
                  </a:cubicBezTo>
                  <a:cubicBezTo>
                    <a:pt x="41" y="37"/>
                    <a:pt x="40" y="38"/>
                    <a:pt x="38" y="38"/>
                  </a:cubicBezTo>
                  <a:cubicBezTo>
                    <a:pt x="37" y="39"/>
                    <a:pt x="36" y="39"/>
                    <a:pt x="36" y="39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4" y="42"/>
                    <a:pt x="34" y="43"/>
                  </a:cubicBezTo>
                  <a:cubicBezTo>
                    <a:pt x="33" y="44"/>
                    <a:pt x="30" y="46"/>
                    <a:pt x="30" y="46"/>
                  </a:cubicBezTo>
                  <a:cubicBezTo>
                    <a:pt x="30" y="46"/>
                    <a:pt x="29" y="47"/>
                    <a:pt x="28" y="48"/>
                  </a:cubicBezTo>
                  <a:cubicBezTo>
                    <a:pt x="28" y="49"/>
                    <a:pt x="28" y="50"/>
                    <a:pt x="28" y="51"/>
                  </a:cubicBezTo>
                  <a:cubicBezTo>
                    <a:pt x="28" y="51"/>
                    <a:pt x="27" y="52"/>
                    <a:pt x="27" y="53"/>
                  </a:cubicBezTo>
                  <a:cubicBezTo>
                    <a:pt x="27" y="54"/>
                    <a:pt x="26" y="55"/>
                    <a:pt x="26" y="56"/>
                  </a:cubicBezTo>
                  <a:cubicBezTo>
                    <a:pt x="25" y="56"/>
                    <a:pt x="25" y="57"/>
                    <a:pt x="24" y="57"/>
                  </a:cubicBezTo>
                  <a:cubicBezTo>
                    <a:pt x="24" y="57"/>
                    <a:pt x="22" y="58"/>
                    <a:pt x="21" y="58"/>
                  </a:cubicBezTo>
                  <a:cubicBezTo>
                    <a:pt x="20" y="59"/>
                    <a:pt x="20" y="60"/>
                    <a:pt x="20" y="60"/>
                  </a:cubicBezTo>
                  <a:cubicBezTo>
                    <a:pt x="20" y="60"/>
                    <a:pt x="21" y="61"/>
                    <a:pt x="21" y="61"/>
                  </a:cubicBezTo>
                  <a:cubicBezTo>
                    <a:pt x="22" y="61"/>
                    <a:pt x="23" y="62"/>
                    <a:pt x="23" y="62"/>
                  </a:cubicBezTo>
                  <a:cubicBezTo>
                    <a:pt x="23" y="62"/>
                    <a:pt x="23" y="63"/>
                    <a:pt x="23" y="64"/>
                  </a:cubicBezTo>
                  <a:cubicBezTo>
                    <a:pt x="23" y="64"/>
                    <a:pt x="22" y="66"/>
                    <a:pt x="23" y="66"/>
                  </a:cubicBezTo>
                  <a:cubicBezTo>
                    <a:pt x="24" y="66"/>
                    <a:pt x="25" y="66"/>
                    <a:pt x="25" y="66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8" y="70"/>
                    <a:pt x="28" y="71"/>
                    <a:pt x="28" y="71"/>
                  </a:cubicBezTo>
                  <a:cubicBezTo>
                    <a:pt x="27" y="71"/>
                    <a:pt x="27" y="71"/>
                    <a:pt x="27" y="70"/>
                  </a:cubicBezTo>
                  <a:cubicBezTo>
                    <a:pt x="27" y="69"/>
                    <a:pt x="27" y="69"/>
                    <a:pt x="26" y="68"/>
                  </a:cubicBezTo>
                  <a:cubicBezTo>
                    <a:pt x="25" y="68"/>
                    <a:pt x="24" y="69"/>
                    <a:pt x="24" y="69"/>
                  </a:cubicBezTo>
                  <a:cubicBezTo>
                    <a:pt x="24" y="69"/>
                    <a:pt x="23" y="69"/>
                    <a:pt x="23" y="68"/>
                  </a:cubicBezTo>
                  <a:cubicBezTo>
                    <a:pt x="22" y="67"/>
                    <a:pt x="22" y="68"/>
                    <a:pt x="22" y="67"/>
                  </a:cubicBezTo>
                  <a:cubicBezTo>
                    <a:pt x="22" y="66"/>
                    <a:pt x="23" y="66"/>
                    <a:pt x="22" y="65"/>
                  </a:cubicBezTo>
                  <a:cubicBezTo>
                    <a:pt x="22" y="65"/>
                    <a:pt x="21" y="64"/>
                    <a:pt x="21" y="64"/>
                  </a:cubicBezTo>
                  <a:cubicBezTo>
                    <a:pt x="20" y="64"/>
                    <a:pt x="21" y="65"/>
                    <a:pt x="20" y="64"/>
                  </a:cubicBezTo>
                  <a:cubicBezTo>
                    <a:pt x="20" y="63"/>
                    <a:pt x="19" y="63"/>
                    <a:pt x="19" y="63"/>
                  </a:cubicBezTo>
                  <a:cubicBezTo>
                    <a:pt x="19" y="63"/>
                    <a:pt x="18" y="63"/>
                    <a:pt x="18" y="62"/>
                  </a:cubicBezTo>
                  <a:cubicBezTo>
                    <a:pt x="18" y="62"/>
                    <a:pt x="18" y="61"/>
                    <a:pt x="18" y="60"/>
                  </a:cubicBezTo>
                  <a:cubicBezTo>
                    <a:pt x="18" y="60"/>
                    <a:pt x="19" y="59"/>
                    <a:pt x="19" y="58"/>
                  </a:cubicBezTo>
                  <a:cubicBezTo>
                    <a:pt x="19" y="58"/>
                    <a:pt x="19" y="55"/>
                    <a:pt x="19" y="55"/>
                  </a:cubicBezTo>
                  <a:cubicBezTo>
                    <a:pt x="19" y="55"/>
                    <a:pt x="16" y="61"/>
                    <a:pt x="15" y="66"/>
                  </a:cubicBezTo>
                  <a:cubicBezTo>
                    <a:pt x="15" y="66"/>
                    <a:pt x="16" y="65"/>
                    <a:pt x="16" y="66"/>
                  </a:cubicBezTo>
                  <a:cubicBezTo>
                    <a:pt x="16" y="67"/>
                    <a:pt x="17" y="68"/>
                    <a:pt x="16" y="69"/>
                  </a:cubicBezTo>
                  <a:cubicBezTo>
                    <a:pt x="16" y="69"/>
                    <a:pt x="16" y="69"/>
                    <a:pt x="16" y="72"/>
                  </a:cubicBezTo>
                  <a:cubicBezTo>
                    <a:pt x="16" y="74"/>
                    <a:pt x="17" y="75"/>
                    <a:pt x="17" y="76"/>
                  </a:cubicBezTo>
                  <a:cubicBezTo>
                    <a:pt x="16" y="76"/>
                    <a:pt x="16" y="77"/>
                    <a:pt x="16" y="78"/>
                  </a:cubicBezTo>
                  <a:cubicBezTo>
                    <a:pt x="16" y="79"/>
                    <a:pt x="16" y="82"/>
                    <a:pt x="17" y="82"/>
                  </a:cubicBezTo>
                  <a:cubicBezTo>
                    <a:pt x="17" y="82"/>
                    <a:pt x="17" y="83"/>
                    <a:pt x="17" y="83"/>
                  </a:cubicBezTo>
                  <a:cubicBezTo>
                    <a:pt x="18" y="84"/>
                    <a:pt x="17" y="85"/>
                    <a:pt x="18" y="84"/>
                  </a:cubicBezTo>
                  <a:cubicBezTo>
                    <a:pt x="19" y="82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79"/>
                    <a:pt x="22" y="79"/>
                  </a:cubicBezTo>
                  <a:cubicBezTo>
                    <a:pt x="23" y="79"/>
                    <a:pt x="24" y="79"/>
                    <a:pt x="24" y="80"/>
                  </a:cubicBezTo>
                  <a:cubicBezTo>
                    <a:pt x="25" y="80"/>
                    <a:pt x="23" y="82"/>
                    <a:pt x="24" y="82"/>
                  </a:cubicBezTo>
                  <a:cubicBezTo>
                    <a:pt x="25" y="82"/>
                    <a:pt x="27" y="81"/>
                    <a:pt x="28" y="81"/>
                  </a:cubicBezTo>
                  <a:cubicBezTo>
                    <a:pt x="29" y="81"/>
                    <a:pt x="29" y="82"/>
                    <a:pt x="30" y="83"/>
                  </a:cubicBezTo>
                  <a:cubicBezTo>
                    <a:pt x="30" y="84"/>
                    <a:pt x="30" y="85"/>
                    <a:pt x="31" y="86"/>
                  </a:cubicBezTo>
                  <a:cubicBezTo>
                    <a:pt x="32" y="86"/>
                    <a:pt x="31" y="87"/>
                    <a:pt x="32" y="88"/>
                  </a:cubicBezTo>
                  <a:cubicBezTo>
                    <a:pt x="32" y="89"/>
                    <a:pt x="34" y="90"/>
                    <a:pt x="35" y="90"/>
                  </a:cubicBezTo>
                  <a:cubicBezTo>
                    <a:pt x="35" y="90"/>
                    <a:pt x="37" y="90"/>
                    <a:pt x="38" y="90"/>
                  </a:cubicBezTo>
                  <a:cubicBezTo>
                    <a:pt x="39" y="91"/>
                    <a:pt x="38" y="92"/>
                    <a:pt x="39" y="92"/>
                  </a:cubicBezTo>
                  <a:cubicBezTo>
                    <a:pt x="40" y="92"/>
                    <a:pt x="41" y="95"/>
                    <a:pt x="41" y="95"/>
                  </a:cubicBezTo>
                  <a:cubicBezTo>
                    <a:pt x="41" y="95"/>
                    <a:pt x="41" y="97"/>
                    <a:pt x="41" y="98"/>
                  </a:cubicBezTo>
                  <a:cubicBezTo>
                    <a:pt x="41" y="98"/>
                    <a:pt x="41" y="99"/>
                    <a:pt x="42" y="100"/>
                  </a:cubicBezTo>
                  <a:cubicBezTo>
                    <a:pt x="42" y="100"/>
                    <a:pt x="44" y="100"/>
                    <a:pt x="44" y="100"/>
                  </a:cubicBezTo>
                  <a:cubicBezTo>
                    <a:pt x="44" y="100"/>
                    <a:pt x="43" y="102"/>
                    <a:pt x="45" y="102"/>
                  </a:cubicBezTo>
                  <a:cubicBezTo>
                    <a:pt x="47" y="103"/>
                    <a:pt x="48" y="103"/>
                    <a:pt x="49" y="104"/>
                  </a:cubicBezTo>
                  <a:cubicBezTo>
                    <a:pt x="49" y="104"/>
                    <a:pt x="48" y="105"/>
                    <a:pt x="50" y="105"/>
                  </a:cubicBezTo>
                  <a:cubicBezTo>
                    <a:pt x="52" y="105"/>
                    <a:pt x="54" y="105"/>
                    <a:pt x="55" y="106"/>
                  </a:cubicBezTo>
                  <a:cubicBezTo>
                    <a:pt x="56" y="106"/>
                    <a:pt x="55" y="107"/>
                    <a:pt x="57" y="109"/>
                  </a:cubicBezTo>
                  <a:cubicBezTo>
                    <a:pt x="60" y="110"/>
                    <a:pt x="60" y="111"/>
                    <a:pt x="61" y="111"/>
                  </a:cubicBezTo>
                  <a:cubicBezTo>
                    <a:pt x="62" y="111"/>
                    <a:pt x="63" y="111"/>
                    <a:pt x="63" y="113"/>
                  </a:cubicBezTo>
                  <a:cubicBezTo>
                    <a:pt x="62" y="115"/>
                    <a:pt x="62" y="116"/>
                    <a:pt x="61" y="117"/>
                  </a:cubicBezTo>
                  <a:cubicBezTo>
                    <a:pt x="60" y="118"/>
                    <a:pt x="59" y="120"/>
                    <a:pt x="58" y="121"/>
                  </a:cubicBezTo>
                  <a:cubicBezTo>
                    <a:pt x="58" y="122"/>
                    <a:pt x="57" y="123"/>
                    <a:pt x="58" y="124"/>
                  </a:cubicBezTo>
                  <a:cubicBezTo>
                    <a:pt x="58" y="126"/>
                    <a:pt x="59" y="127"/>
                    <a:pt x="59" y="128"/>
                  </a:cubicBezTo>
                  <a:cubicBezTo>
                    <a:pt x="59" y="129"/>
                    <a:pt x="59" y="131"/>
                    <a:pt x="59" y="132"/>
                  </a:cubicBezTo>
                  <a:cubicBezTo>
                    <a:pt x="58" y="133"/>
                    <a:pt x="58" y="134"/>
                    <a:pt x="58" y="134"/>
                  </a:cubicBezTo>
                  <a:cubicBezTo>
                    <a:pt x="58" y="134"/>
                    <a:pt x="59" y="136"/>
                    <a:pt x="58" y="137"/>
                  </a:cubicBezTo>
                  <a:cubicBezTo>
                    <a:pt x="57" y="138"/>
                    <a:pt x="55" y="140"/>
                    <a:pt x="54" y="140"/>
                  </a:cubicBezTo>
                  <a:cubicBezTo>
                    <a:pt x="53" y="140"/>
                    <a:pt x="51" y="142"/>
                    <a:pt x="51" y="142"/>
                  </a:cubicBezTo>
                  <a:cubicBezTo>
                    <a:pt x="51" y="142"/>
                    <a:pt x="51" y="146"/>
                    <a:pt x="51" y="147"/>
                  </a:cubicBezTo>
                  <a:cubicBezTo>
                    <a:pt x="51" y="147"/>
                    <a:pt x="47" y="154"/>
                    <a:pt x="49" y="155"/>
                  </a:cubicBezTo>
                  <a:cubicBezTo>
                    <a:pt x="50" y="156"/>
                    <a:pt x="50" y="158"/>
                    <a:pt x="50" y="159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8" y="161"/>
                    <a:pt x="46" y="161"/>
                    <a:pt x="47" y="163"/>
                  </a:cubicBezTo>
                  <a:cubicBezTo>
                    <a:pt x="49" y="165"/>
                    <a:pt x="50" y="165"/>
                    <a:pt x="50" y="167"/>
                  </a:cubicBezTo>
                  <a:cubicBezTo>
                    <a:pt x="51" y="168"/>
                    <a:pt x="51" y="168"/>
                    <a:pt x="52" y="170"/>
                  </a:cubicBezTo>
                  <a:cubicBezTo>
                    <a:pt x="53" y="171"/>
                    <a:pt x="53" y="172"/>
                    <a:pt x="54" y="173"/>
                  </a:cubicBezTo>
                  <a:cubicBezTo>
                    <a:pt x="55" y="174"/>
                    <a:pt x="56" y="175"/>
                    <a:pt x="56" y="176"/>
                  </a:cubicBezTo>
                  <a:cubicBezTo>
                    <a:pt x="56" y="177"/>
                    <a:pt x="59" y="179"/>
                    <a:pt x="56" y="177"/>
                  </a:cubicBezTo>
                  <a:cubicBezTo>
                    <a:pt x="53" y="175"/>
                    <a:pt x="56" y="177"/>
                    <a:pt x="52" y="174"/>
                  </a:cubicBezTo>
                  <a:cubicBezTo>
                    <a:pt x="49" y="171"/>
                    <a:pt x="48" y="173"/>
                    <a:pt x="46" y="171"/>
                  </a:cubicBezTo>
                  <a:cubicBezTo>
                    <a:pt x="45" y="169"/>
                    <a:pt x="47" y="175"/>
                    <a:pt x="44" y="168"/>
                  </a:cubicBezTo>
                  <a:cubicBezTo>
                    <a:pt x="41" y="160"/>
                    <a:pt x="40" y="161"/>
                    <a:pt x="39" y="159"/>
                  </a:cubicBezTo>
                  <a:cubicBezTo>
                    <a:pt x="39" y="157"/>
                    <a:pt x="39" y="159"/>
                    <a:pt x="37" y="155"/>
                  </a:cubicBezTo>
                  <a:cubicBezTo>
                    <a:pt x="35" y="151"/>
                    <a:pt x="37" y="154"/>
                    <a:pt x="35" y="151"/>
                  </a:cubicBezTo>
                  <a:cubicBezTo>
                    <a:pt x="33" y="149"/>
                    <a:pt x="33" y="152"/>
                    <a:pt x="32" y="148"/>
                  </a:cubicBezTo>
                  <a:cubicBezTo>
                    <a:pt x="31" y="143"/>
                    <a:pt x="31" y="146"/>
                    <a:pt x="30" y="141"/>
                  </a:cubicBezTo>
                  <a:cubicBezTo>
                    <a:pt x="28" y="136"/>
                    <a:pt x="31" y="136"/>
                    <a:pt x="28" y="133"/>
                  </a:cubicBezTo>
                  <a:cubicBezTo>
                    <a:pt x="25" y="131"/>
                    <a:pt x="25" y="132"/>
                    <a:pt x="24" y="131"/>
                  </a:cubicBezTo>
                  <a:cubicBezTo>
                    <a:pt x="23" y="129"/>
                    <a:pt x="25" y="130"/>
                    <a:pt x="22" y="126"/>
                  </a:cubicBezTo>
                  <a:cubicBezTo>
                    <a:pt x="20" y="122"/>
                    <a:pt x="16" y="120"/>
                    <a:pt x="16" y="113"/>
                  </a:cubicBezTo>
                  <a:cubicBezTo>
                    <a:pt x="16" y="105"/>
                    <a:pt x="16" y="104"/>
                    <a:pt x="16" y="104"/>
                  </a:cubicBezTo>
                  <a:cubicBezTo>
                    <a:pt x="16" y="104"/>
                    <a:pt x="13" y="101"/>
                    <a:pt x="14" y="97"/>
                  </a:cubicBezTo>
                  <a:cubicBezTo>
                    <a:pt x="15" y="92"/>
                    <a:pt x="16" y="94"/>
                    <a:pt x="15" y="92"/>
                  </a:cubicBezTo>
                  <a:cubicBezTo>
                    <a:pt x="15" y="91"/>
                    <a:pt x="14" y="91"/>
                    <a:pt x="13" y="89"/>
                  </a:cubicBezTo>
                  <a:cubicBezTo>
                    <a:pt x="12" y="88"/>
                    <a:pt x="12" y="88"/>
                    <a:pt x="11" y="87"/>
                  </a:cubicBezTo>
                  <a:cubicBezTo>
                    <a:pt x="11" y="86"/>
                    <a:pt x="11" y="83"/>
                    <a:pt x="11" y="83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0" y="84"/>
                    <a:pt x="0" y="182"/>
                    <a:pt x="97" y="197"/>
                  </a:cubicBezTo>
                  <a:cubicBezTo>
                    <a:pt x="97" y="197"/>
                    <a:pt x="75" y="192"/>
                    <a:pt x="73" y="187"/>
                  </a:cubicBezTo>
                  <a:cubicBezTo>
                    <a:pt x="73" y="187"/>
                    <a:pt x="72" y="183"/>
                    <a:pt x="73" y="183"/>
                  </a:cubicBezTo>
                  <a:cubicBezTo>
                    <a:pt x="74" y="183"/>
                    <a:pt x="76" y="184"/>
                    <a:pt x="77" y="183"/>
                  </a:cubicBezTo>
                  <a:cubicBezTo>
                    <a:pt x="79" y="181"/>
                    <a:pt x="80" y="180"/>
                    <a:pt x="80" y="180"/>
                  </a:cubicBezTo>
                  <a:cubicBezTo>
                    <a:pt x="80" y="182"/>
                    <a:pt x="80" y="182"/>
                    <a:pt x="80" y="182"/>
                  </a:cubicBezTo>
                  <a:cubicBezTo>
                    <a:pt x="80" y="182"/>
                    <a:pt x="79" y="182"/>
                    <a:pt x="83" y="181"/>
                  </a:cubicBezTo>
                  <a:cubicBezTo>
                    <a:pt x="88" y="181"/>
                    <a:pt x="88" y="181"/>
                    <a:pt x="89" y="181"/>
                  </a:cubicBezTo>
                  <a:cubicBezTo>
                    <a:pt x="91" y="180"/>
                    <a:pt x="93" y="176"/>
                    <a:pt x="94" y="178"/>
                  </a:cubicBezTo>
                  <a:cubicBezTo>
                    <a:pt x="95" y="181"/>
                    <a:pt x="93" y="180"/>
                    <a:pt x="95" y="181"/>
                  </a:cubicBezTo>
                  <a:cubicBezTo>
                    <a:pt x="97" y="181"/>
                    <a:pt x="101" y="180"/>
                    <a:pt x="101" y="180"/>
                  </a:cubicBezTo>
                  <a:cubicBezTo>
                    <a:pt x="101" y="180"/>
                    <a:pt x="108" y="181"/>
                    <a:pt x="108" y="180"/>
                  </a:cubicBezTo>
                  <a:cubicBezTo>
                    <a:pt x="109" y="179"/>
                    <a:pt x="109" y="178"/>
                    <a:pt x="110" y="178"/>
                  </a:cubicBezTo>
                  <a:cubicBezTo>
                    <a:pt x="111" y="178"/>
                    <a:pt x="112" y="180"/>
                    <a:pt x="112" y="180"/>
                  </a:cubicBezTo>
                  <a:cubicBezTo>
                    <a:pt x="108" y="182"/>
                    <a:pt x="108" y="182"/>
                    <a:pt x="108" y="182"/>
                  </a:cubicBezTo>
                  <a:cubicBezTo>
                    <a:pt x="105" y="185"/>
                    <a:pt x="105" y="185"/>
                    <a:pt x="105" y="185"/>
                  </a:cubicBezTo>
                  <a:cubicBezTo>
                    <a:pt x="105" y="185"/>
                    <a:pt x="103" y="185"/>
                    <a:pt x="105" y="186"/>
                  </a:cubicBezTo>
                  <a:cubicBezTo>
                    <a:pt x="106" y="187"/>
                    <a:pt x="107" y="187"/>
                    <a:pt x="108" y="187"/>
                  </a:cubicBezTo>
                  <a:cubicBezTo>
                    <a:pt x="110" y="187"/>
                    <a:pt x="114" y="190"/>
                    <a:pt x="115" y="188"/>
                  </a:cubicBezTo>
                  <a:cubicBezTo>
                    <a:pt x="116" y="186"/>
                    <a:pt x="116" y="186"/>
                    <a:pt x="117" y="185"/>
                  </a:cubicBezTo>
                  <a:cubicBezTo>
                    <a:pt x="117" y="184"/>
                    <a:pt x="117" y="182"/>
                    <a:pt x="119" y="182"/>
                  </a:cubicBezTo>
                  <a:cubicBezTo>
                    <a:pt x="120" y="182"/>
                    <a:pt x="122" y="183"/>
                    <a:pt x="122" y="183"/>
                  </a:cubicBezTo>
                  <a:cubicBezTo>
                    <a:pt x="121" y="186"/>
                    <a:pt x="121" y="186"/>
                    <a:pt x="121" y="186"/>
                  </a:cubicBezTo>
                  <a:cubicBezTo>
                    <a:pt x="121" y="186"/>
                    <a:pt x="123" y="186"/>
                    <a:pt x="125" y="186"/>
                  </a:cubicBezTo>
                  <a:cubicBezTo>
                    <a:pt x="126" y="186"/>
                    <a:pt x="126" y="188"/>
                    <a:pt x="128" y="186"/>
                  </a:cubicBezTo>
                  <a:cubicBezTo>
                    <a:pt x="129" y="184"/>
                    <a:pt x="129" y="184"/>
                    <a:pt x="131" y="184"/>
                  </a:cubicBezTo>
                  <a:cubicBezTo>
                    <a:pt x="133" y="184"/>
                    <a:pt x="135" y="183"/>
                    <a:pt x="136" y="183"/>
                  </a:cubicBezTo>
                  <a:cubicBezTo>
                    <a:pt x="136" y="184"/>
                    <a:pt x="138" y="184"/>
                    <a:pt x="139" y="184"/>
                  </a:cubicBezTo>
                  <a:cubicBezTo>
                    <a:pt x="139" y="184"/>
                    <a:pt x="143" y="186"/>
                    <a:pt x="143" y="186"/>
                  </a:cubicBezTo>
                  <a:cubicBezTo>
                    <a:pt x="144" y="185"/>
                    <a:pt x="148" y="186"/>
                    <a:pt x="148" y="186"/>
                  </a:cubicBezTo>
                  <a:cubicBezTo>
                    <a:pt x="148" y="186"/>
                    <a:pt x="137" y="196"/>
                    <a:pt x="113" y="197"/>
                  </a:cubicBezTo>
                  <a:cubicBezTo>
                    <a:pt x="113" y="197"/>
                    <a:pt x="167" y="199"/>
                    <a:pt x="197" y="146"/>
                  </a:cubicBezTo>
                  <a:cubicBezTo>
                    <a:pt x="228" y="94"/>
                    <a:pt x="206" y="26"/>
                    <a:pt x="137" y="3"/>
                  </a:cubicBezTo>
                  <a:cubicBezTo>
                    <a:pt x="137" y="3"/>
                    <a:pt x="189" y="22"/>
                    <a:pt x="203" y="71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1"/>
                    <a:pt x="201" y="72"/>
                    <a:pt x="200" y="69"/>
                  </a:cubicBezTo>
                  <a:cubicBezTo>
                    <a:pt x="199" y="67"/>
                    <a:pt x="199" y="68"/>
                    <a:pt x="199" y="66"/>
                  </a:cubicBezTo>
                  <a:cubicBezTo>
                    <a:pt x="198" y="64"/>
                    <a:pt x="198" y="65"/>
                    <a:pt x="197" y="64"/>
                  </a:cubicBezTo>
                  <a:cubicBezTo>
                    <a:pt x="195" y="62"/>
                    <a:pt x="195" y="62"/>
                    <a:pt x="194" y="61"/>
                  </a:cubicBezTo>
                  <a:cubicBezTo>
                    <a:pt x="193" y="61"/>
                    <a:pt x="192" y="58"/>
                    <a:pt x="192" y="57"/>
                  </a:cubicBezTo>
                  <a:cubicBezTo>
                    <a:pt x="191" y="56"/>
                    <a:pt x="189" y="55"/>
                    <a:pt x="188" y="55"/>
                  </a:cubicBezTo>
                  <a:cubicBezTo>
                    <a:pt x="187" y="55"/>
                    <a:pt x="188" y="54"/>
                    <a:pt x="187" y="55"/>
                  </a:cubicBezTo>
                  <a:cubicBezTo>
                    <a:pt x="187" y="56"/>
                    <a:pt x="189" y="58"/>
                    <a:pt x="189" y="58"/>
                  </a:cubicBezTo>
                  <a:cubicBezTo>
                    <a:pt x="189" y="62"/>
                    <a:pt x="189" y="62"/>
                    <a:pt x="189" y="62"/>
                  </a:cubicBezTo>
                  <a:cubicBezTo>
                    <a:pt x="189" y="62"/>
                    <a:pt x="190" y="65"/>
                    <a:pt x="190" y="66"/>
                  </a:cubicBezTo>
                  <a:cubicBezTo>
                    <a:pt x="190" y="67"/>
                    <a:pt x="189" y="70"/>
                    <a:pt x="189" y="70"/>
                  </a:cubicBezTo>
                  <a:cubicBezTo>
                    <a:pt x="189" y="70"/>
                    <a:pt x="188" y="72"/>
                    <a:pt x="187" y="73"/>
                  </a:cubicBezTo>
                  <a:cubicBezTo>
                    <a:pt x="186" y="73"/>
                    <a:pt x="181" y="74"/>
                    <a:pt x="181" y="74"/>
                  </a:cubicBezTo>
                  <a:cubicBezTo>
                    <a:pt x="181" y="74"/>
                    <a:pt x="179" y="72"/>
                    <a:pt x="179" y="71"/>
                  </a:cubicBezTo>
                  <a:cubicBezTo>
                    <a:pt x="178" y="69"/>
                    <a:pt x="175" y="69"/>
                    <a:pt x="174" y="68"/>
                  </a:cubicBezTo>
                  <a:cubicBezTo>
                    <a:pt x="174" y="67"/>
                    <a:pt x="175" y="66"/>
                    <a:pt x="173" y="64"/>
                  </a:cubicBezTo>
                  <a:cubicBezTo>
                    <a:pt x="172" y="62"/>
                    <a:pt x="173" y="63"/>
                    <a:pt x="172" y="61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0" y="59"/>
                    <a:pt x="166" y="58"/>
                    <a:pt x="167" y="60"/>
                  </a:cubicBezTo>
                  <a:cubicBezTo>
                    <a:pt x="168" y="63"/>
                    <a:pt x="167" y="65"/>
                    <a:pt x="168" y="65"/>
                  </a:cubicBezTo>
                  <a:cubicBezTo>
                    <a:pt x="169" y="66"/>
                    <a:pt x="170" y="65"/>
                    <a:pt x="171" y="67"/>
                  </a:cubicBezTo>
                  <a:cubicBezTo>
                    <a:pt x="172" y="69"/>
                    <a:pt x="172" y="70"/>
                    <a:pt x="172" y="71"/>
                  </a:cubicBezTo>
                  <a:cubicBezTo>
                    <a:pt x="173" y="71"/>
                    <a:pt x="173" y="74"/>
                    <a:pt x="174" y="75"/>
                  </a:cubicBezTo>
                  <a:cubicBezTo>
                    <a:pt x="175" y="75"/>
                    <a:pt x="178" y="75"/>
                    <a:pt x="178" y="76"/>
                  </a:cubicBezTo>
                  <a:cubicBezTo>
                    <a:pt x="177" y="77"/>
                    <a:pt x="176" y="78"/>
                    <a:pt x="178" y="79"/>
                  </a:cubicBezTo>
                  <a:cubicBezTo>
                    <a:pt x="179" y="79"/>
                    <a:pt x="179" y="80"/>
                    <a:pt x="180" y="80"/>
                  </a:cubicBezTo>
                  <a:cubicBezTo>
                    <a:pt x="181" y="80"/>
                    <a:pt x="181" y="80"/>
                    <a:pt x="182" y="79"/>
                  </a:cubicBezTo>
                  <a:cubicBezTo>
                    <a:pt x="184" y="79"/>
                    <a:pt x="186" y="79"/>
                    <a:pt x="186" y="79"/>
                  </a:cubicBezTo>
                  <a:cubicBezTo>
                    <a:pt x="186" y="79"/>
                    <a:pt x="188" y="80"/>
                    <a:pt x="188" y="81"/>
                  </a:cubicBezTo>
                  <a:cubicBezTo>
                    <a:pt x="188" y="82"/>
                    <a:pt x="187" y="86"/>
                    <a:pt x="187" y="86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90"/>
                    <a:pt x="185" y="97"/>
                    <a:pt x="184" y="97"/>
                  </a:cubicBezTo>
                  <a:cubicBezTo>
                    <a:pt x="183" y="97"/>
                    <a:pt x="182" y="100"/>
                    <a:pt x="181" y="100"/>
                  </a:cubicBezTo>
                  <a:cubicBezTo>
                    <a:pt x="180" y="101"/>
                    <a:pt x="180" y="105"/>
                    <a:pt x="180" y="105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78" y="108"/>
                    <a:pt x="178" y="111"/>
                    <a:pt x="178" y="112"/>
                  </a:cubicBezTo>
                  <a:cubicBezTo>
                    <a:pt x="178" y="113"/>
                    <a:pt x="179" y="117"/>
                    <a:pt x="178" y="119"/>
                  </a:cubicBezTo>
                  <a:cubicBezTo>
                    <a:pt x="178" y="121"/>
                    <a:pt x="175" y="122"/>
                    <a:pt x="175" y="122"/>
                  </a:cubicBezTo>
                  <a:cubicBezTo>
                    <a:pt x="175" y="122"/>
                    <a:pt x="179" y="126"/>
                    <a:pt x="177" y="126"/>
                  </a:cubicBezTo>
                  <a:cubicBezTo>
                    <a:pt x="175" y="127"/>
                    <a:pt x="173" y="129"/>
                    <a:pt x="173" y="130"/>
                  </a:cubicBezTo>
                  <a:cubicBezTo>
                    <a:pt x="172" y="131"/>
                    <a:pt x="172" y="132"/>
                    <a:pt x="171" y="132"/>
                  </a:cubicBezTo>
                  <a:cubicBezTo>
                    <a:pt x="170" y="133"/>
                    <a:pt x="168" y="133"/>
                    <a:pt x="168" y="134"/>
                  </a:cubicBezTo>
                  <a:cubicBezTo>
                    <a:pt x="168" y="134"/>
                    <a:pt x="168" y="137"/>
                    <a:pt x="168" y="137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60" y="146"/>
                    <a:pt x="160" y="149"/>
                    <a:pt x="159" y="149"/>
                  </a:cubicBezTo>
                  <a:cubicBezTo>
                    <a:pt x="158" y="149"/>
                    <a:pt x="153" y="151"/>
                    <a:pt x="152" y="152"/>
                  </a:cubicBezTo>
                  <a:cubicBezTo>
                    <a:pt x="152" y="152"/>
                    <a:pt x="148" y="154"/>
                    <a:pt x="147" y="154"/>
                  </a:cubicBezTo>
                  <a:cubicBezTo>
                    <a:pt x="146" y="154"/>
                    <a:pt x="148" y="157"/>
                    <a:pt x="146" y="154"/>
                  </a:cubicBezTo>
                  <a:cubicBezTo>
                    <a:pt x="144" y="151"/>
                    <a:pt x="145" y="153"/>
                    <a:pt x="144" y="149"/>
                  </a:cubicBezTo>
                  <a:cubicBezTo>
                    <a:pt x="142" y="145"/>
                    <a:pt x="142" y="148"/>
                    <a:pt x="142" y="145"/>
                  </a:cubicBezTo>
                  <a:cubicBezTo>
                    <a:pt x="142" y="143"/>
                    <a:pt x="142" y="145"/>
                    <a:pt x="142" y="143"/>
                  </a:cubicBezTo>
                  <a:cubicBezTo>
                    <a:pt x="142" y="140"/>
                    <a:pt x="143" y="142"/>
                    <a:pt x="141" y="139"/>
                  </a:cubicBezTo>
                  <a:cubicBezTo>
                    <a:pt x="140" y="136"/>
                    <a:pt x="140" y="137"/>
                    <a:pt x="138" y="135"/>
                  </a:cubicBezTo>
                  <a:cubicBezTo>
                    <a:pt x="136" y="133"/>
                    <a:pt x="135" y="135"/>
                    <a:pt x="136" y="132"/>
                  </a:cubicBezTo>
                  <a:cubicBezTo>
                    <a:pt x="137" y="129"/>
                    <a:pt x="137" y="132"/>
                    <a:pt x="137" y="129"/>
                  </a:cubicBezTo>
                  <a:cubicBezTo>
                    <a:pt x="138" y="126"/>
                    <a:pt x="137" y="125"/>
                    <a:pt x="139" y="124"/>
                  </a:cubicBezTo>
                  <a:cubicBezTo>
                    <a:pt x="141" y="123"/>
                    <a:pt x="142" y="122"/>
                    <a:pt x="142" y="121"/>
                  </a:cubicBezTo>
                  <a:cubicBezTo>
                    <a:pt x="142" y="119"/>
                    <a:pt x="142" y="118"/>
                    <a:pt x="142" y="117"/>
                  </a:cubicBezTo>
                  <a:cubicBezTo>
                    <a:pt x="141" y="116"/>
                    <a:pt x="139" y="114"/>
                    <a:pt x="139" y="113"/>
                  </a:cubicBezTo>
                  <a:cubicBezTo>
                    <a:pt x="139" y="112"/>
                    <a:pt x="139" y="113"/>
                    <a:pt x="137" y="111"/>
                  </a:cubicBezTo>
                  <a:cubicBezTo>
                    <a:pt x="136" y="109"/>
                    <a:pt x="135" y="108"/>
                    <a:pt x="135" y="108"/>
                  </a:cubicBezTo>
                  <a:cubicBezTo>
                    <a:pt x="135" y="108"/>
                    <a:pt x="135" y="103"/>
                    <a:pt x="135" y="101"/>
                  </a:cubicBezTo>
                  <a:cubicBezTo>
                    <a:pt x="135" y="99"/>
                    <a:pt x="134" y="102"/>
                    <a:pt x="135" y="99"/>
                  </a:cubicBezTo>
                  <a:cubicBezTo>
                    <a:pt x="135" y="96"/>
                    <a:pt x="135" y="94"/>
                    <a:pt x="135" y="94"/>
                  </a:cubicBezTo>
                  <a:cubicBezTo>
                    <a:pt x="135" y="94"/>
                    <a:pt x="132" y="92"/>
                    <a:pt x="131" y="92"/>
                  </a:cubicBezTo>
                  <a:cubicBezTo>
                    <a:pt x="129" y="92"/>
                    <a:pt x="129" y="94"/>
                    <a:pt x="127" y="93"/>
                  </a:cubicBezTo>
                  <a:cubicBezTo>
                    <a:pt x="125" y="91"/>
                    <a:pt x="126" y="90"/>
                    <a:pt x="125" y="89"/>
                  </a:cubicBezTo>
                  <a:cubicBezTo>
                    <a:pt x="124" y="89"/>
                    <a:pt x="123" y="89"/>
                    <a:pt x="122" y="90"/>
                  </a:cubicBezTo>
                  <a:cubicBezTo>
                    <a:pt x="121" y="91"/>
                    <a:pt x="118" y="91"/>
                    <a:pt x="116" y="91"/>
                  </a:cubicBezTo>
                  <a:cubicBezTo>
                    <a:pt x="114" y="92"/>
                    <a:pt x="113" y="92"/>
                    <a:pt x="110" y="92"/>
                  </a:cubicBezTo>
                  <a:cubicBezTo>
                    <a:pt x="108" y="92"/>
                    <a:pt x="104" y="93"/>
                    <a:pt x="102" y="92"/>
                  </a:cubicBezTo>
                  <a:cubicBezTo>
                    <a:pt x="100" y="91"/>
                    <a:pt x="100" y="92"/>
                    <a:pt x="99" y="90"/>
                  </a:cubicBezTo>
                  <a:cubicBezTo>
                    <a:pt x="98" y="88"/>
                    <a:pt x="99" y="88"/>
                    <a:pt x="97" y="87"/>
                  </a:cubicBezTo>
                  <a:cubicBezTo>
                    <a:pt x="95" y="86"/>
                    <a:pt x="94" y="87"/>
                    <a:pt x="94" y="85"/>
                  </a:cubicBezTo>
                  <a:cubicBezTo>
                    <a:pt x="94" y="82"/>
                    <a:pt x="95" y="83"/>
                    <a:pt x="93" y="81"/>
                  </a:cubicBezTo>
                  <a:cubicBezTo>
                    <a:pt x="92" y="79"/>
                    <a:pt x="94" y="82"/>
                    <a:pt x="92" y="79"/>
                  </a:cubicBezTo>
                  <a:cubicBezTo>
                    <a:pt x="89" y="76"/>
                    <a:pt x="88" y="79"/>
                    <a:pt x="89" y="76"/>
                  </a:cubicBezTo>
                  <a:cubicBezTo>
                    <a:pt x="90" y="74"/>
                    <a:pt x="91" y="75"/>
                    <a:pt x="91" y="73"/>
                  </a:cubicBezTo>
                  <a:cubicBezTo>
                    <a:pt x="91" y="70"/>
                    <a:pt x="95" y="74"/>
                    <a:pt x="92" y="68"/>
                  </a:cubicBezTo>
                  <a:cubicBezTo>
                    <a:pt x="90" y="63"/>
                    <a:pt x="89" y="64"/>
                    <a:pt x="92" y="60"/>
                  </a:cubicBezTo>
                  <a:cubicBezTo>
                    <a:pt x="94" y="55"/>
                    <a:pt x="97" y="54"/>
                    <a:pt x="98" y="53"/>
                  </a:cubicBezTo>
                  <a:cubicBezTo>
                    <a:pt x="98" y="52"/>
                    <a:pt x="99" y="50"/>
                    <a:pt x="100" y="49"/>
                  </a:cubicBezTo>
                  <a:cubicBezTo>
                    <a:pt x="101" y="48"/>
                    <a:pt x="100" y="48"/>
                    <a:pt x="102" y="48"/>
                  </a:cubicBezTo>
                  <a:cubicBezTo>
                    <a:pt x="104" y="48"/>
                    <a:pt x="107" y="47"/>
                    <a:pt x="108" y="46"/>
                  </a:cubicBezTo>
                  <a:cubicBezTo>
                    <a:pt x="109" y="45"/>
                    <a:pt x="111" y="42"/>
                    <a:pt x="112" y="42"/>
                  </a:cubicBezTo>
                  <a:cubicBezTo>
                    <a:pt x="113" y="42"/>
                    <a:pt x="113" y="42"/>
                    <a:pt x="115" y="42"/>
                  </a:cubicBezTo>
                  <a:cubicBezTo>
                    <a:pt x="117" y="41"/>
                    <a:pt x="117" y="41"/>
                    <a:pt x="119" y="41"/>
                  </a:cubicBezTo>
                  <a:cubicBezTo>
                    <a:pt x="120" y="41"/>
                    <a:pt x="117" y="42"/>
                    <a:pt x="121" y="41"/>
                  </a:cubicBezTo>
                  <a:cubicBezTo>
                    <a:pt x="125" y="40"/>
                    <a:pt x="124" y="40"/>
                    <a:pt x="125" y="40"/>
                  </a:cubicBezTo>
                  <a:cubicBezTo>
                    <a:pt x="126" y="40"/>
                    <a:pt x="126" y="41"/>
                    <a:pt x="127" y="41"/>
                  </a:cubicBezTo>
                  <a:cubicBezTo>
                    <a:pt x="129" y="41"/>
                    <a:pt x="129" y="38"/>
                    <a:pt x="129" y="41"/>
                  </a:cubicBezTo>
                  <a:cubicBezTo>
                    <a:pt x="129" y="45"/>
                    <a:pt x="128" y="46"/>
                    <a:pt x="130" y="46"/>
                  </a:cubicBezTo>
                  <a:cubicBezTo>
                    <a:pt x="133" y="47"/>
                    <a:pt x="130" y="47"/>
                    <a:pt x="133" y="47"/>
                  </a:cubicBezTo>
                  <a:cubicBezTo>
                    <a:pt x="136" y="47"/>
                    <a:pt x="135" y="47"/>
                    <a:pt x="137" y="48"/>
                  </a:cubicBezTo>
                  <a:cubicBezTo>
                    <a:pt x="138" y="48"/>
                    <a:pt x="139" y="49"/>
                    <a:pt x="141" y="49"/>
                  </a:cubicBezTo>
                  <a:cubicBezTo>
                    <a:pt x="143" y="49"/>
                    <a:pt x="140" y="52"/>
                    <a:pt x="143" y="49"/>
                  </a:cubicBezTo>
                  <a:cubicBezTo>
                    <a:pt x="146" y="46"/>
                    <a:pt x="141" y="46"/>
                    <a:pt x="146" y="46"/>
                  </a:cubicBezTo>
                  <a:cubicBezTo>
                    <a:pt x="151" y="47"/>
                    <a:pt x="152" y="48"/>
                    <a:pt x="153" y="48"/>
                  </a:cubicBezTo>
                  <a:cubicBezTo>
                    <a:pt x="154" y="47"/>
                    <a:pt x="154" y="48"/>
                    <a:pt x="156" y="47"/>
                  </a:cubicBezTo>
                  <a:cubicBezTo>
                    <a:pt x="159" y="46"/>
                    <a:pt x="159" y="46"/>
                    <a:pt x="160" y="46"/>
                  </a:cubicBezTo>
                  <a:cubicBezTo>
                    <a:pt x="161" y="47"/>
                    <a:pt x="161" y="49"/>
                    <a:pt x="162" y="47"/>
                  </a:cubicBezTo>
                  <a:cubicBezTo>
                    <a:pt x="163" y="45"/>
                    <a:pt x="165" y="45"/>
                    <a:pt x="162" y="44"/>
                  </a:cubicBezTo>
                  <a:cubicBezTo>
                    <a:pt x="159" y="42"/>
                    <a:pt x="158" y="44"/>
                    <a:pt x="158" y="42"/>
                  </a:cubicBezTo>
                  <a:cubicBezTo>
                    <a:pt x="157" y="40"/>
                    <a:pt x="160" y="41"/>
                    <a:pt x="157" y="40"/>
                  </a:cubicBezTo>
                  <a:cubicBezTo>
                    <a:pt x="154" y="40"/>
                    <a:pt x="155" y="40"/>
                    <a:pt x="153" y="39"/>
                  </a:cubicBezTo>
                  <a:cubicBezTo>
                    <a:pt x="151" y="38"/>
                    <a:pt x="149" y="41"/>
                    <a:pt x="148" y="39"/>
                  </a:cubicBezTo>
                  <a:cubicBezTo>
                    <a:pt x="147" y="37"/>
                    <a:pt x="143" y="41"/>
                    <a:pt x="147" y="37"/>
                  </a:cubicBezTo>
                  <a:cubicBezTo>
                    <a:pt x="151" y="34"/>
                    <a:pt x="149" y="32"/>
                    <a:pt x="152" y="33"/>
                  </a:cubicBezTo>
                  <a:cubicBezTo>
                    <a:pt x="155" y="34"/>
                    <a:pt x="154" y="36"/>
                    <a:pt x="155" y="35"/>
                  </a:cubicBezTo>
                  <a:cubicBezTo>
                    <a:pt x="157" y="33"/>
                    <a:pt x="160" y="32"/>
                    <a:pt x="157" y="30"/>
                  </a:cubicBezTo>
                  <a:cubicBezTo>
                    <a:pt x="154" y="28"/>
                    <a:pt x="156" y="29"/>
                    <a:pt x="153" y="28"/>
                  </a:cubicBezTo>
                  <a:cubicBezTo>
                    <a:pt x="150" y="26"/>
                    <a:pt x="147" y="33"/>
                    <a:pt x="146" y="32"/>
                  </a:cubicBezTo>
                  <a:cubicBezTo>
                    <a:pt x="145" y="31"/>
                    <a:pt x="144" y="30"/>
                    <a:pt x="143" y="31"/>
                  </a:cubicBezTo>
                  <a:cubicBezTo>
                    <a:pt x="142" y="31"/>
                    <a:pt x="142" y="34"/>
                    <a:pt x="142" y="36"/>
                  </a:cubicBezTo>
                  <a:cubicBezTo>
                    <a:pt x="142" y="38"/>
                    <a:pt x="143" y="38"/>
                    <a:pt x="140" y="37"/>
                  </a:cubicBezTo>
                  <a:cubicBezTo>
                    <a:pt x="137" y="35"/>
                    <a:pt x="144" y="36"/>
                    <a:pt x="137" y="33"/>
                  </a:cubicBezTo>
                  <a:cubicBezTo>
                    <a:pt x="130" y="31"/>
                    <a:pt x="128" y="31"/>
                    <a:pt x="127" y="32"/>
                  </a:cubicBezTo>
                  <a:cubicBezTo>
                    <a:pt x="126" y="33"/>
                    <a:pt x="125" y="33"/>
                    <a:pt x="124" y="34"/>
                  </a:cubicBezTo>
                  <a:cubicBezTo>
                    <a:pt x="123" y="35"/>
                    <a:pt x="126" y="36"/>
                    <a:pt x="123" y="35"/>
                  </a:cubicBezTo>
                  <a:cubicBezTo>
                    <a:pt x="120" y="33"/>
                    <a:pt x="118" y="35"/>
                    <a:pt x="118" y="35"/>
                  </a:cubicBezTo>
                  <a:cubicBezTo>
                    <a:pt x="118" y="35"/>
                    <a:pt x="117" y="35"/>
                    <a:pt x="116" y="36"/>
                  </a:cubicBezTo>
                  <a:cubicBezTo>
                    <a:pt x="114" y="37"/>
                    <a:pt x="112" y="38"/>
                    <a:pt x="111" y="37"/>
                  </a:cubicBezTo>
                  <a:cubicBezTo>
                    <a:pt x="109" y="37"/>
                    <a:pt x="106" y="38"/>
                    <a:pt x="109" y="34"/>
                  </a:cubicBezTo>
                  <a:cubicBezTo>
                    <a:pt x="111" y="31"/>
                    <a:pt x="109" y="33"/>
                    <a:pt x="113" y="31"/>
                  </a:cubicBezTo>
                  <a:cubicBezTo>
                    <a:pt x="117" y="30"/>
                    <a:pt x="123" y="29"/>
                    <a:pt x="118" y="28"/>
                  </a:cubicBezTo>
                  <a:cubicBezTo>
                    <a:pt x="113" y="27"/>
                    <a:pt x="121" y="27"/>
                    <a:pt x="114" y="24"/>
                  </a:cubicBezTo>
                  <a:cubicBezTo>
                    <a:pt x="107" y="21"/>
                    <a:pt x="107" y="25"/>
                    <a:pt x="107" y="21"/>
                  </a:cubicBezTo>
                  <a:cubicBezTo>
                    <a:pt x="108" y="16"/>
                    <a:pt x="107" y="16"/>
                    <a:pt x="106" y="16"/>
                  </a:cubicBezTo>
                  <a:cubicBezTo>
                    <a:pt x="104" y="16"/>
                    <a:pt x="100" y="17"/>
                    <a:pt x="98" y="18"/>
                  </a:cubicBezTo>
                  <a:cubicBezTo>
                    <a:pt x="97" y="18"/>
                    <a:pt x="99" y="19"/>
                    <a:pt x="96" y="17"/>
                  </a:cubicBezTo>
                  <a:cubicBezTo>
                    <a:pt x="92" y="15"/>
                    <a:pt x="91" y="18"/>
                    <a:pt x="92" y="15"/>
                  </a:cubicBezTo>
                  <a:cubicBezTo>
                    <a:pt x="94" y="13"/>
                    <a:pt x="94" y="12"/>
                    <a:pt x="96" y="11"/>
                  </a:cubicBezTo>
                  <a:cubicBezTo>
                    <a:pt x="98" y="9"/>
                    <a:pt x="97" y="3"/>
                    <a:pt x="102" y="5"/>
                  </a:cubicBezTo>
                  <a:cubicBezTo>
                    <a:pt x="106" y="8"/>
                    <a:pt x="105" y="7"/>
                    <a:pt x="108" y="7"/>
                  </a:cubicBezTo>
                  <a:cubicBezTo>
                    <a:pt x="112" y="7"/>
                    <a:pt x="114" y="7"/>
                    <a:pt x="114" y="6"/>
                  </a:cubicBezTo>
                  <a:cubicBezTo>
                    <a:pt x="114" y="5"/>
                    <a:pt x="109" y="3"/>
                    <a:pt x="109" y="3"/>
                  </a:cubicBezTo>
                  <a:cubicBezTo>
                    <a:pt x="109" y="3"/>
                    <a:pt x="108" y="4"/>
                    <a:pt x="109" y="3"/>
                  </a:cubicBezTo>
                  <a:cubicBezTo>
                    <a:pt x="109" y="2"/>
                    <a:pt x="110" y="1"/>
                    <a:pt x="110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96" y="0"/>
                    <a:pt x="9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id-ID">
                <a:solidFill>
                  <a:srgbClr val="DCB68A"/>
                </a:solidFill>
              </a:endParaRPr>
            </a:p>
          </p:txBody>
        </p:sp>
        <p:sp>
          <p:nvSpPr>
            <p:cNvPr id="41" name="Freeform 36"/>
            <p:cNvSpPr/>
            <p:nvPr/>
          </p:nvSpPr>
          <p:spPr bwMode="auto">
            <a:xfrm>
              <a:off x="8729663" y="4613275"/>
              <a:ext cx="141288" cy="168275"/>
            </a:xfrm>
            <a:custGeom>
              <a:avLst/>
              <a:gdLst>
                <a:gd name="T0" fmla="*/ 45 w 65"/>
                <a:gd name="T1" fmla="*/ 5 h 77"/>
                <a:gd name="T2" fmla="*/ 45 w 65"/>
                <a:gd name="T3" fmla="*/ 28 h 77"/>
                <a:gd name="T4" fmla="*/ 25 w 65"/>
                <a:gd name="T5" fmla="*/ 45 h 77"/>
                <a:gd name="T6" fmla="*/ 1 w 65"/>
                <a:gd name="T7" fmla="*/ 64 h 77"/>
                <a:gd name="T8" fmla="*/ 65 w 65"/>
                <a:gd name="T9" fmla="*/ 77 h 77"/>
                <a:gd name="T10" fmla="*/ 65 w 65"/>
                <a:gd name="T11" fmla="*/ 0 h 77"/>
                <a:gd name="T12" fmla="*/ 45 w 65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7">
                  <a:moveTo>
                    <a:pt x="45" y="5"/>
                  </a:move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39" y="40"/>
                    <a:pt x="25" y="45"/>
                  </a:cubicBezTo>
                  <a:cubicBezTo>
                    <a:pt x="12" y="49"/>
                    <a:pt x="0" y="56"/>
                    <a:pt x="1" y="64"/>
                  </a:cubicBezTo>
                  <a:cubicBezTo>
                    <a:pt x="2" y="71"/>
                    <a:pt x="18" y="77"/>
                    <a:pt x="65" y="77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4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id-ID">
                <a:solidFill>
                  <a:srgbClr val="DCB68A"/>
                </a:solidFill>
              </a:endParaRPr>
            </a:p>
          </p:txBody>
        </p:sp>
        <p:sp>
          <p:nvSpPr>
            <p:cNvPr id="42" name="Freeform 37"/>
            <p:cNvSpPr/>
            <p:nvPr/>
          </p:nvSpPr>
          <p:spPr bwMode="auto">
            <a:xfrm>
              <a:off x="8855075" y="4613275"/>
              <a:ext cx="134938" cy="168275"/>
            </a:xfrm>
            <a:custGeom>
              <a:avLst/>
              <a:gdLst>
                <a:gd name="T0" fmla="*/ 14 w 62"/>
                <a:gd name="T1" fmla="*/ 5 h 77"/>
                <a:gd name="T2" fmla="*/ 14 w 62"/>
                <a:gd name="T3" fmla="*/ 28 h 77"/>
                <a:gd name="T4" fmla="*/ 32 w 62"/>
                <a:gd name="T5" fmla="*/ 45 h 77"/>
                <a:gd name="T6" fmla="*/ 61 w 62"/>
                <a:gd name="T7" fmla="*/ 64 h 77"/>
                <a:gd name="T8" fmla="*/ 0 w 62"/>
                <a:gd name="T9" fmla="*/ 77 h 77"/>
                <a:gd name="T10" fmla="*/ 0 w 62"/>
                <a:gd name="T11" fmla="*/ 0 h 77"/>
                <a:gd name="T12" fmla="*/ 14 w 62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77">
                  <a:moveTo>
                    <a:pt x="14" y="5"/>
                  </a:move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9" y="40"/>
                    <a:pt x="32" y="45"/>
                  </a:cubicBezTo>
                  <a:cubicBezTo>
                    <a:pt x="46" y="49"/>
                    <a:pt x="62" y="56"/>
                    <a:pt x="61" y="64"/>
                  </a:cubicBezTo>
                  <a:cubicBezTo>
                    <a:pt x="60" y="71"/>
                    <a:pt x="34" y="77"/>
                    <a:pt x="0" y="7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4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id-ID">
                <a:solidFill>
                  <a:srgbClr val="DCB68A"/>
                </a:solidFill>
              </a:endParaRPr>
            </a:p>
          </p:txBody>
        </p:sp>
        <p:sp>
          <p:nvSpPr>
            <p:cNvPr id="43" name="Freeform 38"/>
            <p:cNvSpPr/>
            <p:nvPr/>
          </p:nvSpPr>
          <p:spPr bwMode="auto">
            <a:xfrm>
              <a:off x="8618538" y="4127500"/>
              <a:ext cx="500063" cy="503238"/>
            </a:xfrm>
            <a:custGeom>
              <a:avLst/>
              <a:gdLst>
                <a:gd name="T0" fmla="*/ 169 w 230"/>
                <a:gd name="T1" fmla="*/ 12 h 231"/>
                <a:gd name="T2" fmla="*/ 215 w 230"/>
                <a:gd name="T3" fmla="*/ 103 h 231"/>
                <a:gd name="T4" fmla="*/ 102 w 230"/>
                <a:gd name="T5" fmla="*/ 216 h 231"/>
                <a:gd name="T6" fmla="*/ 12 w 230"/>
                <a:gd name="T7" fmla="*/ 171 h 231"/>
                <a:gd name="T8" fmla="*/ 0 w 230"/>
                <a:gd name="T9" fmla="*/ 181 h 231"/>
                <a:gd name="T10" fmla="*/ 102 w 230"/>
                <a:gd name="T11" fmla="*/ 231 h 231"/>
                <a:gd name="T12" fmla="*/ 230 w 230"/>
                <a:gd name="T13" fmla="*/ 103 h 231"/>
                <a:gd name="T14" fmla="*/ 178 w 230"/>
                <a:gd name="T15" fmla="*/ 0 h 231"/>
                <a:gd name="T16" fmla="*/ 169 w 230"/>
                <a:gd name="T17" fmla="*/ 1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231">
                  <a:moveTo>
                    <a:pt x="169" y="12"/>
                  </a:moveTo>
                  <a:cubicBezTo>
                    <a:pt x="197" y="32"/>
                    <a:pt x="215" y="65"/>
                    <a:pt x="215" y="103"/>
                  </a:cubicBezTo>
                  <a:cubicBezTo>
                    <a:pt x="215" y="165"/>
                    <a:pt x="165" y="216"/>
                    <a:pt x="102" y="216"/>
                  </a:cubicBezTo>
                  <a:cubicBezTo>
                    <a:pt x="65" y="216"/>
                    <a:pt x="33" y="198"/>
                    <a:pt x="12" y="17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24" y="211"/>
                    <a:pt x="61" y="231"/>
                    <a:pt x="102" y="231"/>
                  </a:cubicBezTo>
                  <a:cubicBezTo>
                    <a:pt x="173" y="231"/>
                    <a:pt x="230" y="174"/>
                    <a:pt x="230" y="103"/>
                  </a:cubicBezTo>
                  <a:cubicBezTo>
                    <a:pt x="230" y="61"/>
                    <a:pt x="210" y="23"/>
                    <a:pt x="178" y="0"/>
                  </a:cubicBezTo>
                  <a:lnTo>
                    <a:pt x="16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id-ID">
                <a:solidFill>
                  <a:srgbClr val="DCB68A"/>
                </a:solidFill>
              </a:endParaRPr>
            </a:p>
          </p:txBody>
        </p:sp>
        <p:sp>
          <p:nvSpPr>
            <p:cNvPr id="44" name="Freeform 39"/>
            <p:cNvSpPr>
              <a:spLocks noEditPoints="1"/>
            </p:cNvSpPr>
            <p:nvPr/>
          </p:nvSpPr>
          <p:spPr bwMode="auto">
            <a:xfrm>
              <a:off x="8621713" y="4137025"/>
              <a:ext cx="442913" cy="441325"/>
            </a:xfrm>
            <a:custGeom>
              <a:avLst/>
              <a:gdLst>
                <a:gd name="T0" fmla="*/ 102 w 203"/>
                <a:gd name="T1" fmla="*/ 203 h 203"/>
                <a:gd name="T2" fmla="*/ 203 w 203"/>
                <a:gd name="T3" fmla="*/ 101 h 203"/>
                <a:gd name="T4" fmla="*/ 102 w 203"/>
                <a:gd name="T5" fmla="*/ 0 h 203"/>
                <a:gd name="T6" fmla="*/ 102 w 203"/>
                <a:gd name="T7" fmla="*/ 5 h 203"/>
                <a:gd name="T8" fmla="*/ 198 w 203"/>
                <a:gd name="T9" fmla="*/ 101 h 203"/>
                <a:gd name="T10" fmla="*/ 102 w 203"/>
                <a:gd name="T11" fmla="*/ 198 h 203"/>
                <a:gd name="T12" fmla="*/ 102 w 203"/>
                <a:gd name="T13" fmla="*/ 203 h 203"/>
                <a:gd name="T14" fmla="*/ 102 w 203"/>
                <a:gd name="T15" fmla="*/ 0 h 203"/>
                <a:gd name="T16" fmla="*/ 0 w 203"/>
                <a:gd name="T17" fmla="*/ 101 h 203"/>
                <a:gd name="T18" fmla="*/ 102 w 203"/>
                <a:gd name="T19" fmla="*/ 203 h 203"/>
                <a:gd name="T20" fmla="*/ 102 w 203"/>
                <a:gd name="T21" fmla="*/ 203 h 203"/>
                <a:gd name="T22" fmla="*/ 102 w 203"/>
                <a:gd name="T23" fmla="*/ 198 h 203"/>
                <a:gd name="T24" fmla="*/ 102 w 203"/>
                <a:gd name="T25" fmla="*/ 198 h 203"/>
                <a:gd name="T26" fmla="*/ 102 w 203"/>
                <a:gd name="T27" fmla="*/ 198 h 203"/>
                <a:gd name="T28" fmla="*/ 5 w 203"/>
                <a:gd name="T29" fmla="*/ 101 h 203"/>
                <a:gd name="T30" fmla="*/ 102 w 203"/>
                <a:gd name="T31" fmla="*/ 5 h 203"/>
                <a:gd name="T32" fmla="*/ 102 w 203"/>
                <a:gd name="T33" fmla="*/ 5 h 203"/>
                <a:gd name="T34" fmla="*/ 102 w 203"/>
                <a:gd name="T3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3" h="203">
                  <a:moveTo>
                    <a:pt x="102" y="203"/>
                  </a:moveTo>
                  <a:cubicBezTo>
                    <a:pt x="158" y="203"/>
                    <a:pt x="203" y="157"/>
                    <a:pt x="203" y="101"/>
                  </a:cubicBezTo>
                  <a:cubicBezTo>
                    <a:pt x="203" y="45"/>
                    <a:pt x="158" y="0"/>
                    <a:pt x="102" y="0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55" y="5"/>
                    <a:pt x="198" y="48"/>
                    <a:pt x="198" y="101"/>
                  </a:cubicBezTo>
                  <a:cubicBezTo>
                    <a:pt x="198" y="155"/>
                    <a:pt x="155" y="198"/>
                    <a:pt x="102" y="198"/>
                  </a:cubicBezTo>
                  <a:lnTo>
                    <a:pt x="102" y="203"/>
                  </a:lnTo>
                  <a:close/>
                  <a:moveTo>
                    <a:pt x="102" y="0"/>
                  </a:moveTo>
                  <a:cubicBezTo>
                    <a:pt x="46" y="0"/>
                    <a:pt x="0" y="45"/>
                    <a:pt x="0" y="101"/>
                  </a:cubicBezTo>
                  <a:cubicBezTo>
                    <a:pt x="0" y="157"/>
                    <a:pt x="46" y="203"/>
                    <a:pt x="102" y="203"/>
                  </a:cubicBezTo>
                  <a:cubicBezTo>
                    <a:pt x="102" y="203"/>
                    <a:pt x="102" y="203"/>
                    <a:pt x="102" y="203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48" y="198"/>
                    <a:pt x="5" y="155"/>
                    <a:pt x="5" y="101"/>
                  </a:cubicBezTo>
                  <a:cubicBezTo>
                    <a:pt x="5" y="48"/>
                    <a:pt x="48" y="5"/>
                    <a:pt x="102" y="5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0"/>
                    <a:pt x="102" y="0"/>
                    <a:pt x="10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id-ID">
                <a:solidFill>
                  <a:srgbClr val="DCB68A"/>
                </a:solidFill>
              </a:endParaRPr>
            </a:p>
          </p:txBody>
        </p:sp>
        <p:sp>
          <p:nvSpPr>
            <p:cNvPr id="45" name="Freeform 40"/>
            <p:cNvSpPr/>
            <p:nvPr/>
          </p:nvSpPr>
          <p:spPr bwMode="auto">
            <a:xfrm>
              <a:off x="8610600" y="4144963"/>
              <a:ext cx="496888" cy="433388"/>
            </a:xfrm>
            <a:custGeom>
              <a:avLst/>
              <a:gdLst>
                <a:gd name="T0" fmla="*/ 65 w 228"/>
                <a:gd name="T1" fmla="*/ 15 h 199"/>
                <a:gd name="T2" fmla="*/ 61 w 228"/>
                <a:gd name="T3" fmla="*/ 23 h 199"/>
                <a:gd name="T4" fmla="*/ 57 w 228"/>
                <a:gd name="T5" fmla="*/ 29 h 199"/>
                <a:gd name="T6" fmla="*/ 54 w 228"/>
                <a:gd name="T7" fmla="*/ 26 h 199"/>
                <a:gd name="T8" fmla="*/ 52 w 228"/>
                <a:gd name="T9" fmla="*/ 32 h 199"/>
                <a:gd name="T10" fmla="*/ 42 w 228"/>
                <a:gd name="T11" fmla="*/ 34 h 199"/>
                <a:gd name="T12" fmla="*/ 36 w 228"/>
                <a:gd name="T13" fmla="*/ 41 h 199"/>
                <a:gd name="T14" fmla="*/ 27 w 228"/>
                <a:gd name="T15" fmla="*/ 53 h 199"/>
                <a:gd name="T16" fmla="*/ 21 w 228"/>
                <a:gd name="T17" fmla="*/ 61 h 199"/>
                <a:gd name="T18" fmla="*/ 27 w 228"/>
                <a:gd name="T19" fmla="*/ 67 h 199"/>
                <a:gd name="T20" fmla="*/ 27 w 228"/>
                <a:gd name="T21" fmla="*/ 70 h 199"/>
                <a:gd name="T22" fmla="*/ 22 w 228"/>
                <a:gd name="T23" fmla="*/ 65 h 199"/>
                <a:gd name="T24" fmla="*/ 18 w 228"/>
                <a:gd name="T25" fmla="*/ 60 h 199"/>
                <a:gd name="T26" fmla="*/ 16 w 228"/>
                <a:gd name="T27" fmla="*/ 69 h 199"/>
                <a:gd name="T28" fmla="*/ 17 w 228"/>
                <a:gd name="T29" fmla="*/ 83 h 199"/>
                <a:gd name="T30" fmla="*/ 24 w 228"/>
                <a:gd name="T31" fmla="*/ 80 h 199"/>
                <a:gd name="T32" fmla="*/ 32 w 228"/>
                <a:gd name="T33" fmla="*/ 88 h 199"/>
                <a:gd name="T34" fmla="*/ 41 w 228"/>
                <a:gd name="T35" fmla="*/ 98 h 199"/>
                <a:gd name="T36" fmla="*/ 50 w 228"/>
                <a:gd name="T37" fmla="*/ 105 h 199"/>
                <a:gd name="T38" fmla="*/ 61 w 228"/>
                <a:gd name="T39" fmla="*/ 117 h 199"/>
                <a:gd name="T40" fmla="*/ 58 w 228"/>
                <a:gd name="T41" fmla="*/ 134 h 199"/>
                <a:gd name="T42" fmla="*/ 49 w 228"/>
                <a:gd name="T43" fmla="*/ 155 h 199"/>
                <a:gd name="T44" fmla="*/ 52 w 228"/>
                <a:gd name="T45" fmla="*/ 170 h 199"/>
                <a:gd name="T46" fmla="*/ 46 w 228"/>
                <a:gd name="T47" fmla="*/ 171 h 199"/>
                <a:gd name="T48" fmla="*/ 32 w 228"/>
                <a:gd name="T49" fmla="*/ 148 h 199"/>
                <a:gd name="T50" fmla="*/ 16 w 228"/>
                <a:gd name="T51" fmla="*/ 113 h 199"/>
                <a:gd name="T52" fmla="*/ 11 w 228"/>
                <a:gd name="T53" fmla="*/ 87 h 199"/>
                <a:gd name="T54" fmla="*/ 73 w 228"/>
                <a:gd name="T55" fmla="*/ 183 h 199"/>
                <a:gd name="T56" fmla="*/ 89 w 228"/>
                <a:gd name="T57" fmla="*/ 181 h 199"/>
                <a:gd name="T58" fmla="*/ 110 w 228"/>
                <a:gd name="T59" fmla="*/ 178 h 199"/>
                <a:gd name="T60" fmla="*/ 108 w 228"/>
                <a:gd name="T61" fmla="*/ 187 h 199"/>
                <a:gd name="T62" fmla="*/ 121 w 228"/>
                <a:gd name="T63" fmla="*/ 186 h 199"/>
                <a:gd name="T64" fmla="*/ 139 w 228"/>
                <a:gd name="T65" fmla="*/ 184 h 199"/>
                <a:gd name="T66" fmla="*/ 137 w 228"/>
                <a:gd name="T67" fmla="*/ 3 h 199"/>
                <a:gd name="T68" fmla="*/ 197 w 228"/>
                <a:gd name="T69" fmla="*/ 64 h 199"/>
                <a:gd name="T70" fmla="*/ 189 w 228"/>
                <a:gd name="T71" fmla="*/ 58 h 199"/>
                <a:gd name="T72" fmla="*/ 181 w 228"/>
                <a:gd name="T73" fmla="*/ 74 h 199"/>
                <a:gd name="T74" fmla="*/ 170 w 228"/>
                <a:gd name="T75" fmla="*/ 59 h 199"/>
                <a:gd name="T76" fmla="*/ 174 w 228"/>
                <a:gd name="T77" fmla="*/ 75 h 199"/>
                <a:gd name="T78" fmla="*/ 186 w 228"/>
                <a:gd name="T79" fmla="*/ 79 h 199"/>
                <a:gd name="T80" fmla="*/ 181 w 228"/>
                <a:gd name="T81" fmla="*/ 100 h 199"/>
                <a:gd name="T82" fmla="*/ 175 w 228"/>
                <a:gd name="T83" fmla="*/ 122 h 199"/>
                <a:gd name="T84" fmla="*/ 168 w 228"/>
                <a:gd name="T85" fmla="*/ 137 h 199"/>
                <a:gd name="T86" fmla="*/ 147 w 228"/>
                <a:gd name="T87" fmla="*/ 154 h 199"/>
                <a:gd name="T88" fmla="*/ 141 w 228"/>
                <a:gd name="T89" fmla="*/ 139 h 199"/>
                <a:gd name="T90" fmla="*/ 142 w 228"/>
                <a:gd name="T91" fmla="*/ 121 h 199"/>
                <a:gd name="T92" fmla="*/ 135 w 228"/>
                <a:gd name="T93" fmla="*/ 101 h 199"/>
                <a:gd name="T94" fmla="*/ 125 w 228"/>
                <a:gd name="T95" fmla="*/ 89 h 199"/>
                <a:gd name="T96" fmla="*/ 99 w 228"/>
                <a:gd name="T97" fmla="*/ 90 h 199"/>
                <a:gd name="T98" fmla="*/ 89 w 228"/>
                <a:gd name="T99" fmla="*/ 76 h 199"/>
                <a:gd name="T100" fmla="*/ 100 w 228"/>
                <a:gd name="T101" fmla="*/ 49 h 199"/>
                <a:gd name="T102" fmla="*/ 119 w 228"/>
                <a:gd name="T103" fmla="*/ 41 h 199"/>
                <a:gd name="T104" fmla="*/ 130 w 228"/>
                <a:gd name="T105" fmla="*/ 46 h 199"/>
                <a:gd name="T106" fmla="*/ 146 w 228"/>
                <a:gd name="T107" fmla="*/ 46 h 199"/>
                <a:gd name="T108" fmla="*/ 162 w 228"/>
                <a:gd name="T109" fmla="*/ 44 h 199"/>
                <a:gd name="T110" fmla="*/ 147 w 228"/>
                <a:gd name="T111" fmla="*/ 37 h 199"/>
                <a:gd name="T112" fmla="*/ 146 w 228"/>
                <a:gd name="T113" fmla="*/ 32 h 199"/>
                <a:gd name="T114" fmla="*/ 127 w 228"/>
                <a:gd name="T115" fmla="*/ 32 h 199"/>
                <a:gd name="T116" fmla="*/ 111 w 228"/>
                <a:gd name="T117" fmla="*/ 37 h 199"/>
                <a:gd name="T118" fmla="*/ 107 w 228"/>
                <a:gd name="T119" fmla="*/ 21 h 199"/>
                <a:gd name="T120" fmla="*/ 96 w 228"/>
                <a:gd name="T121" fmla="*/ 11 h 199"/>
                <a:gd name="T122" fmla="*/ 109 w 228"/>
                <a:gd name="T123" fmla="*/ 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" h="199">
                  <a:moveTo>
                    <a:pt x="92" y="0"/>
                  </a:moveTo>
                  <a:cubicBezTo>
                    <a:pt x="92" y="0"/>
                    <a:pt x="58" y="5"/>
                    <a:pt x="35" y="31"/>
                  </a:cubicBezTo>
                  <a:cubicBezTo>
                    <a:pt x="35" y="31"/>
                    <a:pt x="53" y="13"/>
                    <a:pt x="64" y="13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6" y="15"/>
                    <a:pt x="65" y="15"/>
                  </a:cubicBezTo>
                  <a:cubicBezTo>
                    <a:pt x="65" y="16"/>
                    <a:pt x="64" y="17"/>
                    <a:pt x="64" y="18"/>
                  </a:cubicBezTo>
                  <a:cubicBezTo>
                    <a:pt x="64" y="18"/>
                    <a:pt x="64" y="20"/>
                    <a:pt x="64" y="20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3" y="21"/>
                    <a:pt x="62" y="21"/>
                    <a:pt x="62" y="22"/>
                  </a:cubicBezTo>
                  <a:cubicBezTo>
                    <a:pt x="62" y="22"/>
                    <a:pt x="61" y="22"/>
                    <a:pt x="61" y="23"/>
                  </a:cubicBezTo>
                  <a:cubicBezTo>
                    <a:pt x="61" y="24"/>
                    <a:pt x="61" y="25"/>
                    <a:pt x="61" y="25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8" y="29"/>
                    <a:pt x="57" y="29"/>
                  </a:cubicBezTo>
                  <a:cubicBezTo>
                    <a:pt x="56" y="29"/>
                    <a:pt x="56" y="27"/>
                    <a:pt x="56" y="27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8" y="26"/>
                    <a:pt x="58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5" y="24"/>
                    <a:pt x="54" y="26"/>
                    <a:pt x="54" y="26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1" y="29"/>
                    <a:pt x="51" y="29"/>
                  </a:cubicBezTo>
                  <a:cubicBezTo>
                    <a:pt x="52" y="29"/>
                    <a:pt x="53" y="29"/>
                    <a:pt x="53" y="29"/>
                  </a:cubicBezTo>
                  <a:cubicBezTo>
                    <a:pt x="53" y="29"/>
                    <a:pt x="53" y="30"/>
                    <a:pt x="53" y="31"/>
                  </a:cubicBezTo>
                  <a:cubicBezTo>
                    <a:pt x="53" y="31"/>
                    <a:pt x="52" y="32"/>
                    <a:pt x="52" y="32"/>
                  </a:cubicBezTo>
                  <a:cubicBezTo>
                    <a:pt x="52" y="32"/>
                    <a:pt x="52" y="33"/>
                    <a:pt x="51" y="33"/>
                  </a:cubicBezTo>
                  <a:cubicBezTo>
                    <a:pt x="50" y="32"/>
                    <a:pt x="49" y="32"/>
                    <a:pt x="48" y="32"/>
                  </a:cubicBezTo>
                  <a:cubicBezTo>
                    <a:pt x="47" y="32"/>
                    <a:pt x="46" y="31"/>
                    <a:pt x="46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3"/>
                    <a:pt x="42" y="34"/>
                    <a:pt x="42" y="34"/>
                  </a:cubicBezTo>
                  <a:cubicBezTo>
                    <a:pt x="42" y="34"/>
                    <a:pt x="41" y="35"/>
                    <a:pt x="41" y="35"/>
                  </a:cubicBezTo>
                  <a:cubicBezTo>
                    <a:pt x="41" y="35"/>
                    <a:pt x="41" y="37"/>
                    <a:pt x="41" y="37"/>
                  </a:cubicBezTo>
                  <a:cubicBezTo>
                    <a:pt x="41" y="37"/>
                    <a:pt x="40" y="38"/>
                    <a:pt x="38" y="38"/>
                  </a:cubicBezTo>
                  <a:cubicBezTo>
                    <a:pt x="37" y="39"/>
                    <a:pt x="36" y="39"/>
                    <a:pt x="36" y="39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4" y="42"/>
                    <a:pt x="34" y="43"/>
                  </a:cubicBezTo>
                  <a:cubicBezTo>
                    <a:pt x="33" y="44"/>
                    <a:pt x="30" y="46"/>
                    <a:pt x="30" y="46"/>
                  </a:cubicBezTo>
                  <a:cubicBezTo>
                    <a:pt x="30" y="46"/>
                    <a:pt x="29" y="47"/>
                    <a:pt x="28" y="48"/>
                  </a:cubicBezTo>
                  <a:cubicBezTo>
                    <a:pt x="28" y="49"/>
                    <a:pt x="28" y="50"/>
                    <a:pt x="28" y="51"/>
                  </a:cubicBezTo>
                  <a:cubicBezTo>
                    <a:pt x="28" y="51"/>
                    <a:pt x="27" y="52"/>
                    <a:pt x="27" y="53"/>
                  </a:cubicBezTo>
                  <a:cubicBezTo>
                    <a:pt x="27" y="54"/>
                    <a:pt x="26" y="55"/>
                    <a:pt x="26" y="56"/>
                  </a:cubicBezTo>
                  <a:cubicBezTo>
                    <a:pt x="25" y="56"/>
                    <a:pt x="25" y="57"/>
                    <a:pt x="24" y="57"/>
                  </a:cubicBezTo>
                  <a:cubicBezTo>
                    <a:pt x="24" y="57"/>
                    <a:pt x="22" y="58"/>
                    <a:pt x="21" y="58"/>
                  </a:cubicBezTo>
                  <a:cubicBezTo>
                    <a:pt x="20" y="59"/>
                    <a:pt x="20" y="60"/>
                    <a:pt x="20" y="60"/>
                  </a:cubicBezTo>
                  <a:cubicBezTo>
                    <a:pt x="20" y="60"/>
                    <a:pt x="21" y="61"/>
                    <a:pt x="21" y="61"/>
                  </a:cubicBezTo>
                  <a:cubicBezTo>
                    <a:pt x="22" y="61"/>
                    <a:pt x="23" y="62"/>
                    <a:pt x="23" y="62"/>
                  </a:cubicBezTo>
                  <a:cubicBezTo>
                    <a:pt x="23" y="62"/>
                    <a:pt x="23" y="63"/>
                    <a:pt x="23" y="64"/>
                  </a:cubicBezTo>
                  <a:cubicBezTo>
                    <a:pt x="23" y="64"/>
                    <a:pt x="22" y="66"/>
                    <a:pt x="23" y="66"/>
                  </a:cubicBezTo>
                  <a:cubicBezTo>
                    <a:pt x="24" y="66"/>
                    <a:pt x="25" y="66"/>
                    <a:pt x="25" y="66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8" y="70"/>
                    <a:pt x="28" y="71"/>
                    <a:pt x="28" y="71"/>
                  </a:cubicBezTo>
                  <a:cubicBezTo>
                    <a:pt x="27" y="71"/>
                    <a:pt x="27" y="71"/>
                    <a:pt x="27" y="70"/>
                  </a:cubicBezTo>
                  <a:cubicBezTo>
                    <a:pt x="27" y="69"/>
                    <a:pt x="27" y="69"/>
                    <a:pt x="26" y="68"/>
                  </a:cubicBezTo>
                  <a:cubicBezTo>
                    <a:pt x="25" y="68"/>
                    <a:pt x="24" y="69"/>
                    <a:pt x="24" y="69"/>
                  </a:cubicBezTo>
                  <a:cubicBezTo>
                    <a:pt x="24" y="69"/>
                    <a:pt x="23" y="69"/>
                    <a:pt x="23" y="68"/>
                  </a:cubicBezTo>
                  <a:cubicBezTo>
                    <a:pt x="22" y="67"/>
                    <a:pt x="22" y="68"/>
                    <a:pt x="22" y="67"/>
                  </a:cubicBezTo>
                  <a:cubicBezTo>
                    <a:pt x="22" y="66"/>
                    <a:pt x="23" y="66"/>
                    <a:pt x="22" y="65"/>
                  </a:cubicBezTo>
                  <a:cubicBezTo>
                    <a:pt x="22" y="65"/>
                    <a:pt x="21" y="64"/>
                    <a:pt x="21" y="64"/>
                  </a:cubicBezTo>
                  <a:cubicBezTo>
                    <a:pt x="20" y="64"/>
                    <a:pt x="21" y="65"/>
                    <a:pt x="20" y="64"/>
                  </a:cubicBezTo>
                  <a:cubicBezTo>
                    <a:pt x="20" y="63"/>
                    <a:pt x="19" y="63"/>
                    <a:pt x="19" y="63"/>
                  </a:cubicBezTo>
                  <a:cubicBezTo>
                    <a:pt x="19" y="63"/>
                    <a:pt x="18" y="63"/>
                    <a:pt x="18" y="62"/>
                  </a:cubicBezTo>
                  <a:cubicBezTo>
                    <a:pt x="18" y="62"/>
                    <a:pt x="18" y="61"/>
                    <a:pt x="18" y="60"/>
                  </a:cubicBezTo>
                  <a:cubicBezTo>
                    <a:pt x="18" y="60"/>
                    <a:pt x="19" y="59"/>
                    <a:pt x="19" y="58"/>
                  </a:cubicBezTo>
                  <a:cubicBezTo>
                    <a:pt x="19" y="58"/>
                    <a:pt x="19" y="55"/>
                    <a:pt x="19" y="55"/>
                  </a:cubicBezTo>
                  <a:cubicBezTo>
                    <a:pt x="19" y="55"/>
                    <a:pt x="16" y="61"/>
                    <a:pt x="15" y="66"/>
                  </a:cubicBezTo>
                  <a:cubicBezTo>
                    <a:pt x="15" y="66"/>
                    <a:pt x="16" y="65"/>
                    <a:pt x="16" y="66"/>
                  </a:cubicBezTo>
                  <a:cubicBezTo>
                    <a:pt x="16" y="67"/>
                    <a:pt x="17" y="68"/>
                    <a:pt x="16" y="69"/>
                  </a:cubicBezTo>
                  <a:cubicBezTo>
                    <a:pt x="16" y="69"/>
                    <a:pt x="16" y="69"/>
                    <a:pt x="16" y="72"/>
                  </a:cubicBezTo>
                  <a:cubicBezTo>
                    <a:pt x="16" y="74"/>
                    <a:pt x="17" y="75"/>
                    <a:pt x="17" y="76"/>
                  </a:cubicBezTo>
                  <a:cubicBezTo>
                    <a:pt x="16" y="76"/>
                    <a:pt x="16" y="77"/>
                    <a:pt x="16" y="78"/>
                  </a:cubicBezTo>
                  <a:cubicBezTo>
                    <a:pt x="16" y="79"/>
                    <a:pt x="16" y="82"/>
                    <a:pt x="17" y="82"/>
                  </a:cubicBezTo>
                  <a:cubicBezTo>
                    <a:pt x="17" y="82"/>
                    <a:pt x="17" y="83"/>
                    <a:pt x="17" y="83"/>
                  </a:cubicBezTo>
                  <a:cubicBezTo>
                    <a:pt x="18" y="84"/>
                    <a:pt x="17" y="85"/>
                    <a:pt x="18" y="84"/>
                  </a:cubicBezTo>
                  <a:cubicBezTo>
                    <a:pt x="19" y="82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79"/>
                    <a:pt x="22" y="79"/>
                  </a:cubicBezTo>
                  <a:cubicBezTo>
                    <a:pt x="23" y="79"/>
                    <a:pt x="24" y="79"/>
                    <a:pt x="24" y="80"/>
                  </a:cubicBezTo>
                  <a:cubicBezTo>
                    <a:pt x="25" y="80"/>
                    <a:pt x="23" y="82"/>
                    <a:pt x="24" y="82"/>
                  </a:cubicBezTo>
                  <a:cubicBezTo>
                    <a:pt x="25" y="82"/>
                    <a:pt x="27" y="81"/>
                    <a:pt x="28" y="81"/>
                  </a:cubicBezTo>
                  <a:cubicBezTo>
                    <a:pt x="29" y="81"/>
                    <a:pt x="29" y="82"/>
                    <a:pt x="30" y="83"/>
                  </a:cubicBezTo>
                  <a:cubicBezTo>
                    <a:pt x="30" y="84"/>
                    <a:pt x="30" y="85"/>
                    <a:pt x="31" y="86"/>
                  </a:cubicBezTo>
                  <a:cubicBezTo>
                    <a:pt x="32" y="86"/>
                    <a:pt x="31" y="87"/>
                    <a:pt x="32" y="88"/>
                  </a:cubicBezTo>
                  <a:cubicBezTo>
                    <a:pt x="32" y="89"/>
                    <a:pt x="34" y="90"/>
                    <a:pt x="35" y="90"/>
                  </a:cubicBezTo>
                  <a:cubicBezTo>
                    <a:pt x="35" y="90"/>
                    <a:pt x="37" y="90"/>
                    <a:pt x="38" y="90"/>
                  </a:cubicBezTo>
                  <a:cubicBezTo>
                    <a:pt x="39" y="91"/>
                    <a:pt x="38" y="92"/>
                    <a:pt x="39" y="92"/>
                  </a:cubicBezTo>
                  <a:cubicBezTo>
                    <a:pt x="40" y="92"/>
                    <a:pt x="41" y="95"/>
                    <a:pt x="41" y="95"/>
                  </a:cubicBezTo>
                  <a:cubicBezTo>
                    <a:pt x="41" y="95"/>
                    <a:pt x="41" y="97"/>
                    <a:pt x="41" y="98"/>
                  </a:cubicBezTo>
                  <a:cubicBezTo>
                    <a:pt x="41" y="98"/>
                    <a:pt x="41" y="99"/>
                    <a:pt x="42" y="100"/>
                  </a:cubicBezTo>
                  <a:cubicBezTo>
                    <a:pt x="42" y="100"/>
                    <a:pt x="44" y="100"/>
                    <a:pt x="44" y="100"/>
                  </a:cubicBezTo>
                  <a:cubicBezTo>
                    <a:pt x="44" y="100"/>
                    <a:pt x="43" y="102"/>
                    <a:pt x="45" y="102"/>
                  </a:cubicBezTo>
                  <a:cubicBezTo>
                    <a:pt x="47" y="103"/>
                    <a:pt x="48" y="103"/>
                    <a:pt x="49" y="104"/>
                  </a:cubicBezTo>
                  <a:cubicBezTo>
                    <a:pt x="49" y="104"/>
                    <a:pt x="48" y="105"/>
                    <a:pt x="50" y="105"/>
                  </a:cubicBezTo>
                  <a:cubicBezTo>
                    <a:pt x="52" y="105"/>
                    <a:pt x="54" y="105"/>
                    <a:pt x="55" y="106"/>
                  </a:cubicBezTo>
                  <a:cubicBezTo>
                    <a:pt x="56" y="106"/>
                    <a:pt x="55" y="107"/>
                    <a:pt x="57" y="109"/>
                  </a:cubicBezTo>
                  <a:cubicBezTo>
                    <a:pt x="60" y="110"/>
                    <a:pt x="60" y="111"/>
                    <a:pt x="61" y="111"/>
                  </a:cubicBezTo>
                  <a:cubicBezTo>
                    <a:pt x="62" y="111"/>
                    <a:pt x="63" y="111"/>
                    <a:pt x="63" y="113"/>
                  </a:cubicBezTo>
                  <a:cubicBezTo>
                    <a:pt x="62" y="115"/>
                    <a:pt x="62" y="116"/>
                    <a:pt x="61" y="117"/>
                  </a:cubicBezTo>
                  <a:cubicBezTo>
                    <a:pt x="60" y="118"/>
                    <a:pt x="59" y="120"/>
                    <a:pt x="58" y="121"/>
                  </a:cubicBezTo>
                  <a:cubicBezTo>
                    <a:pt x="58" y="122"/>
                    <a:pt x="57" y="123"/>
                    <a:pt x="58" y="124"/>
                  </a:cubicBezTo>
                  <a:cubicBezTo>
                    <a:pt x="58" y="126"/>
                    <a:pt x="59" y="127"/>
                    <a:pt x="59" y="128"/>
                  </a:cubicBezTo>
                  <a:cubicBezTo>
                    <a:pt x="59" y="129"/>
                    <a:pt x="59" y="131"/>
                    <a:pt x="59" y="132"/>
                  </a:cubicBezTo>
                  <a:cubicBezTo>
                    <a:pt x="58" y="133"/>
                    <a:pt x="58" y="134"/>
                    <a:pt x="58" y="134"/>
                  </a:cubicBezTo>
                  <a:cubicBezTo>
                    <a:pt x="58" y="134"/>
                    <a:pt x="59" y="136"/>
                    <a:pt x="58" y="137"/>
                  </a:cubicBezTo>
                  <a:cubicBezTo>
                    <a:pt x="57" y="138"/>
                    <a:pt x="55" y="140"/>
                    <a:pt x="54" y="140"/>
                  </a:cubicBezTo>
                  <a:cubicBezTo>
                    <a:pt x="53" y="140"/>
                    <a:pt x="51" y="142"/>
                    <a:pt x="51" y="142"/>
                  </a:cubicBezTo>
                  <a:cubicBezTo>
                    <a:pt x="51" y="142"/>
                    <a:pt x="51" y="146"/>
                    <a:pt x="51" y="147"/>
                  </a:cubicBezTo>
                  <a:cubicBezTo>
                    <a:pt x="51" y="147"/>
                    <a:pt x="47" y="154"/>
                    <a:pt x="49" y="155"/>
                  </a:cubicBezTo>
                  <a:cubicBezTo>
                    <a:pt x="50" y="156"/>
                    <a:pt x="50" y="158"/>
                    <a:pt x="50" y="159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8" y="161"/>
                    <a:pt x="46" y="161"/>
                    <a:pt x="47" y="163"/>
                  </a:cubicBezTo>
                  <a:cubicBezTo>
                    <a:pt x="49" y="165"/>
                    <a:pt x="50" y="165"/>
                    <a:pt x="50" y="167"/>
                  </a:cubicBezTo>
                  <a:cubicBezTo>
                    <a:pt x="51" y="168"/>
                    <a:pt x="51" y="168"/>
                    <a:pt x="52" y="170"/>
                  </a:cubicBezTo>
                  <a:cubicBezTo>
                    <a:pt x="53" y="171"/>
                    <a:pt x="53" y="172"/>
                    <a:pt x="54" y="173"/>
                  </a:cubicBezTo>
                  <a:cubicBezTo>
                    <a:pt x="55" y="174"/>
                    <a:pt x="56" y="175"/>
                    <a:pt x="56" y="176"/>
                  </a:cubicBezTo>
                  <a:cubicBezTo>
                    <a:pt x="56" y="177"/>
                    <a:pt x="59" y="179"/>
                    <a:pt x="56" y="177"/>
                  </a:cubicBezTo>
                  <a:cubicBezTo>
                    <a:pt x="53" y="175"/>
                    <a:pt x="56" y="177"/>
                    <a:pt x="52" y="174"/>
                  </a:cubicBezTo>
                  <a:cubicBezTo>
                    <a:pt x="49" y="171"/>
                    <a:pt x="48" y="173"/>
                    <a:pt x="46" y="171"/>
                  </a:cubicBezTo>
                  <a:cubicBezTo>
                    <a:pt x="45" y="169"/>
                    <a:pt x="47" y="175"/>
                    <a:pt x="44" y="168"/>
                  </a:cubicBezTo>
                  <a:cubicBezTo>
                    <a:pt x="41" y="160"/>
                    <a:pt x="40" y="161"/>
                    <a:pt x="39" y="159"/>
                  </a:cubicBezTo>
                  <a:cubicBezTo>
                    <a:pt x="39" y="157"/>
                    <a:pt x="39" y="159"/>
                    <a:pt x="37" y="155"/>
                  </a:cubicBezTo>
                  <a:cubicBezTo>
                    <a:pt x="35" y="151"/>
                    <a:pt x="37" y="154"/>
                    <a:pt x="35" y="151"/>
                  </a:cubicBezTo>
                  <a:cubicBezTo>
                    <a:pt x="33" y="149"/>
                    <a:pt x="33" y="152"/>
                    <a:pt x="32" y="148"/>
                  </a:cubicBezTo>
                  <a:cubicBezTo>
                    <a:pt x="31" y="143"/>
                    <a:pt x="31" y="146"/>
                    <a:pt x="30" y="141"/>
                  </a:cubicBezTo>
                  <a:cubicBezTo>
                    <a:pt x="28" y="136"/>
                    <a:pt x="31" y="136"/>
                    <a:pt x="28" y="133"/>
                  </a:cubicBezTo>
                  <a:cubicBezTo>
                    <a:pt x="25" y="131"/>
                    <a:pt x="25" y="132"/>
                    <a:pt x="24" y="131"/>
                  </a:cubicBezTo>
                  <a:cubicBezTo>
                    <a:pt x="23" y="129"/>
                    <a:pt x="25" y="130"/>
                    <a:pt x="22" y="126"/>
                  </a:cubicBezTo>
                  <a:cubicBezTo>
                    <a:pt x="20" y="122"/>
                    <a:pt x="16" y="120"/>
                    <a:pt x="16" y="113"/>
                  </a:cubicBezTo>
                  <a:cubicBezTo>
                    <a:pt x="16" y="105"/>
                    <a:pt x="16" y="104"/>
                    <a:pt x="16" y="104"/>
                  </a:cubicBezTo>
                  <a:cubicBezTo>
                    <a:pt x="16" y="104"/>
                    <a:pt x="13" y="101"/>
                    <a:pt x="14" y="97"/>
                  </a:cubicBezTo>
                  <a:cubicBezTo>
                    <a:pt x="15" y="92"/>
                    <a:pt x="16" y="94"/>
                    <a:pt x="15" y="92"/>
                  </a:cubicBezTo>
                  <a:cubicBezTo>
                    <a:pt x="15" y="91"/>
                    <a:pt x="14" y="91"/>
                    <a:pt x="13" y="89"/>
                  </a:cubicBezTo>
                  <a:cubicBezTo>
                    <a:pt x="12" y="88"/>
                    <a:pt x="12" y="88"/>
                    <a:pt x="11" y="87"/>
                  </a:cubicBezTo>
                  <a:cubicBezTo>
                    <a:pt x="11" y="86"/>
                    <a:pt x="11" y="83"/>
                    <a:pt x="11" y="83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0" y="84"/>
                    <a:pt x="0" y="182"/>
                    <a:pt x="97" y="197"/>
                  </a:cubicBezTo>
                  <a:cubicBezTo>
                    <a:pt x="97" y="197"/>
                    <a:pt x="75" y="192"/>
                    <a:pt x="73" y="187"/>
                  </a:cubicBezTo>
                  <a:cubicBezTo>
                    <a:pt x="73" y="187"/>
                    <a:pt x="72" y="183"/>
                    <a:pt x="73" y="183"/>
                  </a:cubicBezTo>
                  <a:cubicBezTo>
                    <a:pt x="74" y="183"/>
                    <a:pt x="76" y="184"/>
                    <a:pt x="77" y="183"/>
                  </a:cubicBezTo>
                  <a:cubicBezTo>
                    <a:pt x="79" y="181"/>
                    <a:pt x="80" y="180"/>
                    <a:pt x="80" y="180"/>
                  </a:cubicBezTo>
                  <a:cubicBezTo>
                    <a:pt x="80" y="182"/>
                    <a:pt x="80" y="182"/>
                    <a:pt x="80" y="182"/>
                  </a:cubicBezTo>
                  <a:cubicBezTo>
                    <a:pt x="80" y="182"/>
                    <a:pt x="79" y="182"/>
                    <a:pt x="83" y="181"/>
                  </a:cubicBezTo>
                  <a:cubicBezTo>
                    <a:pt x="88" y="181"/>
                    <a:pt x="88" y="181"/>
                    <a:pt x="89" y="181"/>
                  </a:cubicBezTo>
                  <a:cubicBezTo>
                    <a:pt x="91" y="180"/>
                    <a:pt x="93" y="176"/>
                    <a:pt x="94" y="178"/>
                  </a:cubicBezTo>
                  <a:cubicBezTo>
                    <a:pt x="95" y="181"/>
                    <a:pt x="93" y="180"/>
                    <a:pt x="95" y="181"/>
                  </a:cubicBezTo>
                  <a:cubicBezTo>
                    <a:pt x="97" y="181"/>
                    <a:pt x="101" y="180"/>
                    <a:pt x="101" y="180"/>
                  </a:cubicBezTo>
                  <a:cubicBezTo>
                    <a:pt x="101" y="180"/>
                    <a:pt x="108" y="181"/>
                    <a:pt x="108" y="180"/>
                  </a:cubicBezTo>
                  <a:cubicBezTo>
                    <a:pt x="109" y="179"/>
                    <a:pt x="109" y="178"/>
                    <a:pt x="110" y="178"/>
                  </a:cubicBezTo>
                  <a:cubicBezTo>
                    <a:pt x="111" y="178"/>
                    <a:pt x="112" y="180"/>
                    <a:pt x="112" y="180"/>
                  </a:cubicBezTo>
                  <a:cubicBezTo>
                    <a:pt x="108" y="182"/>
                    <a:pt x="108" y="182"/>
                    <a:pt x="108" y="182"/>
                  </a:cubicBezTo>
                  <a:cubicBezTo>
                    <a:pt x="105" y="185"/>
                    <a:pt x="105" y="185"/>
                    <a:pt x="105" y="185"/>
                  </a:cubicBezTo>
                  <a:cubicBezTo>
                    <a:pt x="105" y="185"/>
                    <a:pt x="103" y="185"/>
                    <a:pt x="105" y="186"/>
                  </a:cubicBezTo>
                  <a:cubicBezTo>
                    <a:pt x="106" y="187"/>
                    <a:pt x="107" y="187"/>
                    <a:pt x="108" y="187"/>
                  </a:cubicBezTo>
                  <a:cubicBezTo>
                    <a:pt x="110" y="187"/>
                    <a:pt x="114" y="190"/>
                    <a:pt x="115" y="188"/>
                  </a:cubicBezTo>
                  <a:cubicBezTo>
                    <a:pt x="116" y="186"/>
                    <a:pt x="116" y="186"/>
                    <a:pt x="117" y="185"/>
                  </a:cubicBezTo>
                  <a:cubicBezTo>
                    <a:pt x="117" y="184"/>
                    <a:pt x="117" y="182"/>
                    <a:pt x="119" y="182"/>
                  </a:cubicBezTo>
                  <a:cubicBezTo>
                    <a:pt x="120" y="182"/>
                    <a:pt x="122" y="183"/>
                    <a:pt x="122" y="183"/>
                  </a:cubicBezTo>
                  <a:cubicBezTo>
                    <a:pt x="121" y="186"/>
                    <a:pt x="121" y="186"/>
                    <a:pt x="121" y="186"/>
                  </a:cubicBezTo>
                  <a:cubicBezTo>
                    <a:pt x="121" y="186"/>
                    <a:pt x="123" y="186"/>
                    <a:pt x="125" y="186"/>
                  </a:cubicBezTo>
                  <a:cubicBezTo>
                    <a:pt x="126" y="186"/>
                    <a:pt x="126" y="188"/>
                    <a:pt x="128" y="186"/>
                  </a:cubicBezTo>
                  <a:cubicBezTo>
                    <a:pt x="129" y="184"/>
                    <a:pt x="129" y="184"/>
                    <a:pt x="131" y="184"/>
                  </a:cubicBezTo>
                  <a:cubicBezTo>
                    <a:pt x="133" y="184"/>
                    <a:pt x="135" y="183"/>
                    <a:pt x="136" y="183"/>
                  </a:cubicBezTo>
                  <a:cubicBezTo>
                    <a:pt x="136" y="184"/>
                    <a:pt x="138" y="184"/>
                    <a:pt x="139" y="184"/>
                  </a:cubicBezTo>
                  <a:cubicBezTo>
                    <a:pt x="139" y="184"/>
                    <a:pt x="143" y="186"/>
                    <a:pt x="143" y="186"/>
                  </a:cubicBezTo>
                  <a:cubicBezTo>
                    <a:pt x="144" y="185"/>
                    <a:pt x="148" y="186"/>
                    <a:pt x="148" y="186"/>
                  </a:cubicBezTo>
                  <a:cubicBezTo>
                    <a:pt x="148" y="186"/>
                    <a:pt x="137" y="196"/>
                    <a:pt x="113" y="197"/>
                  </a:cubicBezTo>
                  <a:cubicBezTo>
                    <a:pt x="113" y="197"/>
                    <a:pt x="167" y="199"/>
                    <a:pt x="197" y="146"/>
                  </a:cubicBezTo>
                  <a:cubicBezTo>
                    <a:pt x="228" y="94"/>
                    <a:pt x="206" y="26"/>
                    <a:pt x="137" y="3"/>
                  </a:cubicBezTo>
                  <a:cubicBezTo>
                    <a:pt x="137" y="3"/>
                    <a:pt x="189" y="22"/>
                    <a:pt x="203" y="71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1"/>
                    <a:pt x="201" y="72"/>
                    <a:pt x="200" y="69"/>
                  </a:cubicBezTo>
                  <a:cubicBezTo>
                    <a:pt x="199" y="67"/>
                    <a:pt x="199" y="68"/>
                    <a:pt x="199" y="66"/>
                  </a:cubicBezTo>
                  <a:cubicBezTo>
                    <a:pt x="198" y="64"/>
                    <a:pt x="198" y="65"/>
                    <a:pt x="197" y="64"/>
                  </a:cubicBezTo>
                  <a:cubicBezTo>
                    <a:pt x="195" y="62"/>
                    <a:pt x="195" y="62"/>
                    <a:pt x="194" y="61"/>
                  </a:cubicBezTo>
                  <a:cubicBezTo>
                    <a:pt x="193" y="61"/>
                    <a:pt x="192" y="58"/>
                    <a:pt x="192" y="57"/>
                  </a:cubicBezTo>
                  <a:cubicBezTo>
                    <a:pt x="191" y="56"/>
                    <a:pt x="189" y="55"/>
                    <a:pt x="188" y="55"/>
                  </a:cubicBezTo>
                  <a:cubicBezTo>
                    <a:pt x="187" y="55"/>
                    <a:pt x="188" y="54"/>
                    <a:pt x="187" y="55"/>
                  </a:cubicBezTo>
                  <a:cubicBezTo>
                    <a:pt x="187" y="56"/>
                    <a:pt x="189" y="58"/>
                    <a:pt x="189" y="58"/>
                  </a:cubicBezTo>
                  <a:cubicBezTo>
                    <a:pt x="189" y="62"/>
                    <a:pt x="189" y="62"/>
                    <a:pt x="189" y="62"/>
                  </a:cubicBezTo>
                  <a:cubicBezTo>
                    <a:pt x="189" y="62"/>
                    <a:pt x="190" y="65"/>
                    <a:pt x="190" y="66"/>
                  </a:cubicBezTo>
                  <a:cubicBezTo>
                    <a:pt x="190" y="67"/>
                    <a:pt x="189" y="70"/>
                    <a:pt x="189" y="70"/>
                  </a:cubicBezTo>
                  <a:cubicBezTo>
                    <a:pt x="189" y="70"/>
                    <a:pt x="188" y="72"/>
                    <a:pt x="187" y="73"/>
                  </a:cubicBezTo>
                  <a:cubicBezTo>
                    <a:pt x="186" y="73"/>
                    <a:pt x="181" y="74"/>
                    <a:pt x="181" y="74"/>
                  </a:cubicBezTo>
                  <a:cubicBezTo>
                    <a:pt x="181" y="74"/>
                    <a:pt x="179" y="72"/>
                    <a:pt x="179" y="71"/>
                  </a:cubicBezTo>
                  <a:cubicBezTo>
                    <a:pt x="178" y="69"/>
                    <a:pt x="175" y="69"/>
                    <a:pt x="174" y="68"/>
                  </a:cubicBezTo>
                  <a:cubicBezTo>
                    <a:pt x="174" y="67"/>
                    <a:pt x="175" y="66"/>
                    <a:pt x="173" y="64"/>
                  </a:cubicBezTo>
                  <a:cubicBezTo>
                    <a:pt x="172" y="62"/>
                    <a:pt x="173" y="63"/>
                    <a:pt x="172" y="61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0" y="59"/>
                    <a:pt x="166" y="58"/>
                    <a:pt x="167" y="60"/>
                  </a:cubicBezTo>
                  <a:cubicBezTo>
                    <a:pt x="168" y="63"/>
                    <a:pt x="167" y="65"/>
                    <a:pt x="168" y="65"/>
                  </a:cubicBezTo>
                  <a:cubicBezTo>
                    <a:pt x="169" y="66"/>
                    <a:pt x="170" y="65"/>
                    <a:pt x="171" y="67"/>
                  </a:cubicBezTo>
                  <a:cubicBezTo>
                    <a:pt x="172" y="69"/>
                    <a:pt x="172" y="70"/>
                    <a:pt x="172" y="71"/>
                  </a:cubicBezTo>
                  <a:cubicBezTo>
                    <a:pt x="173" y="71"/>
                    <a:pt x="173" y="74"/>
                    <a:pt x="174" y="75"/>
                  </a:cubicBezTo>
                  <a:cubicBezTo>
                    <a:pt x="175" y="75"/>
                    <a:pt x="178" y="75"/>
                    <a:pt x="178" y="76"/>
                  </a:cubicBezTo>
                  <a:cubicBezTo>
                    <a:pt x="177" y="77"/>
                    <a:pt x="176" y="78"/>
                    <a:pt x="178" y="79"/>
                  </a:cubicBezTo>
                  <a:cubicBezTo>
                    <a:pt x="179" y="79"/>
                    <a:pt x="179" y="80"/>
                    <a:pt x="180" y="80"/>
                  </a:cubicBezTo>
                  <a:cubicBezTo>
                    <a:pt x="181" y="80"/>
                    <a:pt x="181" y="80"/>
                    <a:pt x="182" y="79"/>
                  </a:cubicBezTo>
                  <a:cubicBezTo>
                    <a:pt x="184" y="79"/>
                    <a:pt x="186" y="79"/>
                    <a:pt x="186" y="79"/>
                  </a:cubicBezTo>
                  <a:cubicBezTo>
                    <a:pt x="186" y="79"/>
                    <a:pt x="188" y="80"/>
                    <a:pt x="188" y="81"/>
                  </a:cubicBezTo>
                  <a:cubicBezTo>
                    <a:pt x="188" y="82"/>
                    <a:pt x="187" y="86"/>
                    <a:pt x="187" y="86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90"/>
                    <a:pt x="185" y="97"/>
                    <a:pt x="184" y="97"/>
                  </a:cubicBezTo>
                  <a:cubicBezTo>
                    <a:pt x="183" y="97"/>
                    <a:pt x="182" y="100"/>
                    <a:pt x="181" y="100"/>
                  </a:cubicBezTo>
                  <a:cubicBezTo>
                    <a:pt x="180" y="101"/>
                    <a:pt x="180" y="105"/>
                    <a:pt x="180" y="105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78" y="108"/>
                    <a:pt x="178" y="111"/>
                    <a:pt x="178" y="112"/>
                  </a:cubicBezTo>
                  <a:cubicBezTo>
                    <a:pt x="178" y="113"/>
                    <a:pt x="179" y="117"/>
                    <a:pt x="178" y="119"/>
                  </a:cubicBezTo>
                  <a:cubicBezTo>
                    <a:pt x="178" y="121"/>
                    <a:pt x="175" y="122"/>
                    <a:pt x="175" y="122"/>
                  </a:cubicBezTo>
                  <a:cubicBezTo>
                    <a:pt x="175" y="122"/>
                    <a:pt x="179" y="126"/>
                    <a:pt x="177" y="126"/>
                  </a:cubicBezTo>
                  <a:cubicBezTo>
                    <a:pt x="175" y="127"/>
                    <a:pt x="173" y="129"/>
                    <a:pt x="173" y="130"/>
                  </a:cubicBezTo>
                  <a:cubicBezTo>
                    <a:pt x="172" y="131"/>
                    <a:pt x="172" y="132"/>
                    <a:pt x="171" y="132"/>
                  </a:cubicBezTo>
                  <a:cubicBezTo>
                    <a:pt x="170" y="133"/>
                    <a:pt x="168" y="133"/>
                    <a:pt x="168" y="134"/>
                  </a:cubicBezTo>
                  <a:cubicBezTo>
                    <a:pt x="168" y="134"/>
                    <a:pt x="168" y="137"/>
                    <a:pt x="168" y="137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60" y="146"/>
                    <a:pt x="160" y="149"/>
                    <a:pt x="159" y="149"/>
                  </a:cubicBezTo>
                  <a:cubicBezTo>
                    <a:pt x="158" y="149"/>
                    <a:pt x="153" y="151"/>
                    <a:pt x="152" y="152"/>
                  </a:cubicBezTo>
                  <a:cubicBezTo>
                    <a:pt x="152" y="152"/>
                    <a:pt x="148" y="154"/>
                    <a:pt x="147" y="154"/>
                  </a:cubicBezTo>
                  <a:cubicBezTo>
                    <a:pt x="146" y="154"/>
                    <a:pt x="148" y="157"/>
                    <a:pt x="146" y="154"/>
                  </a:cubicBezTo>
                  <a:cubicBezTo>
                    <a:pt x="144" y="151"/>
                    <a:pt x="145" y="153"/>
                    <a:pt x="144" y="149"/>
                  </a:cubicBezTo>
                  <a:cubicBezTo>
                    <a:pt x="142" y="145"/>
                    <a:pt x="142" y="148"/>
                    <a:pt x="142" y="145"/>
                  </a:cubicBezTo>
                  <a:cubicBezTo>
                    <a:pt x="142" y="143"/>
                    <a:pt x="142" y="145"/>
                    <a:pt x="142" y="143"/>
                  </a:cubicBezTo>
                  <a:cubicBezTo>
                    <a:pt x="142" y="140"/>
                    <a:pt x="143" y="142"/>
                    <a:pt x="141" y="139"/>
                  </a:cubicBezTo>
                  <a:cubicBezTo>
                    <a:pt x="140" y="136"/>
                    <a:pt x="140" y="137"/>
                    <a:pt x="138" y="135"/>
                  </a:cubicBezTo>
                  <a:cubicBezTo>
                    <a:pt x="136" y="133"/>
                    <a:pt x="135" y="135"/>
                    <a:pt x="136" y="132"/>
                  </a:cubicBezTo>
                  <a:cubicBezTo>
                    <a:pt x="137" y="129"/>
                    <a:pt x="137" y="132"/>
                    <a:pt x="137" y="129"/>
                  </a:cubicBezTo>
                  <a:cubicBezTo>
                    <a:pt x="138" y="126"/>
                    <a:pt x="137" y="125"/>
                    <a:pt x="139" y="124"/>
                  </a:cubicBezTo>
                  <a:cubicBezTo>
                    <a:pt x="141" y="123"/>
                    <a:pt x="142" y="122"/>
                    <a:pt x="142" y="121"/>
                  </a:cubicBezTo>
                  <a:cubicBezTo>
                    <a:pt x="142" y="119"/>
                    <a:pt x="142" y="118"/>
                    <a:pt x="142" y="117"/>
                  </a:cubicBezTo>
                  <a:cubicBezTo>
                    <a:pt x="141" y="116"/>
                    <a:pt x="139" y="114"/>
                    <a:pt x="139" y="113"/>
                  </a:cubicBezTo>
                  <a:cubicBezTo>
                    <a:pt x="139" y="112"/>
                    <a:pt x="139" y="113"/>
                    <a:pt x="137" y="111"/>
                  </a:cubicBezTo>
                  <a:cubicBezTo>
                    <a:pt x="136" y="109"/>
                    <a:pt x="135" y="108"/>
                    <a:pt x="135" y="108"/>
                  </a:cubicBezTo>
                  <a:cubicBezTo>
                    <a:pt x="135" y="108"/>
                    <a:pt x="135" y="103"/>
                    <a:pt x="135" y="101"/>
                  </a:cubicBezTo>
                  <a:cubicBezTo>
                    <a:pt x="135" y="99"/>
                    <a:pt x="134" y="102"/>
                    <a:pt x="135" y="99"/>
                  </a:cubicBezTo>
                  <a:cubicBezTo>
                    <a:pt x="135" y="96"/>
                    <a:pt x="135" y="94"/>
                    <a:pt x="135" y="94"/>
                  </a:cubicBezTo>
                  <a:cubicBezTo>
                    <a:pt x="135" y="94"/>
                    <a:pt x="132" y="92"/>
                    <a:pt x="131" y="92"/>
                  </a:cubicBezTo>
                  <a:cubicBezTo>
                    <a:pt x="129" y="92"/>
                    <a:pt x="129" y="94"/>
                    <a:pt x="127" y="93"/>
                  </a:cubicBezTo>
                  <a:cubicBezTo>
                    <a:pt x="125" y="91"/>
                    <a:pt x="126" y="90"/>
                    <a:pt x="125" y="89"/>
                  </a:cubicBezTo>
                  <a:cubicBezTo>
                    <a:pt x="124" y="89"/>
                    <a:pt x="123" y="89"/>
                    <a:pt x="122" y="90"/>
                  </a:cubicBezTo>
                  <a:cubicBezTo>
                    <a:pt x="121" y="91"/>
                    <a:pt x="118" y="91"/>
                    <a:pt x="116" y="91"/>
                  </a:cubicBezTo>
                  <a:cubicBezTo>
                    <a:pt x="114" y="92"/>
                    <a:pt x="113" y="92"/>
                    <a:pt x="110" y="92"/>
                  </a:cubicBezTo>
                  <a:cubicBezTo>
                    <a:pt x="108" y="92"/>
                    <a:pt x="104" y="93"/>
                    <a:pt x="102" y="92"/>
                  </a:cubicBezTo>
                  <a:cubicBezTo>
                    <a:pt x="100" y="91"/>
                    <a:pt x="100" y="92"/>
                    <a:pt x="99" y="90"/>
                  </a:cubicBezTo>
                  <a:cubicBezTo>
                    <a:pt x="98" y="88"/>
                    <a:pt x="99" y="88"/>
                    <a:pt x="97" y="87"/>
                  </a:cubicBezTo>
                  <a:cubicBezTo>
                    <a:pt x="95" y="86"/>
                    <a:pt x="94" y="87"/>
                    <a:pt x="94" y="85"/>
                  </a:cubicBezTo>
                  <a:cubicBezTo>
                    <a:pt x="94" y="82"/>
                    <a:pt x="95" y="83"/>
                    <a:pt x="93" y="81"/>
                  </a:cubicBezTo>
                  <a:cubicBezTo>
                    <a:pt x="92" y="79"/>
                    <a:pt x="94" y="82"/>
                    <a:pt x="92" y="79"/>
                  </a:cubicBezTo>
                  <a:cubicBezTo>
                    <a:pt x="89" y="76"/>
                    <a:pt x="88" y="79"/>
                    <a:pt x="89" y="76"/>
                  </a:cubicBezTo>
                  <a:cubicBezTo>
                    <a:pt x="90" y="74"/>
                    <a:pt x="91" y="75"/>
                    <a:pt x="91" y="73"/>
                  </a:cubicBezTo>
                  <a:cubicBezTo>
                    <a:pt x="91" y="70"/>
                    <a:pt x="95" y="74"/>
                    <a:pt x="92" y="68"/>
                  </a:cubicBezTo>
                  <a:cubicBezTo>
                    <a:pt x="90" y="63"/>
                    <a:pt x="89" y="64"/>
                    <a:pt x="92" y="60"/>
                  </a:cubicBezTo>
                  <a:cubicBezTo>
                    <a:pt x="94" y="55"/>
                    <a:pt x="97" y="54"/>
                    <a:pt x="98" y="53"/>
                  </a:cubicBezTo>
                  <a:cubicBezTo>
                    <a:pt x="98" y="52"/>
                    <a:pt x="99" y="50"/>
                    <a:pt x="100" y="49"/>
                  </a:cubicBezTo>
                  <a:cubicBezTo>
                    <a:pt x="101" y="48"/>
                    <a:pt x="100" y="48"/>
                    <a:pt x="102" y="48"/>
                  </a:cubicBezTo>
                  <a:cubicBezTo>
                    <a:pt x="104" y="48"/>
                    <a:pt x="107" y="47"/>
                    <a:pt x="108" y="46"/>
                  </a:cubicBezTo>
                  <a:cubicBezTo>
                    <a:pt x="109" y="45"/>
                    <a:pt x="111" y="42"/>
                    <a:pt x="112" y="42"/>
                  </a:cubicBezTo>
                  <a:cubicBezTo>
                    <a:pt x="113" y="42"/>
                    <a:pt x="113" y="42"/>
                    <a:pt x="115" y="42"/>
                  </a:cubicBezTo>
                  <a:cubicBezTo>
                    <a:pt x="117" y="41"/>
                    <a:pt x="117" y="41"/>
                    <a:pt x="119" y="41"/>
                  </a:cubicBezTo>
                  <a:cubicBezTo>
                    <a:pt x="120" y="41"/>
                    <a:pt x="117" y="42"/>
                    <a:pt x="121" y="41"/>
                  </a:cubicBezTo>
                  <a:cubicBezTo>
                    <a:pt x="125" y="40"/>
                    <a:pt x="124" y="40"/>
                    <a:pt x="125" y="40"/>
                  </a:cubicBezTo>
                  <a:cubicBezTo>
                    <a:pt x="126" y="40"/>
                    <a:pt x="126" y="41"/>
                    <a:pt x="127" y="41"/>
                  </a:cubicBezTo>
                  <a:cubicBezTo>
                    <a:pt x="129" y="41"/>
                    <a:pt x="129" y="38"/>
                    <a:pt x="129" y="41"/>
                  </a:cubicBezTo>
                  <a:cubicBezTo>
                    <a:pt x="129" y="45"/>
                    <a:pt x="128" y="46"/>
                    <a:pt x="130" y="46"/>
                  </a:cubicBezTo>
                  <a:cubicBezTo>
                    <a:pt x="133" y="47"/>
                    <a:pt x="130" y="47"/>
                    <a:pt x="133" y="47"/>
                  </a:cubicBezTo>
                  <a:cubicBezTo>
                    <a:pt x="136" y="47"/>
                    <a:pt x="135" y="47"/>
                    <a:pt x="137" y="48"/>
                  </a:cubicBezTo>
                  <a:cubicBezTo>
                    <a:pt x="138" y="48"/>
                    <a:pt x="139" y="49"/>
                    <a:pt x="141" y="49"/>
                  </a:cubicBezTo>
                  <a:cubicBezTo>
                    <a:pt x="143" y="49"/>
                    <a:pt x="140" y="52"/>
                    <a:pt x="143" y="49"/>
                  </a:cubicBezTo>
                  <a:cubicBezTo>
                    <a:pt x="146" y="46"/>
                    <a:pt x="141" y="46"/>
                    <a:pt x="146" y="46"/>
                  </a:cubicBezTo>
                  <a:cubicBezTo>
                    <a:pt x="151" y="47"/>
                    <a:pt x="152" y="48"/>
                    <a:pt x="153" y="48"/>
                  </a:cubicBezTo>
                  <a:cubicBezTo>
                    <a:pt x="154" y="47"/>
                    <a:pt x="154" y="48"/>
                    <a:pt x="156" y="47"/>
                  </a:cubicBezTo>
                  <a:cubicBezTo>
                    <a:pt x="159" y="46"/>
                    <a:pt x="159" y="46"/>
                    <a:pt x="160" y="46"/>
                  </a:cubicBezTo>
                  <a:cubicBezTo>
                    <a:pt x="161" y="47"/>
                    <a:pt x="161" y="49"/>
                    <a:pt x="162" y="47"/>
                  </a:cubicBezTo>
                  <a:cubicBezTo>
                    <a:pt x="163" y="45"/>
                    <a:pt x="165" y="45"/>
                    <a:pt x="162" y="44"/>
                  </a:cubicBezTo>
                  <a:cubicBezTo>
                    <a:pt x="159" y="42"/>
                    <a:pt x="158" y="44"/>
                    <a:pt x="158" y="42"/>
                  </a:cubicBezTo>
                  <a:cubicBezTo>
                    <a:pt x="157" y="40"/>
                    <a:pt x="160" y="41"/>
                    <a:pt x="157" y="40"/>
                  </a:cubicBezTo>
                  <a:cubicBezTo>
                    <a:pt x="154" y="40"/>
                    <a:pt x="155" y="40"/>
                    <a:pt x="153" y="39"/>
                  </a:cubicBezTo>
                  <a:cubicBezTo>
                    <a:pt x="151" y="38"/>
                    <a:pt x="149" y="41"/>
                    <a:pt x="148" y="39"/>
                  </a:cubicBezTo>
                  <a:cubicBezTo>
                    <a:pt x="147" y="37"/>
                    <a:pt x="143" y="41"/>
                    <a:pt x="147" y="37"/>
                  </a:cubicBezTo>
                  <a:cubicBezTo>
                    <a:pt x="151" y="34"/>
                    <a:pt x="149" y="32"/>
                    <a:pt x="152" y="33"/>
                  </a:cubicBezTo>
                  <a:cubicBezTo>
                    <a:pt x="155" y="34"/>
                    <a:pt x="154" y="36"/>
                    <a:pt x="155" y="35"/>
                  </a:cubicBezTo>
                  <a:cubicBezTo>
                    <a:pt x="157" y="33"/>
                    <a:pt x="160" y="32"/>
                    <a:pt x="157" y="30"/>
                  </a:cubicBezTo>
                  <a:cubicBezTo>
                    <a:pt x="154" y="28"/>
                    <a:pt x="156" y="29"/>
                    <a:pt x="153" y="28"/>
                  </a:cubicBezTo>
                  <a:cubicBezTo>
                    <a:pt x="150" y="26"/>
                    <a:pt x="147" y="33"/>
                    <a:pt x="146" y="32"/>
                  </a:cubicBezTo>
                  <a:cubicBezTo>
                    <a:pt x="145" y="31"/>
                    <a:pt x="144" y="30"/>
                    <a:pt x="143" y="31"/>
                  </a:cubicBezTo>
                  <a:cubicBezTo>
                    <a:pt x="142" y="31"/>
                    <a:pt x="142" y="34"/>
                    <a:pt x="142" y="36"/>
                  </a:cubicBezTo>
                  <a:cubicBezTo>
                    <a:pt x="142" y="38"/>
                    <a:pt x="143" y="38"/>
                    <a:pt x="140" y="37"/>
                  </a:cubicBezTo>
                  <a:cubicBezTo>
                    <a:pt x="137" y="35"/>
                    <a:pt x="144" y="36"/>
                    <a:pt x="137" y="33"/>
                  </a:cubicBezTo>
                  <a:cubicBezTo>
                    <a:pt x="130" y="31"/>
                    <a:pt x="128" y="31"/>
                    <a:pt x="127" y="32"/>
                  </a:cubicBezTo>
                  <a:cubicBezTo>
                    <a:pt x="126" y="33"/>
                    <a:pt x="125" y="33"/>
                    <a:pt x="124" y="34"/>
                  </a:cubicBezTo>
                  <a:cubicBezTo>
                    <a:pt x="123" y="35"/>
                    <a:pt x="126" y="36"/>
                    <a:pt x="123" y="35"/>
                  </a:cubicBezTo>
                  <a:cubicBezTo>
                    <a:pt x="120" y="33"/>
                    <a:pt x="118" y="35"/>
                    <a:pt x="118" y="35"/>
                  </a:cubicBezTo>
                  <a:cubicBezTo>
                    <a:pt x="118" y="35"/>
                    <a:pt x="117" y="35"/>
                    <a:pt x="116" y="36"/>
                  </a:cubicBezTo>
                  <a:cubicBezTo>
                    <a:pt x="114" y="37"/>
                    <a:pt x="112" y="38"/>
                    <a:pt x="111" y="37"/>
                  </a:cubicBezTo>
                  <a:cubicBezTo>
                    <a:pt x="109" y="37"/>
                    <a:pt x="106" y="38"/>
                    <a:pt x="109" y="34"/>
                  </a:cubicBezTo>
                  <a:cubicBezTo>
                    <a:pt x="111" y="31"/>
                    <a:pt x="109" y="33"/>
                    <a:pt x="113" y="31"/>
                  </a:cubicBezTo>
                  <a:cubicBezTo>
                    <a:pt x="117" y="30"/>
                    <a:pt x="123" y="29"/>
                    <a:pt x="118" y="28"/>
                  </a:cubicBezTo>
                  <a:cubicBezTo>
                    <a:pt x="113" y="27"/>
                    <a:pt x="121" y="27"/>
                    <a:pt x="114" y="24"/>
                  </a:cubicBezTo>
                  <a:cubicBezTo>
                    <a:pt x="107" y="21"/>
                    <a:pt x="107" y="25"/>
                    <a:pt x="107" y="21"/>
                  </a:cubicBezTo>
                  <a:cubicBezTo>
                    <a:pt x="108" y="16"/>
                    <a:pt x="107" y="16"/>
                    <a:pt x="106" y="16"/>
                  </a:cubicBezTo>
                  <a:cubicBezTo>
                    <a:pt x="104" y="16"/>
                    <a:pt x="100" y="17"/>
                    <a:pt x="98" y="18"/>
                  </a:cubicBezTo>
                  <a:cubicBezTo>
                    <a:pt x="97" y="18"/>
                    <a:pt x="99" y="19"/>
                    <a:pt x="96" y="17"/>
                  </a:cubicBezTo>
                  <a:cubicBezTo>
                    <a:pt x="92" y="15"/>
                    <a:pt x="91" y="18"/>
                    <a:pt x="92" y="15"/>
                  </a:cubicBezTo>
                  <a:cubicBezTo>
                    <a:pt x="94" y="13"/>
                    <a:pt x="94" y="12"/>
                    <a:pt x="96" y="11"/>
                  </a:cubicBezTo>
                  <a:cubicBezTo>
                    <a:pt x="98" y="9"/>
                    <a:pt x="97" y="3"/>
                    <a:pt x="102" y="5"/>
                  </a:cubicBezTo>
                  <a:cubicBezTo>
                    <a:pt x="106" y="8"/>
                    <a:pt x="105" y="7"/>
                    <a:pt x="108" y="7"/>
                  </a:cubicBezTo>
                  <a:cubicBezTo>
                    <a:pt x="112" y="7"/>
                    <a:pt x="114" y="7"/>
                    <a:pt x="114" y="6"/>
                  </a:cubicBezTo>
                  <a:cubicBezTo>
                    <a:pt x="114" y="5"/>
                    <a:pt x="109" y="3"/>
                    <a:pt x="109" y="3"/>
                  </a:cubicBezTo>
                  <a:cubicBezTo>
                    <a:pt x="109" y="3"/>
                    <a:pt x="108" y="4"/>
                    <a:pt x="109" y="3"/>
                  </a:cubicBezTo>
                  <a:cubicBezTo>
                    <a:pt x="109" y="2"/>
                    <a:pt x="110" y="1"/>
                    <a:pt x="110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96" y="0"/>
                    <a:pt x="9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id-ID">
                <a:solidFill>
                  <a:srgbClr val="DCB68A"/>
                </a:solidFill>
              </a:endParaRPr>
            </a:p>
          </p:txBody>
        </p:sp>
      </p:grpSp>
      <p:sp>
        <p:nvSpPr>
          <p:cNvPr id="46" name="Freeform 41"/>
          <p:cNvSpPr>
            <a:spLocks noEditPoints="1"/>
          </p:cNvSpPr>
          <p:nvPr/>
        </p:nvSpPr>
        <p:spPr bwMode="auto">
          <a:xfrm>
            <a:off x="9153515" y="4052884"/>
            <a:ext cx="428513" cy="390423"/>
          </a:xfrm>
          <a:custGeom>
            <a:avLst/>
            <a:gdLst>
              <a:gd name="T0" fmla="*/ 116 w 196"/>
              <a:gd name="T1" fmla="*/ 2 h 179"/>
              <a:gd name="T2" fmla="*/ 98 w 196"/>
              <a:gd name="T3" fmla="*/ 0 h 179"/>
              <a:gd name="T4" fmla="*/ 98 w 196"/>
              <a:gd name="T5" fmla="*/ 17 h 179"/>
              <a:gd name="T6" fmla="*/ 113 w 196"/>
              <a:gd name="T7" fmla="*/ 18 h 179"/>
              <a:gd name="T8" fmla="*/ 169 w 196"/>
              <a:gd name="T9" fmla="*/ 105 h 179"/>
              <a:gd name="T10" fmla="*/ 98 w 196"/>
              <a:gd name="T11" fmla="*/ 163 h 179"/>
              <a:gd name="T12" fmla="*/ 98 w 196"/>
              <a:gd name="T13" fmla="*/ 179 h 179"/>
              <a:gd name="T14" fmla="*/ 185 w 196"/>
              <a:gd name="T15" fmla="*/ 108 h 179"/>
              <a:gd name="T16" fmla="*/ 116 w 196"/>
              <a:gd name="T17" fmla="*/ 2 h 179"/>
              <a:gd name="T18" fmla="*/ 98 w 196"/>
              <a:gd name="T19" fmla="*/ 0 h 179"/>
              <a:gd name="T20" fmla="*/ 10 w 196"/>
              <a:gd name="T21" fmla="*/ 71 h 179"/>
              <a:gd name="T22" fmla="*/ 79 w 196"/>
              <a:gd name="T23" fmla="*/ 177 h 179"/>
              <a:gd name="T24" fmla="*/ 98 w 196"/>
              <a:gd name="T25" fmla="*/ 179 h 179"/>
              <a:gd name="T26" fmla="*/ 98 w 196"/>
              <a:gd name="T27" fmla="*/ 163 h 179"/>
              <a:gd name="T28" fmla="*/ 83 w 196"/>
              <a:gd name="T29" fmla="*/ 161 h 179"/>
              <a:gd name="T30" fmla="*/ 83 w 196"/>
              <a:gd name="T31" fmla="*/ 161 h 179"/>
              <a:gd name="T32" fmla="*/ 26 w 196"/>
              <a:gd name="T33" fmla="*/ 75 h 179"/>
              <a:gd name="T34" fmla="*/ 98 w 196"/>
              <a:gd name="T35" fmla="*/ 17 h 179"/>
              <a:gd name="T36" fmla="*/ 98 w 196"/>
              <a:gd name="T37" fmla="*/ 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6" h="179">
                <a:moveTo>
                  <a:pt x="116" y="2"/>
                </a:moveTo>
                <a:cubicBezTo>
                  <a:pt x="110" y="1"/>
                  <a:pt x="104" y="0"/>
                  <a:pt x="98" y="0"/>
                </a:cubicBezTo>
                <a:cubicBezTo>
                  <a:pt x="98" y="17"/>
                  <a:pt x="98" y="17"/>
                  <a:pt x="98" y="17"/>
                </a:cubicBezTo>
                <a:cubicBezTo>
                  <a:pt x="103" y="17"/>
                  <a:pt x="108" y="17"/>
                  <a:pt x="113" y="18"/>
                </a:cubicBezTo>
                <a:cubicBezTo>
                  <a:pt x="152" y="27"/>
                  <a:pt x="177" y="65"/>
                  <a:pt x="169" y="105"/>
                </a:cubicBezTo>
                <a:cubicBezTo>
                  <a:pt x="162" y="139"/>
                  <a:pt x="131" y="163"/>
                  <a:pt x="98" y="163"/>
                </a:cubicBezTo>
                <a:cubicBezTo>
                  <a:pt x="98" y="179"/>
                  <a:pt x="98" y="179"/>
                  <a:pt x="98" y="179"/>
                </a:cubicBezTo>
                <a:cubicBezTo>
                  <a:pt x="139" y="179"/>
                  <a:pt x="177" y="150"/>
                  <a:pt x="185" y="108"/>
                </a:cubicBezTo>
                <a:cubicBezTo>
                  <a:pt x="196" y="60"/>
                  <a:pt x="165" y="12"/>
                  <a:pt x="116" y="2"/>
                </a:cubicBezTo>
                <a:close/>
                <a:moveTo>
                  <a:pt x="98" y="0"/>
                </a:moveTo>
                <a:cubicBezTo>
                  <a:pt x="56" y="0"/>
                  <a:pt x="19" y="29"/>
                  <a:pt x="10" y="71"/>
                </a:cubicBezTo>
                <a:cubicBezTo>
                  <a:pt x="0" y="120"/>
                  <a:pt x="31" y="167"/>
                  <a:pt x="79" y="177"/>
                </a:cubicBezTo>
                <a:cubicBezTo>
                  <a:pt x="85" y="179"/>
                  <a:pt x="92" y="179"/>
                  <a:pt x="98" y="179"/>
                </a:cubicBezTo>
                <a:cubicBezTo>
                  <a:pt x="98" y="163"/>
                  <a:pt x="98" y="163"/>
                  <a:pt x="98" y="163"/>
                </a:cubicBezTo>
                <a:cubicBezTo>
                  <a:pt x="93" y="163"/>
                  <a:pt x="88" y="162"/>
                  <a:pt x="83" y="161"/>
                </a:cubicBezTo>
                <a:cubicBezTo>
                  <a:pt x="83" y="161"/>
                  <a:pt x="83" y="161"/>
                  <a:pt x="83" y="161"/>
                </a:cubicBezTo>
                <a:cubicBezTo>
                  <a:pt x="43" y="153"/>
                  <a:pt x="18" y="114"/>
                  <a:pt x="26" y="75"/>
                </a:cubicBezTo>
                <a:cubicBezTo>
                  <a:pt x="33" y="40"/>
                  <a:pt x="64" y="17"/>
                  <a:pt x="98" y="17"/>
                </a:cubicBezTo>
                <a:lnTo>
                  <a:pt x="98" y="0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47" name="Freeform 42"/>
          <p:cNvSpPr/>
          <p:nvPr/>
        </p:nvSpPr>
        <p:spPr bwMode="auto">
          <a:xfrm>
            <a:off x="9264610" y="4413152"/>
            <a:ext cx="92051" cy="198387"/>
          </a:xfrm>
          <a:custGeom>
            <a:avLst/>
            <a:gdLst>
              <a:gd name="T0" fmla="*/ 33 w 58"/>
              <a:gd name="T1" fmla="*/ 125 h 125"/>
              <a:gd name="T2" fmla="*/ 0 w 58"/>
              <a:gd name="T3" fmla="*/ 118 h 125"/>
              <a:gd name="T4" fmla="*/ 25 w 58"/>
              <a:gd name="T5" fmla="*/ 0 h 125"/>
              <a:gd name="T6" fmla="*/ 58 w 58"/>
              <a:gd name="T7" fmla="*/ 7 h 125"/>
              <a:gd name="T8" fmla="*/ 33 w 58"/>
              <a:gd name="T9" fmla="*/ 125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125">
                <a:moveTo>
                  <a:pt x="33" y="125"/>
                </a:moveTo>
                <a:lnTo>
                  <a:pt x="0" y="118"/>
                </a:lnTo>
                <a:lnTo>
                  <a:pt x="25" y="0"/>
                </a:lnTo>
                <a:lnTo>
                  <a:pt x="58" y="7"/>
                </a:lnTo>
                <a:lnTo>
                  <a:pt x="33" y="125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48" name="Freeform 43"/>
          <p:cNvSpPr/>
          <p:nvPr/>
        </p:nvSpPr>
        <p:spPr bwMode="auto">
          <a:xfrm>
            <a:off x="9226520" y="4473462"/>
            <a:ext cx="130141" cy="268219"/>
          </a:xfrm>
          <a:custGeom>
            <a:avLst/>
            <a:gdLst>
              <a:gd name="T0" fmla="*/ 40 w 60"/>
              <a:gd name="T1" fmla="*/ 106 h 123"/>
              <a:gd name="T2" fmla="*/ 18 w 60"/>
              <a:gd name="T3" fmla="*/ 121 h 123"/>
              <a:gd name="T4" fmla="*/ 3 w 60"/>
              <a:gd name="T5" fmla="*/ 98 h 123"/>
              <a:gd name="T6" fmla="*/ 20 w 60"/>
              <a:gd name="T7" fmla="*/ 17 h 123"/>
              <a:gd name="T8" fmla="*/ 42 w 60"/>
              <a:gd name="T9" fmla="*/ 2 h 123"/>
              <a:gd name="T10" fmla="*/ 57 w 60"/>
              <a:gd name="T11" fmla="*/ 25 h 123"/>
              <a:gd name="T12" fmla="*/ 40 w 60"/>
              <a:gd name="T13" fmla="*/ 106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" h="123">
                <a:moveTo>
                  <a:pt x="40" y="106"/>
                </a:moveTo>
                <a:cubicBezTo>
                  <a:pt x="38" y="116"/>
                  <a:pt x="28" y="123"/>
                  <a:pt x="18" y="121"/>
                </a:cubicBezTo>
                <a:cubicBezTo>
                  <a:pt x="7" y="118"/>
                  <a:pt x="0" y="108"/>
                  <a:pt x="3" y="98"/>
                </a:cubicBezTo>
                <a:cubicBezTo>
                  <a:pt x="20" y="17"/>
                  <a:pt x="20" y="17"/>
                  <a:pt x="20" y="17"/>
                </a:cubicBezTo>
                <a:cubicBezTo>
                  <a:pt x="22" y="6"/>
                  <a:pt x="32" y="0"/>
                  <a:pt x="42" y="2"/>
                </a:cubicBezTo>
                <a:cubicBezTo>
                  <a:pt x="53" y="4"/>
                  <a:pt x="60" y="14"/>
                  <a:pt x="57" y="25"/>
                </a:cubicBezTo>
                <a:lnTo>
                  <a:pt x="40" y="106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49" name="Freeform 44"/>
          <p:cNvSpPr/>
          <p:nvPr/>
        </p:nvSpPr>
        <p:spPr bwMode="auto">
          <a:xfrm>
            <a:off x="8037791" y="1469106"/>
            <a:ext cx="523739" cy="479300"/>
          </a:xfrm>
          <a:custGeom>
            <a:avLst/>
            <a:gdLst>
              <a:gd name="T0" fmla="*/ 117 w 240"/>
              <a:gd name="T1" fmla="*/ 220 h 220"/>
              <a:gd name="T2" fmla="*/ 0 w 240"/>
              <a:gd name="T3" fmla="*/ 219 h 220"/>
              <a:gd name="T4" fmla="*/ 0 w 240"/>
              <a:gd name="T5" fmla="*/ 44 h 220"/>
              <a:gd name="T6" fmla="*/ 120 w 240"/>
              <a:gd name="T7" fmla="*/ 44 h 220"/>
              <a:gd name="T8" fmla="*/ 240 w 240"/>
              <a:gd name="T9" fmla="*/ 44 h 220"/>
              <a:gd name="T10" fmla="*/ 240 w 240"/>
              <a:gd name="T11" fmla="*/ 219 h 220"/>
              <a:gd name="T12" fmla="*/ 117 w 240"/>
              <a:gd name="T13" fmla="*/ 22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0" h="220">
                <a:moveTo>
                  <a:pt x="117" y="220"/>
                </a:moveTo>
                <a:cubicBezTo>
                  <a:pt x="117" y="220"/>
                  <a:pt x="76" y="179"/>
                  <a:pt x="0" y="219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78" y="0"/>
                  <a:pt x="120" y="44"/>
                </a:cubicBezTo>
                <a:cubicBezTo>
                  <a:pt x="240" y="44"/>
                  <a:pt x="240" y="44"/>
                  <a:pt x="240" y="44"/>
                </a:cubicBezTo>
                <a:cubicBezTo>
                  <a:pt x="240" y="219"/>
                  <a:pt x="240" y="219"/>
                  <a:pt x="240" y="219"/>
                </a:cubicBezTo>
                <a:lnTo>
                  <a:pt x="117" y="220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50" name="Freeform 45"/>
          <p:cNvSpPr>
            <a:spLocks noEditPoints="1"/>
          </p:cNvSpPr>
          <p:nvPr/>
        </p:nvSpPr>
        <p:spPr bwMode="auto">
          <a:xfrm>
            <a:off x="7882258" y="4129064"/>
            <a:ext cx="638009" cy="528500"/>
          </a:xfrm>
          <a:custGeom>
            <a:avLst/>
            <a:gdLst>
              <a:gd name="T0" fmla="*/ 199 w 293"/>
              <a:gd name="T1" fmla="*/ 192 h 242"/>
              <a:gd name="T2" fmla="*/ 219 w 293"/>
              <a:gd name="T3" fmla="*/ 205 h 242"/>
              <a:gd name="T4" fmla="*/ 219 w 293"/>
              <a:gd name="T5" fmla="*/ 214 h 242"/>
              <a:gd name="T6" fmla="*/ 199 w 293"/>
              <a:gd name="T7" fmla="*/ 214 h 242"/>
              <a:gd name="T8" fmla="*/ 219 w 293"/>
              <a:gd name="T9" fmla="*/ 242 h 242"/>
              <a:gd name="T10" fmla="*/ 242 w 293"/>
              <a:gd name="T11" fmla="*/ 216 h 242"/>
              <a:gd name="T12" fmla="*/ 199 w 293"/>
              <a:gd name="T13" fmla="*/ 170 h 242"/>
              <a:gd name="T14" fmla="*/ 293 w 293"/>
              <a:gd name="T15" fmla="*/ 147 h 242"/>
              <a:gd name="T16" fmla="*/ 269 w 293"/>
              <a:gd name="T17" fmla="*/ 0 h 242"/>
              <a:gd name="T18" fmla="*/ 199 w 293"/>
              <a:gd name="T19" fmla="*/ 16 h 242"/>
              <a:gd name="T20" fmla="*/ 275 w 293"/>
              <a:gd name="T21" fmla="*/ 35 h 242"/>
              <a:gd name="T22" fmla="*/ 256 w 293"/>
              <a:gd name="T23" fmla="*/ 154 h 242"/>
              <a:gd name="T24" fmla="*/ 199 w 293"/>
              <a:gd name="T25" fmla="*/ 170 h 242"/>
              <a:gd name="T26" fmla="*/ 175 w 293"/>
              <a:gd name="T27" fmla="*/ 192 h 242"/>
              <a:gd name="T28" fmla="*/ 199 w 293"/>
              <a:gd name="T29" fmla="*/ 170 h 242"/>
              <a:gd name="T30" fmla="*/ 146 w 293"/>
              <a:gd name="T31" fmla="*/ 154 h 242"/>
              <a:gd name="T32" fmla="*/ 199 w 293"/>
              <a:gd name="T33" fmla="*/ 242 h 242"/>
              <a:gd name="T34" fmla="*/ 179 w 293"/>
              <a:gd name="T35" fmla="*/ 214 h 242"/>
              <a:gd name="T36" fmla="*/ 179 w 293"/>
              <a:gd name="T37" fmla="*/ 205 h 242"/>
              <a:gd name="T38" fmla="*/ 199 w 293"/>
              <a:gd name="T39" fmla="*/ 192 h 242"/>
              <a:gd name="T40" fmla="*/ 146 w 293"/>
              <a:gd name="T41" fmla="*/ 0 h 242"/>
              <a:gd name="T42" fmla="*/ 199 w 293"/>
              <a:gd name="T43" fmla="*/ 16 h 242"/>
              <a:gd name="T44" fmla="*/ 146 w 293"/>
              <a:gd name="T45" fmla="*/ 0 h 242"/>
              <a:gd name="T46" fmla="*/ 0 w 293"/>
              <a:gd name="T47" fmla="*/ 24 h 242"/>
              <a:gd name="T48" fmla="*/ 23 w 293"/>
              <a:gd name="T49" fmla="*/ 170 h 242"/>
              <a:gd name="T50" fmla="*/ 117 w 293"/>
              <a:gd name="T51" fmla="*/ 192 h 242"/>
              <a:gd name="T52" fmla="*/ 52 w 293"/>
              <a:gd name="T53" fmla="*/ 216 h 242"/>
              <a:gd name="T54" fmla="*/ 75 w 293"/>
              <a:gd name="T55" fmla="*/ 242 h 242"/>
              <a:gd name="T56" fmla="*/ 146 w 293"/>
              <a:gd name="T57" fmla="*/ 154 h 242"/>
              <a:gd name="T58" fmla="*/ 37 w 293"/>
              <a:gd name="T59" fmla="*/ 154 h 242"/>
              <a:gd name="T60" fmla="*/ 17 w 293"/>
              <a:gd name="T61" fmla="*/ 35 h 242"/>
              <a:gd name="T62" fmla="*/ 146 w 293"/>
              <a:gd name="T63" fmla="*/ 1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3" h="242">
                <a:moveTo>
                  <a:pt x="219" y="192"/>
                </a:moveTo>
                <a:cubicBezTo>
                  <a:pt x="199" y="192"/>
                  <a:pt x="199" y="192"/>
                  <a:pt x="199" y="192"/>
                </a:cubicBezTo>
                <a:cubicBezTo>
                  <a:pt x="199" y="205"/>
                  <a:pt x="199" y="205"/>
                  <a:pt x="199" y="205"/>
                </a:cubicBezTo>
                <a:cubicBezTo>
                  <a:pt x="219" y="205"/>
                  <a:pt x="219" y="205"/>
                  <a:pt x="219" y="205"/>
                </a:cubicBezTo>
                <a:cubicBezTo>
                  <a:pt x="221" y="205"/>
                  <a:pt x="223" y="207"/>
                  <a:pt x="223" y="209"/>
                </a:cubicBezTo>
                <a:cubicBezTo>
                  <a:pt x="223" y="212"/>
                  <a:pt x="221" y="214"/>
                  <a:pt x="219" y="214"/>
                </a:cubicBezTo>
                <a:cubicBezTo>
                  <a:pt x="219" y="214"/>
                  <a:pt x="219" y="214"/>
                  <a:pt x="219" y="214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219" y="242"/>
                  <a:pt x="219" y="242"/>
                  <a:pt x="219" y="242"/>
                </a:cubicBezTo>
                <a:cubicBezTo>
                  <a:pt x="232" y="242"/>
                  <a:pt x="242" y="232"/>
                  <a:pt x="242" y="219"/>
                </a:cubicBezTo>
                <a:cubicBezTo>
                  <a:pt x="242" y="216"/>
                  <a:pt x="242" y="216"/>
                  <a:pt x="242" y="216"/>
                </a:cubicBezTo>
                <a:cubicBezTo>
                  <a:pt x="242" y="203"/>
                  <a:pt x="232" y="192"/>
                  <a:pt x="219" y="192"/>
                </a:cubicBezTo>
                <a:close/>
                <a:moveTo>
                  <a:pt x="199" y="170"/>
                </a:moveTo>
                <a:cubicBezTo>
                  <a:pt x="269" y="170"/>
                  <a:pt x="269" y="170"/>
                  <a:pt x="269" y="170"/>
                </a:cubicBezTo>
                <a:cubicBezTo>
                  <a:pt x="282" y="170"/>
                  <a:pt x="293" y="160"/>
                  <a:pt x="293" y="147"/>
                </a:cubicBezTo>
                <a:cubicBezTo>
                  <a:pt x="293" y="24"/>
                  <a:pt x="293" y="24"/>
                  <a:pt x="293" y="24"/>
                </a:cubicBezTo>
                <a:cubicBezTo>
                  <a:pt x="293" y="11"/>
                  <a:pt x="282" y="0"/>
                  <a:pt x="269" y="0"/>
                </a:cubicBezTo>
                <a:cubicBezTo>
                  <a:pt x="199" y="0"/>
                  <a:pt x="199" y="0"/>
                  <a:pt x="199" y="0"/>
                </a:cubicBezTo>
                <a:cubicBezTo>
                  <a:pt x="199" y="16"/>
                  <a:pt x="199" y="16"/>
                  <a:pt x="199" y="16"/>
                </a:cubicBezTo>
                <a:cubicBezTo>
                  <a:pt x="256" y="16"/>
                  <a:pt x="256" y="16"/>
                  <a:pt x="256" y="16"/>
                </a:cubicBezTo>
                <a:cubicBezTo>
                  <a:pt x="267" y="16"/>
                  <a:pt x="275" y="24"/>
                  <a:pt x="275" y="35"/>
                </a:cubicBezTo>
                <a:cubicBezTo>
                  <a:pt x="275" y="135"/>
                  <a:pt x="275" y="135"/>
                  <a:pt x="275" y="135"/>
                </a:cubicBezTo>
                <a:cubicBezTo>
                  <a:pt x="275" y="146"/>
                  <a:pt x="267" y="154"/>
                  <a:pt x="256" y="154"/>
                </a:cubicBezTo>
                <a:cubicBezTo>
                  <a:pt x="199" y="154"/>
                  <a:pt x="199" y="154"/>
                  <a:pt x="199" y="154"/>
                </a:cubicBezTo>
                <a:lnTo>
                  <a:pt x="199" y="170"/>
                </a:lnTo>
                <a:close/>
                <a:moveTo>
                  <a:pt x="199" y="192"/>
                </a:moveTo>
                <a:cubicBezTo>
                  <a:pt x="175" y="192"/>
                  <a:pt x="175" y="192"/>
                  <a:pt x="175" y="192"/>
                </a:cubicBezTo>
                <a:cubicBezTo>
                  <a:pt x="175" y="170"/>
                  <a:pt x="175" y="170"/>
                  <a:pt x="175" y="170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79" y="214"/>
                  <a:pt x="179" y="214"/>
                  <a:pt x="179" y="214"/>
                </a:cubicBezTo>
                <a:cubicBezTo>
                  <a:pt x="177" y="214"/>
                  <a:pt x="175" y="212"/>
                  <a:pt x="175" y="209"/>
                </a:cubicBezTo>
                <a:cubicBezTo>
                  <a:pt x="175" y="207"/>
                  <a:pt x="177" y="205"/>
                  <a:pt x="179" y="205"/>
                </a:cubicBezTo>
                <a:cubicBezTo>
                  <a:pt x="199" y="205"/>
                  <a:pt x="199" y="205"/>
                  <a:pt x="199" y="205"/>
                </a:cubicBezTo>
                <a:cubicBezTo>
                  <a:pt x="199" y="192"/>
                  <a:pt x="199" y="192"/>
                  <a:pt x="199" y="192"/>
                </a:cubicBezTo>
                <a:close/>
                <a:moveTo>
                  <a:pt x="199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16"/>
                  <a:pt x="146" y="16"/>
                  <a:pt x="146" y="16"/>
                </a:cubicBezTo>
                <a:cubicBezTo>
                  <a:pt x="199" y="16"/>
                  <a:pt x="199" y="16"/>
                  <a:pt x="199" y="16"/>
                </a:cubicBezTo>
                <a:lnTo>
                  <a:pt x="199" y="0"/>
                </a:lnTo>
                <a:close/>
                <a:moveTo>
                  <a:pt x="146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60"/>
                  <a:pt x="10" y="170"/>
                  <a:pt x="23" y="170"/>
                </a:cubicBezTo>
                <a:cubicBezTo>
                  <a:pt x="117" y="170"/>
                  <a:pt x="117" y="170"/>
                  <a:pt x="117" y="170"/>
                </a:cubicBezTo>
                <a:cubicBezTo>
                  <a:pt x="117" y="192"/>
                  <a:pt x="117" y="192"/>
                  <a:pt x="117" y="192"/>
                </a:cubicBezTo>
                <a:cubicBezTo>
                  <a:pt x="75" y="192"/>
                  <a:pt x="75" y="192"/>
                  <a:pt x="75" y="192"/>
                </a:cubicBezTo>
                <a:cubicBezTo>
                  <a:pt x="62" y="192"/>
                  <a:pt x="52" y="203"/>
                  <a:pt x="52" y="216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32"/>
                  <a:pt x="62" y="242"/>
                  <a:pt x="75" y="242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37" y="154"/>
                  <a:pt x="37" y="154"/>
                  <a:pt x="37" y="154"/>
                </a:cubicBezTo>
                <a:cubicBezTo>
                  <a:pt x="37" y="154"/>
                  <a:pt x="37" y="154"/>
                  <a:pt x="37" y="154"/>
                </a:cubicBezTo>
                <a:cubicBezTo>
                  <a:pt x="26" y="154"/>
                  <a:pt x="17" y="146"/>
                  <a:pt x="17" y="1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24"/>
                  <a:pt x="26" y="16"/>
                  <a:pt x="37" y="16"/>
                </a:cubicBezTo>
                <a:cubicBezTo>
                  <a:pt x="146" y="16"/>
                  <a:pt x="146" y="16"/>
                  <a:pt x="146" y="16"/>
                </a:cubicBezTo>
                <a:lnTo>
                  <a:pt x="146" y="0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51" name="Freeform 46"/>
          <p:cNvSpPr>
            <a:spLocks noEditPoints="1"/>
          </p:cNvSpPr>
          <p:nvPr/>
        </p:nvSpPr>
        <p:spPr bwMode="auto">
          <a:xfrm>
            <a:off x="9010678" y="3076824"/>
            <a:ext cx="818937" cy="955427"/>
          </a:xfrm>
          <a:custGeom>
            <a:avLst/>
            <a:gdLst>
              <a:gd name="T0" fmla="*/ 376 w 376"/>
              <a:gd name="T1" fmla="*/ 43 h 438"/>
              <a:gd name="T2" fmla="*/ 324 w 376"/>
              <a:gd name="T3" fmla="*/ 32 h 438"/>
              <a:gd name="T4" fmla="*/ 334 w 376"/>
              <a:gd name="T5" fmla="*/ 54 h 438"/>
              <a:gd name="T6" fmla="*/ 324 w 376"/>
              <a:gd name="T7" fmla="*/ 59 h 438"/>
              <a:gd name="T8" fmla="*/ 272 w 376"/>
              <a:gd name="T9" fmla="*/ 63 h 438"/>
              <a:gd name="T10" fmla="*/ 304 w 376"/>
              <a:gd name="T11" fmla="*/ 98 h 438"/>
              <a:gd name="T12" fmla="*/ 256 w 376"/>
              <a:gd name="T13" fmla="*/ 81 h 438"/>
              <a:gd name="T14" fmla="*/ 271 w 376"/>
              <a:gd name="T15" fmla="*/ 103 h 438"/>
              <a:gd name="T16" fmla="*/ 241 w 376"/>
              <a:gd name="T17" fmla="*/ 100 h 438"/>
              <a:gd name="T18" fmla="*/ 256 w 376"/>
              <a:gd name="T19" fmla="*/ 122 h 438"/>
              <a:gd name="T20" fmla="*/ 226 w 376"/>
              <a:gd name="T21" fmla="*/ 119 h 438"/>
              <a:gd name="T22" fmla="*/ 240 w 376"/>
              <a:gd name="T23" fmla="*/ 140 h 438"/>
              <a:gd name="T24" fmla="*/ 210 w 376"/>
              <a:gd name="T25" fmla="*/ 138 h 438"/>
              <a:gd name="T26" fmla="*/ 242 w 376"/>
              <a:gd name="T27" fmla="*/ 173 h 438"/>
              <a:gd name="T28" fmla="*/ 195 w 376"/>
              <a:gd name="T29" fmla="*/ 156 h 438"/>
              <a:gd name="T30" fmla="*/ 210 w 376"/>
              <a:gd name="T31" fmla="*/ 178 h 438"/>
              <a:gd name="T32" fmla="*/ 180 w 376"/>
              <a:gd name="T33" fmla="*/ 175 h 438"/>
              <a:gd name="T34" fmla="*/ 194 w 376"/>
              <a:gd name="T35" fmla="*/ 197 h 438"/>
              <a:gd name="T36" fmla="*/ 164 w 376"/>
              <a:gd name="T37" fmla="*/ 194 h 438"/>
              <a:gd name="T38" fmla="*/ 179 w 376"/>
              <a:gd name="T39" fmla="*/ 215 h 438"/>
              <a:gd name="T40" fmla="*/ 149 w 376"/>
              <a:gd name="T41" fmla="*/ 213 h 438"/>
              <a:gd name="T42" fmla="*/ 181 w 376"/>
              <a:gd name="T43" fmla="*/ 248 h 438"/>
              <a:gd name="T44" fmla="*/ 134 w 376"/>
              <a:gd name="T45" fmla="*/ 232 h 438"/>
              <a:gd name="T46" fmla="*/ 148 w 376"/>
              <a:gd name="T47" fmla="*/ 253 h 438"/>
              <a:gd name="T48" fmla="*/ 118 w 376"/>
              <a:gd name="T49" fmla="*/ 250 h 438"/>
              <a:gd name="T50" fmla="*/ 133 w 376"/>
              <a:gd name="T51" fmla="*/ 272 h 438"/>
              <a:gd name="T52" fmla="*/ 103 w 376"/>
              <a:gd name="T53" fmla="*/ 269 h 438"/>
              <a:gd name="T54" fmla="*/ 117 w 376"/>
              <a:gd name="T55" fmla="*/ 290 h 438"/>
              <a:gd name="T56" fmla="*/ 88 w 376"/>
              <a:gd name="T57" fmla="*/ 288 h 438"/>
              <a:gd name="T58" fmla="*/ 119 w 376"/>
              <a:gd name="T59" fmla="*/ 323 h 438"/>
              <a:gd name="T60" fmla="*/ 72 w 376"/>
              <a:gd name="T61" fmla="*/ 307 h 438"/>
              <a:gd name="T62" fmla="*/ 87 w 376"/>
              <a:gd name="T63" fmla="*/ 328 h 438"/>
              <a:gd name="T64" fmla="*/ 57 w 376"/>
              <a:gd name="T65" fmla="*/ 325 h 438"/>
              <a:gd name="T66" fmla="*/ 71 w 376"/>
              <a:gd name="T67" fmla="*/ 347 h 438"/>
              <a:gd name="T68" fmla="*/ 42 w 376"/>
              <a:gd name="T69" fmla="*/ 344 h 438"/>
              <a:gd name="T70" fmla="*/ 56 w 376"/>
              <a:gd name="T71" fmla="*/ 366 h 438"/>
              <a:gd name="T72" fmla="*/ 26 w 376"/>
              <a:gd name="T73" fmla="*/ 363 h 438"/>
              <a:gd name="T74" fmla="*/ 58 w 376"/>
              <a:gd name="T75" fmla="*/ 398 h 438"/>
              <a:gd name="T76" fmla="*/ 0 w 376"/>
              <a:gd name="T77" fmla="*/ 395 h 438"/>
              <a:gd name="T78" fmla="*/ 324 w 376"/>
              <a:gd name="T79" fmla="*/ 106 h 438"/>
              <a:gd name="T80" fmla="*/ 316 w 376"/>
              <a:gd name="T81" fmla="*/ 56 h 438"/>
              <a:gd name="T82" fmla="*/ 324 w 376"/>
              <a:gd name="T83" fmla="*/ 32 h 438"/>
              <a:gd name="T84" fmla="*/ 323 w 376"/>
              <a:gd name="T85" fmla="*/ 0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76" h="438">
                <a:moveTo>
                  <a:pt x="324" y="106"/>
                </a:moveTo>
                <a:cubicBezTo>
                  <a:pt x="376" y="43"/>
                  <a:pt x="376" y="43"/>
                  <a:pt x="376" y="43"/>
                </a:cubicBezTo>
                <a:cubicBezTo>
                  <a:pt x="324" y="1"/>
                  <a:pt x="324" y="1"/>
                  <a:pt x="324" y="1"/>
                </a:cubicBezTo>
                <a:cubicBezTo>
                  <a:pt x="324" y="32"/>
                  <a:pt x="324" y="32"/>
                  <a:pt x="324" y="32"/>
                </a:cubicBezTo>
                <a:cubicBezTo>
                  <a:pt x="327" y="32"/>
                  <a:pt x="330" y="33"/>
                  <a:pt x="332" y="35"/>
                </a:cubicBezTo>
                <a:cubicBezTo>
                  <a:pt x="338" y="40"/>
                  <a:pt x="339" y="49"/>
                  <a:pt x="334" y="54"/>
                </a:cubicBezTo>
                <a:cubicBezTo>
                  <a:pt x="334" y="54"/>
                  <a:pt x="334" y="54"/>
                  <a:pt x="334" y="54"/>
                </a:cubicBezTo>
                <a:cubicBezTo>
                  <a:pt x="332" y="57"/>
                  <a:pt x="328" y="59"/>
                  <a:pt x="324" y="59"/>
                </a:cubicBezTo>
                <a:lnTo>
                  <a:pt x="324" y="106"/>
                </a:lnTo>
                <a:close/>
                <a:moveTo>
                  <a:pt x="272" y="63"/>
                </a:moveTo>
                <a:cubicBezTo>
                  <a:pt x="308" y="92"/>
                  <a:pt x="308" y="92"/>
                  <a:pt x="308" y="92"/>
                </a:cubicBezTo>
                <a:cubicBezTo>
                  <a:pt x="304" y="98"/>
                  <a:pt x="304" y="98"/>
                  <a:pt x="304" y="98"/>
                </a:cubicBezTo>
                <a:cubicBezTo>
                  <a:pt x="267" y="68"/>
                  <a:pt x="267" y="68"/>
                  <a:pt x="267" y="68"/>
                </a:cubicBezTo>
                <a:cubicBezTo>
                  <a:pt x="256" y="81"/>
                  <a:pt x="256" y="81"/>
                  <a:pt x="256" y="81"/>
                </a:cubicBezTo>
                <a:cubicBezTo>
                  <a:pt x="276" y="97"/>
                  <a:pt x="276" y="97"/>
                  <a:pt x="276" y="97"/>
                </a:cubicBezTo>
                <a:cubicBezTo>
                  <a:pt x="271" y="103"/>
                  <a:pt x="271" y="103"/>
                  <a:pt x="271" y="103"/>
                </a:cubicBezTo>
                <a:cubicBezTo>
                  <a:pt x="252" y="87"/>
                  <a:pt x="252" y="87"/>
                  <a:pt x="252" y="87"/>
                </a:cubicBezTo>
                <a:cubicBezTo>
                  <a:pt x="241" y="100"/>
                  <a:pt x="241" y="100"/>
                  <a:pt x="241" y="100"/>
                </a:cubicBezTo>
                <a:cubicBezTo>
                  <a:pt x="260" y="116"/>
                  <a:pt x="260" y="116"/>
                  <a:pt x="260" y="116"/>
                </a:cubicBezTo>
                <a:cubicBezTo>
                  <a:pt x="256" y="122"/>
                  <a:pt x="256" y="122"/>
                  <a:pt x="256" y="122"/>
                </a:cubicBezTo>
                <a:cubicBezTo>
                  <a:pt x="236" y="106"/>
                  <a:pt x="236" y="106"/>
                  <a:pt x="236" y="106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45" y="135"/>
                  <a:pt x="245" y="135"/>
                  <a:pt x="245" y="135"/>
                </a:cubicBezTo>
                <a:cubicBezTo>
                  <a:pt x="240" y="140"/>
                  <a:pt x="240" y="140"/>
                  <a:pt x="240" y="140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10" y="138"/>
                  <a:pt x="210" y="138"/>
                  <a:pt x="210" y="138"/>
                </a:cubicBezTo>
                <a:cubicBezTo>
                  <a:pt x="247" y="167"/>
                  <a:pt x="247" y="167"/>
                  <a:pt x="247" y="167"/>
                </a:cubicBezTo>
                <a:cubicBezTo>
                  <a:pt x="242" y="173"/>
                  <a:pt x="242" y="173"/>
                  <a:pt x="242" y="173"/>
                </a:cubicBezTo>
                <a:cubicBezTo>
                  <a:pt x="206" y="143"/>
                  <a:pt x="206" y="143"/>
                  <a:pt x="206" y="143"/>
                </a:cubicBezTo>
                <a:cubicBezTo>
                  <a:pt x="195" y="156"/>
                  <a:pt x="195" y="156"/>
                  <a:pt x="195" y="156"/>
                </a:cubicBezTo>
                <a:cubicBezTo>
                  <a:pt x="214" y="172"/>
                  <a:pt x="214" y="172"/>
                  <a:pt x="214" y="172"/>
                </a:cubicBezTo>
                <a:cubicBezTo>
                  <a:pt x="210" y="178"/>
                  <a:pt x="210" y="178"/>
                  <a:pt x="210" y="178"/>
                </a:cubicBezTo>
                <a:cubicBezTo>
                  <a:pt x="190" y="162"/>
                  <a:pt x="190" y="162"/>
                  <a:pt x="190" y="162"/>
                </a:cubicBezTo>
                <a:cubicBezTo>
                  <a:pt x="180" y="175"/>
                  <a:pt x="180" y="175"/>
                  <a:pt x="180" y="175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194" y="197"/>
                  <a:pt x="194" y="197"/>
                  <a:pt x="194" y="197"/>
                </a:cubicBezTo>
                <a:cubicBezTo>
                  <a:pt x="175" y="181"/>
                  <a:pt x="175" y="181"/>
                  <a:pt x="175" y="181"/>
                </a:cubicBezTo>
                <a:cubicBezTo>
                  <a:pt x="164" y="194"/>
                  <a:pt x="164" y="194"/>
                  <a:pt x="164" y="194"/>
                </a:cubicBezTo>
                <a:cubicBezTo>
                  <a:pt x="184" y="210"/>
                  <a:pt x="184" y="210"/>
                  <a:pt x="184" y="210"/>
                </a:cubicBezTo>
                <a:cubicBezTo>
                  <a:pt x="179" y="215"/>
                  <a:pt x="179" y="215"/>
                  <a:pt x="179" y="215"/>
                </a:cubicBezTo>
                <a:cubicBezTo>
                  <a:pt x="160" y="200"/>
                  <a:pt x="160" y="200"/>
                  <a:pt x="160" y="200"/>
                </a:cubicBezTo>
                <a:cubicBezTo>
                  <a:pt x="149" y="213"/>
                  <a:pt x="149" y="213"/>
                  <a:pt x="149" y="213"/>
                </a:cubicBezTo>
                <a:cubicBezTo>
                  <a:pt x="185" y="243"/>
                  <a:pt x="185" y="243"/>
                  <a:pt x="185" y="243"/>
                </a:cubicBezTo>
                <a:cubicBezTo>
                  <a:pt x="181" y="248"/>
                  <a:pt x="181" y="248"/>
                  <a:pt x="181" y="248"/>
                </a:cubicBezTo>
                <a:cubicBezTo>
                  <a:pt x="144" y="218"/>
                  <a:pt x="144" y="218"/>
                  <a:pt x="144" y="218"/>
                </a:cubicBezTo>
                <a:cubicBezTo>
                  <a:pt x="134" y="232"/>
                  <a:pt x="134" y="232"/>
                  <a:pt x="134" y="232"/>
                </a:cubicBezTo>
                <a:cubicBezTo>
                  <a:pt x="153" y="247"/>
                  <a:pt x="153" y="247"/>
                  <a:pt x="153" y="247"/>
                </a:cubicBezTo>
                <a:cubicBezTo>
                  <a:pt x="148" y="253"/>
                  <a:pt x="148" y="253"/>
                  <a:pt x="148" y="253"/>
                </a:cubicBezTo>
                <a:cubicBezTo>
                  <a:pt x="129" y="237"/>
                  <a:pt x="129" y="237"/>
                  <a:pt x="129" y="237"/>
                </a:cubicBezTo>
                <a:cubicBezTo>
                  <a:pt x="118" y="250"/>
                  <a:pt x="118" y="250"/>
                  <a:pt x="118" y="250"/>
                </a:cubicBezTo>
                <a:cubicBezTo>
                  <a:pt x="137" y="266"/>
                  <a:pt x="137" y="266"/>
                  <a:pt x="137" y="266"/>
                </a:cubicBezTo>
                <a:cubicBezTo>
                  <a:pt x="133" y="272"/>
                  <a:pt x="133" y="272"/>
                  <a:pt x="133" y="272"/>
                </a:cubicBezTo>
                <a:cubicBezTo>
                  <a:pt x="114" y="256"/>
                  <a:pt x="114" y="256"/>
                  <a:pt x="114" y="256"/>
                </a:cubicBezTo>
                <a:cubicBezTo>
                  <a:pt x="103" y="269"/>
                  <a:pt x="103" y="269"/>
                  <a:pt x="103" y="269"/>
                </a:cubicBezTo>
                <a:cubicBezTo>
                  <a:pt x="122" y="285"/>
                  <a:pt x="122" y="285"/>
                  <a:pt x="122" y="285"/>
                </a:cubicBezTo>
                <a:cubicBezTo>
                  <a:pt x="117" y="290"/>
                  <a:pt x="117" y="290"/>
                  <a:pt x="117" y="290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88" y="288"/>
                  <a:pt x="88" y="288"/>
                  <a:pt x="88" y="288"/>
                </a:cubicBezTo>
                <a:cubicBezTo>
                  <a:pt x="124" y="318"/>
                  <a:pt x="124" y="318"/>
                  <a:pt x="124" y="318"/>
                </a:cubicBezTo>
                <a:cubicBezTo>
                  <a:pt x="119" y="323"/>
                  <a:pt x="119" y="323"/>
                  <a:pt x="119" y="323"/>
                </a:cubicBezTo>
                <a:cubicBezTo>
                  <a:pt x="83" y="294"/>
                  <a:pt x="83" y="294"/>
                  <a:pt x="83" y="294"/>
                </a:cubicBezTo>
                <a:cubicBezTo>
                  <a:pt x="72" y="307"/>
                  <a:pt x="72" y="307"/>
                  <a:pt x="72" y="307"/>
                </a:cubicBezTo>
                <a:cubicBezTo>
                  <a:pt x="91" y="322"/>
                  <a:pt x="91" y="322"/>
                  <a:pt x="91" y="322"/>
                </a:cubicBezTo>
                <a:cubicBezTo>
                  <a:pt x="87" y="328"/>
                  <a:pt x="87" y="328"/>
                  <a:pt x="87" y="328"/>
                </a:cubicBezTo>
                <a:cubicBezTo>
                  <a:pt x="68" y="312"/>
                  <a:pt x="68" y="312"/>
                  <a:pt x="68" y="312"/>
                </a:cubicBezTo>
                <a:cubicBezTo>
                  <a:pt x="57" y="325"/>
                  <a:pt x="57" y="325"/>
                  <a:pt x="57" y="325"/>
                </a:cubicBezTo>
                <a:cubicBezTo>
                  <a:pt x="76" y="341"/>
                  <a:pt x="76" y="341"/>
                  <a:pt x="76" y="341"/>
                </a:cubicBezTo>
                <a:cubicBezTo>
                  <a:pt x="71" y="347"/>
                  <a:pt x="71" y="347"/>
                  <a:pt x="71" y="347"/>
                </a:cubicBezTo>
                <a:cubicBezTo>
                  <a:pt x="52" y="331"/>
                  <a:pt x="52" y="331"/>
                  <a:pt x="52" y="331"/>
                </a:cubicBezTo>
                <a:cubicBezTo>
                  <a:pt x="42" y="344"/>
                  <a:pt x="42" y="344"/>
                  <a:pt x="42" y="344"/>
                </a:cubicBezTo>
                <a:cubicBezTo>
                  <a:pt x="61" y="360"/>
                  <a:pt x="61" y="360"/>
                  <a:pt x="61" y="360"/>
                </a:cubicBezTo>
                <a:cubicBezTo>
                  <a:pt x="56" y="366"/>
                  <a:pt x="56" y="366"/>
                  <a:pt x="56" y="366"/>
                </a:cubicBezTo>
                <a:cubicBezTo>
                  <a:pt x="37" y="350"/>
                  <a:pt x="37" y="350"/>
                  <a:pt x="37" y="350"/>
                </a:cubicBezTo>
                <a:cubicBezTo>
                  <a:pt x="26" y="363"/>
                  <a:pt x="26" y="363"/>
                  <a:pt x="26" y="363"/>
                </a:cubicBezTo>
                <a:cubicBezTo>
                  <a:pt x="63" y="393"/>
                  <a:pt x="63" y="393"/>
                  <a:pt x="63" y="393"/>
                </a:cubicBezTo>
                <a:cubicBezTo>
                  <a:pt x="58" y="398"/>
                  <a:pt x="58" y="398"/>
                  <a:pt x="58" y="398"/>
                </a:cubicBezTo>
                <a:cubicBezTo>
                  <a:pt x="22" y="369"/>
                  <a:pt x="22" y="369"/>
                  <a:pt x="22" y="369"/>
                </a:cubicBezTo>
                <a:cubicBezTo>
                  <a:pt x="0" y="395"/>
                  <a:pt x="0" y="395"/>
                  <a:pt x="0" y="395"/>
                </a:cubicBezTo>
                <a:cubicBezTo>
                  <a:pt x="53" y="438"/>
                  <a:pt x="53" y="438"/>
                  <a:pt x="53" y="438"/>
                </a:cubicBezTo>
                <a:cubicBezTo>
                  <a:pt x="324" y="106"/>
                  <a:pt x="324" y="106"/>
                  <a:pt x="324" y="106"/>
                </a:cubicBezTo>
                <a:cubicBezTo>
                  <a:pt x="324" y="59"/>
                  <a:pt x="324" y="59"/>
                  <a:pt x="324" y="59"/>
                </a:cubicBezTo>
                <a:cubicBezTo>
                  <a:pt x="321" y="59"/>
                  <a:pt x="318" y="58"/>
                  <a:pt x="316" y="56"/>
                </a:cubicBezTo>
                <a:cubicBezTo>
                  <a:pt x="310" y="51"/>
                  <a:pt x="309" y="43"/>
                  <a:pt x="314" y="37"/>
                </a:cubicBezTo>
                <a:cubicBezTo>
                  <a:pt x="316" y="34"/>
                  <a:pt x="320" y="32"/>
                  <a:pt x="324" y="32"/>
                </a:cubicBezTo>
                <a:cubicBezTo>
                  <a:pt x="324" y="1"/>
                  <a:pt x="324" y="1"/>
                  <a:pt x="324" y="1"/>
                </a:cubicBezTo>
                <a:cubicBezTo>
                  <a:pt x="323" y="0"/>
                  <a:pt x="323" y="0"/>
                  <a:pt x="323" y="0"/>
                </a:cubicBezTo>
                <a:lnTo>
                  <a:pt x="272" y="63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52" name="Freeform 47"/>
          <p:cNvSpPr>
            <a:spLocks noEditPoints="1"/>
          </p:cNvSpPr>
          <p:nvPr/>
        </p:nvSpPr>
        <p:spPr bwMode="auto">
          <a:xfrm>
            <a:off x="9631227" y="3356152"/>
            <a:ext cx="353921" cy="695144"/>
          </a:xfrm>
          <a:custGeom>
            <a:avLst/>
            <a:gdLst>
              <a:gd name="T0" fmla="*/ 121 w 162"/>
              <a:gd name="T1" fmla="*/ 144 h 319"/>
              <a:gd name="T2" fmla="*/ 128 w 162"/>
              <a:gd name="T3" fmla="*/ 138 h 319"/>
              <a:gd name="T4" fmla="*/ 150 w 162"/>
              <a:gd name="T5" fmla="*/ 80 h 319"/>
              <a:gd name="T6" fmla="*/ 147 w 162"/>
              <a:gd name="T7" fmla="*/ 69 h 319"/>
              <a:gd name="T8" fmla="*/ 156 w 162"/>
              <a:gd name="T9" fmla="*/ 46 h 319"/>
              <a:gd name="T10" fmla="*/ 137 w 162"/>
              <a:gd name="T11" fmla="*/ 3 h 319"/>
              <a:gd name="T12" fmla="*/ 121 w 162"/>
              <a:gd name="T13" fmla="*/ 1 h 319"/>
              <a:gd name="T14" fmla="*/ 121 w 162"/>
              <a:gd name="T15" fmla="*/ 58 h 319"/>
              <a:gd name="T16" fmla="*/ 126 w 162"/>
              <a:gd name="T17" fmla="*/ 61 h 319"/>
              <a:gd name="T18" fmla="*/ 121 w 162"/>
              <a:gd name="T19" fmla="*/ 59 h 319"/>
              <a:gd name="T20" fmla="*/ 121 w 162"/>
              <a:gd name="T21" fmla="*/ 85 h 319"/>
              <a:gd name="T22" fmla="*/ 125 w 162"/>
              <a:gd name="T23" fmla="*/ 75 h 319"/>
              <a:gd name="T24" fmla="*/ 123 w 162"/>
              <a:gd name="T25" fmla="*/ 66 h 319"/>
              <a:gd name="T26" fmla="*/ 139 w 162"/>
              <a:gd name="T27" fmla="*/ 72 h 319"/>
              <a:gd name="T28" fmla="*/ 144 w 162"/>
              <a:gd name="T29" fmla="*/ 83 h 319"/>
              <a:gd name="T30" fmla="*/ 125 w 162"/>
              <a:gd name="T31" fmla="*/ 132 h 319"/>
              <a:gd name="T32" fmla="*/ 121 w 162"/>
              <a:gd name="T33" fmla="*/ 136 h 319"/>
              <a:gd name="T34" fmla="*/ 121 w 162"/>
              <a:gd name="T35" fmla="*/ 144 h 319"/>
              <a:gd name="T36" fmla="*/ 66 w 162"/>
              <a:gd name="T37" fmla="*/ 284 h 319"/>
              <a:gd name="T38" fmla="*/ 121 w 162"/>
              <a:gd name="T39" fmla="*/ 144 h 319"/>
              <a:gd name="T40" fmla="*/ 121 w 162"/>
              <a:gd name="T41" fmla="*/ 144 h 319"/>
              <a:gd name="T42" fmla="*/ 121 w 162"/>
              <a:gd name="T43" fmla="*/ 136 h 319"/>
              <a:gd name="T44" fmla="*/ 114 w 162"/>
              <a:gd name="T45" fmla="*/ 137 h 319"/>
              <a:gd name="T46" fmla="*/ 98 w 162"/>
              <a:gd name="T47" fmla="*/ 130 h 319"/>
              <a:gd name="T48" fmla="*/ 98 w 162"/>
              <a:gd name="T49" fmla="*/ 130 h 319"/>
              <a:gd name="T50" fmla="*/ 106 w 162"/>
              <a:gd name="T51" fmla="*/ 125 h 319"/>
              <a:gd name="T52" fmla="*/ 121 w 162"/>
              <a:gd name="T53" fmla="*/ 85 h 319"/>
              <a:gd name="T54" fmla="*/ 121 w 162"/>
              <a:gd name="T55" fmla="*/ 59 h 319"/>
              <a:gd name="T56" fmla="*/ 85 w 162"/>
              <a:gd name="T57" fmla="*/ 45 h 319"/>
              <a:gd name="T58" fmla="*/ 74 w 162"/>
              <a:gd name="T59" fmla="*/ 51 h 319"/>
              <a:gd name="T60" fmla="*/ 52 w 162"/>
              <a:gd name="T61" fmla="*/ 108 h 319"/>
              <a:gd name="T62" fmla="*/ 54 w 162"/>
              <a:gd name="T63" fmla="*/ 118 h 319"/>
              <a:gd name="T64" fmla="*/ 35 w 162"/>
              <a:gd name="T65" fmla="*/ 168 h 319"/>
              <a:gd name="T66" fmla="*/ 35 w 162"/>
              <a:gd name="T67" fmla="*/ 256 h 319"/>
              <a:gd name="T68" fmla="*/ 39 w 162"/>
              <a:gd name="T69" fmla="*/ 257 h 319"/>
              <a:gd name="T70" fmla="*/ 45 w 162"/>
              <a:gd name="T71" fmla="*/ 268 h 319"/>
              <a:gd name="T72" fmla="*/ 58 w 162"/>
              <a:gd name="T73" fmla="*/ 264 h 319"/>
              <a:gd name="T74" fmla="*/ 64 w 162"/>
              <a:gd name="T75" fmla="*/ 278 h 319"/>
              <a:gd name="T76" fmla="*/ 63 w 162"/>
              <a:gd name="T77" fmla="*/ 281 h 319"/>
              <a:gd name="T78" fmla="*/ 35 w 162"/>
              <a:gd name="T79" fmla="*/ 300 h 319"/>
              <a:gd name="T80" fmla="*/ 35 w 162"/>
              <a:gd name="T81" fmla="*/ 306 h 319"/>
              <a:gd name="T82" fmla="*/ 66 w 162"/>
              <a:gd name="T83" fmla="*/ 284 h 319"/>
              <a:gd name="T84" fmla="*/ 121 w 162"/>
              <a:gd name="T85" fmla="*/ 1 h 319"/>
              <a:gd name="T86" fmla="*/ 121 w 162"/>
              <a:gd name="T87" fmla="*/ 58 h 319"/>
              <a:gd name="T88" fmla="*/ 88 w 162"/>
              <a:gd name="T89" fmla="*/ 36 h 319"/>
              <a:gd name="T90" fmla="*/ 94 w 162"/>
              <a:gd name="T91" fmla="*/ 22 h 319"/>
              <a:gd name="T92" fmla="*/ 121 w 162"/>
              <a:gd name="T93" fmla="*/ 1 h 319"/>
              <a:gd name="T94" fmla="*/ 35 w 162"/>
              <a:gd name="T95" fmla="*/ 168 h 319"/>
              <a:gd name="T96" fmla="*/ 0 w 162"/>
              <a:gd name="T97" fmla="*/ 258 h 319"/>
              <a:gd name="T98" fmla="*/ 15 w 162"/>
              <a:gd name="T99" fmla="*/ 319 h 319"/>
              <a:gd name="T100" fmla="*/ 35 w 162"/>
              <a:gd name="T101" fmla="*/ 306 h 319"/>
              <a:gd name="T102" fmla="*/ 35 w 162"/>
              <a:gd name="T103" fmla="*/ 300 h 319"/>
              <a:gd name="T104" fmla="*/ 33 w 162"/>
              <a:gd name="T105" fmla="*/ 301 h 319"/>
              <a:gd name="T106" fmla="*/ 13 w 162"/>
              <a:gd name="T107" fmla="*/ 294 h 319"/>
              <a:gd name="T108" fmla="*/ 5 w 162"/>
              <a:gd name="T109" fmla="*/ 259 h 319"/>
              <a:gd name="T110" fmla="*/ 5 w 162"/>
              <a:gd name="T111" fmla="*/ 259 h 319"/>
              <a:gd name="T112" fmla="*/ 6 w 162"/>
              <a:gd name="T113" fmla="*/ 256 h 319"/>
              <a:gd name="T114" fmla="*/ 19 w 162"/>
              <a:gd name="T115" fmla="*/ 250 h 319"/>
              <a:gd name="T116" fmla="*/ 26 w 162"/>
              <a:gd name="T117" fmla="*/ 261 h 319"/>
              <a:gd name="T118" fmla="*/ 35 w 162"/>
              <a:gd name="T119" fmla="*/ 256 h 319"/>
              <a:gd name="T120" fmla="*/ 35 w 162"/>
              <a:gd name="T121" fmla="*/ 168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2" h="319">
                <a:moveTo>
                  <a:pt x="121" y="144"/>
                </a:moveTo>
                <a:cubicBezTo>
                  <a:pt x="124" y="143"/>
                  <a:pt x="127" y="141"/>
                  <a:pt x="128" y="138"/>
                </a:cubicBezTo>
                <a:cubicBezTo>
                  <a:pt x="150" y="80"/>
                  <a:pt x="150" y="80"/>
                  <a:pt x="150" y="80"/>
                </a:cubicBezTo>
                <a:cubicBezTo>
                  <a:pt x="152" y="76"/>
                  <a:pt x="150" y="71"/>
                  <a:pt x="147" y="69"/>
                </a:cubicBezTo>
                <a:cubicBezTo>
                  <a:pt x="156" y="46"/>
                  <a:pt x="156" y="46"/>
                  <a:pt x="156" y="46"/>
                </a:cubicBezTo>
                <a:cubicBezTo>
                  <a:pt x="162" y="29"/>
                  <a:pt x="154" y="9"/>
                  <a:pt x="137" y="3"/>
                </a:cubicBezTo>
                <a:cubicBezTo>
                  <a:pt x="132" y="1"/>
                  <a:pt x="126" y="0"/>
                  <a:pt x="121" y="1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6" y="61"/>
                  <a:pt x="126" y="61"/>
                  <a:pt x="126" y="61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121" y="85"/>
                  <a:pt x="121" y="85"/>
                  <a:pt x="121" y="85"/>
                </a:cubicBezTo>
                <a:cubicBezTo>
                  <a:pt x="125" y="75"/>
                  <a:pt x="125" y="75"/>
                  <a:pt x="125" y="75"/>
                </a:cubicBezTo>
                <a:cubicBezTo>
                  <a:pt x="126" y="72"/>
                  <a:pt x="126" y="68"/>
                  <a:pt x="123" y="66"/>
                </a:cubicBezTo>
                <a:cubicBezTo>
                  <a:pt x="139" y="72"/>
                  <a:pt x="139" y="72"/>
                  <a:pt x="139" y="72"/>
                </a:cubicBezTo>
                <a:cubicBezTo>
                  <a:pt x="143" y="73"/>
                  <a:pt x="146" y="78"/>
                  <a:pt x="144" y="83"/>
                </a:cubicBezTo>
                <a:cubicBezTo>
                  <a:pt x="125" y="132"/>
                  <a:pt x="125" y="132"/>
                  <a:pt x="125" y="132"/>
                </a:cubicBezTo>
                <a:cubicBezTo>
                  <a:pt x="124" y="134"/>
                  <a:pt x="123" y="135"/>
                  <a:pt x="121" y="136"/>
                </a:cubicBezTo>
                <a:lnTo>
                  <a:pt x="121" y="144"/>
                </a:lnTo>
                <a:close/>
                <a:moveTo>
                  <a:pt x="66" y="284"/>
                </a:moveTo>
                <a:cubicBezTo>
                  <a:pt x="121" y="144"/>
                  <a:pt x="121" y="144"/>
                  <a:pt x="121" y="144"/>
                </a:cubicBezTo>
                <a:cubicBezTo>
                  <a:pt x="121" y="144"/>
                  <a:pt x="121" y="144"/>
                  <a:pt x="121" y="144"/>
                </a:cubicBezTo>
                <a:cubicBezTo>
                  <a:pt x="121" y="136"/>
                  <a:pt x="121" y="136"/>
                  <a:pt x="121" y="136"/>
                </a:cubicBezTo>
                <a:cubicBezTo>
                  <a:pt x="119" y="137"/>
                  <a:pt x="117" y="137"/>
                  <a:pt x="114" y="137"/>
                </a:cubicBezTo>
                <a:cubicBezTo>
                  <a:pt x="98" y="130"/>
                  <a:pt x="98" y="130"/>
                  <a:pt x="98" y="130"/>
                </a:cubicBezTo>
                <a:cubicBezTo>
                  <a:pt x="98" y="130"/>
                  <a:pt x="98" y="130"/>
                  <a:pt x="98" y="130"/>
                </a:cubicBezTo>
                <a:cubicBezTo>
                  <a:pt x="102" y="130"/>
                  <a:pt x="105" y="128"/>
                  <a:pt x="106" y="125"/>
                </a:cubicBezTo>
                <a:cubicBezTo>
                  <a:pt x="121" y="85"/>
                  <a:pt x="121" y="85"/>
                  <a:pt x="121" y="85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85" y="45"/>
                  <a:pt x="85" y="45"/>
                  <a:pt x="85" y="45"/>
                </a:cubicBezTo>
                <a:cubicBezTo>
                  <a:pt x="80" y="44"/>
                  <a:pt x="76" y="47"/>
                  <a:pt x="74" y="51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51" y="112"/>
                  <a:pt x="52" y="115"/>
                  <a:pt x="54" y="118"/>
                </a:cubicBezTo>
                <a:cubicBezTo>
                  <a:pt x="35" y="168"/>
                  <a:pt x="35" y="168"/>
                  <a:pt x="35" y="168"/>
                </a:cubicBezTo>
                <a:cubicBezTo>
                  <a:pt x="35" y="256"/>
                  <a:pt x="35" y="256"/>
                  <a:pt x="35" y="256"/>
                </a:cubicBezTo>
                <a:cubicBezTo>
                  <a:pt x="36" y="256"/>
                  <a:pt x="37" y="257"/>
                  <a:pt x="39" y="257"/>
                </a:cubicBezTo>
                <a:cubicBezTo>
                  <a:pt x="43" y="259"/>
                  <a:pt x="46" y="264"/>
                  <a:pt x="45" y="268"/>
                </a:cubicBezTo>
                <a:cubicBezTo>
                  <a:pt x="48" y="264"/>
                  <a:pt x="53" y="263"/>
                  <a:pt x="58" y="264"/>
                </a:cubicBezTo>
                <a:cubicBezTo>
                  <a:pt x="63" y="267"/>
                  <a:pt x="66" y="273"/>
                  <a:pt x="64" y="278"/>
                </a:cubicBezTo>
                <a:cubicBezTo>
                  <a:pt x="63" y="281"/>
                  <a:pt x="63" y="281"/>
                  <a:pt x="63" y="281"/>
                </a:cubicBezTo>
                <a:cubicBezTo>
                  <a:pt x="35" y="300"/>
                  <a:pt x="35" y="300"/>
                  <a:pt x="35" y="300"/>
                </a:cubicBezTo>
                <a:cubicBezTo>
                  <a:pt x="35" y="306"/>
                  <a:pt x="35" y="306"/>
                  <a:pt x="35" y="306"/>
                </a:cubicBezTo>
                <a:cubicBezTo>
                  <a:pt x="66" y="284"/>
                  <a:pt x="66" y="284"/>
                  <a:pt x="66" y="284"/>
                </a:cubicBezTo>
                <a:close/>
                <a:moveTo>
                  <a:pt x="121" y="1"/>
                </a:moveTo>
                <a:cubicBezTo>
                  <a:pt x="121" y="58"/>
                  <a:pt x="121" y="58"/>
                  <a:pt x="121" y="58"/>
                </a:cubicBezTo>
                <a:cubicBezTo>
                  <a:pt x="88" y="36"/>
                  <a:pt x="88" y="36"/>
                  <a:pt x="88" y="36"/>
                </a:cubicBezTo>
                <a:cubicBezTo>
                  <a:pt x="94" y="22"/>
                  <a:pt x="94" y="22"/>
                  <a:pt x="94" y="22"/>
                </a:cubicBezTo>
                <a:cubicBezTo>
                  <a:pt x="98" y="10"/>
                  <a:pt x="109" y="2"/>
                  <a:pt x="121" y="1"/>
                </a:cubicBezTo>
                <a:close/>
                <a:moveTo>
                  <a:pt x="35" y="168"/>
                </a:moveTo>
                <a:cubicBezTo>
                  <a:pt x="0" y="258"/>
                  <a:pt x="0" y="258"/>
                  <a:pt x="0" y="258"/>
                </a:cubicBezTo>
                <a:cubicBezTo>
                  <a:pt x="15" y="319"/>
                  <a:pt x="15" y="319"/>
                  <a:pt x="15" y="319"/>
                </a:cubicBezTo>
                <a:cubicBezTo>
                  <a:pt x="35" y="306"/>
                  <a:pt x="35" y="306"/>
                  <a:pt x="35" y="306"/>
                </a:cubicBezTo>
                <a:cubicBezTo>
                  <a:pt x="35" y="300"/>
                  <a:pt x="35" y="300"/>
                  <a:pt x="35" y="300"/>
                </a:cubicBezTo>
                <a:cubicBezTo>
                  <a:pt x="33" y="301"/>
                  <a:pt x="33" y="301"/>
                  <a:pt x="33" y="301"/>
                </a:cubicBezTo>
                <a:cubicBezTo>
                  <a:pt x="13" y="294"/>
                  <a:pt x="13" y="294"/>
                  <a:pt x="13" y="294"/>
                </a:cubicBezTo>
                <a:cubicBezTo>
                  <a:pt x="5" y="259"/>
                  <a:pt x="5" y="259"/>
                  <a:pt x="5" y="259"/>
                </a:cubicBezTo>
                <a:cubicBezTo>
                  <a:pt x="5" y="259"/>
                  <a:pt x="5" y="259"/>
                  <a:pt x="5" y="259"/>
                </a:cubicBezTo>
                <a:cubicBezTo>
                  <a:pt x="6" y="256"/>
                  <a:pt x="6" y="256"/>
                  <a:pt x="6" y="256"/>
                </a:cubicBezTo>
                <a:cubicBezTo>
                  <a:pt x="8" y="250"/>
                  <a:pt x="14" y="248"/>
                  <a:pt x="19" y="250"/>
                </a:cubicBezTo>
                <a:cubicBezTo>
                  <a:pt x="24" y="251"/>
                  <a:pt x="27" y="256"/>
                  <a:pt x="26" y="261"/>
                </a:cubicBezTo>
                <a:cubicBezTo>
                  <a:pt x="28" y="258"/>
                  <a:pt x="31" y="256"/>
                  <a:pt x="35" y="256"/>
                </a:cubicBezTo>
                <a:lnTo>
                  <a:pt x="35" y="168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53" name="Freeform 48"/>
          <p:cNvSpPr>
            <a:spLocks noEditPoints="1"/>
          </p:cNvSpPr>
          <p:nvPr/>
        </p:nvSpPr>
        <p:spPr bwMode="auto">
          <a:xfrm>
            <a:off x="8396473" y="3445030"/>
            <a:ext cx="579287" cy="579287"/>
          </a:xfrm>
          <a:custGeom>
            <a:avLst/>
            <a:gdLst>
              <a:gd name="T0" fmla="*/ 133 w 266"/>
              <a:gd name="T1" fmla="*/ 0 h 266"/>
              <a:gd name="T2" fmla="*/ 133 w 266"/>
              <a:gd name="T3" fmla="*/ 0 h 266"/>
              <a:gd name="T4" fmla="*/ 133 w 266"/>
              <a:gd name="T5" fmla="*/ 35 h 266"/>
              <a:gd name="T6" fmla="*/ 150 w 266"/>
              <a:gd name="T7" fmla="*/ 24 h 266"/>
              <a:gd name="T8" fmla="*/ 242 w 266"/>
              <a:gd name="T9" fmla="*/ 117 h 266"/>
              <a:gd name="T10" fmla="*/ 231 w 266"/>
              <a:gd name="T11" fmla="*/ 133 h 266"/>
              <a:gd name="T12" fmla="*/ 242 w 266"/>
              <a:gd name="T13" fmla="*/ 149 h 266"/>
              <a:gd name="T14" fmla="*/ 150 w 266"/>
              <a:gd name="T15" fmla="*/ 242 h 266"/>
              <a:gd name="T16" fmla="*/ 150 w 266"/>
              <a:gd name="T17" fmla="*/ 242 h 266"/>
              <a:gd name="T18" fmla="*/ 133 w 266"/>
              <a:gd name="T19" fmla="*/ 231 h 266"/>
              <a:gd name="T20" fmla="*/ 133 w 266"/>
              <a:gd name="T21" fmla="*/ 266 h 266"/>
              <a:gd name="T22" fmla="*/ 133 w 266"/>
              <a:gd name="T23" fmla="*/ 266 h 266"/>
              <a:gd name="T24" fmla="*/ 266 w 266"/>
              <a:gd name="T25" fmla="*/ 133 h 266"/>
              <a:gd name="T26" fmla="*/ 133 w 266"/>
              <a:gd name="T27" fmla="*/ 0 h 266"/>
              <a:gd name="T28" fmla="*/ 133 w 266"/>
              <a:gd name="T29" fmla="*/ 0 h 266"/>
              <a:gd name="T30" fmla="*/ 133 w 266"/>
              <a:gd name="T31" fmla="*/ 0 h 266"/>
              <a:gd name="T32" fmla="*/ 0 w 266"/>
              <a:gd name="T33" fmla="*/ 133 h 266"/>
              <a:gd name="T34" fmla="*/ 133 w 266"/>
              <a:gd name="T35" fmla="*/ 266 h 266"/>
              <a:gd name="T36" fmla="*/ 133 w 266"/>
              <a:gd name="T37" fmla="*/ 266 h 266"/>
              <a:gd name="T38" fmla="*/ 133 w 266"/>
              <a:gd name="T39" fmla="*/ 231 h 266"/>
              <a:gd name="T40" fmla="*/ 133 w 266"/>
              <a:gd name="T41" fmla="*/ 231 h 266"/>
              <a:gd name="T42" fmla="*/ 117 w 266"/>
              <a:gd name="T43" fmla="*/ 242 h 266"/>
              <a:gd name="T44" fmla="*/ 24 w 266"/>
              <a:gd name="T45" fmla="*/ 149 h 266"/>
              <a:gd name="T46" fmla="*/ 35 w 266"/>
              <a:gd name="T47" fmla="*/ 133 h 266"/>
              <a:gd name="T48" fmla="*/ 24 w 266"/>
              <a:gd name="T49" fmla="*/ 117 h 266"/>
              <a:gd name="T50" fmla="*/ 117 w 266"/>
              <a:gd name="T51" fmla="*/ 24 h 266"/>
              <a:gd name="T52" fmla="*/ 133 w 266"/>
              <a:gd name="T53" fmla="*/ 35 h 266"/>
              <a:gd name="T54" fmla="*/ 133 w 266"/>
              <a:gd name="T55" fmla="*/ 35 h 266"/>
              <a:gd name="T56" fmla="*/ 133 w 266"/>
              <a:gd name="T57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66" h="266">
                <a:moveTo>
                  <a:pt x="133" y="0"/>
                </a:moveTo>
                <a:cubicBezTo>
                  <a:pt x="133" y="0"/>
                  <a:pt x="133" y="0"/>
                  <a:pt x="133" y="0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41" y="35"/>
                  <a:pt x="147" y="30"/>
                  <a:pt x="150" y="24"/>
                </a:cubicBezTo>
                <a:cubicBezTo>
                  <a:pt x="197" y="31"/>
                  <a:pt x="235" y="69"/>
                  <a:pt x="242" y="117"/>
                </a:cubicBezTo>
                <a:cubicBezTo>
                  <a:pt x="236" y="119"/>
                  <a:pt x="231" y="125"/>
                  <a:pt x="231" y="133"/>
                </a:cubicBezTo>
                <a:cubicBezTo>
                  <a:pt x="231" y="140"/>
                  <a:pt x="236" y="147"/>
                  <a:pt x="242" y="149"/>
                </a:cubicBezTo>
                <a:cubicBezTo>
                  <a:pt x="235" y="197"/>
                  <a:pt x="197" y="235"/>
                  <a:pt x="150" y="242"/>
                </a:cubicBezTo>
                <a:cubicBezTo>
                  <a:pt x="150" y="242"/>
                  <a:pt x="150" y="242"/>
                  <a:pt x="150" y="242"/>
                </a:cubicBezTo>
                <a:cubicBezTo>
                  <a:pt x="147" y="236"/>
                  <a:pt x="141" y="231"/>
                  <a:pt x="133" y="231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207" y="266"/>
                  <a:pt x="266" y="206"/>
                  <a:pt x="266" y="133"/>
                </a:cubicBezTo>
                <a:cubicBezTo>
                  <a:pt x="266" y="59"/>
                  <a:pt x="207" y="0"/>
                  <a:pt x="133" y="0"/>
                </a:cubicBezTo>
                <a:close/>
                <a:moveTo>
                  <a:pt x="133" y="0"/>
                </a:moveTo>
                <a:cubicBezTo>
                  <a:pt x="133" y="0"/>
                  <a:pt x="133" y="0"/>
                  <a:pt x="133" y="0"/>
                </a:cubicBezTo>
                <a:cubicBezTo>
                  <a:pt x="60" y="0"/>
                  <a:pt x="0" y="59"/>
                  <a:pt x="0" y="133"/>
                </a:cubicBezTo>
                <a:cubicBezTo>
                  <a:pt x="0" y="206"/>
                  <a:pt x="60" y="266"/>
                  <a:pt x="133" y="266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133" y="231"/>
                  <a:pt x="133" y="231"/>
                  <a:pt x="133" y="231"/>
                </a:cubicBezTo>
                <a:cubicBezTo>
                  <a:pt x="133" y="231"/>
                  <a:pt x="133" y="231"/>
                  <a:pt x="133" y="231"/>
                </a:cubicBezTo>
                <a:cubicBezTo>
                  <a:pt x="126" y="231"/>
                  <a:pt x="120" y="236"/>
                  <a:pt x="117" y="242"/>
                </a:cubicBezTo>
                <a:cubicBezTo>
                  <a:pt x="69" y="235"/>
                  <a:pt x="31" y="197"/>
                  <a:pt x="24" y="149"/>
                </a:cubicBezTo>
                <a:cubicBezTo>
                  <a:pt x="31" y="147"/>
                  <a:pt x="35" y="140"/>
                  <a:pt x="35" y="133"/>
                </a:cubicBezTo>
                <a:cubicBezTo>
                  <a:pt x="35" y="125"/>
                  <a:pt x="31" y="119"/>
                  <a:pt x="24" y="117"/>
                </a:cubicBezTo>
                <a:cubicBezTo>
                  <a:pt x="31" y="69"/>
                  <a:pt x="69" y="31"/>
                  <a:pt x="117" y="24"/>
                </a:cubicBezTo>
                <a:cubicBezTo>
                  <a:pt x="120" y="30"/>
                  <a:pt x="126" y="35"/>
                  <a:pt x="133" y="35"/>
                </a:cubicBezTo>
                <a:cubicBezTo>
                  <a:pt x="133" y="35"/>
                  <a:pt x="133" y="35"/>
                  <a:pt x="133" y="35"/>
                </a:cubicBezTo>
                <a:lnTo>
                  <a:pt x="133" y="0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54" name="Freeform 49"/>
          <p:cNvSpPr/>
          <p:nvPr/>
        </p:nvSpPr>
        <p:spPr bwMode="auto">
          <a:xfrm>
            <a:off x="8502810" y="3629131"/>
            <a:ext cx="288849" cy="152360"/>
          </a:xfrm>
          <a:custGeom>
            <a:avLst/>
            <a:gdLst>
              <a:gd name="T0" fmla="*/ 124 w 133"/>
              <a:gd name="T1" fmla="*/ 0 h 70"/>
              <a:gd name="T2" fmla="*/ 93 w 133"/>
              <a:gd name="T3" fmla="*/ 30 h 70"/>
              <a:gd name="T4" fmla="*/ 84 w 133"/>
              <a:gd name="T5" fmla="*/ 28 h 70"/>
              <a:gd name="T6" fmla="*/ 65 w 133"/>
              <a:gd name="T7" fmla="*/ 42 h 70"/>
              <a:gd name="T8" fmla="*/ 0 w 133"/>
              <a:gd name="T9" fmla="*/ 42 h 70"/>
              <a:gd name="T10" fmla="*/ 0 w 133"/>
              <a:gd name="T11" fmla="*/ 56 h 70"/>
              <a:gd name="T12" fmla="*/ 65 w 133"/>
              <a:gd name="T13" fmla="*/ 56 h 70"/>
              <a:gd name="T14" fmla="*/ 84 w 133"/>
              <a:gd name="T15" fmla="*/ 70 h 70"/>
              <a:gd name="T16" fmla="*/ 105 w 133"/>
              <a:gd name="T17" fmla="*/ 49 h 70"/>
              <a:gd name="T18" fmla="*/ 103 w 133"/>
              <a:gd name="T19" fmla="*/ 40 h 70"/>
              <a:gd name="T20" fmla="*/ 133 w 133"/>
              <a:gd name="T21" fmla="*/ 9 h 70"/>
              <a:gd name="T22" fmla="*/ 124 w 133"/>
              <a:gd name="T23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3" h="70">
                <a:moveTo>
                  <a:pt x="124" y="0"/>
                </a:moveTo>
                <a:cubicBezTo>
                  <a:pt x="93" y="30"/>
                  <a:pt x="93" y="30"/>
                  <a:pt x="93" y="30"/>
                </a:cubicBezTo>
                <a:cubicBezTo>
                  <a:pt x="91" y="29"/>
                  <a:pt x="88" y="28"/>
                  <a:pt x="84" y="28"/>
                </a:cubicBezTo>
                <a:cubicBezTo>
                  <a:pt x="75" y="28"/>
                  <a:pt x="67" y="34"/>
                  <a:pt x="65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56"/>
                  <a:pt x="0" y="56"/>
                  <a:pt x="0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67" y="64"/>
                  <a:pt x="75" y="70"/>
                  <a:pt x="84" y="70"/>
                </a:cubicBezTo>
                <a:cubicBezTo>
                  <a:pt x="96" y="70"/>
                  <a:pt x="105" y="60"/>
                  <a:pt x="105" y="49"/>
                </a:cubicBezTo>
                <a:cubicBezTo>
                  <a:pt x="105" y="46"/>
                  <a:pt x="104" y="43"/>
                  <a:pt x="103" y="40"/>
                </a:cubicBezTo>
                <a:cubicBezTo>
                  <a:pt x="133" y="9"/>
                  <a:pt x="133" y="9"/>
                  <a:pt x="133" y="9"/>
                </a:cubicBezTo>
                <a:lnTo>
                  <a:pt x="124" y="0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grpSp>
        <p:nvGrpSpPr>
          <p:cNvPr id="55" name="Group 126"/>
          <p:cNvGrpSpPr/>
          <p:nvPr/>
        </p:nvGrpSpPr>
        <p:grpSpPr>
          <a:xfrm>
            <a:off x="8628187" y="4190960"/>
            <a:ext cx="453907" cy="431688"/>
            <a:chOff x="8505825" y="3605213"/>
            <a:chExt cx="454025" cy="431800"/>
          </a:xfrm>
          <a:solidFill>
            <a:srgbClr val="E61817"/>
          </a:solidFill>
        </p:grpSpPr>
        <p:sp>
          <p:nvSpPr>
            <p:cNvPr id="56" name="Freeform 50"/>
            <p:cNvSpPr/>
            <p:nvPr/>
          </p:nvSpPr>
          <p:spPr bwMode="auto">
            <a:xfrm>
              <a:off x="8505825" y="3694113"/>
              <a:ext cx="454025" cy="342900"/>
            </a:xfrm>
            <a:custGeom>
              <a:avLst/>
              <a:gdLst>
                <a:gd name="T0" fmla="*/ 146 w 208"/>
                <a:gd name="T1" fmla="*/ 0 h 157"/>
                <a:gd name="T2" fmla="*/ 104 w 208"/>
                <a:gd name="T3" fmla="*/ 15 h 157"/>
                <a:gd name="T4" fmla="*/ 62 w 208"/>
                <a:gd name="T5" fmla="*/ 0 h 157"/>
                <a:gd name="T6" fmla="*/ 0 w 208"/>
                <a:gd name="T7" fmla="*/ 60 h 157"/>
                <a:gd name="T8" fmla="*/ 107 w 208"/>
                <a:gd name="T9" fmla="*/ 157 h 157"/>
                <a:gd name="T10" fmla="*/ 208 w 208"/>
                <a:gd name="T11" fmla="*/ 60 h 157"/>
                <a:gd name="T12" fmla="*/ 146 w 208"/>
                <a:gd name="T13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157">
                  <a:moveTo>
                    <a:pt x="146" y="0"/>
                  </a:moveTo>
                  <a:cubicBezTo>
                    <a:pt x="130" y="0"/>
                    <a:pt x="115" y="6"/>
                    <a:pt x="104" y="15"/>
                  </a:cubicBezTo>
                  <a:cubicBezTo>
                    <a:pt x="93" y="6"/>
                    <a:pt x="78" y="0"/>
                    <a:pt x="62" y="0"/>
                  </a:cubicBezTo>
                  <a:cubicBezTo>
                    <a:pt x="28" y="0"/>
                    <a:pt x="0" y="27"/>
                    <a:pt x="0" y="60"/>
                  </a:cubicBezTo>
                  <a:cubicBezTo>
                    <a:pt x="0" y="98"/>
                    <a:pt x="31" y="157"/>
                    <a:pt x="107" y="157"/>
                  </a:cubicBezTo>
                  <a:cubicBezTo>
                    <a:pt x="185" y="157"/>
                    <a:pt x="208" y="95"/>
                    <a:pt x="208" y="60"/>
                  </a:cubicBezTo>
                  <a:cubicBezTo>
                    <a:pt x="208" y="27"/>
                    <a:pt x="180" y="0"/>
                    <a:pt x="1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id-ID">
                <a:solidFill>
                  <a:srgbClr val="DCB68A"/>
                </a:solidFill>
              </a:endParaRPr>
            </a:p>
          </p:txBody>
        </p:sp>
        <p:sp>
          <p:nvSpPr>
            <p:cNvPr id="57" name="Freeform 51"/>
            <p:cNvSpPr/>
            <p:nvPr/>
          </p:nvSpPr>
          <p:spPr bwMode="auto">
            <a:xfrm>
              <a:off x="8709025" y="3605213"/>
              <a:ext cx="123825" cy="157163"/>
            </a:xfrm>
            <a:custGeom>
              <a:avLst/>
              <a:gdLst>
                <a:gd name="T0" fmla="*/ 12 w 57"/>
                <a:gd name="T1" fmla="*/ 72 h 72"/>
                <a:gd name="T2" fmla="*/ 27 w 57"/>
                <a:gd name="T3" fmla="*/ 0 h 72"/>
                <a:gd name="T4" fmla="*/ 57 w 57"/>
                <a:gd name="T5" fmla="*/ 6 h 72"/>
                <a:gd name="T6" fmla="*/ 12 w 57"/>
                <a:gd name="T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72">
                  <a:moveTo>
                    <a:pt x="12" y="72"/>
                  </a:moveTo>
                  <a:cubicBezTo>
                    <a:pt x="0" y="48"/>
                    <a:pt x="7" y="20"/>
                    <a:pt x="27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29" y="21"/>
                    <a:pt x="12" y="37"/>
                    <a:pt x="12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id-ID">
                <a:solidFill>
                  <a:srgbClr val="DCB68A"/>
                </a:solidFill>
              </a:endParaRPr>
            </a:p>
          </p:txBody>
        </p:sp>
      </p:grpSp>
      <p:sp>
        <p:nvSpPr>
          <p:cNvPr id="58" name="Freeform 52"/>
          <p:cNvSpPr/>
          <p:nvPr/>
        </p:nvSpPr>
        <p:spPr bwMode="auto">
          <a:xfrm>
            <a:off x="7228378" y="1621466"/>
            <a:ext cx="679273" cy="552307"/>
          </a:xfrm>
          <a:custGeom>
            <a:avLst/>
            <a:gdLst>
              <a:gd name="T0" fmla="*/ 312 w 312"/>
              <a:gd name="T1" fmla="*/ 86 h 253"/>
              <a:gd name="T2" fmla="*/ 305 w 312"/>
              <a:gd name="T3" fmla="*/ 75 h 253"/>
              <a:gd name="T4" fmla="*/ 79 w 312"/>
              <a:gd name="T5" fmla="*/ 226 h 253"/>
              <a:gd name="T6" fmla="*/ 28 w 312"/>
              <a:gd name="T7" fmla="*/ 214 h 253"/>
              <a:gd name="T8" fmla="*/ 35 w 312"/>
              <a:gd name="T9" fmla="*/ 162 h 253"/>
              <a:gd name="T10" fmla="*/ 262 w 312"/>
              <a:gd name="T11" fmla="*/ 11 h 253"/>
              <a:gd name="T12" fmla="*/ 254 w 312"/>
              <a:gd name="T13" fmla="*/ 0 h 253"/>
              <a:gd name="T14" fmla="*/ 26 w 312"/>
              <a:gd name="T15" fmla="*/ 153 h 253"/>
              <a:gd name="T16" fmla="*/ 15 w 312"/>
              <a:gd name="T17" fmla="*/ 222 h 253"/>
              <a:gd name="T18" fmla="*/ 83 w 312"/>
              <a:gd name="T19" fmla="*/ 239 h 253"/>
              <a:gd name="T20" fmla="*/ 312 w 312"/>
              <a:gd name="T21" fmla="*/ 86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2" h="253">
                <a:moveTo>
                  <a:pt x="312" y="86"/>
                </a:moveTo>
                <a:cubicBezTo>
                  <a:pt x="305" y="75"/>
                  <a:pt x="305" y="75"/>
                  <a:pt x="305" y="75"/>
                </a:cubicBezTo>
                <a:cubicBezTo>
                  <a:pt x="79" y="226"/>
                  <a:pt x="79" y="226"/>
                  <a:pt x="79" y="226"/>
                </a:cubicBezTo>
                <a:cubicBezTo>
                  <a:pt x="63" y="237"/>
                  <a:pt x="40" y="231"/>
                  <a:pt x="28" y="214"/>
                </a:cubicBezTo>
                <a:cubicBezTo>
                  <a:pt x="16" y="196"/>
                  <a:pt x="19" y="173"/>
                  <a:pt x="35" y="162"/>
                </a:cubicBezTo>
                <a:cubicBezTo>
                  <a:pt x="262" y="11"/>
                  <a:pt x="262" y="11"/>
                  <a:pt x="262" y="11"/>
                </a:cubicBezTo>
                <a:cubicBezTo>
                  <a:pt x="254" y="0"/>
                  <a:pt x="254" y="0"/>
                  <a:pt x="254" y="0"/>
                </a:cubicBezTo>
                <a:cubicBezTo>
                  <a:pt x="26" y="153"/>
                  <a:pt x="26" y="153"/>
                  <a:pt x="26" y="153"/>
                </a:cubicBezTo>
                <a:cubicBezTo>
                  <a:pt x="4" y="167"/>
                  <a:pt x="0" y="198"/>
                  <a:pt x="15" y="222"/>
                </a:cubicBezTo>
                <a:cubicBezTo>
                  <a:pt x="31" y="246"/>
                  <a:pt x="62" y="253"/>
                  <a:pt x="83" y="239"/>
                </a:cubicBezTo>
                <a:lnTo>
                  <a:pt x="312" y="86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59" name="Freeform 53"/>
          <p:cNvSpPr/>
          <p:nvPr/>
        </p:nvSpPr>
        <p:spPr bwMode="auto">
          <a:xfrm>
            <a:off x="7744181" y="1591313"/>
            <a:ext cx="187276" cy="257108"/>
          </a:xfrm>
          <a:custGeom>
            <a:avLst/>
            <a:gdLst>
              <a:gd name="T0" fmla="*/ 80 w 86"/>
              <a:gd name="T1" fmla="*/ 115 h 118"/>
              <a:gd name="T2" fmla="*/ 68 w 86"/>
              <a:gd name="T3" fmla="*/ 113 h 118"/>
              <a:gd name="T4" fmla="*/ 3 w 86"/>
              <a:gd name="T5" fmla="*/ 16 h 118"/>
              <a:gd name="T6" fmla="*/ 6 w 86"/>
              <a:gd name="T7" fmla="*/ 3 h 118"/>
              <a:gd name="T8" fmla="*/ 19 w 86"/>
              <a:gd name="T9" fmla="*/ 6 h 118"/>
              <a:gd name="T10" fmla="*/ 83 w 86"/>
              <a:gd name="T11" fmla="*/ 102 h 118"/>
              <a:gd name="T12" fmla="*/ 80 w 86"/>
              <a:gd name="T13" fmla="*/ 115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118">
                <a:moveTo>
                  <a:pt x="80" y="115"/>
                </a:moveTo>
                <a:cubicBezTo>
                  <a:pt x="76" y="118"/>
                  <a:pt x="70" y="117"/>
                  <a:pt x="68" y="113"/>
                </a:cubicBezTo>
                <a:cubicBezTo>
                  <a:pt x="3" y="16"/>
                  <a:pt x="3" y="16"/>
                  <a:pt x="3" y="16"/>
                </a:cubicBezTo>
                <a:cubicBezTo>
                  <a:pt x="0" y="12"/>
                  <a:pt x="1" y="6"/>
                  <a:pt x="6" y="3"/>
                </a:cubicBezTo>
                <a:cubicBezTo>
                  <a:pt x="10" y="0"/>
                  <a:pt x="16" y="2"/>
                  <a:pt x="19" y="6"/>
                </a:cubicBezTo>
                <a:cubicBezTo>
                  <a:pt x="83" y="102"/>
                  <a:pt x="83" y="102"/>
                  <a:pt x="83" y="102"/>
                </a:cubicBezTo>
                <a:cubicBezTo>
                  <a:pt x="86" y="107"/>
                  <a:pt x="85" y="112"/>
                  <a:pt x="80" y="115"/>
                </a:cubicBez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60" name="Freeform 54"/>
          <p:cNvSpPr/>
          <p:nvPr/>
        </p:nvSpPr>
        <p:spPr bwMode="auto">
          <a:xfrm>
            <a:off x="7317254" y="1767478"/>
            <a:ext cx="514216" cy="336463"/>
          </a:xfrm>
          <a:custGeom>
            <a:avLst/>
            <a:gdLst>
              <a:gd name="T0" fmla="*/ 236 w 236"/>
              <a:gd name="T1" fmla="*/ 13 h 154"/>
              <a:gd name="T2" fmla="*/ 227 w 236"/>
              <a:gd name="T3" fmla="*/ 0 h 154"/>
              <a:gd name="T4" fmla="*/ 25 w 236"/>
              <a:gd name="T5" fmla="*/ 135 h 154"/>
              <a:gd name="T6" fmla="*/ 0 w 236"/>
              <a:gd name="T7" fmla="*/ 136 h 154"/>
              <a:gd name="T8" fmla="*/ 1 w 236"/>
              <a:gd name="T9" fmla="*/ 138 h 154"/>
              <a:gd name="T10" fmla="*/ 36 w 236"/>
              <a:gd name="T11" fmla="*/ 146 h 154"/>
              <a:gd name="T12" fmla="*/ 236 w 236"/>
              <a:gd name="T13" fmla="*/ 1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6" h="154">
                <a:moveTo>
                  <a:pt x="236" y="13"/>
                </a:moveTo>
                <a:cubicBezTo>
                  <a:pt x="227" y="0"/>
                  <a:pt x="227" y="0"/>
                  <a:pt x="227" y="0"/>
                </a:cubicBezTo>
                <a:cubicBezTo>
                  <a:pt x="25" y="135"/>
                  <a:pt x="25" y="135"/>
                  <a:pt x="25" y="135"/>
                </a:cubicBezTo>
                <a:cubicBezTo>
                  <a:pt x="17" y="140"/>
                  <a:pt x="8" y="140"/>
                  <a:pt x="0" y="136"/>
                </a:cubicBezTo>
                <a:cubicBezTo>
                  <a:pt x="0" y="137"/>
                  <a:pt x="0" y="137"/>
                  <a:pt x="1" y="138"/>
                </a:cubicBezTo>
                <a:cubicBezTo>
                  <a:pt x="9" y="150"/>
                  <a:pt x="25" y="154"/>
                  <a:pt x="36" y="146"/>
                </a:cubicBezTo>
                <a:lnTo>
                  <a:pt x="236" y="13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61" name="Freeform 55"/>
          <p:cNvSpPr>
            <a:spLocks noEditPoints="1"/>
          </p:cNvSpPr>
          <p:nvPr/>
        </p:nvSpPr>
        <p:spPr bwMode="auto">
          <a:xfrm>
            <a:off x="6898264" y="2062677"/>
            <a:ext cx="296785" cy="520564"/>
          </a:xfrm>
          <a:custGeom>
            <a:avLst/>
            <a:gdLst>
              <a:gd name="T0" fmla="*/ 59 w 136"/>
              <a:gd name="T1" fmla="*/ 203 h 239"/>
              <a:gd name="T2" fmla="*/ 54 w 136"/>
              <a:gd name="T3" fmla="*/ 203 h 239"/>
              <a:gd name="T4" fmla="*/ 54 w 136"/>
              <a:gd name="T5" fmla="*/ 239 h 239"/>
              <a:gd name="T6" fmla="*/ 72 w 136"/>
              <a:gd name="T7" fmla="*/ 226 h 239"/>
              <a:gd name="T8" fmla="*/ 59 w 136"/>
              <a:gd name="T9" fmla="*/ 203 h 239"/>
              <a:gd name="T10" fmla="*/ 54 w 136"/>
              <a:gd name="T11" fmla="*/ 187 h 239"/>
              <a:gd name="T12" fmla="*/ 54 w 136"/>
              <a:gd name="T13" fmla="*/ 82 h 239"/>
              <a:gd name="T14" fmla="*/ 81 w 136"/>
              <a:gd name="T15" fmla="*/ 74 h 239"/>
              <a:gd name="T16" fmla="*/ 97 w 136"/>
              <a:gd name="T17" fmla="*/ 13 h 239"/>
              <a:gd name="T18" fmla="*/ 114 w 136"/>
              <a:gd name="T19" fmla="*/ 2 h 239"/>
              <a:gd name="T20" fmla="*/ 124 w 136"/>
              <a:gd name="T21" fmla="*/ 20 h 239"/>
              <a:gd name="T22" fmla="*/ 109 w 136"/>
              <a:gd name="T23" fmla="*/ 81 h 239"/>
              <a:gd name="T24" fmla="*/ 130 w 136"/>
              <a:gd name="T25" fmla="*/ 134 h 239"/>
              <a:gd name="T26" fmla="*/ 122 w 136"/>
              <a:gd name="T27" fmla="*/ 164 h 239"/>
              <a:gd name="T28" fmla="*/ 122 w 136"/>
              <a:gd name="T29" fmla="*/ 164 h 239"/>
              <a:gd name="T30" fmla="*/ 136 w 136"/>
              <a:gd name="T31" fmla="*/ 187 h 239"/>
              <a:gd name="T32" fmla="*/ 131 w 136"/>
              <a:gd name="T33" fmla="*/ 207 h 239"/>
              <a:gd name="T34" fmla="*/ 54 w 136"/>
              <a:gd name="T35" fmla="*/ 187 h 239"/>
              <a:gd name="T36" fmla="*/ 54 w 136"/>
              <a:gd name="T37" fmla="*/ 203 h 239"/>
              <a:gd name="T38" fmla="*/ 36 w 136"/>
              <a:gd name="T39" fmla="*/ 216 h 239"/>
              <a:gd name="T40" fmla="*/ 50 w 136"/>
              <a:gd name="T41" fmla="*/ 239 h 239"/>
              <a:gd name="T42" fmla="*/ 54 w 136"/>
              <a:gd name="T43" fmla="*/ 239 h 239"/>
              <a:gd name="T44" fmla="*/ 54 w 136"/>
              <a:gd name="T45" fmla="*/ 203 h 239"/>
              <a:gd name="T46" fmla="*/ 54 w 136"/>
              <a:gd name="T47" fmla="*/ 82 h 239"/>
              <a:gd name="T48" fmla="*/ 54 w 136"/>
              <a:gd name="T49" fmla="*/ 187 h 239"/>
              <a:gd name="T50" fmla="*/ 0 w 136"/>
              <a:gd name="T51" fmla="*/ 173 h 239"/>
              <a:gd name="T52" fmla="*/ 5 w 136"/>
              <a:gd name="T53" fmla="*/ 152 h 239"/>
              <a:gd name="T54" fmla="*/ 29 w 136"/>
              <a:gd name="T55" fmla="*/ 140 h 239"/>
              <a:gd name="T56" fmla="*/ 37 w 136"/>
              <a:gd name="T57" fmla="*/ 109 h 239"/>
              <a:gd name="T58" fmla="*/ 54 w 136"/>
              <a:gd name="T59" fmla="*/ 8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6" h="239">
                <a:moveTo>
                  <a:pt x="59" y="203"/>
                </a:moveTo>
                <a:cubicBezTo>
                  <a:pt x="57" y="203"/>
                  <a:pt x="56" y="203"/>
                  <a:pt x="54" y="203"/>
                </a:cubicBezTo>
                <a:cubicBezTo>
                  <a:pt x="54" y="239"/>
                  <a:pt x="54" y="239"/>
                  <a:pt x="54" y="239"/>
                </a:cubicBezTo>
                <a:cubicBezTo>
                  <a:pt x="62" y="239"/>
                  <a:pt x="70" y="234"/>
                  <a:pt x="72" y="226"/>
                </a:cubicBezTo>
                <a:cubicBezTo>
                  <a:pt x="74" y="216"/>
                  <a:pt x="69" y="206"/>
                  <a:pt x="59" y="203"/>
                </a:cubicBezTo>
                <a:close/>
                <a:moveTo>
                  <a:pt x="54" y="187"/>
                </a:moveTo>
                <a:cubicBezTo>
                  <a:pt x="54" y="82"/>
                  <a:pt x="54" y="82"/>
                  <a:pt x="54" y="82"/>
                </a:cubicBezTo>
                <a:cubicBezTo>
                  <a:pt x="62" y="76"/>
                  <a:pt x="71" y="74"/>
                  <a:pt x="81" y="74"/>
                </a:cubicBezTo>
                <a:cubicBezTo>
                  <a:pt x="97" y="13"/>
                  <a:pt x="97" y="13"/>
                  <a:pt x="97" y="13"/>
                </a:cubicBezTo>
                <a:cubicBezTo>
                  <a:pt x="99" y="5"/>
                  <a:pt x="107" y="0"/>
                  <a:pt x="114" y="2"/>
                </a:cubicBezTo>
                <a:cubicBezTo>
                  <a:pt x="122" y="4"/>
                  <a:pt x="126" y="12"/>
                  <a:pt x="124" y="20"/>
                </a:cubicBezTo>
                <a:cubicBezTo>
                  <a:pt x="109" y="81"/>
                  <a:pt x="109" y="81"/>
                  <a:pt x="109" y="81"/>
                </a:cubicBezTo>
                <a:cubicBezTo>
                  <a:pt x="125" y="90"/>
                  <a:pt x="136" y="109"/>
                  <a:pt x="130" y="134"/>
                </a:cubicBezTo>
                <a:cubicBezTo>
                  <a:pt x="130" y="134"/>
                  <a:pt x="125" y="154"/>
                  <a:pt x="122" y="164"/>
                </a:cubicBezTo>
                <a:cubicBezTo>
                  <a:pt x="122" y="164"/>
                  <a:pt x="122" y="164"/>
                  <a:pt x="122" y="164"/>
                </a:cubicBezTo>
                <a:cubicBezTo>
                  <a:pt x="118" y="178"/>
                  <a:pt x="136" y="187"/>
                  <a:pt x="136" y="187"/>
                </a:cubicBezTo>
                <a:cubicBezTo>
                  <a:pt x="131" y="207"/>
                  <a:pt x="131" y="207"/>
                  <a:pt x="131" y="207"/>
                </a:cubicBezTo>
                <a:lnTo>
                  <a:pt x="54" y="187"/>
                </a:lnTo>
                <a:close/>
                <a:moveTo>
                  <a:pt x="54" y="203"/>
                </a:moveTo>
                <a:cubicBezTo>
                  <a:pt x="46" y="203"/>
                  <a:pt x="38" y="208"/>
                  <a:pt x="36" y="216"/>
                </a:cubicBezTo>
                <a:cubicBezTo>
                  <a:pt x="34" y="226"/>
                  <a:pt x="40" y="236"/>
                  <a:pt x="50" y="239"/>
                </a:cubicBezTo>
                <a:cubicBezTo>
                  <a:pt x="51" y="239"/>
                  <a:pt x="53" y="239"/>
                  <a:pt x="54" y="239"/>
                </a:cubicBezTo>
                <a:cubicBezTo>
                  <a:pt x="54" y="203"/>
                  <a:pt x="54" y="203"/>
                  <a:pt x="54" y="203"/>
                </a:cubicBezTo>
                <a:close/>
                <a:moveTo>
                  <a:pt x="54" y="82"/>
                </a:moveTo>
                <a:cubicBezTo>
                  <a:pt x="54" y="187"/>
                  <a:pt x="54" y="187"/>
                  <a:pt x="54" y="187"/>
                </a:cubicBezTo>
                <a:cubicBezTo>
                  <a:pt x="0" y="173"/>
                  <a:pt x="0" y="173"/>
                  <a:pt x="0" y="173"/>
                </a:cubicBezTo>
                <a:cubicBezTo>
                  <a:pt x="5" y="152"/>
                  <a:pt x="5" y="152"/>
                  <a:pt x="5" y="152"/>
                </a:cubicBezTo>
                <a:cubicBezTo>
                  <a:pt x="5" y="152"/>
                  <a:pt x="25" y="154"/>
                  <a:pt x="29" y="140"/>
                </a:cubicBezTo>
                <a:cubicBezTo>
                  <a:pt x="32" y="128"/>
                  <a:pt x="37" y="109"/>
                  <a:pt x="37" y="109"/>
                </a:cubicBezTo>
                <a:cubicBezTo>
                  <a:pt x="40" y="97"/>
                  <a:pt x="46" y="88"/>
                  <a:pt x="54" y="82"/>
                </a:cubicBezTo>
                <a:close/>
              </a:path>
            </a:pathLst>
          </a:custGeom>
          <a:solidFill>
            <a:srgbClr val="E61817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62" name="Freeform 56"/>
          <p:cNvSpPr>
            <a:spLocks noEditPoints="1"/>
          </p:cNvSpPr>
          <p:nvPr/>
        </p:nvSpPr>
        <p:spPr bwMode="auto">
          <a:xfrm>
            <a:off x="6628458" y="3153006"/>
            <a:ext cx="555480" cy="604680"/>
          </a:xfrm>
          <a:custGeom>
            <a:avLst/>
            <a:gdLst>
              <a:gd name="T0" fmla="*/ 198 w 255"/>
              <a:gd name="T1" fmla="*/ 128 h 277"/>
              <a:gd name="T2" fmla="*/ 191 w 255"/>
              <a:gd name="T3" fmla="*/ 158 h 277"/>
              <a:gd name="T4" fmla="*/ 191 w 255"/>
              <a:gd name="T5" fmla="*/ 185 h 277"/>
              <a:gd name="T6" fmla="*/ 196 w 255"/>
              <a:gd name="T7" fmla="*/ 187 h 277"/>
              <a:gd name="T8" fmla="*/ 218 w 255"/>
              <a:gd name="T9" fmla="*/ 218 h 277"/>
              <a:gd name="T10" fmla="*/ 191 w 255"/>
              <a:gd name="T11" fmla="*/ 201 h 277"/>
              <a:gd name="T12" fmla="*/ 191 w 255"/>
              <a:gd name="T13" fmla="*/ 55 h 277"/>
              <a:gd name="T14" fmla="*/ 218 w 255"/>
              <a:gd name="T15" fmla="*/ 38 h 277"/>
              <a:gd name="T16" fmla="*/ 196 w 255"/>
              <a:gd name="T17" fmla="*/ 69 h 277"/>
              <a:gd name="T18" fmla="*/ 191 w 255"/>
              <a:gd name="T19" fmla="*/ 71 h 277"/>
              <a:gd name="T20" fmla="*/ 249 w 255"/>
              <a:gd name="T21" fmla="*/ 121 h 277"/>
              <a:gd name="T22" fmla="*/ 211 w 255"/>
              <a:gd name="T23" fmla="*/ 128 h 277"/>
              <a:gd name="T24" fmla="*/ 249 w 255"/>
              <a:gd name="T25" fmla="*/ 134 h 277"/>
              <a:gd name="T26" fmla="*/ 249 w 255"/>
              <a:gd name="T27" fmla="*/ 121 h 277"/>
              <a:gd name="T28" fmla="*/ 132 w 255"/>
              <a:gd name="T29" fmla="*/ 277 h 277"/>
              <a:gd name="T30" fmla="*/ 167 w 255"/>
              <a:gd name="T31" fmla="*/ 186 h 277"/>
              <a:gd name="T32" fmla="*/ 191 w 255"/>
              <a:gd name="T33" fmla="*/ 98 h 277"/>
              <a:gd name="T34" fmla="*/ 127 w 255"/>
              <a:gd name="T35" fmla="*/ 72 h 277"/>
              <a:gd name="T36" fmla="*/ 183 w 255"/>
              <a:gd name="T37" fmla="*/ 128 h 277"/>
              <a:gd name="T38" fmla="*/ 156 w 255"/>
              <a:gd name="T39" fmla="*/ 176 h 277"/>
              <a:gd name="T40" fmla="*/ 153 w 255"/>
              <a:gd name="T41" fmla="*/ 214 h 277"/>
              <a:gd name="T42" fmla="*/ 127 w 255"/>
              <a:gd name="T43" fmla="*/ 277 h 277"/>
              <a:gd name="T44" fmla="*/ 191 w 255"/>
              <a:gd name="T45" fmla="*/ 71 h 277"/>
              <a:gd name="T46" fmla="*/ 186 w 255"/>
              <a:gd name="T47" fmla="*/ 60 h 277"/>
              <a:gd name="T48" fmla="*/ 191 w 255"/>
              <a:gd name="T49" fmla="*/ 185 h 277"/>
              <a:gd name="T50" fmla="*/ 186 w 255"/>
              <a:gd name="T51" fmla="*/ 196 h 277"/>
              <a:gd name="T52" fmla="*/ 191 w 255"/>
              <a:gd name="T53" fmla="*/ 185 h 277"/>
              <a:gd name="T54" fmla="*/ 127 w 255"/>
              <a:gd name="T55" fmla="*/ 0 h 277"/>
              <a:gd name="T56" fmla="*/ 134 w 255"/>
              <a:gd name="T57" fmla="*/ 7 h 277"/>
              <a:gd name="T58" fmla="*/ 128 w 255"/>
              <a:gd name="T59" fmla="*/ 45 h 277"/>
              <a:gd name="T60" fmla="*/ 127 w 255"/>
              <a:gd name="T61" fmla="*/ 45 h 277"/>
              <a:gd name="T62" fmla="*/ 64 w 255"/>
              <a:gd name="T63" fmla="*/ 97 h 277"/>
              <a:gd name="T64" fmla="*/ 89 w 255"/>
              <a:gd name="T65" fmla="*/ 187 h 277"/>
              <a:gd name="T66" fmla="*/ 124 w 255"/>
              <a:gd name="T67" fmla="*/ 277 h 277"/>
              <a:gd name="T68" fmla="*/ 127 w 255"/>
              <a:gd name="T69" fmla="*/ 214 h 277"/>
              <a:gd name="T70" fmla="*/ 103 w 255"/>
              <a:gd name="T71" fmla="*/ 183 h 277"/>
              <a:gd name="T72" fmla="*/ 71 w 255"/>
              <a:gd name="T73" fmla="*/ 128 h 277"/>
              <a:gd name="T74" fmla="*/ 127 w 255"/>
              <a:gd name="T75" fmla="*/ 72 h 277"/>
              <a:gd name="T76" fmla="*/ 127 w 255"/>
              <a:gd name="T77" fmla="*/ 57 h 277"/>
              <a:gd name="T78" fmla="*/ 127 w 255"/>
              <a:gd name="T79" fmla="*/ 0 h 277"/>
              <a:gd name="T80" fmla="*/ 121 w 255"/>
              <a:gd name="T81" fmla="*/ 38 h 277"/>
              <a:gd name="T82" fmla="*/ 127 w 255"/>
              <a:gd name="T83" fmla="*/ 0 h 277"/>
              <a:gd name="T84" fmla="*/ 64 w 255"/>
              <a:gd name="T85" fmla="*/ 185 h 277"/>
              <a:gd name="T86" fmla="*/ 69 w 255"/>
              <a:gd name="T87" fmla="*/ 196 h 277"/>
              <a:gd name="T88" fmla="*/ 64 w 255"/>
              <a:gd name="T89" fmla="*/ 71 h 277"/>
              <a:gd name="T90" fmla="*/ 69 w 255"/>
              <a:gd name="T91" fmla="*/ 60 h 277"/>
              <a:gd name="T92" fmla="*/ 64 w 255"/>
              <a:gd name="T93" fmla="*/ 71 h 277"/>
              <a:gd name="T94" fmla="*/ 57 w 255"/>
              <a:gd name="T95" fmla="*/ 128 h 277"/>
              <a:gd name="T96" fmla="*/ 64 w 255"/>
              <a:gd name="T97" fmla="*/ 97 h 277"/>
              <a:gd name="T98" fmla="*/ 64 w 255"/>
              <a:gd name="T99" fmla="*/ 71 h 277"/>
              <a:gd name="T100" fmla="*/ 60 w 255"/>
              <a:gd name="T101" fmla="*/ 69 h 277"/>
              <a:gd name="T102" fmla="*/ 38 w 255"/>
              <a:gd name="T103" fmla="*/ 38 h 277"/>
              <a:gd name="T104" fmla="*/ 64 w 255"/>
              <a:gd name="T105" fmla="*/ 55 h 277"/>
              <a:gd name="T106" fmla="*/ 64 w 255"/>
              <a:gd name="T107" fmla="*/ 201 h 277"/>
              <a:gd name="T108" fmla="*/ 38 w 255"/>
              <a:gd name="T109" fmla="*/ 218 h 277"/>
              <a:gd name="T110" fmla="*/ 60 w 255"/>
              <a:gd name="T111" fmla="*/ 187 h 277"/>
              <a:gd name="T112" fmla="*/ 64 w 255"/>
              <a:gd name="T113" fmla="*/ 185 h 277"/>
              <a:gd name="T114" fmla="*/ 45 w 255"/>
              <a:gd name="T115" fmla="*/ 128 h 277"/>
              <a:gd name="T116" fmla="*/ 7 w 255"/>
              <a:gd name="T117" fmla="*/ 121 h 277"/>
              <a:gd name="T118" fmla="*/ 7 w 255"/>
              <a:gd name="T119" fmla="*/ 134 h 277"/>
              <a:gd name="T120" fmla="*/ 45 w 255"/>
              <a:gd name="T121" fmla="*/ 128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5" h="277">
                <a:moveTo>
                  <a:pt x="191" y="158"/>
                </a:moveTo>
                <a:cubicBezTo>
                  <a:pt x="195" y="149"/>
                  <a:pt x="198" y="139"/>
                  <a:pt x="198" y="128"/>
                </a:cubicBezTo>
                <a:cubicBezTo>
                  <a:pt x="198" y="117"/>
                  <a:pt x="195" y="107"/>
                  <a:pt x="191" y="98"/>
                </a:cubicBezTo>
                <a:cubicBezTo>
                  <a:pt x="191" y="158"/>
                  <a:pt x="191" y="158"/>
                  <a:pt x="191" y="158"/>
                </a:cubicBezTo>
                <a:close/>
                <a:moveTo>
                  <a:pt x="191" y="201"/>
                </a:moveTo>
                <a:cubicBezTo>
                  <a:pt x="191" y="185"/>
                  <a:pt x="191" y="185"/>
                  <a:pt x="191" y="185"/>
                </a:cubicBezTo>
                <a:cubicBezTo>
                  <a:pt x="193" y="185"/>
                  <a:pt x="194" y="185"/>
                  <a:pt x="196" y="187"/>
                </a:cubicBezTo>
                <a:cubicBezTo>
                  <a:pt x="196" y="187"/>
                  <a:pt x="196" y="187"/>
                  <a:pt x="196" y="187"/>
                </a:cubicBezTo>
                <a:cubicBezTo>
                  <a:pt x="218" y="209"/>
                  <a:pt x="218" y="209"/>
                  <a:pt x="218" y="209"/>
                </a:cubicBezTo>
                <a:cubicBezTo>
                  <a:pt x="220" y="211"/>
                  <a:pt x="220" y="216"/>
                  <a:pt x="218" y="218"/>
                </a:cubicBezTo>
                <a:cubicBezTo>
                  <a:pt x="215" y="221"/>
                  <a:pt x="211" y="221"/>
                  <a:pt x="209" y="218"/>
                </a:cubicBezTo>
                <a:cubicBezTo>
                  <a:pt x="191" y="201"/>
                  <a:pt x="191" y="201"/>
                  <a:pt x="191" y="201"/>
                </a:cubicBezTo>
                <a:close/>
                <a:moveTo>
                  <a:pt x="191" y="71"/>
                </a:moveTo>
                <a:cubicBezTo>
                  <a:pt x="191" y="55"/>
                  <a:pt x="191" y="55"/>
                  <a:pt x="191" y="55"/>
                </a:cubicBezTo>
                <a:cubicBezTo>
                  <a:pt x="209" y="38"/>
                  <a:pt x="209" y="38"/>
                  <a:pt x="209" y="38"/>
                </a:cubicBezTo>
                <a:cubicBezTo>
                  <a:pt x="211" y="35"/>
                  <a:pt x="215" y="35"/>
                  <a:pt x="218" y="38"/>
                </a:cubicBezTo>
                <a:cubicBezTo>
                  <a:pt x="220" y="40"/>
                  <a:pt x="220" y="44"/>
                  <a:pt x="218" y="47"/>
                </a:cubicBezTo>
                <a:cubicBezTo>
                  <a:pt x="196" y="69"/>
                  <a:pt x="196" y="69"/>
                  <a:pt x="196" y="69"/>
                </a:cubicBezTo>
                <a:cubicBezTo>
                  <a:pt x="196" y="69"/>
                  <a:pt x="196" y="69"/>
                  <a:pt x="196" y="69"/>
                </a:cubicBezTo>
                <a:cubicBezTo>
                  <a:pt x="194" y="71"/>
                  <a:pt x="193" y="71"/>
                  <a:pt x="191" y="71"/>
                </a:cubicBezTo>
                <a:close/>
                <a:moveTo>
                  <a:pt x="249" y="121"/>
                </a:moveTo>
                <a:cubicBezTo>
                  <a:pt x="249" y="121"/>
                  <a:pt x="249" y="121"/>
                  <a:pt x="249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4" y="121"/>
                  <a:pt x="211" y="124"/>
                  <a:pt x="211" y="128"/>
                </a:cubicBezTo>
                <a:cubicBezTo>
                  <a:pt x="211" y="132"/>
                  <a:pt x="214" y="134"/>
                  <a:pt x="217" y="134"/>
                </a:cubicBezTo>
                <a:cubicBezTo>
                  <a:pt x="249" y="134"/>
                  <a:pt x="249" y="134"/>
                  <a:pt x="249" y="134"/>
                </a:cubicBezTo>
                <a:cubicBezTo>
                  <a:pt x="252" y="134"/>
                  <a:pt x="255" y="132"/>
                  <a:pt x="255" y="128"/>
                </a:cubicBezTo>
                <a:cubicBezTo>
                  <a:pt x="255" y="124"/>
                  <a:pt x="252" y="121"/>
                  <a:pt x="249" y="121"/>
                </a:cubicBezTo>
                <a:close/>
                <a:moveTo>
                  <a:pt x="127" y="277"/>
                </a:moveTo>
                <a:cubicBezTo>
                  <a:pt x="132" y="277"/>
                  <a:pt x="132" y="277"/>
                  <a:pt x="132" y="277"/>
                </a:cubicBezTo>
                <a:cubicBezTo>
                  <a:pt x="151" y="277"/>
                  <a:pt x="167" y="262"/>
                  <a:pt x="167" y="242"/>
                </a:cubicBezTo>
                <a:cubicBezTo>
                  <a:pt x="167" y="186"/>
                  <a:pt x="167" y="186"/>
                  <a:pt x="167" y="186"/>
                </a:cubicBezTo>
                <a:cubicBezTo>
                  <a:pt x="177" y="179"/>
                  <a:pt x="186" y="169"/>
                  <a:pt x="191" y="158"/>
                </a:cubicBezTo>
                <a:cubicBezTo>
                  <a:pt x="191" y="98"/>
                  <a:pt x="191" y="98"/>
                  <a:pt x="191" y="98"/>
                </a:cubicBezTo>
                <a:cubicBezTo>
                  <a:pt x="180" y="74"/>
                  <a:pt x="156" y="57"/>
                  <a:pt x="127" y="57"/>
                </a:cubicBezTo>
                <a:cubicBezTo>
                  <a:pt x="127" y="72"/>
                  <a:pt x="127" y="72"/>
                  <a:pt x="127" y="72"/>
                </a:cubicBezTo>
                <a:cubicBezTo>
                  <a:pt x="143" y="72"/>
                  <a:pt x="157" y="78"/>
                  <a:pt x="167" y="88"/>
                </a:cubicBezTo>
                <a:cubicBezTo>
                  <a:pt x="177" y="98"/>
                  <a:pt x="183" y="112"/>
                  <a:pt x="183" y="128"/>
                </a:cubicBezTo>
                <a:cubicBezTo>
                  <a:pt x="183" y="148"/>
                  <a:pt x="172" y="166"/>
                  <a:pt x="156" y="176"/>
                </a:cubicBezTo>
                <a:cubicBezTo>
                  <a:pt x="156" y="176"/>
                  <a:pt x="156" y="176"/>
                  <a:pt x="156" y="176"/>
                </a:cubicBezTo>
                <a:cubicBezTo>
                  <a:pt x="154" y="177"/>
                  <a:pt x="153" y="180"/>
                  <a:pt x="153" y="182"/>
                </a:cubicBezTo>
                <a:cubicBezTo>
                  <a:pt x="153" y="214"/>
                  <a:pt x="153" y="214"/>
                  <a:pt x="153" y="214"/>
                </a:cubicBezTo>
                <a:cubicBezTo>
                  <a:pt x="127" y="214"/>
                  <a:pt x="127" y="214"/>
                  <a:pt x="127" y="214"/>
                </a:cubicBezTo>
                <a:cubicBezTo>
                  <a:pt x="127" y="277"/>
                  <a:pt x="127" y="277"/>
                  <a:pt x="127" y="277"/>
                </a:cubicBezTo>
                <a:close/>
                <a:moveTo>
                  <a:pt x="191" y="55"/>
                </a:moveTo>
                <a:cubicBezTo>
                  <a:pt x="191" y="71"/>
                  <a:pt x="191" y="71"/>
                  <a:pt x="191" y="71"/>
                </a:cubicBezTo>
                <a:cubicBezTo>
                  <a:pt x="189" y="71"/>
                  <a:pt x="188" y="71"/>
                  <a:pt x="186" y="69"/>
                </a:cubicBezTo>
                <a:cubicBezTo>
                  <a:pt x="184" y="67"/>
                  <a:pt x="184" y="63"/>
                  <a:pt x="186" y="60"/>
                </a:cubicBezTo>
                <a:cubicBezTo>
                  <a:pt x="191" y="55"/>
                  <a:pt x="191" y="55"/>
                  <a:pt x="191" y="55"/>
                </a:cubicBezTo>
                <a:close/>
                <a:moveTo>
                  <a:pt x="191" y="185"/>
                </a:moveTo>
                <a:cubicBezTo>
                  <a:pt x="191" y="201"/>
                  <a:pt x="191" y="201"/>
                  <a:pt x="191" y="20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4" y="193"/>
                  <a:pt x="184" y="189"/>
                  <a:pt x="186" y="187"/>
                </a:cubicBezTo>
                <a:cubicBezTo>
                  <a:pt x="188" y="185"/>
                  <a:pt x="189" y="185"/>
                  <a:pt x="191" y="185"/>
                </a:cubicBezTo>
                <a:close/>
                <a:moveTo>
                  <a:pt x="127" y="45"/>
                </a:moveTo>
                <a:cubicBezTo>
                  <a:pt x="127" y="0"/>
                  <a:pt x="127" y="0"/>
                  <a:pt x="127" y="0"/>
                </a:cubicBezTo>
                <a:cubicBezTo>
                  <a:pt x="127" y="0"/>
                  <a:pt x="128" y="0"/>
                  <a:pt x="128" y="0"/>
                </a:cubicBezTo>
                <a:cubicBezTo>
                  <a:pt x="131" y="0"/>
                  <a:pt x="134" y="3"/>
                  <a:pt x="134" y="7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42"/>
                  <a:pt x="131" y="45"/>
                  <a:pt x="128" y="45"/>
                </a:cubicBezTo>
                <a:cubicBezTo>
                  <a:pt x="128" y="45"/>
                  <a:pt x="128" y="45"/>
                  <a:pt x="128" y="45"/>
                </a:cubicBezTo>
                <a:cubicBezTo>
                  <a:pt x="128" y="45"/>
                  <a:pt x="127" y="45"/>
                  <a:pt x="127" y="45"/>
                </a:cubicBezTo>
                <a:close/>
                <a:moveTo>
                  <a:pt x="127" y="57"/>
                </a:moveTo>
                <a:cubicBezTo>
                  <a:pt x="99" y="57"/>
                  <a:pt x="75" y="74"/>
                  <a:pt x="64" y="97"/>
                </a:cubicBezTo>
                <a:cubicBezTo>
                  <a:pt x="64" y="159"/>
                  <a:pt x="64" y="159"/>
                  <a:pt x="64" y="159"/>
                </a:cubicBezTo>
                <a:cubicBezTo>
                  <a:pt x="70" y="170"/>
                  <a:pt x="78" y="180"/>
                  <a:pt x="89" y="187"/>
                </a:cubicBezTo>
                <a:cubicBezTo>
                  <a:pt x="89" y="242"/>
                  <a:pt x="89" y="242"/>
                  <a:pt x="89" y="242"/>
                </a:cubicBezTo>
                <a:cubicBezTo>
                  <a:pt x="89" y="262"/>
                  <a:pt x="104" y="277"/>
                  <a:pt x="124" y="277"/>
                </a:cubicBezTo>
                <a:cubicBezTo>
                  <a:pt x="127" y="277"/>
                  <a:pt x="127" y="277"/>
                  <a:pt x="127" y="277"/>
                </a:cubicBezTo>
                <a:cubicBezTo>
                  <a:pt x="127" y="214"/>
                  <a:pt x="127" y="214"/>
                  <a:pt x="127" y="214"/>
                </a:cubicBezTo>
                <a:cubicBezTo>
                  <a:pt x="103" y="214"/>
                  <a:pt x="103" y="214"/>
                  <a:pt x="103" y="214"/>
                </a:cubicBezTo>
                <a:cubicBezTo>
                  <a:pt x="103" y="183"/>
                  <a:pt x="103" y="183"/>
                  <a:pt x="103" y="183"/>
                </a:cubicBezTo>
                <a:cubicBezTo>
                  <a:pt x="103" y="180"/>
                  <a:pt x="102" y="178"/>
                  <a:pt x="100" y="176"/>
                </a:cubicBezTo>
                <a:cubicBezTo>
                  <a:pt x="83" y="167"/>
                  <a:pt x="71" y="149"/>
                  <a:pt x="71" y="128"/>
                </a:cubicBezTo>
                <a:cubicBezTo>
                  <a:pt x="71" y="112"/>
                  <a:pt x="78" y="98"/>
                  <a:pt x="88" y="88"/>
                </a:cubicBezTo>
                <a:cubicBezTo>
                  <a:pt x="98" y="78"/>
                  <a:pt x="112" y="72"/>
                  <a:pt x="127" y="72"/>
                </a:cubicBezTo>
                <a:cubicBezTo>
                  <a:pt x="127" y="72"/>
                  <a:pt x="127" y="72"/>
                  <a:pt x="127" y="72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7" y="57"/>
                  <a:pt x="127" y="57"/>
                  <a:pt x="127" y="57"/>
                </a:cubicBezTo>
                <a:close/>
                <a:moveTo>
                  <a:pt x="127" y="0"/>
                </a:moveTo>
                <a:cubicBezTo>
                  <a:pt x="127" y="45"/>
                  <a:pt x="127" y="45"/>
                  <a:pt x="127" y="45"/>
                </a:cubicBezTo>
                <a:cubicBezTo>
                  <a:pt x="124" y="45"/>
                  <a:pt x="121" y="42"/>
                  <a:pt x="121" y="38"/>
                </a:cubicBezTo>
                <a:cubicBezTo>
                  <a:pt x="121" y="7"/>
                  <a:pt x="121" y="7"/>
                  <a:pt x="121" y="7"/>
                </a:cubicBezTo>
                <a:cubicBezTo>
                  <a:pt x="121" y="4"/>
                  <a:pt x="124" y="1"/>
                  <a:pt x="127" y="0"/>
                </a:cubicBezTo>
                <a:close/>
                <a:moveTo>
                  <a:pt x="64" y="201"/>
                </a:moveTo>
                <a:cubicBezTo>
                  <a:pt x="64" y="185"/>
                  <a:pt x="64" y="185"/>
                  <a:pt x="64" y="185"/>
                </a:cubicBezTo>
                <a:cubicBezTo>
                  <a:pt x="66" y="185"/>
                  <a:pt x="68" y="185"/>
                  <a:pt x="69" y="187"/>
                </a:cubicBezTo>
                <a:cubicBezTo>
                  <a:pt x="72" y="189"/>
                  <a:pt x="72" y="193"/>
                  <a:pt x="69" y="196"/>
                </a:cubicBezTo>
                <a:cubicBezTo>
                  <a:pt x="64" y="201"/>
                  <a:pt x="64" y="201"/>
                  <a:pt x="64" y="201"/>
                </a:cubicBezTo>
                <a:close/>
                <a:moveTo>
                  <a:pt x="64" y="71"/>
                </a:moveTo>
                <a:cubicBezTo>
                  <a:pt x="64" y="55"/>
                  <a:pt x="64" y="55"/>
                  <a:pt x="64" y="55"/>
                </a:cubicBezTo>
                <a:cubicBezTo>
                  <a:pt x="69" y="60"/>
                  <a:pt x="69" y="60"/>
                  <a:pt x="69" y="60"/>
                </a:cubicBezTo>
                <a:cubicBezTo>
                  <a:pt x="72" y="63"/>
                  <a:pt x="72" y="67"/>
                  <a:pt x="69" y="69"/>
                </a:cubicBezTo>
                <a:cubicBezTo>
                  <a:pt x="68" y="71"/>
                  <a:pt x="66" y="71"/>
                  <a:pt x="64" y="71"/>
                </a:cubicBezTo>
                <a:close/>
                <a:moveTo>
                  <a:pt x="64" y="97"/>
                </a:moveTo>
                <a:cubicBezTo>
                  <a:pt x="59" y="106"/>
                  <a:pt x="57" y="117"/>
                  <a:pt x="57" y="128"/>
                </a:cubicBezTo>
                <a:cubicBezTo>
                  <a:pt x="57" y="139"/>
                  <a:pt x="59" y="149"/>
                  <a:pt x="64" y="159"/>
                </a:cubicBezTo>
                <a:cubicBezTo>
                  <a:pt x="64" y="97"/>
                  <a:pt x="64" y="97"/>
                  <a:pt x="64" y="97"/>
                </a:cubicBezTo>
                <a:close/>
                <a:moveTo>
                  <a:pt x="64" y="55"/>
                </a:moveTo>
                <a:cubicBezTo>
                  <a:pt x="64" y="71"/>
                  <a:pt x="64" y="71"/>
                  <a:pt x="64" y="71"/>
                </a:cubicBezTo>
                <a:cubicBezTo>
                  <a:pt x="62" y="71"/>
                  <a:pt x="61" y="70"/>
                  <a:pt x="60" y="69"/>
                </a:cubicBezTo>
                <a:cubicBezTo>
                  <a:pt x="60" y="69"/>
                  <a:pt x="60" y="69"/>
                  <a:pt x="60" y="69"/>
                </a:cubicBezTo>
                <a:cubicBezTo>
                  <a:pt x="38" y="47"/>
                  <a:pt x="38" y="47"/>
                  <a:pt x="38" y="47"/>
                </a:cubicBezTo>
                <a:cubicBezTo>
                  <a:pt x="35" y="44"/>
                  <a:pt x="35" y="40"/>
                  <a:pt x="38" y="38"/>
                </a:cubicBezTo>
                <a:cubicBezTo>
                  <a:pt x="40" y="35"/>
                  <a:pt x="44" y="35"/>
                  <a:pt x="47" y="38"/>
                </a:cubicBezTo>
                <a:cubicBezTo>
                  <a:pt x="64" y="55"/>
                  <a:pt x="64" y="55"/>
                  <a:pt x="64" y="55"/>
                </a:cubicBezTo>
                <a:close/>
                <a:moveTo>
                  <a:pt x="64" y="185"/>
                </a:moveTo>
                <a:cubicBezTo>
                  <a:pt x="64" y="201"/>
                  <a:pt x="64" y="201"/>
                  <a:pt x="64" y="201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44" y="221"/>
                  <a:pt x="40" y="221"/>
                  <a:pt x="38" y="218"/>
                </a:cubicBezTo>
                <a:cubicBezTo>
                  <a:pt x="35" y="216"/>
                  <a:pt x="35" y="211"/>
                  <a:pt x="38" y="209"/>
                </a:cubicBezTo>
                <a:cubicBezTo>
                  <a:pt x="60" y="187"/>
                  <a:pt x="60" y="187"/>
                  <a:pt x="60" y="187"/>
                </a:cubicBezTo>
                <a:cubicBezTo>
                  <a:pt x="60" y="187"/>
                  <a:pt x="60" y="187"/>
                  <a:pt x="60" y="187"/>
                </a:cubicBezTo>
                <a:cubicBezTo>
                  <a:pt x="61" y="185"/>
                  <a:pt x="62" y="185"/>
                  <a:pt x="64" y="185"/>
                </a:cubicBezTo>
                <a:close/>
                <a:moveTo>
                  <a:pt x="45" y="128"/>
                </a:moveTo>
                <a:cubicBezTo>
                  <a:pt x="45" y="128"/>
                  <a:pt x="45" y="128"/>
                  <a:pt x="45" y="128"/>
                </a:cubicBezTo>
                <a:cubicBezTo>
                  <a:pt x="45" y="124"/>
                  <a:pt x="42" y="121"/>
                  <a:pt x="38" y="121"/>
                </a:cubicBezTo>
                <a:cubicBezTo>
                  <a:pt x="7" y="121"/>
                  <a:pt x="7" y="121"/>
                  <a:pt x="7" y="121"/>
                </a:cubicBezTo>
                <a:cubicBezTo>
                  <a:pt x="3" y="121"/>
                  <a:pt x="0" y="124"/>
                  <a:pt x="0" y="128"/>
                </a:cubicBezTo>
                <a:cubicBezTo>
                  <a:pt x="0" y="132"/>
                  <a:pt x="3" y="134"/>
                  <a:pt x="7" y="134"/>
                </a:cubicBezTo>
                <a:cubicBezTo>
                  <a:pt x="38" y="134"/>
                  <a:pt x="38" y="134"/>
                  <a:pt x="38" y="134"/>
                </a:cubicBezTo>
                <a:cubicBezTo>
                  <a:pt x="42" y="134"/>
                  <a:pt x="45" y="132"/>
                  <a:pt x="45" y="128"/>
                </a:cubicBez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63" name="Freeform 57"/>
          <p:cNvSpPr>
            <a:spLocks noEditPoints="1"/>
          </p:cNvSpPr>
          <p:nvPr/>
        </p:nvSpPr>
        <p:spPr bwMode="auto">
          <a:xfrm>
            <a:off x="8677388" y="1589725"/>
            <a:ext cx="528500" cy="518977"/>
          </a:xfrm>
          <a:custGeom>
            <a:avLst/>
            <a:gdLst>
              <a:gd name="T0" fmla="*/ 231 w 243"/>
              <a:gd name="T1" fmla="*/ 92 h 238"/>
              <a:gd name="T2" fmla="*/ 214 w 243"/>
              <a:gd name="T3" fmla="*/ 83 h 238"/>
              <a:gd name="T4" fmla="*/ 206 w 243"/>
              <a:gd name="T5" fmla="*/ 71 h 238"/>
              <a:gd name="T6" fmla="*/ 192 w 243"/>
              <a:gd name="T7" fmla="*/ 82 h 238"/>
              <a:gd name="T8" fmla="*/ 194 w 243"/>
              <a:gd name="T9" fmla="*/ 64 h 238"/>
              <a:gd name="T10" fmla="*/ 179 w 243"/>
              <a:gd name="T11" fmla="*/ 64 h 238"/>
              <a:gd name="T12" fmla="*/ 162 w 243"/>
              <a:gd name="T13" fmla="*/ 54 h 238"/>
              <a:gd name="T14" fmla="*/ 154 w 243"/>
              <a:gd name="T15" fmla="*/ 42 h 238"/>
              <a:gd name="T16" fmla="*/ 140 w 243"/>
              <a:gd name="T17" fmla="*/ 53 h 238"/>
              <a:gd name="T18" fmla="*/ 142 w 243"/>
              <a:gd name="T19" fmla="*/ 35 h 238"/>
              <a:gd name="T20" fmla="*/ 128 w 243"/>
              <a:gd name="T21" fmla="*/ 35 h 238"/>
              <a:gd name="T22" fmla="*/ 110 w 243"/>
              <a:gd name="T23" fmla="*/ 25 h 238"/>
              <a:gd name="T24" fmla="*/ 102 w 243"/>
              <a:gd name="T25" fmla="*/ 13 h 238"/>
              <a:gd name="T26" fmla="*/ 101 w 243"/>
              <a:gd name="T27" fmla="*/ 22 h 238"/>
              <a:gd name="T28" fmla="*/ 208 w 243"/>
              <a:gd name="T29" fmla="*/ 128 h 238"/>
              <a:gd name="T30" fmla="*/ 206 w 243"/>
              <a:gd name="T31" fmla="*/ 132 h 238"/>
              <a:gd name="T32" fmla="*/ 101 w 243"/>
              <a:gd name="T33" fmla="*/ 74 h 238"/>
              <a:gd name="T34" fmla="*/ 196 w 243"/>
              <a:gd name="T35" fmla="*/ 149 h 238"/>
              <a:gd name="T36" fmla="*/ 194 w 243"/>
              <a:gd name="T37" fmla="*/ 153 h 238"/>
              <a:gd name="T38" fmla="*/ 101 w 243"/>
              <a:gd name="T39" fmla="*/ 101 h 238"/>
              <a:gd name="T40" fmla="*/ 185 w 243"/>
              <a:gd name="T41" fmla="*/ 170 h 238"/>
              <a:gd name="T42" fmla="*/ 182 w 243"/>
              <a:gd name="T43" fmla="*/ 174 h 238"/>
              <a:gd name="T44" fmla="*/ 101 w 243"/>
              <a:gd name="T45" fmla="*/ 129 h 238"/>
              <a:gd name="T46" fmla="*/ 173 w 243"/>
              <a:gd name="T47" fmla="*/ 191 h 238"/>
              <a:gd name="T48" fmla="*/ 171 w 243"/>
              <a:gd name="T49" fmla="*/ 195 h 238"/>
              <a:gd name="T50" fmla="*/ 101 w 243"/>
              <a:gd name="T51" fmla="*/ 156 h 238"/>
              <a:gd name="T52" fmla="*/ 138 w 243"/>
              <a:gd name="T53" fmla="*/ 231 h 238"/>
              <a:gd name="T54" fmla="*/ 243 w 243"/>
              <a:gd name="T55" fmla="*/ 91 h 238"/>
              <a:gd name="T56" fmla="*/ 101 w 243"/>
              <a:gd name="T57" fmla="*/ 22 h 238"/>
              <a:gd name="T58" fmla="*/ 85 w 243"/>
              <a:gd name="T59" fmla="*/ 11 h 238"/>
              <a:gd name="T60" fmla="*/ 78 w 243"/>
              <a:gd name="T61" fmla="*/ 0 h 238"/>
              <a:gd name="T62" fmla="*/ 15 w 243"/>
              <a:gd name="T63" fmla="*/ 163 h 238"/>
              <a:gd name="T64" fmla="*/ 101 w 243"/>
              <a:gd name="T65" fmla="*/ 156 h 238"/>
              <a:gd name="T66" fmla="*/ 27 w 243"/>
              <a:gd name="T67" fmla="*/ 113 h 238"/>
              <a:gd name="T68" fmla="*/ 101 w 243"/>
              <a:gd name="T69" fmla="*/ 151 h 238"/>
              <a:gd name="T70" fmla="*/ 40 w 243"/>
              <a:gd name="T71" fmla="*/ 95 h 238"/>
              <a:gd name="T72" fmla="*/ 42 w 243"/>
              <a:gd name="T73" fmla="*/ 91 h 238"/>
              <a:gd name="T74" fmla="*/ 101 w 243"/>
              <a:gd name="T75" fmla="*/ 101 h 238"/>
              <a:gd name="T76" fmla="*/ 51 w 243"/>
              <a:gd name="T77" fmla="*/ 71 h 238"/>
              <a:gd name="T78" fmla="*/ 101 w 243"/>
              <a:gd name="T79" fmla="*/ 96 h 238"/>
              <a:gd name="T80" fmla="*/ 63 w 243"/>
              <a:gd name="T81" fmla="*/ 53 h 238"/>
              <a:gd name="T82" fmla="*/ 65 w 243"/>
              <a:gd name="T83" fmla="*/ 49 h 238"/>
              <a:gd name="T84" fmla="*/ 101 w 243"/>
              <a:gd name="T85" fmla="*/ 22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43" h="238">
                <a:moveTo>
                  <a:pt x="232" y="85"/>
                </a:moveTo>
                <a:cubicBezTo>
                  <a:pt x="233" y="87"/>
                  <a:pt x="233" y="90"/>
                  <a:pt x="231" y="92"/>
                </a:cubicBezTo>
                <a:cubicBezTo>
                  <a:pt x="229" y="97"/>
                  <a:pt x="223" y="99"/>
                  <a:pt x="218" y="96"/>
                </a:cubicBezTo>
                <a:cubicBezTo>
                  <a:pt x="213" y="94"/>
                  <a:pt x="212" y="88"/>
                  <a:pt x="214" y="83"/>
                </a:cubicBezTo>
                <a:cubicBezTo>
                  <a:pt x="216" y="81"/>
                  <a:pt x="218" y="79"/>
                  <a:pt x="220" y="78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7" y="73"/>
                  <a:pt x="207" y="76"/>
                  <a:pt x="205" y="78"/>
                </a:cubicBezTo>
                <a:cubicBezTo>
                  <a:pt x="203" y="83"/>
                  <a:pt x="197" y="84"/>
                  <a:pt x="192" y="82"/>
                </a:cubicBezTo>
                <a:cubicBezTo>
                  <a:pt x="188" y="79"/>
                  <a:pt x="186" y="73"/>
                  <a:pt x="188" y="69"/>
                </a:cubicBezTo>
                <a:cubicBezTo>
                  <a:pt x="190" y="66"/>
                  <a:pt x="192" y="65"/>
                  <a:pt x="194" y="64"/>
                </a:cubicBezTo>
                <a:cubicBezTo>
                  <a:pt x="180" y="56"/>
                  <a:pt x="180" y="56"/>
                  <a:pt x="180" y="56"/>
                </a:cubicBezTo>
                <a:cubicBezTo>
                  <a:pt x="181" y="59"/>
                  <a:pt x="181" y="61"/>
                  <a:pt x="179" y="64"/>
                </a:cubicBezTo>
                <a:cubicBezTo>
                  <a:pt x="177" y="68"/>
                  <a:pt x="171" y="70"/>
                  <a:pt x="166" y="67"/>
                </a:cubicBezTo>
                <a:cubicBezTo>
                  <a:pt x="161" y="65"/>
                  <a:pt x="160" y="59"/>
                  <a:pt x="162" y="54"/>
                </a:cubicBezTo>
                <a:cubicBezTo>
                  <a:pt x="164" y="52"/>
                  <a:pt x="166" y="50"/>
                  <a:pt x="168" y="50"/>
                </a:cubicBezTo>
                <a:cubicBezTo>
                  <a:pt x="154" y="42"/>
                  <a:pt x="154" y="42"/>
                  <a:pt x="154" y="42"/>
                </a:cubicBezTo>
                <a:cubicBezTo>
                  <a:pt x="155" y="44"/>
                  <a:pt x="155" y="47"/>
                  <a:pt x="153" y="49"/>
                </a:cubicBezTo>
                <a:cubicBezTo>
                  <a:pt x="151" y="54"/>
                  <a:pt x="145" y="56"/>
                  <a:pt x="140" y="53"/>
                </a:cubicBezTo>
                <a:cubicBezTo>
                  <a:pt x="136" y="50"/>
                  <a:pt x="134" y="45"/>
                  <a:pt x="136" y="40"/>
                </a:cubicBezTo>
                <a:cubicBezTo>
                  <a:pt x="138" y="37"/>
                  <a:pt x="140" y="36"/>
                  <a:pt x="142" y="35"/>
                </a:cubicBezTo>
                <a:cubicBezTo>
                  <a:pt x="128" y="28"/>
                  <a:pt x="128" y="28"/>
                  <a:pt x="128" y="28"/>
                </a:cubicBezTo>
                <a:cubicBezTo>
                  <a:pt x="129" y="30"/>
                  <a:pt x="129" y="33"/>
                  <a:pt x="128" y="35"/>
                </a:cubicBezTo>
                <a:cubicBezTo>
                  <a:pt x="125" y="40"/>
                  <a:pt x="119" y="41"/>
                  <a:pt x="114" y="39"/>
                </a:cubicBezTo>
                <a:cubicBezTo>
                  <a:pt x="110" y="36"/>
                  <a:pt x="108" y="30"/>
                  <a:pt x="110" y="25"/>
                </a:cubicBezTo>
                <a:cubicBezTo>
                  <a:pt x="112" y="23"/>
                  <a:pt x="114" y="22"/>
                  <a:pt x="116" y="21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3" y="16"/>
                  <a:pt x="103" y="18"/>
                  <a:pt x="102" y="21"/>
                </a:cubicBezTo>
                <a:cubicBezTo>
                  <a:pt x="101" y="21"/>
                  <a:pt x="101" y="22"/>
                  <a:pt x="101" y="22"/>
                </a:cubicBezTo>
                <a:cubicBezTo>
                  <a:pt x="101" y="69"/>
                  <a:pt x="101" y="69"/>
                  <a:pt x="101" y="69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9" y="129"/>
                  <a:pt x="209" y="130"/>
                  <a:pt x="209" y="131"/>
                </a:cubicBezTo>
                <a:cubicBezTo>
                  <a:pt x="208" y="132"/>
                  <a:pt x="207" y="133"/>
                  <a:pt x="206" y="132"/>
                </a:cubicBezTo>
                <a:cubicBezTo>
                  <a:pt x="206" y="132"/>
                  <a:pt x="206" y="132"/>
                  <a:pt x="206" y="132"/>
                </a:cubicBezTo>
                <a:cubicBezTo>
                  <a:pt x="101" y="74"/>
                  <a:pt x="101" y="74"/>
                  <a:pt x="101" y="74"/>
                </a:cubicBezTo>
                <a:cubicBezTo>
                  <a:pt x="101" y="96"/>
                  <a:pt x="101" y="96"/>
                  <a:pt x="101" y="96"/>
                </a:cubicBezTo>
                <a:cubicBezTo>
                  <a:pt x="196" y="149"/>
                  <a:pt x="196" y="149"/>
                  <a:pt x="196" y="149"/>
                </a:cubicBezTo>
                <a:cubicBezTo>
                  <a:pt x="197" y="150"/>
                  <a:pt x="198" y="151"/>
                  <a:pt x="197" y="152"/>
                </a:cubicBezTo>
                <a:cubicBezTo>
                  <a:pt x="197" y="153"/>
                  <a:pt x="195" y="154"/>
                  <a:pt x="194" y="153"/>
                </a:cubicBezTo>
                <a:cubicBezTo>
                  <a:pt x="194" y="153"/>
                  <a:pt x="194" y="153"/>
                  <a:pt x="194" y="153"/>
                </a:cubicBezTo>
                <a:cubicBezTo>
                  <a:pt x="101" y="101"/>
                  <a:pt x="101" y="101"/>
                  <a:pt x="101" y="101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85" y="170"/>
                  <a:pt x="185" y="170"/>
                  <a:pt x="185" y="170"/>
                </a:cubicBezTo>
                <a:cubicBezTo>
                  <a:pt x="186" y="171"/>
                  <a:pt x="186" y="172"/>
                  <a:pt x="186" y="173"/>
                </a:cubicBezTo>
                <a:cubicBezTo>
                  <a:pt x="185" y="174"/>
                  <a:pt x="184" y="175"/>
                  <a:pt x="182" y="174"/>
                </a:cubicBezTo>
                <a:cubicBezTo>
                  <a:pt x="182" y="174"/>
                  <a:pt x="182" y="174"/>
                  <a:pt x="182" y="174"/>
                </a:cubicBezTo>
                <a:cubicBezTo>
                  <a:pt x="101" y="129"/>
                  <a:pt x="101" y="129"/>
                  <a:pt x="101" y="129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73" y="191"/>
                  <a:pt x="173" y="191"/>
                  <a:pt x="173" y="191"/>
                </a:cubicBezTo>
                <a:cubicBezTo>
                  <a:pt x="174" y="192"/>
                  <a:pt x="174" y="193"/>
                  <a:pt x="174" y="194"/>
                </a:cubicBezTo>
                <a:cubicBezTo>
                  <a:pt x="173" y="196"/>
                  <a:pt x="172" y="196"/>
                  <a:pt x="171" y="195"/>
                </a:cubicBezTo>
                <a:cubicBezTo>
                  <a:pt x="171" y="195"/>
                  <a:pt x="171" y="195"/>
                  <a:pt x="171" y="195"/>
                </a:cubicBezTo>
                <a:cubicBezTo>
                  <a:pt x="101" y="156"/>
                  <a:pt x="101" y="156"/>
                  <a:pt x="101" y="156"/>
                </a:cubicBezTo>
                <a:cubicBezTo>
                  <a:pt x="101" y="210"/>
                  <a:pt x="101" y="210"/>
                  <a:pt x="101" y="210"/>
                </a:cubicBezTo>
                <a:cubicBezTo>
                  <a:pt x="138" y="231"/>
                  <a:pt x="138" y="231"/>
                  <a:pt x="138" y="231"/>
                </a:cubicBezTo>
                <a:cubicBezTo>
                  <a:pt x="150" y="238"/>
                  <a:pt x="164" y="233"/>
                  <a:pt x="171" y="222"/>
                </a:cubicBezTo>
                <a:cubicBezTo>
                  <a:pt x="243" y="91"/>
                  <a:pt x="243" y="91"/>
                  <a:pt x="243" y="91"/>
                </a:cubicBezTo>
                <a:lnTo>
                  <a:pt x="232" y="85"/>
                </a:lnTo>
                <a:close/>
                <a:moveTo>
                  <a:pt x="101" y="22"/>
                </a:moveTo>
                <a:cubicBezTo>
                  <a:pt x="98" y="26"/>
                  <a:pt x="93" y="27"/>
                  <a:pt x="88" y="24"/>
                </a:cubicBezTo>
                <a:cubicBezTo>
                  <a:pt x="84" y="22"/>
                  <a:pt x="82" y="16"/>
                  <a:pt x="85" y="11"/>
                </a:cubicBezTo>
                <a:cubicBezTo>
                  <a:pt x="86" y="9"/>
                  <a:pt x="88" y="7"/>
                  <a:pt x="90" y="6"/>
                </a:cubicBezTo>
                <a:cubicBezTo>
                  <a:pt x="78" y="0"/>
                  <a:pt x="78" y="0"/>
                  <a:pt x="78" y="0"/>
                </a:cubicBezTo>
                <a:cubicBezTo>
                  <a:pt x="6" y="130"/>
                  <a:pt x="6" y="130"/>
                  <a:pt x="6" y="130"/>
                </a:cubicBezTo>
                <a:cubicBezTo>
                  <a:pt x="0" y="142"/>
                  <a:pt x="4" y="157"/>
                  <a:pt x="15" y="163"/>
                </a:cubicBezTo>
                <a:cubicBezTo>
                  <a:pt x="101" y="210"/>
                  <a:pt x="101" y="210"/>
                  <a:pt x="101" y="210"/>
                </a:cubicBezTo>
                <a:cubicBezTo>
                  <a:pt x="101" y="156"/>
                  <a:pt x="101" y="156"/>
                  <a:pt x="101" y="156"/>
                </a:cubicBezTo>
                <a:cubicBezTo>
                  <a:pt x="28" y="116"/>
                  <a:pt x="28" y="116"/>
                  <a:pt x="28" y="116"/>
                </a:cubicBezTo>
                <a:cubicBezTo>
                  <a:pt x="27" y="116"/>
                  <a:pt x="27" y="114"/>
                  <a:pt x="27" y="113"/>
                </a:cubicBezTo>
                <a:cubicBezTo>
                  <a:pt x="28" y="112"/>
                  <a:pt x="29" y="112"/>
                  <a:pt x="30" y="112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29"/>
                  <a:pt x="101" y="129"/>
                  <a:pt x="101" y="129"/>
                </a:cubicBezTo>
                <a:cubicBezTo>
                  <a:pt x="40" y="95"/>
                  <a:pt x="40" y="95"/>
                  <a:pt x="40" y="95"/>
                </a:cubicBezTo>
                <a:cubicBezTo>
                  <a:pt x="39" y="95"/>
                  <a:pt x="38" y="93"/>
                  <a:pt x="39" y="92"/>
                </a:cubicBezTo>
                <a:cubicBezTo>
                  <a:pt x="40" y="91"/>
                  <a:pt x="41" y="91"/>
                  <a:pt x="42" y="91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1" y="101"/>
                  <a:pt x="101" y="101"/>
                  <a:pt x="101" y="101"/>
                </a:cubicBezTo>
                <a:cubicBezTo>
                  <a:pt x="51" y="74"/>
                  <a:pt x="51" y="74"/>
                  <a:pt x="51" y="74"/>
                </a:cubicBezTo>
                <a:cubicBezTo>
                  <a:pt x="50" y="74"/>
                  <a:pt x="50" y="72"/>
                  <a:pt x="51" y="71"/>
                </a:cubicBezTo>
                <a:cubicBezTo>
                  <a:pt x="51" y="70"/>
                  <a:pt x="53" y="70"/>
                  <a:pt x="54" y="70"/>
                </a:cubicBezTo>
                <a:cubicBezTo>
                  <a:pt x="101" y="96"/>
                  <a:pt x="101" y="96"/>
                  <a:pt x="101" y="96"/>
                </a:cubicBezTo>
                <a:cubicBezTo>
                  <a:pt x="101" y="74"/>
                  <a:pt x="101" y="74"/>
                  <a:pt x="101" y="74"/>
                </a:cubicBezTo>
                <a:cubicBezTo>
                  <a:pt x="63" y="53"/>
                  <a:pt x="63" y="53"/>
                  <a:pt x="63" y="53"/>
                </a:cubicBezTo>
                <a:cubicBezTo>
                  <a:pt x="62" y="53"/>
                  <a:pt x="62" y="51"/>
                  <a:pt x="62" y="50"/>
                </a:cubicBezTo>
                <a:cubicBezTo>
                  <a:pt x="63" y="49"/>
                  <a:pt x="64" y="49"/>
                  <a:pt x="65" y="49"/>
                </a:cubicBezTo>
                <a:cubicBezTo>
                  <a:pt x="101" y="69"/>
                  <a:pt x="101" y="69"/>
                  <a:pt x="101" y="69"/>
                </a:cubicBezTo>
                <a:lnTo>
                  <a:pt x="101" y="22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64" name="Freeform 58"/>
          <p:cNvSpPr>
            <a:spLocks noEditPoints="1"/>
          </p:cNvSpPr>
          <p:nvPr/>
        </p:nvSpPr>
        <p:spPr bwMode="auto">
          <a:xfrm>
            <a:off x="6810466" y="3754785"/>
            <a:ext cx="514216" cy="520564"/>
          </a:xfrm>
          <a:custGeom>
            <a:avLst/>
            <a:gdLst>
              <a:gd name="T0" fmla="*/ 189 w 236"/>
              <a:gd name="T1" fmla="*/ 60 h 239"/>
              <a:gd name="T2" fmla="*/ 196 w 236"/>
              <a:gd name="T3" fmla="*/ 122 h 239"/>
              <a:gd name="T4" fmla="*/ 198 w 236"/>
              <a:gd name="T5" fmla="*/ 136 h 239"/>
              <a:gd name="T6" fmla="*/ 208 w 236"/>
              <a:gd name="T7" fmla="*/ 157 h 239"/>
              <a:gd name="T8" fmla="*/ 189 w 236"/>
              <a:gd name="T9" fmla="*/ 195 h 239"/>
              <a:gd name="T10" fmla="*/ 168 w 236"/>
              <a:gd name="T11" fmla="*/ 156 h 239"/>
              <a:gd name="T12" fmla="*/ 168 w 236"/>
              <a:gd name="T13" fmla="*/ 78 h 239"/>
              <a:gd name="T14" fmla="*/ 182 w 236"/>
              <a:gd name="T15" fmla="*/ 92 h 239"/>
              <a:gd name="T16" fmla="*/ 185 w 236"/>
              <a:gd name="T17" fmla="*/ 107 h 239"/>
              <a:gd name="T18" fmla="*/ 189 w 236"/>
              <a:gd name="T19" fmla="*/ 141 h 239"/>
              <a:gd name="T20" fmla="*/ 189 w 236"/>
              <a:gd name="T21" fmla="*/ 130 h 239"/>
              <a:gd name="T22" fmla="*/ 168 w 236"/>
              <a:gd name="T23" fmla="*/ 155 h 239"/>
              <a:gd name="T24" fmla="*/ 160 w 236"/>
              <a:gd name="T25" fmla="*/ 138 h 239"/>
              <a:gd name="T26" fmla="*/ 165 w 236"/>
              <a:gd name="T27" fmla="*/ 172 h 239"/>
              <a:gd name="T28" fmla="*/ 168 w 236"/>
              <a:gd name="T29" fmla="*/ 16 h 239"/>
              <a:gd name="T30" fmla="*/ 163 w 236"/>
              <a:gd name="T31" fmla="*/ 49 h 239"/>
              <a:gd name="T32" fmla="*/ 168 w 236"/>
              <a:gd name="T33" fmla="*/ 78 h 239"/>
              <a:gd name="T34" fmla="*/ 159 w 236"/>
              <a:gd name="T35" fmla="*/ 118 h 239"/>
              <a:gd name="T36" fmla="*/ 159 w 236"/>
              <a:gd name="T37" fmla="*/ 209 h 239"/>
              <a:gd name="T38" fmla="*/ 159 w 236"/>
              <a:gd name="T39" fmla="*/ 5 h 239"/>
              <a:gd name="T40" fmla="*/ 159 w 236"/>
              <a:gd name="T41" fmla="*/ 40 h 239"/>
              <a:gd name="T42" fmla="*/ 144 w 236"/>
              <a:gd name="T43" fmla="*/ 89 h 239"/>
              <a:gd name="T44" fmla="*/ 159 w 236"/>
              <a:gd name="T45" fmla="*/ 108 h 239"/>
              <a:gd name="T46" fmla="*/ 159 w 236"/>
              <a:gd name="T47" fmla="*/ 136 h 239"/>
              <a:gd name="T48" fmla="*/ 144 w 236"/>
              <a:gd name="T49" fmla="*/ 162 h 239"/>
              <a:gd name="T50" fmla="*/ 151 w 236"/>
              <a:gd name="T51" fmla="*/ 143 h 239"/>
              <a:gd name="T52" fmla="*/ 146 w 236"/>
              <a:gd name="T53" fmla="*/ 109 h 239"/>
              <a:gd name="T54" fmla="*/ 123 w 236"/>
              <a:gd name="T55" fmla="*/ 7 h 239"/>
              <a:gd name="T56" fmla="*/ 144 w 236"/>
              <a:gd name="T57" fmla="*/ 0 h 239"/>
              <a:gd name="T58" fmla="*/ 144 w 236"/>
              <a:gd name="T59" fmla="*/ 187 h 239"/>
              <a:gd name="T60" fmla="*/ 123 w 236"/>
              <a:gd name="T61" fmla="*/ 225 h 239"/>
              <a:gd name="T62" fmla="*/ 140 w 236"/>
              <a:gd name="T63" fmla="*/ 96 h 239"/>
              <a:gd name="T64" fmla="*/ 123 w 236"/>
              <a:gd name="T65" fmla="*/ 135 h 239"/>
              <a:gd name="T66" fmla="*/ 137 w 236"/>
              <a:gd name="T67" fmla="*/ 113 h 239"/>
              <a:gd name="T68" fmla="*/ 123 w 236"/>
              <a:gd name="T69" fmla="*/ 82 h 239"/>
              <a:gd name="T70" fmla="*/ 125 w 236"/>
              <a:gd name="T71" fmla="*/ 171 h 239"/>
              <a:gd name="T72" fmla="*/ 123 w 236"/>
              <a:gd name="T73" fmla="*/ 7 h 239"/>
              <a:gd name="T74" fmla="*/ 123 w 236"/>
              <a:gd name="T75" fmla="*/ 7 h 239"/>
              <a:gd name="T76" fmla="*/ 123 w 236"/>
              <a:gd name="T77" fmla="*/ 177 h 239"/>
              <a:gd name="T78" fmla="*/ 121 w 236"/>
              <a:gd name="T79" fmla="*/ 162 h 239"/>
              <a:gd name="T80" fmla="*/ 123 w 236"/>
              <a:gd name="T81" fmla="*/ 135 h 239"/>
              <a:gd name="T82" fmla="*/ 99 w 236"/>
              <a:gd name="T83" fmla="*/ 124 h 239"/>
              <a:gd name="T84" fmla="*/ 106 w 236"/>
              <a:gd name="T85" fmla="*/ 164 h 239"/>
              <a:gd name="T86" fmla="*/ 108 w 236"/>
              <a:gd name="T87" fmla="*/ 179 h 239"/>
              <a:gd name="T88" fmla="*/ 118 w 236"/>
              <a:gd name="T89" fmla="*/ 199 h 239"/>
              <a:gd name="T90" fmla="*/ 123 w 236"/>
              <a:gd name="T91" fmla="*/ 99 h 239"/>
              <a:gd name="T92" fmla="*/ 99 w 236"/>
              <a:gd name="T93" fmla="*/ 18 h 239"/>
              <a:gd name="T94" fmla="*/ 99 w 236"/>
              <a:gd name="T95" fmla="*/ 18 h 239"/>
              <a:gd name="T96" fmla="*/ 89 w 236"/>
              <a:gd name="T97" fmla="*/ 212 h 239"/>
              <a:gd name="T98" fmla="*/ 99 w 236"/>
              <a:gd name="T99" fmla="*/ 183 h 239"/>
              <a:gd name="T100" fmla="*/ 71 w 236"/>
              <a:gd name="T101" fmla="*/ 227 h 239"/>
              <a:gd name="T102" fmla="*/ 95 w 236"/>
              <a:gd name="T103" fmla="*/ 117 h 239"/>
              <a:gd name="T104" fmla="*/ 71 w 236"/>
              <a:gd name="T105" fmla="*/ 160 h 239"/>
              <a:gd name="T106" fmla="*/ 92 w 236"/>
              <a:gd name="T107" fmla="*/ 134 h 239"/>
              <a:gd name="T108" fmla="*/ 71 w 236"/>
              <a:gd name="T109" fmla="*/ 107 h 239"/>
              <a:gd name="T110" fmla="*/ 7 w 236"/>
              <a:gd name="T111" fmla="*/ 91 h 239"/>
              <a:gd name="T112" fmla="*/ 70 w 236"/>
              <a:gd name="T113" fmla="*/ 181 h 239"/>
              <a:gd name="T114" fmla="*/ 71 w 236"/>
              <a:gd name="T115" fmla="*/ 149 h 239"/>
              <a:gd name="T116" fmla="*/ 52 w 236"/>
              <a:gd name="T117" fmla="*/ 133 h 239"/>
              <a:gd name="T118" fmla="*/ 35 w 236"/>
              <a:gd name="T119" fmla="*/ 109 h 239"/>
              <a:gd name="T120" fmla="*/ 71 w 236"/>
              <a:gd name="T121" fmla="*/ 31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6" h="239">
                <a:moveTo>
                  <a:pt x="189" y="195"/>
                </a:moveTo>
                <a:cubicBezTo>
                  <a:pt x="216" y="182"/>
                  <a:pt x="216" y="182"/>
                  <a:pt x="216" y="182"/>
                </a:cubicBezTo>
                <a:cubicBezTo>
                  <a:pt x="230" y="176"/>
                  <a:pt x="236" y="159"/>
                  <a:pt x="229" y="146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9" y="107"/>
                  <a:pt x="189" y="107"/>
                  <a:pt x="189" y="107"/>
                </a:cubicBezTo>
                <a:cubicBezTo>
                  <a:pt x="190" y="108"/>
                  <a:pt x="190" y="108"/>
                  <a:pt x="190" y="109"/>
                </a:cubicBezTo>
                <a:cubicBezTo>
                  <a:pt x="196" y="122"/>
                  <a:pt x="196" y="122"/>
                  <a:pt x="196" y="122"/>
                </a:cubicBezTo>
                <a:cubicBezTo>
                  <a:pt x="196" y="122"/>
                  <a:pt x="196" y="122"/>
                  <a:pt x="196" y="122"/>
                </a:cubicBezTo>
                <a:cubicBezTo>
                  <a:pt x="197" y="124"/>
                  <a:pt x="196" y="126"/>
                  <a:pt x="194" y="127"/>
                </a:cubicBezTo>
                <a:cubicBezTo>
                  <a:pt x="189" y="130"/>
                  <a:pt x="189" y="130"/>
                  <a:pt x="189" y="130"/>
                </a:cubicBezTo>
                <a:cubicBezTo>
                  <a:pt x="189" y="141"/>
                  <a:pt x="189" y="141"/>
                  <a:pt x="189" y="141"/>
                </a:cubicBezTo>
                <a:cubicBezTo>
                  <a:pt x="198" y="136"/>
                  <a:pt x="198" y="136"/>
                  <a:pt x="198" y="136"/>
                </a:cubicBezTo>
                <a:cubicBezTo>
                  <a:pt x="201" y="135"/>
                  <a:pt x="203" y="136"/>
                  <a:pt x="204" y="138"/>
                </a:cubicBezTo>
                <a:cubicBezTo>
                  <a:pt x="210" y="151"/>
                  <a:pt x="210" y="151"/>
                  <a:pt x="210" y="151"/>
                </a:cubicBezTo>
                <a:cubicBezTo>
                  <a:pt x="210" y="151"/>
                  <a:pt x="210" y="151"/>
                  <a:pt x="210" y="151"/>
                </a:cubicBezTo>
                <a:cubicBezTo>
                  <a:pt x="211" y="153"/>
                  <a:pt x="210" y="156"/>
                  <a:pt x="208" y="157"/>
                </a:cubicBezTo>
                <a:cubicBezTo>
                  <a:pt x="189" y="166"/>
                  <a:pt x="189" y="166"/>
                  <a:pt x="189" y="166"/>
                </a:cubicBezTo>
                <a:lnTo>
                  <a:pt x="189" y="195"/>
                </a:lnTo>
                <a:close/>
                <a:moveTo>
                  <a:pt x="168" y="204"/>
                </a:moveTo>
                <a:cubicBezTo>
                  <a:pt x="189" y="195"/>
                  <a:pt x="189" y="195"/>
                  <a:pt x="189" y="195"/>
                </a:cubicBezTo>
                <a:cubicBezTo>
                  <a:pt x="189" y="166"/>
                  <a:pt x="189" y="166"/>
                  <a:pt x="189" y="166"/>
                </a:cubicBezTo>
                <a:cubicBezTo>
                  <a:pt x="180" y="170"/>
                  <a:pt x="180" y="170"/>
                  <a:pt x="180" y="170"/>
                </a:cubicBezTo>
                <a:cubicBezTo>
                  <a:pt x="178" y="171"/>
                  <a:pt x="175" y="170"/>
                  <a:pt x="174" y="168"/>
                </a:cubicBezTo>
                <a:cubicBezTo>
                  <a:pt x="168" y="156"/>
                  <a:pt x="168" y="156"/>
                  <a:pt x="168" y="156"/>
                </a:cubicBezTo>
                <a:cubicBezTo>
                  <a:pt x="168" y="204"/>
                  <a:pt x="168" y="204"/>
                  <a:pt x="168" y="204"/>
                </a:cubicBezTo>
                <a:close/>
                <a:moveTo>
                  <a:pt x="189" y="60"/>
                </a:moveTo>
                <a:cubicBezTo>
                  <a:pt x="168" y="16"/>
                  <a:pt x="168" y="16"/>
                  <a:pt x="168" y="16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71" y="77"/>
                  <a:pt x="171" y="77"/>
                  <a:pt x="171" y="77"/>
                </a:cubicBezTo>
                <a:cubicBezTo>
                  <a:pt x="173" y="76"/>
                  <a:pt x="175" y="77"/>
                  <a:pt x="176" y="79"/>
                </a:cubicBezTo>
                <a:cubicBezTo>
                  <a:pt x="182" y="92"/>
                  <a:pt x="182" y="92"/>
                  <a:pt x="182" y="92"/>
                </a:cubicBezTo>
                <a:cubicBezTo>
                  <a:pt x="182" y="92"/>
                  <a:pt x="182" y="92"/>
                  <a:pt x="182" y="92"/>
                </a:cubicBezTo>
                <a:cubicBezTo>
                  <a:pt x="183" y="94"/>
                  <a:pt x="182" y="97"/>
                  <a:pt x="180" y="98"/>
                </a:cubicBezTo>
                <a:cubicBezTo>
                  <a:pt x="168" y="103"/>
                  <a:pt x="168" y="103"/>
                  <a:pt x="168" y="103"/>
                </a:cubicBezTo>
                <a:cubicBezTo>
                  <a:pt x="168" y="114"/>
                  <a:pt x="168" y="114"/>
                  <a:pt x="168" y="114"/>
                </a:cubicBezTo>
                <a:cubicBezTo>
                  <a:pt x="185" y="107"/>
                  <a:pt x="185" y="107"/>
                  <a:pt x="185" y="107"/>
                </a:cubicBezTo>
                <a:cubicBezTo>
                  <a:pt x="186" y="106"/>
                  <a:pt x="188" y="106"/>
                  <a:pt x="189" y="107"/>
                </a:cubicBezTo>
                <a:cubicBezTo>
                  <a:pt x="189" y="60"/>
                  <a:pt x="189" y="60"/>
                  <a:pt x="189" y="60"/>
                </a:cubicBezTo>
                <a:close/>
                <a:moveTo>
                  <a:pt x="189" y="130"/>
                </a:moveTo>
                <a:cubicBezTo>
                  <a:pt x="189" y="141"/>
                  <a:pt x="189" y="141"/>
                  <a:pt x="189" y="141"/>
                </a:cubicBezTo>
                <a:cubicBezTo>
                  <a:pt x="170" y="150"/>
                  <a:pt x="170" y="150"/>
                  <a:pt x="170" y="150"/>
                </a:cubicBezTo>
                <a:cubicBezTo>
                  <a:pt x="169" y="150"/>
                  <a:pt x="169" y="151"/>
                  <a:pt x="168" y="151"/>
                </a:cubicBezTo>
                <a:cubicBezTo>
                  <a:pt x="168" y="139"/>
                  <a:pt x="168" y="139"/>
                  <a:pt x="168" y="139"/>
                </a:cubicBezTo>
                <a:lnTo>
                  <a:pt x="189" y="130"/>
                </a:lnTo>
                <a:close/>
                <a:moveTo>
                  <a:pt x="159" y="209"/>
                </a:moveTo>
                <a:cubicBezTo>
                  <a:pt x="168" y="204"/>
                  <a:pt x="168" y="204"/>
                  <a:pt x="168" y="204"/>
                </a:cubicBezTo>
                <a:cubicBezTo>
                  <a:pt x="168" y="156"/>
                  <a:pt x="168" y="156"/>
                  <a:pt x="168" y="156"/>
                </a:cubicBezTo>
                <a:cubicBezTo>
                  <a:pt x="168" y="155"/>
                  <a:pt x="168" y="155"/>
                  <a:pt x="168" y="155"/>
                </a:cubicBezTo>
                <a:cubicBezTo>
                  <a:pt x="168" y="154"/>
                  <a:pt x="168" y="152"/>
                  <a:pt x="168" y="151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66" y="141"/>
                  <a:pt x="166" y="141"/>
                  <a:pt x="166" y="141"/>
                </a:cubicBezTo>
                <a:cubicBezTo>
                  <a:pt x="164" y="142"/>
                  <a:pt x="161" y="141"/>
                  <a:pt x="160" y="138"/>
                </a:cubicBezTo>
                <a:cubicBezTo>
                  <a:pt x="159" y="136"/>
                  <a:pt x="159" y="136"/>
                  <a:pt x="159" y="136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66" y="175"/>
                  <a:pt x="165" y="177"/>
                  <a:pt x="163" y="178"/>
                </a:cubicBezTo>
                <a:cubicBezTo>
                  <a:pt x="159" y="180"/>
                  <a:pt x="159" y="180"/>
                  <a:pt x="159" y="180"/>
                </a:cubicBezTo>
                <a:cubicBezTo>
                  <a:pt x="159" y="209"/>
                  <a:pt x="159" y="209"/>
                  <a:pt x="159" y="209"/>
                </a:cubicBezTo>
                <a:close/>
                <a:moveTo>
                  <a:pt x="168" y="16"/>
                </a:moveTo>
                <a:cubicBezTo>
                  <a:pt x="168" y="15"/>
                  <a:pt x="168" y="15"/>
                  <a:pt x="168" y="15"/>
                </a:cubicBezTo>
                <a:cubicBezTo>
                  <a:pt x="166" y="11"/>
                  <a:pt x="163" y="7"/>
                  <a:pt x="159" y="5"/>
                </a:cubicBezTo>
                <a:cubicBezTo>
                  <a:pt x="159" y="40"/>
                  <a:pt x="159" y="40"/>
                  <a:pt x="159" y="40"/>
                </a:cubicBezTo>
                <a:cubicBezTo>
                  <a:pt x="163" y="49"/>
                  <a:pt x="163" y="49"/>
                  <a:pt x="163" y="49"/>
                </a:cubicBezTo>
                <a:cubicBezTo>
                  <a:pt x="163" y="49"/>
                  <a:pt x="163" y="49"/>
                  <a:pt x="163" y="49"/>
                </a:cubicBezTo>
                <a:cubicBezTo>
                  <a:pt x="166" y="55"/>
                  <a:pt x="164" y="61"/>
                  <a:pt x="159" y="65"/>
                </a:cubicBezTo>
                <a:cubicBezTo>
                  <a:pt x="159" y="82"/>
                  <a:pt x="159" y="82"/>
                  <a:pt x="159" y="82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68" y="16"/>
                  <a:pt x="168" y="16"/>
                  <a:pt x="168" y="16"/>
                </a:cubicBezTo>
                <a:close/>
                <a:moveTo>
                  <a:pt x="168" y="103"/>
                </a:moveTo>
                <a:cubicBezTo>
                  <a:pt x="168" y="114"/>
                  <a:pt x="168" y="114"/>
                  <a:pt x="168" y="114"/>
                </a:cubicBezTo>
                <a:cubicBezTo>
                  <a:pt x="159" y="118"/>
                  <a:pt x="159" y="118"/>
                  <a:pt x="159" y="118"/>
                </a:cubicBezTo>
                <a:cubicBezTo>
                  <a:pt x="159" y="108"/>
                  <a:pt x="159" y="108"/>
                  <a:pt x="159" y="108"/>
                </a:cubicBezTo>
                <a:lnTo>
                  <a:pt x="168" y="103"/>
                </a:lnTo>
                <a:close/>
                <a:moveTo>
                  <a:pt x="144" y="216"/>
                </a:moveTo>
                <a:cubicBezTo>
                  <a:pt x="159" y="209"/>
                  <a:pt x="159" y="209"/>
                  <a:pt x="159" y="209"/>
                </a:cubicBezTo>
                <a:cubicBezTo>
                  <a:pt x="159" y="180"/>
                  <a:pt x="159" y="180"/>
                  <a:pt x="159" y="180"/>
                </a:cubicBezTo>
                <a:cubicBezTo>
                  <a:pt x="144" y="187"/>
                  <a:pt x="144" y="187"/>
                  <a:pt x="144" y="187"/>
                </a:cubicBezTo>
                <a:cubicBezTo>
                  <a:pt x="144" y="216"/>
                  <a:pt x="144" y="216"/>
                  <a:pt x="144" y="216"/>
                </a:cubicBezTo>
                <a:close/>
                <a:moveTo>
                  <a:pt x="159" y="5"/>
                </a:moveTo>
                <a:cubicBezTo>
                  <a:pt x="155" y="2"/>
                  <a:pt x="149" y="0"/>
                  <a:pt x="144" y="0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148" y="23"/>
                  <a:pt x="152" y="25"/>
                  <a:pt x="154" y="30"/>
                </a:cubicBezTo>
                <a:cubicBezTo>
                  <a:pt x="159" y="40"/>
                  <a:pt x="159" y="40"/>
                  <a:pt x="159" y="40"/>
                </a:cubicBezTo>
                <a:cubicBezTo>
                  <a:pt x="159" y="5"/>
                  <a:pt x="159" y="5"/>
                  <a:pt x="159" y="5"/>
                </a:cubicBezTo>
                <a:close/>
                <a:moveTo>
                  <a:pt x="159" y="65"/>
                </a:moveTo>
                <a:cubicBezTo>
                  <a:pt x="159" y="82"/>
                  <a:pt x="159" y="82"/>
                  <a:pt x="159" y="82"/>
                </a:cubicBezTo>
                <a:cubicBezTo>
                  <a:pt x="144" y="89"/>
                  <a:pt x="144" y="89"/>
                  <a:pt x="144" y="89"/>
                </a:cubicBezTo>
                <a:cubicBezTo>
                  <a:pt x="144" y="72"/>
                  <a:pt x="144" y="72"/>
                  <a:pt x="144" y="72"/>
                </a:cubicBezTo>
                <a:cubicBezTo>
                  <a:pt x="157" y="66"/>
                  <a:pt x="157" y="66"/>
                  <a:pt x="157" y="66"/>
                </a:cubicBezTo>
                <a:cubicBezTo>
                  <a:pt x="158" y="66"/>
                  <a:pt x="159" y="66"/>
                  <a:pt x="159" y="65"/>
                </a:cubicBezTo>
                <a:close/>
                <a:moveTo>
                  <a:pt x="159" y="108"/>
                </a:moveTo>
                <a:cubicBezTo>
                  <a:pt x="159" y="118"/>
                  <a:pt x="159" y="118"/>
                  <a:pt x="159" y="118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154" y="121"/>
                  <a:pt x="153" y="123"/>
                  <a:pt x="154" y="126"/>
                </a:cubicBezTo>
                <a:cubicBezTo>
                  <a:pt x="159" y="136"/>
                  <a:pt x="159" y="136"/>
                  <a:pt x="159" y="136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8" y="157"/>
                  <a:pt x="155" y="156"/>
                  <a:pt x="153" y="157"/>
                </a:cubicBezTo>
                <a:cubicBezTo>
                  <a:pt x="144" y="162"/>
                  <a:pt x="144" y="162"/>
                  <a:pt x="144" y="162"/>
                </a:cubicBezTo>
                <a:cubicBezTo>
                  <a:pt x="144" y="151"/>
                  <a:pt x="144" y="151"/>
                  <a:pt x="144" y="151"/>
                </a:cubicBezTo>
                <a:cubicBezTo>
                  <a:pt x="149" y="148"/>
                  <a:pt x="149" y="148"/>
                  <a:pt x="149" y="148"/>
                </a:cubicBezTo>
                <a:cubicBezTo>
                  <a:pt x="151" y="147"/>
                  <a:pt x="152" y="145"/>
                  <a:pt x="151" y="143"/>
                </a:cubicBezTo>
                <a:cubicBezTo>
                  <a:pt x="151" y="143"/>
                  <a:pt x="151" y="143"/>
                  <a:pt x="151" y="143"/>
                </a:cubicBezTo>
                <a:cubicBezTo>
                  <a:pt x="145" y="130"/>
                  <a:pt x="145" y="130"/>
                  <a:pt x="145" y="130"/>
                </a:cubicBezTo>
                <a:cubicBezTo>
                  <a:pt x="145" y="129"/>
                  <a:pt x="144" y="129"/>
                  <a:pt x="144" y="128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46" y="109"/>
                  <a:pt x="146" y="109"/>
                  <a:pt x="146" y="109"/>
                </a:cubicBezTo>
                <a:cubicBezTo>
                  <a:pt x="147" y="111"/>
                  <a:pt x="150" y="112"/>
                  <a:pt x="152" y="111"/>
                </a:cubicBezTo>
                <a:lnTo>
                  <a:pt x="159" y="108"/>
                </a:lnTo>
                <a:close/>
                <a:moveTo>
                  <a:pt x="132" y="2"/>
                </a:moveTo>
                <a:cubicBezTo>
                  <a:pt x="123" y="7"/>
                  <a:pt x="123" y="7"/>
                  <a:pt x="123" y="7"/>
                </a:cubicBezTo>
                <a:cubicBezTo>
                  <a:pt x="123" y="30"/>
                  <a:pt x="123" y="30"/>
                  <a:pt x="123" y="30"/>
                </a:cubicBezTo>
                <a:cubicBezTo>
                  <a:pt x="137" y="23"/>
                  <a:pt x="137" y="23"/>
                  <a:pt x="137" y="23"/>
                </a:cubicBezTo>
                <a:cubicBezTo>
                  <a:pt x="139" y="22"/>
                  <a:pt x="142" y="22"/>
                  <a:pt x="144" y="22"/>
                </a:cubicBezTo>
                <a:cubicBezTo>
                  <a:pt x="144" y="0"/>
                  <a:pt x="144" y="0"/>
                  <a:pt x="144" y="0"/>
                </a:cubicBezTo>
                <a:cubicBezTo>
                  <a:pt x="140" y="0"/>
                  <a:pt x="136" y="1"/>
                  <a:pt x="132" y="2"/>
                </a:cubicBezTo>
                <a:close/>
                <a:moveTo>
                  <a:pt x="123" y="225"/>
                </a:moveTo>
                <a:cubicBezTo>
                  <a:pt x="144" y="216"/>
                  <a:pt x="144" y="216"/>
                  <a:pt x="144" y="216"/>
                </a:cubicBezTo>
                <a:cubicBezTo>
                  <a:pt x="144" y="187"/>
                  <a:pt x="144" y="187"/>
                  <a:pt x="144" y="187"/>
                </a:cubicBezTo>
                <a:cubicBezTo>
                  <a:pt x="135" y="191"/>
                  <a:pt x="135" y="191"/>
                  <a:pt x="135" y="191"/>
                </a:cubicBezTo>
                <a:cubicBezTo>
                  <a:pt x="133" y="192"/>
                  <a:pt x="130" y="191"/>
                  <a:pt x="129" y="189"/>
                </a:cubicBezTo>
                <a:cubicBezTo>
                  <a:pt x="123" y="177"/>
                  <a:pt x="123" y="177"/>
                  <a:pt x="123" y="177"/>
                </a:cubicBezTo>
                <a:cubicBezTo>
                  <a:pt x="123" y="225"/>
                  <a:pt x="123" y="225"/>
                  <a:pt x="123" y="225"/>
                </a:cubicBezTo>
                <a:close/>
                <a:moveTo>
                  <a:pt x="144" y="72"/>
                </a:moveTo>
                <a:cubicBezTo>
                  <a:pt x="144" y="89"/>
                  <a:pt x="144" y="89"/>
                  <a:pt x="144" y="89"/>
                </a:cubicBezTo>
                <a:cubicBezTo>
                  <a:pt x="142" y="90"/>
                  <a:pt x="142" y="90"/>
                  <a:pt x="142" y="90"/>
                </a:cubicBezTo>
                <a:cubicBezTo>
                  <a:pt x="140" y="91"/>
                  <a:pt x="139" y="94"/>
                  <a:pt x="140" y="96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43" y="127"/>
                  <a:pt x="141" y="127"/>
                  <a:pt x="139" y="128"/>
                </a:cubicBezTo>
                <a:cubicBezTo>
                  <a:pt x="123" y="135"/>
                  <a:pt x="123" y="135"/>
                  <a:pt x="123" y="135"/>
                </a:cubicBezTo>
                <a:cubicBezTo>
                  <a:pt x="123" y="125"/>
                  <a:pt x="123" y="125"/>
                  <a:pt x="123" y="125"/>
                </a:cubicBezTo>
                <a:cubicBezTo>
                  <a:pt x="135" y="119"/>
                  <a:pt x="135" y="119"/>
                  <a:pt x="135" y="119"/>
                </a:cubicBezTo>
                <a:cubicBezTo>
                  <a:pt x="137" y="118"/>
                  <a:pt x="138" y="115"/>
                  <a:pt x="137" y="113"/>
                </a:cubicBezTo>
                <a:cubicBezTo>
                  <a:pt x="137" y="113"/>
                  <a:pt x="137" y="113"/>
                  <a:pt x="137" y="113"/>
                </a:cubicBezTo>
                <a:cubicBezTo>
                  <a:pt x="131" y="100"/>
                  <a:pt x="131" y="100"/>
                  <a:pt x="131" y="100"/>
                </a:cubicBezTo>
                <a:cubicBezTo>
                  <a:pt x="130" y="98"/>
                  <a:pt x="128" y="97"/>
                  <a:pt x="126" y="98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23" y="82"/>
                  <a:pt x="123" y="82"/>
                  <a:pt x="123" y="82"/>
                </a:cubicBezTo>
                <a:cubicBezTo>
                  <a:pt x="144" y="72"/>
                  <a:pt x="144" y="72"/>
                  <a:pt x="144" y="72"/>
                </a:cubicBezTo>
                <a:close/>
                <a:moveTo>
                  <a:pt x="144" y="151"/>
                </a:moveTo>
                <a:cubicBezTo>
                  <a:pt x="144" y="162"/>
                  <a:pt x="144" y="162"/>
                  <a:pt x="144" y="162"/>
                </a:cubicBezTo>
                <a:cubicBezTo>
                  <a:pt x="125" y="171"/>
                  <a:pt x="125" y="171"/>
                  <a:pt x="125" y="171"/>
                </a:cubicBezTo>
                <a:cubicBezTo>
                  <a:pt x="124" y="171"/>
                  <a:pt x="124" y="172"/>
                  <a:pt x="123" y="172"/>
                </a:cubicBezTo>
                <a:cubicBezTo>
                  <a:pt x="123" y="161"/>
                  <a:pt x="123" y="161"/>
                  <a:pt x="123" y="161"/>
                </a:cubicBezTo>
                <a:lnTo>
                  <a:pt x="144" y="151"/>
                </a:lnTo>
                <a:close/>
                <a:moveTo>
                  <a:pt x="123" y="7"/>
                </a:moveTo>
                <a:cubicBezTo>
                  <a:pt x="99" y="18"/>
                  <a:pt x="99" y="18"/>
                  <a:pt x="99" y="18"/>
                </a:cubicBezTo>
                <a:cubicBezTo>
                  <a:pt x="99" y="41"/>
                  <a:pt x="99" y="41"/>
                  <a:pt x="99" y="41"/>
                </a:cubicBezTo>
                <a:cubicBezTo>
                  <a:pt x="123" y="30"/>
                  <a:pt x="123" y="30"/>
                  <a:pt x="123" y="30"/>
                </a:cubicBezTo>
                <a:cubicBezTo>
                  <a:pt x="123" y="7"/>
                  <a:pt x="123" y="7"/>
                  <a:pt x="123" y="7"/>
                </a:cubicBezTo>
                <a:close/>
                <a:moveTo>
                  <a:pt x="99" y="236"/>
                </a:moveTo>
                <a:cubicBezTo>
                  <a:pt x="100" y="236"/>
                  <a:pt x="102" y="235"/>
                  <a:pt x="103" y="235"/>
                </a:cubicBezTo>
                <a:cubicBezTo>
                  <a:pt x="123" y="225"/>
                  <a:pt x="123" y="225"/>
                  <a:pt x="123" y="225"/>
                </a:cubicBezTo>
                <a:cubicBezTo>
                  <a:pt x="123" y="177"/>
                  <a:pt x="123" y="177"/>
                  <a:pt x="123" y="177"/>
                </a:cubicBezTo>
                <a:cubicBezTo>
                  <a:pt x="123" y="176"/>
                  <a:pt x="123" y="176"/>
                  <a:pt x="123" y="176"/>
                </a:cubicBezTo>
                <a:cubicBezTo>
                  <a:pt x="122" y="175"/>
                  <a:pt x="123" y="174"/>
                  <a:pt x="123" y="172"/>
                </a:cubicBezTo>
                <a:cubicBezTo>
                  <a:pt x="123" y="161"/>
                  <a:pt x="123" y="161"/>
                  <a:pt x="123" y="161"/>
                </a:cubicBezTo>
                <a:cubicBezTo>
                  <a:pt x="121" y="162"/>
                  <a:pt x="121" y="162"/>
                  <a:pt x="121" y="162"/>
                </a:cubicBezTo>
                <a:cubicBezTo>
                  <a:pt x="119" y="163"/>
                  <a:pt x="116" y="162"/>
                  <a:pt x="115" y="159"/>
                </a:cubicBezTo>
                <a:cubicBezTo>
                  <a:pt x="109" y="147"/>
                  <a:pt x="109" y="147"/>
                  <a:pt x="109" y="147"/>
                </a:cubicBezTo>
                <a:cubicBezTo>
                  <a:pt x="108" y="145"/>
                  <a:pt x="109" y="142"/>
                  <a:pt x="111" y="141"/>
                </a:cubicBezTo>
                <a:cubicBezTo>
                  <a:pt x="123" y="135"/>
                  <a:pt x="123" y="135"/>
                  <a:pt x="123" y="135"/>
                </a:cubicBezTo>
                <a:cubicBezTo>
                  <a:pt x="123" y="125"/>
                  <a:pt x="123" y="125"/>
                  <a:pt x="123" y="125"/>
                </a:cubicBezTo>
                <a:cubicBezTo>
                  <a:pt x="107" y="132"/>
                  <a:pt x="107" y="132"/>
                  <a:pt x="107" y="132"/>
                </a:cubicBezTo>
                <a:cubicBezTo>
                  <a:pt x="105" y="133"/>
                  <a:pt x="102" y="132"/>
                  <a:pt x="101" y="130"/>
                </a:cubicBezTo>
                <a:cubicBezTo>
                  <a:pt x="99" y="124"/>
                  <a:pt x="99" y="124"/>
                  <a:pt x="99" y="124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9" y="150"/>
                  <a:pt x="99" y="151"/>
                  <a:pt x="100" y="151"/>
                </a:cubicBezTo>
                <a:cubicBezTo>
                  <a:pt x="106" y="164"/>
                  <a:pt x="106" y="164"/>
                  <a:pt x="106" y="164"/>
                </a:cubicBezTo>
                <a:cubicBezTo>
                  <a:pt x="106" y="164"/>
                  <a:pt x="106" y="164"/>
                  <a:pt x="106" y="164"/>
                </a:cubicBezTo>
                <a:cubicBezTo>
                  <a:pt x="107" y="166"/>
                  <a:pt x="106" y="169"/>
                  <a:pt x="104" y="170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99" y="183"/>
                  <a:pt x="99" y="183"/>
                  <a:pt x="99" y="183"/>
                </a:cubicBezTo>
                <a:cubicBezTo>
                  <a:pt x="108" y="179"/>
                  <a:pt x="108" y="179"/>
                  <a:pt x="108" y="179"/>
                </a:cubicBezTo>
                <a:cubicBezTo>
                  <a:pt x="110" y="178"/>
                  <a:pt x="113" y="179"/>
                  <a:pt x="114" y="181"/>
                </a:cubicBezTo>
                <a:cubicBezTo>
                  <a:pt x="120" y="194"/>
                  <a:pt x="120" y="194"/>
                  <a:pt x="120" y="194"/>
                </a:cubicBezTo>
                <a:cubicBezTo>
                  <a:pt x="120" y="194"/>
                  <a:pt x="120" y="194"/>
                  <a:pt x="120" y="194"/>
                </a:cubicBezTo>
                <a:cubicBezTo>
                  <a:pt x="121" y="196"/>
                  <a:pt x="120" y="198"/>
                  <a:pt x="118" y="199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99" y="236"/>
                  <a:pt x="99" y="236"/>
                  <a:pt x="99" y="236"/>
                </a:cubicBezTo>
                <a:close/>
                <a:moveTo>
                  <a:pt x="123" y="82"/>
                </a:moveTo>
                <a:cubicBezTo>
                  <a:pt x="123" y="99"/>
                  <a:pt x="123" y="99"/>
                  <a:pt x="123" y="99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99" y="94"/>
                  <a:pt x="99" y="94"/>
                  <a:pt x="99" y="94"/>
                </a:cubicBezTo>
                <a:lnTo>
                  <a:pt x="123" y="82"/>
                </a:lnTo>
                <a:close/>
                <a:moveTo>
                  <a:pt x="99" y="18"/>
                </a:moveTo>
                <a:cubicBezTo>
                  <a:pt x="71" y="31"/>
                  <a:pt x="71" y="31"/>
                  <a:pt x="71" y="31"/>
                </a:cubicBezTo>
                <a:cubicBezTo>
                  <a:pt x="71" y="54"/>
                  <a:pt x="71" y="54"/>
                  <a:pt x="71" y="54"/>
                </a:cubicBezTo>
                <a:cubicBezTo>
                  <a:pt x="99" y="41"/>
                  <a:pt x="99" y="41"/>
                  <a:pt x="99" y="41"/>
                </a:cubicBezTo>
                <a:cubicBezTo>
                  <a:pt x="99" y="18"/>
                  <a:pt x="99" y="18"/>
                  <a:pt x="99" y="18"/>
                </a:cubicBezTo>
                <a:close/>
                <a:moveTo>
                  <a:pt x="71" y="227"/>
                </a:moveTo>
                <a:cubicBezTo>
                  <a:pt x="77" y="235"/>
                  <a:pt x="88" y="239"/>
                  <a:pt x="99" y="236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89" y="212"/>
                  <a:pt x="89" y="212"/>
                  <a:pt x="89" y="212"/>
                </a:cubicBezTo>
                <a:cubicBezTo>
                  <a:pt x="87" y="213"/>
                  <a:pt x="85" y="213"/>
                  <a:pt x="84" y="210"/>
                </a:cubicBezTo>
                <a:cubicBezTo>
                  <a:pt x="78" y="197"/>
                  <a:pt x="78" y="197"/>
                  <a:pt x="78" y="197"/>
                </a:cubicBezTo>
                <a:cubicBezTo>
                  <a:pt x="77" y="195"/>
                  <a:pt x="78" y="193"/>
                  <a:pt x="80" y="192"/>
                </a:cubicBezTo>
                <a:cubicBezTo>
                  <a:pt x="99" y="183"/>
                  <a:pt x="99" y="183"/>
                  <a:pt x="99" y="183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74" y="184"/>
                  <a:pt x="72" y="183"/>
                  <a:pt x="71" y="182"/>
                </a:cubicBezTo>
                <a:cubicBezTo>
                  <a:pt x="71" y="227"/>
                  <a:pt x="71" y="227"/>
                  <a:pt x="71" y="227"/>
                </a:cubicBezTo>
                <a:close/>
                <a:moveTo>
                  <a:pt x="99" y="94"/>
                </a:moveTo>
                <a:cubicBezTo>
                  <a:pt x="99" y="111"/>
                  <a:pt x="99" y="111"/>
                  <a:pt x="99" y="111"/>
                </a:cubicBezTo>
                <a:cubicBezTo>
                  <a:pt x="97" y="111"/>
                  <a:pt x="97" y="111"/>
                  <a:pt x="97" y="111"/>
                </a:cubicBezTo>
                <a:cubicBezTo>
                  <a:pt x="95" y="112"/>
                  <a:pt x="94" y="115"/>
                  <a:pt x="95" y="117"/>
                </a:cubicBezTo>
                <a:cubicBezTo>
                  <a:pt x="99" y="124"/>
                  <a:pt x="99" y="124"/>
                  <a:pt x="99" y="124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7" y="149"/>
                  <a:pt x="96" y="148"/>
                  <a:pt x="94" y="149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71" y="149"/>
                  <a:pt x="71" y="149"/>
                  <a:pt x="71" y="149"/>
                </a:cubicBezTo>
                <a:cubicBezTo>
                  <a:pt x="90" y="140"/>
                  <a:pt x="90" y="140"/>
                  <a:pt x="90" y="140"/>
                </a:cubicBezTo>
                <a:cubicBezTo>
                  <a:pt x="92" y="139"/>
                  <a:pt x="93" y="136"/>
                  <a:pt x="92" y="134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86" y="122"/>
                  <a:pt x="86" y="122"/>
                  <a:pt x="86" y="122"/>
                </a:cubicBezTo>
                <a:cubicBezTo>
                  <a:pt x="85" y="119"/>
                  <a:pt x="82" y="118"/>
                  <a:pt x="80" y="119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71" y="107"/>
                  <a:pt x="71" y="107"/>
                  <a:pt x="71" y="107"/>
                </a:cubicBezTo>
                <a:lnTo>
                  <a:pt x="99" y="94"/>
                </a:lnTo>
                <a:close/>
                <a:moveTo>
                  <a:pt x="71" y="31"/>
                </a:moveTo>
                <a:cubicBezTo>
                  <a:pt x="20" y="55"/>
                  <a:pt x="20" y="55"/>
                  <a:pt x="20" y="55"/>
                </a:cubicBezTo>
                <a:cubicBezTo>
                  <a:pt x="6" y="62"/>
                  <a:pt x="0" y="78"/>
                  <a:pt x="7" y="91"/>
                </a:cubicBezTo>
                <a:cubicBezTo>
                  <a:pt x="68" y="222"/>
                  <a:pt x="68" y="222"/>
                  <a:pt x="68" y="222"/>
                </a:cubicBezTo>
                <a:cubicBezTo>
                  <a:pt x="69" y="223"/>
                  <a:pt x="70" y="225"/>
                  <a:pt x="71" y="227"/>
                </a:cubicBezTo>
                <a:cubicBezTo>
                  <a:pt x="71" y="182"/>
                  <a:pt x="71" y="182"/>
                  <a:pt x="71" y="182"/>
                </a:cubicBezTo>
                <a:cubicBezTo>
                  <a:pt x="71" y="182"/>
                  <a:pt x="70" y="181"/>
                  <a:pt x="70" y="181"/>
                </a:cubicBezTo>
                <a:cubicBezTo>
                  <a:pt x="64" y="168"/>
                  <a:pt x="64" y="168"/>
                  <a:pt x="64" y="168"/>
                </a:cubicBezTo>
                <a:cubicBezTo>
                  <a:pt x="63" y="166"/>
                  <a:pt x="64" y="163"/>
                  <a:pt x="66" y="162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71" y="149"/>
                  <a:pt x="71" y="149"/>
                  <a:pt x="71" y="149"/>
                </a:cubicBezTo>
                <a:cubicBezTo>
                  <a:pt x="62" y="153"/>
                  <a:pt x="62" y="153"/>
                  <a:pt x="62" y="153"/>
                </a:cubicBezTo>
                <a:cubicBezTo>
                  <a:pt x="60" y="154"/>
                  <a:pt x="57" y="153"/>
                  <a:pt x="56" y="151"/>
                </a:cubicBezTo>
                <a:cubicBezTo>
                  <a:pt x="50" y="138"/>
                  <a:pt x="50" y="138"/>
                  <a:pt x="50" y="138"/>
                </a:cubicBezTo>
                <a:cubicBezTo>
                  <a:pt x="49" y="136"/>
                  <a:pt x="50" y="134"/>
                  <a:pt x="52" y="133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71" y="107"/>
                  <a:pt x="71" y="107"/>
                  <a:pt x="71" y="107"/>
                </a:cubicBezTo>
                <a:cubicBezTo>
                  <a:pt x="53" y="115"/>
                  <a:pt x="53" y="115"/>
                  <a:pt x="53" y="115"/>
                </a:cubicBezTo>
                <a:cubicBezTo>
                  <a:pt x="46" y="118"/>
                  <a:pt x="38" y="116"/>
                  <a:pt x="35" y="109"/>
                </a:cubicBezTo>
                <a:cubicBezTo>
                  <a:pt x="26" y="89"/>
                  <a:pt x="26" y="89"/>
                  <a:pt x="26" y="89"/>
                </a:cubicBezTo>
                <a:cubicBezTo>
                  <a:pt x="23" y="83"/>
                  <a:pt x="26" y="75"/>
                  <a:pt x="33" y="72"/>
                </a:cubicBezTo>
                <a:cubicBezTo>
                  <a:pt x="71" y="54"/>
                  <a:pt x="71" y="54"/>
                  <a:pt x="71" y="54"/>
                </a:cubicBezTo>
                <a:lnTo>
                  <a:pt x="71" y="31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65" name="Rectangle 59"/>
          <p:cNvSpPr>
            <a:spLocks noChangeArrowheads="1"/>
          </p:cNvSpPr>
          <p:nvPr/>
        </p:nvSpPr>
        <p:spPr bwMode="auto">
          <a:xfrm>
            <a:off x="8805943" y="3260927"/>
            <a:ext cx="626900" cy="31741"/>
          </a:xfrm>
          <a:prstGeom prst="rect">
            <a:avLst/>
          </a:pr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66" name="Rectangle 60"/>
          <p:cNvSpPr>
            <a:spLocks noChangeArrowheads="1"/>
          </p:cNvSpPr>
          <p:nvPr/>
        </p:nvSpPr>
        <p:spPr bwMode="auto">
          <a:xfrm>
            <a:off x="8831336" y="3197443"/>
            <a:ext cx="576113" cy="31741"/>
          </a:xfrm>
          <a:prstGeom prst="rect">
            <a:avLst/>
          </a:pr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67" name="Rectangle 61"/>
          <p:cNvSpPr>
            <a:spLocks noChangeArrowheads="1"/>
          </p:cNvSpPr>
          <p:nvPr/>
        </p:nvSpPr>
        <p:spPr bwMode="auto">
          <a:xfrm>
            <a:off x="9058289" y="3132373"/>
            <a:ext cx="122207" cy="31741"/>
          </a:xfrm>
          <a:prstGeom prst="rect">
            <a:avLst/>
          </a:pr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68" name="Rectangle 62"/>
          <p:cNvSpPr>
            <a:spLocks noChangeArrowheads="1"/>
          </p:cNvSpPr>
          <p:nvPr/>
        </p:nvSpPr>
        <p:spPr bwMode="auto">
          <a:xfrm>
            <a:off x="9080507" y="2899071"/>
            <a:ext cx="77768" cy="253933"/>
          </a:xfrm>
          <a:prstGeom prst="rect">
            <a:avLst/>
          </a:pr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69" name="Rectangle 63"/>
          <p:cNvSpPr>
            <a:spLocks noChangeArrowheads="1"/>
          </p:cNvSpPr>
          <p:nvPr/>
        </p:nvSpPr>
        <p:spPr bwMode="auto">
          <a:xfrm>
            <a:off x="9058289" y="2886375"/>
            <a:ext cx="122207" cy="31741"/>
          </a:xfrm>
          <a:prstGeom prst="rect">
            <a:avLst/>
          </a:pr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70" name="Rectangle 64"/>
          <p:cNvSpPr>
            <a:spLocks noChangeArrowheads="1"/>
          </p:cNvSpPr>
          <p:nvPr/>
        </p:nvSpPr>
        <p:spPr bwMode="auto">
          <a:xfrm>
            <a:off x="9243978" y="3132373"/>
            <a:ext cx="119032" cy="31741"/>
          </a:xfrm>
          <a:prstGeom prst="rect">
            <a:avLst/>
          </a:pr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71" name="Rectangle 65"/>
          <p:cNvSpPr>
            <a:spLocks noChangeArrowheads="1"/>
          </p:cNvSpPr>
          <p:nvPr/>
        </p:nvSpPr>
        <p:spPr bwMode="auto">
          <a:xfrm>
            <a:off x="9264611" y="2899071"/>
            <a:ext cx="76180" cy="253933"/>
          </a:xfrm>
          <a:prstGeom prst="rect">
            <a:avLst/>
          </a:pr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72" name="Rectangle 66"/>
          <p:cNvSpPr>
            <a:spLocks noChangeArrowheads="1"/>
          </p:cNvSpPr>
          <p:nvPr/>
        </p:nvSpPr>
        <p:spPr bwMode="auto">
          <a:xfrm>
            <a:off x="9243978" y="2886375"/>
            <a:ext cx="119032" cy="31741"/>
          </a:xfrm>
          <a:prstGeom prst="rect">
            <a:avLst/>
          </a:pr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73" name="Rectangle 67"/>
          <p:cNvSpPr>
            <a:spLocks noChangeArrowheads="1"/>
          </p:cNvSpPr>
          <p:nvPr/>
        </p:nvSpPr>
        <p:spPr bwMode="auto">
          <a:xfrm>
            <a:off x="8875773" y="3132373"/>
            <a:ext cx="122207" cy="31741"/>
          </a:xfrm>
          <a:prstGeom prst="rect">
            <a:avLst/>
          </a:pr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74" name="Rectangle 68"/>
          <p:cNvSpPr>
            <a:spLocks noChangeArrowheads="1"/>
          </p:cNvSpPr>
          <p:nvPr/>
        </p:nvSpPr>
        <p:spPr bwMode="auto">
          <a:xfrm>
            <a:off x="8896406" y="2899071"/>
            <a:ext cx="79355" cy="253933"/>
          </a:xfrm>
          <a:prstGeom prst="rect">
            <a:avLst/>
          </a:pr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75" name="Rectangle 69"/>
          <p:cNvSpPr>
            <a:spLocks noChangeArrowheads="1"/>
          </p:cNvSpPr>
          <p:nvPr/>
        </p:nvSpPr>
        <p:spPr bwMode="auto">
          <a:xfrm>
            <a:off x="8875773" y="2886375"/>
            <a:ext cx="122207" cy="31741"/>
          </a:xfrm>
          <a:prstGeom prst="rect">
            <a:avLst/>
          </a:pr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76" name="Rectangle 70"/>
          <p:cNvSpPr>
            <a:spLocks noChangeArrowheads="1"/>
          </p:cNvSpPr>
          <p:nvPr/>
        </p:nvSpPr>
        <p:spPr bwMode="auto">
          <a:xfrm>
            <a:off x="8831336" y="2816543"/>
            <a:ext cx="576113" cy="31741"/>
          </a:xfrm>
          <a:prstGeom prst="rect">
            <a:avLst/>
          </a:pr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77" name="Freeform 71"/>
          <p:cNvSpPr/>
          <p:nvPr/>
        </p:nvSpPr>
        <p:spPr bwMode="auto">
          <a:xfrm>
            <a:off x="8831336" y="2632441"/>
            <a:ext cx="576113" cy="184103"/>
          </a:xfrm>
          <a:custGeom>
            <a:avLst/>
            <a:gdLst>
              <a:gd name="T0" fmla="*/ 181 w 363"/>
              <a:gd name="T1" fmla="*/ 0 h 116"/>
              <a:gd name="T2" fmla="*/ 363 w 363"/>
              <a:gd name="T3" fmla="*/ 116 h 116"/>
              <a:gd name="T4" fmla="*/ 0 w 363"/>
              <a:gd name="T5" fmla="*/ 116 h 116"/>
              <a:gd name="T6" fmla="*/ 181 w 363"/>
              <a:gd name="T7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3" h="116">
                <a:moveTo>
                  <a:pt x="181" y="0"/>
                </a:moveTo>
                <a:lnTo>
                  <a:pt x="363" y="116"/>
                </a:lnTo>
                <a:lnTo>
                  <a:pt x="0" y="116"/>
                </a:lnTo>
                <a:lnTo>
                  <a:pt x="181" y="0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78" name="Freeform 72"/>
          <p:cNvSpPr>
            <a:spLocks noEditPoints="1"/>
          </p:cNvSpPr>
          <p:nvPr/>
        </p:nvSpPr>
        <p:spPr bwMode="auto">
          <a:xfrm>
            <a:off x="7247423" y="2799084"/>
            <a:ext cx="799892" cy="522152"/>
          </a:xfrm>
          <a:custGeom>
            <a:avLst/>
            <a:gdLst>
              <a:gd name="T0" fmla="*/ 82 w 367"/>
              <a:gd name="T1" fmla="*/ 27 h 240"/>
              <a:gd name="T2" fmla="*/ 367 w 367"/>
              <a:gd name="T3" fmla="*/ 120 h 240"/>
              <a:gd name="T4" fmla="*/ 82 w 367"/>
              <a:gd name="T5" fmla="*/ 213 h 240"/>
              <a:gd name="T6" fmla="*/ 82 w 367"/>
              <a:gd name="T7" fmla="*/ 177 h 240"/>
              <a:gd name="T8" fmla="*/ 127 w 367"/>
              <a:gd name="T9" fmla="*/ 143 h 240"/>
              <a:gd name="T10" fmla="*/ 127 w 367"/>
              <a:gd name="T11" fmla="*/ 87 h 240"/>
              <a:gd name="T12" fmla="*/ 138 w 367"/>
              <a:gd name="T13" fmla="*/ 87 h 240"/>
              <a:gd name="T14" fmla="*/ 138 w 367"/>
              <a:gd name="T15" fmla="*/ 64 h 240"/>
              <a:gd name="T16" fmla="*/ 127 w 367"/>
              <a:gd name="T17" fmla="*/ 64 h 240"/>
              <a:gd name="T18" fmla="*/ 102 w 367"/>
              <a:gd name="T19" fmla="*/ 64 h 240"/>
              <a:gd name="T20" fmla="*/ 91 w 367"/>
              <a:gd name="T21" fmla="*/ 64 h 240"/>
              <a:gd name="T22" fmla="*/ 91 w 367"/>
              <a:gd name="T23" fmla="*/ 87 h 240"/>
              <a:gd name="T24" fmla="*/ 102 w 367"/>
              <a:gd name="T25" fmla="*/ 87 h 240"/>
              <a:gd name="T26" fmla="*/ 102 w 367"/>
              <a:gd name="T27" fmla="*/ 143 h 240"/>
              <a:gd name="T28" fmla="*/ 82 w 367"/>
              <a:gd name="T29" fmla="*/ 156 h 240"/>
              <a:gd name="T30" fmla="*/ 82 w 367"/>
              <a:gd name="T31" fmla="*/ 27 h 240"/>
              <a:gd name="T32" fmla="*/ 0 w 367"/>
              <a:gd name="T33" fmla="*/ 0 h 240"/>
              <a:gd name="T34" fmla="*/ 82 w 367"/>
              <a:gd name="T35" fmla="*/ 27 h 240"/>
              <a:gd name="T36" fmla="*/ 82 w 367"/>
              <a:gd name="T37" fmla="*/ 156 h 240"/>
              <a:gd name="T38" fmla="*/ 82 w 367"/>
              <a:gd name="T39" fmla="*/ 156 h 240"/>
              <a:gd name="T40" fmla="*/ 62 w 367"/>
              <a:gd name="T41" fmla="*/ 143 h 240"/>
              <a:gd name="T42" fmla="*/ 62 w 367"/>
              <a:gd name="T43" fmla="*/ 87 h 240"/>
              <a:gd name="T44" fmla="*/ 73 w 367"/>
              <a:gd name="T45" fmla="*/ 87 h 240"/>
              <a:gd name="T46" fmla="*/ 73 w 367"/>
              <a:gd name="T47" fmla="*/ 64 h 240"/>
              <a:gd name="T48" fmla="*/ 62 w 367"/>
              <a:gd name="T49" fmla="*/ 64 h 240"/>
              <a:gd name="T50" fmla="*/ 37 w 367"/>
              <a:gd name="T51" fmla="*/ 64 h 240"/>
              <a:gd name="T52" fmla="*/ 26 w 367"/>
              <a:gd name="T53" fmla="*/ 64 h 240"/>
              <a:gd name="T54" fmla="*/ 26 w 367"/>
              <a:gd name="T55" fmla="*/ 87 h 240"/>
              <a:gd name="T56" fmla="*/ 37 w 367"/>
              <a:gd name="T57" fmla="*/ 87 h 240"/>
              <a:gd name="T58" fmla="*/ 37 w 367"/>
              <a:gd name="T59" fmla="*/ 143 h 240"/>
              <a:gd name="T60" fmla="*/ 82 w 367"/>
              <a:gd name="T61" fmla="*/ 177 h 240"/>
              <a:gd name="T62" fmla="*/ 82 w 367"/>
              <a:gd name="T63" fmla="*/ 177 h 240"/>
              <a:gd name="T64" fmla="*/ 82 w 367"/>
              <a:gd name="T65" fmla="*/ 213 h 240"/>
              <a:gd name="T66" fmla="*/ 0 w 367"/>
              <a:gd name="T67" fmla="*/ 240 h 240"/>
              <a:gd name="T68" fmla="*/ 0 w 367"/>
              <a:gd name="T69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67" h="240">
                <a:moveTo>
                  <a:pt x="82" y="27"/>
                </a:moveTo>
                <a:cubicBezTo>
                  <a:pt x="367" y="120"/>
                  <a:pt x="367" y="120"/>
                  <a:pt x="367" y="120"/>
                </a:cubicBezTo>
                <a:cubicBezTo>
                  <a:pt x="82" y="213"/>
                  <a:pt x="82" y="213"/>
                  <a:pt x="82" y="213"/>
                </a:cubicBezTo>
                <a:cubicBezTo>
                  <a:pt x="82" y="177"/>
                  <a:pt x="82" y="177"/>
                  <a:pt x="82" y="177"/>
                </a:cubicBezTo>
                <a:cubicBezTo>
                  <a:pt x="107" y="177"/>
                  <a:pt x="127" y="162"/>
                  <a:pt x="127" y="143"/>
                </a:cubicBezTo>
                <a:cubicBezTo>
                  <a:pt x="127" y="87"/>
                  <a:pt x="127" y="87"/>
                  <a:pt x="127" y="87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02" y="64"/>
                  <a:pt x="102" y="64"/>
                  <a:pt x="102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1" y="87"/>
                  <a:pt x="91" y="87"/>
                  <a:pt x="91" y="87"/>
                </a:cubicBezTo>
                <a:cubicBezTo>
                  <a:pt x="102" y="87"/>
                  <a:pt x="102" y="87"/>
                  <a:pt x="102" y="87"/>
                </a:cubicBezTo>
                <a:cubicBezTo>
                  <a:pt x="102" y="143"/>
                  <a:pt x="102" y="143"/>
                  <a:pt x="102" y="143"/>
                </a:cubicBezTo>
                <a:cubicBezTo>
                  <a:pt x="102" y="150"/>
                  <a:pt x="93" y="156"/>
                  <a:pt x="82" y="156"/>
                </a:cubicBezTo>
                <a:lnTo>
                  <a:pt x="82" y="27"/>
                </a:lnTo>
                <a:close/>
                <a:moveTo>
                  <a:pt x="0" y="0"/>
                </a:moveTo>
                <a:cubicBezTo>
                  <a:pt x="82" y="27"/>
                  <a:pt x="82" y="27"/>
                  <a:pt x="82" y="27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71" y="156"/>
                  <a:pt x="62" y="150"/>
                  <a:pt x="62" y="143"/>
                </a:cubicBezTo>
                <a:cubicBezTo>
                  <a:pt x="62" y="87"/>
                  <a:pt x="62" y="87"/>
                  <a:pt x="62" y="87"/>
                </a:cubicBezTo>
                <a:cubicBezTo>
                  <a:pt x="73" y="87"/>
                  <a:pt x="73" y="87"/>
                  <a:pt x="73" y="87"/>
                </a:cubicBezTo>
                <a:cubicBezTo>
                  <a:pt x="73" y="64"/>
                  <a:pt x="73" y="64"/>
                  <a:pt x="73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37" y="64"/>
                  <a:pt x="37" y="64"/>
                  <a:pt x="37" y="64"/>
                </a:cubicBezTo>
                <a:cubicBezTo>
                  <a:pt x="26" y="64"/>
                  <a:pt x="26" y="64"/>
                  <a:pt x="26" y="64"/>
                </a:cubicBezTo>
                <a:cubicBezTo>
                  <a:pt x="26" y="87"/>
                  <a:pt x="26" y="87"/>
                  <a:pt x="26" y="87"/>
                </a:cubicBezTo>
                <a:cubicBezTo>
                  <a:pt x="37" y="87"/>
                  <a:pt x="37" y="87"/>
                  <a:pt x="37" y="87"/>
                </a:cubicBezTo>
                <a:cubicBezTo>
                  <a:pt x="37" y="143"/>
                  <a:pt x="37" y="143"/>
                  <a:pt x="37" y="143"/>
                </a:cubicBezTo>
                <a:cubicBezTo>
                  <a:pt x="37" y="162"/>
                  <a:pt x="57" y="177"/>
                  <a:pt x="82" y="177"/>
                </a:cubicBezTo>
                <a:cubicBezTo>
                  <a:pt x="82" y="177"/>
                  <a:pt x="82" y="177"/>
                  <a:pt x="82" y="177"/>
                </a:cubicBezTo>
                <a:cubicBezTo>
                  <a:pt x="82" y="213"/>
                  <a:pt x="82" y="213"/>
                  <a:pt x="82" y="213"/>
                </a:cubicBezTo>
                <a:cubicBezTo>
                  <a:pt x="0" y="240"/>
                  <a:pt x="0" y="240"/>
                  <a:pt x="0" y="240"/>
                </a:cubicBezTo>
                <a:lnTo>
                  <a:pt x="0" y="0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79" name="Freeform 73"/>
          <p:cNvSpPr>
            <a:spLocks noEditPoints="1"/>
          </p:cNvSpPr>
          <p:nvPr/>
        </p:nvSpPr>
        <p:spPr bwMode="auto">
          <a:xfrm>
            <a:off x="9012264" y="3372024"/>
            <a:ext cx="187276" cy="326940"/>
          </a:xfrm>
          <a:custGeom>
            <a:avLst/>
            <a:gdLst>
              <a:gd name="T0" fmla="*/ 37 w 86"/>
              <a:gd name="T1" fmla="*/ 128 h 150"/>
              <a:gd name="T2" fmla="*/ 34 w 86"/>
              <a:gd name="T3" fmla="*/ 127 h 150"/>
              <a:gd name="T4" fmla="*/ 34 w 86"/>
              <a:gd name="T5" fmla="*/ 150 h 150"/>
              <a:gd name="T6" fmla="*/ 45 w 86"/>
              <a:gd name="T7" fmla="*/ 142 h 150"/>
              <a:gd name="T8" fmla="*/ 37 w 86"/>
              <a:gd name="T9" fmla="*/ 128 h 150"/>
              <a:gd name="T10" fmla="*/ 34 w 86"/>
              <a:gd name="T11" fmla="*/ 118 h 150"/>
              <a:gd name="T12" fmla="*/ 34 w 86"/>
              <a:gd name="T13" fmla="*/ 51 h 150"/>
              <a:gd name="T14" fmla="*/ 51 w 86"/>
              <a:gd name="T15" fmla="*/ 46 h 150"/>
              <a:gd name="T16" fmla="*/ 61 w 86"/>
              <a:gd name="T17" fmla="*/ 8 h 150"/>
              <a:gd name="T18" fmla="*/ 72 w 86"/>
              <a:gd name="T19" fmla="*/ 1 h 150"/>
              <a:gd name="T20" fmla="*/ 78 w 86"/>
              <a:gd name="T21" fmla="*/ 12 h 150"/>
              <a:gd name="T22" fmla="*/ 69 w 86"/>
              <a:gd name="T23" fmla="*/ 51 h 150"/>
              <a:gd name="T24" fmla="*/ 82 w 86"/>
              <a:gd name="T25" fmla="*/ 84 h 150"/>
              <a:gd name="T26" fmla="*/ 77 w 86"/>
              <a:gd name="T27" fmla="*/ 103 h 150"/>
              <a:gd name="T28" fmla="*/ 77 w 86"/>
              <a:gd name="T29" fmla="*/ 103 h 150"/>
              <a:gd name="T30" fmla="*/ 86 w 86"/>
              <a:gd name="T31" fmla="*/ 117 h 150"/>
              <a:gd name="T32" fmla="*/ 83 w 86"/>
              <a:gd name="T33" fmla="*/ 130 h 150"/>
              <a:gd name="T34" fmla="*/ 34 w 86"/>
              <a:gd name="T35" fmla="*/ 118 h 150"/>
              <a:gd name="T36" fmla="*/ 34 w 86"/>
              <a:gd name="T37" fmla="*/ 127 h 150"/>
              <a:gd name="T38" fmla="*/ 23 w 86"/>
              <a:gd name="T39" fmla="*/ 136 h 150"/>
              <a:gd name="T40" fmla="*/ 31 w 86"/>
              <a:gd name="T41" fmla="*/ 150 h 150"/>
              <a:gd name="T42" fmla="*/ 34 w 86"/>
              <a:gd name="T43" fmla="*/ 150 h 150"/>
              <a:gd name="T44" fmla="*/ 34 w 86"/>
              <a:gd name="T45" fmla="*/ 127 h 150"/>
              <a:gd name="T46" fmla="*/ 34 w 86"/>
              <a:gd name="T47" fmla="*/ 51 h 150"/>
              <a:gd name="T48" fmla="*/ 34 w 86"/>
              <a:gd name="T49" fmla="*/ 118 h 150"/>
              <a:gd name="T50" fmla="*/ 0 w 86"/>
              <a:gd name="T51" fmla="*/ 109 h 150"/>
              <a:gd name="T52" fmla="*/ 3 w 86"/>
              <a:gd name="T53" fmla="*/ 96 h 150"/>
              <a:gd name="T54" fmla="*/ 18 w 86"/>
              <a:gd name="T55" fmla="*/ 88 h 150"/>
              <a:gd name="T56" fmla="*/ 23 w 86"/>
              <a:gd name="T57" fmla="*/ 69 h 150"/>
              <a:gd name="T58" fmla="*/ 34 w 86"/>
              <a:gd name="T59" fmla="*/ 51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6" h="150">
                <a:moveTo>
                  <a:pt x="37" y="128"/>
                </a:moveTo>
                <a:cubicBezTo>
                  <a:pt x="36" y="127"/>
                  <a:pt x="35" y="127"/>
                  <a:pt x="34" y="127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9" y="150"/>
                  <a:pt x="44" y="147"/>
                  <a:pt x="45" y="142"/>
                </a:cubicBezTo>
                <a:cubicBezTo>
                  <a:pt x="47" y="136"/>
                  <a:pt x="43" y="129"/>
                  <a:pt x="37" y="128"/>
                </a:cubicBezTo>
                <a:close/>
                <a:moveTo>
                  <a:pt x="34" y="118"/>
                </a:moveTo>
                <a:cubicBezTo>
                  <a:pt x="34" y="51"/>
                  <a:pt x="34" y="51"/>
                  <a:pt x="34" y="51"/>
                </a:cubicBezTo>
                <a:cubicBezTo>
                  <a:pt x="39" y="48"/>
                  <a:pt x="45" y="46"/>
                  <a:pt x="51" y="46"/>
                </a:cubicBezTo>
                <a:cubicBezTo>
                  <a:pt x="61" y="8"/>
                  <a:pt x="61" y="8"/>
                  <a:pt x="61" y="8"/>
                </a:cubicBezTo>
                <a:cubicBezTo>
                  <a:pt x="62" y="3"/>
                  <a:pt x="67" y="0"/>
                  <a:pt x="72" y="1"/>
                </a:cubicBezTo>
                <a:cubicBezTo>
                  <a:pt x="77" y="2"/>
                  <a:pt x="80" y="7"/>
                  <a:pt x="78" y="12"/>
                </a:cubicBezTo>
                <a:cubicBezTo>
                  <a:pt x="69" y="51"/>
                  <a:pt x="69" y="51"/>
                  <a:pt x="69" y="51"/>
                </a:cubicBezTo>
                <a:cubicBezTo>
                  <a:pt x="79" y="57"/>
                  <a:pt x="86" y="68"/>
                  <a:pt x="82" y="84"/>
                </a:cubicBezTo>
                <a:cubicBezTo>
                  <a:pt x="82" y="84"/>
                  <a:pt x="79" y="97"/>
                  <a:pt x="77" y="103"/>
                </a:cubicBezTo>
                <a:cubicBezTo>
                  <a:pt x="77" y="103"/>
                  <a:pt x="77" y="103"/>
                  <a:pt x="77" y="103"/>
                </a:cubicBezTo>
                <a:cubicBezTo>
                  <a:pt x="75" y="112"/>
                  <a:pt x="86" y="117"/>
                  <a:pt x="86" y="117"/>
                </a:cubicBezTo>
                <a:cubicBezTo>
                  <a:pt x="83" y="130"/>
                  <a:pt x="83" y="130"/>
                  <a:pt x="83" y="130"/>
                </a:cubicBezTo>
                <a:lnTo>
                  <a:pt x="34" y="118"/>
                </a:lnTo>
                <a:close/>
                <a:moveTo>
                  <a:pt x="34" y="127"/>
                </a:moveTo>
                <a:cubicBezTo>
                  <a:pt x="29" y="127"/>
                  <a:pt x="24" y="131"/>
                  <a:pt x="23" y="136"/>
                </a:cubicBezTo>
                <a:cubicBezTo>
                  <a:pt x="21" y="142"/>
                  <a:pt x="25" y="148"/>
                  <a:pt x="31" y="150"/>
                </a:cubicBezTo>
                <a:cubicBezTo>
                  <a:pt x="32" y="150"/>
                  <a:pt x="33" y="150"/>
                  <a:pt x="34" y="150"/>
                </a:cubicBezTo>
                <a:cubicBezTo>
                  <a:pt x="34" y="127"/>
                  <a:pt x="34" y="127"/>
                  <a:pt x="34" y="127"/>
                </a:cubicBezTo>
                <a:close/>
                <a:moveTo>
                  <a:pt x="34" y="51"/>
                </a:moveTo>
                <a:cubicBezTo>
                  <a:pt x="34" y="118"/>
                  <a:pt x="34" y="118"/>
                  <a:pt x="34" y="118"/>
                </a:cubicBezTo>
                <a:cubicBezTo>
                  <a:pt x="0" y="109"/>
                  <a:pt x="0" y="109"/>
                  <a:pt x="0" y="109"/>
                </a:cubicBezTo>
                <a:cubicBezTo>
                  <a:pt x="3" y="96"/>
                  <a:pt x="3" y="96"/>
                  <a:pt x="3" y="96"/>
                </a:cubicBezTo>
                <a:cubicBezTo>
                  <a:pt x="3" y="96"/>
                  <a:pt x="16" y="97"/>
                  <a:pt x="18" y="88"/>
                </a:cubicBezTo>
                <a:cubicBezTo>
                  <a:pt x="20" y="80"/>
                  <a:pt x="23" y="69"/>
                  <a:pt x="23" y="69"/>
                </a:cubicBezTo>
                <a:cubicBezTo>
                  <a:pt x="25" y="61"/>
                  <a:pt x="29" y="55"/>
                  <a:pt x="34" y="51"/>
                </a:cubicBez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80" name="Freeform 74"/>
          <p:cNvSpPr>
            <a:spLocks noEditPoints="1"/>
          </p:cNvSpPr>
          <p:nvPr/>
        </p:nvSpPr>
        <p:spPr bwMode="auto">
          <a:xfrm>
            <a:off x="7377564" y="2251541"/>
            <a:ext cx="376140" cy="460255"/>
          </a:xfrm>
          <a:custGeom>
            <a:avLst/>
            <a:gdLst>
              <a:gd name="T0" fmla="*/ 172 w 172"/>
              <a:gd name="T1" fmla="*/ 9 h 211"/>
              <a:gd name="T2" fmla="*/ 121 w 172"/>
              <a:gd name="T3" fmla="*/ 37 h 211"/>
              <a:gd name="T4" fmla="*/ 143 w 172"/>
              <a:gd name="T5" fmla="*/ 211 h 211"/>
              <a:gd name="T6" fmla="*/ 124 w 172"/>
              <a:gd name="T7" fmla="*/ 165 h 211"/>
              <a:gd name="T8" fmla="*/ 131 w 172"/>
              <a:gd name="T9" fmla="*/ 108 h 211"/>
              <a:gd name="T10" fmla="*/ 121 w 172"/>
              <a:gd name="T11" fmla="*/ 86 h 211"/>
              <a:gd name="T12" fmla="*/ 129 w 172"/>
              <a:gd name="T13" fmla="*/ 146 h 211"/>
              <a:gd name="T14" fmla="*/ 127 w 172"/>
              <a:gd name="T15" fmla="*/ 116 h 211"/>
              <a:gd name="T16" fmla="*/ 121 w 172"/>
              <a:gd name="T17" fmla="*/ 156 h 211"/>
              <a:gd name="T18" fmla="*/ 121 w 172"/>
              <a:gd name="T19" fmla="*/ 9 h 211"/>
              <a:gd name="T20" fmla="*/ 98 w 172"/>
              <a:gd name="T21" fmla="*/ 37 h 211"/>
              <a:gd name="T22" fmla="*/ 110 w 172"/>
              <a:gd name="T23" fmla="*/ 88 h 211"/>
              <a:gd name="T24" fmla="*/ 100 w 172"/>
              <a:gd name="T25" fmla="*/ 81 h 211"/>
              <a:gd name="T26" fmla="*/ 121 w 172"/>
              <a:gd name="T27" fmla="*/ 211 h 211"/>
              <a:gd name="T28" fmla="*/ 101 w 172"/>
              <a:gd name="T29" fmla="*/ 163 h 211"/>
              <a:gd name="T30" fmla="*/ 121 w 172"/>
              <a:gd name="T31" fmla="*/ 211 h 211"/>
              <a:gd name="T32" fmla="*/ 113 w 172"/>
              <a:gd name="T33" fmla="*/ 148 h 211"/>
              <a:gd name="T34" fmla="*/ 121 w 172"/>
              <a:gd name="T35" fmla="*/ 156 h 211"/>
              <a:gd name="T36" fmla="*/ 98 w 172"/>
              <a:gd name="T37" fmla="*/ 0 h 211"/>
              <a:gd name="T38" fmla="*/ 71 w 172"/>
              <a:gd name="T39" fmla="*/ 0 h 211"/>
              <a:gd name="T40" fmla="*/ 98 w 172"/>
              <a:gd name="T41" fmla="*/ 80 h 211"/>
              <a:gd name="T42" fmla="*/ 71 w 172"/>
              <a:gd name="T43" fmla="*/ 37 h 211"/>
              <a:gd name="T44" fmla="*/ 71 w 172"/>
              <a:gd name="T45" fmla="*/ 166 h 211"/>
              <a:gd name="T46" fmla="*/ 98 w 172"/>
              <a:gd name="T47" fmla="*/ 141 h 211"/>
              <a:gd name="T48" fmla="*/ 98 w 172"/>
              <a:gd name="T49" fmla="*/ 160 h 211"/>
              <a:gd name="T50" fmla="*/ 74 w 172"/>
              <a:gd name="T51" fmla="*/ 124 h 211"/>
              <a:gd name="T52" fmla="*/ 71 w 172"/>
              <a:gd name="T53" fmla="*/ 118 h 211"/>
              <a:gd name="T54" fmla="*/ 71 w 172"/>
              <a:gd name="T55" fmla="*/ 98 h 211"/>
              <a:gd name="T56" fmla="*/ 71 w 172"/>
              <a:gd name="T57" fmla="*/ 0 h 211"/>
              <a:gd name="T58" fmla="*/ 60 w 172"/>
              <a:gd name="T59" fmla="*/ 0 h 211"/>
              <a:gd name="T60" fmla="*/ 71 w 172"/>
              <a:gd name="T61" fmla="*/ 88 h 211"/>
              <a:gd name="T62" fmla="*/ 60 w 172"/>
              <a:gd name="T63" fmla="*/ 37 h 211"/>
              <a:gd name="T64" fmla="*/ 60 w 172"/>
              <a:gd name="T65" fmla="*/ 120 h 211"/>
              <a:gd name="T66" fmla="*/ 65 w 172"/>
              <a:gd name="T67" fmla="*/ 166 h 211"/>
              <a:gd name="T68" fmla="*/ 71 w 172"/>
              <a:gd name="T69" fmla="*/ 98 h 211"/>
              <a:gd name="T70" fmla="*/ 71 w 172"/>
              <a:gd name="T71" fmla="*/ 98 h 211"/>
              <a:gd name="T72" fmla="*/ 60 w 172"/>
              <a:gd name="T73" fmla="*/ 9 h 211"/>
              <a:gd name="T74" fmla="*/ 12 w 172"/>
              <a:gd name="T75" fmla="*/ 23 h 211"/>
              <a:gd name="T76" fmla="*/ 60 w 172"/>
              <a:gd name="T77" fmla="*/ 100 h 211"/>
              <a:gd name="T78" fmla="*/ 28 w 172"/>
              <a:gd name="T79" fmla="*/ 118 h 211"/>
              <a:gd name="T80" fmla="*/ 29 w 172"/>
              <a:gd name="T81" fmla="*/ 134 h 211"/>
              <a:gd name="T82" fmla="*/ 34 w 172"/>
              <a:gd name="T83" fmla="*/ 127 h 211"/>
              <a:gd name="T84" fmla="*/ 47 w 172"/>
              <a:gd name="T85" fmla="*/ 120 h 211"/>
              <a:gd name="T86" fmla="*/ 36 w 172"/>
              <a:gd name="T87" fmla="*/ 178 h 211"/>
              <a:gd name="T88" fmla="*/ 45 w 172"/>
              <a:gd name="T89" fmla="*/ 163 h 211"/>
              <a:gd name="T90" fmla="*/ 60 w 172"/>
              <a:gd name="T91" fmla="*/ 211 h 211"/>
              <a:gd name="T92" fmla="*/ 0 w 172"/>
              <a:gd name="T93" fmla="*/ 29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2" h="211">
                <a:moveTo>
                  <a:pt x="121" y="0"/>
                </a:moveTo>
                <a:cubicBezTo>
                  <a:pt x="172" y="0"/>
                  <a:pt x="172" y="0"/>
                  <a:pt x="172" y="0"/>
                </a:cubicBezTo>
                <a:cubicBezTo>
                  <a:pt x="172" y="9"/>
                  <a:pt x="172" y="9"/>
                  <a:pt x="172" y="9"/>
                </a:cubicBezTo>
                <a:cubicBezTo>
                  <a:pt x="121" y="9"/>
                  <a:pt x="121" y="9"/>
                  <a:pt x="121" y="9"/>
                </a:cubicBezTo>
                <a:cubicBezTo>
                  <a:pt x="121" y="0"/>
                  <a:pt x="121" y="0"/>
                  <a:pt x="121" y="0"/>
                </a:cubicBezTo>
                <a:close/>
                <a:moveTo>
                  <a:pt x="121" y="37"/>
                </a:moveTo>
                <a:cubicBezTo>
                  <a:pt x="172" y="37"/>
                  <a:pt x="172" y="37"/>
                  <a:pt x="172" y="37"/>
                </a:cubicBezTo>
                <a:cubicBezTo>
                  <a:pt x="172" y="183"/>
                  <a:pt x="172" y="183"/>
                  <a:pt x="172" y="183"/>
                </a:cubicBezTo>
                <a:cubicBezTo>
                  <a:pt x="172" y="198"/>
                  <a:pt x="159" y="211"/>
                  <a:pt x="143" y="211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1" y="166"/>
                  <a:pt x="121" y="166"/>
                  <a:pt x="121" y="166"/>
                </a:cubicBezTo>
                <a:cubicBezTo>
                  <a:pt x="122" y="166"/>
                  <a:pt x="123" y="166"/>
                  <a:pt x="124" y="165"/>
                </a:cubicBezTo>
                <a:cubicBezTo>
                  <a:pt x="130" y="163"/>
                  <a:pt x="134" y="159"/>
                  <a:pt x="138" y="153"/>
                </a:cubicBezTo>
                <a:cubicBezTo>
                  <a:pt x="142" y="145"/>
                  <a:pt x="145" y="137"/>
                  <a:pt x="145" y="128"/>
                </a:cubicBezTo>
                <a:cubicBezTo>
                  <a:pt x="145" y="115"/>
                  <a:pt x="140" y="108"/>
                  <a:pt x="131" y="108"/>
                </a:cubicBezTo>
                <a:cubicBezTo>
                  <a:pt x="128" y="108"/>
                  <a:pt x="125" y="109"/>
                  <a:pt x="121" y="111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21" y="37"/>
                  <a:pt x="121" y="37"/>
                  <a:pt x="121" y="37"/>
                </a:cubicBezTo>
                <a:close/>
                <a:moveTo>
                  <a:pt x="121" y="156"/>
                </a:moveTo>
                <a:cubicBezTo>
                  <a:pt x="123" y="155"/>
                  <a:pt x="126" y="152"/>
                  <a:pt x="129" y="146"/>
                </a:cubicBezTo>
                <a:cubicBezTo>
                  <a:pt x="131" y="140"/>
                  <a:pt x="133" y="134"/>
                  <a:pt x="133" y="129"/>
                </a:cubicBezTo>
                <a:cubicBezTo>
                  <a:pt x="133" y="123"/>
                  <a:pt x="132" y="119"/>
                  <a:pt x="129" y="117"/>
                </a:cubicBezTo>
                <a:cubicBezTo>
                  <a:pt x="129" y="117"/>
                  <a:pt x="128" y="116"/>
                  <a:pt x="127" y="116"/>
                </a:cubicBezTo>
                <a:cubicBezTo>
                  <a:pt x="126" y="116"/>
                  <a:pt x="124" y="117"/>
                  <a:pt x="123" y="117"/>
                </a:cubicBezTo>
                <a:cubicBezTo>
                  <a:pt x="122" y="117"/>
                  <a:pt x="121" y="117"/>
                  <a:pt x="121" y="118"/>
                </a:cubicBezTo>
                <a:lnTo>
                  <a:pt x="121" y="156"/>
                </a:lnTo>
                <a:close/>
                <a:moveTo>
                  <a:pt x="98" y="0"/>
                </a:moveTo>
                <a:cubicBezTo>
                  <a:pt x="121" y="0"/>
                  <a:pt x="121" y="0"/>
                  <a:pt x="121" y="0"/>
                </a:cubicBezTo>
                <a:cubicBezTo>
                  <a:pt x="121" y="9"/>
                  <a:pt x="121" y="9"/>
                  <a:pt x="121" y="9"/>
                </a:cubicBezTo>
                <a:cubicBezTo>
                  <a:pt x="98" y="9"/>
                  <a:pt x="98" y="9"/>
                  <a:pt x="98" y="9"/>
                </a:cubicBezTo>
                <a:cubicBezTo>
                  <a:pt x="98" y="0"/>
                  <a:pt x="98" y="0"/>
                  <a:pt x="98" y="0"/>
                </a:cubicBezTo>
                <a:close/>
                <a:moveTo>
                  <a:pt x="98" y="37"/>
                </a:moveTo>
                <a:cubicBezTo>
                  <a:pt x="121" y="37"/>
                  <a:pt x="121" y="37"/>
                  <a:pt x="121" y="37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98" y="141"/>
                  <a:pt x="98" y="141"/>
                  <a:pt x="98" y="141"/>
                </a:cubicBezTo>
                <a:cubicBezTo>
                  <a:pt x="98" y="90"/>
                  <a:pt x="98" y="90"/>
                  <a:pt x="98" y="90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99" y="81"/>
                  <a:pt x="98" y="80"/>
                </a:cubicBezTo>
                <a:cubicBezTo>
                  <a:pt x="98" y="37"/>
                  <a:pt x="98" y="37"/>
                  <a:pt x="98" y="37"/>
                </a:cubicBezTo>
                <a:close/>
                <a:moveTo>
                  <a:pt x="121" y="211"/>
                </a:moveTo>
                <a:cubicBezTo>
                  <a:pt x="98" y="211"/>
                  <a:pt x="98" y="211"/>
                  <a:pt x="98" y="211"/>
                </a:cubicBezTo>
                <a:cubicBezTo>
                  <a:pt x="98" y="160"/>
                  <a:pt x="98" y="160"/>
                  <a:pt x="98" y="160"/>
                </a:cubicBezTo>
                <a:cubicBezTo>
                  <a:pt x="99" y="161"/>
                  <a:pt x="100" y="162"/>
                  <a:pt x="101" y="163"/>
                </a:cubicBezTo>
                <a:cubicBezTo>
                  <a:pt x="103" y="166"/>
                  <a:pt x="107" y="167"/>
                  <a:pt x="112" y="167"/>
                </a:cubicBezTo>
                <a:cubicBezTo>
                  <a:pt x="115" y="167"/>
                  <a:pt x="118" y="167"/>
                  <a:pt x="121" y="166"/>
                </a:cubicBezTo>
                <a:cubicBezTo>
                  <a:pt x="121" y="211"/>
                  <a:pt x="121" y="211"/>
                  <a:pt x="121" y="211"/>
                </a:cubicBezTo>
                <a:close/>
                <a:moveTo>
                  <a:pt x="121" y="118"/>
                </a:moveTo>
                <a:cubicBezTo>
                  <a:pt x="120" y="118"/>
                  <a:pt x="120" y="118"/>
                  <a:pt x="120" y="119"/>
                </a:cubicBezTo>
                <a:cubicBezTo>
                  <a:pt x="113" y="148"/>
                  <a:pt x="113" y="148"/>
                  <a:pt x="113" y="148"/>
                </a:cubicBezTo>
                <a:cubicBezTo>
                  <a:pt x="113" y="149"/>
                  <a:pt x="113" y="150"/>
                  <a:pt x="113" y="151"/>
                </a:cubicBezTo>
                <a:cubicBezTo>
                  <a:pt x="113" y="154"/>
                  <a:pt x="115" y="156"/>
                  <a:pt x="119" y="156"/>
                </a:cubicBezTo>
                <a:cubicBezTo>
                  <a:pt x="120" y="156"/>
                  <a:pt x="120" y="156"/>
                  <a:pt x="121" y="156"/>
                </a:cubicBezTo>
                <a:lnTo>
                  <a:pt x="121" y="118"/>
                </a:lnTo>
                <a:close/>
                <a:moveTo>
                  <a:pt x="71" y="0"/>
                </a:moveTo>
                <a:cubicBezTo>
                  <a:pt x="98" y="0"/>
                  <a:pt x="98" y="0"/>
                  <a:pt x="98" y="0"/>
                </a:cubicBezTo>
                <a:cubicBezTo>
                  <a:pt x="98" y="9"/>
                  <a:pt x="98" y="9"/>
                  <a:pt x="98" y="9"/>
                </a:cubicBezTo>
                <a:cubicBezTo>
                  <a:pt x="71" y="9"/>
                  <a:pt x="71" y="9"/>
                  <a:pt x="71" y="9"/>
                </a:cubicBezTo>
                <a:cubicBezTo>
                  <a:pt x="71" y="0"/>
                  <a:pt x="71" y="0"/>
                  <a:pt x="71" y="0"/>
                </a:cubicBezTo>
                <a:close/>
                <a:moveTo>
                  <a:pt x="71" y="37"/>
                </a:moveTo>
                <a:cubicBezTo>
                  <a:pt x="98" y="37"/>
                  <a:pt x="98" y="37"/>
                  <a:pt x="98" y="37"/>
                </a:cubicBezTo>
                <a:cubicBezTo>
                  <a:pt x="98" y="80"/>
                  <a:pt x="98" y="80"/>
                  <a:pt x="98" y="80"/>
                </a:cubicBezTo>
                <a:cubicBezTo>
                  <a:pt x="96" y="80"/>
                  <a:pt x="94" y="80"/>
                  <a:pt x="91" y="80"/>
                </a:cubicBezTo>
                <a:cubicBezTo>
                  <a:pt x="85" y="80"/>
                  <a:pt x="78" y="83"/>
                  <a:pt x="71" y="88"/>
                </a:cubicBezTo>
                <a:cubicBezTo>
                  <a:pt x="71" y="37"/>
                  <a:pt x="71" y="37"/>
                  <a:pt x="71" y="37"/>
                </a:cubicBezTo>
                <a:close/>
                <a:moveTo>
                  <a:pt x="98" y="211"/>
                </a:moveTo>
                <a:cubicBezTo>
                  <a:pt x="71" y="211"/>
                  <a:pt x="71" y="211"/>
                  <a:pt x="71" y="211"/>
                </a:cubicBezTo>
                <a:cubicBezTo>
                  <a:pt x="71" y="166"/>
                  <a:pt x="71" y="166"/>
                  <a:pt x="71" y="166"/>
                </a:cubicBezTo>
                <a:cubicBezTo>
                  <a:pt x="82" y="166"/>
                  <a:pt x="82" y="166"/>
                  <a:pt x="82" y="166"/>
                </a:cubicBezTo>
                <a:cubicBezTo>
                  <a:pt x="98" y="90"/>
                  <a:pt x="98" y="90"/>
                  <a:pt x="98" y="90"/>
                </a:cubicBezTo>
                <a:cubicBezTo>
                  <a:pt x="98" y="141"/>
                  <a:pt x="98" y="141"/>
                  <a:pt x="98" y="141"/>
                </a:cubicBezTo>
                <a:cubicBezTo>
                  <a:pt x="97" y="146"/>
                  <a:pt x="97" y="146"/>
                  <a:pt x="97" y="146"/>
                </a:cubicBezTo>
                <a:cubicBezTo>
                  <a:pt x="97" y="148"/>
                  <a:pt x="97" y="150"/>
                  <a:pt x="97" y="152"/>
                </a:cubicBezTo>
                <a:cubicBezTo>
                  <a:pt x="97" y="155"/>
                  <a:pt x="97" y="158"/>
                  <a:pt x="98" y="160"/>
                </a:cubicBezTo>
                <a:cubicBezTo>
                  <a:pt x="98" y="211"/>
                  <a:pt x="98" y="211"/>
                  <a:pt x="98" y="211"/>
                </a:cubicBezTo>
                <a:close/>
                <a:moveTo>
                  <a:pt x="71" y="137"/>
                </a:moveTo>
                <a:cubicBezTo>
                  <a:pt x="74" y="124"/>
                  <a:pt x="74" y="124"/>
                  <a:pt x="74" y="124"/>
                </a:cubicBezTo>
                <a:cubicBezTo>
                  <a:pt x="73" y="124"/>
                  <a:pt x="72" y="124"/>
                  <a:pt x="71" y="123"/>
                </a:cubicBezTo>
                <a:cubicBezTo>
                  <a:pt x="71" y="137"/>
                  <a:pt x="71" y="137"/>
                  <a:pt x="71" y="137"/>
                </a:cubicBezTo>
                <a:close/>
                <a:moveTo>
                  <a:pt x="71" y="118"/>
                </a:moveTo>
                <a:cubicBezTo>
                  <a:pt x="73" y="118"/>
                  <a:pt x="74" y="119"/>
                  <a:pt x="75" y="119"/>
                </a:cubicBezTo>
                <a:cubicBezTo>
                  <a:pt x="82" y="88"/>
                  <a:pt x="82" y="88"/>
                  <a:pt x="82" y="88"/>
                </a:cubicBezTo>
                <a:cubicBezTo>
                  <a:pt x="79" y="90"/>
                  <a:pt x="75" y="93"/>
                  <a:pt x="71" y="98"/>
                </a:cubicBezTo>
                <a:lnTo>
                  <a:pt x="71" y="118"/>
                </a:lnTo>
                <a:close/>
                <a:moveTo>
                  <a:pt x="60" y="0"/>
                </a:moveTo>
                <a:cubicBezTo>
                  <a:pt x="71" y="0"/>
                  <a:pt x="71" y="0"/>
                  <a:pt x="71" y="0"/>
                </a:cubicBezTo>
                <a:cubicBezTo>
                  <a:pt x="71" y="9"/>
                  <a:pt x="71" y="9"/>
                  <a:pt x="71" y="9"/>
                </a:cubicBezTo>
                <a:cubicBezTo>
                  <a:pt x="60" y="9"/>
                  <a:pt x="60" y="9"/>
                  <a:pt x="60" y="9"/>
                </a:cubicBezTo>
                <a:cubicBezTo>
                  <a:pt x="60" y="0"/>
                  <a:pt x="60" y="0"/>
                  <a:pt x="60" y="0"/>
                </a:cubicBezTo>
                <a:close/>
                <a:moveTo>
                  <a:pt x="60" y="37"/>
                </a:moveTo>
                <a:cubicBezTo>
                  <a:pt x="71" y="37"/>
                  <a:pt x="71" y="37"/>
                  <a:pt x="71" y="37"/>
                </a:cubicBezTo>
                <a:cubicBezTo>
                  <a:pt x="71" y="88"/>
                  <a:pt x="71" y="88"/>
                  <a:pt x="71" y="88"/>
                </a:cubicBezTo>
                <a:cubicBezTo>
                  <a:pt x="71" y="89"/>
                  <a:pt x="71" y="89"/>
                  <a:pt x="71" y="89"/>
                </a:cubicBezTo>
                <a:cubicBezTo>
                  <a:pt x="67" y="92"/>
                  <a:pt x="64" y="96"/>
                  <a:pt x="60" y="100"/>
                </a:cubicBezTo>
                <a:cubicBezTo>
                  <a:pt x="60" y="37"/>
                  <a:pt x="60" y="37"/>
                  <a:pt x="60" y="37"/>
                </a:cubicBezTo>
                <a:close/>
                <a:moveTo>
                  <a:pt x="71" y="211"/>
                </a:moveTo>
                <a:cubicBezTo>
                  <a:pt x="60" y="211"/>
                  <a:pt x="60" y="211"/>
                  <a:pt x="60" y="211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4" y="121"/>
                  <a:pt x="68" y="122"/>
                  <a:pt x="71" y="123"/>
                </a:cubicBezTo>
                <a:cubicBezTo>
                  <a:pt x="71" y="137"/>
                  <a:pt x="71" y="137"/>
                  <a:pt x="71" y="137"/>
                </a:cubicBezTo>
                <a:cubicBezTo>
                  <a:pt x="65" y="166"/>
                  <a:pt x="65" y="166"/>
                  <a:pt x="65" y="166"/>
                </a:cubicBezTo>
                <a:cubicBezTo>
                  <a:pt x="71" y="166"/>
                  <a:pt x="71" y="166"/>
                  <a:pt x="71" y="166"/>
                </a:cubicBezTo>
                <a:cubicBezTo>
                  <a:pt x="71" y="211"/>
                  <a:pt x="71" y="211"/>
                  <a:pt x="71" y="211"/>
                </a:cubicBezTo>
                <a:close/>
                <a:moveTo>
                  <a:pt x="71" y="98"/>
                </a:moveTo>
                <a:cubicBezTo>
                  <a:pt x="68" y="102"/>
                  <a:pt x="65" y="108"/>
                  <a:pt x="61" y="115"/>
                </a:cubicBezTo>
                <a:cubicBezTo>
                  <a:pt x="65" y="116"/>
                  <a:pt x="68" y="117"/>
                  <a:pt x="71" y="118"/>
                </a:cubicBezTo>
                <a:lnTo>
                  <a:pt x="71" y="98"/>
                </a:lnTo>
                <a:close/>
                <a:moveTo>
                  <a:pt x="29" y="0"/>
                </a:moveTo>
                <a:cubicBezTo>
                  <a:pt x="60" y="0"/>
                  <a:pt x="60" y="0"/>
                  <a:pt x="60" y="0"/>
                </a:cubicBezTo>
                <a:cubicBezTo>
                  <a:pt x="60" y="9"/>
                  <a:pt x="60" y="9"/>
                  <a:pt x="60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18" y="9"/>
                  <a:pt x="12" y="15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30"/>
                  <a:pt x="18" y="37"/>
                  <a:pt x="26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57" y="104"/>
                  <a:pt x="54" y="109"/>
                  <a:pt x="51" y="114"/>
                </a:cubicBezTo>
                <a:cubicBezTo>
                  <a:pt x="48" y="114"/>
                  <a:pt x="46" y="113"/>
                  <a:pt x="45" y="113"/>
                </a:cubicBezTo>
                <a:cubicBezTo>
                  <a:pt x="38" y="113"/>
                  <a:pt x="32" y="115"/>
                  <a:pt x="28" y="118"/>
                </a:cubicBezTo>
                <a:cubicBezTo>
                  <a:pt x="23" y="120"/>
                  <a:pt x="21" y="124"/>
                  <a:pt x="21" y="128"/>
                </a:cubicBezTo>
                <a:cubicBezTo>
                  <a:pt x="21" y="130"/>
                  <a:pt x="22" y="131"/>
                  <a:pt x="23" y="133"/>
                </a:cubicBezTo>
                <a:cubicBezTo>
                  <a:pt x="24" y="134"/>
                  <a:pt x="26" y="134"/>
                  <a:pt x="29" y="134"/>
                </a:cubicBezTo>
                <a:cubicBezTo>
                  <a:pt x="30" y="134"/>
                  <a:pt x="31" y="134"/>
                  <a:pt x="33" y="133"/>
                </a:cubicBezTo>
                <a:cubicBezTo>
                  <a:pt x="34" y="132"/>
                  <a:pt x="35" y="131"/>
                  <a:pt x="35" y="130"/>
                </a:cubicBezTo>
                <a:cubicBezTo>
                  <a:pt x="35" y="129"/>
                  <a:pt x="34" y="128"/>
                  <a:pt x="34" y="127"/>
                </a:cubicBezTo>
                <a:cubicBezTo>
                  <a:pt x="34" y="127"/>
                  <a:pt x="33" y="126"/>
                  <a:pt x="33" y="126"/>
                </a:cubicBezTo>
                <a:cubicBezTo>
                  <a:pt x="34" y="124"/>
                  <a:pt x="35" y="123"/>
                  <a:pt x="38" y="122"/>
                </a:cubicBezTo>
                <a:cubicBezTo>
                  <a:pt x="40" y="121"/>
                  <a:pt x="43" y="120"/>
                  <a:pt x="47" y="120"/>
                </a:cubicBezTo>
                <a:cubicBezTo>
                  <a:pt x="44" y="125"/>
                  <a:pt x="42" y="129"/>
                  <a:pt x="40" y="134"/>
                </a:cubicBezTo>
                <a:cubicBezTo>
                  <a:pt x="33" y="148"/>
                  <a:pt x="30" y="159"/>
                  <a:pt x="30" y="167"/>
                </a:cubicBezTo>
                <a:cubicBezTo>
                  <a:pt x="30" y="173"/>
                  <a:pt x="32" y="176"/>
                  <a:pt x="36" y="178"/>
                </a:cubicBezTo>
                <a:cubicBezTo>
                  <a:pt x="37" y="179"/>
                  <a:pt x="41" y="180"/>
                  <a:pt x="45" y="180"/>
                </a:cubicBezTo>
                <a:cubicBezTo>
                  <a:pt x="44" y="178"/>
                  <a:pt x="44" y="176"/>
                  <a:pt x="44" y="173"/>
                </a:cubicBezTo>
                <a:cubicBezTo>
                  <a:pt x="44" y="170"/>
                  <a:pt x="44" y="167"/>
                  <a:pt x="45" y="163"/>
                </a:cubicBezTo>
                <a:cubicBezTo>
                  <a:pt x="47" y="150"/>
                  <a:pt x="52" y="136"/>
                  <a:pt x="59" y="120"/>
                </a:cubicBezTo>
                <a:cubicBezTo>
                  <a:pt x="59" y="120"/>
                  <a:pt x="60" y="120"/>
                  <a:pt x="60" y="120"/>
                </a:cubicBezTo>
                <a:cubicBezTo>
                  <a:pt x="60" y="211"/>
                  <a:pt x="60" y="211"/>
                  <a:pt x="60" y="211"/>
                </a:cubicBezTo>
                <a:cubicBezTo>
                  <a:pt x="29" y="211"/>
                  <a:pt x="29" y="211"/>
                  <a:pt x="29" y="211"/>
                </a:cubicBezTo>
                <a:cubicBezTo>
                  <a:pt x="13" y="211"/>
                  <a:pt x="0" y="198"/>
                  <a:pt x="0" y="183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3" y="0"/>
                  <a:pt x="29" y="0"/>
                </a:cubicBezTo>
                <a:close/>
              </a:path>
            </a:pathLst>
          </a:custGeom>
          <a:solidFill>
            <a:srgbClr val="E61817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81" name="Freeform 75"/>
          <p:cNvSpPr>
            <a:spLocks noEditPoints="1"/>
          </p:cNvSpPr>
          <p:nvPr/>
        </p:nvSpPr>
        <p:spPr bwMode="auto">
          <a:xfrm>
            <a:off x="8101276" y="2735601"/>
            <a:ext cx="569764" cy="571351"/>
          </a:xfrm>
          <a:custGeom>
            <a:avLst/>
            <a:gdLst>
              <a:gd name="T0" fmla="*/ 249 w 261"/>
              <a:gd name="T1" fmla="*/ 220 h 262"/>
              <a:gd name="T2" fmla="*/ 261 w 261"/>
              <a:gd name="T3" fmla="*/ 70 h 262"/>
              <a:gd name="T4" fmla="*/ 249 w 261"/>
              <a:gd name="T5" fmla="*/ 70 h 262"/>
              <a:gd name="T6" fmla="*/ 249 w 261"/>
              <a:gd name="T7" fmla="*/ 154 h 262"/>
              <a:gd name="T8" fmla="*/ 227 w 261"/>
              <a:gd name="T9" fmla="*/ 180 h 262"/>
              <a:gd name="T10" fmla="*/ 209 w 261"/>
              <a:gd name="T11" fmla="*/ 262 h 262"/>
              <a:gd name="T12" fmla="*/ 209 w 261"/>
              <a:gd name="T13" fmla="*/ 262 h 262"/>
              <a:gd name="T14" fmla="*/ 209 w 261"/>
              <a:gd name="T15" fmla="*/ 15 h 262"/>
              <a:gd name="T16" fmla="*/ 203 w 261"/>
              <a:gd name="T17" fmla="*/ 28 h 262"/>
              <a:gd name="T18" fmla="*/ 209 w 261"/>
              <a:gd name="T19" fmla="*/ 50 h 262"/>
              <a:gd name="T20" fmla="*/ 201 w 261"/>
              <a:gd name="T21" fmla="*/ 120 h 262"/>
              <a:gd name="T22" fmla="*/ 209 w 261"/>
              <a:gd name="T23" fmla="*/ 197 h 262"/>
              <a:gd name="T24" fmla="*/ 209 w 261"/>
              <a:gd name="T25" fmla="*/ 197 h 262"/>
              <a:gd name="T26" fmla="*/ 195 w 261"/>
              <a:gd name="T27" fmla="*/ 232 h 262"/>
              <a:gd name="T28" fmla="*/ 168 w 261"/>
              <a:gd name="T29" fmla="*/ 36 h 262"/>
              <a:gd name="T30" fmla="*/ 195 w 261"/>
              <a:gd name="T31" fmla="*/ 20 h 262"/>
              <a:gd name="T32" fmla="*/ 195 w 261"/>
              <a:gd name="T33" fmla="*/ 50 h 262"/>
              <a:gd name="T34" fmla="*/ 195 w 261"/>
              <a:gd name="T35" fmla="*/ 120 h 262"/>
              <a:gd name="T36" fmla="*/ 168 w 261"/>
              <a:gd name="T37" fmla="*/ 220 h 262"/>
              <a:gd name="T38" fmla="*/ 192 w 261"/>
              <a:gd name="T39" fmla="*/ 249 h 262"/>
              <a:gd name="T40" fmla="*/ 168 w 261"/>
              <a:gd name="T41" fmla="*/ 21 h 262"/>
              <a:gd name="T42" fmla="*/ 168 w 261"/>
              <a:gd name="T43" fmla="*/ 44 h 262"/>
              <a:gd name="T44" fmla="*/ 135 w 261"/>
              <a:gd name="T45" fmla="*/ 120 h 262"/>
              <a:gd name="T46" fmla="*/ 167 w 261"/>
              <a:gd name="T47" fmla="*/ 198 h 262"/>
              <a:gd name="T48" fmla="*/ 167 w 261"/>
              <a:gd name="T49" fmla="*/ 167 h 262"/>
              <a:gd name="T50" fmla="*/ 130 w 261"/>
              <a:gd name="T51" fmla="*/ 147 h 262"/>
              <a:gd name="T52" fmla="*/ 93 w 261"/>
              <a:gd name="T53" fmla="*/ 44 h 262"/>
              <a:gd name="T54" fmla="*/ 130 w 261"/>
              <a:gd name="T55" fmla="*/ 0 h 262"/>
              <a:gd name="T56" fmla="*/ 126 w 261"/>
              <a:gd name="T57" fmla="*/ 120 h 262"/>
              <a:gd name="T58" fmla="*/ 130 w 261"/>
              <a:gd name="T59" fmla="*/ 159 h 262"/>
              <a:gd name="T60" fmla="*/ 130 w 261"/>
              <a:gd name="T61" fmla="*/ 179 h 262"/>
              <a:gd name="T62" fmla="*/ 130 w 261"/>
              <a:gd name="T63" fmla="*/ 198 h 262"/>
              <a:gd name="T64" fmla="*/ 93 w 261"/>
              <a:gd name="T65" fmla="*/ 3 h 262"/>
              <a:gd name="T66" fmla="*/ 93 w 261"/>
              <a:gd name="T67" fmla="*/ 36 h 262"/>
              <a:gd name="T68" fmla="*/ 67 w 261"/>
              <a:gd name="T69" fmla="*/ 20 h 262"/>
              <a:gd name="T70" fmla="*/ 67 w 261"/>
              <a:gd name="T71" fmla="*/ 70 h 262"/>
              <a:gd name="T72" fmla="*/ 92 w 261"/>
              <a:gd name="T73" fmla="*/ 147 h 262"/>
              <a:gd name="T74" fmla="*/ 92 w 261"/>
              <a:gd name="T75" fmla="*/ 179 h 262"/>
              <a:gd name="T76" fmla="*/ 93 w 261"/>
              <a:gd name="T77" fmla="*/ 198 h 262"/>
              <a:gd name="T78" fmla="*/ 67 w 261"/>
              <a:gd name="T79" fmla="*/ 171 h 262"/>
              <a:gd name="T80" fmla="*/ 69 w 261"/>
              <a:gd name="T81" fmla="*/ 232 h 262"/>
              <a:gd name="T82" fmla="*/ 58 w 261"/>
              <a:gd name="T83" fmla="*/ 28 h 262"/>
              <a:gd name="T84" fmla="*/ 67 w 261"/>
              <a:gd name="T85" fmla="*/ 9 h 262"/>
              <a:gd name="T86" fmla="*/ 67 w 261"/>
              <a:gd name="T87" fmla="*/ 120 h 262"/>
              <a:gd name="T88" fmla="*/ 67 w 261"/>
              <a:gd name="T89" fmla="*/ 188 h 262"/>
              <a:gd name="T90" fmla="*/ 67 w 261"/>
              <a:gd name="T91" fmla="*/ 232 h 262"/>
              <a:gd name="T92" fmla="*/ 67 w 261"/>
              <a:gd name="T93" fmla="*/ 232 h 262"/>
              <a:gd name="T94" fmla="*/ 52 w 261"/>
              <a:gd name="T95" fmla="*/ 50 h 262"/>
              <a:gd name="T96" fmla="*/ 12 w 261"/>
              <a:gd name="T97" fmla="*/ 220 h 262"/>
              <a:gd name="T98" fmla="*/ 52 w 261"/>
              <a:gd name="T99" fmla="*/ 232 h 262"/>
              <a:gd name="T100" fmla="*/ 52 w 261"/>
              <a:gd name="T101" fmla="*/ 232 h 262"/>
              <a:gd name="T102" fmla="*/ 12 w 261"/>
              <a:gd name="T103" fmla="*/ 114 h 262"/>
              <a:gd name="T104" fmla="*/ 0 w 261"/>
              <a:gd name="T105" fmla="*/ 104 h 262"/>
              <a:gd name="T106" fmla="*/ 12 w 261"/>
              <a:gd name="T107" fmla="*/ 154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1" h="262">
                <a:moveTo>
                  <a:pt x="249" y="220"/>
                </a:moveTo>
                <a:cubicBezTo>
                  <a:pt x="249" y="154"/>
                  <a:pt x="249" y="154"/>
                  <a:pt x="249" y="154"/>
                </a:cubicBezTo>
                <a:cubicBezTo>
                  <a:pt x="251" y="157"/>
                  <a:pt x="252" y="160"/>
                  <a:pt x="252" y="164"/>
                </a:cubicBezTo>
                <a:cubicBezTo>
                  <a:pt x="252" y="220"/>
                  <a:pt x="252" y="220"/>
                  <a:pt x="252" y="220"/>
                </a:cubicBezTo>
                <a:cubicBezTo>
                  <a:pt x="249" y="220"/>
                  <a:pt x="249" y="220"/>
                  <a:pt x="249" y="220"/>
                </a:cubicBezTo>
                <a:close/>
                <a:moveTo>
                  <a:pt x="249" y="114"/>
                </a:moveTo>
                <a:cubicBezTo>
                  <a:pt x="249" y="70"/>
                  <a:pt x="249" y="70"/>
                  <a:pt x="249" y="70"/>
                </a:cubicBezTo>
                <a:cubicBezTo>
                  <a:pt x="250" y="70"/>
                  <a:pt x="250" y="70"/>
                  <a:pt x="250" y="69"/>
                </a:cubicBezTo>
                <a:cubicBezTo>
                  <a:pt x="257" y="67"/>
                  <a:pt x="257" y="67"/>
                  <a:pt x="257" y="67"/>
                </a:cubicBezTo>
                <a:cubicBezTo>
                  <a:pt x="259" y="66"/>
                  <a:pt x="261" y="67"/>
                  <a:pt x="261" y="70"/>
                </a:cubicBezTo>
                <a:cubicBezTo>
                  <a:pt x="261" y="104"/>
                  <a:pt x="261" y="104"/>
                  <a:pt x="261" y="104"/>
                </a:cubicBezTo>
                <a:cubicBezTo>
                  <a:pt x="261" y="107"/>
                  <a:pt x="259" y="110"/>
                  <a:pt x="257" y="111"/>
                </a:cubicBezTo>
                <a:cubicBezTo>
                  <a:pt x="250" y="113"/>
                  <a:pt x="250" y="113"/>
                  <a:pt x="250" y="113"/>
                </a:cubicBezTo>
                <a:cubicBezTo>
                  <a:pt x="250" y="114"/>
                  <a:pt x="250" y="114"/>
                  <a:pt x="249" y="114"/>
                </a:cubicBezTo>
                <a:close/>
                <a:moveTo>
                  <a:pt x="249" y="70"/>
                </a:moveTo>
                <a:cubicBezTo>
                  <a:pt x="249" y="114"/>
                  <a:pt x="249" y="114"/>
                  <a:pt x="249" y="114"/>
                </a:cubicBezTo>
                <a:cubicBezTo>
                  <a:pt x="248" y="114"/>
                  <a:pt x="246" y="112"/>
                  <a:pt x="246" y="110"/>
                </a:cubicBezTo>
                <a:cubicBezTo>
                  <a:pt x="246" y="76"/>
                  <a:pt x="246" y="76"/>
                  <a:pt x="246" y="76"/>
                </a:cubicBezTo>
                <a:cubicBezTo>
                  <a:pt x="246" y="74"/>
                  <a:pt x="248" y="71"/>
                  <a:pt x="249" y="70"/>
                </a:cubicBezTo>
                <a:close/>
                <a:moveTo>
                  <a:pt x="249" y="154"/>
                </a:moveTo>
                <a:cubicBezTo>
                  <a:pt x="246" y="150"/>
                  <a:pt x="241" y="146"/>
                  <a:pt x="235" y="146"/>
                </a:cubicBezTo>
                <a:cubicBezTo>
                  <a:pt x="235" y="50"/>
                  <a:pt x="235" y="50"/>
                  <a:pt x="235" y="50"/>
                </a:cubicBezTo>
                <a:cubicBezTo>
                  <a:pt x="209" y="50"/>
                  <a:pt x="209" y="50"/>
                  <a:pt x="209" y="50"/>
                </a:cubicBezTo>
                <a:cubicBezTo>
                  <a:pt x="209" y="162"/>
                  <a:pt x="209" y="162"/>
                  <a:pt x="209" y="162"/>
                </a:cubicBezTo>
                <a:cubicBezTo>
                  <a:pt x="219" y="162"/>
                  <a:pt x="227" y="170"/>
                  <a:pt x="227" y="180"/>
                </a:cubicBezTo>
                <a:cubicBezTo>
                  <a:pt x="227" y="189"/>
                  <a:pt x="219" y="197"/>
                  <a:pt x="209" y="197"/>
                </a:cubicBezTo>
                <a:cubicBezTo>
                  <a:pt x="209" y="220"/>
                  <a:pt x="209" y="220"/>
                  <a:pt x="209" y="220"/>
                </a:cubicBezTo>
                <a:cubicBezTo>
                  <a:pt x="249" y="220"/>
                  <a:pt x="249" y="220"/>
                  <a:pt x="249" y="220"/>
                </a:cubicBezTo>
                <a:cubicBezTo>
                  <a:pt x="249" y="154"/>
                  <a:pt x="249" y="154"/>
                  <a:pt x="249" y="154"/>
                </a:cubicBezTo>
                <a:close/>
                <a:moveTo>
                  <a:pt x="209" y="262"/>
                </a:moveTo>
                <a:cubicBezTo>
                  <a:pt x="209" y="232"/>
                  <a:pt x="209" y="232"/>
                  <a:pt x="209" y="232"/>
                </a:cubicBezTo>
                <a:cubicBezTo>
                  <a:pt x="226" y="232"/>
                  <a:pt x="226" y="232"/>
                  <a:pt x="226" y="232"/>
                </a:cubicBezTo>
                <a:cubicBezTo>
                  <a:pt x="226" y="249"/>
                  <a:pt x="226" y="249"/>
                  <a:pt x="226" y="249"/>
                </a:cubicBezTo>
                <a:cubicBezTo>
                  <a:pt x="226" y="257"/>
                  <a:pt x="220" y="262"/>
                  <a:pt x="213" y="262"/>
                </a:cubicBezTo>
                <a:cubicBezTo>
                  <a:pt x="209" y="262"/>
                  <a:pt x="209" y="262"/>
                  <a:pt x="209" y="262"/>
                </a:cubicBezTo>
                <a:close/>
                <a:moveTo>
                  <a:pt x="209" y="44"/>
                </a:moveTo>
                <a:cubicBezTo>
                  <a:pt x="209" y="15"/>
                  <a:pt x="209" y="15"/>
                  <a:pt x="209" y="15"/>
                </a:cubicBezTo>
                <a:cubicBezTo>
                  <a:pt x="225" y="23"/>
                  <a:pt x="235" y="33"/>
                  <a:pt x="235" y="44"/>
                </a:cubicBezTo>
                <a:lnTo>
                  <a:pt x="209" y="44"/>
                </a:lnTo>
                <a:close/>
                <a:moveTo>
                  <a:pt x="209" y="15"/>
                </a:moveTo>
                <a:cubicBezTo>
                  <a:pt x="209" y="44"/>
                  <a:pt x="209" y="44"/>
                  <a:pt x="209" y="44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9" y="37"/>
                  <a:pt x="203" y="33"/>
                  <a:pt x="203" y="28"/>
                </a:cubicBezTo>
                <a:cubicBezTo>
                  <a:pt x="203" y="24"/>
                  <a:pt x="199" y="20"/>
                  <a:pt x="195" y="20"/>
                </a:cubicBezTo>
                <a:cubicBezTo>
                  <a:pt x="195" y="20"/>
                  <a:pt x="195" y="20"/>
                  <a:pt x="195" y="20"/>
                </a:cubicBezTo>
                <a:cubicBezTo>
                  <a:pt x="195" y="9"/>
                  <a:pt x="195" y="9"/>
                  <a:pt x="195" y="9"/>
                </a:cubicBezTo>
                <a:cubicBezTo>
                  <a:pt x="200" y="11"/>
                  <a:pt x="205" y="13"/>
                  <a:pt x="209" y="15"/>
                </a:cubicBezTo>
                <a:close/>
                <a:moveTo>
                  <a:pt x="209" y="50"/>
                </a:moveTo>
                <a:cubicBezTo>
                  <a:pt x="209" y="162"/>
                  <a:pt x="209" y="162"/>
                  <a:pt x="209" y="162"/>
                </a:cubicBezTo>
                <a:cubicBezTo>
                  <a:pt x="209" y="162"/>
                  <a:pt x="209" y="162"/>
                  <a:pt x="209" y="162"/>
                </a:cubicBezTo>
                <a:cubicBezTo>
                  <a:pt x="203" y="162"/>
                  <a:pt x="198" y="166"/>
                  <a:pt x="195" y="171"/>
                </a:cubicBezTo>
                <a:cubicBezTo>
                  <a:pt x="195" y="120"/>
                  <a:pt x="195" y="120"/>
                  <a:pt x="195" y="120"/>
                </a:cubicBezTo>
                <a:cubicBezTo>
                  <a:pt x="201" y="120"/>
                  <a:pt x="201" y="120"/>
                  <a:pt x="201" y="120"/>
                </a:cubicBezTo>
                <a:cubicBezTo>
                  <a:pt x="201" y="70"/>
                  <a:pt x="201" y="70"/>
                  <a:pt x="201" y="70"/>
                </a:cubicBezTo>
                <a:cubicBezTo>
                  <a:pt x="195" y="70"/>
                  <a:pt x="195" y="70"/>
                  <a:pt x="195" y="70"/>
                </a:cubicBezTo>
                <a:cubicBezTo>
                  <a:pt x="195" y="50"/>
                  <a:pt x="195" y="50"/>
                  <a:pt x="195" y="50"/>
                </a:cubicBezTo>
                <a:cubicBezTo>
                  <a:pt x="209" y="50"/>
                  <a:pt x="209" y="50"/>
                  <a:pt x="209" y="50"/>
                </a:cubicBezTo>
                <a:close/>
                <a:moveTo>
                  <a:pt x="209" y="197"/>
                </a:moveTo>
                <a:cubicBezTo>
                  <a:pt x="209" y="220"/>
                  <a:pt x="209" y="220"/>
                  <a:pt x="209" y="220"/>
                </a:cubicBezTo>
                <a:cubicBezTo>
                  <a:pt x="195" y="220"/>
                  <a:pt x="195" y="220"/>
                  <a:pt x="195" y="220"/>
                </a:cubicBezTo>
                <a:cubicBezTo>
                  <a:pt x="195" y="188"/>
                  <a:pt x="195" y="188"/>
                  <a:pt x="195" y="188"/>
                </a:cubicBezTo>
                <a:cubicBezTo>
                  <a:pt x="198" y="193"/>
                  <a:pt x="203" y="197"/>
                  <a:pt x="209" y="197"/>
                </a:cubicBezTo>
                <a:cubicBezTo>
                  <a:pt x="209" y="197"/>
                  <a:pt x="209" y="197"/>
                  <a:pt x="209" y="197"/>
                </a:cubicBezTo>
                <a:close/>
                <a:moveTo>
                  <a:pt x="209" y="232"/>
                </a:moveTo>
                <a:cubicBezTo>
                  <a:pt x="209" y="262"/>
                  <a:pt x="209" y="262"/>
                  <a:pt x="209" y="262"/>
                </a:cubicBezTo>
                <a:cubicBezTo>
                  <a:pt x="206" y="262"/>
                  <a:pt x="206" y="262"/>
                  <a:pt x="206" y="262"/>
                </a:cubicBezTo>
                <a:cubicBezTo>
                  <a:pt x="201" y="262"/>
                  <a:pt x="197" y="260"/>
                  <a:pt x="195" y="257"/>
                </a:cubicBezTo>
                <a:cubicBezTo>
                  <a:pt x="195" y="232"/>
                  <a:pt x="195" y="232"/>
                  <a:pt x="195" y="232"/>
                </a:cubicBezTo>
                <a:lnTo>
                  <a:pt x="209" y="232"/>
                </a:lnTo>
                <a:close/>
                <a:moveTo>
                  <a:pt x="171" y="20"/>
                </a:moveTo>
                <a:cubicBezTo>
                  <a:pt x="175" y="20"/>
                  <a:pt x="179" y="24"/>
                  <a:pt x="179" y="28"/>
                </a:cubicBezTo>
                <a:cubicBezTo>
                  <a:pt x="179" y="33"/>
                  <a:pt x="175" y="37"/>
                  <a:pt x="171" y="37"/>
                </a:cubicBezTo>
                <a:cubicBezTo>
                  <a:pt x="170" y="37"/>
                  <a:pt x="169" y="37"/>
                  <a:pt x="168" y="36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0" y="37"/>
                  <a:pt x="186" y="33"/>
                  <a:pt x="186" y="28"/>
                </a:cubicBezTo>
                <a:cubicBezTo>
                  <a:pt x="186" y="24"/>
                  <a:pt x="190" y="20"/>
                  <a:pt x="195" y="20"/>
                </a:cubicBezTo>
                <a:cubicBezTo>
                  <a:pt x="195" y="9"/>
                  <a:pt x="195" y="9"/>
                  <a:pt x="195" y="9"/>
                </a:cubicBezTo>
                <a:cubicBezTo>
                  <a:pt x="187" y="6"/>
                  <a:pt x="178" y="4"/>
                  <a:pt x="168" y="3"/>
                </a:cubicBezTo>
                <a:cubicBezTo>
                  <a:pt x="168" y="21"/>
                  <a:pt x="168" y="21"/>
                  <a:pt x="168" y="21"/>
                </a:cubicBezTo>
                <a:cubicBezTo>
                  <a:pt x="169" y="20"/>
                  <a:pt x="170" y="20"/>
                  <a:pt x="171" y="20"/>
                </a:cubicBezTo>
                <a:close/>
                <a:moveTo>
                  <a:pt x="195" y="50"/>
                </a:moveTo>
                <a:cubicBezTo>
                  <a:pt x="195" y="70"/>
                  <a:pt x="195" y="70"/>
                  <a:pt x="195" y="70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8" y="50"/>
                  <a:pt x="168" y="50"/>
                  <a:pt x="168" y="50"/>
                </a:cubicBezTo>
                <a:cubicBezTo>
                  <a:pt x="195" y="50"/>
                  <a:pt x="195" y="50"/>
                  <a:pt x="195" y="50"/>
                </a:cubicBezTo>
                <a:close/>
                <a:moveTo>
                  <a:pt x="195" y="120"/>
                </a:moveTo>
                <a:cubicBezTo>
                  <a:pt x="195" y="171"/>
                  <a:pt x="195" y="171"/>
                  <a:pt x="195" y="171"/>
                </a:cubicBezTo>
                <a:cubicBezTo>
                  <a:pt x="193" y="173"/>
                  <a:pt x="192" y="176"/>
                  <a:pt x="192" y="180"/>
                </a:cubicBezTo>
                <a:cubicBezTo>
                  <a:pt x="192" y="183"/>
                  <a:pt x="193" y="186"/>
                  <a:pt x="195" y="188"/>
                </a:cubicBezTo>
                <a:cubicBezTo>
                  <a:pt x="195" y="220"/>
                  <a:pt x="195" y="220"/>
                  <a:pt x="195" y="220"/>
                </a:cubicBezTo>
                <a:cubicBezTo>
                  <a:pt x="168" y="220"/>
                  <a:pt x="168" y="220"/>
                  <a:pt x="168" y="2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95" y="120"/>
                  <a:pt x="195" y="120"/>
                  <a:pt x="195" y="120"/>
                </a:cubicBezTo>
                <a:close/>
                <a:moveTo>
                  <a:pt x="195" y="232"/>
                </a:moveTo>
                <a:cubicBezTo>
                  <a:pt x="195" y="257"/>
                  <a:pt x="195" y="257"/>
                  <a:pt x="195" y="257"/>
                </a:cubicBezTo>
                <a:cubicBezTo>
                  <a:pt x="193" y="254"/>
                  <a:pt x="192" y="252"/>
                  <a:pt x="192" y="249"/>
                </a:cubicBezTo>
                <a:cubicBezTo>
                  <a:pt x="192" y="232"/>
                  <a:pt x="192" y="232"/>
                  <a:pt x="192" y="232"/>
                </a:cubicBezTo>
                <a:lnTo>
                  <a:pt x="195" y="232"/>
                </a:lnTo>
                <a:close/>
                <a:moveTo>
                  <a:pt x="168" y="36"/>
                </a:moveTo>
                <a:cubicBezTo>
                  <a:pt x="165" y="35"/>
                  <a:pt x="162" y="32"/>
                  <a:pt x="162" y="28"/>
                </a:cubicBezTo>
                <a:cubicBezTo>
                  <a:pt x="162" y="25"/>
                  <a:pt x="165" y="22"/>
                  <a:pt x="168" y="21"/>
                </a:cubicBezTo>
                <a:cubicBezTo>
                  <a:pt x="168" y="3"/>
                  <a:pt x="168" y="3"/>
                  <a:pt x="168" y="3"/>
                </a:cubicBezTo>
                <a:cubicBezTo>
                  <a:pt x="157" y="1"/>
                  <a:pt x="144" y="0"/>
                  <a:pt x="131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68" y="36"/>
                  <a:pt x="168" y="36"/>
                  <a:pt x="168" y="36"/>
                </a:cubicBezTo>
                <a:close/>
                <a:moveTo>
                  <a:pt x="168" y="50"/>
                </a:moveTo>
                <a:cubicBezTo>
                  <a:pt x="168" y="70"/>
                  <a:pt x="168" y="70"/>
                  <a:pt x="168" y="70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120"/>
                  <a:pt x="135" y="120"/>
                  <a:pt x="135" y="1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68" y="220"/>
                  <a:pt x="168" y="220"/>
                  <a:pt x="168" y="220"/>
                </a:cubicBezTo>
                <a:cubicBezTo>
                  <a:pt x="130" y="220"/>
                  <a:pt x="130" y="220"/>
                  <a:pt x="130" y="220"/>
                </a:cubicBezTo>
                <a:cubicBezTo>
                  <a:pt x="130" y="198"/>
                  <a:pt x="130" y="198"/>
                  <a:pt x="130" y="198"/>
                </a:cubicBezTo>
                <a:cubicBezTo>
                  <a:pt x="167" y="198"/>
                  <a:pt x="167" y="198"/>
                  <a:pt x="167" y="198"/>
                </a:cubicBezTo>
                <a:cubicBezTo>
                  <a:pt x="167" y="187"/>
                  <a:pt x="167" y="187"/>
                  <a:pt x="167" y="187"/>
                </a:cubicBezTo>
                <a:cubicBezTo>
                  <a:pt x="130" y="187"/>
                  <a:pt x="130" y="187"/>
                  <a:pt x="130" y="187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67" y="179"/>
                  <a:pt x="167" y="179"/>
                  <a:pt x="167" y="179"/>
                </a:cubicBezTo>
                <a:cubicBezTo>
                  <a:pt x="167" y="167"/>
                  <a:pt x="167" y="167"/>
                  <a:pt x="167" y="167"/>
                </a:cubicBezTo>
                <a:cubicBezTo>
                  <a:pt x="130" y="167"/>
                  <a:pt x="130" y="167"/>
                  <a:pt x="130" y="167"/>
                </a:cubicBezTo>
                <a:cubicBezTo>
                  <a:pt x="130" y="159"/>
                  <a:pt x="130" y="159"/>
                  <a:pt x="130" y="159"/>
                </a:cubicBezTo>
                <a:cubicBezTo>
                  <a:pt x="167" y="159"/>
                  <a:pt x="167" y="159"/>
                  <a:pt x="167" y="159"/>
                </a:cubicBezTo>
                <a:cubicBezTo>
                  <a:pt x="167" y="147"/>
                  <a:pt x="167" y="147"/>
                  <a:pt x="167" y="147"/>
                </a:cubicBezTo>
                <a:cubicBezTo>
                  <a:pt x="130" y="147"/>
                  <a:pt x="130" y="147"/>
                  <a:pt x="130" y="147"/>
                </a:cubicBezTo>
                <a:cubicBezTo>
                  <a:pt x="130" y="50"/>
                  <a:pt x="130" y="50"/>
                  <a:pt x="130" y="50"/>
                </a:cubicBezTo>
                <a:lnTo>
                  <a:pt x="168" y="50"/>
                </a:lnTo>
                <a:close/>
                <a:moveTo>
                  <a:pt x="130" y="0"/>
                </a:moveTo>
                <a:cubicBezTo>
                  <a:pt x="130" y="44"/>
                  <a:pt x="130" y="44"/>
                  <a:pt x="130" y="44"/>
                </a:cubicBezTo>
                <a:cubicBezTo>
                  <a:pt x="93" y="44"/>
                  <a:pt x="93" y="44"/>
                  <a:pt x="93" y="44"/>
                </a:cubicBezTo>
                <a:cubicBezTo>
                  <a:pt x="93" y="36"/>
                  <a:pt x="93" y="36"/>
                  <a:pt x="93" y="36"/>
                </a:cubicBezTo>
                <a:cubicBezTo>
                  <a:pt x="96" y="35"/>
                  <a:pt x="99" y="32"/>
                  <a:pt x="99" y="28"/>
                </a:cubicBezTo>
                <a:cubicBezTo>
                  <a:pt x="99" y="25"/>
                  <a:pt x="96" y="22"/>
                  <a:pt x="93" y="21"/>
                </a:cubicBezTo>
                <a:cubicBezTo>
                  <a:pt x="93" y="3"/>
                  <a:pt x="93" y="3"/>
                  <a:pt x="93" y="3"/>
                </a:cubicBezTo>
                <a:cubicBezTo>
                  <a:pt x="104" y="1"/>
                  <a:pt x="117" y="0"/>
                  <a:pt x="130" y="0"/>
                </a:cubicBezTo>
                <a:close/>
                <a:moveTo>
                  <a:pt x="130" y="50"/>
                </a:moveTo>
                <a:cubicBezTo>
                  <a:pt x="130" y="147"/>
                  <a:pt x="130" y="147"/>
                  <a:pt x="130" y="147"/>
                </a:cubicBezTo>
                <a:cubicBezTo>
                  <a:pt x="93" y="147"/>
                  <a:pt x="93" y="147"/>
                  <a:pt x="93" y="147"/>
                </a:cubicBezTo>
                <a:cubicBezTo>
                  <a:pt x="93" y="120"/>
                  <a:pt x="93" y="120"/>
                  <a:pt x="93" y="120"/>
                </a:cubicBezTo>
                <a:cubicBezTo>
                  <a:pt x="126" y="120"/>
                  <a:pt x="126" y="120"/>
                  <a:pt x="126" y="120"/>
                </a:cubicBezTo>
                <a:cubicBezTo>
                  <a:pt x="126" y="70"/>
                  <a:pt x="126" y="70"/>
                  <a:pt x="126" y="70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50"/>
                  <a:pt x="93" y="50"/>
                  <a:pt x="93" y="50"/>
                </a:cubicBezTo>
                <a:cubicBezTo>
                  <a:pt x="130" y="50"/>
                  <a:pt x="130" y="50"/>
                  <a:pt x="130" y="50"/>
                </a:cubicBezTo>
                <a:close/>
                <a:moveTo>
                  <a:pt x="130" y="159"/>
                </a:moveTo>
                <a:cubicBezTo>
                  <a:pt x="130" y="167"/>
                  <a:pt x="130" y="167"/>
                  <a:pt x="130" y="167"/>
                </a:cubicBezTo>
                <a:cubicBezTo>
                  <a:pt x="93" y="167"/>
                  <a:pt x="93" y="167"/>
                  <a:pt x="93" y="167"/>
                </a:cubicBezTo>
                <a:cubicBezTo>
                  <a:pt x="93" y="159"/>
                  <a:pt x="93" y="159"/>
                  <a:pt x="93" y="159"/>
                </a:cubicBezTo>
                <a:cubicBezTo>
                  <a:pt x="130" y="159"/>
                  <a:pt x="130" y="159"/>
                  <a:pt x="130" y="159"/>
                </a:cubicBezTo>
                <a:close/>
                <a:moveTo>
                  <a:pt x="130" y="179"/>
                </a:moveTo>
                <a:cubicBezTo>
                  <a:pt x="130" y="187"/>
                  <a:pt x="130" y="187"/>
                  <a:pt x="130" y="187"/>
                </a:cubicBezTo>
                <a:cubicBezTo>
                  <a:pt x="93" y="187"/>
                  <a:pt x="93" y="187"/>
                  <a:pt x="93" y="187"/>
                </a:cubicBezTo>
                <a:cubicBezTo>
                  <a:pt x="93" y="179"/>
                  <a:pt x="93" y="179"/>
                  <a:pt x="93" y="179"/>
                </a:cubicBezTo>
                <a:cubicBezTo>
                  <a:pt x="130" y="179"/>
                  <a:pt x="130" y="179"/>
                  <a:pt x="130" y="179"/>
                </a:cubicBezTo>
                <a:close/>
                <a:moveTo>
                  <a:pt x="130" y="198"/>
                </a:moveTo>
                <a:cubicBezTo>
                  <a:pt x="130" y="220"/>
                  <a:pt x="130" y="220"/>
                  <a:pt x="130" y="220"/>
                </a:cubicBezTo>
                <a:cubicBezTo>
                  <a:pt x="93" y="220"/>
                  <a:pt x="93" y="220"/>
                  <a:pt x="93" y="220"/>
                </a:cubicBezTo>
                <a:cubicBezTo>
                  <a:pt x="93" y="198"/>
                  <a:pt x="93" y="198"/>
                  <a:pt x="93" y="198"/>
                </a:cubicBezTo>
                <a:lnTo>
                  <a:pt x="130" y="198"/>
                </a:lnTo>
                <a:close/>
                <a:moveTo>
                  <a:pt x="93" y="3"/>
                </a:moveTo>
                <a:cubicBezTo>
                  <a:pt x="93" y="21"/>
                  <a:pt x="93" y="21"/>
                  <a:pt x="93" y="21"/>
                </a:cubicBezTo>
                <a:cubicBezTo>
                  <a:pt x="92" y="20"/>
                  <a:pt x="92" y="20"/>
                  <a:pt x="91" y="20"/>
                </a:cubicBezTo>
                <a:cubicBezTo>
                  <a:pt x="86" y="20"/>
                  <a:pt x="83" y="24"/>
                  <a:pt x="83" y="28"/>
                </a:cubicBezTo>
                <a:cubicBezTo>
                  <a:pt x="83" y="33"/>
                  <a:pt x="86" y="37"/>
                  <a:pt x="91" y="37"/>
                </a:cubicBezTo>
                <a:cubicBezTo>
                  <a:pt x="92" y="37"/>
                  <a:pt x="92" y="37"/>
                  <a:pt x="93" y="36"/>
                </a:cubicBezTo>
                <a:cubicBezTo>
                  <a:pt x="93" y="44"/>
                  <a:pt x="93" y="44"/>
                  <a:pt x="93" y="44"/>
                </a:cubicBezTo>
                <a:cubicBezTo>
                  <a:pt x="67" y="44"/>
                  <a:pt x="67" y="44"/>
                  <a:pt x="67" y="44"/>
                </a:cubicBezTo>
                <a:cubicBezTo>
                  <a:pt x="67" y="37"/>
                  <a:pt x="67" y="37"/>
                  <a:pt x="67" y="37"/>
                </a:cubicBezTo>
                <a:cubicBezTo>
                  <a:pt x="71" y="37"/>
                  <a:pt x="75" y="33"/>
                  <a:pt x="75" y="28"/>
                </a:cubicBezTo>
                <a:cubicBezTo>
                  <a:pt x="75" y="24"/>
                  <a:pt x="71" y="20"/>
                  <a:pt x="67" y="20"/>
                </a:cubicBezTo>
                <a:cubicBezTo>
                  <a:pt x="67" y="9"/>
                  <a:pt x="67" y="9"/>
                  <a:pt x="67" y="9"/>
                </a:cubicBezTo>
                <a:cubicBezTo>
                  <a:pt x="75" y="6"/>
                  <a:pt x="84" y="4"/>
                  <a:pt x="93" y="3"/>
                </a:cubicBezTo>
                <a:close/>
                <a:moveTo>
                  <a:pt x="93" y="50"/>
                </a:moveTo>
                <a:cubicBezTo>
                  <a:pt x="93" y="70"/>
                  <a:pt x="93" y="70"/>
                  <a:pt x="93" y="70"/>
                </a:cubicBezTo>
                <a:cubicBezTo>
                  <a:pt x="67" y="70"/>
                  <a:pt x="67" y="70"/>
                  <a:pt x="67" y="70"/>
                </a:cubicBezTo>
                <a:cubicBezTo>
                  <a:pt x="67" y="50"/>
                  <a:pt x="67" y="50"/>
                  <a:pt x="67" y="50"/>
                </a:cubicBezTo>
                <a:cubicBezTo>
                  <a:pt x="93" y="50"/>
                  <a:pt x="93" y="50"/>
                  <a:pt x="93" y="50"/>
                </a:cubicBezTo>
                <a:close/>
                <a:moveTo>
                  <a:pt x="93" y="120"/>
                </a:moveTo>
                <a:cubicBezTo>
                  <a:pt x="93" y="147"/>
                  <a:pt x="93" y="147"/>
                  <a:pt x="93" y="147"/>
                </a:cubicBezTo>
                <a:cubicBezTo>
                  <a:pt x="92" y="147"/>
                  <a:pt x="92" y="147"/>
                  <a:pt x="92" y="147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93" y="159"/>
                  <a:pt x="93" y="159"/>
                  <a:pt x="93" y="159"/>
                </a:cubicBezTo>
                <a:cubicBezTo>
                  <a:pt x="93" y="167"/>
                  <a:pt x="93" y="167"/>
                  <a:pt x="93" y="167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2" y="179"/>
                  <a:pt x="92" y="179"/>
                  <a:pt x="92" y="179"/>
                </a:cubicBezTo>
                <a:cubicBezTo>
                  <a:pt x="93" y="179"/>
                  <a:pt x="93" y="179"/>
                  <a:pt x="93" y="179"/>
                </a:cubicBezTo>
                <a:cubicBezTo>
                  <a:pt x="93" y="187"/>
                  <a:pt x="93" y="187"/>
                  <a:pt x="93" y="187"/>
                </a:cubicBezTo>
                <a:cubicBezTo>
                  <a:pt x="92" y="187"/>
                  <a:pt x="92" y="187"/>
                  <a:pt x="92" y="187"/>
                </a:cubicBezTo>
                <a:cubicBezTo>
                  <a:pt x="92" y="198"/>
                  <a:pt x="92" y="198"/>
                  <a:pt x="92" y="198"/>
                </a:cubicBezTo>
                <a:cubicBezTo>
                  <a:pt x="93" y="198"/>
                  <a:pt x="93" y="198"/>
                  <a:pt x="93" y="198"/>
                </a:cubicBezTo>
                <a:cubicBezTo>
                  <a:pt x="93" y="220"/>
                  <a:pt x="93" y="220"/>
                  <a:pt x="93" y="220"/>
                </a:cubicBezTo>
                <a:cubicBezTo>
                  <a:pt x="67" y="220"/>
                  <a:pt x="67" y="220"/>
                  <a:pt x="67" y="220"/>
                </a:cubicBezTo>
                <a:cubicBezTo>
                  <a:pt x="67" y="188"/>
                  <a:pt x="67" y="188"/>
                  <a:pt x="67" y="188"/>
                </a:cubicBezTo>
                <a:cubicBezTo>
                  <a:pt x="68" y="186"/>
                  <a:pt x="69" y="183"/>
                  <a:pt x="69" y="180"/>
                </a:cubicBezTo>
                <a:cubicBezTo>
                  <a:pt x="69" y="176"/>
                  <a:pt x="68" y="173"/>
                  <a:pt x="67" y="171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93" y="120"/>
                  <a:pt x="93" y="120"/>
                  <a:pt x="93" y="120"/>
                </a:cubicBezTo>
                <a:close/>
                <a:moveTo>
                  <a:pt x="67" y="257"/>
                </a:moveTo>
                <a:cubicBezTo>
                  <a:pt x="67" y="232"/>
                  <a:pt x="67" y="232"/>
                  <a:pt x="67" y="232"/>
                </a:cubicBezTo>
                <a:cubicBezTo>
                  <a:pt x="69" y="232"/>
                  <a:pt x="69" y="232"/>
                  <a:pt x="69" y="232"/>
                </a:cubicBezTo>
                <a:cubicBezTo>
                  <a:pt x="69" y="249"/>
                  <a:pt x="69" y="249"/>
                  <a:pt x="69" y="249"/>
                </a:cubicBezTo>
                <a:cubicBezTo>
                  <a:pt x="69" y="252"/>
                  <a:pt x="68" y="254"/>
                  <a:pt x="67" y="257"/>
                </a:cubicBezTo>
                <a:close/>
                <a:moveTo>
                  <a:pt x="67" y="9"/>
                </a:moveTo>
                <a:cubicBezTo>
                  <a:pt x="67" y="20"/>
                  <a:pt x="67" y="20"/>
                  <a:pt x="67" y="20"/>
                </a:cubicBezTo>
                <a:cubicBezTo>
                  <a:pt x="62" y="20"/>
                  <a:pt x="58" y="24"/>
                  <a:pt x="58" y="28"/>
                </a:cubicBezTo>
                <a:cubicBezTo>
                  <a:pt x="58" y="33"/>
                  <a:pt x="62" y="37"/>
                  <a:pt x="67" y="37"/>
                </a:cubicBezTo>
                <a:cubicBezTo>
                  <a:pt x="67" y="44"/>
                  <a:pt x="67" y="44"/>
                  <a:pt x="67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2" y="15"/>
                  <a:pt x="52" y="15"/>
                  <a:pt x="52" y="15"/>
                </a:cubicBezTo>
                <a:cubicBezTo>
                  <a:pt x="56" y="13"/>
                  <a:pt x="61" y="11"/>
                  <a:pt x="67" y="9"/>
                </a:cubicBezTo>
                <a:close/>
                <a:moveTo>
                  <a:pt x="67" y="50"/>
                </a:moveTo>
                <a:cubicBezTo>
                  <a:pt x="67" y="70"/>
                  <a:pt x="67" y="70"/>
                  <a:pt x="67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67" y="171"/>
                  <a:pt x="67" y="171"/>
                  <a:pt x="67" y="171"/>
                </a:cubicBezTo>
                <a:cubicBezTo>
                  <a:pt x="64" y="166"/>
                  <a:pt x="58" y="162"/>
                  <a:pt x="52" y="162"/>
                </a:cubicBezTo>
                <a:cubicBezTo>
                  <a:pt x="52" y="50"/>
                  <a:pt x="52" y="50"/>
                  <a:pt x="52" y="50"/>
                </a:cubicBezTo>
                <a:cubicBezTo>
                  <a:pt x="67" y="50"/>
                  <a:pt x="67" y="50"/>
                  <a:pt x="67" y="50"/>
                </a:cubicBezTo>
                <a:close/>
                <a:moveTo>
                  <a:pt x="67" y="188"/>
                </a:moveTo>
                <a:cubicBezTo>
                  <a:pt x="67" y="220"/>
                  <a:pt x="67" y="220"/>
                  <a:pt x="67" y="220"/>
                </a:cubicBezTo>
                <a:cubicBezTo>
                  <a:pt x="52" y="220"/>
                  <a:pt x="52" y="220"/>
                  <a:pt x="52" y="220"/>
                </a:cubicBezTo>
                <a:cubicBezTo>
                  <a:pt x="52" y="197"/>
                  <a:pt x="52" y="197"/>
                  <a:pt x="52" y="197"/>
                </a:cubicBezTo>
                <a:cubicBezTo>
                  <a:pt x="58" y="197"/>
                  <a:pt x="64" y="193"/>
                  <a:pt x="67" y="188"/>
                </a:cubicBezTo>
                <a:close/>
                <a:moveTo>
                  <a:pt x="67" y="232"/>
                </a:moveTo>
                <a:cubicBezTo>
                  <a:pt x="67" y="257"/>
                  <a:pt x="67" y="257"/>
                  <a:pt x="67" y="257"/>
                </a:cubicBezTo>
                <a:cubicBezTo>
                  <a:pt x="64" y="260"/>
                  <a:pt x="60" y="262"/>
                  <a:pt x="56" y="262"/>
                </a:cubicBezTo>
                <a:cubicBezTo>
                  <a:pt x="52" y="262"/>
                  <a:pt x="52" y="262"/>
                  <a:pt x="52" y="262"/>
                </a:cubicBezTo>
                <a:cubicBezTo>
                  <a:pt x="52" y="232"/>
                  <a:pt x="52" y="232"/>
                  <a:pt x="52" y="232"/>
                </a:cubicBezTo>
                <a:lnTo>
                  <a:pt x="67" y="232"/>
                </a:lnTo>
                <a:close/>
                <a:moveTo>
                  <a:pt x="52" y="15"/>
                </a:moveTo>
                <a:cubicBezTo>
                  <a:pt x="52" y="44"/>
                  <a:pt x="52" y="44"/>
                  <a:pt x="52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33"/>
                  <a:pt x="36" y="23"/>
                  <a:pt x="52" y="15"/>
                </a:cubicBezTo>
                <a:close/>
                <a:moveTo>
                  <a:pt x="52" y="50"/>
                </a:moveTo>
                <a:cubicBezTo>
                  <a:pt x="52" y="162"/>
                  <a:pt x="52" y="162"/>
                  <a:pt x="52" y="162"/>
                </a:cubicBezTo>
                <a:cubicBezTo>
                  <a:pt x="42" y="162"/>
                  <a:pt x="35" y="170"/>
                  <a:pt x="35" y="180"/>
                </a:cubicBezTo>
                <a:cubicBezTo>
                  <a:pt x="35" y="189"/>
                  <a:pt x="42" y="197"/>
                  <a:pt x="52" y="197"/>
                </a:cubicBezTo>
                <a:cubicBezTo>
                  <a:pt x="52" y="220"/>
                  <a:pt x="52" y="220"/>
                  <a:pt x="52" y="220"/>
                </a:cubicBezTo>
                <a:cubicBezTo>
                  <a:pt x="12" y="220"/>
                  <a:pt x="12" y="220"/>
                  <a:pt x="12" y="220"/>
                </a:cubicBezTo>
                <a:cubicBezTo>
                  <a:pt x="12" y="154"/>
                  <a:pt x="12" y="154"/>
                  <a:pt x="12" y="154"/>
                </a:cubicBezTo>
                <a:cubicBezTo>
                  <a:pt x="15" y="150"/>
                  <a:pt x="21" y="146"/>
                  <a:pt x="27" y="146"/>
                </a:cubicBezTo>
                <a:cubicBezTo>
                  <a:pt x="27" y="50"/>
                  <a:pt x="27" y="50"/>
                  <a:pt x="27" y="50"/>
                </a:cubicBezTo>
                <a:cubicBezTo>
                  <a:pt x="52" y="50"/>
                  <a:pt x="52" y="50"/>
                  <a:pt x="52" y="50"/>
                </a:cubicBezTo>
                <a:close/>
                <a:moveTo>
                  <a:pt x="52" y="232"/>
                </a:moveTo>
                <a:cubicBezTo>
                  <a:pt x="52" y="262"/>
                  <a:pt x="52" y="262"/>
                  <a:pt x="52" y="262"/>
                </a:cubicBezTo>
                <a:cubicBezTo>
                  <a:pt x="48" y="262"/>
                  <a:pt x="48" y="262"/>
                  <a:pt x="48" y="262"/>
                </a:cubicBezTo>
                <a:cubicBezTo>
                  <a:pt x="41" y="262"/>
                  <a:pt x="35" y="257"/>
                  <a:pt x="35" y="249"/>
                </a:cubicBezTo>
                <a:cubicBezTo>
                  <a:pt x="35" y="232"/>
                  <a:pt x="35" y="232"/>
                  <a:pt x="35" y="232"/>
                </a:cubicBezTo>
                <a:cubicBezTo>
                  <a:pt x="52" y="232"/>
                  <a:pt x="52" y="232"/>
                  <a:pt x="52" y="232"/>
                </a:cubicBezTo>
                <a:close/>
                <a:moveTo>
                  <a:pt x="12" y="114"/>
                </a:moveTo>
                <a:cubicBezTo>
                  <a:pt x="14" y="114"/>
                  <a:pt x="15" y="112"/>
                  <a:pt x="15" y="110"/>
                </a:cubicBezTo>
                <a:cubicBezTo>
                  <a:pt x="15" y="76"/>
                  <a:pt x="15" y="76"/>
                  <a:pt x="15" y="76"/>
                </a:cubicBezTo>
                <a:cubicBezTo>
                  <a:pt x="15" y="74"/>
                  <a:pt x="14" y="71"/>
                  <a:pt x="12" y="70"/>
                </a:cubicBezTo>
                <a:lnTo>
                  <a:pt x="12" y="114"/>
                </a:lnTo>
                <a:close/>
                <a:moveTo>
                  <a:pt x="12" y="70"/>
                </a:move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1" y="114"/>
                  <a:pt x="11" y="113"/>
                </a:cubicBezTo>
                <a:cubicBezTo>
                  <a:pt x="4" y="111"/>
                  <a:pt x="4" y="111"/>
                  <a:pt x="4" y="111"/>
                </a:cubicBezTo>
                <a:cubicBezTo>
                  <a:pt x="2" y="110"/>
                  <a:pt x="0" y="107"/>
                  <a:pt x="0" y="10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7"/>
                  <a:pt x="2" y="66"/>
                  <a:pt x="4" y="67"/>
                </a:cubicBezTo>
                <a:cubicBezTo>
                  <a:pt x="11" y="69"/>
                  <a:pt x="11" y="69"/>
                  <a:pt x="11" y="69"/>
                </a:cubicBezTo>
                <a:cubicBezTo>
                  <a:pt x="11" y="70"/>
                  <a:pt x="12" y="70"/>
                  <a:pt x="12" y="70"/>
                </a:cubicBezTo>
                <a:close/>
                <a:moveTo>
                  <a:pt x="12" y="154"/>
                </a:moveTo>
                <a:cubicBezTo>
                  <a:pt x="12" y="220"/>
                  <a:pt x="12" y="220"/>
                  <a:pt x="12" y="220"/>
                </a:cubicBezTo>
                <a:cubicBezTo>
                  <a:pt x="9" y="220"/>
                  <a:pt x="9" y="220"/>
                  <a:pt x="9" y="220"/>
                </a:cubicBezTo>
                <a:cubicBezTo>
                  <a:pt x="9" y="164"/>
                  <a:pt x="9" y="164"/>
                  <a:pt x="9" y="164"/>
                </a:cubicBezTo>
                <a:cubicBezTo>
                  <a:pt x="9" y="160"/>
                  <a:pt x="10" y="157"/>
                  <a:pt x="12" y="154"/>
                </a:cubicBezTo>
                <a:close/>
              </a:path>
            </a:pathLst>
          </a:custGeom>
          <a:solidFill>
            <a:srgbClr val="E61817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82" name="Freeform 76"/>
          <p:cNvSpPr>
            <a:spLocks noEditPoints="1"/>
          </p:cNvSpPr>
          <p:nvPr/>
        </p:nvSpPr>
        <p:spPr bwMode="auto">
          <a:xfrm>
            <a:off x="7533098" y="3472010"/>
            <a:ext cx="642771" cy="487236"/>
          </a:xfrm>
          <a:custGeom>
            <a:avLst/>
            <a:gdLst>
              <a:gd name="T0" fmla="*/ 271 w 295"/>
              <a:gd name="T1" fmla="*/ 0 h 224"/>
              <a:gd name="T2" fmla="*/ 277 w 295"/>
              <a:gd name="T3" fmla="*/ 35 h 224"/>
              <a:gd name="T4" fmla="*/ 224 w 295"/>
              <a:gd name="T5" fmla="*/ 224 h 224"/>
              <a:gd name="T6" fmla="*/ 248 w 295"/>
              <a:gd name="T7" fmla="*/ 188 h 224"/>
              <a:gd name="T8" fmla="*/ 249 w 295"/>
              <a:gd name="T9" fmla="*/ 29 h 224"/>
              <a:gd name="T10" fmla="*/ 224 w 295"/>
              <a:gd name="T11" fmla="*/ 194 h 224"/>
              <a:gd name="T12" fmla="*/ 224 w 295"/>
              <a:gd name="T13" fmla="*/ 16 h 224"/>
              <a:gd name="T14" fmla="*/ 224 w 295"/>
              <a:gd name="T15" fmla="*/ 208 h 224"/>
              <a:gd name="T16" fmla="*/ 224 w 295"/>
              <a:gd name="T17" fmla="*/ 179 h 224"/>
              <a:gd name="T18" fmla="*/ 224 w 295"/>
              <a:gd name="T19" fmla="*/ 194 h 224"/>
              <a:gd name="T20" fmla="*/ 201 w 295"/>
              <a:gd name="T21" fmla="*/ 128 h 224"/>
              <a:gd name="T22" fmla="*/ 203 w 295"/>
              <a:gd name="T23" fmla="*/ 98 h 224"/>
              <a:gd name="T24" fmla="*/ 195 w 295"/>
              <a:gd name="T25" fmla="*/ 67 h 224"/>
              <a:gd name="T26" fmla="*/ 187 w 295"/>
              <a:gd name="T27" fmla="*/ 128 h 224"/>
              <a:gd name="T28" fmla="*/ 187 w 295"/>
              <a:gd name="T29" fmla="*/ 100 h 224"/>
              <a:gd name="T30" fmla="*/ 190 w 295"/>
              <a:gd name="T31" fmla="*/ 75 h 224"/>
              <a:gd name="T32" fmla="*/ 187 w 295"/>
              <a:gd name="T33" fmla="*/ 0 h 224"/>
              <a:gd name="T34" fmla="*/ 187 w 295"/>
              <a:gd name="T35" fmla="*/ 0 h 224"/>
              <a:gd name="T36" fmla="*/ 147 w 295"/>
              <a:gd name="T37" fmla="*/ 208 h 224"/>
              <a:gd name="T38" fmla="*/ 182 w 295"/>
              <a:gd name="T39" fmla="*/ 67 h 224"/>
              <a:gd name="T40" fmla="*/ 168 w 295"/>
              <a:gd name="T41" fmla="*/ 109 h 224"/>
              <a:gd name="T42" fmla="*/ 187 w 295"/>
              <a:gd name="T43" fmla="*/ 194 h 224"/>
              <a:gd name="T44" fmla="*/ 148 w 295"/>
              <a:gd name="T45" fmla="*/ 125 h 224"/>
              <a:gd name="T46" fmla="*/ 147 w 295"/>
              <a:gd name="T47" fmla="*/ 106 h 224"/>
              <a:gd name="T48" fmla="*/ 184 w 295"/>
              <a:gd name="T49" fmla="*/ 70 h 224"/>
              <a:gd name="T50" fmla="*/ 187 w 295"/>
              <a:gd name="T51" fmla="*/ 91 h 224"/>
              <a:gd name="T52" fmla="*/ 179 w 295"/>
              <a:gd name="T53" fmla="*/ 116 h 224"/>
              <a:gd name="T54" fmla="*/ 187 w 295"/>
              <a:gd name="T55" fmla="*/ 100 h 224"/>
              <a:gd name="T56" fmla="*/ 147 w 295"/>
              <a:gd name="T57" fmla="*/ 16 h 224"/>
              <a:gd name="T58" fmla="*/ 147 w 295"/>
              <a:gd name="T59" fmla="*/ 208 h 224"/>
              <a:gd name="T60" fmla="*/ 147 w 295"/>
              <a:gd name="T61" fmla="*/ 106 h 224"/>
              <a:gd name="T62" fmla="*/ 127 w 295"/>
              <a:gd name="T63" fmla="*/ 121 h 224"/>
              <a:gd name="T64" fmla="*/ 147 w 295"/>
              <a:gd name="T65" fmla="*/ 137 h 224"/>
              <a:gd name="T66" fmla="*/ 102 w 295"/>
              <a:gd name="T67" fmla="*/ 156 h 224"/>
              <a:gd name="T68" fmla="*/ 109 w 295"/>
              <a:gd name="T69" fmla="*/ 113 h 224"/>
              <a:gd name="T70" fmla="*/ 100 w 295"/>
              <a:gd name="T71" fmla="*/ 93 h 224"/>
              <a:gd name="T72" fmla="*/ 111 w 295"/>
              <a:gd name="T73" fmla="*/ 97 h 224"/>
              <a:gd name="T74" fmla="*/ 99 w 295"/>
              <a:gd name="T75" fmla="*/ 88 h 224"/>
              <a:gd name="T76" fmla="*/ 101 w 295"/>
              <a:gd name="T77" fmla="*/ 150 h 224"/>
              <a:gd name="T78" fmla="*/ 99 w 295"/>
              <a:gd name="T79" fmla="*/ 123 h 224"/>
              <a:gd name="T80" fmla="*/ 0 w 295"/>
              <a:gd name="T81" fmla="*/ 23 h 224"/>
              <a:gd name="T82" fmla="*/ 99 w 295"/>
              <a:gd name="T83" fmla="*/ 208 h 224"/>
              <a:gd name="T84" fmla="*/ 17 w 295"/>
              <a:gd name="T85" fmla="*/ 35 h 224"/>
              <a:gd name="T86" fmla="*/ 99 w 295"/>
              <a:gd name="T87" fmla="*/ 29 h 224"/>
              <a:gd name="T88" fmla="*/ 79 w 295"/>
              <a:gd name="T89" fmla="*/ 129 h 224"/>
              <a:gd name="T90" fmla="*/ 99 w 295"/>
              <a:gd name="T91" fmla="*/ 157 h 224"/>
              <a:gd name="T92" fmla="*/ 30 w 295"/>
              <a:gd name="T93" fmla="*/ 45 h 224"/>
              <a:gd name="T94" fmla="*/ 99 w 295"/>
              <a:gd name="T95" fmla="*/ 115 h 224"/>
              <a:gd name="T96" fmla="*/ 99 w 295"/>
              <a:gd name="T97" fmla="*/ 123 h 224"/>
              <a:gd name="T98" fmla="*/ 91 w 295"/>
              <a:gd name="T99" fmla="*/ 133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95" h="224">
                <a:moveTo>
                  <a:pt x="271" y="224"/>
                </a:moveTo>
                <a:cubicBezTo>
                  <a:pt x="284" y="224"/>
                  <a:pt x="295" y="213"/>
                  <a:pt x="295" y="200"/>
                </a:cubicBezTo>
                <a:cubicBezTo>
                  <a:pt x="295" y="23"/>
                  <a:pt x="295" y="23"/>
                  <a:pt x="295" y="23"/>
                </a:cubicBezTo>
                <a:cubicBezTo>
                  <a:pt x="295" y="10"/>
                  <a:pt x="284" y="0"/>
                  <a:pt x="271" y="0"/>
                </a:cubicBezTo>
                <a:cubicBezTo>
                  <a:pt x="224" y="0"/>
                  <a:pt x="224" y="0"/>
                  <a:pt x="224" y="0"/>
                </a:cubicBezTo>
                <a:cubicBezTo>
                  <a:pt x="224" y="16"/>
                  <a:pt x="224" y="16"/>
                  <a:pt x="224" y="16"/>
                </a:cubicBezTo>
                <a:cubicBezTo>
                  <a:pt x="258" y="16"/>
                  <a:pt x="258" y="16"/>
                  <a:pt x="258" y="16"/>
                </a:cubicBezTo>
                <a:cubicBezTo>
                  <a:pt x="268" y="16"/>
                  <a:pt x="277" y="24"/>
                  <a:pt x="277" y="35"/>
                </a:cubicBezTo>
                <a:cubicBezTo>
                  <a:pt x="277" y="189"/>
                  <a:pt x="277" y="189"/>
                  <a:pt x="277" y="189"/>
                </a:cubicBezTo>
                <a:cubicBezTo>
                  <a:pt x="277" y="199"/>
                  <a:pt x="268" y="208"/>
                  <a:pt x="258" y="208"/>
                </a:cubicBezTo>
                <a:cubicBezTo>
                  <a:pt x="224" y="208"/>
                  <a:pt x="224" y="208"/>
                  <a:pt x="224" y="208"/>
                </a:cubicBezTo>
                <a:cubicBezTo>
                  <a:pt x="224" y="224"/>
                  <a:pt x="224" y="224"/>
                  <a:pt x="224" y="224"/>
                </a:cubicBezTo>
                <a:cubicBezTo>
                  <a:pt x="271" y="224"/>
                  <a:pt x="271" y="224"/>
                  <a:pt x="271" y="224"/>
                </a:cubicBezTo>
                <a:close/>
                <a:moveTo>
                  <a:pt x="224" y="194"/>
                </a:moveTo>
                <a:cubicBezTo>
                  <a:pt x="224" y="188"/>
                  <a:pt x="224" y="188"/>
                  <a:pt x="224" y="188"/>
                </a:cubicBezTo>
                <a:cubicBezTo>
                  <a:pt x="248" y="188"/>
                  <a:pt x="248" y="188"/>
                  <a:pt x="248" y="188"/>
                </a:cubicBezTo>
                <a:cubicBezTo>
                  <a:pt x="248" y="179"/>
                  <a:pt x="248" y="179"/>
                  <a:pt x="248" y="179"/>
                </a:cubicBezTo>
                <a:cubicBezTo>
                  <a:pt x="224" y="179"/>
                  <a:pt x="224" y="179"/>
                  <a:pt x="224" y="179"/>
                </a:cubicBezTo>
                <a:cubicBezTo>
                  <a:pt x="224" y="29"/>
                  <a:pt x="224" y="29"/>
                  <a:pt x="224" y="29"/>
                </a:cubicBezTo>
                <a:cubicBezTo>
                  <a:pt x="249" y="29"/>
                  <a:pt x="249" y="29"/>
                  <a:pt x="249" y="29"/>
                </a:cubicBezTo>
                <a:cubicBezTo>
                  <a:pt x="257" y="29"/>
                  <a:pt x="264" y="36"/>
                  <a:pt x="264" y="45"/>
                </a:cubicBezTo>
                <a:cubicBezTo>
                  <a:pt x="264" y="179"/>
                  <a:pt x="264" y="179"/>
                  <a:pt x="264" y="179"/>
                </a:cubicBezTo>
                <a:cubicBezTo>
                  <a:pt x="264" y="187"/>
                  <a:pt x="257" y="194"/>
                  <a:pt x="249" y="194"/>
                </a:cubicBezTo>
                <a:lnTo>
                  <a:pt x="224" y="194"/>
                </a:lnTo>
                <a:close/>
                <a:moveTo>
                  <a:pt x="224" y="0"/>
                </a:moveTo>
                <a:cubicBezTo>
                  <a:pt x="187" y="0"/>
                  <a:pt x="187" y="0"/>
                  <a:pt x="187" y="0"/>
                </a:cubicBezTo>
                <a:cubicBezTo>
                  <a:pt x="187" y="16"/>
                  <a:pt x="187" y="16"/>
                  <a:pt x="187" y="16"/>
                </a:cubicBezTo>
                <a:cubicBezTo>
                  <a:pt x="224" y="16"/>
                  <a:pt x="224" y="16"/>
                  <a:pt x="224" y="16"/>
                </a:cubicBezTo>
                <a:cubicBezTo>
                  <a:pt x="224" y="0"/>
                  <a:pt x="224" y="0"/>
                  <a:pt x="224" y="0"/>
                </a:cubicBezTo>
                <a:close/>
                <a:moveTo>
                  <a:pt x="187" y="224"/>
                </a:moveTo>
                <a:cubicBezTo>
                  <a:pt x="224" y="224"/>
                  <a:pt x="224" y="224"/>
                  <a:pt x="224" y="224"/>
                </a:cubicBezTo>
                <a:cubicBezTo>
                  <a:pt x="224" y="208"/>
                  <a:pt x="224" y="208"/>
                  <a:pt x="224" y="208"/>
                </a:cubicBezTo>
                <a:cubicBezTo>
                  <a:pt x="187" y="208"/>
                  <a:pt x="187" y="208"/>
                  <a:pt x="187" y="208"/>
                </a:cubicBezTo>
                <a:cubicBezTo>
                  <a:pt x="187" y="224"/>
                  <a:pt x="187" y="224"/>
                  <a:pt x="187" y="224"/>
                </a:cubicBezTo>
                <a:close/>
                <a:moveTo>
                  <a:pt x="224" y="29"/>
                </a:moveTo>
                <a:cubicBezTo>
                  <a:pt x="224" y="179"/>
                  <a:pt x="224" y="179"/>
                  <a:pt x="224" y="179"/>
                </a:cubicBezTo>
                <a:cubicBezTo>
                  <a:pt x="200" y="179"/>
                  <a:pt x="200" y="179"/>
                  <a:pt x="200" y="179"/>
                </a:cubicBezTo>
                <a:cubicBezTo>
                  <a:pt x="200" y="188"/>
                  <a:pt x="200" y="188"/>
                  <a:pt x="200" y="188"/>
                </a:cubicBezTo>
                <a:cubicBezTo>
                  <a:pt x="224" y="188"/>
                  <a:pt x="224" y="188"/>
                  <a:pt x="224" y="188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187" y="194"/>
                  <a:pt x="187" y="194"/>
                  <a:pt x="187" y="194"/>
                </a:cubicBezTo>
                <a:cubicBezTo>
                  <a:pt x="187" y="135"/>
                  <a:pt x="187" y="135"/>
                  <a:pt x="187" y="135"/>
                </a:cubicBezTo>
                <a:cubicBezTo>
                  <a:pt x="188" y="135"/>
                  <a:pt x="189" y="134"/>
                  <a:pt x="189" y="134"/>
                </a:cubicBezTo>
                <a:cubicBezTo>
                  <a:pt x="194" y="133"/>
                  <a:pt x="197" y="131"/>
                  <a:pt x="201" y="128"/>
                </a:cubicBezTo>
                <a:cubicBezTo>
                  <a:pt x="204" y="124"/>
                  <a:pt x="206" y="121"/>
                  <a:pt x="207" y="117"/>
                </a:cubicBezTo>
                <a:cubicBezTo>
                  <a:pt x="208" y="115"/>
                  <a:pt x="208" y="113"/>
                  <a:pt x="208" y="111"/>
                </a:cubicBezTo>
                <a:cubicBezTo>
                  <a:pt x="208" y="109"/>
                  <a:pt x="208" y="107"/>
                  <a:pt x="207" y="104"/>
                </a:cubicBezTo>
                <a:cubicBezTo>
                  <a:pt x="207" y="102"/>
                  <a:pt x="205" y="100"/>
                  <a:pt x="203" y="98"/>
                </a:cubicBezTo>
                <a:cubicBezTo>
                  <a:pt x="200" y="96"/>
                  <a:pt x="197" y="94"/>
                  <a:pt x="193" y="94"/>
                </a:cubicBezTo>
                <a:cubicBezTo>
                  <a:pt x="197" y="91"/>
                  <a:pt x="199" y="88"/>
                  <a:pt x="201" y="85"/>
                </a:cubicBezTo>
                <a:cubicBezTo>
                  <a:pt x="202" y="81"/>
                  <a:pt x="202" y="78"/>
                  <a:pt x="201" y="74"/>
                </a:cubicBezTo>
                <a:cubicBezTo>
                  <a:pt x="200" y="71"/>
                  <a:pt x="198" y="69"/>
                  <a:pt x="195" y="67"/>
                </a:cubicBezTo>
                <a:cubicBezTo>
                  <a:pt x="193" y="66"/>
                  <a:pt x="190" y="66"/>
                  <a:pt x="187" y="66"/>
                </a:cubicBezTo>
                <a:cubicBezTo>
                  <a:pt x="187" y="29"/>
                  <a:pt x="187" y="29"/>
                  <a:pt x="187" y="29"/>
                </a:cubicBezTo>
                <a:cubicBezTo>
                  <a:pt x="224" y="29"/>
                  <a:pt x="224" y="29"/>
                  <a:pt x="224" y="29"/>
                </a:cubicBezTo>
                <a:close/>
                <a:moveTo>
                  <a:pt x="187" y="128"/>
                </a:moveTo>
                <a:cubicBezTo>
                  <a:pt x="187" y="128"/>
                  <a:pt x="188" y="128"/>
                  <a:pt x="188" y="128"/>
                </a:cubicBezTo>
                <a:cubicBezTo>
                  <a:pt x="191" y="127"/>
                  <a:pt x="193" y="125"/>
                  <a:pt x="194" y="122"/>
                </a:cubicBezTo>
                <a:cubicBezTo>
                  <a:pt x="195" y="118"/>
                  <a:pt x="195" y="115"/>
                  <a:pt x="194" y="111"/>
                </a:cubicBezTo>
                <a:cubicBezTo>
                  <a:pt x="193" y="106"/>
                  <a:pt x="191" y="103"/>
                  <a:pt x="187" y="100"/>
                </a:cubicBezTo>
                <a:cubicBezTo>
                  <a:pt x="187" y="128"/>
                  <a:pt x="187" y="128"/>
                  <a:pt x="187" y="128"/>
                </a:cubicBezTo>
                <a:close/>
                <a:moveTo>
                  <a:pt x="187" y="91"/>
                </a:moveTo>
                <a:cubicBezTo>
                  <a:pt x="189" y="87"/>
                  <a:pt x="190" y="84"/>
                  <a:pt x="190" y="80"/>
                </a:cubicBezTo>
                <a:cubicBezTo>
                  <a:pt x="190" y="78"/>
                  <a:pt x="190" y="77"/>
                  <a:pt x="190" y="75"/>
                </a:cubicBezTo>
                <a:cubicBezTo>
                  <a:pt x="189" y="74"/>
                  <a:pt x="189" y="72"/>
                  <a:pt x="188" y="71"/>
                </a:cubicBezTo>
                <a:cubicBezTo>
                  <a:pt x="187" y="71"/>
                  <a:pt x="187" y="71"/>
                  <a:pt x="187" y="71"/>
                </a:cubicBezTo>
                <a:lnTo>
                  <a:pt x="187" y="91"/>
                </a:lnTo>
                <a:close/>
                <a:moveTo>
                  <a:pt x="18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87" y="16"/>
                  <a:pt x="187" y="16"/>
                  <a:pt x="187" y="16"/>
                </a:cubicBezTo>
                <a:cubicBezTo>
                  <a:pt x="187" y="0"/>
                  <a:pt x="187" y="0"/>
                  <a:pt x="187" y="0"/>
                </a:cubicBezTo>
                <a:close/>
                <a:moveTo>
                  <a:pt x="147" y="224"/>
                </a:moveTo>
                <a:cubicBezTo>
                  <a:pt x="187" y="224"/>
                  <a:pt x="187" y="224"/>
                  <a:pt x="187" y="224"/>
                </a:cubicBezTo>
                <a:cubicBezTo>
                  <a:pt x="187" y="208"/>
                  <a:pt x="187" y="208"/>
                  <a:pt x="187" y="208"/>
                </a:cubicBezTo>
                <a:cubicBezTo>
                  <a:pt x="147" y="208"/>
                  <a:pt x="147" y="208"/>
                  <a:pt x="147" y="208"/>
                </a:cubicBezTo>
                <a:cubicBezTo>
                  <a:pt x="147" y="224"/>
                  <a:pt x="147" y="224"/>
                  <a:pt x="147" y="224"/>
                </a:cubicBezTo>
                <a:close/>
                <a:moveTo>
                  <a:pt x="187" y="29"/>
                </a:moveTo>
                <a:cubicBezTo>
                  <a:pt x="187" y="66"/>
                  <a:pt x="187" y="66"/>
                  <a:pt x="187" y="66"/>
                </a:cubicBezTo>
                <a:cubicBezTo>
                  <a:pt x="185" y="66"/>
                  <a:pt x="184" y="66"/>
                  <a:pt x="182" y="67"/>
                </a:cubicBezTo>
                <a:cubicBezTo>
                  <a:pt x="176" y="68"/>
                  <a:pt x="172" y="71"/>
                  <a:pt x="169" y="75"/>
                </a:cubicBezTo>
                <a:cubicBezTo>
                  <a:pt x="167" y="80"/>
                  <a:pt x="166" y="84"/>
                  <a:pt x="167" y="88"/>
                </a:cubicBezTo>
                <a:cubicBezTo>
                  <a:pt x="168" y="93"/>
                  <a:pt x="172" y="97"/>
                  <a:pt x="177" y="98"/>
                </a:cubicBezTo>
                <a:cubicBezTo>
                  <a:pt x="173" y="101"/>
                  <a:pt x="169" y="105"/>
                  <a:pt x="168" y="109"/>
                </a:cubicBezTo>
                <a:cubicBezTo>
                  <a:pt x="166" y="113"/>
                  <a:pt x="165" y="117"/>
                  <a:pt x="167" y="122"/>
                </a:cubicBezTo>
                <a:cubicBezTo>
                  <a:pt x="168" y="126"/>
                  <a:pt x="170" y="130"/>
                  <a:pt x="175" y="133"/>
                </a:cubicBezTo>
                <a:cubicBezTo>
                  <a:pt x="178" y="135"/>
                  <a:pt x="182" y="135"/>
                  <a:pt x="187" y="135"/>
                </a:cubicBezTo>
                <a:cubicBezTo>
                  <a:pt x="187" y="194"/>
                  <a:pt x="187" y="194"/>
                  <a:pt x="187" y="194"/>
                </a:cubicBezTo>
                <a:cubicBezTo>
                  <a:pt x="147" y="194"/>
                  <a:pt x="147" y="194"/>
                  <a:pt x="147" y="194"/>
                </a:cubicBezTo>
                <a:cubicBezTo>
                  <a:pt x="147" y="137"/>
                  <a:pt x="147" y="137"/>
                  <a:pt x="147" y="137"/>
                </a:cubicBezTo>
                <a:cubicBezTo>
                  <a:pt x="148" y="137"/>
                  <a:pt x="148" y="137"/>
                  <a:pt x="148" y="137"/>
                </a:cubicBezTo>
                <a:cubicBezTo>
                  <a:pt x="148" y="125"/>
                  <a:pt x="148" y="125"/>
                  <a:pt x="148" y="125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58" y="112"/>
                  <a:pt x="158" y="112"/>
                  <a:pt x="158" y="112"/>
                </a:cubicBezTo>
                <a:cubicBezTo>
                  <a:pt x="147" y="115"/>
                  <a:pt x="147" y="115"/>
                  <a:pt x="147" y="115"/>
                </a:cubicBezTo>
                <a:cubicBezTo>
                  <a:pt x="147" y="106"/>
                  <a:pt x="147" y="106"/>
                  <a:pt x="147" y="106"/>
                </a:cubicBezTo>
                <a:cubicBezTo>
                  <a:pt x="147" y="29"/>
                  <a:pt x="147" y="29"/>
                  <a:pt x="147" y="29"/>
                </a:cubicBezTo>
                <a:cubicBezTo>
                  <a:pt x="187" y="29"/>
                  <a:pt x="187" y="29"/>
                  <a:pt x="187" y="29"/>
                </a:cubicBezTo>
                <a:close/>
                <a:moveTo>
                  <a:pt x="187" y="71"/>
                </a:moveTo>
                <a:cubicBezTo>
                  <a:pt x="186" y="70"/>
                  <a:pt x="185" y="70"/>
                  <a:pt x="184" y="70"/>
                </a:cubicBezTo>
                <a:cubicBezTo>
                  <a:pt x="181" y="71"/>
                  <a:pt x="179" y="73"/>
                  <a:pt x="178" y="76"/>
                </a:cubicBezTo>
                <a:cubicBezTo>
                  <a:pt x="177" y="78"/>
                  <a:pt x="177" y="81"/>
                  <a:pt x="178" y="83"/>
                </a:cubicBezTo>
                <a:cubicBezTo>
                  <a:pt x="179" y="88"/>
                  <a:pt x="181" y="91"/>
                  <a:pt x="185" y="93"/>
                </a:cubicBezTo>
                <a:cubicBezTo>
                  <a:pt x="186" y="92"/>
                  <a:pt x="187" y="91"/>
                  <a:pt x="187" y="91"/>
                </a:cubicBezTo>
                <a:cubicBezTo>
                  <a:pt x="187" y="71"/>
                  <a:pt x="187" y="71"/>
                  <a:pt x="187" y="71"/>
                </a:cubicBezTo>
                <a:close/>
                <a:moveTo>
                  <a:pt x="187" y="100"/>
                </a:moveTo>
                <a:cubicBezTo>
                  <a:pt x="187" y="100"/>
                  <a:pt x="186" y="100"/>
                  <a:pt x="186" y="99"/>
                </a:cubicBezTo>
                <a:cubicBezTo>
                  <a:pt x="181" y="104"/>
                  <a:pt x="179" y="110"/>
                  <a:pt x="179" y="116"/>
                </a:cubicBezTo>
                <a:cubicBezTo>
                  <a:pt x="179" y="118"/>
                  <a:pt x="179" y="120"/>
                  <a:pt x="180" y="121"/>
                </a:cubicBezTo>
                <a:cubicBezTo>
                  <a:pt x="180" y="124"/>
                  <a:pt x="182" y="126"/>
                  <a:pt x="183" y="127"/>
                </a:cubicBezTo>
                <a:cubicBezTo>
                  <a:pt x="184" y="128"/>
                  <a:pt x="186" y="128"/>
                  <a:pt x="187" y="128"/>
                </a:cubicBezTo>
                <a:lnTo>
                  <a:pt x="187" y="100"/>
                </a:lnTo>
                <a:close/>
                <a:moveTo>
                  <a:pt x="147" y="0"/>
                </a:moveTo>
                <a:cubicBezTo>
                  <a:pt x="99" y="0"/>
                  <a:pt x="99" y="0"/>
                  <a:pt x="99" y="0"/>
                </a:cubicBezTo>
                <a:cubicBezTo>
                  <a:pt x="99" y="16"/>
                  <a:pt x="99" y="16"/>
                  <a:pt x="99" y="16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47" y="0"/>
                  <a:pt x="147" y="0"/>
                  <a:pt x="147" y="0"/>
                </a:cubicBezTo>
                <a:close/>
                <a:moveTo>
                  <a:pt x="99" y="224"/>
                </a:moveTo>
                <a:cubicBezTo>
                  <a:pt x="147" y="224"/>
                  <a:pt x="147" y="224"/>
                  <a:pt x="147" y="224"/>
                </a:cubicBezTo>
                <a:cubicBezTo>
                  <a:pt x="147" y="208"/>
                  <a:pt x="147" y="208"/>
                  <a:pt x="147" y="208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99" y="224"/>
                  <a:pt x="99" y="224"/>
                  <a:pt x="99" y="224"/>
                </a:cubicBezTo>
                <a:close/>
                <a:moveTo>
                  <a:pt x="147" y="29"/>
                </a:moveTo>
                <a:cubicBezTo>
                  <a:pt x="147" y="106"/>
                  <a:pt x="147" y="106"/>
                  <a:pt x="147" y="106"/>
                </a:cubicBezTo>
                <a:cubicBezTo>
                  <a:pt x="147" y="104"/>
                  <a:pt x="147" y="104"/>
                  <a:pt x="147" y="104"/>
                </a:cubicBezTo>
                <a:cubicBezTo>
                  <a:pt x="137" y="107"/>
                  <a:pt x="137" y="107"/>
                  <a:pt x="137" y="107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27" y="121"/>
                  <a:pt x="127" y="121"/>
                  <a:pt x="127" y="121"/>
                </a:cubicBezTo>
                <a:cubicBezTo>
                  <a:pt x="127" y="131"/>
                  <a:pt x="127" y="131"/>
                  <a:pt x="127" y="131"/>
                </a:cubicBezTo>
                <a:cubicBezTo>
                  <a:pt x="138" y="128"/>
                  <a:pt x="138" y="128"/>
                  <a:pt x="138" y="128"/>
                </a:cubicBezTo>
                <a:cubicBezTo>
                  <a:pt x="138" y="139"/>
                  <a:pt x="138" y="139"/>
                  <a:pt x="138" y="139"/>
                </a:cubicBezTo>
                <a:cubicBezTo>
                  <a:pt x="147" y="137"/>
                  <a:pt x="147" y="137"/>
                  <a:pt x="147" y="137"/>
                </a:cubicBezTo>
                <a:cubicBezTo>
                  <a:pt x="147" y="194"/>
                  <a:pt x="147" y="194"/>
                  <a:pt x="147" y="194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99" y="157"/>
                  <a:pt x="99" y="157"/>
                  <a:pt x="99" y="157"/>
                </a:cubicBezTo>
                <a:cubicBezTo>
                  <a:pt x="100" y="157"/>
                  <a:pt x="101" y="157"/>
                  <a:pt x="102" y="156"/>
                </a:cubicBezTo>
                <a:cubicBezTo>
                  <a:pt x="109" y="155"/>
                  <a:pt x="113" y="151"/>
                  <a:pt x="117" y="145"/>
                </a:cubicBezTo>
                <a:cubicBezTo>
                  <a:pt x="120" y="139"/>
                  <a:pt x="121" y="132"/>
                  <a:pt x="119" y="124"/>
                </a:cubicBezTo>
                <a:cubicBezTo>
                  <a:pt x="118" y="120"/>
                  <a:pt x="116" y="117"/>
                  <a:pt x="114" y="115"/>
                </a:cubicBezTo>
                <a:cubicBezTo>
                  <a:pt x="112" y="114"/>
                  <a:pt x="111" y="113"/>
                  <a:pt x="109" y="113"/>
                </a:cubicBezTo>
                <a:cubicBezTo>
                  <a:pt x="108" y="112"/>
                  <a:pt x="105" y="113"/>
                  <a:pt x="103" y="113"/>
                </a:cubicBezTo>
                <a:cubicBezTo>
                  <a:pt x="101" y="114"/>
                  <a:pt x="100" y="114"/>
                  <a:pt x="99" y="115"/>
                </a:cubicBezTo>
                <a:cubicBezTo>
                  <a:pt x="99" y="93"/>
                  <a:pt x="99" y="93"/>
                  <a:pt x="99" y="93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102" y="93"/>
                  <a:pt x="103" y="93"/>
                  <a:pt x="104" y="94"/>
                </a:cubicBezTo>
                <a:cubicBezTo>
                  <a:pt x="105" y="94"/>
                  <a:pt x="106" y="95"/>
                  <a:pt x="106" y="97"/>
                </a:cubicBezTo>
                <a:cubicBezTo>
                  <a:pt x="106" y="98"/>
                  <a:pt x="106" y="99"/>
                  <a:pt x="105" y="100"/>
                </a:cubicBezTo>
                <a:cubicBezTo>
                  <a:pt x="108" y="99"/>
                  <a:pt x="110" y="98"/>
                  <a:pt x="111" y="97"/>
                </a:cubicBezTo>
                <a:cubicBezTo>
                  <a:pt x="112" y="95"/>
                  <a:pt x="112" y="93"/>
                  <a:pt x="111" y="92"/>
                </a:cubicBezTo>
                <a:cubicBezTo>
                  <a:pt x="111" y="90"/>
                  <a:pt x="110" y="89"/>
                  <a:pt x="107" y="88"/>
                </a:cubicBezTo>
                <a:cubicBezTo>
                  <a:pt x="105" y="87"/>
                  <a:pt x="103" y="87"/>
                  <a:pt x="100" y="88"/>
                </a:cubicBezTo>
                <a:cubicBezTo>
                  <a:pt x="99" y="88"/>
                  <a:pt x="99" y="88"/>
                  <a:pt x="99" y="88"/>
                </a:cubicBezTo>
                <a:cubicBezTo>
                  <a:pt x="99" y="29"/>
                  <a:pt x="99" y="29"/>
                  <a:pt x="99" y="29"/>
                </a:cubicBezTo>
                <a:cubicBezTo>
                  <a:pt x="147" y="29"/>
                  <a:pt x="147" y="29"/>
                  <a:pt x="147" y="29"/>
                </a:cubicBezTo>
                <a:close/>
                <a:moveTo>
                  <a:pt x="99" y="150"/>
                </a:moveTo>
                <a:cubicBezTo>
                  <a:pt x="100" y="150"/>
                  <a:pt x="101" y="150"/>
                  <a:pt x="101" y="150"/>
                </a:cubicBezTo>
                <a:cubicBezTo>
                  <a:pt x="105" y="149"/>
                  <a:pt x="107" y="146"/>
                  <a:pt x="109" y="142"/>
                </a:cubicBezTo>
                <a:cubicBezTo>
                  <a:pt x="110" y="137"/>
                  <a:pt x="111" y="133"/>
                  <a:pt x="110" y="129"/>
                </a:cubicBezTo>
                <a:cubicBezTo>
                  <a:pt x="108" y="123"/>
                  <a:pt x="106" y="120"/>
                  <a:pt x="103" y="121"/>
                </a:cubicBezTo>
                <a:cubicBezTo>
                  <a:pt x="101" y="121"/>
                  <a:pt x="100" y="122"/>
                  <a:pt x="99" y="123"/>
                </a:cubicBezTo>
                <a:lnTo>
                  <a:pt x="99" y="150"/>
                </a:lnTo>
                <a:close/>
                <a:moveTo>
                  <a:pt x="99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3"/>
                  <a:pt x="10" y="224"/>
                  <a:pt x="23" y="224"/>
                </a:cubicBezTo>
                <a:cubicBezTo>
                  <a:pt x="99" y="224"/>
                  <a:pt x="99" y="224"/>
                  <a:pt x="99" y="224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26" y="208"/>
                  <a:pt x="17" y="199"/>
                  <a:pt x="17" y="189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24"/>
                  <a:pt x="26" y="16"/>
                  <a:pt x="37" y="16"/>
                </a:cubicBezTo>
                <a:cubicBezTo>
                  <a:pt x="99" y="16"/>
                  <a:pt x="99" y="16"/>
                  <a:pt x="99" y="16"/>
                </a:cubicBezTo>
                <a:cubicBezTo>
                  <a:pt x="99" y="0"/>
                  <a:pt x="99" y="0"/>
                  <a:pt x="99" y="0"/>
                </a:cubicBezTo>
                <a:close/>
                <a:moveTo>
                  <a:pt x="99" y="29"/>
                </a:moveTo>
                <a:cubicBezTo>
                  <a:pt x="99" y="88"/>
                  <a:pt x="99" y="88"/>
                  <a:pt x="99" y="88"/>
                </a:cubicBezTo>
                <a:cubicBezTo>
                  <a:pt x="93" y="89"/>
                  <a:pt x="89" y="93"/>
                  <a:pt x="85" y="97"/>
                </a:cubicBezTo>
                <a:cubicBezTo>
                  <a:pt x="82" y="102"/>
                  <a:pt x="80" y="109"/>
                  <a:pt x="79" y="116"/>
                </a:cubicBezTo>
                <a:cubicBezTo>
                  <a:pt x="78" y="120"/>
                  <a:pt x="78" y="124"/>
                  <a:pt x="79" y="129"/>
                </a:cubicBezTo>
                <a:cubicBezTo>
                  <a:pt x="79" y="134"/>
                  <a:pt x="80" y="138"/>
                  <a:pt x="81" y="142"/>
                </a:cubicBezTo>
                <a:cubicBezTo>
                  <a:pt x="81" y="144"/>
                  <a:pt x="81" y="144"/>
                  <a:pt x="81" y="144"/>
                </a:cubicBezTo>
                <a:cubicBezTo>
                  <a:pt x="82" y="146"/>
                  <a:pt x="82" y="148"/>
                  <a:pt x="83" y="150"/>
                </a:cubicBezTo>
                <a:cubicBezTo>
                  <a:pt x="86" y="156"/>
                  <a:pt x="92" y="158"/>
                  <a:pt x="99" y="157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46" y="194"/>
                  <a:pt x="46" y="194"/>
                  <a:pt x="46" y="194"/>
                </a:cubicBezTo>
                <a:cubicBezTo>
                  <a:pt x="37" y="194"/>
                  <a:pt x="30" y="187"/>
                  <a:pt x="30" y="179"/>
                </a:cubicBezTo>
                <a:cubicBezTo>
                  <a:pt x="30" y="45"/>
                  <a:pt x="30" y="45"/>
                  <a:pt x="30" y="45"/>
                </a:cubicBezTo>
                <a:cubicBezTo>
                  <a:pt x="30" y="36"/>
                  <a:pt x="37" y="29"/>
                  <a:pt x="46" y="29"/>
                </a:cubicBezTo>
                <a:cubicBezTo>
                  <a:pt x="99" y="29"/>
                  <a:pt x="99" y="29"/>
                  <a:pt x="99" y="29"/>
                </a:cubicBezTo>
                <a:close/>
                <a:moveTo>
                  <a:pt x="99" y="93"/>
                </a:moveTo>
                <a:cubicBezTo>
                  <a:pt x="99" y="115"/>
                  <a:pt x="99" y="115"/>
                  <a:pt x="99" y="115"/>
                </a:cubicBezTo>
                <a:cubicBezTo>
                  <a:pt x="98" y="115"/>
                  <a:pt x="97" y="116"/>
                  <a:pt x="96" y="118"/>
                </a:cubicBezTo>
                <a:cubicBezTo>
                  <a:pt x="94" y="120"/>
                  <a:pt x="93" y="122"/>
                  <a:pt x="94" y="125"/>
                </a:cubicBezTo>
                <a:cubicBezTo>
                  <a:pt x="94" y="127"/>
                  <a:pt x="95" y="128"/>
                  <a:pt x="97" y="129"/>
                </a:cubicBezTo>
                <a:cubicBezTo>
                  <a:pt x="97" y="127"/>
                  <a:pt x="98" y="125"/>
                  <a:pt x="99" y="123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8" y="150"/>
                  <a:pt x="97" y="149"/>
                  <a:pt x="96" y="149"/>
                </a:cubicBezTo>
                <a:cubicBezTo>
                  <a:pt x="95" y="148"/>
                  <a:pt x="94" y="146"/>
                  <a:pt x="93" y="142"/>
                </a:cubicBezTo>
                <a:cubicBezTo>
                  <a:pt x="92" y="140"/>
                  <a:pt x="92" y="137"/>
                  <a:pt x="91" y="133"/>
                </a:cubicBezTo>
                <a:cubicBezTo>
                  <a:pt x="91" y="128"/>
                  <a:pt x="90" y="124"/>
                  <a:pt x="90" y="119"/>
                </a:cubicBezTo>
                <a:cubicBezTo>
                  <a:pt x="90" y="111"/>
                  <a:pt x="91" y="104"/>
                  <a:pt x="93" y="100"/>
                </a:cubicBezTo>
                <a:cubicBezTo>
                  <a:pt x="95" y="97"/>
                  <a:pt x="97" y="94"/>
                  <a:pt x="99" y="93"/>
                </a:cubicBezTo>
                <a:close/>
              </a:path>
            </a:pathLst>
          </a:custGeom>
          <a:solidFill>
            <a:srgbClr val="E61817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83" name="Freeform 77"/>
          <p:cNvSpPr/>
          <p:nvPr/>
        </p:nvSpPr>
        <p:spPr bwMode="auto">
          <a:xfrm>
            <a:off x="7814014" y="2757820"/>
            <a:ext cx="214257" cy="160296"/>
          </a:xfrm>
          <a:custGeom>
            <a:avLst/>
            <a:gdLst>
              <a:gd name="T0" fmla="*/ 69 w 98"/>
              <a:gd name="T1" fmla="*/ 0 h 74"/>
              <a:gd name="T2" fmla="*/ 49 w 98"/>
              <a:gd name="T3" fmla="*/ 8 h 74"/>
              <a:gd name="T4" fmla="*/ 30 w 98"/>
              <a:gd name="T5" fmla="*/ 0 h 74"/>
              <a:gd name="T6" fmla="*/ 0 w 98"/>
              <a:gd name="T7" fmla="*/ 29 h 74"/>
              <a:gd name="T8" fmla="*/ 51 w 98"/>
              <a:gd name="T9" fmla="*/ 74 h 74"/>
              <a:gd name="T10" fmla="*/ 98 w 98"/>
              <a:gd name="T11" fmla="*/ 29 h 74"/>
              <a:gd name="T12" fmla="*/ 69 w 98"/>
              <a:gd name="T13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" h="74">
                <a:moveTo>
                  <a:pt x="69" y="0"/>
                </a:moveTo>
                <a:cubicBezTo>
                  <a:pt x="61" y="0"/>
                  <a:pt x="54" y="3"/>
                  <a:pt x="49" y="8"/>
                </a:cubicBezTo>
                <a:cubicBezTo>
                  <a:pt x="44" y="3"/>
                  <a:pt x="37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47"/>
                  <a:pt x="15" y="74"/>
                  <a:pt x="51" y="74"/>
                </a:cubicBezTo>
                <a:cubicBezTo>
                  <a:pt x="88" y="74"/>
                  <a:pt x="98" y="45"/>
                  <a:pt x="98" y="29"/>
                </a:cubicBezTo>
                <a:cubicBezTo>
                  <a:pt x="98" y="13"/>
                  <a:pt x="85" y="0"/>
                  <a:pt x="69" y="0"/>
                </a:cubicBez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84" name="Freeform 78"/>
          <p:cNvSpPr/>
          <p:nvPr/>
        </p:nvSpPr>
        <p:spPr bwMode="auto">
          <a:xfrm>
            <a:off x="7909238" y="2716557"/>
            <a:ext cx="58723" cy="73005"/>
          </a:xfrm>
          <a:custGeom>
            <a:avLst/>
            <a:gdLst>
              <a:gd name="T0" fmla="*/ 6 w 27"/>
              <a:gd name="T1" fmla="*/ 34 h 34"/>
              <a:gd name="T2" fmla="*/ 13 w 27"/>
              <a:gd name="T3" fmla="*/ 0 h 34"/>
              <a:gd name="T4" fmla="*/ 27 w 27"/>
              <a:gd name="T5" fmla="*/ 3 h 34"/>
              <a:gd name="T6" fmla="*/ 6 w 27"/>
              <a:gd name="T7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34">
                <a:moveTo>
                  <a:pt x="6" y="34"/>
                </a:moveTo>
                <a:cubicBezTo>
                  <a:pt x="0" y="22"/>
                  <a:pt x="4" y="9"/>
                  <a:pt x="13" y="0"/>
                </a:cubicBezTo>
                <a:cubicBezTo>
                  <a:pt x="27" y="3"/>
                  <a:pt x="27" y="3"/>
                  <a:pt x="27" y="3"/>
                </a:cubicBezTo>
                <a:cubicBezTo>
                  <a:pt x="14" y="10"/>
                  <a:pt x="6" y="18"/>
                  <a:pt x="6" y="34"/>
                </a:cubicBez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85" name="Freeform 79"/>
          <p:cNvSpPr>
            <a:spLocks noEditPoints="1"/>
          </p:cNvSpPr>
          <p:nvPr/>
        </p:nvSpPr>
        <p:spPr bwMode="auto">
          <a:xfrm>
            <a:off x="7575951" y="4052883"/>
            <a:ext cx="225367" cy="312656"/>
          </a:xfrm>
          <a:custGeom>
            <a:avLst/>
            <a:gdLst>
              <a:gd name="T0" fmla="*/ 87 w 103"/>
              <a:gd name="T1" fmla="*/ 88 h 143"/>
              <a:gd name="T2" fmla="*/ 103 w 103"/>
              <a:gd name="T3" fmla="*/ 112 h 143"/>
              <a:gd name="T4" fmla="*/ 102 w 103"/>
              <a:gd name="T5" fmla="*/ 143 h 143"/>
              <a:gd name="T6" fmla="*/ 87 w 103"/>
              <a:gd name="T7" fmla="*/ 137 h 143"/>
              <a:gd name="T8" fmla="*/ 87 w 103"/>
              <a:gd name="T9" fmla="*/ 134 h 143"/>
              <a:gd name="T10" fmla="*/ 91 w 103"/>
              <a:gd name="T11" fmla="*/ 136 h 143"/>
              <a:gd name="T12" fmla="*/ 100 w 103"/>
              <a:gd name="T13" fmla="*/ 130 h 143"/>
              <a:gd name="T14" fmla="*/ 100 w 103"/>
              <a:gd name="T15" fmla="*/ 113 h 143"/>
              <a:gd name="T16" fmla="*/ 100 w 103"/>
              <a:gd name="T17" fmla="*/ 113 h 143"/>
              <a:gd name="T18" fmla="*/ 99 w 103"/>
              <a:gd name="T19" fmla="*/ 111 h 143"/>
              <a:gd name="T20" fmla="*/ 92 w 103"/>
              <a:gd name="T21" fmla="*/ 110 h 143"/>
              <a:gd name="T22" fmla="*/ 90 w 103"/>
              <a:gd name="T23" fmla="*/ 116 h 143"/>
              <a:gd name="T24" fmla="*/ 87 w 103"/>
              <a:gd name="T25" fmla="*/ 115 h 143"/>
              <a:gd name="T26" fmla="*/ 87 w 103"/>
              <a:gd name="T27" fmla="*/ 88 h 143"/>
              <a:gd name="T28" fmla="*/ 73 w 103"/>
              <a:gd name="T29" fmla="*/ 132 h 143"/>
              <a:gd name="T30" fmla="*/ 32 w 103"/>
              <a:gd name="T31" fmla="*/ 70 h 143"/>
              <a:gd name="T32" fmla="*/ 28 w 103"/>
              <a:gd name="T33" fmla="*/ 68 h 143"/>
              <a:gd name="T34" fmla="*/ 28 w 103"/>
              <a:gd name="T35" fmla="*/ 67 h 143"/>
              <a:gd name="T36" fmla="*/ 28 w 103"/>
              <a:gd name="T37" fmla="*/ 63 h 143"/>
              <a:gd name="T38" fmla="*/ 29 w 103"/>
              <a:gd name="T39" fmla="*/ 65 h 143"/>
              <a:gd name="T40" fmla="*/ 34 w 103"/>
              <a:gd name="T41" fmla="*/ 66 h 143"/>
              <a:gd name="T42" fmla="*/ 41 w 103"/>
              <a:gd name="T43" fmla="*/ 61 h 143"/>
              <a:gd name="T44" fmla="*/ 41 w 103"/>
              <a:gd name="T45" fmla="*/ 61 h 143"/>
              <a:gd name="T46" fmla="*/ 37 w 103"/>
              <a:gd name="T47" fmla="*/ 59 h 143"/>
              <a:gd name="T48" fmla="*/ 28 w 103"/>
              <a:gd name="T49" fmla="*/ 45 h 143"/>
              <a:gd name="T50" fmla="*/ 28 w 103"/>
              <a:gd name="T51" fmla="*/ 26 h 143"/>
              <a:gd name="T52" fmla="*/ 39 w 103"/>
              <a:gd name="T53" fmla="*/ 19 h 143"/>
              <a:gd name="T54" fmla="*/ 44 w 103"/>
              <a:gd name="T55" fmla="*/ 21 h 143"/>
              <a:gd name="T56" fmla="*/ 61 w 103"/>
              <a:gd name="T57" fmla="*/ 46 h 143"/>
              <a:gd name="T58" fmla="*/ 61 w 103"/>
              <a:gd name="T59" fmla="*/ 50 h 143"/>
              <a:gd name="T60" fmla="*/ 87 w 103"/>
              <a:gd name="T61" fmla="*/ 88 h 143"/>
              <a:gd name="T62" fmla="*/ 87 w 103"/>
              <a:gd name="T63" fmla="*/ 115 h 143"/>
              <a:gd name="T64" fmla="*/ 84 w 103"/>
              <a:gd name="T65" fmla="*/ 116 h 143"/>
              <a:gd name="T66" fmla="*/ 82 w 103"/>
              <a:gd name="T67" fmla="*/ 122 h 143"/>
              <a:gd name="T68" fmla="*/ 75 w 103"/>
              <a:gd name="T69" fmla="*/ 121 h 143"/>
              <a:gd name="T70" fmla="*/ 74 w 103"/>
              <a:gd name="T71" fmla="*/ 128 h 143"/>
              <a:gd name="T72" fmla="*/ 75 w 103"/>
              <a:gd name="T73" fmla="*/ 130 h 143"/>
              <a:gd name="T74" fmla="*/ 87 w 103"/>
              <a:gd name="T75" fmla="*/ 134 h 143"/>
              <a:gd name="T76" fmla="*/ 87 w 103"/>
              <a:gd name="T77" fmla="*/ 137 h 143"/>
              <a:gd name="T78" fmla="*/ 73 w 103"/>
              <a:gd name="T79" fmla="*/ 132 h 143"/>
              <a:gd name="T80" fmla="*/ 28 w 103"/>
              <a:gd name="T81" fmla="*/ 4 h 143"/>
              <a:gd name="T82" fmla="*/ 28 w 103"/>
              <a:gd name="T83" fmla="*/ 24 h 143"/>
              <a:gd name="T84" fmla="*/ 36 w 103"/>
              <a:gd name="T85" fmla="*/ 15 h 143"/>
              <a:gd name="T86" fmla="*/ 32 w 103"/>
              <a:gd name="T87" fmla="*/ 8 h 143"/>
              <a:gd name="T88" fmla="*/ 28 w 103"/>
              <a:gd name="T89" fmla="*/ 4 h 143"/>
              <a:gd name="T90" fmla="*/ 28 w 103"/>
              <a:gd name="T91" fmla="*/ 67 h 143"/>
              <a:gd name="T92" fmla="*/ 11 w 103"/>
              <a:gd name="T93" fmla="*/ 43 h 143"/>
              <a:gd name="T94" fmla="*/ 11 w 103"/>
              <a:gd name="T95" fmla="*/ 37 h 143"/>
              <a:gd name="T96" fmla="*/ 5 w 103"/>
              <a:gd name="T97" fmla="*/ 27 h 143"/>
              <a:gd name="T98" fmla="*/ 9 w 103"/>
              <a:gd name="T99" fmla="*/ 4 h 143"/>
              <a:gd name="T100" fmla="*/ 28 w 103"/>
              <a:gd name="T101" fmla="*/ 4 h 143"/>
              <a:gd name="T102" fmla="*/ 28 w 103"/>
              <a:gd name="T103" fmla="*/ 24 h 143"/>
              <a:gd name="T104" fmla="*/ 21 w 103"/>
              <a:gd name="T105" fmla="*/ 31 h 143"/>
              <a:gd name="T106" fmla="*/ 28 w 103"/>
              <a:gd name="T107" fmla="*/ 26 h 143"/>
              <a:gd name="T108" fmla="*/ 28 w 103"/>
              <a:gd name="T109" fmla="*/ 45 h 143"/>
              <a:gd name="T110" fmla="*/ 22 w 103"/>
              <a:gd name="T111" fmla="*/ 37 h 143"/>
              <a:gd name="T112" fmla="*/ 22 w 103"/>
              <a:gd name="T113" fmla="*/ 33 h 143"/>
              <a:gd name="T114" fmla="*/ 15 w 103"/>
              <a:gd name="T115" fmla="*/ 37 h 143"/>
              <a:gd name="T116" fmla="*/ 14 w 103"/>
              <a:gd name="T117" fmla="*/ 43 h 143"/>
              <a:gd name="T118" fmla="*/ 28 w 103"/>
              <a:gd name="T119" fmla="*/ 63 h 143"/>
              <a:gd name="T120" fmla="*/ 28 w 103"/>
              <a:gd name="T121" fmla="*/ 67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3" h="143">
                <a:moveTo>
                  <a:pt x="87" y="88"/>
                </a:moveTo>
                <a:cubicBezTo>
                  <a:pt x="103" y="112"/>
                  <a:pt x="103" y="112"/>
                  <a:pt x="103" y="112"/>
                </a:cubicBezTo>
                <a:cubicBezTo>
                  <a:pt x="102" y="143"/>
                  <a:pt x="102" y="143"/>
                  <a:pt x="102" y="143"/>
                </a:cubicBezTo>
                <a:cubicBezTo>
                  <a:pt x="87" y="137"/>
                  <a:pt x="87" y="137"/>
                  <a:pt x="87" y="137"/>
                </a:cubicBezTo>
                <a:cubicBezTo>
                  <a:pt x="87" y="134"/>
                  <a:pt x="87" y="134"/>
                  <a:pt x="87" y="134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100" y="130"/>
                  <a:pt x="100" y="130"/>
                  <a:pt x="100" y="130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98" y="109"/>
                  <a:pt x="95" y="108"/>
                  <a:pt x="92" y="110"/>
                </a:cubicBezTo>
                <a:cubicBezTo>
                  <a:pt x="90" y="111"/>
                  <a:pt x="89" y="114"/>
                  <a:pt x="90" y="116"/>
                </a:cubicBezTo>
                <a:cubicBezTo>
                  <a:pt x="89" y="115"/>
                  <a:pt x="88" y="115"/>
                  <a:pt x="87" y="115"/>
                </a:cubicBezTo>
                <a:lnTo>
                  <a:pt x="87" y="88"/>
                </a:lnTo>
                <a:close/>
                <a:moveTo>
                  <a:pt x="73" y="132"/>
                </a:moveTo>
                <a:cubicBezTo>
                  <a:pt x="32" y="70"/>
                  <a:pt x="32" y="70"/>
                  <a:pt x="32" y="70"/>
                </a:cubicBezTo>
                <a:cubicBezTo>
                  <a:pt x="30" y="70"/>
                  <a:pt x="29" y="69"/>
                  <a:pt x="28" y="68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3"/>
                  <a:pt x="28" y="63"/>
                  <a:pt x="28" y="63"/>
                </a:cubicBezTo>
                <a:cubicBezTo>
                  <a:pt x="29" y="65"/>
                  <a:pt x="29" y="65"/>
                  <a:pt x="29" y="65"/>
                </a:cubicBezTo>
                <a:cubicBezTo>
                  <a:pt x="30" y="67"/>
                  <a:pt x="33" y="67"/>
                  <a:pt x="34" y="66"/>
                </a:cubicBezTo>
                <a:cubicBezTo>
                  <a:pt x="41" y="61"/>
                  <a:pt x="41" y="61"/>
                  <a:pt x="41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40" y="61"/>
                  <a:pt x="38" y="61"/>
                  <a:pt x="37" y="59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26"/>
                  <a:pt x="28" y="26"/>
                  <a:pt x="28" y="26"/>
                </a:cubicBezTo>
                <a:cubicBezTo>
                  <a:pt x="39" y="19"/>
                  <a:pt x="39" y="19"/>
                  <a:pt x="39" y="19"/>
                </a:cubicBezTo>
                <a:cubicBezTo>
                  <a:pt x="41" y="18"/>
                  <a:pt x="43" y="19"/>
                  <a:pt x="44" y="21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7"/>
                  <a:pt x="62" y="49"/>
                  <a:pt x="61" y="50"/>
                </a:cubicBezTo>
                <a:cubicBezTo>
                  <a:pt x="87" y="88"/>
                  <a:pt x="87" y="88"/>
                  <a:pt x="87" y="88"/>
                </a:cubicBezTo>
                <a:cubicBezTo>
                  <a:pt x="87" y="115"/>
                  <a:pt x="87" y="115"/>
                  <a:pt x="87" y="115"/>
                </a:cubicBezTo>
                <a:cubicBezTo>
                  <a:pt x="86" y="115"/>
                  <a:pt x="85" y="115"/>
                  <a:pt x="84" y="116"/>
                </a:cubicBezTo>
                <a:cubicBezTo>
                  <a:pt x="82" y="117"/>
                  <a:pt x="81" y="120"/>
                  <a:pt x="82" y="122"/>
                </a:cubicBezTo>
                <a:cubicBezTo>
                  <a:pt x="80" y="120"/>
                  <a:pt x="77" y="120"/>
                  <a:pt x="75" y="121"/>
                </a:cubicBezTo>
                <a:cubicBezTo>
                  <a:pt x="73" y="123"/>
                  <a:pt x="72" y="126"/>
                  <a:pt x="74" y="128"/>
                </a:cubicBezTo>
                <a:cubicBezTo>
                  <a:pt x="75" y="130"/>
                  <a:pt x="75" y="130"/>
                  <a:pt x="75" y="130"/>
                </a:cubicBezTo>
                <a:cubicBezTo>
                  <a:pt x="87" y="134"/>
                  <a:pt x="87" y="134"/>
                  <a:pt x="87" y="134"/>
                </a:cubicBezTo>
                <a:cubicBezTo>
                  <a:pt x="87" y="137"/>
                  <a:pt x="87" y="137"/>
                  <a:pt x="87" y="137"/>
                </a:cubicBezTo>
                <a:cubicBezTo>
                  <a:pt x="73" y="132"/>
                  <a:pt x="73" y="132"/>
                  <a:pt x="73" y="132"/>
                </a:cubicBezTo>
                <a:close/>
                <a:moveTo>
                  <a:pt x="28" y="4"/>
                </a:moveTo>
                <a:cubicBezTo>
                  <a:pt x="28" y="24"/>
                  <a:pt x="28" y="24"/>
                  <a:pt x="28" y="24"/>
                </a:cubicBezTo>
                <a:cubicBezTo>
                  <a:pt x="36" y="15"/>
                  <a:pt x="36" y="15"/>
                  <a:pt x="36" y="15"/>
                </a:cubicBezTo>
                <a:cubicBezTo>
                  <a:pt x="32" y="8"/>
                  <a:pt x="32" y="8"/>
                  <a:pt x="32" y="8"/>
                </a:cubicBezTo>
                <a:cubicBezTo>
                  <a:pt x="31" y="7"/>
                  <a:pt x="29" y="5"/>
                  <a:pt x="28" y="4"/>
                </a:cubicBezTo>
                <a:close/>
                <a:moveTo>
                  <a:pt x="28" y="67"/>
                </a:moveTo>
                <a:cubicBezTo>
                  <a:pt x="11" y="43"/>
                  <a:pt x="11" y="43"/>
                  <a:pt x="11" y="43"/>
                </a:cubicBezTo>
                <a:cubicBezTo>
                  <a:pt x="10" y="41"/>
                  <a:pt x="10" y="38"/>
                  <a:pt x="11" y="37"/>
                </a:cubicBezTo>
                <a:cubicBezTo>
                  <a:pt x="5" y="27"/>
                  <a:pt x="5" y="27"/>
                  <a:pt x="5" y="27"/>
                </a:cubicBezTo>
                <a:cubicBezTo>
                  <a:pt x="0" y="19"/>
                  <a:pt x="2" y="9"/>
                  <a:pt x="9" y="4"/>
                </a:cubicBezTo>
                <a:cubicBezTo>
                  <a:pt x="15" y="0"/>
                  <a:pt x="22" y="0"/>
                  <a:pt x="28" y="4"/>
                </a:cubicBezTo>
                <a:cubicBezTo>
                  <a:pt x="28" y="24"/>
                  <a:pt x="28" y="24"/>
                  <a:pt x="28" y="24"/>
                </a:cubicBezTo>
                <a:cubicBezTo>
                  <a:pt x="21" y="31"/>
                  <a:pt x="21" y="31"/>
                  <a:pt x="21" y="31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45"/>
                  <a:pt x="28" y="45"/>
                  <a:pt x="28" y="45"/>
                </a:cubicBezTo>
                <a:cubicBezTo>
                  <a:pt x="22" y="37"/>
                  <a:pt x="22" y="37"/>
                  <a:pt x="22" y="37"/>
                </a:cubicBezTo>
                <a:cubicBezTo>
                  <a:pt x="21" y="36"/>
                  <a:pt x="21" y="34"/>
                  <a:pt x="22" y="33"/>
                </a:cubicBezTo>
                <a:cubicBezTo>
                  <a:pt x="15" y="37"/>
                  <a:pt x="15" y="37"/>
                  <a:pt x="15" y="37"/>
                </a:cubicBezTo>
                <a:cubicBezTo>
                  <a:pt x="14" y="39"/>
                  <a:pt x="13" y="41"/>
                  <a:pt x="14" y="43"/>
                </a:cubicBezTo>
                <a:cubicBezTo>
                  <a:pt x="28" y="63"/>
                  <a:pt x="28" y="63"/>
                  <a:pt x="28" y="63"/>
                </a:cubicBezTo>
                <a:lnTo>
                  <a:pt x="28" y="67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86" name="Freeform 80"/>
          <p:cNvSpPr>
            <a:spLocks noEditPoints="1"/>
          </p:cNvSpPr>
          <p:nvPr/>
        </p:nvSpPr>
        <p:spPr bwMode="auto">
          <a:xfrm>
            <a:off x="9307461" y="2449926"/>
            <a:ext cx="282501" cy="309483"/>
          </a:xfrm>
          <a:custGeom>
            <a:avLst/>
            <a:gdLst>
              <a:gd name="T0" fmla="*/ 101 w 130"/>
              <a:gd name="T1" fmla="*/ 65 h 142"/>
              <a:gd name="T2" fmla="*/ 97 w 130"/>
              <a:gd name="T3" fmla="*/ 81 h 142"/>
              <a:gd name="T4" fmla="*/ 97 w 130"/>
              <a:gd name="T5" fmla="*/ 94 h 142"/>
              <a:gd name="T6" fmla="*/ 100 w 130"/>
              <a:gd name="T7" fmla="*/ 95 h 142"/>
              <a:gd name="T8" fmla="*/ 111 w 130"/>
              <a:gd name="T9" fmla="*/ 112 h 142"/>
              <a:gd name="T10" fmla="*/ 97 w 130"/>
              <a:gd name="T11" fmla="*/ 103 h 142"/>
              <a:gd name="T12" fmla="*/ 97 w 130"/>
              <a:gd name="T13" fmla="*/ 28 h 142"/>
              <a:gd name="T14" fmla="*/ 111 w 130"/>
              <a:gd name="T15" fmla="*/ 19 h 142"/>
              <a:gd name="T16" fmla="*/ 100 w 130"/>
              <a:gd name="T17" fmla="*/ 35 h 142"/>
              <a:gd name="T18" fmla="*/ 97 w 130"/>
              <a:gd name="T19" fmla="*/ 36 h 142"/>
              <a:gd name="T20" fmla="*/ 127 w 130"/>
              <a:gd name="T21" fmla="*/ 62 h 142"/>
              <a:gd name="T22" fmla="*/ 108 w 130"/>
              <a:gd name="T23" fmla="*/ 65 h 142"/>
              <a:gd name="T24" fmla="*/ 127 w 130"/>
              <a:gd name="T25" fmla="*/ 69 h 142"/>
              <a:gd name="T26" fmla="*/ 127 w 130"/>
              <a:gd name="T27" fmla="*/ 62 h 142"/>
              <a:gd name="T28" fmla="*/ 67 w 130"/>
              <a:gd name="T29" fmla="*/ 142 h 142"/>
              <a:gd name="T30" fmla="*/ 85 w 130"/>
              <a:gd name="T31" fmla="*/ 95 h 142"/>
              <a:gd name="T32" fmla="*/ 97 w 130"/>
              <a:gd name="T33" fmla="*/ 50 h 142"/>
              <a:gd name="T34" fmla="*/ 65 w 130"/>
              <a:gd name="T35" fmla="*/ 37 h 142"/>
              <a:gd name="T36" fmla="*/ 93 w 130"/>
              <a:gd name="T37" fmla="*/ 65 h 142"/>
              <a:gd name="T38" fmla="*/ 79 w 130"/>
              <a:gd name="T39" fmla="*/ 90 h 142"/>
              <a:gd name="T40" fmla="*/ 78 w 130"/>
              <a:gd name="T41" fmla="*/ 110 h 142"/>
              <a:gd name="T42" fmla="*/ 65 w 130"/>
              <a:gd name="T43" fmla="*/ 142 h 142"/>
              <a:gd name="T44" fmla="*/ 97 w 130"/>
              <a:gd name="T45" fmla="*/ 36 h 142"/>
              <a:gd name="T46" fmla="*/ 95 w 130"/>
              <a:gd name="T47" fmla="*/ 31 h 142"/>
              <a:gd name="T48" fmla="*/ 97 w 130"/>
              <a:gd name="T49" fmla="*/ 94 h 142"/>
              <a:gd name="T50" fmla="*/ 95 w 130"/>
              <a:gd name="T51" fmla="*/ 100 h 142"/>
              <a:gd name="T52" fmla="*/ 97 w 130"/>
              <a:gd name="T53" fmla="*/ 94 h 142"/>
              <a:gd name="T54" fmla="*/ 65 w 130"/>
              <a:gd name="T55" fmla="*/ 0 h 142"/>
              <a:gd name="T56" fmla="*/ 68 w 130"/>
              <a:gd name="T57" fmla="*/ 3 h 142"/>
              <a:gd name="T58" fmla="*/ 65 w 130"/>
              <a:gd name="T59" fmla="*/ 23 h 142"/>
              <a:gd name="T60" fmla="*/ 65 w 130"/>
              <a:gd name="T61" fmla="*/ 23 h 142"/>
              <a:gd name="T62" fmla="*/ 32 w 130"/>
              <a:gd name="T63" fmla="*/ 50 h 142"/>
              <a:gd name="T64" fmla="*/ 45 w 130"/>
              <a:gd name="T65" fmla="*/ 96 h 142"/>
              <a:gd name="T66" fmla="*/ 63 w 130"/>
              <a:gd name="T67" fmla="*/ 142 h 142"/>
              <a:gd name="T68" fmla="*/ 65 w 130"/>
              <a:gd name="T69" fmla="*/ 110 h 142"/>
              <a:gd name="T70" fmla="*/ 52 w 130"/>
              <a:gd name="T71" fmla="*/ 93 h 142"/>
              <a:gd name="T72" fmla="*/ 36 w 130"/>
              <a:gd name="T73" fmla="*/ 65 h 142"/>
              <a:gd name="T74" fmla="*/ 65 w 130"/>
              <a:gd name="T75" fmla="*/ 37 h 142"/>
              <a:gd name="T76" fmla="*/ 65 w 130"/>
              <a:gd name="T77" fmla="*/ 29 h 142"/>
              <a:gd name="T78" fmla="*/ 65 w 130"/>
              <a:gd name="T79" fmla="*/ 0 h 142"/>
              <a:gd name="T80" fmla="*/ 62 w 130"/>
              <a:gd name="T81" fmla="*/ 20 h 142"/>
              <a:gd name="T82" fmla="*/ 65 w 130"/>
              <a:gd name="T83" fmla="*/ 0 h 142"/>
              <a:gd name="T84" fmla="*/ 32 w 130"/>
              <a:gd name="T85" fmla="*/ 94 h 142"/>
              <a:gd name="T86" fmla="*/ 35 w 130"/>
              <a:gd name="T87" fmla="*/ 100 h 142"/>
              <a:gd name="T88" fmla="*/ 32 w 130"/>
              <a:gd name="T89" fmla="*/ 36 h 142"/>
              <a:gd name="T90" fmla="*/ 35 w 130"/>
              <a:gd name="T91" fmla="*/ 31 h 142"/>
              <a:gd name="T92" fmla="*/ 32 w 130"/>
              <a:gd name="T93" fmla="*/ 36 h 142"/>
              <a:gd name="T94" fmla="*/ 29 w 130"/>
              <a:gd name="T95" fmla="*/ 65 h 142"/>
              <a:gd name="T96" fmla="*/ 32 w 130"/>
              <a:gd name="T97" fmla="*/ 50 h 142"/>
              <a:gd name="T98" fmla="*/ 32 w 130"/>
              <a:gd name="T99" fmla="*/ 36 h 142"/>
              <a:gd name="T100" fmla="*/ 30 w 130"/>
              <a:gd name="T101" fmla="*/ 35 h 142"/>
              <a:gd name="T102" fmla="*/ 19 w 130"/>
              <a:gd name="T103" fmla="*/ 19 h 142"/>
              <a:gd name="T104" fmla="*/ 32 w 130"/>
              <a:gd name="T105" fmla="*/ 28 h 142"/>
              <a:gd name="T106" fmla="*/ 32 w 130"/>
              <a:gd name="T107" fmla="*/ 103 h 142"/>
              <a:gd name="T108" fmla="*/ 19 w 130"/>
              <a:gd name="T109" fmla="*/ 112 h 142"/>
              <a:gd name="T110" fmla="*/ 30 w 130"/>
              <a:gd name="T111" fmla="*/ 95 h 142"/>
              <a:gd name="T112" fmla="*/ 32 w 130"/>
              <a:gd name="T113" fmla="*/ 94 h 142"/>
              <a:gd name="T114" fmla="*/ 22 w 130"/>
              <a:gd name="T115" fmla="*/ 65 h 142"/>
              <a:gd name="T116" fmla="*/ 3 w 130"/>
              <a:gd name="T117" fmla="*/ 62 h 142"/>
              <a:gd name="T118" fmla="*/ 3 w 130"/>
              <a:gd name="T119" fmla="*/ 69 h 142"/>
              <a:gd name="T120" fmla="*/ 22 w 130"/>
              <a:gd name="T121" fmla="*/ 6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0" h="142">
                <a:moveTo>
                  <a:pt x="97" y="81"/>
                </a:moveTo>
                <a:cubicBezTo>
                  <a:pt x="100" y="76"/>
                  <a:pt x="101" y="71"/>
                  <a:pt x="101" y="65"/>
                </a:cubicBezTo>
                <a:cubicBezTo>
                  <a:pt x="101" y="60"/>
                  <a:pt x="100" y="55"/>
                  <a:pt x="97" y="50"/>
                </a:cubicBezTo>
                <a:cubicBezTo>
                  <a:pt x="97" y="81"/>
                  <a:pt x="97" y="81"/>
                  <a:pt x="97" y="81"/>
                </a:cubicBezTo>
                <a:close/>
                <a:moveTo>
                  <a:pt x="97" y="103"/>
                </a:moveTo>
                <a:cubicBezTo>
                  <a:pt x="97" y="94"/>
                  <a:pt x="97" y="94"/>
                  <a:pt x="97" y="94"/>
                </a:cubicBezTo>
                <a:cubicBezTo>
                  <a:pt x="98" y="94"/>
                  <a:pt x="99" y="95"/>
                  <a:pt x="100" y="95"/>
                </a:cubicBezTo>
                <a:cubicBezTo>
                  <a:pt x="100" y="95"/>
                  <a:pt x="100" y="95"/>
                  <a:pt x="100" y="95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13" y="108"/>
                  <a:pt x="113" y="110"/>
                  <a:pt x="111" y="112"/>
                </a:cubicBezTo>
                <a:cubicBezTo>
                  <a:pt x="110" y="113"/>
                  <a:pt x="108" y="113"/>
                  <a:pt x="106" y="112"/>
                </a:cubicBezTo>
                <a:cubicBezTo>
                  <a:pt x="97" y="103"/>
                  <a:pt x="97" y="103"/>
                  <a:pt x="97" y="103"/>
                </a:cubicBezTo>
                <a:close/>
                <a:moveTo>
                  <a:pt x="97" y="36"/>
                </a:moveTo>
                <a:cubicBezTo>
                  <a:pt x="97" y="28"/>
                  <a:pt x="97" y="28"/>
                  <a:pt x="97" y="28"/>
                </a:cubicBezTo>
                <a:cubicBezTo>
                  <a:pt x="106" y="19"/>
                  <a:pt x="106" y="19"/>
                  <a:pt x="106" y="19"/>
                </a:cubicBezTo>
                <a:cubicBezTo>
                  <a:pt x="108" y="18"/>
                  <a:pt x="110" y="18"/>
                  <a:pt x="111" y="19"/>
                </a:cubicBezTo>
                <a:cubicBezTo>
                  <a:pt x="113" y="20"/>
                  <a:pt x="113" y="23"/>
                  <a:pt x="111" y="24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99" y="36"/>
                  <a:pt x="98" y="36"/>
                  <a:pt x="97" y="36"/>
                </a:cubicBezTo>
                <a:close/>
                <a:moveTo>
                  <a:pt x="127" y="62"/>
                </a:moveTo>
                <a:cubicBezTo>
                  <a:pt x="127" y="62"/>
                  <a:pt x="127" y="62"/>
                  <a:pt x="127" y="62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109" y="62"/>
                  <a:pt x="108" y="64"/>
                  <a:pt x="108" y="65"/>
                </a:cubicBezTo>
                <a:cubicBezTo>
                  <a:pt x="108" y="67"/>
                  <a:pt x="109" y="69"/>
                  <a:pt x="111" y="69"/>
                </a:cubicBezTo>
                <a:cubicBezTo>
                  <a:pt x="127" y="69"/>
                  <a:pt x="127" y="69"/>
                  <a:pt x="127" y="69"/>
                </a:cubicBezTo>
                <a:cubicBezTo>
                  <a:pt x="129" y="69"/>
                  <a:pt x="130" y="67"/>
                  <a:pt x="130" y="65"/>
                </a:cubicBezTo>
                <a:cubicBezTo>
                  <a:pt x="130" y="64"/>
                  <a:pt x="129" y="62"/>
                  <a:pt x="127" y="62"/>
                </a:cubicBezTo>
                <a:close/>
                <a:moveTo>
                  <a:pt x="65" y="142"/>
                </a:moveTo>
                <a:cubicBezTo>
                  <a:pt x="67" y="142"/>
                  <a:pt x="67" y="142"/>
                  <a:pt x="67" y="142"/>
                </a:cubicBezTo>
                <a:cubicBezTo>
                  <a:pt x="77" y="142"/>
                  <a:pt x="85" y="134"/>
                  <a:pt x="85" y="124"/>
                </a:cubicBezTo>
                <a:cubicBezTo>
                  <a:pt x="85" y="95"/>
                  <a:pt x="85" y="95"/>
                  <a:pt x="85" y="95"/>
                </a:cubicBezTo>
                <a:cubicBezTo>
                  <a:pt x="90" y="92"/>
                  <a:pt x="95" y="87"/>
                  <a:pt x="97" y="81"/>
                </a:cubicBezTo>
                <a:cubicBezTo>
                  <a:pt x="97" y="50"/>
                  <a:pt x="97" y="50"/>
                  <a:pt x="97" y="50"/>
                </a:cubicBezTo>
                <a:cubicBezTo>
                  <a:pt x="92" y="38"/>
                  <a:pt x="79" y="29"/>
                  <a:pt x="65" y="29"/>
                </a:cubicBezTo>
                <a:cubicBezTo>
                  <a:pt x="65" y="37"/>
                  <a:pt x="65" y="37"/>
                  <a:pt x="65" y="37"/>
                </a:cubicBezTo>
                <a:cubicBezTo>
                  <a:pt x="73" y="37"/>
                  <a:pt x="80" y="40"/>
                  <a:pt x="85" y="45"/>
                </a:cubicBezTo>
                <a:cubicBezTo>
                  <a:pt x="90" y="50"/>
                  <a:pt x="93" y="57"/>
                  <a:pt x="93" y="65"/>
                </a:cubicBezTo>
                <a:cubicBezTo>
                  <a:pt x="93" y="76"/>
                  <a:pt x="88" y="85"/>
                  <a:pt x="79" y="90"/>
                </a:cubicBezTo>
                <a:cubicBezTo>
                  <a:pt x="79" y="90"/>
                  <a:pt x="79" y="90"/>
                  <a:pt x="79" y="90"/>
                </a:cubicBezTo>
                <a:cubicBezTo>
                  <a:pt x="78" y="91"/>
                  <a:pt x="78" y="92"/>
                  <a:pt x="78" y="93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5" y="142"/>
                  <a:pt x="65" y="142"/>
                  <a:pt x="65" y="142"/>
                </a:cubicBezTo>
                <a:close/>
                <a:moveTo>
                  <a:pt x="97" y="28"/>
                </a:moveTo>
                <a:cubicBezTo>
                  <a:pt x="97" y="36"/>
                  <a:pt x="97" y="36"/>
                  <a:pt x="97" y="36"/>
                </a:cubicBezTo>
                <a:cubicBezTo>
                  <a:pt x="97" y="36"/>
                  <a:pt x="96" y="36"/>
                  <a:pt x="95" y="35"/>
                </a:cubicBezTo>
                <a:cubicBezTo>
                  <a:pt x="94" y="34"/>
                  <a:pt x="94" y="32"/>
                  <a:pt x="95" y="31"/>
                </a:cubicBezTo>
                <a:cubicBezTo>
                  <a:pt x="97" y="28"/>
                  <a:pt x="97" y="28"/>
                  <a:pt x="97" y="28"/>
                </a:cubicBezTo>
                <a:close/>
                <a:moveTo>
                  <a:pt x="97" y="94"/>
                </a:moveTo>
                <a:cubicBezTo>
                  <a:pt x="97" y="103"/>
                  <a:pt x="97" y="103"/>
                  <a:pt x="97" y="103"/>
                </a:cubicBezTo>
                <a:cubicBezTo>
                  <a:pt x="95" y="100"/>
                  <a:pt x="95" y="100"/>
                  <a:pt x="95" y="100"/>
                </a:cubicBezTo>
                <a:cubicBezTo>
                  <a:pt x="94" y="99"/>
                  <a:pt x="94" y="97"/>
                  <a:pt x="95" y="95"/>
                </a:cubicBezTo>
                <a:cubicBezTo>
                  <a:pt x="96" y="95"/>
                  <a:pt x="97" y="94"/>
                  <a:pt x="97" y="94"/>
                </a:cubicBezTo>
                <a:close/>
                <a:moveTo>
                  <a:pt x="65" y="23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7" y="0"/>
                  <a:pt x="68" y="2"/>
                  <a:pt x="68" y="3"/>
                </a:cubicBezTo>
                <a:cubicBezTo>
                  <a:pt x="68" y="20"/>
                  <a:pt x="68" y="20"/>
                  <a:pt x="68" y="20"/>
                </a:cubicBezTo>
                <a:cubicBezTo>
                  <a:pt x="68" y="21"/>
                  <a:pt x="67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lose/>
                <a:moveTo>
                  <a:pt x="65" y="29"/>
                </a:moveTo>
                <a:cubicBezTo>
                  <a:pt x="50" y="29"/>
                  <a:pt x="38" y="37"/>
                  <a:pt x="32" y="50"/>
                </a:cubicBezTo>
                <a:cubicBezTo>
                  <a:pt x="32" y="81"/>
                  <a:pt x="32" y="81"/>
                  <a:pt x="32" y="81"/>
                </a:cubicBezTo>
                <a:cubicBezTo>
                  <a:pt x="35" y="87"/>
                  <a:pt x="40" y="92"/>
                  <a:pt x="45" y="96"/>
                </a:cubicBezTo>
                <a:cubicBezTo>
                  <a:pt x="45" y="124"/>
                  <a:pt x="45" y="124"/>
                  <a:pt x="45" y="124"/>
                </a:cubicBezTo>
                <a:cubicBezTo>
                  <a:pt x="45" y="134"/>
                  <a:pt x="53" y="142"/>
                  <a:pt x="63" y="142"/>
                </a:cubicBezTo>
                <a:cubicBezTo>
                  <a:pt x="65" y="142"/>
                  <a:pt x="65" y="142"/>
                  <a:pt x="65" y="142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2" y="93"/>
                  <a:pt x="52" y="93"/>
                  <a:pt x="52" y="93"/>
                </a:cubicBezTo>
                <a:cubicBezTo>
                  <a:pt x="52" y="92"/>
                  <a:pt x="52" y="91"/>
                  <a:pt x="51" y="90"/>
                </a:cubicBezTo>
                <a:cubicBezTo>
                  <a:pt x="42" y="85"/>
                  <a:pt x="36" y="76"/>
                  <a:pt x="36" y="65"/>
                </a:cubicBezTo>
                <a:cubicBezTo>
                  <a:pt x="36" y="57"/>
                  <a:pt x="39" y="50"/>
                  <a:pt x="44" y="45"/>
                </a:cubicBezTo>
                <a:cubicBezTo>
                  <a:pt x="50" y="40"/>
                  <a:pt x="57" y="37"/>
                  <a:pt x="65" y="37"/>
                </a:cubicBezTo>
                <a:cubicBezTo>
                  <a:pt x="65" y="37"/>
                  <a:pt x="65" y="37"/>
                  <a:pt x="65" y="37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lose/>
                <a:moveTo>
                  <a:pt x="65" y="0"/>
                </a:moveTo>
                <a:cubicBezTo>
                  <a:pt x="65" y="23"/>
                  <a:pt x="65" y="23"/>
                  <a:pt x="65" y="23"/>
                </a:cubicBezTo>
                <a:cubicBezTo>
                  <a:pt x="63" y="23"/>
                  <a:pt x="62" y="21"/>
                  <a:pt x="62" y="20"/>
                </a:cubicBezTo>
                <a:cubicBezTo>
                  <a:pt x="62" y="3"/>
                  <a:pt x="62" y="3"/>
                  <a:pt x="62" y="3"/>
                </a:cubicBezTo>
                <a:cubicBezTo>
                  <a:pt x="62" y="2"/>
                  <a:pt x="63" y="0"/>
                  <a:pt x="65" y="0"/>
                </a:cubicBezTo>
                <a:close/>
                <a:moveTo>
                  <a:pt x="32" y="103"/>
                </a:moveTo>
                <a:cubicBezTo>
                  <a:pt x="32" y="94"/>
                  <a:pt x="32" y="94"/>
                  <a:pt x="32" y="94"/>
                </a:cubicBezTo>
                <a:cubicBezTo>
                  <a:pt x="33" y="94"/>
                  <a:pt x="34" y="95"/>
                  <a:pt x="35" y="95"/>
                </a:cubicBezTo>
                <a:cubicBezTo>
                  <a:pt x="36" y="97"/>
                  <a:pt x="36" y="99"/>
                  <a:pt x="35" y="100"/>
                </a:cubicBezTo>
                <a:cubicBezTo>
                  <a:pt x="32" y="103"/>
                  <a:pt x="32" y="103"/>
                  <a:pt x="32" y="103"/>
                </a:cubicBezTo>
                <a:close/>
                <a:moveTo>
                  <a:pt x="32" y="36"/>
                </a:moveTo>
                <a:cubicBezTo>
                  <a:pt x="32" y="28"/>
                  <a:pt x="32" y="28"/>
                  <a:pt x="32" y="28"/>
                </a:cubicBezTo>
                <a:cubicBezTo>
                  <a:pt x="35" y="31"/>
                  <a:pt x="35" y="31"/>
                  <a:pt x="35" y="31"/>
                </a:cubicBezTo>
                <a:cubicBezTo>
                  <a:pt x="36" y="32"/>
                  <a:pt x="36" y="34"/>
                  <a:pt x="35" y="35"/>
                </a:cubicBezTo>
                <a:cubicBezTo>
                  <a:pt x="34" y="36"/>
                  <a:pt x="33" y="36"/>
                  <a:pt x="32" y="36"/>
                </a:cubicBezTo>
                <a:close/>
                <a:moveTo>
                  <a:pt x="32" y="50"/>
                </a:moveTo>
                <a:cubicBezTo>
                  <a:pt x="30" y="54"/>
                  <a:pt x="29" y="60"/>
                  <a:pt x="29" y="65"/>
                </a:cubicBezTo>
                <a:cubicBezTo>
                  <a:pt x="29" y="71"/>
                  <a:pt x="30" y="76"/>
                  <a:pt x="32" y="81"/>
                </a:cubicBezTo>
                <a:cubicBezTo>
                  <a:pt x="32" y="50"/>
                  <a:pt x="32" y="50"/>
                  <a:pt x="32" y="50"/>
                </a:cubicBezTo>
                <a:close/>
                <a:moveTo>
                  <a:pt x="32" y="28"/>
                </a:move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1" y="36"/>
                  <a:pt x="30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19" y="24"/>
                  <a:pt x="19" y="24"/>
                  <a:pt x="19" y="24"/>
                </a:cubicBezTo>
                <a:cubicBezTo>
                  <a:pt x="17" y="23"/>
                  <a:pt x="17" y="20"/>
                  <a:pt x="19" y="19"/>
                </a:cubicBezTo>
                <a:cubicBezTo>
                  <a:pt x="20" y="18"/>
                  <a:pt x="22" y="18"/>
                  <a:pt x="24" y="19"/>
                </a:cubicBezTo>
                <a:cubicBezTo>
                  <a:pt x="32" y="28"/>
                  <a:pt x="32" y="28"/>
                  <a:pt x="32" y="28"/>
                </a:cubicBezTo>
                <a:close/>
                <a:moveTo>
                  <a:pt x="32" y="94"/>
                </a:moveTo>
                <a:cubicBezTo>
                  <a:pt x="32" y="103"/>
                  <a:pt x="32" y="103"/>
                  <a:pt x="32" y="103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2" y="113"/>
                  <a:pt x="20" y="113"/>
                  <a:pt x="19" y="112"/>
                </a:cubicBezTo>
                <a:cubicBezTo>
                  <a:pt x="17" y="110"/>
                  <a:pt x="17" y="108"/>
                  <a:pt x="19" y="107"/>
                </a:cubicBezTo>
                <a:cubicBezTo>
                  <a:pt x="30" y="95"/>
                  <a:pt x="30" y="95"/>
                  <a:pt x="30" y="95"/>
                </a:cubicBezTo>
                <a:cubicBezTo>
                  <a:pt x="30" y="95"/>
                  <a:pt x="30" y="95"/>
                  <a:pt x="30" y="95"/>
                </a:cubicBezTo>
                <a:cubicBezTo>
                  <a:pt x="31" y="95"/>
                  <a:pt x="32" y="95"/>
                  <a:pt x="32" y="94"/>
                </a:cubicBezTo>
                <a:close/>
                <a:moveTo>
                  <a:pt x="22" y="65"/>
                </a:moveTo>
                <a:cubicBezTo>
                  <a:pt x="22" y="65"/>
                  <a:pt x="22" y="65"/>
                  <a:pt x="22" y="65"/>
                </a:cubicBezTo>
                <a:cubicBezTo>
                  <a:pt x="22" y="64"/>
                  <a:pt x="21" y="62"/>
                  <a:pt x="19" y="62"/>
                </a:cubicBezTo>
                <a:cubicBezTo>
                  <a:pt x="3" y="62"/>
                  <a:pt x="3" y="62"/>
                  <a:pt x="3" y="62"/>
                </a:cubicBezTo>
                <a:cubicBezTo>
                  <a:pt x="1" y="62"/>
                  <a:pt x="0" y="64"/>
                  <a:pt x="0" y="65"/>
                </a:cubicBezTo>
                <a:cubicBezTo>
                  <a:pt x="0" y="67"/>
                  <a:pt x="1" y="69"/>
                  <a:pt x="3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1" y="69"/>
                  <a:pt x="22" y="67"/>
                  <a:pt x="22" y="65"/>
                </a:cubicBez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87" name="Freeform 81"/>
          <p:cNvSpPr>
            <a:spLocks noEditPoints="1"/>
          </p:cNvSpPr>
          <p:nvPr/>
        </p:nvSpPr>
        <p:spPr bwMode="auto">
          <a:xfrm>
            <a:off x="7894955" y="2034108"/>
            <a:ext cx="426927" cy="614203"/>
          </a:xfrm>
          <a:custGeom>
            <a:avLst/>
            <a:gdLst>
              <a:gd name="T0" fmla="*/ 98 w 196"/>
              <a:gd name="T1" fmla="*/ 5 h 282"/>
              <a:gd name="T2" fmla="*/ 113 w 196"/>
              <a:gd name="T3" fmla="*/ 0 h 282"/>
              <a:gd name="T4" fmla="*/ 155 w 196"/>
              <a:gd name="T5" fmla="*/ 128 h 282"/>
              <a:gd name="T6" fmla="*/ 108 w 196"/>
              <a:gd name="T7" fmla="*/ 143 h 282"/>
              <a:gd name="T8" fmla="*/ 98 w 196"/>
              <a:gd name="T9" fmla="*/ 111 h 282"/>
              <a:gd name="T10" fmla="*/ 98 w 196"/>
              <a:gd name="T11" fmla="*/ 5 h 282"/>
              <a:gd name="T12" fmla="*/ 98 w 196"/>
              <a:gd name="T13" fmla="*/ 222 h 282"/>
              <a:gd name="T14" fmla="*/ 136 w 196"/>
              <a:gd name="T15" fmla="*/ 209 h 282"/>
              <a:gd name="T16" fmla="*/ 107 w 196"/>
              <a:gd name="T17" fmla="*/ 209 h 282"/>
              <a:gd name="T18" fmla="*/ 107 w 196"/>
              <a:gd name="T19" fmla="*/ 192 h 282"/>
              <a:gd name="T20" fmla="*/ 152 w 196"/>
              <a:gd name="T21" fmla="*/ 192 h 282"/>
              <a:gd name="T22" fmla="*/ 189 w 196"/>
              <a:gd name="T23" fmla="*/ 192 h 282"/>
              <a:gd name="T24" fmla="*/ 196 w 196"/>
              <a:gd name="T25" fmla="*/ 192 h 282"/>
              <a:gd name="T26" fmla="*/ 196 w 196"/>
              <a:gd name="T27" fmla="*/ 209 h 282"/>
              <a:gd name="T28" fmla="*/ 180 w 196"/>
              <a:gd name="T29" fmla="*/ 209 h 282"/>
              <a:gd name="T30" fmla="*/ 134 w 196"/>
              <a:gd name="T31" fmla="*/ 247 h 282"/>
              <a:gd name="T32" fmla="*/ 169 w 196"/>
              <a:gd name="T33" fmla="*/ 267 h 282"/>
              <a:gd name="T34" fmla="*/ 169 w 196"/>
              <a:gd name="T35" fmla="*/ 282 h 282"/>
              <a:gd name="T36" fmla="*/ 98 w 196"/>
              <a:gd name="T37" fmla="*/ 282 h 282"/>
              <a:gd name="T38" fmla="*/ 98 w 196"/>
              <a:gd name="T39" fmla="*/ 268 h 282"/>
              <a:gd name="T40" fmla="*/ 111 w 196"/>
              <a:gd name="T41" fmla="*/ 255 h 282"/>
              <a:gd name="T42" fmla="*/ 98 w 196"/>
              <a:gd name="T43" fmla="*/ 242 h 282"/>
              <a:gd name="T44" fmla="*/ 98 w 196"/>
              <a:gd name="T45" fmla="*/ 222 h 282"/>
              <a:gd name="T46" fmla="*/ 67 w 196"/>
              <a:gd name="T47" fmla="*/ 15 h 282"/>
              <a:gd name="T48" fmla="*/ 98 w 196"/>
              <a:gd name="T49" fmla="*/ 5 h 282"/>
              <a:gd name="T50" fmla="*/ 98 w 196"/>
              <a:gd name="T51" fmla="*/ 111 h 282"/>
              <a:gd name="T52" fmla="*/ 92 w 196"/>
              <a:gd name="T53" fmla="*/ 92 h 282"/>
              <a:gd name="T54" fmla="*/ 33 w 196"/>
              <a:gd name="T55" fmla="*/ 157 h 282"/>
              <a:gd name="T56" fmla="*/ 98 w 196"/>
              <a:gd name="T57" fmla="*/ 222 h 282"/>
              <a:gd name="T58" fmla="*/ 98 w 196"/>
              <a:gd name="T59" fmla="*/ 222 h 282"/>
              <a:gd name="T60" fmla="*/ 98 w 196"/>
              <a:gd name="T61" fmla="*/ 242 h 282"/>
              <a:gd name="T62" fmla="*/ 85 w 196"/>
              <a:gd name="T63" fmla="*/ 255 h 282"/>
              <a:gd name="T64" fmla="*/ 98 w 196"/>
              <a:gd name="T65" fmla="*/ 268 h 282"/>
              <a:gd name="T66" fmla="*/ 98 w 196"/>
              <a:gd name="T67" fmla="*/ 282 h 282"/>
              <a:gd name="T68" fmla="*/ 27 w 196"/>
              <a:gd name="T69" fmla="*/ 282 h 282"/>
              <a:gd name="T70" fmla="*/ 27 w 196"/>
              <a:gd name="T71" fmla="*/ 267 h 282"/>
              <a:gd name="T72" fmla="*/ 61 w 196"/>
              <a:gd name="T73" fmla="*/ 247 h 282"/>
              <a:gd name="T74" fmla="*/ 0 w 196"/>
              <a:gd name="T75" fmla="*/ 157 h 282"/>
              <a:gd name="T76" fmla="*/ 82 w 196"/>
              <a:gd name="T77" fmla="*/ 61 h 282"/>
              <a:gd name="T78" fmla="*/ 67 w 196"/>
              <a:gd name="T79" fmla="*/ 15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6" h="282">
                <a:moveTo>
                  <a:pt x="98" y="5"/>
                </a:moveTo>
                <a:cubicBezTo>
                  <a:pt x="113" y="0"/>
                  <a:pt x="113" y="0"/>
                  <a:pt x="113" y="0"/>
                </a:cubicBezTo>
                <a:cubicBezTo>
                  <a:pt x="155" y="128"/>
                  <a:pt x="155" y="128"/>
                  <a:pt x="155" y="128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98" y="111"/>
                  <a:pt x="98" y="111"/>
                  <a:pt x="98" y="111"/>
                </a:cubicBezTo>
                <a:cubicBezTo>
                  <a:pt x="98" y="5"/>
                  <a:pt x="98" y="5"/>
                  <a:pt x="98" y="5"/>
                </a:cubicBezTo>
                <a:close/>
                <a:moveTo>
                  <a:pt x="98" y="222"/>
                </a:moveTo>
                <a:cubicBezTo>
                  <a:pt x="112" y="222"/>
                  <a:pt x="125" y="217"/>
                  <a:pt x="136" y="209"/>
                </a:cubicBezTo>
                <a:cubicBezTo>
                  <a:pt x="107" y="209"/>
                  <a:pt x="107" y="209"/>
                  <a:pt x="107" y="209"/>
                </a:cubicBezTo>
                <a:cubicBezTo>
                  <a:pt x="107" y="192"/>
                  <a:pt x="107" y="192"/>
                  <a:pt x="107" y="192"/>
                </a:cubicBezTo>
                <a:cubicBezTo>
                  <a:pt x="152" y="192"/>
                  <a:pt x="152" y="192"/>
                  <a:pt x="152" y="192"/>
                </a:cubicBezTo>
                <a:cubicBezTo>
                  <a:pt x="189" y="192"/>
                  <a:pt x="189" y="192"/>
                  <a:pt x="189" y="192"/>
                </a:cubicBezTo>
                <a:cubicBezTo>
                  <a:pt x="196" y="192"/>
                  <a:pt x="196" y="192"/>
                  <a:pt x="196" y="192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80" y="209"/>
                  <a:pt x="180" y="209"/>
                  <a:pt x="180" y="209"/>
                </a:cubicBezTo>
                <a:cubicBezTo>
                  <a:pt x="169" y="226"/>
                  <a:pt x="153" y="239"/>
                  <a:pt x="134" y="247"/>
                </a:cubicBezTo>
                <a:cubicBezTo>
                  <a:pt x="154" y="251"/>
                  <a:pt x="169" y="257"/>
                  <a:pt x="169" y="267"/>
                </a:cubicBezTo>
                <a:cubicBezTo>
                  <a:pt x="169" y="282"/>
                  <a:pt x="169" y="282"/>
                  <a:pt x="169" y="282"/>
                </a:cubicBezTo>
                <a:cubicBezTo>
                  <a:pt x="98" y="282"/>
                  <a:pt x="98" y="282"/>
                  <a:pt x="98" y="282"/>
                </a:cubicBezTo>
                <a:cubicBezTo>
                  <a:pt x="98" y="268"/>
                  <a:pt x="98" y="268"/>
                  <a:pt x="98" y="268"/>
                </a:cubicBezTo>
                <a:cubicBezTo>
                  <a:pt x="105" y="268"/>
                  <a:pt x="111" y="262"/>
                  <a:pt x="111" y="255"/>
                </a:cubicBezTo>
                <a:cubicBezTo>
                  <a:pt x="111" y="248"/>
                  <a:pt x="105" y="242"/>
                  <a:pt x="98" y="242"/>
                </a:cubicBezTo>
                <a:lnTo>
                  <a:pt x="98" y="222"/>
                </a:lnTo>
                <a:close/>
                <a:moveTo>
                  <a:pt x="67" y="15"/>
                </a:moveTo>
                <a:cubicBezTo>
                  <a:pt x="98" y="5"/>
                  <a:pt x="98" y="5"/>
                  <a:pt x="98" y="5"/>
                </a:cubicBezTo>
                <a:cubicBezTo>
                  <a:pt x="98" y="111"/>
                  <a:pt x="98" y="111"/>
                  <a:pt x="98" y="111"/>
                </a:cubicBezTo>
                <a:cubicBezTo>
                  <a:pt x="92" y="92"/>
                  <a:pt x="92" y="92"/>
                  <a:pt x="92" y="92"/>
                </a:cubicBezTo>
                <a:cubicBezTo>
                  <a:pt x="59" y="95"/>
                  <a:pt x="33" y="123"/>
                  <a:pt x="33" y="157"/>
                </a:cubicBezTo>
                <a:cubicBezTo>
                  <a:pt x="33" y="193"/>
                  <a:pt x="62" y="222"/>
                  <a:pt x="98" y="222"/>
                </a:cubicBezTo>
                <a:cubicBezTo>
                  <a:pt x="98" y="222"/>
                  <a:pt x="98" y="222"/>
                  <a:pt x="98" y="222"/>
                </a:cubicBezTo>
                <a:cubicBezTo>
                  <a:pt x="98" y="242"/>
                  <a:pt x="98" y="242"/>
                  <a:pt x="98" y="242"/>
                </a:cubicBezTo>
                <a:cubicBezTo>
                  <a:pt x="91" y="242"/>
                  <a:pt x="85" y="248"/>
                  <a:pt x="85" y="255"/>
                </a:cubicBezTo>
                <a:cubicBezTo>
                  <a:pt x="85" y="262"/>
                  <a:pt x="91" y="268"/>
                  <a:pt x="98" y="268"/>
                </a:cubicBezTo>
                <a:cubicBezTo>
                  <a:pt x="98" y="282"/>
                  <a:pt x="98" y="282"/>
                  <a:pt x="98" y="282"/>
                </a:cubicBezTo>
                <a:cubicBezTo>
                  <a:pt x="27" y="282"/>
                  <a:pt x="27" y="282"/>
                  <a:pt x="27" y="282"/>
                </a:cubicBezTo>
                <a:cubicBezTo>
                  <a:pt x="27" y="267"/>
                  <a:pt x="27" y="267"/>
                  <a:pt x="27" y="267"/>
                </a:cubicBezTo>
                <a:cubicBezTo>
                  <a:pt x="27" y="257"/>
                  <a:pt x="41" y="251"/>
                  <a:pt x="61" y="247"/>
                </a:cubicBezTo>
                <a:cubicBezTo>
                  <a:pt x="26" y="233"/>
                  <a:pt x="0" y="198"/>
                  <a:pt x="0" y="157"/>
                </a:cubicBezTo>
                <a:cubicBezTo>
                  <a:pt x="0" y="108"/>
                  <a:pt x="36" y="68"/>
                  <a:pt x="82" y="61"/>
                </a:cubicBezTo>
                <a:lnTo>
                  <a:pt x="67" y="15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88" name="Freeform 82"/>
          <p:cNvSpPr>
            <a:spLocks noEditPoints="1"/>
          </p:cNvSpPr>
          <p:nvPr/>
        </p:nvSpPr>
        <p:spPr bwMode="auto">
          <a:xfrm>
            <a:off x="7742595" y="1946819"/>
            <a:ext cx="245999" cy="217432"/>
          </a:xfrm>
          <a:custGeom>
            <a:avLst/>
            <a:gdLst>
              <a:gd name="T0" fmla="*/ 103 w 113"/>
              <a:gd name="T1" fmla="*/ 31 h 100"/>
              <a:gd name="T2" fmla="*/ 57 w 113"/>
              <a:gd name="T3" fmla="*/ 0 h 100"/>
              <a:gd name="T4" fmla="*/ 57 w 113"/>
              <a:gd name="T5" fmla="*/ 9 h 100"/>
              <a:gd name="T6" fmla="*/ 95 w 113"/>
              <a:gd name="T7" fmla="*/ 35 h 100"/>
              <a:gd name="T8" fmla="*/ 72 w 113"/>
              <a:gd name="T9" fmla="*/ 88 h 100"/>
              <a:gd name="T10" fmla="*/ 57 w 113"/>
              <a:gd name="T11" fmla="*/ 91 h 100"/>
              <a:gd name="T12" fmla="*/ 57 w 113"/>
              <a:gd name="T13" fmla="*/ 100 h 100"/>
              <a:gd name="T14" fmla="*/ 75 w 113"/>
              <a:gd name="T15" fmla="*/ 96 h 100"/>
              <a:gd name="T16" fmla="*/ 103 w 113"/>
              <a:gd name="T17" fmla="*/ 31 h 100"/>
              <a:gd name="T18" fmla="*/ 57 w 113"/>
              <a:gd name="T19" fmla="*/ 0 h 100"/>
              <a:gd name="T20" fmla="*/ 38 w 113"/>
              <a:gd name="T21" fmla="*/ 4 h 100"/>
              <a:gd name="T22" fmla="*/ 11 w 113"/>
              <a:gd name="T23" fmla="*/ 68 h 100"/>
              <a:gd name="T24" fmla="*/ 57 w 113"/>
              <a:gd name="T25" fmla="*/ 100 h 100"/>
              <a:gd name="T26" fmla="*/ 57 w 113"/>
              <a:gd name="T27" fmla="*/ 91 h 100"/>
              <a:gd name="T28" fmla="*/ 19 w 113"/>
              <a:gd name="T29" fmla="*/ 65 h 100"/>
              <a:gd name="T30" fmla="*/ 19 w 113"/>
              <a:gd name="T31" fmla="*/ 65 h 100"/>
              <a:gd name="T32" fmla="*/ 42 w 113"/>
              <a:gd name="T33" fmla="*/ 12 h 100"/>
              <a:gd name="T34" fmla="*/ 57 w 113"/>
              <a:gd name="T35" fmla="*/ 9 h 100"/>
              <a:gd name="T36" fmla="*/ 57 w 113"/>
              <a:gd name="T37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3" h="100">
                <a:moveTo>
                  <a:pt x="103" y="31"/>
                </a:moveTo>
                <a:cubicBezTo>
                  <a:pt x="95" y="12"/>
                  <a:pt x="77" y="0"/>
                  <a:pt x="57" y="0"/>
                </a:cubicBezTo>
                <a:cubicBezTo>
                  <a:pt x="57" y="9"/>
                  <a:pt x="57" y="9"/>
                  <a:pt x="57" y="9"/>
                </a:cubicBezTo>
                <a:cubicBezTo>
                  <a:pt x="73" y="9"/>
                  <a:pt x="88" y="19"/>
                  <a:pt x="95" y="35"/>
                </a:cubicBezTo>
                <a:cubicBezTo>
                  <a:pt x="103" y="56"/>
                  <a:pt x="93" y="79"/>
                  <a:pt x="72" y="88"/>
                </a:cubicBezTo>
                <a:cubicBezTo>
                  <a:pt x="67" y="90"/>
                  <a:pt x="62" y="91"/>
                  <a:pt x="57" y="91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63" y="100"/>
                  <a:pt x="69" y="99"/>
                  <a:pt x="75" y="96"/>
                </a:cubicBezTo>
                <a:cubicBezTo>
                  <a:pt x="101" y="86"/>
                  <a:pt x="113" y="57"/>
                  <a:pt x="103" y="31"/>
                </a:cubicBezTo>
                <a:close/>
                <a:moveTo>
                  <a:pt x="57" y="0"/>
                </a:moveTo>
                <a:cubicBezTo>
                  <a:pt x="51" y="0"/>
                  <a:pt x="44" y="1"/>
                  <a:pt x="38" y="4"/>
                </a:cubicBezTo>
                <a:cubicBezTo>
                  <a:pt x="13" y="14"/>
                  <a:pt x="0" y="43"/>
                  <a:pt x="11" y="68"/>
                </a:cubicBezTo>
                <a:cubicBezTo>
                  <a:pt x="18" y="88"/>
                  <a:pt x="37" y="100"/>
                  <a:pt x="57" y="100"/>
                </a:cubicBezTo>
                <a:cubicBezTo>
                  <a:pt x="57" y="91"/>
                  <a:pt x="57" y="91"/>
                  <a:pt x="57" y="91"/>
                </a:cubicBezTo>
                <a:cubicBezTo>
                  <a:pt x="41" y="90"/>
                  <a:pt x="26" y="81"/>
                  <a:pt x="19" y="65"/>
                </a:cubicBezTo>
                <a:cubicBezTo>
                  <a:pt x="19" y="65"/>
                  <a:pt x="19" y="65"/>
                  <a:pt x="19" y="65"/>
                </a:cubicBezTo>
                <a:cubicBezTo>
                  <a:pt x="11" y="44"/>
                  <a:pt x="21" y="21"/>
                  <a:pt x="42" y="12"/>
                </a:cubicBezTo>
                <a:cubicBezTo>
                  <a:pt x="47" y="10"/>
                  <a:pt x="52" y="9"/>
                  <a:pt x="57" y="9"/>
                </a:cubicBezTo>
                <a:lnTo>
                  <a:pt x="57" y="0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89" name="Freeform 83"/>
          <p:cNvSpPr/>
          <p:nvPr/>
        </p:nvSpPr>
        <p:spPr bwMode="auto">
          <a:xfrm>
            <a:off x="7672763" y="2076961"/>
            <a:ext cx="107921" cy="68245"/>
          </a:xfrm>
          <a:custGeom>
            <a:avLst/>
            <a:gdLst>
              <a:gd name="T0" fmla="*/ 7 w 68"/>
              <a:gd name="T1" fmla="*/ 43 h 43"/>
              <a:gd name="T2" fmla="*/ 0 w 68"/>
              <a:gd name="T3" fmla="*/ 25 h 43"/>
              <a:gd name="T4" fmla="*/ 62 w 68"/>
              <a:gd name="T5" fmla="*/ 0 h 43"/>
              <a:gd name="T6" fmla="*/ 68 w 68"/>
              <a:gd name="T7" fmla="*/ 18 h 43"/>
              <a:gd name="T8" fmla="*/ 7 w 68"/>
              <a:gd name="T9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43">
                <a:moveTo>
                  <a:pt x="7" y="43"/>
                </a:moveTo>
                <a:lnTo>
                  <a:pt x="0" y="25"/>
                </a:lnTo>
                <a:lnTo>
                  <a:pt x="62" y="0"/>
                </a:lnTo>
                <a:lnTo>
                  <a:pt x="68" y="18"/>
                </a:lnTo>
                <a:lnTo>
                  <a:pt x="7" y="43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90" name="Freeform 84"/>
          <p:cNvSpPr/>
          <p:nvPr/>
        </p:nvSpPr>
        <p:spPr bwMode="auto">
          <a:xfrm>
            <a:off x="7604519" y="2086483"/>
            <a:ext cx="146012" cy="88877"/>
          </a:xfrm>
          <a:custGeom>
            <a:avLst/>
            <a:gdLst>
              <a:gd name="T0" fmla="*/ 16 w 67"/>
              <a:gd name="T1" fmla="*/ 39 h 41"/>
              <a:gd name="T2" fmla="*/ 2 w 67"/>
              <a:gd name="T3" fmla="*/ 33 h 41"/>
              <a:gd name="T4" fmla="*/ 8 w 67"/>
              <a:gd name="T5" fmla="*/ 19 h 41"/>
              <a:gd name="T6" fmla="*/ 50 w 67"/>
              <a:gd name="T7" fmla="*/ 2 h 41"/>
              <a:gd name="T8" fmla="*/ 64 w 67"/>
              <a:gd name="T9" fmla="*/ 8 h 41"/>
              <a:gd name="T10" fmla="*/ 58 w 67"/>
              <a:gd name="T11" fmla="*/ 22 h 41"/>
              <a:gd name="T12" fmla="*/ 16 w 67"/>
              <a:gd name="T13" fmla="*/ 3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41">
                <a:moveTo>
                  <a:pt x="16" y="39"/>
                </a:moveTo>
                <a:cubicBezTo>
                  <a:pt x="10" y="41"/>
                  <a:pt x="4" y="39"/>
                  <a:pt x="2" y="33"/>
                </a:cubicBezTo>
                <a:cubicBezTo>
                  <a:pt x="0" y="28"/>
                  <a:pt x="2" y="21"/>
                  <a:pt x="8" y="19"/>
                </a:cubicBezTo>
                <a:cubicBezTo>
                  <a:pt x="50" y="2"/>
                  <a:pt x="50" y="2"/>
                  <a:pt x="50" y="2"/>
                </a:cubicBezTo>
                <a:cubicBezTo>
                  <a:pt x="56" y="0"/>
                  <a:pt x="62" y="3"/>
                  <a:pt x="64" y="8"/>
                </a:cubicBezTo>
                <a:cubicBezTo>
                  <a:pt x="67" y="14"/>
                  <a:pt x="64" y="20"/>
                  <a:pt x="58" y="22"/>
                </a:cubicBezTo>
                <a:lnTo>
                  <a:pt x="16" y="39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91" name="Freeform 85"/>
          <p:cNvSpPr>
            <a:spLocks noEditPoints="1"/>
          </p:cNvSpPr>
          <p:nvPr/>
        </p:nvSpPr>
        <p:spPr bwMode="auto">
          <a:xfrm>
            <a:off x="7520401" y="3245057"/>
            <a:ext cx="445972" cy="158709"/>
          </a:xfrm>
          <a:custGeom>
            <a:avLst/>
            <a:gdLst>
              <a:gd name="T0" fmla="*/ 142 w 205"/>
              <a:gd name="T1" fmla="*/ 5 h 73"/>
              <a:gd name="T2" fmla="*/ 157 w 205"/>
              <a:gd name="T3" fmla="*/ 2 h 73"/>
              <a:gd name="T4" fmla="*/ 164 w 205"/>
              <a:gd name="T5" fmla="*/ 5 h 73"/>
              <a:gd name="T6" fmla="*/ 179 w 205"/>
              <a:gd name="T7" fmla="*/ 2 h 73"/>
              <a:gd name="T8" fmla="*/ 202 w 205"/>
              <a:gd name="T9" fmla="*/ 18 h 73"/>
              <a:gd name="T10" fmla="*/ 187 w 205"/>
              <a:gd name="T11" fmla="*/ 42 h 73"/>
              <a:gd name="T12" fmla="*/ 177 w 205"/>
              <a:gd name="T13" fmla="*/ 43 h 73"/>
              <a:gd name="T14" fmla="*/ 166 w 205"/>
              <a:gd name="T15" fmla="*/ 18 h 73"/>
              <a:gd name="T16" fmla="*/ 172 w 205"/>
              <a:gd name="T17" fmla="*/ 45 h 73"/>
              <a:gd name="T18" fmla="*/ 167 w 205"/>
              <a:gd name="T19" fmla="*/ 50 h 73"/>
              <a:gd name="T20" fmla="*/ 142 w 205"/>
              <a:gd name="T21" fmla="*/ 55 h 73"/>
              <a:gd name="T22" fmla="*/ 142 w 205"/>
              <a:gd name="T23" fmla="*/ 20 h 73"/>
              <a:gd name="T24" fmla="*/ 158 w 205"/>
              <a:gd name="T25" fmla="*/ 17 h 73"/>
              <a:gd name="T26" fmla="*/ 163 w 205"/>
              <a:gd name="T27" fmla="*/ 19 h 73"/>
              <a:gd name="T28" fmla="*/ 161 w 205"/>
              <a:gd name="T29" fmla="*/ 9 h 73"/>
              <a:gd name="T30" fmla="*/ 155 w 205"/>
              <a:gd name="T31" fmla="*/ 5 h 73"/>
              <a:gd name="T32" fmla="*/ 142 w 205"/>
              <a:gd name="T33" fmla="*/ 8 h 73"/>
              <a:gd name="T34" fmla="*/ 142 w 205"/>
              <a:gd name="T35" fmla="*/ 5 h 73"/>
              <a:gd name="T36" fmla="*/ 28 w 205"/>
              <a:gd name="T37" fmla="*/ 30 h 73"/>
              <a:gd name="T38" fmla="*/ 116 w 205"/>
              <a:gd name="T39" fmla="*/ 13 h 73"/>
              <a:gd name="T40" fmla="*/ 121 w 205"/>
              <a:gd name="T41" fmla="*/ 9 h 73"/>
              <a:gd name="T42" fmla="*/ 142 w 205"/>
              <a:gd name="T43" fmla="*/ 5 h 73"/>
              <a:gd name="T44" fmla="*/ 142 w 205"/>
              <a:gd name="T45" fmla="*/ 8 h 73"/>
              <a:gd name="T46" fmla="*/ 124 w 205"/>
              <a:gd name="T47" fmla="*/ 11 h 73"/>
              <a:gd name="T48" fmla="*/ 120 w 205"/>
              <a:gd name="T49" fmla="*/ 17 h 73"/>
              <a:gd name="T50" fmla="*/ 122 w 205"/>
              <a:gd name="T51" fmla="*/ 28 h 73"/>
              <a:gd name="T52" fmla="*/ 122 w 205"/>
              <a:gd name="T53" fmla="*/ 28 h 73"/>
              <a:gd name="T54" fmla="*/ 126 w 205"/>
              <a:gd name="T55" fmla="*/ 24 h 73"/>
              <a:gd name="T56" fmla="*/ 142 w 205"/>
              <a:gd name="T57" fmla="*/ 20 h 73"/>
              <a:gd name="T58" fmla="*/ 142 w 205"/>
              <a:gd name="T59" fmla="*/ 55 h 73"/>
              <a:gd name="T60" fmla="*/ 130 w 205"/>
              <a:gd name="T61" fmla="*/ 57 h 73"/>
              <a:gd name="T62" fmla="*/ 125 w 205"/>
              <a:gd name="T63" fmla="*/ 56 h 73"/>
              <a:gd name="T64" fmla="*/ 35 w 205"/>
              <a:gd name="T65" fmla="*/ 73 h 73"/>
              <a:gd name="T66" fmla="*/ 28 w 205"/>
              <a:gd name="T67" fmla="*/ 70 h 73"/>
              <a:gd name="T68" fmla="*/ 28 w 205"/>
              <a:gd name="T69" fmla="*/ 67 h 73"/>
              <a:gd name="T70" fmla="*/ 35 w 205"/>
              <a:gd name="T71" fmla="*/ 70 h 73"/>
              <a:gd name="T72" fmla="*/ 35 w 205"/>
              <a:gd name="T73" fmla="*/ 70 h 73"/>
              <a:gd name="T74" fmla="*/ 37 w 205"/>
              <a:gd name="T75" fmla="*/ 70 h 73"/>
              <a:gd name="T76" fmla="*/ 42 w 205"/>
              <a:gd name="T77" fmla="*/ 62 h 73"/>
              <a:gd name="T78" fmla="*/ 36 w 205"/>
              <a:gd name="T79" fmla="*/ 57 h 73"/>
              <a:gd name="T80" fmla="*/ 40 w 205"/>
              <a:gd name="T81" fmla="*/ 50 h 73"/>
              <a:gd name="T82" fmla="*/ 34 w 205"/>
              <a:gd name="T83" fmla="*/ 45 h 73"/>
              <a:gd name="T84" fmla="*/ 37 w 205"/>
              <a:gd name="T85" fmla="*/ 38 h 73"/>
              <a:gd name="T86" fmla="*/ 30 w 205"/>
              <a:gd name="T87" fmla="*/ 33 h 73"/>
              <a:gd name="T88" fmla="*/ 28 w 205"/>
              <a:gd name="T89" fmla="*/ 33 h 73"/>
              <a:gd name="T90" fmla="*/ 28 w 205"/>
              <a:gd name="T91" fmla="*/ 34 h 73"/>
              <a:gd name="T92" fmla="*/ 28 w 205"/>
              <a:gd name="T93" fmla="*/ 30 h 73"/>
              <a:gd name="T94" fmla="*/ 26 w 205"/>
              <a:gd name="T95" fmla="*/ 31 h 73"/>
              <a:gd name="T96" fmla="*/ 28 w 205"/>
              <a:gd name="T97" fmla="*/ 30 h 73"/>
              <a:gd name="T98" fmla="*/ 28 w 205"/>
              <a:gd name="T99" fmla="*/ 34 h 73"/>
              <a:gd name="T100" fmla="*/ 13 w 205"/>
              <a:gd name="T101" fmla="*/ 49 h 73"/>
              <a:gd name="T102" fmla="*/ 15 w 205"/>
              <a:gd name="T103" fmla="*/ 62 h 73"/>
              <a:gd name="T104" fmla="*/ 28 w 205"/>
              <a:gd name="T105" fmla="*/ 67 h 73"/>
              <a:gd name="T106" fmla="*/ 28 w 205"/>
              <a:gd name="T107" fmla="*/ 70 h 73"/>
              <a:gd name="T108" fmla="*/ 0 w 205"/>
              <a:gd name="T109" fmla="*/ 58 h 73"/>
              <a:gd name="T110" fmla="*/ 26 w 205"/>
              <a:gd name="T111" fmla="*/ 3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5" h="73">
                <a:moveTo>
                  <a:pt x="142" y="5"/>
                </a:moveTo>
                <a:cubicBezTo>
                  <a:pt x="157" y="2"/>
                  <a:pt x="157" y="2"/>
                  <a:pt x="157" y="2"/>
                </a:cubicBezTo>
                <a:cubicBezTo>
                  <a:pt x="160" y="1"/>
                  <a:pt x="163" y="3"/>
                  <a:pt x="164" y="5"/>
                </a:cubicBezTo>
                <a:cubicBezTo>
                  <a:pt x="179" y="2"/>
                  <a:pt x="179" y="2"/>
                  <a:pt x="179" y="2"/>
                </a:cubicBezTo>
                <a:cubicBezTo>
                  <a:pt x="190" y="0"/>
                  <a:pt x="200" y="7"/>
                  <a:pt x="202" y="18"/>
                </a:cubicBezTo>
                <a:cubicBezTo>
                  <a:pt x="205" y="29"/>
                  <a:pt x="197" y="39"/>
                  <a:pt x="187" y="42"/>
                </a:cubicBezTo>
                <a:cubicBezTo>
                  <a:pt x="177" y="43"/>
                  <a:pt x="177" y="43"/>
                  <a:pt x="177" y="43"/>
                </a:cubicBezTo>
                <a:cubicBezTo>
                  <a:pt x="166" y="18"/>
                  <a:pt x="166" y="18"/>
                  <a:pt x="166" y="18"/>
                </a:cubicBezTo>
                <a:cubicBezTo>
                  <a:pt x="172" y="45"/>
                  <a:pt x="172" y="45"/>
                  <a:pt x="172" y="45"/>
                </a:cubicBezTo>
                <a:cubicBezTo>
                  <a:pt x="172" y="47"/>
                  <a:pt x="170" y="50"/>
                  <a:pt x="167" y="50"/>
                </a:cubicBezTo>
                <a:cubicBezTo>
                  <a:pt x="142" y="55"/>
                  <a:pt x="142" y="55"/>
                  <a:pt x="142" y="55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58" y="17"/>
                  <a:pt x="158" y="17"/>
                  <a:pt x="158" y="17"/>
                </a:cubicBezTo>
                <a:cubicBezTo>
                  <a:pt x="160" y="17"/>
                  <a:pt x="162" y="18"/>
                  <a:pt x="163" y="1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1" y="6"/>
                  <a:pt x="158" y="5"/>
                  <a:pt x="155" y="5"/>
                </a:cubicBezTo>
                <a:cubicBezTo>
                  <a:pt x="142" y="8"/>
                  <a:pt x="142" y="8"/>
                  <a:pt x="142" y="8"/>
                </a:cubicBezTo>
                <a:lnTo>
                  <a:pt x="142" y="5"/>
                </a:lnTo>
                <a:close/>
                <a:moveTo>
                  <a:pt x="28" y="30"/>
                </a:moveTo>
                <a:cubicBezTo>
                  <a:pt x="116" y="13"/>
                  <a:pt x="116" y="13"/>
                  <a:pt x="116" y="13"/>
                </a:cubicBezTo>
                <a:cubicBezTo>
                  <a:pt x="117" y="11"/>
                  <a:pt x="119" y="9"/>
                  <a:pt x="121" y="9"/>
                </a:cubicBezTo>
                <a:cubicBezTo>
                  <a:pt x="142" y="5"/>
                  <a:pt x="142" y="5"/>
                  <a:pt x="142" y="5"/>
                </a:cubicBezTo>
                <a:cubicBezTo>
                  <a:pt x="142" y="8"/>
                  <a:pt x="142" y="8"/>
                  <a:pt x="142" y="8"/>
                </a:cubicBezTo>
                <a:cubicBezTo>
                  <a:pt x="124" y="11"/>
                  <a:pt x="124" y="11"/>
                  <a:pt x="124" y="11"/>
                </a:cubicBezTo>
                <a:cubicBezTo>
                  <a:pt x="121" y="12"/>
                  <a:pt x="119" y="15"/>
                  <a:pt x="120" y="17"/>
                </a:cubicBezTo>
                <a:cubicBezTo>
                  <a:pt x="122" y="28"/>
                  <a:pt x="122" y="28"/>
                  <a:pt x="122" y="28"/>
                </a:cubicBezTo>
                <a:cubicBezTo>
                  <a:pt x="122" y="28"/>
                  <a:pt x="122" y="28"/>
                  <a:pt x="122" y="28"/>
                </a:cubicBezTo>
                <a:cubicBezTo>
                  <a:pt x="122" y="26"/>
                  <a:pt x="124" y="24"/>
                  <a:pt x="126" y="24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2" y="55"/>
                  <a:pt x="142" y="55"/>
                  <a:pt x="142" y="55"/>
                </a:cubicBezTo>
                <a:cubicBezTo>
                  <a:pt x="130" y="57"/>
                  <a:pt x="130" y="57"/>
                  <a:pt x="130" y="57"/>
                </a:cubicBezTo>
                <a:cubicBezTo>
                  <a:pt x="128" y="58"/>
                  <a:pt x="126" y="57"/>
                  <a:pt x="125" y="56"/>
                </a:cubicBezTo>
                <a:cubicBezTo>
                  <a:pt x="35" y="73"/>
                  <a:pt x="35" y="73"/>
                  <a:pt x="35" y="73"/>
                </a:cubicBezTo>
                <a:cubicBezTo>
                  <a:pt x="28" y="70"/>
                  <a:pt x="28" y="70"/>
                  <a:pt x="28" y="70"/>
                </a:cubicBezTo>
                <a:cubicBezTo>
                  <a:pt x="28" y="67"/>
                  <a:pt x="28" y="67"/>
                  <a:pt x="28" y="67"/>
                </a:cubicBezTo>
                <a:cubicBezTo>
                  <a:pt x="35" y="70"/>
                  <a:pt x="35" y="70"/>
                  <a:pt x="35" y="70"/>
                </a:cubicBezTo>
                <a:cubicBezTo>
                  <a:pt x="35" y="70"/>
                  <a:pt x="35" y="70"/>
                  <a:pt x="35" y="70"/>
                </a:cubicBezTo>
                <a:cubicBezTo>
                  <a:pt x="37" y="70"/>
                  <a:pt x="37" y="70"/>
                  <a:pt x="37" y="70"/>
                </a:cubicBezTo>
                <a:cubicBezTo>
                  <a:pt x="41" y="69"/>
                  <a:pt x="43" y="66"/>
                  <a:pt x="42" y="62"/>
                </a:cubicBezTo>
                <a:cubicBezTo>
                  <a:pt x="42" y="59"/>
                  <a:pt x="39" y="57"/>
                  <a:pt x="36" y="57"/>
                </a:cubicBezTo>
                <a:cubicBezTo>
                  <a:pt x="39" y="56"/>
                  <a:pt x="40" y="53"/>
                  <a:pt x="40" y="50"/>
                </a:cubicBezTo>
                <a:cubicBezTo>
                  <a:pt x="39" y="47"/>
                  <a:pt x="37" y="45"/>
                  <a:pt x="34" y="45"/>
                </a:cubicBezTo>
                <a:cubicBezTo>
                  <a:pt x="36" y="44"/>
                  <a:pt x="38" y="41"/>
                  <a:pt x="37" y="38"/>
                </a:cubicBezTo>
                <a:cubicBezTo>
                  <a:pt x="37" y="34"/>
                  <a:pt x="33" y="32"/>
                  <a:pt x="30" y="33"/>
                </a:cubicBezTo>
                <a:cubicBezTo>
                  <a:pt x="28" y="33"/>
                  <a:pt x="28" y="33"/>
                  <a:pt x="28" y="33"/>
                </a:cubicBezTo>
                <a:cubicBezTo>
                  <a:pt x="28" y="34"/>
                  <a:pt x="28" y="34"/>
                  <a:pt x="28" y="34"/>
                </a:cubicBezTo>
                <a:lnTo>
                  <a:pt x="28" y="30"/>
                </a:lnTo>
                <a:close/>
                <a:moveTo>
                  <a:pt x="26" y="31"/>
                </a:moveTo>
                <a:cubicBezTo>
                  <a:pt x="28" y="30"/>
                  <a:pt x="28" y="30"/>
                  <a:pt x="28" y="30"/>
                </a:cubicBezTo>
                <a:cubicBezTo>
                  <a:pt x="28" y="34"/>
                  <a:pt x="28" y="34"/>
                  <a:pt x="28" y="34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62"/>
                  <a:pt x="15" y="62"/>
                  <a:pt x="15" y="62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70"/>
                  <a:pt x="28" y="70"/>
                  <a:pt x="28" y="70"/>
                </a:cubicBezTo>
                <a:cubicBezTo>
                  <a:pt x="0" y="58"/>
                  <a:pt x="0" y="58"/>
                  <a:pt x="0" y="58"/>
                </a:cubicBezTo>
                <a:lnTo>
                  <a:pt x="26" y="31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92" name="Freeform 86"/>
          <p:cNvSpPr/>
          <p:nvPr/>
        </p:nvSpPr>
        <p:spPr bwMode="auto">
          <a:xfrm>
            <a:off x="9367771" y="3654525"/>
            <a:ext cx="245999" cy="315831"/>
          </a:xfrm>
          <a:custGeom>
            <a:avLst/>
            <a:gdLst>
              <a:gd name="T0" fmla="*/ 113 w 113"/>
              <a:gd name="T1" fmla="*/ 25 h 145"/>
              <a:gd name="T2" fmla="*/ 108 w 113"/>
              <a:gd name="T3" fmla="*/ 22 h 145"/>
              <a:gd name="T4" fmla="*/ 42 w 113"/>
              <a:gd name="T5" fmla="*/ 128 h 145"/>
              <a:gd name="T6" fmla="*/ 19 w 113"/>
              <a:gd name="T7" fmla="*/ 132 h 145"/>
              <a:gd name="T8" fmla="*/ 12 w 113"/>
              <a:gd name="T9" fmla="*/ 109 h 145"/>
              <a:gd name="T10" fmla="*/ 78 w 113"/>
              <a:gd name="T11" fmla="*/ 3 h 145"/>
              <a:gd name="T12" fmla="*/ 73 w 113"/>
              <a:gd name="T13" fmla="*/ 0 h 145"/>
              <a:gd name="T14" fmla="*/ 6 w 113"/>
              <a:gd name="T15" fmla="*/ 107 h 145"/>
              <a:gd name="T16" fmla="*/ 15 w 113"/>
              <a:gd name="T17" fmla="*/ 138 h 145"/>
              <a:gd name="T18" fmla="*/ 47 w 113"/>
              <a:gd name="T19" fmla="*/ 132 h 145"/>
              <a:gd name="T20" fmla="*/ 113 w 113"/>
              <a:gd name="T21" fmla="*/ 2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3" h="145">
                <a:moveTo>
                  <a:pt x="113" y="25"/>
                </a:moveTo>
                <a:cubicBezTo>
                  <a:pt x="108" y="22"/>
                  <a:pt x="108" y="22"/>
                  <a:pt x="108" y="22"/>
                </a:cubicBezTo>
                <a:cubicBezTo>
                  <a:pt x="42" y="128"/>
                  <a:pt x="42" y="128"/>
                  <a:pt x="42" y="128"/>
                </a:cubicBezTo>
                <a:cubicBezTo>
                  <a:pt x="38" y="135"/>
                  <a:pt x="27" y="137"/>
                  <a:pt x="19" y="132"/>
                </a:cubicBezTo>
                <a:cubicBezTo>
                  <a:pt x="11" y="127"/>
                  <a:pt x="8" y="117"/>
                  <a:pt x="12" y="109"/>
                </a:cubicBezTo>
                <a:cubicBezTo>
                  <a:pt x="78" y="3"/>
                  <a:pt x="78" y="3"/>
                  <a:pt x="78" y="3"/>
                </a:cubicBezTo>
                <a:cubicBezTo>
                  <a:pt x="73" y="0"/>
                  <a:pt x="73" y="0"/>
                  <a:pt x="73" y="0"/>
                </a:cubicBezTo>
                <a:cubicBezTo>
                  <a:pt x="6" y="107"/>
                  <a:pt x="6" y="107"/>
                  <a:pt x="6" y="107"/>
                </a:cubicBezTo>
                <a:cubicBezTo>
                  <a:pt x="0" y="117"/>
                  <a:pt x="4" y="131"/>
                  <a:pt x="15" y="138"/>
                </a:cubicBezTo>
                <a:cubicBezTo>
                  <a:pt x="26" y="145"/>
                  <a:pt x="40" y="142"/>
                  <a:pt x="47" y="132"/>
                </a:cubicBezTo>
                <a:lnTo>
                  <a:pt x="113" y="25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93" name="Freeform 87"/>
          <p:cNvSpPr/>
          <p:nvPr/>
        </p:nvSpPr>
        <p:spPr bwMode="auto">
          <a:xfrm>
            <a:off x="9507434" y="3643415"/>
            <a:ext cx="119032" cy="82528"/>
          </a:xfrm>
          <a:custGeom>
            <a:avLst/>
            <a:gdLst>
              <a:gd name="T0" fmla="*/ 54 w 55"/>
              <a:gd name="T1" fmla="*/ 35 h 38"/>
              <a:gd name="T2" fmla="*/ 48 w 55"/>
              <a:gd name="T3" fmla="*/ 37 h 38"/>
              <a:gd name="T4" fmla="*/ 3 w 55"/>
              <a:gd name="T5" fmla="*/ 9 h 38"/>
              <a:gd name="T6" fmla="*/ 2 w 55"/>
              <a:gd name="T7" fmla="*/ 3 h 38"/>
              <a:gd name="T8" fmla="*/ 8 w 55"/>
              <a:gd name="T9" fmla="*/ 1 h 38"/>
              <a:gd name="T10" fmla="*/ 53 w 55"/>
              <a:gd name="T11" fmla="*/ 29 h 38"/>
              <a:gd name="T12" fmla="*/ 54 w 55"/>
              <a:gd name="T13" fmla="*/ 35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38">
                <a:moveTo>
                  <a:pt x="54" y="35"/>
                </a:moveTo>
                <a:cubicBezTo>
                  <a:pt x="53" y="37"/>
                  <a:pt x="50" y="38"/>
                  <a:pt x="48" y="37"/>
                </a:cubicBezTo>
                <a:cubicBezTo>
                  <a:pt x="3" y="9"/>
                  <a:pt x="3" y="9"/>
                  <a:pt x="3" y="9"/>
                </a:cubicBezTo>
                <a:cubicBezTo>
                  <a:pt x="1" y="7"/>
                  <a:pt x="0" y="5"/>
                  <a:pt x="2" y="3"/>
                </a:cubicBezTo>
                <a:cubicBezTo>
                  <a:pt x="3" y="1"/>
                  <a:pt x="6" y="0"/>
                  <a:pt x="8" y="1"/>
                </a:cubicBezTo>
                <a:cubicBezTo>
                  <a:pt x="53" y="29"/>
                  <a:pt x="53" y="29"/>
                  <a:pt x="53" y="29"/>
                </a:cubicBezTo>
                <a:cubicBezTo>
                  <a:pt x="55" y="31"/>
                  <a:pt x="55" y="33"/>
                  <a:pt x="54" y="35"/>
                </a:cubicBez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94" name="Freeform 88"/>
          <p:cNvSpPr/>
          <p:nvPr/>
        </p:nvSpPr>
        <p:spPr bwMode="auto">
          <a:xfrm>
            <a:off x="9415384" y="3708487"/>
            <a:ext cx="163471" cy="226953"/>
          </a:xfrm>
          <a:custGeom>
            <a:avLst/>
            <a:gdLst>
              <a:gd name="T0" fmla="*/ 75 w 75"/>
              <a:gd name="T1" fmla="*/ 4 h 104"/>
              <a:gd name="T2" fmla="*/ 69 w 75"/>
              <a:gd name="T3" fmla="*/ 0 h 104"/>
              <a:gd name="T4" fmla="*/ 10 w 75"/>
              <a:gd name="T5" fmla="*/ 95 h 104"/>
              <a:gd name="T6" fmla="*/ 0 w 75"/>
              <a:gd name="T7" fmla="*/ 100 h 104"/>
              <a:gd name="T8" fmla="*/ 1 w 75"/>
              <a:gd name="T9" fmla="*/ 101 h 104"/>
              <a:gd name="T10" fmla="*/ 17 w 75"/>
              <a:gd name="T11" fmla="*/ 98 h 104"/>
              <a:gd name="T12" fmla="*/ 75 w 75"/>
              <a:gd name="T13" fmla="*/ 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104">
                <a:moveTo>
                  <a:pt x="75" y="4"/>
                </a:moveTo>
                <a:cubicBezTo>
                  <a:pt x="69" y="0"/>
                  <a:pt x="69" y="0"/>
                  <a:pt x="69" y="0"/>
                </a:cubicBezTo>
                <a:cubicBezTo>
                  <a:pt x="10" y="95"/>
                  <a:pt x="10" y="95"/>
                  <a:pt x="10" y="95"/>
                </a:cubicBezTo>
                <a:cubicBezTo>
                  <a:pt x="8" y="98"/>
                  <a:pt x="4" y="100"/>
                  <a:pt x="0" y="100"/>
                </a:cubicBezTo>
                <a:cubicBezTo>
                  <a:pt x="0" y="100"/>
                  <a:pt x="1" y="100"/>
                  <a:pt x="1" y="101"/>
                </a:cubicBezTo>
                <a:cubicBezTo>
                  <a:pt x="7" y="104"/>
                  <a:pt x="14" y="103"/>
                  <a:pt x="17" y="98"/>
                </a:cubicBezTo>
                <a:lnTo>
                  <a:pt x="75" y="4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95" name="Freeform 89"/>
          <p:cNvSpPr>
            <a:spLocks noEditPoints="1"/>
          </p:cNvSpPr>
          <p:nvPr/>
        </p:nvSpPr>
        <p:spPr bwMode="auto">
          <a:xfrm>
            <a:off x="9034482" y="2416596"/>
            <a:ext cx="222192" cy="161883"/>
          </a:xfrm>
          <a:custGeom>
            <a:avLst/>
            <a:gdLst>
              <a:gd name="T0" fmla="*/ 84 w 102"/>
              <a:gd name="T1" fmla="*/ 71 h 74"/>
              <a:gd name="T2" fmla="*/ 79 w 102"/>
              <a:gd name="T3" fmla="*/ 69 h 74"/>
              <a:gd name="T4" fmla="*/ 79 w 102"/>
              <a:gd name="T5" fmla="*/ 69 h 74"/>
              <a:gd name="T6" fmla="*/ 79 w 102"/>
              <a:gd name="T7" fmla="*/ 52 h 74"/>
              <a:gd name="T8" fmla="*/ 86 w 102"/>
              <a:gd name="T9" fmla="*/ 49 h 74"/>
              <a:gd name="T10" fmla="*/ 90 w 102"/>
              <a:gd name="T11" fmla="*/ 38 h 74"/>
              <a:gd name="T12" fmla="*/ 79 w 102"/>
              <a:gd name="T13" fmla="*/ 31 h 74"/>
              <a:gd name="T14" fmla="*/ 85 w 102"/>
              <a:gd name="T15" fmla="*/ 20 h 74"/>
              <a:gd name="T16" fmla="*/ 79 w 102"/>
              <a:gd name="T17" fmla="*/ 16 h 74"/>
              <a:gd name="T18" fmla="*/ 72 w 102"/>
              <a:gd name="T19" fmla="*/ 3 h 74"/>
              <a:gd name="T20" fmla="*/ 79 w 102"/>
              <a:gd name="T21" fmla="*/ 16 h 74"/>
              <a:gd name="T22" fmla="*/ 72 w 102"/>
              <a:gd name="T23" fmla="*/ 21 h 74"/>
              <a:gd name="T24" fmla="*/ 72 w 102"/>
              <a:gd name="T25" fmla="*/ 9 h 74"/>
              <a:gd name="T26" fmla="*/ 79 w 102"/>
              <a:gd name="T27" fmla="*/ 73 h 74"/>
              <a:gd name="T28" fmla="*/ 72 w 102"/>
              <a:gd name="T29" fmla="*/ 69 h 74"/>
              <a:gd name="T30" fmla="*/ 79 w 102"/>
              <a:gd name="T31" fmla="*/ 73 h 74"/>
              <a:gd name="T32" fmla="*/ 79 w 102"/>
              <a:gd name="T33" fmla="*/ 34 h 74"/>
              <a:gd name="T34" fmla="*/ 75 w 102"/>
              <a:gd name="T35" fmla="*/ 45 h 74"/>
              <a:gd name="T36" fmla="*/ 79 w 102"/>
              <a:gd name="T37" fmla="*/ 52 h 74"/>
              <a:gd name="T38" fmla="*/ 72 w 102"/>
              <a:gd name="T39" fmla="*/ 25 h 74"/>
              <a:gd name="T40" fmla="*/ 79 w 102"/>
              <a:gd name="T41" fmla="*/ 31 h 74"/>
              <a:gd name="T42" fmla="*/ 72 w 102"/>
              <a:gd name="T43" fmla="*/ 3 h 74"/>
              <a:gd name="T44" fmla="*/ 71 w 102"/>
              <a:gd name="T45" fmla="*/ 8 h 74"/>
              <a:gd name="T46" fmla="*/ 66 w 102"/>
              <a:gd name="T47" fmla="*/ 2 h 74"/>
              <a:gd name="T48" fmla="*/ 66 w 102"/>
              <a:gd name="T49" fmla="*/ 73 h 74"/>
              <a:gd name="T50" fmla="*/ 67 w 102"/>
              <a:gd name="T51" fmla="*/ 65 h 74"/>
              <a:gd name="T52" fmla="*/ 72 w 102"/>
              <a:gd name="T53" fmla="*/ 74 h 74"/>
              <a:gd name="T54" fmla="*/ 72 w 102"/>
              <a:gd name="T55" fmla="*/ 21 h 74"/>
              <a:gd name="T56" fmla="*/ 72 w 102"/>
              <a:gd name="T57" fmla="*/ 52 h 74"/>
              <a:gd name="T58" fmla="*/ 66 w 102"/>
              <a:gd name="T59" fmla="*/ 57 h 74"/>
              <a:gd name="T60" fmla="*/ 69 w 102"/>
              <a:gd name="T61" fmla="*/ 16 h 74"/>
              <a:gd name="T62" fmla="*/ 22 w 102"/>
              <a:gd name="T63" fmla="*/ 10 h 74"/>
              <a:gd name="T64" fmla="*/ 66 w 102"/>
              <a:gd name="T65" fmla="*/ 5 h 74"/>
              <a:gd name="T66" fmla="*/ 64 w 102"/>
              <a:gd name="T67" fmla="*/ 6 h 74"/>
              <a:gd name="T68" fmla="*/ 66 w 102"/>
              <a:gd name="T69" fmla="*/ 16 h 74"/>
              <a:gd name="T70" fmla="*/ 66 w 102"/>
              <a:gd name="T71" fmla="*/ 64 h 74"/>
              <a:gd name="T72" fmla="*/ 37 w 102"/>
              <a:gd name="T73" fmla="*/ 57 h 74"/>
              <a:gd name="T74" fmla="*/ 22 w 102"/>
              <a:gd name="T75" fmla="*/ 49 h 74"/>
              <a:gd name="T76" fmla="*/ 27 w 102"/>
              <a:gd name="T77" fmla="*/ 48 h 74"/>
              <a:gd name="T78" fmla="*/ 22 w 102"/>
              <a:gd name="T79" fmla="*/ 27 h 74"/>
              <a:gd name="T80" fmla="*/ 2 w 102"/>
              <a:gd name="T81" fmla="*/ 41 h 74"/>
              <a:gd name="T82" fmla="*/ 22 w 102"/>
              <a:gd name="T83" fmla="*/ 10 h 74"/>
              <a:gd name="T84" fmla="*/ 17 w 102"/>
              <a:gd name="T85" fmla="*/ 28 h 74"/>
              <a:gd name="T86" fmla="*/ 22 w 102"/>
              <a:gd name="T87" fmla="*/ 49 h 74"/>
              <a:gd name="T88" fmla="*/ 2 w 102"/>
              <a:gd name="T89" fmla="*/ 4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2" h="74">
                <a:moveTo>
                  <a:pt x="79" y="7"/>
                </a:moveTo>
                <a:cubicBezTo>
                  <a:pt x="102" y="22"/>
                  <a:pt x="98" y="62"/>
                  <a:pt x="84" y="71"/>
                </a:cubicBezTo>
                <a:cubicBezTo>
                  <a:pt x="82" y="72"/>
                  <a:pt x="80" y="73"/>
                  <a:pt x="79" y="73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83" y="67"/>
                  <a:pt x="85" y="61"/>
                  <a:pt x="83" y="57"/>
                </a:cubicBezTo>
                <a:cubicBezTo>
                  <a:pt x="82" y="55"/>
                  <a:pt x="80" y="53"/>
                  <a:pt x="79" y="52"/>
                </a:cubicBezTo>
                <a:cubicBezTo>
                  <a:pt x="79" y="49"/>
                  <a:pt x="79" y="49"/>
                  <a:pt x="79" y="49"/>
                </a:cubicBezTo>
                <a:cubicBezTo>
                  <a:pt x="81" y="50"/>
                  <a:pt x="84" y="50"/>
                  <a:pt x="86" y="49"/>
                </a:cubicBezTo>
                <a:cubicBezTo>
                  <a:pt x="86" y="49"/>
                  <a:pt x="86" y="49"/>
                  <a:pt x="86" y="49"/>
                </a:cubicBezTo>
                <a:cubicBezTo>
                  <a:pt x="90" y="47"/>
                  <a:pt x="92" y="42"/>
                  <a:pt x="90" y="38"/>
                </a:cubicBezTo>
                <a:cubicBezTo>
                  <a:pt x="88" y="34"/>
                  <a:pt x="83" y="32"/>
                  <a:pt x="79" y="34"/>
                </a:cubicBezTo>
                <a:cubicBezTo>
                  <a:pt x="79" y="31"/>
                  <a:pt x="79" y="31"/>
                  <a:pt x="79" y="31"/>
                </a:cubicBezTo>
                <a:cubicBezTo>
                  <a:pt x="80" y="31"/>
                  <a:pt x="81" y="30"/>
                  <a:pt x="82" y="30"/>
                </a:cubicBezTo>
                <a:cubicBezTo>
                  <a:pt x="86" y="28"/>
                  <a:pt x="87" y="24"/>
                  <a:pt x="85" y="20"/>
                </a:cubicBezTo>
                <a:cubicBezTo>
                  <a:pt x="85" y="20"/>
                  <a:pt x="85" y="20"/>
                  <a:pt x="85" y="20"/>
                </a:cubicBezTo>
                <a:cubicBezTo>
                  <a:pt x="84" y="17"/>
                  <a:pt x="81" y="16"/>
                  <a:pt x="79" y="16"/>
                </a:cubicBezTo>
                <a:lnTo>
                  <a:pt x="79" y="7"/>
                </a:lnTo>
                <a:close/>
                <a:moveTo>
                  <a:pt x="72" y="3"/>
                </a:moveTo>
                <a:cubicBezTo>
                  <a:pt x="74" y="4"/>
                  <a:pt x="76" y="5"/>
                  <a:pt x="79" y="7"/>
                </a:cubicBezTo>
                <a:cubicBezTo>
                  <a:pt x="79" y="16"/>
                  <a:pt x="79" y="16"/>
                  <a:pt x="79" y="16"/>
                </a:cubicBezTo>
                <a:cubicBezTo>
                  <a:pt x="77" y="16"/>
                  <a:pt x="76" y="16"/>
                  <a:pt x="75" y="17"/>
                </a:cubicBezTo>
                <a:cubicBezTo>
                  <a:pt x="73" y="17"/>
                  <a:pt x="72" y="19"/>
                  <a:pt x="72" y="21"/>
                </a:cubicBezTo>
                <a:cubicBezTo>
                  <a:pt x="72" y="13"/>
                  <a:pt x="72" y="13"/>
                  <a:pt x="72" y="13"/>
                </a:cubicBezTo>
                <a:cubicBezTo>
                  <a:pt x="72" y="12"/>
                  <a:pt x="72" y="10"/>
                  <a:pt x="72" y="9"/>
                </a:cubicBezTo>
                <a:cubicBezTo>
                  <a:pt x="72" y="3"/>
                  <a:pt x="72" y="3"/>
                  <a:pt x="72" y="3"/>
                </a:cubicBezTo>
                <a:close/>
                <a:moveTo>
                  <a:pt x="79" y="73"/>
                </a:moveTo>
                <a:cubicBezTo>
                  <a:pt x="76" y="74"/>
                  <a:pt x="74" y="74"/>
                  <a:pt x="72" y="74"/>
                </a:cubicBezTo>
                <a:cubicBezTo>
                  <a:pt x="72" y="69"/>
                  <a:pt x="72" y="69"/>
                  <a:pt x="72" y="69"/>
                </a:cubicBezTo>
                <a:cubicBezTo>
                  <a:pt x="74" y="70"/>
                  <a:pt x="76" y="70"/>
                  <a:pt x="79" y="69"/>
                </a:cubicBezTo>
                <a:cubicBezTo>
                  <a:pt x="79" y="73"/>
                  <a:pt x="79" y="73"/>
                  <a:pt x="79" y="73"/>
                </a:cubicBezTo>
                <a:close/>
                <a:moveTo>
                  <a:pt x="79" y="31"/>
                </a:moveTo>
                <a:cubicBezTo>
                  <a:pt x="79" y="34"/>
                  <a:pt x="79" y="34"/>
                  <a:pt x="79" y="34"/>
                </a:cubicBezTo>
                <a:cubicBezTo>
                  <a:pt x="78" y="34"/>
                  <a:pt x="78" y="34"/>
                  <a:pt x="78" y="34"/>
                </a:cubicBezTo>
                <a:cubicBezTo>
                  <a:pt x="74" y="36"/>
                  <a:pt x="73" y="41"/>
                  <a:pt x="75" y="45"/>
                </a:cubicBezTo>
                <a:cubicBezTo>
                  <a:pt x="76" y="47"/>
                  <a:pt x="77" y="48"/>
                  <a:pt x="79" y="49"/>
                </a:cubicBezTo>
                <a:cubicBezTo>
                  <a:pt x="79" y="52"/>
                  <a:pt x="79" y="52"/>
                  <a:pt x="79" y="52"/>
                </a:cubicBezTo>
                <a:cubicBezTo>
                  <a:pt x="76" y="51"/>
                  <a:pt x="74" y="51"/>
                  <a:pt x="72" y="52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6"/>
                  <a:pt x="72" y="26"/>
                  <a:pt x="72" y="26"/>
                </a:cubicBezTo>
                <a:cubicBezTo>
                  <a:pt x="73" y="29"/>
                  <a:pt x="76" y="31"/>
                  <a:pt x="79" y="31"/>
                </a:cubicBezTo>
                <a:close/>
                <a:moveTo>
                  <a:pt x="66" y="2"/>
                </a:moveTo>
                <a:cubicBezTo>
                  <a:pt x="68" y="2"/>
                  <a:pt x="70" y="3"/>
                  <a:pt x="72" y="3"/>
                </a:cubicBezTo>
                <a:cubicBezTo>
                  <a:pt x="72" y="9"/>
                  <a:pt x="72" y="9"/>
                  <a:pt x="72" y="9"/>
                </a:cubicBezTo>
                <a:cubicBezTo>
                  <a:pt x="71" y="9"/>
                  <a:pt x="71" y="9"/>
                  <a:pt x="71" y="8"/>
                </a:cubicBezTo>
                <a:cubicBezTo>
                  <a:pt x="70" y="7"/>
                  <a:pt x="68" y="5"/>
                  <a:pt x="66" y="5"/>
                </a:cubicBezTo>
                <a:cubicBezTo>
                  <a:pt x="66" y="2"/>
                  <a:pt x="66" y="2"/>
                  <a:pt x="66" y="2"/>
                </a:cubicBezTo>
                <a:close/>
                <a:moveTo>
                  <a:pt x="72" y="74"/>
                </a:moveTo>
                <a:cubicBezTo>
                  <a:pt x="70" y="74"/>
                  <a:pt x="68" y="73"/>
                  <a:pt x="66" y="73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64"/>
                  <a:pt x="67" y="64"/>
                  <a:pt x="67" y="65"/>
                </a:cubicBezTo>
                <a:cubicBezTo>
                  <a:pt x="68" y="67"/>
                  <a:pt x="70" y="68"/>
                  <a:pt x="72" y="69"/>
                </a:cubicBezTo>
                <a:cubicBezTo>
                  <a:pt x="72" y="74"/>
                  <a:pt x="72" y="74"/>
                  <a:pt x="72" y="74"/>
                </a:cubicBezTo>
                <a:close/>
                <a:moveTo>
                  <a:pt x="72" y="13"/>
                </a:moveTo>
                <a:cubicBezTo>
                  <a:pt x="72" y="21"/>
                  <a:pt x="72" y="21"/>
                  <a:pt x="72" y="21"/>
                </a:cubicBezTo>
                <a:cubicBezTo>
                  <a:pt x="71" y="22"/>
                  <a:pt x="71" y="24"/>
                  <a:pt x="72" y="25"/>
                </a:cubicBezTo>
                <a:cubicBezTo>
                  <a:pt x="72" y="52"/>
                  <a:pt x="72" y="52"/>
                  <a:pt x="72" y="52"/>
                </a:cubicBezTo>
                <a:cubicBezTo>
                  <a:pt x="71" y="52"/>
                  <a:pt x="71" y="52"/>
                  <a:pt x="71" y="52"/>
                </a:cubicBezTo>
                <a:cubicBezTo>
                  <a:pt x="69" y="54"/>
                  <a:pt x="67" y="55"/>
                  <a:pt x="66" y="57"/>
                </a:cubicBezTo>
                <a:cubicBezTo>
                  <a:pt x="66" y="16"/>
                  <a:pt x="66" y="16"/>
                  <a:pt x="66" y="16"/>
                </a:cubicBezTo>
                <a:cubicBezTo>
                  <a:pt x="67" y="16"/>
                  <a:pt x="68" y="16"/>
                  <a:pt x="69" y="16"/>
                </a:cubicBezTo>
                <a:cubicBezTo>
                  <a:pt x="70" y="15"/>
                  <a:pt x="71" y="14"/>
                  <a:pt x="72" y="13"/>
                </a:cubicBezTo>
                <a:close/>
                <a:moveTo>
                  <a:pt x="22" y="10"/>
                </a:moveTo>
                <a:cubicBezTo>
                  <a:pt x="41" y="2"/>
                  <a:pt x="55" y="0"/>
                  <a:pt x="66" y="2"/>
                </a:cubicBezTo>
                <a:cubicBezTo>
                  <a:pt x="66" y="5"/>
                  <a:pt x="66" y="5"/>
                  <a:pt x="66" y="5"/>
                </a:cubicBezTo>
                <a:cubicBezTo>
                  <a:pt x="65" y="5"/>
                  <a:pt x="65" y="6"/>
                  <a:pt x="64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61" y="7"/>
                  <a:pt x="60" y="11"/>
                  <a:pt x="61" y="13"/>
                </a:cubicBezTo>
                <a:cubicBezTo>
                  <a:pt x="62" y="15"/>
                  <a:pt x="64" y="16"/>
                  <a:pt x="66" y="16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9"/>
                  <a:pt x="66" y="62"/>
                  <a:pt x="66" y="64"/>
                </a:cubicBezTo>
                <a:cubicBezTo>
                  <a:pt x="66" y="73"/>
                  <a:pt x="66" y="73"/>
                  <a:pt x="66" y="73"/>
                </a:cubicBezTo>
                <a:cubicBezTo>
                  <a:pt x="56" y="68"/>
                  <a:pt x="48" y="56"/>
                  <a:pt x="37" y="57"/>
                </a:cubicBezTo>
                <a:cubicBezTo>
                  <a:pt x="32" y="57"/>
                  <a:pt x="27" y="58"/>
                  <a:pt x="22" y="57"/>
                </a:cubicBezTo>
                <a:cubicBezTo>
                  <a:pt x="22" y="49"/>
                  <a:pt x="22" y="49"/>
                  <a:pt x="22" y="49"/>
                </a:cubicBezTo>
                <a:cubicBezTo>
                  <a:pt x="24" y="49"/>
                  <a:pt x="25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32" y="45"/>
                  <a:pt x="34" y="38"/>
                  <a:pt x="32" y="33"/>
                </a:cubicBezTo>
                <a:cubicBezTo>
                  <a:pt x="30" y="29"/>
                  <a:pt x="26" y="27"/>
                  <a:pt x="22" y="27"/>
                </a:cubicBezTo>
                <a:lnTo>
                  <a:pt x="22" y="10"/>
                </a:lnTo>
                <a:close/>
                <a:moveTo>
                  <a:pt x="2" y="41"/>
                </a:moveTo>
                <a:cubicBezTo>
                  <a:pt x="0" y="23"/>
                  <a:pt x="18" y="12"/>
                  <a:pt x="18" y="12"/>
                </a:cubicBezTo>
                <a:cubicBezTo>
                  <a:pt x="20" y="12"/>
                  <a:pt x="21" y="11"/>
                  <a:pt x="22" y="10"/>
                </a:cubicBezTo>
                <a:cubicBezTo>
                  <a:pt x="22" y="27"/>
                  <a:pt x="22" y="27"/>
                  <a:pt x="22" y="27"/>
                </a:cubicBezTo>
                <a:cubicBezTo>
                  <a:pt x="20" y="27"/>
                  <a:pt x="19" y="27"/>
                  <a:pt x="17" y="28"/>
                </a:cubicBezTo>
                <a:cubicBezTo>
                  <a:pt x="12" y="31"/>
                  <a:pt x="9" y="37"/>
                  <a:pt x="12" y="43"/>
                </a:cubicBezTo>
                <a:cubicBezTo>
                  <a:pt x="14" y="47"/>
                  <a:pt x="18" y="49"/>
                  <a:pt x="22" y="49"/>
                </a:cubicBezTo>
                <a:cubicBezTo>
                  <a:pt x="22" y="57"/>
                  <a:pt x="22" y="57"/>
                  <a:pt x="22" y="57"/>
                </a:cubicBezTo>
                <a:cubicBezTo>
                  <a:pt x="12" y="57"/>
                  <a:pt x="4" y="53"/>
                  <a:pt x="2" y="41"/>
                </a:cubicBez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96" name="Freeform 90"/>
          <p:cNvSpPr/>
          <p:nvPr/>
        </p:nvSpPr>
        <p:spPr bwMode="auto">
          <a:xfrm>
            <a:off x="7182354" y="3476772"/>
            <a:ext cx="206321" cy="266631"/>
          </a:xfrm>
          <a:custGeom>
            <a:avLst/>
            <a:gdLst>
              <a:gd name="T0" fmla="*/ 0 w 95"/>
              <a:gd name="T1" fmla="*/ 21 h 123"/>
              <a:gd name="T2" fmla="*/ 4 w 95"/>
              <a:gd name="T3" fmla="*/ 19 h 123"/>
              <a:gd name="T4" fmla="*/ 59 w 95"/>
              <a:gd name="T5" fmla="*/ 109 h 123"/>
              <a:gd name="T6" fmla="*/ 79 w 95"/>
              <a:gd name="T7" fmla="*/ 112 h 123"/>
              <a:gd name="T8" fmla="*/ 85 w 95"/>
              <a:gd name="T9" fmla="*/ 93 h 123"/>
              <a:gd name="T10" fmla="*/ 29 w 95"/>
              <a:gd name="T11" fmla="*/ 3 h 123"/>
              <a:gd name="T12" fmla="*/ 34 w 95"/>
              <a:gd name="T13" fmla="*/ 0 h 123"/>
              <a:gd name="T14" fmla="*/ 90 w 95"/>
              <a:gd name="T15" fmla="*/ 91 h 123"/>
              <a:gd name="T16" fmla="*/ 82 w 95"/>
              <a:gd name="T17" fmla="*/ 117 h 123"/>
              <a:gd name="T18" fmla="*/ 56 w 95"/>
              <a:gd name="T19" fmla="*/ 112 h 123"/>
              <a:gd name="T20" fmla="*/ 0 w 95"/>
              <a:gd name="T21" fmla="*/ 21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5" h="123">
                <a:moveTo>
                  <a:pt x="0" y="21"/>
                </a:moveTo>
                <a:cubicBezTo>
                  <a:pt x="4" y="19"/>
                  <a:pt x="4" y="19"/>
                  <a:pt x="4" y="19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63" y="115"/>
                  <a:pt x="72" y="117"/>
                  <a:pt x="79" y="112"/>
                </a:cubicBezTo>
                <a:cubicBezTo>
                  <a:pt x="87" y="108"/>
                  <a:pt x="89" y="99"/>
                  <a:pt x="85" y="93"/>
                </a:cubicBezTo>
                <a:cubicBezTo>
                  <a:pt x="29" y="3"/>
                  <a:pt x="29" y="3"/>
                  <a:pt x="29" y="3"/>
                </a:cubicBezTo>
                <a:cubicBezTo>
                  <a:pt x="34" y="0"/>
                  <a:pt x="34" y="0"/>
                  <a:pt x="34" y="0"/>
                </a:cubicBezTo>
                <a:cubicBezTo>
                  <a:pt x="90" y="91"/>
                  <a:pt x="90" y="91"/>
                  <a:pt x="90" y="91"/>
                </a:cubicBezTo>
                <a:cubicBezTo>
                  <a:pt x="95" y="100"/>
                  <a:pt x="92" y="111"/>
                  <a:pt x="82" y="117"/>
                </a:cubicBezTo>
                <a:cubicBezTo>
                  <a:pt x="73" y="123"/>
                  <a:pt x="61" y="121"/>
                  <a:pt x="56" y="112"/>
                </a:cubicBezTo>
                <a:lnTo>
                  <a:pt x="0" y="21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97" name="Freeform 91"/>
          <p:cNvSpPr/>
          <p:nvPr/>
        </p:nvSpPr>
        <p:spPr bwMode="auto">
          <a:xfrm>
            <a:off x="7169656" y="3467248"/>
            <a:ext cx="101573" cy="69832"/>
          </a:xfrm>
          <a:custGeom>
            <a:avLst/>
            <a:gdLst>
              <a:gd name="T0" fmla="*/ 1 w 47"/>
              <a:gd name="T1" fmla="*/ 30 h 32"/>
              <a:gd name="T2" fmla="*/ 6 w 47"/>
              <a:gd name="T3" fmla="*/ 31 h 32"/>
              <a:gd name="T4" fmla="*/ 44 w 47"/>
              <a:gd name="T5" fmla="*/ 7 h 32"/>
              <a:gd name="T6" fmla="*/ 46 w 47"/>
              <a:gd name="T7" fmla="*/ 2 h 32"/>
              <a:gd name="T8" fmla="*/ 41 w 47"/>
              <a:gd name="T9" fmla="*/ 1 h 32"/>
              <a:gd name="T10" fmla="*/ 2 w 47"/>
              <a:gd name="T11" fmla="*/ 25 h 32"/>
              <a:gd name="T12" fmla="*/ 1 w 47"/>
              <a:gd name="T13" fmla="*/ 3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32">
                <a:moveTo>
                  <a:pt x="1" y="30"/>
                </a:moveTo>
                <a:cubicBezTo>
                  <a:pt x="2" y="32"/>
                  <a:pt x="4" y="32"/>
                  <a:pt x="6" y="31"/>
                </a:cubicBezTo>
                <a:cubicBezTo>
                  <a:pt x="44" y="7"/>
                  <a:pt x="44" y="7"/>
                  <a:pt x="44" y="7"/>
                </a:cubicBezTo>
                <a:cubicBezTo>
                  <a:pt x="46" y="6"/>
                  <a:pt x="47" y="4"/>
                  <a:pt x="46" y="2"/>
                </a:cubicBezTo>
                <a:cubicBezTo>
                  <a:pt x="45" y="1"/>
                  <a:pt x="42" y="0"/>
                  <a:pt x="41" y="1"/>
                </a:cubicBezTo>
                <a:cubicBezTo>
                  <a:pt x="2" y="25"/>
                  <a:pt x="2" y="25"/>
                  <a:pt x="2" y="25"/>
                </a:cubicBezTo>
                <a:cubicBezTo>
                  <a:pt x="1" y="26"/>
                  <a:pt x="0" y="28"/>
                  <a:pt x="1" y="30"/>
                </a:cubicBez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98" name="Freeform 92"/>
          <p:cNvSpPr/>
          <p:nvPr/>
        </p:nvSpPr>
        <p:spPr bwMode="auto">
          <a:xfrm>
            <a:off x="7210919" y="3524383"/>
            <a:ext cx="139664" cy="192037"/>
          </a:xfrm>
          <a:custGeom>
            <a:avLst/>
            <a:gdLst>
              <a:gd name="T0" fmla="*/ 0 w 64"/>
              <a:gd name="T1" fmla="*/ 3 h 88"/>
              <a:gd name="T2" fmla="*/ 5 w 64"/>
              <a:gd name="T3" fmla="*/ 0 h 88"/>
              <a:gd name="T4" fmla="*/ 55 w 64"/>
              <a:gd name="T5" fmla="*/ 80 h 88"/>
              <a:gd name="T6" fmla="*/ 64 w 64"/>
              <a:gd name="T7" fmla="*/ 85 h 88"/>
              <a:gd name="T8" fmla="*/ 63 w 64"/>
              <a:gd name="T9" fmla="*/ 85 h 88"/>
              <a:gd name="T10" fmla="*/ 49 w 64"/>
              <a:gd name="T11" fmla="*/ 82 h 88"/>
              <a:gd name="T12" fmla="*/ 0 w 64"/>
              <a:gd name="T13" fmla="*/ 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88">
                <a:moveTo>
                  <a:pt x="0" y="3"/>
                </a:moveTo>
                <a:cubicBezTo>
                  <a:pt x="5" y="0"/>
                  <a:pt x="5" y="0"/>
                  <a:pt x="5" y="0"/>
                </a:cubicBezTo>
                <a:cubicBezTo>
                  <a:pt x="55" y="80"/>
                  <a:pt x="55" y="80"/>
                  <a:pt x="55" y="80"/>
                </a:cubicBezTo>
                <a:cubicBezTo>
                  <a:pt x="57" y="83"/>
                  <a:pt x="60" y="85"/>
                  <a:pt x="64" y="85"/>
                </a:cubicBezTo>
                <a:cubicBezTo>
                  <a:pt x="63" y="85"/>
                  <a:pt x="63" y="85"/>
                  <a:pt x="63" y="85"/>
                </a:cubicBezTo>
                <a:cubicBezTo>
                  <a:pt x="58" y="88"/>
                  <a:pt x="52" y="87"/>
                  <a:pt x="49" y="82"/>
                </a:cubicBezTo>
                <a:lnTo>
                  <a:pt x="0" y="3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99" name="Freeform 93"/>
          <p:cNvSpPr>
            <a:spLocks noEditPoints="1"/>
          </p:cNvSpPr>
          <p:nvPr/>
        </p:nvSpPr>
        <p:spPr bwMode="auto">
          <a:xfrm>
            <a:off x="8542486" y="5127340"/>
            <a:ext cx="219017" cy="239651"/>
          </a:xfrm>
          <a:custGeom>
            <a:avLst/>
            <a:gdLst>
              <a:gd name="T0" fmla="*/ 78 w 101"/>
              <a:gd name="T1" fmla="*/ 51 h 110"/>
              <a:gd name="T2" fmla="*/ 75 w 101"/>
              <a:gd name="T3" fmla="*/ 63 h 110"/>
              <a:gd name="T4" fmla="*/ 75 w 101"/>
              <a:gd name="T5" fmla="*/ 73 h 110"/>
              <a:gd name="T6" fmla="*/ 77 w 101"/>
              <a:gd name="T7" fmla="*/ 74 h 110"/>
              <a:gd name="T8" fmla="*/ 86 w 101"/>
              <a:gd name="T9" fmla="*/ 86 h 110"/>
              <a:gd name="T10" fmla="*/ 75 w 101"/>
              <a:gd name="T11" fmla="*/ 80 h 110"/>
              <a:gd name="T12" fmla="*/ 75 w 101"/>
              <a:gd name="T13" fmla="*/ 22 h 110"/>
              <a:gd name="T14" fmla="*/ 86 w 101"/>
              <a:gd name="T15" fmla="*/ 15 h 110"/>
              <a:gd name="T16" fmla="*/ 77 w 101"/>
              <a:gd name="T17" fmla="*/ 28 h 110"/>
              <a:gd name="T18" fmla="*/ 75 w 101"/>
              <a:gd name="T19" fmla="*/ 28 h 110"/>
              <a:gd name="T20" fmla="*/ 98 w 101"/>
              <a:gd name="T21" fmla="*/ 48 h 110"/>
              <a:gd name="T22" fmla="*/ 83 w 101"/>
              <a:gd name="T23" fmla="*/ 51 h 110"/>
              <a:gd name="T24" fmla="*/ 98 w 101"/>
              <a:gd name="T25" fmla="*/ 53 h 110"/>
              <a:gd name="T26" fmla="*/ 98 w 101"/>
              <a:gd name="T27" fmla="*/ 48 h 110"/>
              <a:gd name="T28" fmla="*/ 52 w 101"/>
              <a:gd name="T29" fmla="*/ 110 h 110"/>
              <a:gd name="T30" fmla="*/ 66 w 101"/>
              <a:gd name="T31" fmla="*/ 74 h 110"/>
              <a:gd name="T32" fmla="*/ 75 w 101"/>
              <a:gd name="T33" fmla="*/ 39 h 110"/>
              <a:gd name="T34" fmla="*/ 50 w 101"/>
              <a:gd name="T35" fmla="*/ 29 h 110"/>
              <a:gd name="T36" fmla="*/ 72 w 101"/>
              <a:gd name="T37" fmla="*/ 51 h 110"/>
              <a:gd name="T38" fmla="*/ 62 w 101"/>
              <a:gd name="T39" fmla="*/ 70 h 110"/>
              <a:gd name="T40" fmla="*/ 60 w 101"/>
              <a:gd name="T41" fmla="*/ 85 h 110"/>
              <a:gd name="T42" fmla="*/ 50 w 101"/>
              <a:gd name="T43" fmla="*/ 110 h 110"/>
              <a:gd name="T44" fmla="*/ 75 w 101"/>
              <a:gd name="T45" fmla="*/ 28 h 110"/>
              <a:gd name="T46" fmla="*/ 74 w 101"/>
              <a:gd name="T47" fmla="*/ 24 h 110"/>
              <a:gd name="T48" fmla="*/ 75 w 101"/>
              <a:gd name="T49" fmla="*/ 73 h 110"/>
              <a:gd name="T50" fmla="*/ 74 w 101"/>
              <a:gd name="T51" fmla="*/ 78 h 110"/>
              <a:gd name="T52" fmla="*/ 75 w 101"/>
              <a:gd name="T53" fmla="*/ 73 h 110"/>
              <a:gd name="T54" fmla="*/ 50 w 101"/>
              <a:gd name="T55" fmla="*/ 0 h 110"/>
              <a:gd name="T56" fmla="*/ 53 w 101"/>
              <a:gd name="T57" fmla="*/ 3 h 110"/>
              <a:gd name="T58" fmla="*/ 50 w 101"/>
              <a:gd name="T59" fmla="*/ 18 h 110"/>
              <a:gd name="T60" fmla="*/ 50 w 101"/>
              <a:gd name="T61" fmla="*/ 23 h 110"/>
              <a:gd name="T62" fmla="*/ 25 w 101"/>
              <a:gd name="T63" fmla="*/ 63 h 110"/>
              <a:gd name="T64" fmla="*/ 35 w 101"/>
              <a:gd name="T65" fmla="*/ 96 h 110"/>
              <a:gd name="T66" fmla="*/ 50 w 101"/>
              <a:gd name="T67" fmla="*/ 110 h 110"/>
              <a:gd name="T68" fmla="*/ 41 w 101"/>
              <a:gd name="T69" fmla="*/ 85 h 110"/>
              <a:gd name="T70" fmla="*/ 39 w 101"/>
              <a:gd name="T71" fmla="*/ 70 h 110"/>
              <a:gd name="T72" fmla="*/ 34 w 101"/>
              <a:gd name="T73" fmla="*/ 35 h 110"/>
              <a:gd name="T74" fmla="*/ 50 w 101"/>
              <a:gd name="T75" fmla="*/ 23 h 110"/>
              <a:gd name="T76" fmla="*/ 50 w 101"/>
              <a:gd name="T77" fmla="*/ 18 h 110"/>
              <a:gd name="T78" fmla="*/ 48 w 101"/>
              <a:gd name="T79" fmla="*/ 3 h 110"/>
              <a:gd name="T80" fmla="*/ 25 w 101"/>
              <a:gd name="T81" fmla="*/ 80 h 110"/>
              <a:gd name="T82" fmla="*/ 27 w 101"/>
              <a:gd name="T83" fmla="*/ 74 h 110"/>
              <a:gd name="T84" fmla="*/ 25 w 101"/>
              <a:gd name="T85" fmla="*/ 80 h 110"/>
              <a:gd name="T86" fmla="*/ 25 w 101"/>
              <a:gd name="T87" fmla="*/ 22 h 110"/>
              <a:gd name="T88" fmla="*/ 27 w 101"/>
              <a:gd name="T89" fmla="*/ 28 h 110"/>
              <a:gd name="T90" fmla="*/ 25 w 101"/>
              <a:gd name="T91" fmla="*/ 39 h 110"/>
              <a:gd name="T92" fmla="*/ 25 w 101"/>
              <a:gd name="T93" fmla="*/ 63 h 110"/>
              <a:gd name="T94" fmla="*/ 25 w 101"/>
              <a:gd name="T95" fmla="*/ 22 h 110"/>
              <a:gd name="T96" fmla="*/ 23 w 101"/>
              <a:gd name="T97" fmla="*/ 28 h 110"/>
              <a:gd name="T98" fmla="*/ 15 w 101"/>
              <a:gd name="T99" fmla="*/ 19 h 110"/>
              <a:gd name="T100" fmla="*/ 18 w 101"/>
              <a:gd name="T101" fmla="*/ 15 h 110"/>
              <a:gd name="T102" fmla="*/ 25 w 101"/>
              <a:gd name="T103" fmla="*/ 73 h 110"/>
              <a:gd name="T104" fmla="*/ 18 w 101"/>
              <a:gd name="T105" fmla="*/ 86 h 110"/>
              <a:gd name="T106" fmla="*/ 15 w 101"/>
              <a:gd name="T107" fmla="*/ 83 h 110"/>
              <a:gd name="T108" fmla="*/ 23 w 101"/>
              <a:gd name="T109" fmla="*/ 74 h 110"/>
              <a:gd name="T110" fmla="*/ 18 w 101"/>
              <a:gd name="T111" fmla="*/ 51 h 110"/>
              <a:gd name="T112" fmla="*/ 15 w 101"/>
              <a:gd name="T113" fmla="*/ 48 h 110"/>
              <a:gd name="T114" fmla="*/ 0 w 101"/>
              <a:gd name="T115" fmla="*/ 51 h 110"/>
              <a:gd name="T116" fmla="*/ 15 w 101"/>
              <a:gd name="T117" fmla="*/ 53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1" h="110">
                <a:moveTo>
                  <a:pt x="75" y="63"/>
                </a:moveTo>
                <a:cubicBezTo>
                  <a:pt x="77" y="59"/>
                  <a:pt x="78" y="55"/>
                  <a:pt x="78" y="51"/>
                </a:cubicBezTo>
                <a:cubicBezTo>
                  <a:pt x="78" y="47"/>
                  <a:pt x="77" y="43"/>
                  <a:pt x="75" y="39"/>
                </a:cubicBezTo>
                <a:cubicBezTo>
                  <a:pt x="75" y="63"/>
                  <a:pt x="75" y="63"/>
                  <a:pt x="75" y="63"/>
                </a:cubicBezTo>
                <a:close/>
                <a:moveTo>
                  <a:pt x="75" y="80"/>
                </a:moveTo>
                <a:cubicBezTo>
                  <a:pt x="75" y="73"/>
                  <a:pt x="75" y="73"/>
                  <a:pt x="75" y="73"/>
                </a:cubicBezTo>
                <a:cubicBezTo>
                  <a:pt x="76" y="73"/>
                  <a:pt x="77" y="73"/>
                  <a:pt x="77" y="74"/>
                </a:cubicBezTo>
                <a:cubicBezTo>
                  <a:pt x="77" y="74"/>
                  <a:pt x="77" y="74"/>
                  <a:pt x="77" y="74"/>
                </a:cubicBezTo>
                <a:cubicBezTo>
                  <a:pt x="86" y="83"/>
                  <a:pt x="86" y="83"/>
                  <a:pt x="86" y="83"/>
                </a:cubicBezTo>
                <a:cubicBezTo>
                  <a:pt x="87" y="84"/>
                  <a:pt x="87" y="85"/>
                  <a:pt x="86" y="86"/>
                </a:cubicBezTo>
                <a:cubicBezTo>
                  <a:pt x="85" y="87"/>
                  <a:pt x="83" y="87"/>
                  <a:pt x="82" y="86"/>
                </a:cubicBezTo>
                <a:cubicBezTo>
                  <a:pt x="75" y="80"/>
                  <a:pt x="75" y="80"/>
                  <a:pt x="75" y="80"/>
                </a:cubicBezTo>
                <a:close/>
                <a:moveTo>
                  <a:pt x="75" y="28"/>
                </a:moveTo>
                <a:cubicBezTo>
                  <a:pt x="75" y="22"/>
                  <a:pt x="75" y="22"/>
                  <a:pt x="75" y="22"/>
                </a:cubicBezTo>
                <a:cubicBezTo>
                  <a:pt x="82" y="15"/>
                  <a:pt x="82" y="15"/>
                  <a:pt x="82" y="15"/>
                </a:cubicBezTo>
                <a:cubicBezTo>
                  <a:pt x="83" y="14"/>
                  <a:pt x="85" y="14"/>
                  <a:pt x="86" y="15"/>
                </a:cubicBezTo>
                <a:cubicBezTo>
                  <a:pt x="87" y="16"/>
                  <a:pt x="87" y="18"/>
                  <a:pt x="86" y="19"/>
                </a:cubicBezTo>
                <a:cubicBezTo>
                  <a:pt x="77" y="28"/>
                  <a:pt x="77" y="28"/>
                  <a:pt x="77" y="28"/>
                </a:cubicBezTo>
                <a:cubicBezTo>
                  <a:pt x="77" y="28"/>
                  <a:pt x="77" y="28"/>
                  <a:pt x="77" y="28"/>
                </a:cubicBezTo>
                <a:cubicBezTo>
                  <a:pt x="77" y="28"/>
                  <a:pt x="76" y="28"/>
                  <a:pt x="75" y="28"/>
                </a:cubicBezTo>
                <a:close/>
                <a:moveTo>
                  <a:pt x="98" y="48"/>
                </a:moveTo>
                <a:cubicBezTo>
                  <a:pt x="98" y="48"/>
                  <a:pt x="98" y="48"/>
                  <a:pt x="98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4" y="48"/>
                  <a:pt x="83" y="49"/>
                  <a:pt x="83" y="51"/>
                </a:cubicBezTo>
                <a:cubicBezTo>
                  <a:pt x="83" y="52"/>
                  <a:pt x="84" y="53"/>
                  <a:pt x="86" y="53"/>
                </a:cubicBezTo>
                <a:cubicBezTo>
                  <a:pt x="98" y="53"/>
                  <a:pt x="98" y="53"/>
                  <a:pt x="98" y="53"/>
                </a:cubicBezTo>
                <a:cubicBezTo>
                  <a:pt x="100" y="53"/>
                  <a:pt x="101" y="52"/>
                  <a:pt x="101" y="51"/>
                </a:cubicBezTo>
                <a:cubicBezTo>
                  <a:pt x="101" y="49"/>
                  <a:pt x="100" y="48"/>
                  <a:pt x="98" y="48"/>
                </a:cubicBezTo>
                <a:close/>
                <a:moveTo>
                  <a:pt x="50" y="110"/>
                </a:moveTo>
                <a:cubicBezTo>
                  <a:pt x="52" y="110"/>
                  <a:pt x="52" y="110"/>
                  <a:pt x="52" y="110"/>
                </a:cubicBezTo>
                <a:cubicBezTo>
                  <a:pt x="60" y="110"/>
                  <a:pt x="66" y="104"/>
                  <a:pt x="66" y="96"/>
                </a:cubicBezTo>
                <a:cubicBezTo>
                  <a:pt x="66" y="74"/>
                  <a:pt x="66" y="74"/>
                  <a:pt x="66" y="74"/>
                </a:cubicBezTo>
                <a:cubicBezTo>
                  <a:pt x="70" y="71"/>
                  <a:pt x="73" y="67"/>
                  <a:pt x="75" y="63"/>
                </a:cubicBezTo>
                <a:cubicBezTo>
                  <a:pt x="75" y="39"/>
                  <a:pt x="75" y="39"/>
                  <a:pt x="75" y="39"/>
                </a:cubicBezTo>
                <a:cubicBezTo>
                  <a:pt x="71" y="29"/>
                  <a:pt x="61" y="23"/>
                  <a:pt x="50" y="23"/>
                </a:cubicBezTo>
                <a:cubicBezTo>
                  <a:pt x="50" y="29"/>
                  <a:pt x="50" y="29"/>
                  <a:pt x="50" y="29"/>
                </a:cubicBezTo>
                <a:cubicBezTo>
                  <a:pt x="56" y="29"/>
                  <a:pt x="62" y="31"/>
                  <a:pt x="66" y="35"/>
                </a:cubicBezTo>
                <a:cubicBezTo>
                  <a:pt x="70" y="39"/>
                  <a:pt x="72" y="45"/>
                  <a:pt x="72" y="51"/>
                </a:cubicBezTo>
                <a:cubicBezTo>
                  <a:pt x="72" y="59"/>
                  <a:pt x="68" y="66"/>
                  <a:pt x="62" y="70"/>
                </a:cubicBezTo>
                <a:cubicBezTo>
                  <a:pt x="62" y="70"/>
                  <a:pt x="62" y="70"/>
                  <a:pt x="62" y="70"/>
                </a:cubicBezTo>
                <a:cubicBezTo>
                  <a:pt x="61" y="70"/>
                  <a:pt x="60" y="71"/>
                  <a:pt x="60" y="72"/>
                </a:cubicBezTo>
                <a:cubicBezTo>
                  <a:pt x="60" y="85"/>
                  <a:pt x="60" y="85"/>
                  <a:pt x="60" y="85"/>
                </a:cubicBezTo>
                <a:cubicBezTo>
                  <a:pt x="50" y="85"/>
                  <a:pt x="50" y="85"/>
                  <a:pt x="50" y="85"/>
                </a:cubicBezTo>
                <a:cubicBezTo>
                  <a:pt x="50" y="110"/>
                  <a:pt x="50" y="110"/>
                  <a:pt x="50" y="110"/>
                </a:cubicBezTo>
                <a:close/>
                <a:moveTo>
                  <a:pt x="75" y="22"/>
                </a:moveTo>
                <a:cubicBezTo>
                  <a:pt x="75" y="28"/>
                  <a:pt x="75" y="28"/>
                  <a:pt x="75" y="28"/>
                </a:cubicBezTo>
                <a:cubicBezTo>
                  <a:pt x="75" y="28"/>
                  <a:pt x="74" y="28"/>
                  <a:pt x="74" y="28"/>
                </a:cubicBezTo>
                <a:cubicBezTo>
                  <a:pt x="72" y="27"/>
                  <a:pt x="72" y="25"/>
                  <a:pt x="74" y="24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5" y="73"/>
                </a:moveTo>
                <a:cubicBezTo>
                  <a:pt x="75" y="80"/>
                  <a:pt x="75" y="80"/>
                  <a:pt x="75" y="80"/>
                </a:cubicBezTo>
                <a:cubicBezTo>
                  <a:pt x="74" y="78"/>
                  <a:pt x="74" y="78"/>
                  <a:pt x="74" y="78"/>
                </a:cubicBezTo>
                <a:cubicBezTo>
                  <a:pt x="72" y="77"/>
                  <a:pt x="72" y="75"/>
                  <a:pt x="74" y="74"/>
                </a:cubicBezTo>
                <a:cubicBezTo>
                  <a:pt x="74" y="73"/>
                  <a:pt x="75" y="73"/>
                  <a:pt x="75" y="73"/>
                </a:cubicBezTo>
                <a:close/>
                <a:moveTo>
                  <a:pt x="50" y="18"/>
                </a:moveTo>
                <a:cubicBezTo>
                  <a:pt x="50" y="0"/>
                  <a:pt x="50" y="0"/>
                  <a:pt x="5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2" y="0"/>
                  <a:pt x="53" y="2"/>
                  <a:pt x="53" y="3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7"/>
                  <a:pt x="52" y="18"/>
                  <a:pt x="50" y="18"/>
                </a:cubicBezTo>
                <a:cubicBezTo>
                  <a:pt x="50" y="18"/>
                  <a:pt x="50" y="18"/>
                  <a:pt x="50" y="18"/>
                </a:cubicBezTo>
                <a:close/>
                <a:moveTo>
                  <a:pt x="50" y="23"/>
                </a:moveTo>
                <a:cubicBezTo>
                  <a:pt x="39" y="23"/>
                  <a:pt x="30" y="29"/>
                  <a:pt x="25" y="39"/>
                </a:cubicBezTo>
                <a:cubicBezTo>
                  <a:pt x="25" y="63"/>
                  <a:pt x="25" y="63"/>
                  <a:pt x="25" y="63"/>
                </a:cubicBezTo>
                <a:cubicBezTo>
                  <a:pt x="27" y="68"/>
                  <a:pt x="31" y="71"/>
                  <a:pt x="35" y="74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104"/>
                  <a:pt x="41" y="110"/>
                  <a:pt x="49" y="110"/>
                </a:cubicBezTo>
                <a:cubicBezTo>
                  <a:pt x="50" y="110"/>
                  <a:pt x="50" y="110"/>
                  <a:pt x="50" y="110"/>
                </a:cubicBezTo>
                <a:cubicBezTo>
                  <a:pt x="50" y="85"/>
                  <a:pt x="50" y="85"/>
                  <a:pt x="50" y="85"/>
                </a:cubicBezTo>
                <a:cubicBezTo>
                  <a:pt x="41" y="85"/>
                  <a:pt x="41" y="85"/>
                  <a:pt x="41" y="85"/>
                </a:cubicBezTo>
                <a:cubicBezTo>
                  <a:pt x="41" y="72"/>
                  <a:pt x="41" y="72"/>
                  <a:pt x="41" y="72"/>
                </a:cubicBezTo>
                <a:cubicBezTo>
                  <a:pt x="41" y="71"/>
                  <a:pt x="40" y="71"/>
                  <a:pt x="39" y="70"/>
                </a:cubicBezTo>
                <a:cubicBezTo>
                  <a:pt x="33" y="66"/>
                  <a:pt x="28" y="59"/>
                  <a:pt x="28" y="51"/>
                </a:cubicBezTo>
                <a:cubicBezTo>
                  <a:pt x="28" y="45"/>
                  <a:pt x="30" y="39"/>
                  <a:pt x="34" y="35"/>
                </a:cubicBezTo>
                <a:cubicBezTo>
                  <a:pt x="39" y="31"/>
                  <a:pt x="44" y="29"/>
                  <a:pt x="50" y="29"/>
                </a:cubicBezTo>
                <a:cubicBezTo>
                  <a:pt x="50" y="23"/>
                  <a:pt x="50" y="23"/>
                  <a:pt x="50" y="23"/>
                </a:cubicBezTo>
                <a:close/>
                <a:moveTo>
                  <a:pt x="50" y="0"/>
                </a:moveTo>
                <a:cubicBezTo>
                  <a:pt x="50" y="18"/>
                  <a:pt x="50" y="18"/>
                  <a:pt x="50" y="18"/>
                </a:cubicBezTo>
                <a:cubicBezTo>
                  <a:pt x="49" y="18"/>
                  <a:pt x="48" y="17"/>
                  <a:pt x="48" y="15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2"/>
                  <a:pt x="49" y="1"/>
                  <a:pt x="50" y="0"/>
                </a:cubicBezTo>
                <a:close/>
                <a:moveTo>
                  <a:pt x="25" y="80"/>
                </a:moveTo>
                <a:cubicBezTo>
                  <a:pt x="25" y="73"/>
                  <a:pt x="25" y="73"/>
                  <a:pt x="25" y="73"/>
                </a:cubicBezTo>
                <a:cubicBezTo>
                  <a:pt x="26" y="73"/>
                  <a:pt x="27" y="73"/>
                  <a:pt x="27" y="74"/>
                </a:cubicBezTo>
                <a:cubicBezTo>
                  <a:pt x="28" y="75"/>
                  <a:pt x="28" y="77"/>
                  <a:pt x="27" y="78"/>
                </a:cubicBezTo>
                <a:cubicBezTo>
                  <a:pt x="25" y="80"/>
                  <a:pt x="25" y="80"/>
                  <a:pt x="25" y="80"/>
                </a:cubicBezTo>
                <a:close/>
                <a:moveTo>
                  <a:pt x="25" y="28"/>
                </a:moveTo>
                <a:cubicBezTo>
                  <a:pt x="25" y="22"/>
                  <a:pt x="25" y="22"/>
                  <a:pt x="25" y="22"/>
                </a:cubicBezTo>
                <a:cubicBezTo>
                  <a:pt x="27" y="24"/>
                  <a:pt x="27" y="24"/>
                  <a:pt x="27" y="24"/>
                </a:cubicBezTo>
                <a:cubicBezTo>
                  <a:pt x="28" y="25"/>
                  <a:pt x="28" y="27"/>
                  <a:pt x="27" y="28"/>
                </a:cubicBezTo>
                <a:cubicBezTo>
                  <a:pt x="27" y="28"/>
                  <a:pt x="26" y="28"/>
                  <a:pt x="25" y="28"/>
                </a:cubicBezTo>
                <a:close/>
                <a:moveTo>
                  <a:pt x="25" y="39"/>
                </a:moveTo>
                <a:cubicBezTo>
                  <a:pt x="23" y="42"/>
                  <a:pt x="22" y="46"/>
                  <a:pt x="22" y="51"/>
                </a:cubicBezTo>
                <a:cubicBezTo>
                  <a:pt x="22" y="55"/>
                  <a:pt x="23" y="59"/>
                  <a:pt x="25" y="63"/>
                </a:cubicBezTo>
                <a:cubicBezTo>
                  <a:pt x="25" y="39"/>
                  <a:pt x="25" y="39"/>
                  <a:pt x="25" y="39"/>
                </a:cubicBezTo>
                <a:close/>
                <a:moveTo>
                  <a:pt x="25" y="22"/>
                </a:moveTo>
                <a:cubicBezTo>
                  <a:pt x="25" y="28"/>
                  <a:pt x="25" y="28"/>
                  <a:pt x="25" y="28"/>
                </a:cubicBezTo>
                <a:cubicBezTo>
                  <a:pt x="25" y="28"/>
                  <a:pt x="24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5" y="19"/>
                  <a:pt x="15" y="19"/>
                  <a:pt x="15" y="19"/>
                </a:cubicBezTo>
                <a:cubicBezTo>
                  <a:pt x="14" y="18"/>
                  <a:pt x="14" y="16"/>
                  <a:pt x="15" y="15"/>
                </a:cubicBezTo>
                <a:cubicBezTo>
                  <a:pt x="16" y="14"/>
                  <a:pt x="17" y="14"/>
                  <a:pt x="18" y="15"/>
                </a:cubicBezTo>
                <a:cubicBezTo>
                  <a:pt x="25" y="22"/>
                  <a:pt x="25" y="22"/>
                  <a:pt x="25" y="22"/>
                </a:cubicBezTo>
                <a:close/>
                <a:moveTo>
                  <a:pt x="25" y="73"/>
                </a:moveTo>
                <a:cubicBezTo>
                  <a:pt x="25" y="80"/>
                  <a:pt x="25" y="80"/>
                  <a:pt x="25" y="80"/>
                </a:cubicBezTo>
                <a:cubicBezTo>
                  <a:pt x="18" y="86"/>
                  <a:pt x="18" y="86"/>
                  <a:pt x="18" y="86"/>
                </a:cubicBezTo>
                <a:cubicBezTo>
                  <a:pt x="17" y="87"/>
                  <a:pt x="16" y="87"/>
                  <a:pt x="15" y="86"/>
                </a:cubicBezTo>
                <a:cubicBezTo>
                  <a:pt x="14" y="85"/>
                  <a:pt x="14" y="84"/>
                  <a:pt x="15" y="83"/>
                </a:cubicBezTo>
                <a:cubicBezTo>
                  <a:pt x="23" y="74"/>
                  <a:pt x="23" y="74"/>
                  <a:pt x="23" y="74"/>
                </a:cubicBezTo>
                <a:cubicBezTo>
                  <a:pt x="23" y="74"/>
                  <a:pt x="23" y="74"/>
                  <a:pt x="23" y="74"/>
                </a:cubicBezTo>
                <a:cubicBezTo>
                  <a:pt x="24" y="74"/>
                  <a:pt x="25" y="73"/>
                  <a:pt x="25" y="73"/>
                </a:cubicBezTo>
                <a:close/>
                <a:moveTo>
                  <a:pt x="18" y="51"/>
                </a:moveTo>
                <a:cubicBezTo>
                  <a:pt x="18" y="51"/>
                  <a:pt x="18" y="51"/>
                  <a:pt x="18" y="51"/>
                </a:cubicBezTo>
                <a:cubicBezTo>
                  <a:pt x="18" y="49"/>
                  <a:pt x="16" y="48"/>
                  <a:pt x="15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9"/>
                  <a:pt x="0" y="51"/>
                </a:cubicBezTo>
                <a:cubicBezTo>
                  <a:pt x="0" y="52"/>
                  <a:pt x="1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6" y="53"/>
                  <a:pt x="18" y="52"/>
                  <a:pt x="18" y="51"/>
                </a:cubicBez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100" name="Freeform 94"/>
          <p:cNvSpPr/>
          <p:nvPr/>
        </p:nvSpPr>
        <p:spPr bwMode="auto">
          <a:xfrm>
            <a:off x="8277443" y="3548190"/>
            <a:ext cx="63484" cy="60309"/>
          </a:xfrm>
          <a:custGeom>
            <a:avLst/>
            <a:gdLst>
              <a:gd name="T0" fmla="*/ 28 w 29"/>
              <a:gd name="T1" fmla="*/ 16 h 28"/>
              <a:gd name="T2" fmla="*/ 12 w 29"/>
              <a:gd name="T3" fmla="*/ 27 h 28"/>
              <a:gd name="T4" fmla="*/ 1 w 29"/>
              <a:gd name="T5" fmla="*/ 12 h 28"/>
              <a:gd name="T6" fmla="*/ 17 w 29"/>
              <a:gd name="T7" fmla="*/ 1 h 28"/>
              <a:gd name="T8" fmla="*/ 28 w 29"/>
              <a:gd name="T9" fmla="*/ 1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8">
                <a:moveTo>
                  <a:pt x="28" y="16"/>
                </a:moveTo>
                <a:cubicBezTo>
                  <a:pt x="26" y="23"/>
                  <a:pt x="19" y="28"/>
                  <a:pt x="12" y="27"/>
                </a:cubicBezTo>
                <a:cubicBezTo>
                  <a:pt x="5" y="26"/>
                  <a:pt x="0" y="19"/>
                  <a:pt x="1" y="12"/>
                </a:cubicBezTo>
                <a:cubicBezTo>
                  <a:pt x="3" y="4"/>
                  <a:pt x="10" y="0"/>
                  <a:pt x="17" y="1"/>
                </a:cubicBezTo>
                <a:cubicBezTo>
                  <a:pt x="24" y="2"/>
                  <a:pt x="29" y="9"/>
                  <a:pt x="28" y="16"/>
                </a:cubicBez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101" name="Freeform 95"/>
          <p:cNvSpPr/>
          <p:nvPr/>
        </p:nvSpPr>
        <p:spPr bwMode="auto">
          <a:xfrm>
            <a:off x="8263158" y="3365676"/>
            <a:ext cx="58723" cy="196799"/>
          </a:xfrm>
          <a:custGeom>
            <a:avLst/>
            <a:gdLst>
              <a:gd name="T0" fmla="*/ 27 w 27"/>
              <a:gd name="T1" fmla="*/ 90 h 91"/>
              <a:gd name="T2" fmla="*/ 12 w 27"/>
              <a:gd name="T3" fmla="*/ 14 h 91"/>
              <a:gd name="T4" fmla="*/ 1 w 27"/>
              <a:gd name="T5" fmla="*/ 0 h 91"/>
              <a:gd name="T6" fmla="*/ 17 w 27"/>
              <a:gd name="T7" fmla="*/ 91 h 91"/>
              <a:gd name="T8" fmla="*/ 27 w 27"/>
              <a:gd name="T9" fmla="*/ 9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91">
                <a:moveTo>
                  <a:pt x="27" y="90"/>
                </a:moveTo>
                <a:cubicBezTo>
                  <a:pt x="27" y="90"/>
                  <a:pt x="12" y="14"/>
                  <a:pt x="12" y="14"/>
                </a:cubicBezTo>
                <a:cubicBezTo>
                  <a:pt x="12" y="14"/>
                  <a:pt x="3" y="0"/>
                  <a:pt x="1" y="0"/>
                </a:cubicBezTo>
                <a:cubicBezTo>
                  <a:pt x="0" y="0"/>
                  <a:pt x="17" y="91"/>
                  <a:pt x="17" y="91"/>
                </a:cubicBezTo>
                <a:lnTo>
                  <a:pt x="27" y="90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102" name="Freeform 96"/>
          <p:cNvSpPr/>
          <p:nvPr/>
        </p:nvSpPr>
        <p:spPr bwMode="auto">
          <a:xfrm>
            <a:off x="8304423" y="3397416"/>
            <a:ext cx="126967" cy="169819"/>
          </a:xfrm>
          <a:custGeom>
            <a:avLst/>
            <a:gdLst>
              <a:gd name="T0" fmla="*/ 1 w 80"/>
              <a:gd name="T1" fmla="*/ 99 h 107"/>
              <a:gd name="T2" fmla="*/ 60 w 80"/>
              <a:gd name="T3" fmla="*/ 13 h 107"/>
              <a:gd name="T4" fmla="*/ 80 w 80"/>
              <a:gd name="T5" fmla="*/ 0 h 107"/>
              <a:gd name="T6" fmla="*/ 71 w 80"/>
              <a:gd name="T7" fmla="*/ 21 h 107"/>
              <a:gd name="T8" fmla="*/ 12 w 80"/>
              <a:gd name="T9" fmla="*/ 107 h 107"/>
              <a:gd name="T10" fmla="*/ 0 w 80"/>
              <a:gd name="T11" fmla="*/ 100 h 107"/>
              <a:gd name="T12" fmla="*/ 1 w 80"/>
              <a:gd name="T13" fmla="*/ 99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" h="107">
                <a:moveTo>
                  <a:pt x="1" y="99"/>
                </a:moveTo>
                <a:lnTo>
                  <a:pt x="60" y="13"/>
                </a:lnTo>
                <a:lnTo>
                  <a:pt x="80" y="0"/>
                </a:lnTo>
                <a:lnTo>
                  <a:pt x="71" y="21"/>
                </a:lnTo>
                <a:lnTo>
                  <a:pt x="12" y="107"/>
                </a:lnTo>
                <a:lnTo>
                  <a:pt x="0" y="100"/>
                </a:lnTo>
                <a:lnTo>
                  <a:pt x="1" y="99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103" name="Freeform 97"/>
          <p:cNvSpPr/>
          <p:nvPr/>
        </p:nvSpPr>
        <p:spPr bwMode="auto">
          <a:xfrm>
            <a:off x="8293313" y="3594215"/>
            <a:ext cx="15871" cy="31741"/>
          </a:xfrm>
          <a:custGeom>
            <a:avLst/>
            <a:gdLst>
              <a:gd name="T0" fmla="*/ 2 w 7"/>
              <a:gd name="T1" fmla="*/ 3 h 15"/>
              <a:gd name="T2" fmla="*/ 5 w 7"/>
              <a:gd name="T3" fmla="*/ 1 h 15"/>
              <a:gd name="T4" fmla="*/ 7 w 7"/>
              <a:gd name="T5" fmla="*/ 3 h 15"/>
              <a:gd name="T6" fmla="*/ 5 w 7"/>
              <a:gd name="T7" fmla="*/ 13 h 15"/>
              <a:gd name="T8" fmla="*/ 3 w 7"/>
              <a:gd name="T9" fmla="*/ 15 h 15"/>
              <a:gd name="T10" fmla="*/ 1 w 7"/>
              <a:gd name="T11" fmla="*/ 12 h 15"/>
              <a:gd name="T12" fmla="*/ 2 w 7"/>
              <a:gd name="T13" fmla="*/ 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15">
                <a:moveTo>
                  <a:pt x="2" y="3"/>
                </a:moveTo>
                <a:cubicBezTo>
                  <a:pt x="3" y="1"/>
                  <a:pt x="4" y="0"/>
                  <a:pt x="5" y="1"/>
                </a:cubicBezTo>
                <a:cubicBezTo>
                  <a:pt x="6" y="1"/>
                  <a:pt x="7" y="2"/>
                  <a:pt x="7" y="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4"/>
                  <a:pt x="4" y="15"/>
                  <a:pt x="3" y="15"/>
                </a:cubicBezTo>
                <a:cubicBezTo>
                  <a:pt x="1" y="15"/>
                  <a:pt x="0" y="13"/>
                  <a:pt x="1" y="12"/>
                </a:cubicBezTo>
                <a:lnTo>
                  <a:pt x="2" y="3"/>
                </a:ln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104" name="Freeform 98"/>
          <p:cNvSpPr>
            <a:spLocks noEditPoints="1"/>
          </p:cNvSpPr>
          <p:nvPr/>
        </p:nvSpPr>
        <p:spPr bwMode="auto">
          <a:xfrm>
            <a:off x="8242526" y="1986497"/>
            <a:ext cx="220605" cy="236476"/>
          </a:xfrm>
          <a:custGeom>
            <a:avLst/>
            <a:gdLst>
              <a:gd name="T0" fmla="*/ 78 w 101"/>
              <a:gd name="T1" fmla="*/ 50 h 109"/>
              <a:gd name="T2" fmla="*/ 76 w 101"/>
              <a:gd name="T3" fmla="*/ 62 h 109"/>
              <a:gd name="T4" fmla="*/ 76 w 101"/>
              <a:gd name="T5" fmla="*/ 73 h 109"/>
              <a:gd name="T6" fmla="*/ 78 w 101"/>
              <a:gd name="T7" fmla="*/ 73 h 109"/>
              <a:gd name="T8" fmla="*/ 86 w 101"/>
              <a:gd name="T9" fmla="*/ 86 h 109"/>
              <a:gd name="T10" fmla="*/ 76 w 101"/>
              <a:gd name="T11" fmla="*/ 79 h 109"/>
              <a:gd name="T12" fmla="*/ 76 w 101"/>
              <a:gd name="T13" fmla="*/ 22 h 109"/>
              <a:gd name="T14" fmla="*/ 86 w 101"/>
              <a:gd name="T15" fmla="*/ 15 h 109"/>
              <a:gd name="T16" fmla="*/ 78 w 101"/>
              <a:gd name="T17" fmla="*/ 27 h 109"/>
              <a:gd name="T18" fmla="*/ 76 w 101"/>
              <a:gd name="T19" fmla="*/ 28 h 109"/>
              <a:gd name="T20" fmla="*/ 99 w 101"/>
              <a:gd name="T21" fmla="*/ 48 h 109"/>
              <a:gd name="T22" fmla="*/ 84 w 101"/>
              <a:gd name="T23" fmla="*/ 50 h 109"/>
              <a:gd name="T24" fmla="*/ 99 w 101"/>
              <a:gd name="T25" fmla="*/ 53 h 109"/>
              <a:gd name="T26" fmla="*/ 99 w 101"/>
              <a:gd name="T27" fmla="*/ 48 h 109"/>
              <a:gd name="T28" fmla="*/ 53 w 101"/>
              <a:gd name="T29" fmla="*/ 109 h 109"/>
              <a:gd name="T30" fmla="*/ 66 w 101"/>
              <a:gd name="T31" fmla="*/ 73 h 109"/>
              <a:gd name="T32" fmla="*/ 76 w 101"/>
              <a:gd name="T33" fmla="*/ 38 h 109"/>
              <a:gd name="T34" fmla="*/ 51 w 101"/>
              <a:gd name="T35" fmla="*/ 28 h 109"/>
              <a:gd name="T36" fmla="*/ 73 w 101"/>
              <a:gd name="T37" fmla="*/ 50 h 109"/>
              <a:gd name="T38" fmla="*/ 62 w 101"/>
              <a:gd name="T39" fmla="*/ 69 h 109"/>
              <a:gd name="T40" fmla="*/ 61 w 101"/>
              <a:gd name="T41" fmla="*/ 84 h 109"/>
              <a:gd name="T42" fmla="*/ 51 w 101"/>
              <a:gd name="T43" fmla="*/ 109 h 109"/>
              <a:gd name="T44" fmla="*/ 76 w 101"/>
              <a:gd name="T45" fmla="*/ 28 h 109"/>
              <a:gd name="T46" fmla="*/ 74 w 101"/>
              <a:gd name="T47" fmla="*/ 23 h 109"/>
              <a:gd name="T48" fmla="*/ 76 w 101"/>
              <a:gd name="T49" fmla="*/ 73 h 109"/>
              <a:gd name="T50" fmla="*/ 74 w 101"/>
              <a:gd name="T51" fmla="*/ 77 h 109"/>
              <a:gd name="T52" fmla="*/ 76 w 101"/>
              <a:gd name="T53" fmla="*/ 73 h 109"/>
              <a:gd name="T54" fmla="*/ 51 w 101"/>
              <a:gd name="T55" fmla="*/ 0 h 109"/>
              <a:gd name="T56" fmla="*/ 53 w 101"/>
              <a:gd name="T57" fmla="*/ 2 h 109"/>
              <a:gd name="T58" fmla="*/ 51 w 101"/>
              <a:gd name="T59" fmla="*/ 17 h 109"/>
              <a:gd name="T60" fmla="*/ 51 w 101"/>
              <a:gd name="T61" fmla="*/ 22 h 109"/>
              <a:gd name="T62" fmla="*/ 26 w 101"/>
              <a:gd name="T63" fmla="*/ 62 h 109"/>
              <a:gd name="T64" fmla="*/ 35 w 101"/>
              <a:gd name="T65" fmla="*/ 95 h 109"/>
              <a:gd name="T66" fmla="*/ 51 w 101"/>
              <a:gd name="T67" fmla="*/ 109 h 109"/>
              <a:gd name="T68" fmla="*/ 41 w 101"/>
              <a:gd name="T69" fmla="*/ 84 h 109"/>
              <a:gd name="T70" fmla="*/ 40 w 101"/>
              <a:gd name="T71" fmla="*/ 69 h 109"/>
              <a:gd name="T72" fmla="*/ 35 w 101"/>
              <a:gd name="T73" fmla="*/ 35 h 109"/>
              <a:gd name="T74" fmla="*/ 51 w 101"/>
              <a:gd name="T75" fmla="*/ 22 h 109"/>
              <a:gd name="T76" fmla="*/ 51 w 101"/>
              <a:gd name="T77" fmla="*/ 17 h 109"/>
              <a:gd name="T78" fmla="*/ 48 w 101"/>
              <a:gd name="T79" fmla="*/ 2 h 109"/>
              <a:gd name="T80" fmla="*/ 26 w 101"/>
              <a:gd name="T81" fmla="*/ 79 h 109"/>
              <a:gd name="T82" fmla="*/ 28 w 101"/>
              <a:gd name="T83" fmla="*/ 73 h 109"/>
              <a:gd name="T84" fmla="*/ 26 w 101"/>
              <a:gd name="T85" fmla="*/ 79 h 109"/>
              <a:gd name="T86" fmla="*/ 26 w 101"/>
              <a:gd name="T87" fmla="*/ 21 h 109"/>
              <a:gd name="T88" fmla="*/ 28 w 101"/>
              <a:gd name="T89" fmla="*/ 27 h 109"/>
              <a:gd name="T90" fmla="*/ 26 w 101"/>
              <a:gd name="T91" fmla="*/ 38 h 109"/>
              <a:gd name="T92" fmla="*/ 26 w 101"/>
              <a:gd name="T93" fmla="*/ 62 h 109"/>
              <a:gd name="T94" fmla="*/ 26 w 101"/>
              <a:gd name="T95" fmla="*/ 21 h 109"/>
              <a:gd name="T96" fmla="*/ 24 w 101"/>
              <a:gd name="T97" fmla="*/ 27 h 109"/>
              <a:gd name="T98" fmla="*/ 15 w 101"/>
              <a:gd name="T99" fmla="*/ 18 h 109"/>
              <a:gd name="T100" fmla="*/ 19 w 101"/>
              <a:gd name="T101" fmla="*/ 15 h 109"/>
              <a:gd name="T102" fmla="*/ 26 w 101"/>
              <a:gd name="T103" fmla="*/ 73 h 109"/>
              <a:gd name="T104" fmla="*/ 19 w 101"/>
              <a:gd name="T105" fmla="*/ 86 h 109"/>
              <a:gd name="T106" fmla="*/ 15 w 101"/>
              <a:gd name="T107" fmla="*/ 82 h 109"/>
              <a:gd name="T108" fmla="*/ 24 w 101"/>
              <a:gd name="T109" fmla="*/ 73 h 109"/>
              <a:gd name="T110" fmla="*/ 18 w 101"/>
              <a:gd name="T111" fmla="*/ 50 h 109"/>
              <a:gd name="T112" fmla="*/ 15 w 101"/>
              <a:gd name="T113" fmla="*/ 48 h 109"/>
              <a:gd name="T114" fmla="*/ 0 w 101"/>
              <a:gd name="T115" fmla="*/ 50 h 109"/>
              <a:gd name="T116" fmla="*/ 15 w 101"/>
              <a:gd name="T117" fmla="*/ 5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1" h="109">
                <a:moveTo>
                  <a:pt x="76" y="62"/>
                </a:moveTo>
                <a:cubicBezTo>
                  <a:pt x="78" y="58"/>
                  <a:pt x="78" y="54"/>
                  <a:pt x="78" y="50"/>
                </a:cubicBezTo>
                <a:cubicBezTo>
                  <a:pt x="78" y="46"/>
                  <a:pt x="78" y="42"/>
                  <a:pt x="76" y="38"/>
                </a:cubicBezTo>
                <a:cubicBezTo>
                  <a:pt x="76" y="62"/>
                  <a:pt x="76" y="62"/>
                  <a:pt x="76" y="62"/>
                </a:cubicBezTo>
                <a:close/>
                <a:moveTo>
                  <a:pt x="76" y="79"/>
                </a:moveTo>
                <a:cubicBezTo>
                  <a:pt x="76" y="73"/>
                  <a:pt x="76" y="73"/>
                  <a:pt x="76" y="73"/>
                </a:cubicBezTo>
                <a:cubicBezTo>
                  <a:pt x="77" y="73"/>
                  <a:pt x="77" y="73"/>
                  <a:pt x="78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86" y="82"/>
                  <a:pt x="86" y="82"/>
                  <a:pt x="86" y="82"/>
                </a:cubicBezTo>
                <a:cubicBezTo>
                  <a:pt x="87" y="83"/>
                  <a:pt x="87" y="85"/>
                  <a:pt x="86" y="86"/>
                </a:cubicBezTo>
                <a:cubicBezTo>
                  <a:pt x="85" y="87"/>
                  <a:pt x="84" y="87"/>
                  <a:pt x="83" y="86"/>
                </a:cubicBezTo>
                <a:cubicBezTo>
                  <a:pt x="76" y="79"/>
                  <a:pt x="76" y="79"/>
                  <a:pt x="76" y="79"/>
                </a:cubicBezTo>
                <a:close/>
                <a:moveTo>
                  <a:pt x="76" y="28"/>
                </a:moveTo>
                <a:cubicBezTo>
                  <a:pt x="76" y="22"/>
                  <a:pt x="76" y="22"/>
                  <a:pt x="76" y="22"/>
                </a:cubicBezTo>
                <a:cubicBezTo>
                  <a:pt x="83" y="15"/>
                  <a:pt x="83" y="15"/>
                  <a:pt x="83" y="15"/>
                </a:cubicBezTo>
                <a:cubicBezTo>
                  <a:pt x="84" y="14"/>
                  <a:pt x="85" y="14"/>
                  <a:pt x="86" y="15"/>
                </a:cubicBezTo>
                <a:cubicBezTo>
                  <a:pt x="87" y="16"/>
                  <a:pt x="87" y="17"/>
                  <a:pt x="86" y="18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7" y="28"/>
                  <a:pt x="77" y="28"/>
                  <a:pt x="76" y="28"/>
                </a:cubicBezTo>
                <a:close/>
                <a:moveTo>
                  <a:pt x="99" y="48"/>
                </a:moveTo>
                <a:cubicBezTo>
                  <a:pt x="99" y="48"/>
                  <a:pt x="99" y="48"/>
                  <a:pt x="99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5" y="48"/>
                  <a:pt x="84" y="49"/>
                  <a:pt x="84" y="50"/>
                </a:cubicBezTo>
                <a:cubicBezTo>
                  <a:pt x="84" y="52"/>
                  <a:pt x="85" y="53"/>
                  <a:pt x="86" y="53"/>
                </a:cubicBezTo>
                <a:cubicBezTo>
                  <a:pt x="99" y="53"/>
                  <a:pt x="99" y="53"/>
                  <a:pt x="99" y="53"/>
                </a:cubicBezTo>
                <a:cubicBezTo>
                  <a:pt x="100" y="53"/>
                  <a:pt x="101" y="52"/>
                  <a:pt x="101" y="50"/>
                </a:cubicBezTo>
                <a:cubicBezTo>
                  <a:pt x="101" y="49"/>
                  <a:pt x="100" y="48"/>
                  <a:pt x="99" y="48"/>
                </a:cubicBezTo>
                <a:close/>
                <a:moveTo>
                  <a:pt x="51" y="109"/>
                </a:moveTo>
                <a:cubicBezTo>
                  <a:pt x="53" y="109"/>
                  <a:pt x="53" y="109"/>
                  <a:pt x="53" y="109"/>
                </a:cubicBezTo>
                <a:cubicBezTo>
                  <a:pt x="60" y="109"/>
                  <a:pt x="66" y="103"/>
                  <a:pt x="66" y="95"/>
                </a:cubicBezTo>
                <a:cubicBezTo>
                  <a:pt x="66" y="73"/>
                  <a:pt x="66" y="73"/>
                  <a:pt x="66" y="73"/>
                </a:cubicBezTo>
                <a:cubicBezTo>
                  <a:pt x="70" y="70"/>
                  <a:pt x="74" y="67"/>
                  <a:pt x="76" y="62"/>
                </a:cubicBezTo>
                <a:cubicBezTo>
                  <a:pt x="76" y="38"/>
                  <a:pt x="76" y="38"/>
                  <a:pt x="76" y="38"/>
                </a:cubicBezTo>
                <a:cubicBezTo>
                  <a:pt x="71" y="29"/>
                  <a:pt x="62" y="22"/>
                  <a:pt x="51" y="22"/>
                </a:cubicBezTo>
                <a:cubicBezTo>
                  <a:pt x="51" y="28"/>
                  <a:pt x="51" y="28"/>
                  <a:pt x="51" y="28"/>
                </a:cubicBezTo>
                <a:cubicBezTo>
                  <a:pt x="57" y="28"/>
                  <a:pt x="62" y="31"/>
                  <a:pt x="66" y="35"/>
                </a:cubicBezTo>
                <a:cubicBezTo>
                  <a:pt x="70" y="39"/>
                  <a:pt x="73" y="44"/>
                  <a:pt x="73" y="50"/>
                </a:cubicBezTo>
                <a:cubicBezTo>
                  <a:pt x="73" y="58"/>
                  <a:pt x="68" y="65"/>
                  <a:pt x="62" y="69"/>
                </a:cubicBezTo>
                <a:cubicBezTo>
                  <a:pt x="62" y="69"/>
                  <a:pt x="62" y="69"/>
                  <a:pt x="62" y="69"/>
                </a:cubicBezTo>
                <a:cubicBezTo>
                  <a:pt x="61" y="70"/>
                  <a:pt x="61" y="71"/>
                  <a:pt x="61" y="72"/>
                </a:cubicBezTo>
                <a:cubicBezTo>
                  <a:pt x="61" y="84"/>
                  <a:pt x="61" y="84"/>
                  <a:pt x="61" y="84"/>
                </a:cubicBezTo>
                <a:cubicBezTo>
                  <a:pt x="51" y="84"/>
                  <a:pt x="51" y="84"/>
                  <a:pt x="51" y="84"/>
                </a:cubicBezTo>
                <a:cubicBezTo>
                  <a:pt x="51" y="109"/>
                  <a:pt x="51" y="109"/>
                  <a:pt x="51" y="109"/>
                </a:cubicBezTo>
                <a:close/>
                <a:moveTo>
                  <a:pt x="76" y="22"/>
                </a:moveTo>
                <a:cubicBezTo>
                  <a:pt x="76" y="28"/>
                  <a:pt x="76" y="28"/>
                  <a:pt x="76" y="28"/>
                </a:cubicBezTo>
                <a:cubicBezTo>
                  <a:pt x="75" y="28"/>
                  <a:pt x="75" y="28"/>
                  <a:pt x="74" y="27"/>
                </a:cubicBezTo>
                <a:cubicBezTo>
                  <a:pt x="73" y="26"/>
                  <a:pt x="73" y="24"/>
                  <a:pt x="74" y="23"/>
                </a:cubicBezTo>
                <a:cubicBezTo>
                  <a:pt x="76" y="22"/>
                  <a:pt x="76" y="22"/>
                  <a:pt x="76" y="22"/>
                </a:cubicBezTo>
                <a:close/>
                <a:moveTo>
                  <a:pt x="76" y="73"/>
                </a:moveTo>
                <a:cubicBezTo>
                  <a:pt x="76" y="79"/>
                  <a:pt x="76" y="79"/>
                  <a:pt x="76" y="79"/>
                </a:cubicBezTo>
                <a:cubicBezTo>
                  <a:pt x="74" y="77"/>
                  <a:pt x="74" y="77"/>
                  <a:pt x="74" y="77"/>
                </a:cubicBezTo>
                <a:cubicBezTo>
                  <a:pt x="73" y="76"/>
                  <a:pt x="73" y="74"/>
                  <a:pt x="74" y="73"/>
                </a:cubicBezTo>
                <a:cubicBezTo>
                  <a:pt x="75" y="73"/>
                  <a:pt x="75" y="73"/>
                  <a:pt x="76" y="73"/>
                </a:cubicBezTo>
                <a:close/>
                <a:moveTo>
                  <a:pt x="51" y="17"/>
                </a:move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2" y="0"/>
                  <a:pt x="53" y="1"/>
                  <a:pt x="53" y="2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6"/>
                  <a:pt x="52" y="17"/>
                  <a:pt x="51" y="17"/>
                </a:cubicBezTo>
                <a:cubicBezTo>
                  <a:pt x="51" y="17"/>
                  <a:pt x="51" y="17"/>
                  <a:pt x="51" y="17"/>
                </a:cubicBezTo>
                <a:close/>
                <a:moveTo>
                  <a:pt x="51" y="22"/>
                </a:moveTo>
                <a:cubicBezTo>
                  <a:pt x="40" y="22"/>
                  <a:pt x="30" y="29"/>
                  <a:pt x="26" y="38"/>
                </a:cubicBezTo>
                <a:cubicBezTo>
                  <a:pt x="26" y="62"/>
                  <a:pt x="26" y="62"/>
                  <a:pt x="26" y="62"/>
                </a:cubicBezTo>
                <a:cubicBezTo>
                  <a:pt x="28" y="67"/>
                  <a:pt x="31" y="71"/>
                  <a:pt x="35" y="74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103"/>
                  <a:pt x="42" y="109"/>
                  <a:pt x="49" y="109"/>
                </a:cubicBezTo>
                <a:cubicBezTo>
                  <a:pt x="51" y="109"/>
                  <a:pt x="51" y="109"/>
                  <a:pt x="51" y="109"/>
                </a:cubicBezTo>
                <a:cubicBezTo>
                  <a:pt x="51" y="84"/>
                  <a:pt x="51" y="84"/>
                  <a:pt x="51" y="84"/>
                </a:cubicBezTo>
                <a:cubicBezTo>
                  <a:pt x="41" y="84"/>
                  <a:pt x="41" y="84"/>
                  <a:pt x="41" y="84"/>
                </a:cubicBezTo>
                <a:cubicBezTo>
                  <a:pt x="41" y="72"/>
                  <a:pt x="41" y="72"/>
                  <a:pt x="41" y="72"/>
                </a:cubicBezTo>
                <a:cubicBezTo>
                  <a:pt x="41" y="71"/>
                  <a:pt x="41" y="70"/>
                  <a:pt x="40" y="69"/>
                </a:cubicBezTo>
                <a:cubicBezTo>
                  <a:pt x="33" y="66"/>
                  <a:pt x="28" y="58"/>
                  <a:pt x="28" y="50"/>
                </a:cubicBezTo>
                <a:cubicBezTo>
                  <a:pt x="28" y="44"/>
                  <a:pt x="31" y="39"/>
                  <a:pt x="35" y="35"/>
                </a:cubicBezTo>
                <a:cubicBezTo>
                  <a:pt x="39" y="31"/>
                  <a:pt x="44" y="28"/>
                  <a:pt x="51" y="28"/>
                </a:cubicBezTo>
                <a:cubicBezTo>
                  <a:pt x="51" y="22"/>
                  <a:pt x="51" y="22"/>
                  <a:pt x="51" y="22"/>
                </a:cubicBezTo>
                <a:close/>
                <a:moveTo>
                  <a:pt x="51" y="0"/>
                </a:moveTo>
                <a:cubicBezTo>
                  <a:pt x="51" y="17"/>
                  <a:pt x="51" y="17"/>
                  <a:pt x="51" y="17"/>
                </a:cubicBezTo>
                <a:cubicBezTo>
                  <a:pt x="49" y="17"/>
                  <a:pt x="48" y="16"/>
                  <a:pt x="48" y="15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1"/>
                  <a:pt x="49" y="0"/>
                  <a:pt x="51" y="0"/>
                </a:cubicBezTo>
                <a:close/>
                <a:moveTo>
                  <a:pt x="26" y="79"/>
                </a:moveTo>
                <a:cubicBezTo>
                  <a:pt x="26" y="73"/>
                  <a:pt x="26" y="73"/>
                  <a:pt x="26" y="73"/>
                </a:cubicBezTo>
                <a:cubicBezTo>
                  <a:pt x="26" y="73"/>
                  <a:pt x="27" y="73"/>
                  <a:pt x="28" y="73"/>
                </a:cubicBezTo>
                <a:cubicBezTo>
                  <a:pt x="29" y="74"/>
                  <a:pt x="29" y="76"/>
                  <a:pt x="28" y="77"/>
                </a:cubicBezTo>
                <a:cubicBezTo>
                  <a:pt x="26" y="79"/>
                  <a:pt x="26" y="79"/>
                  <a:pt x="26" y="79"/>
                </a:cubicBezTo>
                <a:close/>
                <a:moveTo>
                  <a:pt x="26" y="28"/>
                </a:moveTo>
                <a:cubicBezTo>
                  <a:pt x="26" y="21"/>
                  <a:pt x="26" y="21"/>
                  <a:pt x="26" y="21"/>
                </a:cubicBezTo>
                <a:cubicBezTo>
                  <a:pt x="28" y="23"/>
                  <a:pt x="28" y="23"/>
                  <a:pt x="28" y="23"/>
                </a:cubicBezTo>
                <a:cubicBezTo>
                  <a:pt x="29" y="24"/>
                  <a:pt x="29" y="26"/>
                  <a:pt x="28" y="27"/>
                </a:cubicBezTo>
                <a:cubicBezTo>
                  <a:pt x="27" y="28"/>
                  <a:pt x="26" y="28"/>
                  <a:pt x="26" y="28"/>
                </a:cubicBezTo>
                <a:close/>
                <a:moveTo>
                  <a:pt x="26" y="38"/>
                </a:moveTo>
                <a:cubicBezTo>
                  <a:pt x="24" y="42"/>
                  <a:pt x="23" y="46"/>
                  <a:pt x="23" y="50"/>
                </a:cubicBezTo>
                <a:cubicBezTo>
                  <a:pt x="23" y="55"/>
                  <a:pt x="24" y="59"/>
                  <a:pt x="26" y="62"/>
                </a:cubicBezTo>
                <a:cubicBezTo>
                  <a:pt x="26" y="38"/>
                  <a:pt x="26" y="38"/>
                  <a:pt x="26" y="38"/>
                </a:cubicBezTo>
                <a:close/>
                <a:moveTo>
                  <a:pt x="26" y="21"/>
                </a:moveTo>
                <a:cubicBezTo>
                  <a:pt x="26" y="28"/>
                  <a:pt x="26" y="28"/>
                  <a:pt x="26" y="28"/>
                </a:cubicBezTo>
                <a:cubicBezTo>
                  <a:pt x="25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15" y="18"/>
                  <a:pt x="15" y="18"/>
                  <a:pt x="15" y="18"/>
                </a:cubicBezTo>
                <a:cubicBezTo>
                  <a:pt x="14" y="17"/>
                  <a:pt x="14" y="16"/>
                  <a:pt x="15" y="15"/>
                </a:cubicBezTo>
                <a:cubicBezTo>
                  <a:pt x="16" y="14"/>
                  <a:pt x="18" y="14"/>
                  <a:pt x="19" y="15"/>
                </a:cubicBezTo>
                <a:cubicBezTo>
                  <a:pt x="26" y="21"/>
                  <a:pt x="26" y="21"/>
                  <a:pt x="26" y="21"/>
                </a:cubicBezTo>
                <a:close/>
                <a:moveTo>
                  <a:pt x="26" y="73"/>
                </a:moveTo>
                <a:cubicBezTo>
                  <a:pt x="26" y="79"/>
                  <a:pt x="26" y="79"/>
                  <a:pt x="26" y="79"/>
                </a:cubicBezTo>
                <a:cubicBezTo>
                  <a:pt x="19" y="86"/>
                  <a:pt x="19" y="86"/>
                  <a:pt x="19" y="86"/>
                </a:cubicBezTo>
                <a:cubicBezTo>
                  <a:pt x="18" y="87"/>
                  <a:pt x="16" y="87"/>
                  <a:pt x="15" y="86"/>
                </a:cubicBezTo>
                <a:cubicBezTo>
                  <a:pt x="14" y="85"/>
                  <a:pt x="14" y="83"/>
                  <a:pt x="15" y="82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5" y="73"/>
                  <a:pt x="26" y="73"/>
                </a:cubicBezTo>
                <a:close/>
                <a:moveTo>
                  <a:pt x="18" y="50"/>
                </a:moveTo>
                <a:cubicBezTo>
                  <a:pt x="18" y="50"/>
                  <a:pt x="18" y="50"/>
                  <a:pt x="18" y="50"/>
                </a:cubicBezTo>
                <a:cubicBezTo>
                  <a:pt x="18" y="49"/>
                  <a:pt x="17" y="48"/>
                  <a:pt x="15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0"/>
                </a:cubicBezTo>
                <a:cubicBezTo>
                  <a:pt x="0" y="52"/>
                  <a:pt x="2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7" y="53"/>
                  <a:pt x="18" y="52"/>
                  <a:pt x="18" y="50"/>
                </a:cubicBezTo>
                <a:close/>
              </a:path>
            </a:pathLst>
          </a:custGeom>
          <a:solidFill>
            <a:srgbClr val="E61817"/>
          </a:solidFill>
          <a:ln>
            <a:noFill/>
          </a:ln>
          <a:extLst/>
        </p:spPr>
        <p:txBody>
          <a:bodyPr vert="horz" wrap="square" lIns="91416" tIns="45708" rIns="91416" bIns="45708" numCol="1" anchor="t" anchorCtr="0" compatLnSpc="1"/>
          <a:lstStyle/>
          <a:p>
            <a:endParaRPr lang="id-ID">
              <a:solidFill>
                <a:srgbClr val="DCB68A"/>
              </a:solidFill>
            </a:endParaRPr>
          </a:p>
        </p:txBody>
      </p:sp>
      <p:sp>
        <p:nvSpPr>
          <p:cNvPr id="105" name="燕尾形 104"/>
          <p:cNvSpPr/>
          <p:nvPr/>
        </p:nvSpPr>
        <p:spPr>
          <a:xfrm rot="5400000">
            <a:off x="2174314" y="2476955"/>
            <a:ext cx="359947" cy="575915"/>
          </a:xfrm>
          <a:prstGeom prst="chevron">
            <a:avLst/>
          </a:prstGeom>
          <a:solidFill>
            <a:srgbClr val="E6181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806"/>
          </a:p>
        </p:txBody>
      </p:sp>
      <p:cxnSp>
        <p:nvCxnSpPr>
          <p:cNvPr id="106" name="直接连接符 105"/>
          <p:cNvCxnSpPr/>
          <p:nvPr/>
        </p:nvCxnSpPr>
        <p:spPr>
          <a:xfrm>
            <a:off x="2354287" y="3052870"/>
            <a:ext cx="363545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矩形 106"/>
          <p:cNvSpPr/>
          <p:nvPr/>
        </p:nvSpPr>
        <p:spPr>
          <a:xfrm>
            <a:off x="2766613" y="2145556"/>
            <a:ext cx="1364409" cy="400077"/>
          </a:xfrm>
          <a:prstGeom prst="rect">
            <a:avLst/>
          </a:prstGeom>
        </p:spPr>
        <p:txBody>
          <a:bodyPr wrap="none" lIns="91407" tIns="45704" rIns="91407" bIns="45704">
            <a:spAutoFit/>
          </a:bodyPr>
          <a:lstStyle/>
          <a:p>
            <a:r>
              <a:rPr lang="zh-CN" altLang="en-US" sz="20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添加标题</a:t>
            </a:r>
          </a:p>
        </p:txBody>
      </p:sp>
      <p:sp>
        <p:nvSpPr>
          <p:cNvPr id="108" name="矩形 47"/>
          <p:cNvSpPr>
            <a:spLocks noChangeArrowheads="1"/>
          </p:cNvSpPr>
          <p:nvPr/>
        </p:nvSpPr>
        <p:spPr bwMode="auto">
          <a:xfrm>
            <a:off x="2753655" y="2560186"/>
            <a:ext cx="3311505" cy="461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buNone/>
            </a:pPr>
            <a:r>
              <a:rPr lang="zh-CN" altLang="en-US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此处添加详细文本描述，建议与标题相关并符合整体语言风格，语言描述尽量</a:t>
            </a:r>
            <a:r>
              <a:rPr lang="en-US" altLang="zh-CN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……</a:t>
            </a:r>
          </a:p>
        </p:txBody>
      </p:sp>
      <p:sp>
        <p:nvSpPr>
          <p:cNvPr id="109" name="燕尾形 108"/>
          <p:cNvSpPr/>
          <p:nvPr/>
        </p:nvSpPr>
        <p:spPr>
          <a:xfrm rot="5400000">
            <a:off x="2174314" y="3844751"/>
            <a:ext cx="359947" cy="575915"/>
          </a:xfrm>
          <a:prstGeom prst="chevron">
            <a:avLst/>
          </a:prstGeom>
          <a:solidFill>
            <a:srgbClr val="E6181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806"/>
          </a:p>
        </p:txBody>
      </p:sp>
      <p:cxnSp>
        <p:nvCxnSpPr>
          <p:cNvPr id="110" name="直接连接符 109"/>
          <p:cNvCxnSpPr/>
          <p:nvPr/>
        </p:nvCxnSpPr>
        <p:spPr>
          <a:xfrm>
            <a:off x="2354287" y="4420666"/>
            <a:ext cx="363545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2766613" y="3513352"/>
            <a:ext cx="1364409" cy="400077"/>
          </a:xfrm>
          <a:prstGeom prst="rect">
            <a:avLst/>
          </a:prstGeom>
        </p:spPr>
        <p:txBody>
          <a:bodyPr wrap="none" lIns="91407" tIns="45704" rIns="91407" bIns="45704">
            <a:spAutoFit/>
          </a:bodyPr>
          <a:lstStyle/>
          <a:p>
            <a:r>
              <a:rPr lang="zh-CN" altLang="en-US" sz="20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添加标题</a:t>
            </a:r>
          </a:p>
        </p:txBody>
      </p:sp>
      <p:sp>
        <p:nvSpPr>
          <p:cNvPr id="112" name="矩形 47"/>
          <p:cNvSpPr>
            <a:spLocks noChangeArrowheads="1"/>
          </p:cNvSpPr>
          <p:nvPr/>
        </p:nvSpPr>
        <p:spPr bwMode="auto">
          <a:xfrm>
            <a:off x="2753655" y="3927982"/>
            <a:ext cx="3311505" cy="461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buNone/>
            </a:pPr>
            <a:r>
              <a:rPr lang="zh-CN" altLang="en-US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此处添加详细文本描述，建议与标题相关并符合整体语言风格，语言描述尽量</a:t>
            </a:r>
            <a:r>
              <a:rPr lang="en-US" altLang="zh-CN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……</a:t>
            </a:r>
          </a:p>
        </p:txBody>
      </p:sp>
      <p:sp>
        <p:nvSpPr>
          <p:cNvPr id="113" name="燕尾形 112"/>
          <p:cNvSpPr/>
          <p:nvPr/>
        </p:nvSpPr>
        <p:spPr>
          <a:xfrm rot="5400000">
            <a:off x="2174314" y="5284536"/>
            <a:ext cx="359947" cy="575915"/>
          </a:xfrm>
          <a:prstGeom prst="chevron">
            <a:avLst/>
          </a:prstGeom>
          <a:solidFill>
            <a:srgbClr val="E6181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806"/>
          </a:p>
        </p:txBody>
      </p:sp>
      <p:cxnSp>
        <p:nvCxnSpPr>
          <p:cNvPr id="114" name="直接连接符 113"/>
          <p:cNvCxnSpPr/>
          <p:nvPr/>
        </p:nvCxnSpPr>
        <p:spPr>
          <a:xfrm>
            <a:off x="2354287" y="5860450"/>
            <a:ext cx="363545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矩形 114"/>
          <p:cNvSpPr/>
          <p:nvPr/>
        </p:nvSpPr>
        <p:spPr>
          <a:xfrm>
            <a:off x="2766613" y="4953136"/>
            <a:ext cx="1364409" cy="400077"/>
          </a:xfrm>
          <a:prstGeom prst="rect">
            <a:avLst/>
          </a:prstGeom>
        </p:spPr>
        <p:txBody>
          <a:bodyPr wrap="none" lIns="91407" tIns="45704" rIns="91407" bIns="45704">
            <a:spAutoFit/>
          </a:bodyPr>
          <a:lstStyle/>
          <a:p>
            <a:r>
              <a:rPr lang="zh-CN" altLang="en-US" sz="2000" spc="300" dirty="0">
                <a:solidFill>
                  <a:srgbClr val="E61817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添加标题</a:t>
            </a:r>
          </a:p>
        </p:txBody>
      </p:sp>
      <p:sp>
        <p:nvSpPr>
          <p:cNvPr id="116" name="矩形 47"/>
          <p:cNvSpPr>
            <a:spLocks noChangeArrowheads="1"/>
          </p:cNvSpPr>
          <p:nvPr/>
        </p:nvSpPr>
        <p:spPr bwMode="auto">
          <a:xfrm>
            <a:off x="2753655" y="5367767"/>
            <a:ext cx="3311505" cy="461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buNone/>
            </a:pPr>
            <a:r>
              <a:rPr lang="zh-CN" altLang="en-US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此处添加详细文本描述，建议与标题相关并符合整体语言风格，语言描述尽量</a:t>
            </a:r>
            <a:r>
              <a:rPr lang="en-US" altLang="zh-CN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xmlns="" val="2479021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418">
        <p:random/>
      </p:transition>
    </mc:Choice>
    <mc:Fallback>
      <p:transition spd="slow" advClick="0" advTm="10418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5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5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5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5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2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>
                            <p:stCondLst>
                              <p:cond delay="3450"/>
                            </p:stCondLst>
                            <p:childTnLst>
                              <p:par>
                                <p:cTn id="36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3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4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4450"/>
                            </p:stCondLst>
                            <p:childTnLst>
                              <p:par>
                                <p:cTn id="3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4950"/>
                            </p:stCondLst>
                            <p:childTnLst>
                              <p:par>
                                <p:cTn id="3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7" fill="hold">
                            <p:stCondLst>
                              <p:cond delay="5450"/>
                            </p:stCondLst>
                            <p:childTnLst>
                              <p:par>
                                <p:cTn id="37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0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1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6450"/>
                            </p:stCondLst>
                            <p:childTnLst>
                              <p:par>
                                <p:cTn id="3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6950"/>
                            </p:stCondLst>
                            <p:childTnLst>
                              <p:par>
                                <p:cTn id="3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450"/>
                            </p:stCondLst>
                            <p:childTnLst>
                              <p:par>
                                <p:cTn id="39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8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8450"/>
                            </p:stCondLst>
                            <p:childTnLst>
                              <p:par>
                                <p:cTn id="4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8950"/>
                            </p:stCondLst>
                            <p:childTnLst>
                              <p:par>
                                <p:cTn id="4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8" grpId="0" bldLvl="0" animBg="1"/>
      <p:bldP spid="59" grpId="0" bldLvl="0" animBg="1"/>
      <p:bldP spid="60" grpId="0" bldLvl="0" animBg="1"/>
      <p:bldP spid="61" grpId="0" bldLvl="0" animBg="1"/>
      <p:bldP spid="62" grpId="0" bldLvl="0" animBg="1"/>
      <p:bldP spid="63" grpId="0" bldLvl="0" animBg="1"/>
      <p:bldP spid="64" grpId="0" bldLvl="0" animBg="1"/>
      <p:bldP spid="65" grpId="0" bldLvl="0" animBg="1"/>
      <p:bldP spid="66" grpId="0" bldLvl="0" animBg="1"/>
      <p:bldP spid="67" grpId="0" bldLvl="0" animBg="1"/>
      <p:bldP spid="68" grpId="0" bldLvl="0" animBg="1"/>
      <p:bldP spid="69" grpId="0" bldLvl="0" animBg="1"/>
      <p:bldP spid="70" grpId="0" bldLvl="0" animBg="1"/>
      <p:bldP spid="71" grpId="0" bldLvl="0" animBg="1"/>
      <p:bldP spid="72" grpId="0" bldLvl="0" animBg="1"/>
      <p:bldP spid="73" grpId="0" bldLvl="0" animBg="1"/>
      <p:bldP spid="74" grpId="0" bldLvl="0" animBg="1"/>
      <p:bldP spid="75" grpId="0" bldLvl="0" animBg="1"/>
      <p:bldP spid="76" grpId="0" bldLvl="0" animBg="1"/>
      <p:bldP spid="77" grpId="0" bldLvl="0" animBg="1"/>
      <p:bldP spid="78" grpId="0" bldLvl="0" animBg="1"/>
      <p:bldP spid="79" grpId="0" bldLvl="0" animBg="1"/>
      <p:bldP spid="80" grpId="0" bldLvl="0" animBg="1"/>
      <p:bldP spid="81" grpId="0" bldLvl="0" animBg="1"/>
      <p:bldP spid="82" grpId="0" bldLvl="0" animBg="1"/>
      <p:bldP spid="83" grpId="0" bldLvl="0" animBg="1"/>
      <p:bldP spid="84" grpId="0" bldLvl="0" animBg="1"/>
      <p:bldP spid="85" grpId="0" bldLvl="0" animBg="1"/>
      <p:bldP spid="86" grpId="0" bldLvl="0" animBg="1"/>
      <p:bldP spid="87" grpId="0" bldLvl="0" animBg="1"/>
      <p:bldP spid="88" grpId="0" bldLvl="0" animBg="1"/>
      <p:bldP spid="89" grpId="0" bldLvl="0" animBg="1"/>
      <p:bldP spid="90" grpId="0" bldLvl="0" animBg="1"/>
      <p:bldP spid="91" grpId="0" bldLvl="0" animBg="1"/>
      <p:bldP spid="92" grpId="0" bldLvl="0" animBg="1"/>
      <p:bldP spid="93" grpId="0" bldLvl="0" animBg="1"/>
      <p:bldP spid="94" grpId="0" bldLvl="0" animBg="1"/>
      <p:bldP spid="95" grpId="0" bldLvl="0" animBg="1"/>
      <p:bldP spid="96" grpId="0" bldLvl="0" animBg="1"/>
      <p:bldP spid="97" grpId="0" bldLvl="0" animBg="1"/>
      <p:bldP spid="98" grpId="0" bldLvl="0" animBg="1"/>
      <p:bldP spid="99" grpId="0" bldLvl="0" animBg="1"/>
      <p:bldP spid="100" grpId="0" bldLvl="0" animBg="1"/>
      <p:bldP spid="101" grpId="0" bldLvl="0" animBg="1"/>
      <p:bldP spid="102" grpId="0" bldLvl="0" animBg="1"/>
      <p:bldP spid="103" grpId="0" bldLvl="0" animBg="1"/>
      <p:bldP spid="104" grpId="0" bldLvl="0" animBg="1"/>
      <p:bldP spid="105" grpId="0" bldLvl="0" animBg="1"/>
      <p:bldP spid="107" grpId="0"/>
      <p:bldP spid="108" grpId="0"/>
      <p:bldP spid="109" grpId="0" bldLvl="0" animBg="1"/>
      <p:bldP spid="111" grpId="0"/>
      <p:bldP spid="112" grpId="0"/>
      <p:bldP spid="113" grpId="0" bldLvl="0" animBg="1"/>
      <p:bldP spid="115" grpId="0"/>
      <p:bldP spid="1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3388</Words>
  <Application>Microsoft Office PowerPoint</Application>
  <PresentationFormat>自定义</PresentationFormat>
  <Paragraphs>345</Paragraphs>
  <Slides>30</Slides>
  <Notes>30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7" baseType="lpstr">
      <vt:lpstr>Arial</vt:lpstr>
      <vt:lpstr>宋体</vt:lpstr>
      <vt:lpstr>腾祥澜黑简</vt:lpstr>
      <vt:lpstr>微软雅黑</vt:lpstr>
      <vt:lpstr>Calibri</vt:lpstr>
      <vt:lpstr>Impact</vt:lpstr>
      <vt:lpstr>方正姚体</vt:lpstr>
      <vt:lpstr>方正粗谭黑简体</vt:lpstr>
      <vt:lpstr>微软雅黑 Light</vt:lpstr>
      <vt:lpstr>Lato Light</vt:lpstr>
      <vt:lpstr>MS PGothic</vt:lpstr>
      <vt:lpstr>华文细黑</vt:lpstr>
      <vt:lpstr>AgencyFB-Regular</vt:lpstr>
      <vt:lpstr>Source Sans Pro Semibold</vt:lpstr>
      <vt:lpstr>Gill Sans</vt:lpstr>
      <vt:lpstr>Calibri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Sky123.Org</cp:lastModifiedBy>
  <cp:revision>17</cp:revision>
  <dcterms:created xsi:type="dcterms:W3CDTF">2017-02-19T12:50:08Z</dcterms:created>
  <dcterms:modified xsi:type="dcterms:W3CDTF">2017-11-02T03:43:18Z</dcterms:modified>
</cp:coreProperties>
</file>