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257" r:id="rId3"/>
    <p:sldId id="258" r:id="rId5"/>
    <p:sldId id="259" r:id="rId6"/>
    <p:sldId id="295" r:id="rId7"/>
    <p:sldId id="306" r:id="rId8"/>
    <p:sldId id="268" r:id="rId9"/>
    <p:sldId id="291" r:id="rId10"/>
    <p:sldId id="260" r:id="rId11"/>
    <p:sldId id="292" r:id="rId12"/>
    <p:sldId id="296" r:id="rId13"/>
    <p:sldId id="305" r:id="rId14"/>
    <p:sldId id="293" r:id="rId15"/>
    <p:sldId id="297" r:id="rId16"/>
    <p:sldId id="261" r:id="rId17"/>
    <p:sldId id="273" r:id="rId18"/>
    <p:sldId id="298" r:id="rId19"/>
    <p:sldId id="276" r:id="rId20"/>
    <p:sldId id="299" r:id="rId21"/>
    <p:sldId id="300" r:id="rId22"/>
    <p:sldId id="262" r:id="rId23"/>
    <p:sldId id="301" r:id="rId24"/>
    <p:sldId id="302" r:id="rId25"/>
    <p:sldId id="304" r:id="rId26"/>
    <p:sldId id="280" r:id="rId27"/>
    <p:sldId id="263" r:id="rId2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3" d="100"/>
          <a:sy n="73" d="100"/>
        </p:scale>
        <p:origin x="58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A46CC8C-501B-461A-8E81-86A7505D926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1124B15B-9D34-48B7-B76B-BDE38A39A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24B15B-9D34-48B7-B76B-BDE38A39AD9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lumMod val="95000"/>
                  </a:schemeClr>
                </a:solidFill>
                <a:latin typeface="微软雅黑" panose="020B0503020204020204" charset="-122"/>
                <a:ea typeface="微软雅黑" panose="020B0503020204020204" charset="-122"/>
                <a:sym typeface="+mn-ea"/>
              </a:rPr>
              <a:t>感谢您下载小木头平台上提供的</a:t>
            </a:r>
            <a:r>
              <a:rPr lang="en-US" altLang="zh-CN" sz="300" dirty="0">
                <a:solidFill>
                  <a:schemeClr val="bg1">
                    <a:lumMod val="95000"/>
                  </a:schemeClr>
                </a:solidFill>
                <a:latin typeface="微软雅黑" panose="020B0503020204020204" charset="-122"/>
                <a:ea typeface="微软雅黑" panose="020B0503020204020204" charset="-122"/>
                <a:sym typeface="+mn-ea"/>
              </a:rPr>
              <a:t>PPT</a:t>
            </a:r>
            <a:r>
              <a:rPr lang="zh-CN" altLang="en-US" sz="300" dirty="0">
                <a:solidFill>
                  <a:schemeClr val="bg1">
                    <a:lumMod val="95000"/>
                  </a:schemeClr>
                </a:solidFill>
                <a:latin typeface="微软雅黑" panose="020B0503020204020204" charset="-122"/>
                <a:ea typeface="微软雅黑" panose="020B0503020204020204" charset="-122"/>
                <a:sym typeface="+mn-ea"/>
              </a:rPr>
              <a:t>作品，为了您和小木头以及原创作者的利益，请勿复制、传播、销售，否则将承担法律责任！小木头将对作品进行维权，按照传播下载次数进行十倍的索取赔偿！</a:t>
            </a:r>
            <a:endParaRPr lang="zh-CN" altLang="en-US" sz="300" dirty="0">
              <a:solidFill>
                <a:schemeClr val="bg1">
                  <a:lumMod val="95000"/>
                </a:schemeClr>
              </a:solidFill>
              <a:latin typeface="微软雅黑" panose="020B0503020204020204" charset="-122"/>
              <a:ea typeface="微软雅黑" panose="020B0503020204020204" charset="-122"/>
              <a:sym typeface="+mn-ea"/>
            </a:endParaRPr>
          </a:p>
          <a:p>
            <a:r>
              <a:rPr lang="en-US" altLang="zh-CN" sz="600" dirty="0">
                <a:solidFill>
                  <a:schemeClr val="bg1">
                    <a:lumMod val="95000"/>
                  </a:schemeClr>
                </a:solidFill>
                <a:latin typeface="微软雅黑" panose="020B0503020204020204" charset="-122"/>
                <a:ea typeface="微软雅黑" panose="020B0503020204020204" charset="-122"/>
                <a:sym typeface="+mn-ea"/>
              </a:rPr>
              <a:t>ibaotu.com</a:t>
            </a:r>
            <a:endParaRPr lang="en-US" altLang="zh-CN" sz="600" dirty="0">
              <a:solidFill>
                <a:schemeClr val="bg1">
                  <a:lumMod val="9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lumMod val="95000"/>
                  </a:schemeClr>
                </a:solidFill>
                <a:latin typeface="微软雅黑" panose="020B0503020204020204" charset="-122"/>
                <a:ea typeface="微软雅黑" panose="020B0503020204020204" charset="-122"/>
                <a:sym typeface="+mn-ea"/>
              </a:rPr>
              <a:t>感谢您下载小木头平台上提供的</a:t>
            </a:r>
            <a:r>
              <a:rPr lang="en-US" altLang="zh-CN" sz="300" dirty="0">
                <a:solidFill>
                  <a:schemeClr val="bg1">
                    <a:lumMod val="95000"/>
                  </a:schemeClr>
                </a:solidFill>
                <a:latin typeface="微软雅黑" panose="020B0503020204020204" charset="-122"/>
                <a:ea typeface="微软雅黑" panose="020B0503020204020204" charset="-122"/>
                <a:sym typeface="+mn-ea"/>
              </a:rPr>
              <a:t>PPT</a:t>
            </a:r>
            <a:r>
              <a:rPr lang="zh-CN" altLang="en-US" sz="300" dirty="0">
                <a:solidFill>
                  <a:schemeClr val="bg1">
                    <a:lumMod val="95000"/>
                  </a:schemeClr>
                </a:solidFill>
                <a:latin typeface="微软雅黑" panose="020B0503020204020204" charset="-122"/>
                <a:ea typeface="微软雅黑" panose="020B0503020204020204" charset="-122"/>
                <a:sym typeface="+mn-ea"/>
              </a:rPr>
              <a:t>作品，为了您和小木头以及原创作者的利益，请勿复制、传播、销售，否则将承担法律责任！小木头将对作品进行维权，按照传播下载次数进行十倍的索取赔偿！</a:t>
            </a:r>
            <a:endParaRPr lang="zh-CN" altLang="en-US" sz="300" dirty="0">
              <a:solidFill>
                <a:schemeClr val="bg1">
                  <a:lumMod val="95000"/>
                </a:schemeClr>
              </a:solidFill>
              <a:latin typeface="微软雅黑" panose="020B0503020204020204" charset="-122"/>
              <a:ea typeface="微软雅黑" panose="020B0503020204020204" charset="-122"/>
              <a:sym typeface="+mn-ea"/>
            </a:endParaRPr>
          </a:p>
          <a:p>
            <a:r>
              <a:rPr lang="en-US" altLang="zh-CN" sz="600" dirty="0">
                <a:solidFill>
                  <a:schemeClr val="bg1">
                    <a:lumMod val="95000"/>
                  </a:schemeClr>
                </a:solidFill>
                <a:latin typeface="微软雅黑" panose="020B0503020204020204" charset="-122"/>
                <a:ea typeface="微软雅黑" panose="020B0503020204020204" charset="-122"/>
                <a:sym typeface="+mn-ea"/>
              </a:rPr>
              <a:t>ibaotu.com</a:t>
            </a:r>
            <a:endParaRPr lang="en-US" altLang="zh-CN" sz="600" dirty="0">
              <a:solidFill>
                <a:schemeClr val="bg1">
                  <a:lumMod val="95000"/>
                </a:schemeClr>
              </a:solidFill>
              <a:latin typeface="微软雅黑" panose="020B0503020204020204" charset="-122"/>
              <a:ea typeface="微软雅黑" panose="020B050302020402020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p14:dur="250">
        <p:fade/>
      </p:transition>
    </mc:Choice>
    <mc:Fallback>
      <p:transition>
        <p:fade/>
      </p:transition>
    </mc:Fallback>
  </mc:AlternateConten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PPT\包图海外素材图\20.jpg20"/>
          <p:cNvPicPr>
            <a:picLocks noChangeAspect="1"/>
          </p:cNvPicPr>
          <p:nvPr/>
        </p:nvPicPr>
        <p:blipFill>
          <a:blip r:embed="rId1" cstate="email"/>
          <a:srcRect/>
          <a:stretch>
            <a:fillRect/>
          </a:stretch>
        </p:blipFill>
        <p:spPr>
          <a:xfrm>
            <a:off x="-3175" y="-24130"/>
            <a:ext cx="12198985" cy="6906895"/>
          </a:xfrm>
          <a:prstGeom prst="rect">
            <a:avLst/>
          </a:prstGeom>
        </p:spPr>
      </p:pic>
      <p:sp>
        <p:nvSpPr>
          <p:cNvPr id="6" name="矩形 5"/>
          <p:cNvSpPr/>
          <p:nvPr/>
        </p:nvSpPr>
        <p:spPr>
          <a:xfrm>
            <a:off x="368935" y="631825"/>
            <a:ext cx="11454130" cy="5374005"/>
          </a:xfrm>
          <a:prstGeom prst="rect">
            <a:avLst/>
          </a:prstGeom>
          <a:solidFill>
            <a:schemeClr val="bg1">
              <a:lumMod val="9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284980" y="5822950"/>
            <a:ext cx="3711575" cy="38862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单击此处输入公司名称</a:t>
            </a:r>
            <a:endParaRPr lang="zh-CN" altLang="en-US" b="1">
              <a:latin typeface="微软雅黑" panose="020B0503020204020204" charset="-122"/>
              <a:ea typeface="微软雅黑" panose="020B0503020204020204" charset="-122"/>
            </a:endParaRPr>
          </a:p>
        </p:txBody>
      </p:sp>
      <p:grpSp>
        <p:nvGrpSpPr>
          <p:cNvPr id="9" name="组合 8"/>
          <p:cNvGrpSpPr/>
          <p:nvPr/>
        </p:nvGrpSpPr>
        <p:grpSpPr>
          <a:xfrm>
            <a:off x="5398135" y="2243455"/>
            <a:ext cx="1396944" cy="1396944"/>
            <a:chOff x="8464" y="2877"/>
            <a:chExt cx="2411" cy="2411"/>
          </a:xfrm>
        </p:grpSpPr>
        <p:grpSp>
          <p:nvGrpSpPr>
            <p:cNvPr id="4" name="组合 3"/>
            <p:cNvGrpSpPr/>
            <p:nvPr/>
          </p:nvGrpSpPr>
          <p:grpSpPr>
            <a:xfrm>
              <a:off x="8464" y="2877"/>
              <a:ext cx="2411" cy="2411"/>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663" y="3076"/>
                <a:ext cx="2014" cy="2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8853" y="3660"/>
              <a:ext cx="1630" cy="795"/>
            </a:xfrm>
            <a:prstGeom prst="rect">
              <a:avLst/>
            </a:prstGeom>
            <a:noFill/>
          </p:spPr>
          <p:txBody>
            <a:bodyPr wrap="square" rtlCol="0">
              <a:spAutoFit/>
            </a:bodyPr>
            <a:lstStyle/>
            <a:p>
              <a:pPr algn="ctr"/>
              <a:r>
                <a:rPr lang="en-US" altLang="zh-CN" sz="2400" b="1">
                  <a:solidFill>
                    <a:schemeClr val="bg1"/>
                  </a:solidFill>
                </a:rPr>
                <a:t>LOGO</a:t>
              </a:r>
              <a:endParaRPr lang="en-US" altLang="zh-CN" sz="2400" b="1">
                <a:solidFill>
                  <a:schemeClr val="bg1"/>
                </a:solidFill>
              </a:endParaRPr>
            </a:p>
          </p:txBody>
        </p:sp>
      </p:grpSp>
      <p:sp>
        <p:nvSpPr>
          <p:cNvPr id="23" name="文本框 22"/>
          <p:cNvSpPr txBox="1"/>
          <p:nvPr/>
        </p:nvSpPr>
        <p:spPr>
          <a:xfrm>
            <a:off x="1809750" y="2526030"/>
            <a:ext cx="3315335" cy="922020"/>
          </a:xfrm>
          <a:prstGeom prst="rect">
            <a:avLst/>
          </a:prstGeom>
          <a:noFill/>
          <a:effectLst/>
        </p:spPr>
        <p:txBody>
          <a:bodyPr wrap="square" rtlCol="0">
            <a:spAutoFit/>
          </a:bodyPr>
          <a:lstStyle/>
          <a:p>
            <a:pPr algn="r"/>
            <a:r>
              <a:rPr lang="zh-CN" altLang="en-US" sz="5400">
                <a:solidFill>
                  <a:schemeClr val="tx1">
                    <a:lumMod val="75000"/>
                    <a:lumOff val="25000"/>
                  </a:schemeClr>
                </a:solidFill>
                <a:latin typeface="方正清刻本悦宋简体" panose="02000000000000000000" charset="-122"/>
                <a:ea typeface="方正清刻本悦宋简体" panose="02000000000000000000" charset="-122"/>
                <a:cs typeface="方正清刻本悦宋简体" panose="02000000000000000000" charset="-122"/>
              </a:rPr>
              <a:t>团队建设</a:t>
            </a:r>
            <a:endParaRPr lang="zh-CN" altLang="en-US" sz="5400">
              <a:solidFill>
                <a:schemeClr val="tx1">
                  <a:lumMod val="75000"/>
                  <a:lumOff val="25000"/>
                </a:schemeClr>
              </a:solidFill>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10" name="文本框 9"/>
          <p:cNvSpPr txBox="1"/>
          <p:nvPr/>
        </p:nvSpPr>
        <p:spPr>
          <a:xfrm>
            <a:off x="7072630" y="2524760"/>
            <a:ext cx="3315335" cy="922020"/>
          </a:xfrm>
          <a:prstGeom prst="rect">
            <a:avLst/>
          </a:prstGeom>
          <a:noFill/>
          <a:effectLst/>
        </p:spPr>
        <p:txBody>
          <a:bodyPr wrap="square" rtlCol="0">
            <a:spAutoFit/>
          </a:bodyPr>
          <a:lstStyle/>
          <a:p>
            <a:pPr algn="l"/>
            <a:r>
              <a:rPr lang="zh-CN" altLang="en-US" sz="5400">
                <a:solidFill>
                  <a:schemeClr val="tx1">
                    <a:lumMod val="75000"/>
                    <a:lumOff val="25000"/>
                  </a:schemeClr>
                </a:solidFill>
                <a:latin typeface="方正清刻本悦宋简体" panose="02000000000000000000" charset="-122"/>
                <a:ea typeface="方正清刻本悦宋简体" panose="02000000000000000000" charset="-122"/>
                <a:cs typeface="方正清刻本悦宋简体" panose="02000000000000000000" charset="-122"/>
              </a:rPr>
              <a:t>商务通用</a:t>
            </a:r>
            <a:endParaRPr lang="zh-CN" altLang="en-US" sz="5400">
              <a:solidFill>
                <a:schemeClr val="tx1">
                  <a:lumMod val="75000"/>
                  <a:lumOff val="25000"/>
                </a:schemeClr>
              </a:solidFill>
              <a:latin typeface="方正清刻本悦宋简体" panose="02000000000000000000" charset="-122"/>
              <a:ea typeface="方正清刻本悦宋简体" panose="02000000000000000000" charset="-122"/>
              <a:cs typeface="方正清刻本悦宋简体" panose="02000000000000000000" charset="-122"/>
            </a:endParaRPr>
          </a:p>
        </p:txBody>
      </p:sp>
      <p:cxnSp>
        <p:nvCxnSpPr>
          <p:cNvPr id="11" name="直接连接符 10"/>
          <p:cNvCxnSpPr/>
          <p:nvPr/>
        </p:nvCxnSpPr>
        <p:spPr>
          <a:xfrm>
            <a:off x="368935" y="2926715"/>
            <a:ext cx="1697355"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125710" y="2926715"/>
            <a:ext cx="1697355"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065655" y="4108450"/>
            <a:ext cx="8059420" cy="64516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Lora" panose="02000503000000020004" charset="0"/>
                <a:ea typeface="华文细黑" panose="02010600040101010101" charset="-122"/>
                <a:sym typeface="+mn-ea"/>
              </a:rPr>
              <a:t>Only by changing the way we treat the environment can we get along well with it.Only by saving the environment can save ourselves.</a:t>
            </a:r>
            <a:endParaRPr lang="zh-CN" altLang="en-US" sz="1200">
              <a:solidFill>
                <a:schemeClr val="tx1">
                  <a:lumMod val="65000"/>
                  <a:lumOff val="35000"/>
                </a:schemeClr>
              </a:solidFill>
              <a:latin typeface="Lora" panose="02000503000000020004" charset="0"/>
              <a:ea typeface="华文细黑" panose="02010600040101010101" charset="-122"/>
              <a:sym typeface="+mn-ea"/>
            </a:endParaRPr>
          </a:p>
        </p:txBody>
      </p:sp>
      <p:sp>
        <p:nvSpPr>
          <p:cNvPr id="14" name="矩形 13"/>
          <p:cNvSpPr/>
          <p:nvPr/>
        </p:nvSpPr>
        <p:spPr>
          <a:xfrm>
            <a:off x="6057265" y="631825"/>
            <a:ext cx="76200" cy="444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S.E.N.S. - Palace Memories">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798830" y="244475"/>
            <a:ext cx="609600" cy="609600"/>
          </a:xfrm>
          <a:prstGeom prst="rect">
            <a:avLst/>
          </a:prstGeom>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3" presetClass="entr" presetSubtype="5"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vertical)">
                                      <p:cBhvr>
                                        <p:cTn id="10" dur="500"/>
                                        <p:tgtEl>
                                          <p:spTgt spid="2"/>
                                        </p:tgtEl>
                                      </p:cBhvr>
                                    </p:animEffect>
                                  </p:childTnLst>
                                </p:cTn>
                              </p:par>
                            </p:childTnLst>
                          </p:cTn>
                        </p:par>
                        <p:par>
                          <p:cTn id="11" fill="hold">
                            <p:stCondLst>
                              <p:cond delay="500"/>
                            </p:stCondLst>
                            <p:childTnLst>
                              <p:par>
                                <p:cTn id="12" presetID="13" presetClass="entr" presetSubtype="16" fill="hold" grpId="0" nodeType="afterEffect">
                                  <p:stCondLst>
                                    <p:cond delay="0"/>
                                  </p:stCondLst>
                                  <p:childTnLst>
                                    <p:set>
                                      <p:cBhvr>
                                        <p:cTn id="13" dur="500" fill="hold">
                                          <p:stCondLst>
                                            <p:cond delay="0"/>
                                          </p:stCondLst>
                                        </p:cTn>
                                        <p:tgtEl>
                                          <p:spTgt spid="6"/>
                                        </p:tgtEl>
                                        <p:attrNameLst>
                                          <p:attrName>style.visibility</p:attrName>
                                        </p:attrNameLst>
                                      </p:cBhvr>
                                      <p:to>
                                        <p:strVal val="visible"/>
                                      </p:to>
                                    </p:set>
                                    <p:animEffect transition="in" filter="plus(in)">
                                      <p:cBhvr>
                                        <p:cTn id="14" dur="500"/>
                                        <p:tgtEl>
                                          <p:spTgt spid="6"/>
                                        </p:tgtEl>
                                      </p:cBhvr>
                                    </p:animEffect>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500"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0" presetClass="entr" presetSubtype="0" fill="hold" nodeType="afterEffect">
                                  <p:stCondLst>
                                    <p:cond delay="0"/>
                                  </p:stCondLst>
                                  <p:childTnLst>
                                    <p:set>
                                      <p:cBhvr>
                                        <p:cTn id="23" dur="500" fill="hold">
                                          <p:stCondLst>
                                            <p:cond delay="0"/>
                                          </p:stCondLst>
                                        </p:cTn>
                                        <p:tgtEl>
                                          <p:spTgt spid="9"/>
                                        </p:tgtEl>
                                        <p:attrNameLst>
                                          <p:attrName>style.visibility</p:attrName>
                                        </p:attrNameLst>
                                      </p:cBhvr>
                                      <p:to>
                                        <p:strVal val="visible"/>
                                      </p:to>
                                    </p:set>
                                    <p:animEffect transition="in" filter="wedge">
                                      <p:cBhvr>
                                        <p:cTn id="24" dur="500"/>
                                        <p:tgtEl>
                                          <p:spTgt spid="9"/>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2" presetClass="entr" presetSubtype="2"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500"/>
                                        <p:tgtEl>
                                          <p:spTgt spid="12"/>
                                        </p:tgtEl>
                                      </p:cBhvr>
                                    </p:animEffect>
                                  </p:childTnLst>
                                </p:cTn>
                              </p:par>
                            </p:childTnLst>
                          </p:cTn>
                        </p:par>
                        <p:par>
                          <p:cTn id="42" fill="hold">
                            <p:stCondLst>
                              <p:cond delay="3500"/>
                            </p:stCondLst>
                            <p:childTnLst>
                              <p:par>
                                <p:cTn id="43" presetID="22" presetClass="entr" presetSubtype="8" fill="hold" grpId="5" nodeType="afterEffect">
                                  <p:stCondLst>
                                    <p:cond delay="0"/>
                                  </p:stCondLst>
                                  <p:iterate type="lt">
                                    <p:tmPct val="0"/>
                                  </p:iterate>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500"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anim calcmode="lin" valueType="num">
                                      <p:cBhvr>
                                        <p:cTn id="50" dur="500" fill="hold"/>
                                        <p:tgtEl>
                                          <p:spTgt spid="7"/>
                                        </p:tgtEl>
                                        <p:attrNameLst>
                                          <p:attrName>ppt_x</p:attrName>
                                        </p:attrNameLst>
                                      </p:cBhvr>
                                      <p:tavLst>
                                        <p:tav tm="0">
                                          <p:val>
                                            <p:strVal val="#ppt_x"/>
                                          </p:val>
                                        </p:tav>
                                        <p:tav tm="100000">
                                          <p:val>
                                            <p:strVal val="#ppt_x"/>
                                          </p:val>
                                        </p:tav>
                                      </p:tavLst>
                                    </p:anim>
                                    <p:anim calcmode="lin" valueType="num">
                                      <p:cBhvr>
                                        <p:cTn id="51"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remove" display="0">
                  <p:stCondLst>
                    <p:cond delay="indefinite"/>
                  </p:stCondLst>
                  <p:endCondLst>
                    <p:cond evt="onStopAudio" delay="0">
                      <p:tgtEl>
                        <p:sldTgt/>
                      </p:tgtEl>
                    </p:cond>
                  </p:endCondLst>
                </p:cTn>
                <p:tgtEl>
                  <p:spTgt spid="13"/>
                </p:tgtEl>
              </p:cMediaNode>
            </p:audio>
          </p:childTnLst>
        </p:cTn>
      </p:par>
    </p:tnLst>
    <p:bldLst>
      <p:bldP spid="6" grpId="0" bldLvl="0" animBg="1"/>
      <p:bldP spid="7" grpId="0" animBg="1"/>
      <p:bldP spid="23" grpId="0" bldLvl="0" animBg="1"/>
      <p:bldP spid="10" grpId="0" bldLvl="0" animBg="1"/>
      <p:bldP spid="24" grpId="0"/>
      <p:bldP spid="24" grpId="2"/>
      <p:bldP spid="24" grpId="4"/>
      <p:bldP spid="24" grpId="5"/>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2" name="椭圆 1"/>
          <p:cNvSpPr/>
          <p:nvPr/>
        </p:nvSpPr>
        <p:spPr>
          <a:xfrm>
            <a:off x="1082040" y="2227580"/>
            <a:ext cx="3001645" cy="3001645"/>
          </a:xfrm>
          <a:prstGeom prst="ellipse">
            <a:avLst/>
          </a:prstGeom>
          <a:blipFill rotWithShape="1">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 Placeholder 1"/>
          <p:cNvSpPr txBox="1"/>
          <p:nvPr/>
        </p:nvSpPr>
        <p:spPr>
          <a:xfrm>
            <a:off x="5808980" y="1841500"/>
            <a:ext cx="5317490" cy="613410"/>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id-ID"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36" name="Text Placeholder 1"/>
          <p:cNvSpPr txBox="1"/>
          <p:nvPr/>
        </p:nvSpPr>
        <p:spPr>
          <a:xfrm>
            <a:off x="5808980" y="2858770"/>
            <a:ext cx="5317490" cy="613410"/>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id-ID"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37" name="Text Placeholder 1"/>
          <p:cNvSpPr txBox="1"/>
          <p:nvPr/>
        </p:nvSpPr>
        <p:spPr>
          <a:xfrm>
            <a:off x="5808980" y="3886200"/>
            <a:ext cx="5317490" cy="613410"/>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id-ID"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38" name="Text Placeholder 1"/>
          <p:cNvSpPr txBox="1"/>
          <p:nvPr/>
        </p:nvSpPr>
        <p:spPr>
          <a:xfrm>
            <a:off x="5808980" y="4907280"/>
            <a:ext cx="5317490" cy="613410"/>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id-ID"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grpSp>
        <p:nvGrpSpPr>
          <p:cNvPr id="39" name="Group 1"/>
          <p:cNvGrpSpPr/>
          <p:nvPr/>
        </p:nvGrpSpPr>
        <p:grpSpPr>
          <a:xfrm>
            <a:off x="4930146" y="1828788"/>
            <a:ext cx="638053" cy="638053"/>
            <a:chOff x="828046" y="2107553"/>
            <a:chExt cx="638053" cy="638053"/>
          </a:xfrm>
          <a:solidFill>
            <a:schemeClr val="bg1"/>
          </a:solidFill>
        </p:grpSpPr>
        <p:sp>
          <p:nvSpPr>
            <p:cNvPr id="40" name="Oval 36"/>
            <p:cNvSpPr/>
            <p:nvPr/>
          </p:nvSpPr>
          <p:spPr>
            <a:xfrm>
              <a:off x="828046" y="2107553"/>
              <a:ext cx="638053" cy="63805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ndParaRPr>
            </a:p>
          </p:txBody>
        </p:sp>
        <p:sp>
          <p:nvSpPr>
            <p:cNvPr id="41" name="Freeform 21"/>
            <p:cNvSpPr>
              <a:spLocks noEditPoints="1"/>
            </p:cNvSpPr>
            <p:nvPr/>
          </p:nvSpPr>
          <p:spPr bwMode="auto">
            <a:xfrm>
              <a:off x="976983" y="2207167"/>
              <a:ext cx="350770" cy="400652"/>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grpFill/>
            <a:ln>
              <a:noFill/>
            </a:ln>
          </p:spPr>
          <p:txBody>
            <a:bodyPr vert="horz" wrap="square" lIns="91440" tIns="45720" rIns="91440" bIns="45720" numCol="1" anchor="t" anchorCtr="0" compatLnSpc="1"/>
            <a:lstStyle/>
            <a:p>
              <a:endParaRPr lang="id-ID" dirty="0">
                <a:solidFill>
                  <a:schemeClr val="tx1">
                    <a:lumMod val="75000"/>
                    <a:lumOff val="25000"/>
                  </a:schemeClr>
                </a:solidFill>
                <a:latin typeface="微软雅黑" panose="020B0503020204020204" charset="-122"/>
              </a:endParaRPr>
            </a:p>
          </p:txBody>
        </p:sp>
      </p:grpSp>
      <p:grpSp>
        <p:nvGrpSpPr>
          <p:cNvPr id="42" name="Group 2"/>
          <p:cNvGrpSpPr/>
          <p:nvPr/>
        </p:nvGrpSpPr>
        <p:grpSpPr>
          <a:xfrm>
            <a:off x="4930146" y="2846757"/>
            <a:ext cx="638053" cy="638053"/>
            <a:chOff x="828046" y="3125522"/>
            <a:chExt cx="638053" cy="638053"/>
          </a:xfrm>
          <a:solidFill>
            <a:schemeClr val="bg1"/>
          </a:solidFill>
        </p:grpSpPr>
        <p:sp>
          <p:nvSpPr>
            <p:cNvPr id="43" name="Oval 42"/>
            <p:cNvSpPr/>
            <p:nvPr/>
          </p:nvSpPr>
          <p:spPr>
            <a:xfrm>
              <a:off x="828046" y="3125522"/>
              <a:ext cx="638053" cy="63805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ndParaRPr>
            </a:p>
          </p:txBody>
        </p:sp>
        <p:sp>
          <p:nvSpPr>
            <p:cNvPr id="44" name="AutoShape 60"/>
            <p:cNvSpPr/>
            <p:nvPr/>
          </p:nvSpPr>
          <p:spPr bwMode="auto">
            <a:xfrm>
              <a:off x="1002095" y="3289348"/>
              <a:ext cx="347119" cy="347116"/>
            </a:xfrm>
            <a:custGeom>
              <a:avLst/>
              <a:gdLst>
                <a:gd name="T0" fmla="*/ 197644 w 21600"/>
                <a:gd name="T1" fmla="*/ 197644 h 21592"/>
                <a:gd name="T2" fmla="*/ 197644 w 21600"/>
                <a:gd name="T3" fmla="*/ 197644 h 21592"/>
                <a:gd name="T4" fmla="*/ 197644 w 21600"/>
                <a:gd name="T5" fmla="*/ 197644 h 21592"/>
                <a:gd name="T6" fmla="*/ 197644 w 21600"/>
                <a:gd name="T7" fmla="*/ 197644 h 215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grpFill/>
            <a:ln>
              <a:noFill/>
            </a:ln>
            <a:effectLst/>
          </p:spPr>
          <p:txBody>
            <a:bodyPr lIns="38100" tIns="38100" rIns="38100" bIns="38100" anchor="ctr"/>
            <a:lstStyle/>
            <a:p>
              <a:endParaRPr lang="en-US" dirty="0">
                <a:solidFill>
                  <a:schemeClr val="tx1">
                    <a:lumMod val="75000"/>
                    <a:lumOff val="25000"/>
                  </a:schemeClr>
                </a:solidFill>
                <a:latin typeface="微软雅黑" panose="020B0503020204020204" charset="-122"/>
              </a:endParaRPr>
            </a:p>
          </p:txBody>
        </p:sp>
      </p:grpSp>
      <p:grpSp>
        <p:nvGrpSpPr>
          <p:cNvPr id="45" name="Group 23"/>
          <p:cNvGrpSpPr/>
          <p:nvPr/>
        </p:nvGrpSpPr>
        <p:grpSpPr>
          <a:xfrm>
            <a:off x="4930146" y="4893741"/>
            <a:ext cx="638053" cy="638053"/>
            <a:chOff x="828046" y="5172506"/>
            <a:chExt cx="638053" cy="638053"/>
          </a:xfrm>
          <a:solidFill>
            <a:schemeClr val="bg1"/>
          </a:solidFill>
        </p:grpSpPr>
        <p:sp>
          <p:nvSpPr>
            <p:cNvPr id="46" name="Oval 48"/>
            <p:cNvSpPr/>
            <p:nvPr/>
          </p:nvSpPr>
          <p:spPr>
            <a:xfrm>
              <a:off x="828046" y="5172506"/>
              <a:ext cx="638053" cy="63805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ndParaRPr>
            </a:p>
          </p:txBody>
        </p:sp>
        <p:sp>
          <p:nvSpPr>
            <p:cNvPr id="47" name="Freeform 328"/>
            <p:cNvSpPr>
              <a:spLocks noChangeAspect="1" noChangeArrowheads="1"/>
            </p:cNvSpPr>
            <p:nvPr/>
          </p:nvSpPr>
          <p:spPr bwMode="auto">
            <a:xfrm>
              <a:off x="912828" y="5360849"/>
              <a:ext cx="468488" cy="261365"/>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grpFill/>
            <a:ln>
              <a:noFill/>
            </a:ln>
            <a:effectLst/>
          </p:spPr>
          <p:txBody>
            <a:bodyPr wrap="none" lIns="243785" tIns="121892" rIns="243785" bIns="121892" anchor="ctr"/>
            <a:lstStyle/>
            <a:p>
              <a:pPr>
                <a:defRPr/>
              </a:pPr>
              <a:endParaRPr lang="en-US" sz="2400" dirty="0">
                <a:solidFill>
                  <a:schemeClr val="tx1">
                    <a:lumMod val="75000"/>
                    <a:lumOff val="25000"/>
                  </a:schemeClr>
                </a:solidFill>
                <a:latin typeface="微软雅黑" panose="020B0503020204020204" charset="-122"/>
                <a:ea typeface="宋体" panose="02010600030101010101" pitchFamily="2" charset="-122"/>
              </a:endParaRPr>
            </a:p>
          </p:txBody>
        </p:sp>
      </p:grpSp>
      <p:grpSp>
        <p:nvGrpSpPr>
          <p:cNvPr id="48" name="Group 22"/>
          <p:cNvGrpSpPr/>
          <p:nvPr/>
        </p:nvGrpSpPr>
        <p:grpSpPr>
          <a:xfrm>
            <a:off x="4930146" y="3873531"/>
            <a:ext cx="638053" cy="638053"/>
            <a:chOff x="828046" y="4152296"/>
            <a:chExt cx="638053" cy="638053"/>
          </a:xfrm>
          <a:solidFill>
            <a:schemeClr val="bg1"/>
          </a:solidFill>
        </p:grpSpPr>
        <p:sp>
          <p:nvSpPr>
            <p:cNvPr id="49" name="Oval 45"/>
            <p:cNvSpPr/>
            <p:nvPr/>
          </p:nvSpPr>
          <p:spPr>
            <a:xfrm>
              <a:off x="828046" y="4152296"/>
              <a:ext cx="638053" cy="63805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ndParaRPr>
            </a:p>
          </p:txBody>
        </p:sp>
        <p:sp>
          <p:nvSpPr>
            <p:cNvPr id="50" name="Freeform 66"/>
            <p:cNvSpPr>
              <a:spLocks noChangeAspect="1" noChangeArrowheads="1"/>
            </p:cNvSpPr>
            <p:nvPr/>
          </p:nvSpPr>
          <p:spPr bwMode="auto">
            <a:xfrm>
              <a:off x="951562" y="4271884"/>
              <a:ext cx="341250" cy="408425"/>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grpFill/>
            <a:ln>
              <a:noFill/>
            </a:ln>
            <a:effectLst/>
          </p:spPr>
          <p:txBody>
            <a:bodyPr wrap="square" anchor="ctr">
              <a:noAutofit/>
            </a:bodyPr>
            <a:lstStyle/>
            <a:p>
              <a:pPr>
                <a:defRPr/>
              </a:pPr>
              <a:endParaRPr lang="en-US" sz="2400" dirty="0">
                <a:solidFill>
                  <a:schemeClr val="tx1">
                    <a:lumMod val="75000"/>
                    <a:lumOff val="25000"/>
                  </a:schemeClr>
                </a:solidFill>
                <a:latin typeface="微软雅黑" panose="020B0503020204020204" charset="-122"/>
                <a:ea typeface="宋体" panose="02010600030101010101" pitchFamily="2" charset="-122"/>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0" presetClass="entr" presetSubtype="0"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edge">
                                      <p:cBhvr>
                                        <p:cTn id="17" dur="500"/>
                                        <p:tgtEl>
                                          <p:spTgt spid="2"/>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up)">
                                      <p:cBhvr>
                                        <p:cTn id="21" dur="500"/>
                                        <p:tgtEl>
                                          <p:spTgt spid="3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up)">
                                      <p:cBhvr>
                                        <p:cTn id="35" dur="500"/>
                                        <p:tgtEl>
                                          <p:spTgt spid="4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up)">
                                      <p:cBhvr>
                                        <p:cTn id="42" dur="500"/>
                                        <p:tgtEl>
                                          <p:spTgt spid="4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P spid="35" grpId="0"/>
      <p:bldP spid="3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grpSp>
        <p:nvGrpSpPr>
          <p:cNvPr id="9" name="Group 127"/>
          <p:cNvGrpSpPr>
            <a:grpSpLocks noChangeAspect="1"/>
          </p:cNvGrpSpPr>
          <p:nvPr/>
        </p:nvGrpSpPr>
        <p:grpSpPr>
          <a:xfrm>
            <a:off x="4865301" y="2207334"/>
            <a:ext cx="2461768" cy="2480949"/>
            <a:chOff x="9134879" y="1164239"/>
            <a:chExt cx="3055938" cy="3079750"/>
          </a:xfrm>
        </p:grpSpPr>
        <p:sp>
          <p:nvSpPr>
            <p:cNvPr id="129" name="AutoShape 3"/>
            <p:cNvSpPr>
              <a:spLocks noChangeAspect="1" noChangeArrowheads="1" noTextEdit="1"/>
            </p:cNvSpPr>
            <p:nvPr/>
          </p:nvSpPr>
          <p:spPr bwMode="auto">
            <a:xfrm>
              <a:off x="9134879" y="1175351"/>
              <a:ext cx="3035300" cy="2971800"/>
            </a:xfrm>
            <a:prstGeom prst="rect">
              <a:avLst/>
            </a:prstGeom>
            <a:noFill/>
            <a:ln w="9525">
              <a:noFill/>
              <a:miter lim="800000"/>
            </a:ln>
          </p:spPr>
          <p:txBody>
            <a:bodyPr vert="horz" wrap="square" lIns="75011" tIns="37505" rIns="75011" bIns="37505" numCol="1" anchor="t" anchorCtr="0" compatLnSpc="1"/>
            <a:lstStyle/>
            <a:p>
              <a:pPr algn="just">
                <a:lnSpc>
                  <a:spcPct val="120000"/>
                </a:lnSpc>
              </a:pPr>
              <a:endParaRPr lang="en-US" sz="6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0" name="Freeform 5"/>
            <p:cNvSpPr/>
            <p:nvPr/>
          </p:nvSpPr>
          <p:spPr bwMode="auto">
            <a:xfrm>
              <a:off x="9134879" y="1164239"/>
              <a:ext cx="3055938" cy="2982913"/>
            </a:xfrm>
            <a:custGeom>
              <a:avLst/>
              <a:gdLst/>
              <a:ahLst/>
              <a:cxnLst>
                <a:cxn ang="0">
                  <a:pos x="277" y="130"/>
                </a:cxn>
                <a:cxn ang="0">
                  <a:pos x="278" y="103"/>
                </a:cxn>
                <a:cxn ang="0">
                  <a:pos x="261" y="81"/>
                </a:cxn>
                <a:cxn ang="0">
                  <a:pos x="256" y="57"/>
                </a:cxn>
                <a:cxn ang="0">
                  <a:pos x="239" y="44"/>
                </a:cxn>
                <a:cxn ang="0">
                  <a:pos x="231" y="29"/>
                </a:cxn>
                <a:cxn ang="0">
                  <a:pos x="209" y="18"/>
                </a:cxn>
                <a:cxn ang="0">
                  <a:pos x="171" y="0"/>
                </a:cxn>
                <a:cxn ang="0">
                  <a:pos x="152" y="4"/>
                </a:cxn>
                <a:cxn ang="0">
                  <a:pos x="139" y="14"/>
                </a:cxn>
                <a:cxn ang="0">
                  <a:pos x="133" y="9"/>
                </a:cxn>
                <a:cxn ang="0">
                  <a:pos x="112" y="2"/>
                </a:cxn>
                <a:cxn ang="0">
                  <a:pos x="79" y="18"/>
                </a:cxn>
                <a:cxn ang="0">
                  <a:pos x="56" y="29"/>
                </a:cxn>
                <a:cxn ang="0">
                  <a:pos x="47" y="44"/>
                </a:cxn>
                <a:cxn ang="0">
                  <a:pos x="30" y="57"/>
                </a:cxn>
                <a:cxn ang="0">
                  <a:pos x="25" y="81"/>
                </a:cxn>
                <a:cxn ang="0">
                  <a:pos x="8" y="103"/>
                </a:cxn>
                <a:cxn ang="0">
                  <a:pos x="9" y="130"/>
                </a:cxn>
                <a:cxn ang="0">
                  <a:pos x="1" y="167"/>
                </a:cxn>
                <a:cxn ang="0">
                  <a:pos x="22" y="207"/>
                </a:cxn>
                <a:cxn ang="0">
                  <a:pos x="29" y="233"/>
                </a:cxn>
                <a:cxn ang="0">
                  <a:pos x="50" y="246"/>
                </a:cxn>
                <a:cxn ang="0">
                  <a:pos x="58" y="262"/>
                </a:cxn>
                <a:cxn ang="0">
                  <a:pos x="84" y="273"/>
                </a:cxn>
                <a:cxn ang="0">
                  <a:pos x="90" y="272"/>
                </a:cxn>
                <a:cxn ang="0">
                  <a:pos x="114" y="280"/>
                </a:cxn>
                <a:cxn ang="0">
                  <a:pos x="146" y="260"/>
                </a:cxn>
                <a:cxn ang="0">
                  <a:pos x="159" y="274"/>
                </a:cxn>
                <a:cxn ang="0">
                  <a:pos x="175" y="279"/>
                </a:cxn>
                <a:cxn ang="0">
                  <a:pos x="196" y="272"/>
                </a:cxn>
                <a:cxn ang="0">
                  <a:pos x="203" y="273"/>
                </a:cxn>
                <a:cxn ang="0">
                  <a:pos x="225" y="265"/>
                </a:cxn>
                <a:cxn ang="0">
                  <a:pos x="237" y="246"/>
                </a:cxn>
                <a:cxn ang="0">
                  <a:pos x="257" y="233"/>
                </a:cxn>
                <a:cxn ang="0">
                  <a:pos x="265" y="207"/>
                </a:cxn>
                <a:cxn ang="0">
                  <a:pos x="286" y="167"/>
                </a:cxn>
                <a:cxn ang="0">
                  <a:pos x="277" y="130"/>
                </a:cxn>
              </a:cxnLst>
              <a:rect l="0" t="0" r="r" b="b"/>
              <a:pathLst>
                <a:path w="287" h="280">
                  <a:moveTo>
                    <a:pt x="277" y="130"/>
                  </a:moveTo>
                  <a:cubicBezTo>
                    <a:pt x="281" y="122"/>
                    <a:pt x="281" y="112"/>
                    <a:pt x="278" y="103"/>
                  </a:cubicBezTo>
                  <a:cubicBezTo>
                    <a:pt x="275" y="93"/>
                    <a:pt x="269" y="85"/>
                    <a:pt x="261" y="81"/>
                  </a:cubicBezTo>
                  <a:cubicBezTo>
                    <a:pt x="262" y="73"/>
                    <a:pt x="261" y="64"/>
                    <a:pt x="256" y="57"/>
                  </a:cubicBezTo>
                  <a:cubicBezTo>
                    <a:pt x="252" y="51"/>
                    <a:pt x="246" y="46"/>
                    <a:pt x="239" y="44"/>
                  </a:cubicBezTo>
                  <a:cubicBezTo>
                    <a:pt x="238" y="38"/>
                    <a:pt x="235" y="33"/>
                    <a:pt x="231" y="29"/>
                  </a:cubicBezTo>
                  <a:cubicBezTo>
                    <a:pt x="225" y="22"/>
                    <a:pt x="217" y="19"/>
                    <a:pt x="209" y="18"/>
                  </a:cubicBezTo>
                  <a:cubicBezTo>
                    <a:pt x="201" y="7"/>
                    <a:pt x="187" y="0"/>
                    <a:pt x="171" y="0"/>
                  </a:cubicBezTo>
                  <a:cubicBezTo>
                    <a:pt x="164" y="0"/>
                    <a:pt x="158" y="1"/>
                    <a:pt x="152" y="4"/>
                  </a:cubicBezTo>
                  <a:cubicBezTo>
                    <a:pt x="146" y="7"/>
                    <a:pt x="142" y="10"/>
                    <a:pt x="139" y="14"/>
                  </a:cubicBezTo>
                  <a:cubicBezTo>
                    <a:pt x="137" y="12"/>
                    <a:pt x="135" y="11"/>
                    <a:pt x="133" y="9"/>
                  </a:cubicBezTo>
                  <a:cubicBezTo>
                    <a:pt x="127" y="4"/>
                    <a:pt x="120" y="2"/>
                    <a:pt x="112" y="2"/>
                  </a:cubicBezTo>
                  <a:cubicBezTo>
                    <a:pt x="100" y="2"/>
                    <a:pt x="89" y="8"/>
                    <a:pt x="79" y="18"/>
                  </a:cubicBezTo>
                  <a:cubicBezTo>
                    <a:pt x="71" y="18"/>
                    <a:pt x="62" y="22"/>
                    <a:pt x="56" y="29"/>
                  </a:cubicBezTo>
                  <a:cubicBezTo>
                    <a:pt x="52" y="33"/>
                    <a:pt x="49" y="38"/>
                    <a:pt x="47" y="44"/>
                  </a:cubicBezTo>
                  <a:cubicBezTo>
                    <a:pt x="40" y="46"/>
                    <a:pt x="34" y="51"/>
                    <a:pt x="30" y="57"/>
                  </a:cubicBezTo>
                  <a:cubicBezTo>
                    <a:pt x="26" y="64"/>
                    <a:pt x="24" y="73"/>
                    <a:pt x="25" y="81"/>
                  </a:cubicBezTo>
                  <a:cubicBezTo>
                    <a:pt x="17" y="85"/>
                    <a:pt x="11" y="93"/>
                    <a:pt x="8" y="103"/>
                  </a:cubicBezTo>
                  <a:cubicBezTo>
                    <a:pt x="5" y="112"/>
                    <a:pt x="6" y="122"/>
                    <a:pt x="9" y="130"/>
                  </a:cubicBezTo>
                  <a:cubicBezTo>
                    <a:pt x="0" y="143"/>
                    <a:pt x="0" y="161"/>
                    <a:pt x="1" y="167"/>
                  </a:cubicBezTo>
                  <a:cubicBezTo>
                    <a:pt x="2" y="185"/>
                    <a:pt x="10" y="199"/>
                    <a:pt x="22" y="207"/>
                  </a:cubicBezTo>
                  <a:cubicBezTo>
                    <a:pt x="21" y="216"/>
                    <a:pt x="24" y="225"/>
                    <a:pt x="29" y="233"/>
                  </a:cubicBezTo>
                  <a:cubicBezTo>
                    <a:pt x="35" y="240"/>
                    <a:pt x="42" y="245"/>
                    <a:pt x="50" y="246"/>
                  </a:cubicBezTo>
                  <a:cubicBezTo>
                    <a:pt x="51" y="252"/>
                    <a:pt x="54" y="258"/>
                    <a:pt x="58" y="262"/>
                  </a:cubicBezTo>
                  <a:cubicBezTo>
                    <a:pt x="65" y="269"/>
                    <a:pt x="74" y="273"/>
                    <a:pt x="84" y="273"/>
                  </a:cubicBezTo>
                  <a:cubicBezTo>
                    <a:pt x="86" y="273"/>
                    <a:pt x="88" y="273"/>
                    <a:pt x="90" y="272"/>
                  </a:cubicBezTo>
                  <a:cubicBezTo>
                    <a:pt x="98" y="278"/>
                    <a:pt x="106" y="280"/>
                    <a:pt x="114" y="280"/>
                  </a:cubicBezTo>
                  <a:cubicBezTo>
                    <a:pt x="127" y="280"/>
                    <a:pt x="139" y="273"/>
                    <a:pt x="146" y="260"/>
                  </a:cubicBezTo>
                  <a:cubicBezTo>
                    <a:pt x="149" y="266"/>
                    <a:pt x="153" y="271"/>
                    <a:pt x="159" y="274"/>
                  </a:cubicBezTo>
                  <a:cubicBezTo>
                    <a:pt x="164" y="277"/>
                    <a:pt x="169" y="279"/>
                    <a:pt x="175" y="279"/>
                  </a:cubicBezTo>
                  <a:cubicBezTo>
                    <a:pt x="183" y="279"/>
                    <a:pt x="190" y="277"/>
                    <a:pt x="196" y="272"/>
                  </a:cubicBezTo>
                  <a:cubicBezTo>
                    <a:pt x="198" y="273"/>
                    <a:pt x="201" y="273"/>
                    <a:pt x="203" y="273"/>
                  </a:cubicBezTo>
                  <a:cubicBezTo>
                    <a:pt x="211" y="273"/>
                    <a:pt x="219" y="270"/>
                    <a:pt x="225" y="265"/>
                  </a:cubicBezTo>
                  <a:cubicBezTo>
                    <a:pt x="231" y="260"/>
                    <a:pt x="235" y="254"/>
                    <a:pt x="237" y="246"/>
                  </a:cubicBezTo>
                  <a:cubicBezTo>
                    <a:pt x="245" y="245"/>
                    <a:pt x="252" y="240"/>
                    <a:pt x="257" y="233"/>
                  </a:cubicBezTo>
                  <a:cubicBezTo>
                    <a:pt x="263" y="225"/>
                    <a:pt x="265" y="216"/>
                    <a:pt x="265" y="207"/>
                  </a:cubicBezTo>
                  <a:cubicBezTo>
                    <a:pt x="276" y="199"/>
                    <a:pt x="284" y="185"/>
                    <a:pt x="286" y="167"/>
                  </a:cubicBezTo>
                  <a:cubicBezTo>
                    <a:pt x="287" y="156"/>
                    <a:pt x="285" y="141"/>
                    <a:pt x="277" y="130"/>
                  </a:cubicBezTo>
                  <a:close/>
                </a:path>
              </a:pathLst>
            </a:custGeom>
            <a:solidFill>
              <a:schemeClr val="tx1">
                <a:lumMod val="75000"/>
                <a:lumOff val="25000"/>
              </a:schemeClr>
            </a:solidFill>
            <a:ln w="9525">
              <a:noFill/>
              <a:round/>
            </a:ln>
          </p:spPr>
          <p:txBody>
            <a:bodyPr vert="horz" wrap="square" lIns="75011" tIns="37505" rIns="75011" bIns="37505" numCol="1" anchor="t" anchorCtr="0" compatLnSpc="1"/>
            <a:lstStyle/>
            <a:p>
              <a:pPr algn="just">
                <a:lnSpc>
                  <a:spcPct val="120000"/>
                </a:lnSpc>
              </a:pPr>
              <a:endParaRPr lang="en-US" sz="6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1" name="Freeform 6"/>
            <p:cNvSpPr>
              <a:spLocks noEditPoints="1"/>
            </p:cNvSpPr>
            <p:nvPr/>
          </p:nvSpPr>
          <p:spPr bwMode="auto">
            <a:xfrm>
              <a:off x="9230129" y="1218214"/>
              <a:ext cx="2865438" cy="3025775"/>
            </a:xfrm>
            <a:custGeom>
              <a:avLst/>
              <a:gdLst/>
              <a:ahLst/>
              <a:cxnLst>
                <a:cxn ang="0">
                  <a:pos x="124" y="67"/>
                </a:cxn>
                <a:cxn ang="0">
                  <a:pos x="124" y="212"/>
                </a:cxn>
                <a:cxn ang="0">
                  <a:pos x="23" y="197"/>
                </a:cxn>
                <a:cxn ang="0">
                  <a:pos x="27" y="81"/>
                </a:cxn>
                <a:cxn ang="0">
                  <a:pos x="150" y="13"/>
                </a:cxn>
                <a:cxn ang="0">
                  <a:pos x="151" y="135"/>
                </a:cxn>
                <a:cxn ang="0">
                  <a:pos x="187" y="88"/>
                </a:cxn>
                <a:cxn ang="0">
                  <a:pos x="160" y="72"/>
                </a:cxn>
                <a:cxn ang="0">
                  <a:pos x="178" y="75"/>
                </a:cxn>
                <a:cxn ang="0">
                  <a:pos x="150" y="13"/>
                </a:cxn>
                <a:cxn ang="0">
                  <a:pos x="158" y="255"/>
                </a:cxn>
                <a:cxn ang="0">
                  <a:pos x="211" y="225"/>
                </a:cxn>
                <a:cxn ang="0">
                  <a:pos x="252" y="131"/>
                </a:cxn>
                <a:cxn ang="0">
                  <a:pos x="220" y="166"/>
                </a:cxn>
                <a:cxn ang="0">
                  <a:pos x="214" y="192"/>
                </a:cxn>
                <a:cxn ang="0">
                  <a:pos x="211" y="147"/>
                </a:cxn>
                <a:cxn ang="0">
                  <a:pos x="171" y="133"/>
                </a:cxn>
                <a:cxn ang="0">
                  <a:pos x="188" y="236"/>
                </a:cxn>
                <a:cxn ang="0">
                  <a:pos x="160" y="214"/>
                </a:cxn>
                <a:cxn ang="0">
                  <a:pos x="154" y="141"/>
                </a:cxn>
                <a:cxn ang="0">
                  <a:pos x="237" y="128"/>
                </a:cxn>
                <a:cxn ang="0">
                  <a:pos x="211" y="63"/>
                </a:cxn>
                <a:cxn ang="0">
                  <a:pos x="195" y="23"/>
                </a:cxn>
                <a:cxn ang="0">
                  <a:pos x="144" y="91"/>
                </a:cxn>
                <a:cxn ang="0">
                  <a:pos x="143" y="234"/>
                </a:cxn>
                <a:cxn ang="0">
                  <a:pos x="210" y="253"/>
                </a:cxn>
                <a:cxn ang="0">
                  <a:pos x="267" y="161"/>
                </a:cxn>
                <a:cxn ang="0">
                  <a:pos x="222" y="46"/>
                </a:cxn>
                <a:cxn ang="0">
                  <a:pos x="90" y="120"/>
                </a:cxn>
                <a:cxn ang="0">
                  <a:pos x="96" y="119"/>
                </a:cxn>
                <a:cxn ang="0">
                  <a:pos x="92" y="126"/>
                </a:cxn>
                <a:cxn ang="0">
                  <a:pos x="52" y="139"/>
                </a:cxn>
                <a:cxn ang="0">
                  <a:pos x="118" y="163"/>
                </a:cxn>
                <a:cxn ang="0">
                  <a:pos x="115" y="17"/>
                </a:cxn>
                <a:cxn ang="0">
                  <a:pos x="97" y="56"/>
                </a:cxn>
                <a:cxn ang="0">
                  <a:pos x="111" y="40"/>
                </a:cxn>
                <a:cxn ang="0">
                  <a:pos x="79" y="76"/>
                </a:cxn>
                <a:cxn ang="0">
                  <a:pos x="98" y="171"/>
                </a:cxn>
                <a:cxn ang="0">
                  <a:pos x="97" y="195"/>
                </a:cxn>
                <a:cxn ang="0">
                  <a:pos x="94" y="237"/>
                </a:cxn>
                <a:cxn ang="0">
                  <a:pos x="77" y="162"/>
                </a:cxn>
                <a:cxn ang="0">
                  <a:pos x="8" y="161"/>
                </a:cxn>
                <a:cxn ang="0">
                  <a:pos x="85" y="249"/>
                </a:cxn>
                <a:cxn ang="0">
                  <a:pos x="98" y="171"/>
                </a:cxn>
                <a:cxn ang="0">
                  <a:pos x="62" y="99"/>
                </a:cxn>
                <a:cxn ang="0">
                  <a:pos x="38" y="86"/>
                </a:cxn>
              </a:cxnLst>
              <a:rect l="0" t="0" r="r" b="b"/>
              <a:pathLst>
                <a:path w="269" h="284">
                  <a:moveTo>
                    <a:pt x="74" y="23"/>
                  </a:moveTo>
                  <a:cubicBezTo>
                    <a:pt x="85" y="9"/>
                    <a:pt x="103" y="0"/>
                    <a:pt x="119" y="12"/>
                  </a:cubicBezTo>
                  <a:cubicBezTo>
                    <a:pt x="136" y="25"/>
                    <a:pt x="135" y="50"/>
                    <a:pt x="124" y="67"/>
                  </a:cubicBezTo>
                  <a:cubicBezTo>
                    <a:pt x="135" y="81"/>
                    <a:pt x="134" y="105"/>
                    <a:pt x="121" y="117"/>
                  </a:cubicBezTo>
                  <a:cubicBezTo>
                    <a:pt x="132" y="130"/>
                    <a:pt x="133" y="153"/>
                    <a:pt x="123" y="167"/>
                  </a:cubicBezTo>
                  <a:cubicBezTo>
                    <a:pt x="135" y="179"/>
                    <a:pt x="135" y="200"/>
                    <a:pt x="124" y="212"/>
                  </a:cubicBezTo>
                  <a:cubicBezTo>
                    <a:pt x="149" y="245"/>
                    <a:pt x="113" y="284"/>
                    <a:pt x="84" y="257"/>
                  </a:cubicBezTo>
                  <a:cubicBezTo>
                    <a:pt x="67" y="263"/>
                    <a:pt x="49" y="251"/>
                    <a:pt x="49" y="233"/>
                  </a:cubicBezTo>
                  <a:cubicBezTo>
                    <a:pt x="31" y="233"/>
                    <a:pt x="18" y="215"/>
                    <a:pt x="23" y="197"/>
                  </a:cubicBezTo>
                  <a:cubicBezTo>
                    <a:pt x="9" y="191"/>
                    <a:pt x="2" y="176"/>
                    <a:pt x="1" y="161"/>
                  </a:cubicBezTo>
                  <a:cubicBezTo>
                    <a:pt x="0" y="149"/>
                    <a:pt x="3" y="134"/>
                    <a:pt x="12" y="126"/>
                  </a:cubicBezTo>
                  <a:cubicBezTo>
                    <a:pt x="0" y="111"/>
                    <a:pt x="9" y="86"/>
                    <a:pt x="27" y="81"/>
                  </a:cubicBezTo>
                  <a:cubicBezTo>
                    <a:pt x="21" y="66"/>
                    <a:pt x="30" y="47"/>
                    <a:pt x="47" y="46"/>
                  </a:cubicBezTo>
                  <a:cubicBezTo>
                    <a:pt x="46" y="33"/>
                    <a:pt x="61" y="20"/>
                    <a:pt x="74" y="23"/>
                  </a:cubicBezTo>
                  <a:close/>
                  <a:moveTo>
                    <a:pt x="150" y="13"/>
                  </a:moveTo>
                  <a:cubicBezTo>
                    <a:pt x="132" y="21"/>
                    <a:pt x="147" y="40"/>
                    <a:pt x="155" y="49"/>
                  </a:cubicBezTo>
                  <a:cubicBezTo>
                    <a:pt x="135" y="59"/>
                    <a:pt x="137" y="80"/>
                    <a:pt x="156" y="91"/>
                  </a:cubicBezTo>
                  <a:cubicBezTo>
                    <a:pt x="140" y="101"/>
                    <a:pt x="133" y="124"/>
                    <a:pt x="151" y="135"/>
                  </a:cubicBezTo>
                  <a:cubicBezTo>
                    <a:pt x="155" y="133"/>
                    <a:pt x="160" y="132"/>
                    <a:pt x="164" y="132"/>
                  </a:cubicBezTo>
                  <a:cubicBezTo>
                    <a:pt x="164" y="120"/>
                    <a:pt x="171" y="111"/>
                    <a:pt x="183" y="108"/>
                  </a:cubicBezTo>
                  <a:cubicBezTo>
                    <a:pt x="181" y="101"/>
                    <a:pt x="183" y="94"/>
                    <a:pt x="187" y="88"/>
                  </a:cubicBezTo>
                  <a:cubicBezTo>
                    <a:pt x="182" y="87"/>
                    <a:pt x="177" y="84"/>
                    <a:pt x="173" y="78"/>
                  </a:cubicBezTo>
                  <a:cubicBezTo>
                    <a:pt x="168" y="81"/>
                    <a:pt x="162" y="81"/>
                    <a:pt x="157" y="78"/>
                  </a:cubicBezTo>
                  <a:cubicBezTo>
                    <a:pt x="160" y="72"/>
                    <a:pt x="160" y="72"/>
                    <a:pt x="160" y="72"/>
                  </a:cubicBezTo>
                  <a:cubicBezTo>
                    <a:pt x="167" y="77"/>
                    <a:pt x="180" y="69"/>
                    <a:pt x="179" y="60"/>
                  </a:cubicBezTo>
                  <a:cubicBezTo>
                    <a:pt x="185" y="59"/>
                    <a:pt x="185" y="59"/>
                    <a:pt x="185" y="59"/>
                  </a:cubicBezTo>
                  <a:cubicBezTo>
                    <a:pt x="186" y="65"/>
                    <a:pt x="183" y="71"/>
                    <a:pt x="178" y="75"/>
                  </a:cubicBezTo>
                  <a:cubicBezTo>
                    <a:pt x="188" y="88"/>
                    <a:pt x="211" y="82"/>
                    <a:pt x="204" y="59"/>
                  </a:cubicBezTo>
                  <a:cubicBezTo>
                    <a:pt x="229" y="47"/>
                    <a:pt x="206" y="22"/>
                    <a:pt x="191" y="32"/>
                  </a:cubicBezTo>
                  <a:cubicBezTo>
                    <a:pt x="189" y="15"/>
                    <a:pt x="166" y="6"/>
                    <a:pt x="150" y="13"/>
                  </a:cubicBezTo>
                  <a:close/>
                  <a:moveTo>
                    <a:pt x="155" y="192"/>
                  </a:moveTo>
                  <a:cubicBezTo>
                    <a:pt x="136" y="197"/>
                    <a:pt x="135" y="223"/>
                    <a:pt x="151" y="231"/>
                  </a:cubicBezTo>
                  <a:cubicBezTo>
                    <a:pt x="148" y="241"/>
                    <a:pt x="149" y="250"/>
                    <a:pt x="158" y="255"/>
                  </a:cubicBezTo>
                  <a:cubicBezTo>
                    <a:pt x="168" y="261"/>
                    <a:pt x="176" y="256"/>
                    <a:pt x="183" y="249"/>
                  </a:cubicBezTo>
                  <a:cubicBezTo>
                    <a:pt x="191" y="253"/>
                    <a:pt x="199" y="253"/>
                    <a:pt x="206" y="248"/>
                  </a:cubicBezTo>
                  <a:cubicBezTo>
                    <a:pt x="214" y="241"/>
                    <a:pt x="213" y="234"/>
                    <a:pt x="211" y="225"/>
                  </a:cubicBezTo>
                  <a:cubicBezTo>
                    <a:pt x="230" y="232"/>
                    <a:pt x="246" y="212"/>
                    <a:pt x="237" y="194"/>
                  </a:cubicBezTo>
                  <a:cubicBezTo>
                    <a:pt x="253" y="188"/>
                    <a:pt x="259" y="177"/>
                    <a:pt x="261" y="161"/>
                  </a:cubicBezTo>
                  <a:cubicBezTo>
                    <a:pt x="262" y="151"/>
                    <a:pt x="260" y="137"/>
                    <a:pt x="252" y="131"/>
                  </a:cubicBezTo>
                  <a:cubicBezTo>
                    <a:pt x="248" y="133"/>
                    <a:pt x="245" y="134"/>
                    <a:pt x="241" y="135"/>
                  </a:cubicBezTo>
                  <a:cubicBezTo>
                    <a:pt x="236" y="144"/>
                    <a:pt x="228" y="150"/>
                    <a:pt x="218" y="149"/>
                  </a:cubicBezTo>
                  <a:cubicBezTo>
                    <a:pt x="216" y="154"/>
                    <a:pt x="217" y="161"/>
                    <a:pt x="220" y="166"/>
                  </a:cubicBezTo>
                  <a:cubicBezTo>
                    <a:pt x="226" y="163"/>
                    <a:pt x="234" y="165"/>
                    <a:pt x="241" y="169"/>
                  </a:cubicBezTo>
                  <a:cubicBezTo>
                    <a:pt x="237" y="174"/>
                    <a:pt x="237" y="174"/>
                    <a:pt x="237" y="174"/>
                  </a:cubicBezTo>
                  <a:cubicBezTo>
                    <a:pt x="224" y="166"/>
                    <a:pt x="212" y="176"/>
                    <a:pt x="214" y="192"/>
                  </a:cubicBezTo>
                  <a:cubicBezTo>
                    <a:pt x="208" y="192"/>
                    <a:pt x="208" y="192"/>
                    <a:pt x="208" y="192"/>
                  </a:cubicBezTo>
                  <a:cubicBezTo>
                    <a:pt x="207" y="184"/>
                    <a:pt x="208" y="176"/>
                    <a:pt x="214" y="170"/>
                  </a:cubicBezTo>
                  <a:cubicBezTo>
                    <a:pt x="210" y="163"/>
                    <a:pt x="210" y="154"/>
                    <a:pt x="211" y="147"/>
                  </a:cubicBezTo>
                  <a:cubicBezTo>
                    <a:pt x="202" y="143"/>
                    <a:pt x="197" y="134"/>
                    <a:pt x="198" y="124"/>
                  </a:cubicBezTo>
                  <a:cubicBezTo>
                    <a:pt x="192" y="123"/>
                    <a:pt x="188" y="119"/>
                    <a:pt x="185" y="114"/>
                  </a:cubicBezTo>
                  <a:cubicBezTo>
                    <a:pt x="175" y="116"/>
                    <a:pt x="170" y="124"/>
                    <a:pt x="171" y="133"/>
                  </a:cubicBezTo>
                  <a:cubicBezTo>
                    <a:pt x="189" y="140"/>
                    <a:pt x="193" y="161"/>
                    <a:pt x="182" y="176"/>
                  </a:cubicBezTo>
                  <a:cubicBezTo>
                    <a:pt x="195" y="186"/>
                    <a:pt x="195" y="206"/>
                    <a:pt x="184" y="218"/>
                  </a:cubicBezTo>
                  <a:cubicBezTo>
                    <a:pt x="189" y="223"/>
                    <a:pt x="190" y="230"/>
                    <a:pt x="188" y="236"/>
                  </a:cubicBezTo>
                  <a:cubicBezTo>
                    <a:pt x="182" y="234"/>
                    <a:pt x="182" y="234"/>
                    <a:pt x="182" y="234"/>
                  </a:cubicBezTo>
                  <a:cubicBezTo>
                    <a:pt x="185" y="221"/>
                    <a:pt x="173" y="216"/>
                    <a:pt x="163" y="220"/>
                  </a:cubicBezTo>
                  <a:cubicBezTo>
                    <a:pt x="160" y="214"/>
                    <a:pt x="160" y="214"/>
                    <a:pt x="160" y="214"/>
                  </a:cubicBezTo>
                  <a:cubicBezTo>
                    <a:pt x="166" y="212"/>
                    <a:pt x="173" y="211"/>
                    <a:pt x="179" y="214"/>
                  </a:cubicBezTo>
                  <a:cubicBezTo>
                    <a:pt x="191" y="203"/>
                    <a:pt x="185" y="182"/>
                    <a:pt x="171" y="179"/>
                  </a:cubicBezTo>
                  <a:cubicBezTo>
                    <a:pt x="195" y="157"/>
                    <a:pt x="173" y="131"/>
                    <a:pt x="154" y="141"/>
                  </a:cubicBezTo>
                  <a:cubicBezTo>
                    <a:pt x="135" y="152"/>
                    <a:pt x="139" y="182"/>
                    <a:pt x="155" y="192"/>
                  </a:cubicBezTo>
                  <a:close/>
                  <a:moveTo>
                    <a:pt x="231" y="86"/>
                  </a:moveTo>
                  <a:cubicBezTo>
                    <a:pt x="262" y="88"/>
                    <a:pt x="262" y="128"/>
                    <a:pt x="237" y="128"/>
                  </a:cubicBezTo>
                  <a:cubicBezTo>
                    <a:pt x="227" y="152"/>
                    <a:pt x="202" y="144"/>
                    <a:pt x="204" y="119"/>
                  </a:cubicBezTo>
                  <a:cubicBezTo>
                    <a:pt x="187" y="115"/>
                    <a:pt x="183" y="100"/>
                    <a:pt x="196" y="88"/>
                  </a:cubicBezTo>
                  <a:cubicBezTo>
                    <a:pt x="207" y="85"/>
                    <a:pt x="214" y="74"/>
                    <a:pt x="211" y="63"/>
                  </a:cubicBezTo>
                  <a:cubicBezTo>
                    <a:pt x="215" y="60"/>
                    <a:pt x="218" y="57"/>
                    <a:pt x="220" y="53"/>
                  </a:cubicBezTo>
                  <a:cubicBezTo>
                    <a:pt x="238" y="53"/>
                    <a:pt x="241" y="76"/>
                    <a:pt x="231" y="86"/>
                  </a:cubicBezTo>
                  <a:close/>
                  <a:moveTo>
                    <a:pt x="195" y="23"/>
                  </a:moveTo>
                  <a:cubicBezTo>
                    <a:pt x="188" y="6"/>
                    <a:pt x="163" y="0"/>
                    <a:pt x="147" y="7"/>
                  </a:cubicBezTo>
                  <a:cubicBezTo>
                    <a:pt x="128" y="16"/>
                    <a:pt x="134" y="34"/>
                    <a:pt x="145" y="47"/>
                  </a:cubicBezTo>
                  <a:cubicBezTo>
                    <a:pt x="132" y="57"/>
                    <a:pt x="132" y="80"/>
                    <a:pt x="144" y="91"/>
                  </a:cubicBezTo>
                  <a:cubicBezTo>
                    <a:pt x="131" y="103"/>
                    <a:pt x="131" y="128"/>
                    <a:pt x="145" y="139"/>
                  </a:cubicBezTo>
                  <a:cubicBezTo>
                    <a:pt x="131" y="152"/>
                    <a:pt x="131" y="177"/>
                    <a:pt x="143" y="190"/>
                  </a:cubicBezTo>
                  <a:cubicBezTo>
                    <a:pt x="131" y="200"/>
                    <a:pt x="131" y="225"/>
                    <a:pt x="143" y="234"/>
                  </a:cubicBezTo>
                  <a:cubicBezTo>
                    <a:pt x="141" y="245"/>
                    <a:pt x="145" y="255"/>
                    <a:pt x="154" y="261"/>
                  </a:cubicBezTo>
                  <a:cubicBezTo>
                    <a:pt x="165" y="267"/>
                    <a:pt x="176" y="265"/>
                    <a:pt x="185" y="257"/>
                  </a:cubicBezTo>
                  <a:cubicBezTo>
                    <a:pt x="193" y="260"/>
                    <a:pt x="203" y="259"/>
                    <a:pt x="210" y="253"/>
                  </a:cubicBezTo>
                  <a:cubicBezTo>
                    <a:pt x="216" y="248"/>
                    <a:pt x="219" y="241"/>
                    <a:pt x="219" y="233"/>
                  </a:cubicBezTo>
                  <a:cubicBezTo>
                    <a:pt x="237" y="233"/>
                    <a:pt x="250" y="215"/>
                    <a:pt x="245" y="197"/>
                  </a:cubicBezTo>
                  <a:cubicBezTo>
                    <a:pt x="259" y="191"/>
                    <a:pt x="266" y="176"/>
                    <a:pt x="267" y="161"/>
                  </a:cubicBezTo>
                  <a:cubicBezTo>
                    <a:pt x="268" y="149"/>
                    <a:pt x="266" y="134"/>
                    <a:pt x="256" y="126"/>
                  </a:cubicBezTo>
                  <a:cubicBezTo>
                    <a:pt x="269" y="111"/>
                    <a:pt x="260" y="86"/>
                    <a:pt x="241" y="81"/>
                  </a:cubicBezTo>
                  <a:cubicBezTo>
                    <a:pt x="247" y="66"/>
                    <a:pt x="238" y="47"/>
                    <a:pt x="222" y="46"/>
                  </a:cubicBezTo>
                  <a:cubicBezTo>
                    <a:pt x="222" y="33"/>
                    <a:pt x="208" y="20"/>
                    <a:pt x="195" y="23"/>
                  </a:cubicBezTo>
                  <a:close/>
                  <a:moveTo>
                    <a:pt x="70" y="116"/>
                  </a:moveTo>
                  <a:cubicBezTo>
                    <a:pt x="75" y="124"/>
                    <a:pt x="83" y="125"/>
                    <a:pt x="90" y="120"/>
                  </a:cubicBezTo>
                  <a:cubicBezTo>
                    <a:pt x="89" y="111"/>
                    <a:pt x="93" y="103"/>
                    <a:pt x="100" y="98"/>
                  </a:cubicBezTo>
                  <a:cubicBezTo>
                    <a:pt x="104" y="103"/>
                    <a:pt x="104" y="103"/>
                    <a:pt x="104" y="103"/>
                  </a:cubicBezTo>
                  <a:cubicBezTo>
                    <a:pt x="99" y="107"/>
                    <a:pt x="96" y="112"/>
                    <a:pt x="96" y="119"/>
                  </a:cubicBezTo>
                  <a:cubicBezTo>
                    <a:pt x="97" y="124"/>
                    <a:pt x="100" y="130"/>
                    <a:pt x="105" y="132"/>
                  </a:cubicBezTo>
                  <a:cubicBezTo>
                    <a:pt x="103" y="138"/>
                    <a:pt x="103" y="138"/>
                    <a:pt x="103" y="138"/>
                  </a:cubicBezTo>
                  <a:cubicBezTo>
                    <a:pt x="98" y="136"/>
                    <a:pt x="94" y="132"/>
                    <a:pt x="92" y="126"/>
                  </a:cubicBezTo>
                  <a:cubicBezTo>
                    <a:pt x="83" y="132"/>
                    <a:pt x="72" y="130"/>
                    <a:pt x="66" y="122"/>
                  </a:cubicBezTo>
                  <a:cubicBezTo>
                    <a:pt x="61" y="126"/>
                    <a:pt x="55" y="128"/>
                    <a:pt x="49" y="128"/>
                  </a:cubicBezTo>
                  <a:cubicBezTo>
                    <a:pt x="51" y="132"/>
                    <a:pt x="52" y="135"/>
                    <a:pt x="52" y="139"/>
                  </a:cubicBezTo>
                  <a:cubicBezTo>
                    <a:pt x="67" y="136"/>
                    <a:pt x="79" y="143"/>
                    <a:pt x="83" y="159"/>
                  </a:cubicBezTo>
                  <a:cubicBezTo>
                    <a:pt x="88" y="158"/>
                    <a:pt x="94" y="159"/>
                    <a:pt x="98" y="163"/>
                  </a:cubicBezTo>
                  <a:cubicBezTo>
                    <a:pt x="104" y="160"/>
                    <a:pt x="112" y="160"/>
                    <a:pt x="118" y="163"/>
                  </a:cubicBezTo>
                  <a:cubicBezTo>
                    <a:pt x="128" y="148"/>
                    <a:pt x="124" y="129"/>
                    <a:pt x="111" y="117"/>
                  </a:cubicBezTo>
                  <a:cubicBezTo>
                    <a:pt x="127" y="104"/>
                    <a:pt x="130" y="84"/>
                    <a:pt x="116" y="68"/>
                  </a:cubicBezTo>
                  <a:cubicBezTo>
                    <a:pt x="127" y="55"/>
                    <a:pt x="132" y="29"/>
                    <a:pt x="115" y="17"/>
                  </a:cubicBezTo>
                  <a:cubicBezTo>
                    <a:pt x="100" y="6"/>
                    <a:pt x="85" y="19"/>
                    <a:pt x="77" y="31"/>
                  </a:cubicBezTo>
                  <a:cubicBezTo>
                    <a:pt x="62" y="25"/>
                    <a:pt x="48" y="41"/>
                    <a:pt x="57" y="56"/>
                  </a:cubicBezTo>
                  <a:cubicBezTo>
                    <a:pt x="67" y="73"/>
                    <a:pt x="95" y="76"/>
                    <a:pt x="97" y="56"/>
                  </a:cubicBezTo>
                  <a:cubicBezTo>
                    <a:pt x="90" y="55"/>
                    <a:pt x="85" y="52"/>
                    <a:pt x="80" y="47"/>
                  </a:cubicBezTo>
                  <a:cubicBezTo>
                    <a:pt x="86" y="43"/>
                    <a:pt x="86" y="43"/>
                    <a:pt x="86" y="43"/>
                  </a:cubicBezTo>
                  <a:cubicBezTo>
                    <a:pt x="93" y="52"/>
                    <a:pt x="107" y="52"/>
                    <a:pt x="111" y="40"/>
                  </a:cubicBezTo>
                  <a:cubicBezTo>
                    <a:pt x="117" y="42"/>
                    <a:pt x="117" y="42"/>
                    <a:pt x="117" y="42"/>
                  </a:cubicBezTo>
                  <a:cubicBezTo>
                    <a:pt x="115" y="48"/>
                    <a:pt x="110" y="53"/>
                    <a:pt x="103" y="55"/>
                  </a:cubicBezTo>
                  <a:cubicBezTo>
                    <a:pt x="103" y="69"/>
                    <a:pt x="92" y="77"/>
                    <a:pt x="79" y="76"/>
                  </a:cubicBezTo>
                  <a:cubicBezTo>
                    <a:pt x="84" y="86"/>
                    <a:pt x="82" y="98"/>
                    <a:pt x="72" y="103"/>
                  </a:cubicBezTo>
                  <a:cubicBezTo>
                    <a:pt x="73" y="107"/>
                    <a:pt x="72" y="112"/>
                    <a:pt x="70" y="116"/>
                  </a:cubicBezTo>
                  <a:close/>
                  <a:moveTo>
                    <a:pt x="98" y="171"/>
                  </a:moveTo>
                  <a:cubicBezTo>
                    <a:pt x="86" y="160"/>
                    <a:pt x="73" y="165"/>
                    <a:pt x="77" y="181"/>
                  </a:cubicBezTo>
                  <a:cubicBezTo>
                    <a:pt x="59" y="189"/>
                    <a:pt x="61" y="209"/>
                    <a:pt x="79" y="211"/>
                  </a:cubicBezTo>
                  <a:cubicBezTo>
                    <a:pt x="81" y="202"/>
                    <a:pt x="88" y="197"/>
                    <a:pt x="97" y="195"/>
                  </a:cubicBezTo>
                  <a:cubicBezTo>
                    <a:pt x="98" y="201"/>
                    <a:pt x="98" y="201"/>
                    <a:pt x="98" y="201"/>
                  </a:cubicBezTo>
                  <a:cubicBezTo>
                    <a:pt x="81" y="205"/>
                    <a:pt x="82" y="225"/>
                    <a:pt x="96" y="231"/>
                  </a:cubicBezTo>
                  <a:cubicBezTo>
                    <a:pt x="94" y="237"/>
                    <a:pt x="94" y="237"/>
                    <a:pt x="94" y="237"/>
                  </a:cubicBezTo>
                  <a:cubicBezTo>
                    <a:pt x="86" y="234"/>
                    <a:pt x="80" y="227"/>
                    <a:pt x="79" y="218"/>
                  </a:cubicBezTo>
                  <a:cubicBezTo>
                    <a:pt x="56" y="215"/>
                    <a:pt x="51" y="189"/>
                    <a:pt x="69" y="177"/>
                  </a:cubicBezTo>
                  <a:cubicBezTo>
                    <a:pt x="69" y="171"/>
                    <a:pt x="72" y="165"/>
                    <a:pt x="77" y="162"/>
                  </a:cubicBezTo>
                  <a:cubicBezTo>
                    <a:pt x="73" y="142"/>
                    <a:pt x="55" y="143"/>
                    <a:pt x="43" y="149"/>
                  </a:cubicBezTo>
                  <a:cubicBezTo>
                    <a:pt x="48" y="139"/>
                    <a:pt x="47" y="126"/>
                    <a:pt x="31" y="125"/>
                  </a:cubicBezTo>
                  <a:cubicBezTo>
                    <a:pt x="13" y="125"/>
                    <a:pt x="6" y="145"/>
                    <a:pt x="8" y="161"/>
                  </a:cubicBezTo>
                  <a:cubicBezTo>
                    <a:pt x="9" y="177"/>
                    <a:pt x="16" y="188"/>
                    <a:pt x="31" y="194"/>
                  </a:cubicBezTo>
                  <a:cubicBezTo>
                    <a:pt x="25" y="214"/>
                    <a:pt x="37" y="230"/>
                    <a:pt x="57" y="225"/>
                  </a:cubicBezTo>
                  <a:cubicBezTo>
                    <a:pt x="54" y="245"/>
                    <a:pt x="67" y="256"/>
                    <a:pt x="85" y="249"/>
                  </a:cubicBezTo>
                  <a:cubicBezTo>
                    <a:pt x="111" y="276"/>
                    <a:pt x="141" y="242"/>
                    <a:pt x="116" y="212"/>
                  </a:cubicBezTo>
                  <a:cubicBezTo>
                    <a:pt x="127" y="202"/>
                    <a:pt x="130" y="184"/>
                    <a:pt x="119" y="172"/>
                  </a:cubicBezTo>
                  <a:cubicBezTo>
                    <a:pt x="113" y="166"/>
                    <a:pt x="104" y="166"/>
                    <a:pt x="98" y="171"/>
                  </a:cubicBezTo>
                  <a:close/>
                  <a:moveTo>
                    <a:pt x="18" y="122"/>
                  </a:moveTo>
                  <a:cubicBezTo>
                    <a:pt x="26" y="118"/>
                    <a:pt x="32" y="118"/>
                    <a:pt x="41" y="121"/>
                  </a:cubicBezTo>
                  <a:cubicBezTo>
                    <a:pt x="54" y="125"/>
                    <a:pt x="75" y="113"/>
                    <a:pt x="62" y="99"/>
                  </a:cubicBezTo>
                  <a:cubicBezTo>
                    <a:pt x="75" y="100"/>
                    <a:pt x="80" y="83"/>
                    <a:pt x="70" y="75"/>
                  </a:cubicBezTo>
                  <a:cubicBezTo>
                    <a:pt x="60" y="72"/>
                    <a:pt x="52" y="63"/>
                    <a:pt x="48" y="53"/>
                  </a:cubicBezTo>
                  <a:cubicBezTo>
                    <a:pt x="30" y="53"/>
                    <a:pt x="28" y="76"/>
                    <a:pt x="38" y="86"/>
                  </a:cubicBezTo>
                  <a:cubicBezTo>
                    <a:pt x="19" y="85"/>
                    <a:pt x="6" y="108"/>
                    <a:pt x="18" y="122"/>
                  </a:cubicBezTo>
                  <a:close/>
                </a:path>
              </a:pathLst>
            </a:custGeom>
            <a:solidFill>
              <a:schemeClr val="bg1"/>
            </a:solidFill>
            <a:ln w="27" cap="flat">
              <a:noFill/>
              <a:prstDash val="solid"/>
              <a:miter lim="800000"/>
            </a:ln>
          </p:spPr>
          <p:txBody>
            <a:bodyPr vert="horz" wrap="square" lIns="75011" tIns="37505" rIns="75011" bIns="37505" numCol="1" anchor="t" anchorCtr="0" compatLnSpc="1"/>
            <a:lstStyle/>
            <a:p>
              <a:pPr algn="just">
                <a:lnSpc>
                  <a:spcPct val="120000"/>
                </a:lnSpc>
              </a:pPr>
              <a:endParaRPr lang="en-US" sz="6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0" name="Group 143"/>
          <p:cNvGrpSpPr/>
          <p:nvPr/>
        </p:nvGrpSpPr>
        <p:grpSpPr>
          <a:xfrm flipV="1">
            <a:off x="6875527" y="4036366"/>
            <a:ext cx="824676" cy="218164"/>
            <a:chOff x="7244862" y="2564012"/>
            <a:chExt cx="1005315" cy="299674"/>
          </a:xfrm>
        </p:grpSpPr>
        <p:cxnSp>
          <p:nvCxnSpPr>
            <p:cNvPr id="145" name="Straight Connector 144"/>
            <p:cNvCxnSpPr/>
            <p:nvPr/>
          </p:nvCxnSpPr>
          <p:spPr>
            <a:xfrm flipV="1">
              <a:off x="7244862" y="2564012"/>
              <a:ext cx="393895" cy="299674"/>
            </a:xfrm>
            <a:prstGeom prst="line">
              <a:avLst/>
            </a:prstGeom>
            <a:ln w="6350">
              <a:solidFill>
                <a:schemeClr val="tx1">
                  <a:lumMod val="75000"/>
                  <a:lumOff val="25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7643056" y="2564012"/>
              <a:ext cx="607121" cy="0"/>
            </a:xfrm>
            <a:prstGeom prst="line">
              <a:avLst/>
            </a:prstGeom>
            <a:ln w="6350">
              <a:solidFill>
                <a:schemeClr val="tx1">
                  <a:lumMod val="75000"/>
                  <a:lumOff val="2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3" name="Group 146"/>
          <p:cNvGrpSpPr/>
          <p:nvPr/>
        </p:nvGrpSpPr>
        <p:grpSpPr>
          <a:xfrm flipH="1" flipV="1">
            <a:off x="4703067" y="4036362"/>
            <a:ext cx="818479" cy="218164"/>
            <a:chOff x="7244862" y="2564012"/>
            <a:chExt cx="1005315" cy="299674"/>
          </a:xfrm>
        </p:grpSpPr>
        <p:cxnSp>
          <p:nvCxnSpPr>
            <p:cNvPr id="148" name="Straight Connector 147"/>
            <p:cNvCxnSpPr/>
            <p:nvPr/>
          </p:nvCxnSpPr>
          <p:spPr>
            <a:xfrm flipV="1">
              <a:off x="7244862" y="2564012"/>
              <a:ext cx="393895" cy="299674"/>
            </a:xfrm>
            <a:prstGeom prst="line">
              <a:avLst/>
            </a:prstGeom>
            <a:ln w="6350">
              <a:solidFill>
                <a:schemeClr val="tx1">
                  <a:lumMod val="75000"/>
                  <a:lumOff val="25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7643056" y="2564012"/>
              <a:ext cx="607121" cy="0"/>
            </a:xfrm>
            <a:prstGeom prst="line">
              <a:avLst/>
            </a:prstGeom>
            <a:ln w="6350">
              <a:solidFill>
                <a:schemeClr val="tx1">
                  <a:lumMod val="75000"/>
                  <a:lumOff val="2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23" name="Group 149"/>
          <p:cNvGrpSpPr/>
          <p:nvPr/>
        </p:nvGrpSpPr>
        <p:grpSpPr>
          <a:xfrm>
            <a:off x="6875523" y="2651649"/>
            <a:ext cx="824676" cy="245829"/>
            <a:chOff x="7244862" y="2564012"/>
            <a:chExt cx="1005315" cy="299674"/>
          </a:xfrm>
        </p:grpSpPr>
        <p:cxnSp>
          <p:nvCxnSpPr>
            <p:cNvPr id="151" name="Straight Connector 150"/>
            <p:cNvCxnSpPr/>
            <p:nvPr/>
          </p:nvCxnSpPr>
          <p:spPr>
            <a:xfrm flipV="1">
              <a:off x="7244862" y="2564012"/>
              <a:ext cx="393895" cy="299674"/>
            </a:xfrm>
            <a:prstGeom prst="line">
              <a:avLst/>
            </a:prstGeom>
            <a:ln w="6350">
              <a:solidFill>
                <a:schemeClr val="tx1">
                  <a:lumMod val="75000"/>
                  <a:lumOff val="25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7643056" y="2564012"/>
              <a:ext cx="607121" cy="0"/>
            </a:xfrm>
            <a:prstGeom prst="line">
              <a:avLst/>
            </a:prstGeom>
            <a:ln w="6350">
              <a:solidFill>
                <a:schemeClr val="tx1">
                  <a:lumMod val="75000"/>
                  <a:lumOff val="2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24" name="Group 152"/>
          <p:cNvGrpSpPr/>
          <p:nvPr/>
        </p:nvGrpSpPr>
        <p:grpSpPr>
          <a:xfrm flipH="1">
            <a:off x="4703067" y="2651649"/>
            <a:ext cx="818479" cy="245829"/>
            <a:chOff x="7244862" y="2564012"/>
            <a:chExt cx="1005315" cy="299674"/>
          </a:xfrm>
        </p:grpSpPr>
        <p:cxnSp>
          <p:nvCxnSpPr>
            <p:cNvPr id="154" name="Straight Connector 153"/>
            <p:cNvCxnSpPr/>
            <p:nvPr/>
          </p:nvCxnSpPr>
          <p:spPr>
            <a:xfrm flipV="1">
              <a:off x="7244862" y="2564012"/>
              <a:ext cx="393895" cy="299674"/>
            </a:xfrm>
            <a:prstGeom prst="line">
              <a:avLst/>
            </a:prstGeom>
            <a:ln w="6350">
              <a:solidFill>
                <a:schemeClr val="tx1">
                  <a:lumMod val="75000"/>
                  <a:lumOff val="25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7643056" y="2564012"/>
              <a:ext cx="607121" cy="0"/>
            </a:xfrm>
            <a:prstGeom prst="line">
              <a:avLst/>
            </a:prstGeom>
            <a:ln w="6350">
              <a:solidFill>
                <a:schemeClr val="tx1">
                  <a:lumMod val="75000"/>
                  <a:lumOff val="2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54" name="文本框 53"/>
          <p:cNvSpPr txBox="1"/>
          <p:nvPr/>
        </p:nvSpPr>
        <p:spPr>
          <a:xfrm>
            <a:off x="7871460" y="2491740"/>
            <a:ext cx="1691005" cy="319405"/>
          </a:xfrm>
          <a:prstGeom prst="rect">
            <a:avLst/>
          </a:prstGeom>
          <a:noFill/>
        </p:spPr>
        <p:txBody>
          <a:bodyPr wrap="square" rtlCol="0">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rPr>
              <a:t>单击此处输入标题</a:t>
            </a:r>
            <a:endParaRPr lang="zh-CN" altLang="en-US" sz="1400" b="1">
              <a:solidFill>
                <a:schemeClr val="tx1">
                  <a:lumMod val="75000"/>
                  <a:lumOff val="25000"/>
                </a:schemeClr>
              </a:solidFill>
              <a:latin typeface="微软雅黑" panose="020B0503020204020204" charset="-122"/>
              <a:ea typeface="微软雅黑" panose="020B0503020204020204" charset="-122"/>
            </a:endParaRPr>
          </a:p>
        </p:txBody>
      </p:sp>
      <p:sp>
        <p:nvSpPr>
          <p:cNvPr id="55" name="文本框 54"/>
          <p:cNvSpPr txBox="1"/>
          <p:nvPr/>
        </p:nvSpPr>
        <p:spPr>
          <a:xfrm>
            <a:off x="7871460" y="2769870"/>
            <a:ext cx="3556635" cy="553085"/>
          </a:xfrm>
          <a:prstGeom prst="rect">
            <a:avLst/>
          </a:prstGeom>
          <a:noFill/>
        </p:spPr>
        <p:txBody>
          <a:bodyPr wrap="square" rtlCol="0">
            <a:spAutoFit/>
          </a:bodyPr>
          <a:lstStyle/>
          <a:p>
            <a:pPr algn="l">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altLang="zh-CN" sz="1000" b="1"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29" name="文本框 28"/>
          <p:cNvSpPr txBox="1"/>
          <p:nvPr/>
        </p:nvSpPr>
        <p:spPr>
          <a:xfrm>
            <a:off x="7871460" y="4095115"/>
            <a:ext cx="1691005" cy="319405"/>
          </a:xfrm>
          <a:prstGeom prst="rect">
            <a:avLst/>
          </a:prstGeom>
          <a:noFill/>
        </p:spPr>
        <p:txBody>
          <a:bodyPr wrap="square" rtlCol="0">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rPr>
              <a:t>单击此处输入标题</a:t>
            </a:r>
            <a:endParaRPr lang="zh-CN" altLang="en-US" sz="1400" b="1">
              <a:solidFill>
                <a:schemeClr val="tx1">
                  <a:lumMod val="75000"/>
                  <a:lumOff val="25000"/>
                </a:schemeClr>
              </a:solidFill>
              <a:latin typeface="微软雅黑" panose="020B0503020204020204" charset="-122"/>
              <a:ea typeface="微软雅黑" panose="020B0503020204020204" charset="-122"/>
            </a:endParaRPr>
          </a:p>
        </p:txBody>
      </p:sp>
      <p:sp>
        <p:nvSpPr>
          <p:cNvPr id="30" name="文本框 29"/>
          <p:cNvSpPr txBox="1"/>
          <p:nvPr/>
        </p:nvSpPr>
        <p:spPr>
          <a:xfrm>
            <a:off x="7871460" y="4373245"/>
            <a:ext cx="3555365" cy="553085"/>
          </a:xfrm>
          <a:prstGeom prst="rect">
            <a:avLst/>
          </a:prstGeom>
          <a:noFill/>
        </p:spPr>
        <p:txBody>
          <a:bodyPr wrap="square" rtlCol="0">
            <a:spAutoFit/>
          </a:bodyPr>
          <a:lstStyle/>
          <a:p>
            <a:pPr algn="l">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altLang="zh-CN" sz="1000" b="1"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31" name="文本框 30"/>
          <p:cNvSpPr txBox="1"/>
          <p:nvPr/>
        </p:nvSpPr>
        <p:spPr>
          <a:xfrm>
            <a:off x="2786380" y="2492375"/>
            <a:ext cx="1691005" cy="319405"/>
          </a:xfrm>
          <a:prstGeom prst="rect">
            <a:avLst/>
          </a:prstGeom>
          <a:noFill/>
        </p:spPr>
        <p:txBody>
          <a:bodyPr wrap="square" rtlCol="0">
            <a:spAutoFit/>
          </a:bodyPr>
          <a:lstStyle/>
          <a:p>
            <a:pPr algn="r"/>
            <a:r>
              <a:rPr lang="zh-CN" altLang="en-US" sz="1400" b="1">
                <a:solidFill>
                  <a:schemeClr val="tx1">
                    <a:lumMod val="75000"/>
                    <a:lumOff val="25000"/>
                  </a:schemeClr>
                </a:solidFill>
                <a:latin typeface="微软雅黑" panose="020B0503020204020204" charset="-122"/>
                <a:ea typeface="微软雅黑" panose="020B0503020204020204" charset="-122"/>
              </a:rPr>
              <a:t>单击此处输入标题</a:t>
            </a:r>
            <a:endParaRPr lang="zh-CN" altLang="en-US" sz="1400" b="1">
              <a:solidFill>
                <a:schemeClr val="tx1">
                  <a:lumMod val="75000"/>
                  <a:lumOff val="25000"/>
                </a:schemeClr>
              </a:solidFill>
              <a:latin typeface="微软雅黑" panose="020B0503020204020204" charset="-122"/>
              <a:ea typeface="微软雅黑" panose="020B0503020204020204" charset="-122"/>
            </a:endParaRPr>
          </a:p>
        </p:txBody>
      </p:sp>
      <p:sp>
        <p:nvSpPr>
          <p:cNvPr id="32" name="文本框 31"/>
          <p:cNvSpPr txBox="1"/>
          <p:nvPr/>
        </p:nvSpPr>
        <p:spPr>
          <a:xfrm>
            <a:off x="765175" y="2769870"/>
            <a:ext cx="3712210" cy="553085"/>
          </a:xfrm>
          <a:prstGeom prst="rect">
            <a:avLst/>
          </a:prstGeom>
          <a:noFill/>
        </p:spPr>
        <p:txBody>
          <a:bodyPr wrap="square" rtlCol="0">
            <a:spAutoFit/>
          </a:bodyPr>
          <a:lstStyle/>
          <a:p>
            <a:pPr algn="r">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altLang="zh-CN" sz="1000" b="1"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33" name="文本框 32"/>
          <p:cNvSpPr txBox="1"/>
          <p:nvPr/>
        </p:nvSpPr>
        <p:spPr>
          <a:xfrm>
            <a:off x="2786380" y="4094480"/>
            <a:ext cx="1691005" cy="319405"/>
          </a:xfrm>
          <a:prstGeom prst="rect">
            <a:avLst/>
          </a:prstGeom>
          <a:noFill/>
        </p:spPr>
        <p:txBody>
          <a:bodyPr wrap="square" rtlCol="0">
            <a:spAutoFit/>
          </a:bodyPr>
          <a:lstStyle/>
          <a:p>
            <a:pPr algn="r"/>
            <a:r>
              <a:rPr lang="zh-CN" altLang="en-US" sz="1400" b="1">
                <a:solidFill>
                  <a:schemeClr val="tx1">
                    <a:lumMod val="75000"/>
                    <a:lumOff val="25000"/>
                  </a:schemeClr>
                </a:solidFill>
                <a:latin typeface="微软雅黑" panose="020B0503020204020204" charset="-122"/>
                <a:ea typeface="微软雅黑" panose="020B0503020204020204" charset="-122"/>
              </a:rPr>
              <a:t>单击此处输入标题</a:t>
            </a:r>
            <a:endParaRPr lang="zh-CN" altLang="en-US" sz="1400" b="1">
              <a:solidFill>
                <a:schemeClr val="tx1">
                  <a:lumMod val="75000"/>
                  <a:lumOff val="25000"/>
                </a:schemeClr>
              </a:solidFill>
              <a:latin typeface="微软雅黑" panose="020B0503020204020204" charset="-122"/>
              <a:ea typeface="微软雅黑" panose="020B0503020204020204" charset="-122"/>
            </a:endParaRPr>
          </a:p>
        </p:txBody>
      </p:sp>
      <p:sp>
        <p:nvSpPr>
          <p:cNvPr id="34" name="文本框 33"/>
          <p:cNvSpPr txBox="1"/>
          <p:nvPr/>
        </p:nvSpPr>
        <p:spPr>
          <a:xfrm>
            <a:off x="765175" y="4371975"/>
            <a:ext cx="3712210" cy="553085"/>
          </a:xfrm>
          <a:prstGeom prst="rect">
            <a:avLst/>
          </a:prstGeom>
          <a:noFill/>
        </p:spPr>
        <p:txBody>
          <a:bodyPr wrap="square" rtlCol="0">
            <a:spAutoFit/>
          </a:bodyPr>
          <a:lstStyle/>
          <a:p>
            <a:pPr algn="r">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altLang="zh-CN" sz="1000" b="1" dirty="0">
              <a:solidFill>
                <a:schemeClr val="tx1">
                  <a:lumMod val="75000"/>
                  <a:lumOff val="25000"/>
                </a:schemeClr>
              </a:solidFill>
              <a:latin typeface="Lora" panose="02000503000000020004" charset="0"/>
              <a:ea typeface="微软雅黑" panose="020B0503020204020204" charset="-122"/>
              <a:cs typeface="+mn-ea"/>
              <a:sym typeface="+mn-lt"/>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right)">
                                      <p:cBhvr>
                                        <p:cTn id="23" dur="500"/>
                                        <p:tgtEl>
                                          <p:spTgt spid="24"/>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right)">
                                      <p:cBhvr>
                                        <p:cTn id="27" dur="500"/>
                                        <p:tgtEl>
                                          <p:spTgt spid="31"/>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right)">
                                      <p:cBhvr>
                                        <p:cTn id="30" dur="500"/>
                                        <p:tgtEl>
                                          <p:spTgt spid="32"/>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right)">
                                      <p:cBhvr>
                                        <p:cTn id="38" dur="500"/>
                                        <p:tgtEl>
                                          <p:spTgt spid="33"/>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right)">
                                      <p:cBhvr>
                                        <p:cTn id="41" dur="500"/>
                                        <p:tgtEl>
                                          <p:spTgt spid="34"/>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left)">
                                      <p:cBhvr>
                                        <p:cTn id="49" dur="500"/>
                                        <p:tgtEl>
                                          <p:spTgt spid="5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left)">
                                      <p:cBhvr>
                                        <p:cTn id="52" dur="500"/>
                                        <p:tgtEl>
                                          <p:spTgt spid="55"/>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500"/>
                                        <p:tgtEl>
                                          <p:spTgt spid="10"/>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500"/>
                                        <p:tgtEl>
                                          <p:spTgt spid="2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4" grpId="0"/>
      <p:bldP spid="55" grpId="0"/>
      <p:bldP spid="29" grpId="0"/>
      <p:bldP spid="30" grpId="0"/>
      <p:bldP spid="31" grpId="0"/>
      <p:bldP spid="32"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12" name="文本框 11"/>
          <p:cNvSpPr txBox="1"/>
          <p:nvPr/>
        </p:nvSpPr>
        <p:spPr>
          <a:xfrm>
            <a:off x="869950" y="1245870"/>
            <a:ext cx="10452100" cy="768350"/>
          </a:xfrm>
          <a:prstGeom prst="rect">
            <a:avLst/>
          </a:prstGeom>
          <a:noFill/>
        </p:spPr>
        <p:txBody>
          <a:bodyPr wrap="square" rtlCol="0">
            <a:spAutoFit/>
          </a:bodyPr>
          <a:lstStyle/>
          <a:p>
            <a:pPr algn="ctr" fontAlgn="auto">
              <a:lnSpc>
                <a:spcPct val="200000"/>
              </a:lnSpc>
            </a:pPr>
            <a:r>
              <a:rPr sz="1100">
                <a:solidFill>
                  <a:schemeClr val="tx1">
                    <a:lumMod val="75000"/>
                    <a:lumOff val="25000"/>
                  </a:schemeClr>
                </a:solidFill>
                <a:latin typeface="微软雅黑" panose="020B0503020204020204" charset="-122"/>
                <a:ea typeface="微软雅黑" panose="020B0503020204020204" charset="-122"/>
                <a:sym typeface="+mn-ea"/>
              </a:rPr>
              <a:t>Only by changing the way we treat the environment can we get along well with it.Only by saving the environment can save ourselves.Only by changing the way we treat the environment can we get along well with it.Only by saving the environment can save ourselves.</a:t>
            </a:r>
            <a:r>
              <a:rPr lang="zh-CN" altLang="en-US" sz="1000">
                <a:solidFill>
                  <a:schemeClr val="tx1">
                    <a:lumMod val="75000"/>
                    <a:lumOff val="25000"/>
                  </a:schemeClr>
                </a:solidFill>
                <a:latin typeface="Lora" panose="02000503000000020004" charset="0"/>
                <a:ea typeface="华文细黑" panose="02010600040101010101" charset="-122"/>
                <a:sym typeface="+mn-ea"/>
              </a:rPr>
              <a:t>.</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3" name="矩形 12"/>
          <p:cNvSpPr/>
          <p:nvPr/>
        </p:nvSpPr>
        <p:spPr>
          <a:xfrm>
            <a:off x="8009890" y="2393950"/>
            <a:ext cx="3102610" cy="365125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67435" y="2393950"/>
            <a:ext cx="3102610" cy="365125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67435" y="3244850"/>
            <a:ext cx="3101975" cy="337185"/>
          </a:xfrm>
          <a:prstGeom prst="rect">
            <a:avLst/>
          </a:prstGeom>
          <a:noFill/>
        </p:spPr>
        <p:txBody>
          <a:bodyPr wrap="square" rtlCol="0">
            <a:spAutoFit/>
          </a:bodyPr>
          <a:lstStyle/>
          <a:p>
            <a:pPr algn="ctr">
              <a:lnSpc>
                <a:spcPct val="100000"/>
              </a:lnSpc>
            </a:pPr>
            <a:r>
              <a:rPr lang="zh-CN" altLang="en-US" sz="16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600" b="1">
              <a:solidFill>
                <a:schemeClr val="tx1">
                  <a:lumMod val="75000"/>
                  <a:lumOff val="25000"/>
                </a:schemeClr>
              </a:solidFill>
              <a:latin typeface="微软雅黑" panose="020B0503020204020204" charset="-122"/>
              <a:ea typeface="微软雅黑" panose="020B0503020204020204" charset="-122"/>
              <a:cs typeface="Poppins SemiBold" panose="02000000000000000000" charset="0"/>
              <a:sym typeface="+mn-ea"/>
            </a:endParaRPr>
          </a:p>
        </p:txBody>
      </p:sp>
      <p:sp>
        <p:nvSpPr>
          <p:cNvPr id="18" name="文本框 17"/>
          <p:cNvSpPr txBox="1"/>
          <p:nvPr/>
        </p:nvSpPr>
        <p:spPr>
          <a:xfrm>
            <a:off x="1200785" y="3764915"/>
            <a:ext cx="2835275" cy="1445260"/>
          </a:xfrm>
          <a:prstGeom prst="rect">
            <a:avLst/>
          </a:prstGeom>
          <a:noFill/>
        </p:spPr>
        <p:txBody>
          <a:bodyPr wrap="square" rtlCol="0">
            <a:spAutoFit/>
          </a:bodyPr>
          <a:lstStyle/>
          <a:p>
            <a:pPr algn="ctr" fontAlgn="auto">
              <a:lnSpc>
                <a:spcPct val="200000"/>
              </a:lnSpc>
            </a:pPr>
            <a:r>
              <a:rPr sz="1100">
                <a:solidFill>
                  <a:schemeClr val="tx1">
                    <a:lumMod val="75000"/>
                    <a:lumOff val="25000"/>
                  </a:schemeClr>
                </a:solidFill>
                <a:latin typeface="微软雅黑" panose="020B0503020204020204" charset="-122"/>
                <a:ea typeface="微软雅黑" panose="020B0503020204020204" charset="-122"/>
                <a:sym typeface="+mn-ea"/>
              </a:rPr>
              <a:t>Only by changing the way we treat the environment can we get along well with it.Only by saving the environment can save ourselves.</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9" name="文本框 18"/>
          <p:cNvSpPr txBox="1"/>
          <p:nvPr/>
        </p:nvSpPr>
        <p:spPr>
          <a:xfrm>
            <a:off x="8010525" y="3244850"/>
            <a:ext cx="3101975" cy="337185"/>
          </a:xfrm>
          <a:prstGeom prst="rect">
            <a:avLst/>
          </a:prstGeom>
          <a:noFill/>
        </p:spPr>
        <p:txBody>
          <a:bodyPr wrap="square" rtlCol="0">
            <a:spAutoFit/>
          </a:bodyPr>
          <a:lstStyle/>
          <a:p>
            <a:pPr algn="ctr">
              <a:lnSpc>
                <a:spcPct val="100000"/>
              </a:lnSpc>
            </a:pPr>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a:solidFill>
                <a:schemeClr val="bg1"/>
              </a:solidFill>
              <a:latin typeface="微软雅黑" panose="020B0503020204020204" charset="-122"/>
              <a:ea typeface="微软雅黑" panose="020B0503020204020204" charset="-122"/>
              <a:cs typeface="Poppins SemiBold" panose="02000000000000000000" charset="0"/>
              <a:sym typeface="+mn-ea"/>
            </a:endParaRPr>
          </a:p>
        </p:txBody>
      </p:sp>
      <p:sp>
        <p:nvSpPr>
          <p:cNvPr id="20" name="文本框 19"/>
          <p:cNvSpPr txBox="1"/>
          <p:nvPr/>
        </p:nvSpPr>
        <p:spPr>
          <a:xfrm>
            <a:off x="8143875" y="3764915"/>
            <a:ext cx="2835275" cy="1445260"/>
          </a:xfrm>
          <a:prstGeom prst="rect">
            <a:avLst/>
          </a:prstGeom>
          <a:noFill/>
        </p:spPr>
        <p:txBody>
          <a:bodyPr wrap="square" rtlCol="0">
            <a:spAutoFit/>
          </a:bodyPr>
          <a:lstStyle/>
          <a:p>
            <a:pPr algn="ctr" fontAlgn="auto">
              <a:lnSpc>
                <a:spcPct val="200000"/>
              </a:lnSpc>
            </a:pPr>
            <a:r>
              <a:rPr sz="1100">
                <a:solidFill>
                  <a:schemeClr val="bg1"/>
                </a:solidFill>
                <a:latin typeface="微软雅黑" panose="020B0503020204020204" charset="-122"/>
                <a:ea typeface="微软雅黑" panose="020B0503020204020204" charset="-122"/>
                <a:sym typeface="+mn-ea"/>
              </a:rPr>
              <a:t>Only by changing the way we treat the environment can we get along well with it.Only by saving the environment can save ourselves.</a:t>
            </a:r>
            <a:endParaRPr lang="zh-CN" altLang="en-US" sz="1100" dirty="0">
              <a:solidFill>
                <a:schemeClr val="bg1"/>
              </a:solidFill>
              <a:latin typeface="微软雅黑" panose="020B0503020204020204" charset="-122"/>
              <a:ea typeface="微软雅黑" panose="020B0503020204020204" charset="-122"/>
              <a:sym typeface="+mn-ea"/>
            </a:endParaRPr>
          </a:p>
        </p:txBody>
      </p:sp>
      <p:pic>
        <p:nvPicPr>
          <p:cNvPr id="21" name="图片 20" descr="22"/>
          <p:cNvPicPr>
            <a:picLocks noChangeAspect="1"/>
          </p:cNvPicPr>
          <p:nvPr/>
        </p:nvPicPr>
        <p:blipFill>
          <a:blip r:embed="rId1"/>
          <a:srcRect r="44058"/>
          <a:stretch>
            <a:fillRect/>
          </a:stretch>
        </p:blipFill>
        <p:spPr>
          <a:xfrm>
            <a:off x="4545330" y="2393950"/>
            <a:ext cx="3101975" cy="3651885"/>
          </a:xfrm>
          <a:prstGeom prst="rect">
            <a:avLst/>
          </a:prstGeom>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4" presetClass="entr" presetSubtype="5" fill="hold" grpId="1"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vertical)">
                                      <p:cBhvr>
                                        <p:cTn id="17" dur="500"/>
                                        <p:tgtEl>
                                          <p:spTgt spid="12"/>
                                        </p:tgtEl>
                                      </p:cBhvr>
                                    </p:animEffect>
                                  </p:childTnLst>
                                </p:cTn>
                              </p:par>
                            </p:childTnLst>
                          </p:cTn>
                        </p:par>
                        <p:par>
                          <p:cTn id="18" fill="hold">
                            <p:stCondLst>
                              <p:cond delay="1500"/>
                            </p:stCondLst>
                            <p:childTnLst>
                              <p:par>
                                <p:cTn id="19" presetID="3" presetClass="entr" presetSubtype="1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vertical)">
                                      <p:cBhvr>
                                        <p:cTn id="25" dur="500"/>
                                        <p:tgtEl>
                                          <p:spTgt spid="17"/>
                                        </p:tgtEl>
                                      </p:cBhvr>
                                    </p:animEffect>
                                  </p:childTnLst>
                                </p:cTn>
                              </p:par>
                            </p:childTnLst>
                          </p:cTn>
                        </p:par>
                        <p:par>
                          <p:cTn id="26" fill="hold">
                            <p:stCondLst>
                              <p:cond delay="2500"/>
                            </p:stCondLst>
                            <p:childTnLst>
                              <p:par>
                                <p:cTn id="27" presetID="14" presetClass="entr" presetSubtype="5" fill="hold" grpId="1"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vertical)">
                                      <p:cBhvr>
                                        <p:cTn id="29" dur="500"/>
                                        <p:tgtEl>
                                          <p:spTgt spid="18"/>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500"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anim calcmode="lin" valueType="num">
                                      <p:cBhvr>
                                        <p:cTn id="34" dur="500" fill="hold"/>
                                        <p:tgtEl>
                                          <p:spTgt spid="21"/>
                                        </p:tgtEl>
                                        <p:attrNameLst>
                                          <p:attrName>ppt_x</p:attrName>
                                        </p:attrNameLst>
                                      </p:cBhvr>
                                      <p:tavLst>
                                        <p:tav tm="0">
                                          <p:val>
                                            <p:strVal val="#ppt_x"/>
                                          </p:val>
                                        </p:tav>
                                        <p:tav tm="100000">
                                          <p:val>
                                            <p:strVal val="#ppt_x"/>
                                          </p:val>
                                        </p:tav>
                                      </p:tavLst>
                                    </p:anim>
                                    <p:anim calcmode="lin" valueType="num">
                                      <p:cBhvr>
                                        <p:cTn id="35" dur="500" fill="hold"/>
                                        <p:tgtEl>
                                          <p:spTgt spid="2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3" presetClass="entr" presetSubtype="1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par>
                          <p:cTn id="40" fill="hold">
                            <p:stCondLst>
                              <p:cond delay="4000"/>
                            </p:stCondLst>
                            <p:childTnLst>
                              <p:par>
                                <p:cTn id="41" presetID="14" presetClass="entr" presetSubtype="5" fill="hold" grpId="1"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randombar(vertical)">
                                      <p:cBhvr>
                                        <p:cTn id="43" dur="500"/>
                                        <p:tgtEl>
                                          <p:spTgt spid="19"/>
                                        </p:tgtEl>
                                      </p:cBhvr>
                                    </p:animEffect>
                                  </p:childTnLst>
                                </p:cTn>
                              </p:par>
                            </p:childTnLst>
                          </p:cTn>
                        </p:par>
                        <p:par>
                          <p:cTn id="44" fill="hold">
                            <p:stCondLst>
                              <p:cond delay="4500"/>
                            </p:stCondLst>
                            <p:childTnLst>
                              <p:par>
                                <p:cTn id="45" presetID="14" presetClass="entr" presetSubtype="5" fill="hold" grpId="1"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randombar(vertical)">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p:bldP spid="12" grpId="1"/>
      <p:bldP spid="13" grpId="0" bldLvl="0" animBg="1"/>
      <p:bldP spid="16" grpId="0" bldLvl="0" animBg="1"/>
      <p:bldP spid="17" grpId="0"/>
      <p:bldP spid="17" grpId="1"/>
      <p:bldP spid="18" grpId="0"/>
      <p:bldP spid="18" grpId="1"/>
      <p:bldP spid="19" grpId="0"/>
      <p:bldP spid="19" grpId="1"/>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2" name="矩形 1"/>
          <p:cNvSpPr/>
          <p:nvPr/>
        </p:nvSpPr>
        <p:spPr>
          <a:xfrm>
            <a:off x="7031355" y="2681605"/>
            <a:ext cx="3216910" cy="1609090"/>
          </a:xfrm>
          <a:prstGeom prst="rect">
            <a:avLst/>
          </a:prstGeom>
          <a:blipFill rotWithShape="1">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39290" y="2680970"/>
            <a:ext cx="3216910" cy="1609090"/>
          </a:xfrm>
          <a:prstGeom prst="rect">
            <a:avLst/>
          </a:prstGeom>
          <a:blipFill rotWithShape="1">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11680" y="1599565"/>
            <a:ext cx="8158480" cy="645160"/>
          </a:xfrm>
          <a:prstGeom prst="rect">
            <a:avLst/>
          </a:prstGeom>
          <a:noFill/>
        </p:spPr>
        <p:txBody>
          <a:bodyPr wrap="square" rtlCol="0">
            <a:spAutoFit/>
          </a:bodyPr>
          <a:lstStyle/>
          <a:p>
            <a:pPr algn="ctr">
              <a:lnSpc>
                <a:spcPct val="18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0" name="文本框 9"/>
          <p:cNvSpPr txBox="1"/>
          <p:nvPr/>
        </p:nvSpPr>
        <p:spPr>
          <a:xfrm>
            <a:off x="1939290" y="4454525"/>
            <a:ext cx="3216910" cy="306705"/>
          </a:xfrm>
          <a:prstGeom prst="rect">
            <a:avLst/>
          </a:prstGeom>
          <a:noFill/>
        </p:spPr>
        <p:txBody>
          <a:bodyPr wrap="square" rtlCol="0">
            <a:spAutoFit/>
          </a:bodyPr>
          <a:lstStyle/>
          <a:p>
            <a:pPr algn="ctr"/>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en-US" altLang="zh-CN" dirty="0">
              <a:solidFill>
                <a:schemeClr val="tx1">
                  <a:lumMod val="75000"/>
                  <a:lumOff val="25000"/>
                </a:schemeClr>
              </a:solidFill>
              <a:latin typeface="Lora" panose="02000503000000020004" charset="0"/>
              <a:ea typeface="华文细黑" panose="02010600040101010101" charset="-122"/>
            </a:endParaRPr>
          </a:p>
        </p:txBody>
      </p:sp>
      <p:sp>
        <p:nvSpPr>
          <p:cNvPr id="11" name="文本框 10"/>
          <p:cNvSpPr txBox="1"/>
          <p:nvPr/>
        </p:nvSpPr>
        <p:spPr>
          <a:xfrm>
            <a:off x="1626870" y="4868545"/>
            <a:ext cx="3841750" cy="875665"/>
          </a:xfrm>
          <a:prstGeom prst="rect">
            <a:avLst/>
          </a:prstGeom>
          <a:noFill/>
        </p:spPr>
        <p:txBody>
          <a:bodyPr wrap="square" rtlCol="0">
            <a:spAutoFit/>
          </a:bodyPr>
          <a:lstStyle/>
          <a:p>
            <a:pPr algn="ctr" fontAlgn="auto">
              <a:lnSpc>
                <a:spcPct val="17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ctr" fontAlgn="auto">
              <a:lnSpc>
                <a:spcPct val="17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14" name="文本框 13"/>
          <p:cNvSpPr txBox="1"/>
          <p:nvPr/>
        </p:nvSpPr>
        <p:spPr>
          <a:xfrm>
            <a:off x="7031355" y="4454525"/>
            <a:ext cx="3216910" cy="306705"/>
          </a:xfrm>
          <a:prstGeom prst="rect">
            <a:avLst/>
          </a:prstGeom>
          <a:noFill/>
        </p:spPr>
        <p:txBody>
          <a:bodyPr wrap="square" rtlCol="0">
            <a:spAutoFit/>
          </a:bodyPr>
          <a:lstStyle/>
          <a:p>
            <a:pPr algn="ctr"/>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en-US" altLang="zh-CN" dirty="0">
              <a:solidFill>
                <a:schemeClr val="tx1">
                  <a:lumMod val="75000"/>
                  <a:lumOff val="25000"/>
                </a:schemeClr>
              </a:solidFill>
              <a:latin typeface="Lora" panose="02000503000000020004" charset="0"/>
              <a:ea typeface="华文细黑" panose="02010600040101010101" charset="-122"/>
            </a:endParaRPr>
          </a:p>
        </p:txBody>
      </p:sp>
      <p:sp>
        <p:nvSpPr>
          <p:cNvPr id="15" name="文本框 14"/>
          <p:cNvSpPr txBox="1"/>
          <p:nvPr/>
        </p:nvSpPr>
        <p:spPr>
          <a:xfrm>
            <a:off x="6718935" y="4868545"/>
            <a:ext cx="3841750" cy="875665"/>
          </a:xfrm>
          <a:prstGeom prst="rect">
            <a:avLst/>
          </a:prstGeom>
          <a:noFill/>
        </p:spPr>
        <p:txBody>
          <a:bodyPr wrap="square" rtlCol="0">
            <a:spAutoFit/>
          </a:bodyPr>
          <a:lstStyle/>
          <a:p>
            <a:pPr algn="ctr" fontAlgn="auto">
              <a:lnSpc>
                <a:spcPct val="17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ctr" fontAlgn="auto">
              <a:lnSpc>
                <a:spcPct val="17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grpSp>
        <p:nvGrpSpPr>
          <p:cNvPr id="32" name="组合 31"/>
          <p:cNvGrpSpPr/>
          <p:nvPr/>
        </p:nvGrpSpPr>
        <p:grpSpPr>
          <a:xfrm>
            <a:off x="5794375" y="1330325"/>
            <a:ext cx="602615" cy="106680"/>
            <a:chOff x="8177" y="2359"/>
            <a:chExt cx="949" cy="168"/>
          </a:xfrm>
          <a:solidFill>
            <a:schemeClr val="tx1">
              <a:lumMod val="75000"/>
              <a:lumOff val="25000"/>
            </a:schemeClr>
          </a:solidFill>
        </p:grpSpPr>
        <p:sp>
          <p:nvSpPr>
            <p:cNvPr id="22" name="椭圆 21"/>
            <p:cNvSpPr/>
            <p:nvPr/>
          </p:nvSpPr>
          <p:spPr>
            <a:xfrm>
              <a:off x="8177" y="2359"/>
              <a:ext cx="168" cy="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60" y="2359"/>
              <a:ext cx="168" cy="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958" y="2359"/>
              <a:ext cx="168" cy="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29" presetClass="entr" presetSubtype="0" fill="hold" grpId="1"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2"/>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5" dur="500"/>
                                        <p:tgtEl>
                                          <p:spTgt spid="10"/>
                                        </p:tgtEl>
                                      </p:cBhvr>
                                    </p:animEffect>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anim calcmode="lin" valueType="num">
                                      <p:cBhvr>
                                        <p:cTn id="40" dur="500" fill="hold"/>
                                        <p:tgtEl>
                                          <p:spTgt spid="11"/>
                                        </p:tgtEl>
                                        <p:attrNameLst>
                                          <p:attrName>ppt_x</p:attrName>
                                        </p:attrNameLst>
                                      </p:cBhvr>
                                      <p:tavLst>
                                        <p:tav tm="0">
                                          <p:val>
                                            <p:strVal val="#ppt_x"/>
                                          </p:val>
                                        </p:tav>
                                        <p:tav tm="100000">
                                          <p:val>
                                            <p:strVal val="#ppt_x"/>
                                          </p:val>
                                        </p:tav>
                                      </p:tavLst>
                                    </p:anim>
                                    <p:anim calcmode="lin" valueType="num">
                                      <p:cBhvr>
                                        <p:cTn id="41" dur="5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p:cTn id="45" dur="500" fill="hold"/>
                                        <p:tgtEl>
                                          <p:spTgt spid="2"/>
                                        </p:tgtEl>
                                        <p:attrNameLst>
                                          <p:attrName>ppt_w</p:attrName>
                                        </p:attrNameLst>
                                      </p:cBhvr>
                                      <p:tavLst>
                                        <p:tav tm="0">
                                          <p:val>
                                            <p:fltVal val="0"/>
                                          </p:val>
                                        </p:tav>
                                        <p:tav tm="100000">
                                          <p:val>
                                            <p:strVal val="#ppt_w"/>
                                          </p:val>
                                        </p:tav>
                                      </p:tavLst>
                                    </p:anim>
                                    <p:anim calcmode="lin" valueType="num">
                                      <p:cBhvr>
                                        <p:cTn id="46" dur="500" fill="hold"/>
                                        <p:tgtEl>
                                          <p:spTgt spid="2"/>
                                        </p:tgtEl>
                                        <p:attrNameLst>
                                          <p:attrName>ppt_h</p:attrName>
                                        </p:attrNameLst>
                                      </p:cBhvr>
                                      <p:tavLst>
                                        <p:tav tm="0">
                                          <p:val>
                                            <p:fltVal val="0"/>
                                          </p:val>
                                        </p:tav>
                                        <p:tav tm="100000">
                                          <p:val>
                                            <p:strVal val="#ppt_h"/>
                                          </p:val>
                                        </p:tav>
                                      </p:tavLst>
                                    </p:anim>
                                    <p:animEffect transition="in" filter="fade">
                                      <p:cBhvr>
                                        <p:cTn id="47" dur="500"/>
                                        <p:tgtEl>
                                          <p:spTgt spid="2"/>
                                        </p:tgtEl>
                                      </p:cBhvr>
                                    </p:animEffect>
                                  </p:childTnLst>
                                </p:cTn>
                              </p:par>
                            </p:childTnLst>
                          </p:cTn>
                        </p:par>
                        <p:par>
                          <p:cTn id="48" fill="hold">
                            <p:stCondLst>
                              <p:cond delay="4000"/>
                            </p:stCondLst>
                            <p:childTnLst>
                              <p:par>
                                <p:cTn id="49" presetID="29" presetClass="entr" presetSubtype="0" fill="hold" grpId="1"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ppt_x</p:attrName>
                                        </p:attrNameLst>
                                      </p:cBhvr>
                                      <p:tavLst>
                                        <p:tav tm="0">
                                          <p:val>
                                            <p:strVal val="#ppt_x-.2"/>
                                          </p:val>
                                        </p:tav>
                                        <p:tav tm="100000">
                                          <p:val>
                                            <p:strVal val="#ppt_x"/>
                                          </p:val>
                                        </p:tav>
                                      </p:tavLst>
                                    </p:anim>
                                    <p:anim calcmode="lin" valueType="num">
                                      <p:cBhvr>
                                        <p:cTn id="52"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3" dur="500"/>
                                        <p:tgtEl>
                                          <p:spTgt spid="14"/>
                                        </p:tgtEl>
                                      </p:cBhvr>
                                    </p:animEffect>
                                  </p:childTnLst>
                                </p:cTn>
                              </p:par>
                            </p:childTnLst>
                          </p:cTn>
                        </p:par>
                        <p:par>
                          <p:cTn id="54" fill="hold">
                            <p:stCondLst>
                              <p:cond delay="4500"/>
                            </p:stCondLst>
                            <p:childTnLst>
                              <p:par>
                                <p:cTn id="55" presetID="42"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anim calcmode="lin" valueType="num">
                                      <p:cBhvr>
                                        <p:cTn id="58" dur="500" fill="hold"/>
                                        <p:tgtEl>
                                          <p:spTgt spid="15"/>
                                        </p:tgtEl>
                                        <p:attrNameLst>
                                          <p:attrName>ppt_x</p:attrName>
                                        </p:attrNameLst>
                                      </p:cBhvr>
                                      <p:tavLst>
                                        <p:tav tm="0">
                                          <p:val>
                                            <p:strVal val="#ppt_x"/>
                                          </p:val>
                                        </p:tav>
                                        <p:tav tm="100000">
                                          <p:val>
                                            <p:strVal val="#ppt_x"/>
                                          </p:val>
                                        </p:tav>
                                      </p:tavLst>
                                    </p:anim>
                                    <p:anim calcmode="lin" valueType="num">
                                      <p:cBhvr>
                                        <p:cTn id="5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P spid="6" grpId="0" bldLvl="0" animBg="1"/>
      <p:bldP spid="9" grpId="0"/>
      <p:bldP spid="10" grpId="0"/>
      <p:bldP spid="10" grpId="1"/>
      <p:bldP spid="11" grpId="0"/>
      <p:bldP spid="14" grpId="0"/>
      <p:bldP spid="14" grpId="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5175" y="401955"/>
            <a:ext cx="10661650" cy="546989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65175" y="401955"/>
            <a:ext cx="3169920" cy="54692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9888855" y="4333875"/>
            <a:ext cx="1537970" cy="1537970"/>
            <a:chOff x="15573" y="6825"/>
            <a:chExt cx="2422" cy="2422"/>
          </a:xfrm>
        </p:grpSpPr>
        <p:sp>
          <p:nvSpPr>
            <p:cNvPr id="6" name="直角三角形 5"/>
            <p:cNvSpPr/>
            <p:nvPr/>
          </p:nvSpPr>
          <p:spPr>
            <a:xfrm flipH="1">
              <a:off x="15573" y="6825"/>
              <a:ext cx="2422" cy="2422"/>
            </a:xfrm>
            <a:prstGeom prst="rtTriangl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flipH="1">
              <a:off x="16017" y="7268"/>
              <a:ext cx="1978" cy="197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H="1">
              <a:off x="16439" y="7690"/>
              <a:ext cx="1556" cy="1556"/>
            </a:xfrm>
            <a:prstGeom prst="rtTriangle">
              <a:avLst/>
            </a:prstGeom>
            <a:solidFill>
              <a:schemeClr val="tx1">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a:off x="1966595" y="4135755"/>
            <a:ext cx="16675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8335" y="2611120"/>
            <a:ext cx="1887855" cy="1630045"/>
          </a:xfrm>
          <a:prstGeom prst="rect">
            <a:avLst/>
          </a:prstGeom>
          <a:noFill/>
        </p:spPr>
        <p:txBody>
          <a:bodyPr wrap="square" rtlCol="0">
            <a:spAutoFit/>
          </a:bodyPr>
          <a:lstStyle/>
          <a:p>
            <a:pPr algn="r"/>
            <a:r>
              <a:rPr lang="en-US" altLang="zh-CN" sz="10000" b="1">
                <a:solidFill>
                  <a:schemeClr val="bg1"/>
                </a:solidFill>
                <a:latin typeface="Arial" panose="020B0604020202020204" pitchFamily="34" charset="0"/>
                <a:cs typeface="Arial" panose="020B0604020202020204" pitchFamily="34" charset="0"/>
              </a:rPr>
              <a:t>03</a:t>
            </a:r>
            <a:endParaRPr lang="en-US" altLang="zh-CN" sz="10000" b="1">
              <a:solidFill>
                <a:schemeClr val="bg1"/>
              </a:solidFill>
              <a:latin typeface="Arial" panose="020B0604020202020204" pitchFamily="34" charset="0"/>
              <a:cs typeface="Arial" panose="020B0604020202020204" pitchFamily="34" charset="0"/>
            </a:endParaRPr>
          </a:p>
        </p:txBody>
      </p:sp>
      <p:sp>
        <p:nvSpPr>
          <p:cNvPr id="16" name="文本框 15"/>
          <p:cNvSpPr txBox="1"/>
          <p:nvPr/>
        </p:nvSpPr>
        <p:spPr>
          <a:xfrm>
            <a:off x="1827530" y="2306320"/>
            <a:ext cx="1916430" cy="398780"/>
          </a:xfrm>
          <a:prstGeom prst="rect">
            <a:avLst/>
          </a:prstGeom>
          <a:noFill/>
        </p:spPr>
        <p:txBody>
          <a:bodyPr wrap="square" rtlCol="0">
            <a:spAutoFit/>
          </a:bodyPr>
          <a:lstStyle/>
          <a:p>
            <a:pPr algn="r" fontAlgn="auto">
              <a:lnSpc>
                <a:spcPct val="100000"/>
              </a:lnSpc>
            </a:pPr>
            <a:r>
              <a:rPr lang="en-US" altLang="zh-CN" sz="2000" b="1">
                <a:solidFill>
                  <a:schemeClr val="bg1"/>
                </a:solidFill>
                <a:latin typeface="微软雅黑" panose="020B0503020204020204" charset="-122"/>
                <a:ea typeface="微软雅黑" panose="020B0503020204020204" charset="-122"/>
                <a:sym typeface="+mn-ea"/>
              </a:rPr>
              <a:t>PART THREE</a:t>
            </a:r>
            <a:endParaRPr lang="en-US" altLang="zh-CN" sz="2000" b="1">
              <a:solidFill>
                <a:schemeClr val="bg1"/>
              </a:solidFill>
              <a:latin typeface="微软雅黑" panose="020B0503020204020204" charset="-122"/>
              <a:ea typeface="微软雅黑" panose="020B0503020204020204" charset="-122"/>
              <a:sym typeface="+mn-ea"/>
            </a:endParaRPr>
          </a:p>
        </p:txBody>
      </p:sp>
      <p:sp>
        <p:nvSpPr>
          <p:cNvPr id="11" name="矩形 10"/>
          <p:cNvSpPr/>
          <p:nvPr/>
        </p:nvSpPr>
        <p:spPr>
          <a:xfrm>
            <a:off x="4643755" y="2638425"/>
            <a:ext cx="744220" cy="1193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556125" y="3030220"/>
            <a:ext cx="1921510" cy="460375"/>
          </a:xfrm>
          <a:prstGeom prst="rect">
            <a:avLst/>
          </a:prstGeom>
          <a:noFill/>
        </p:spPr>
        <p:txBody>
          <a:bodyPr wrap="square" rtlCol="0">
            <a:spAutoFit/>
          </a:bodyPr>
          <a:lstStyle/>
          <a:p>
            <a:pPr algn="dist"/>
            <a:r>
              <a:rPr lang="zh-CN" altLang="en-US" sz="2400" b="1">
                <a:solidFill>
                  <a:schemeClr val="tx1">
                    <a:lumMod val="75000"/>
                    <a:lumOff val="25000"/>
                  </a:schemeClr>
                </a:solidFill>
                <a:latin typeface="微软雅黑" panose="020B0503020204020204" charset="-122"/>
                <a:ea typeface="微软雅黑" panose="020B0503020204020204" charset="-122"/>
              </a:rPr>
              <a:t>团队展示</a:t>
            </a:r>
            <a:endParaRPr lang="en-US" altLang="zh-CN" sz="2400" b="1">
              <a:solidFill>
                <a:schemeClr val="tx1">
                  <a:lumMod val="75000"/>
                  <a:lumOff val="25000"/>
                </a:schemeClr>
              </a:solidFill>
              <a:latin typeface="微软雅黑" panose="020B0503020204020204" charset="-122"/>
              <a:ea typeface="微软雅黑" panose="020B0503020204020204" charset="-122"/>
            </a:endParaRPr>
          </a:p>
        </p:txBody>
      </p:sp>
      <p:sp>
        <p:nvSpPr>
          <p:cNvPr id="45" name="文本框 44"/>
          <p:cNvSpPr txBox="1"/>
          <p:nvPr/>
        </p:nvSpPr>
        <p:spPr>
          <a:xfrm>
            <a:off x="4556125" y="3490595"/>
            <a:ext cx="5614670" cy="645160"/>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rPr>
              <a:t>Only by changing the way we treat the environment can we get along well with it.Only by saving the environment can save ourselves.</a:t>
            </a:r>
            <a:endParaRPr lang="zh-CN" altLang="en-US" sz="12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17" name="组合 16"/>
          <p:cNvGrpSpPr/>
          <p:nvPr/>
        </p:nvGrpSpPr>
        <p:grpSpPr>
          <a:xfrm>
            <a:off x="10431780" y="611505"/>
            <a:ext cx="753745" cy="207010"/>
            <a:chOff x="16428" y="963"/>
            <a:chExt cx="1187" cy="326"/>
          </a:xfrm>
        </p:grpSpPr>
        <p:grpSp>
          <p:nvGrpSpPr>
            <p:cNvPr id="14" name="组合 13"/>
            <p:cNvGrpSpPr/>
            <p:nvPr/>
          </p:nvGrpSpPr>
          <p:grpSpPr>
            <a:xfrm>
              <a:off x="16859" y="963"/>
              <a:ext cx="757" cy="326"/>
              <a:chOff x="16859" y="963"/>
              <a:chExt cx="757" cy="326"/>
            </a:xfrm>
          </p:grpSpPr>
          <p:sp>
            <p:nvSpPr>
              <p:cNvPr id="8" name="椭圆 7"/>
              <p:cNvSpPr/>
              <p:nvPr/>
            </p:nvSpPr>
            <p:spPr>
              <a:xfrm>
                <a:off x="17290" y="963"/>
                <a:ext cx="326" cy="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59" y="963"/>
                <a:ext cx="326" cy="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6428" y="963"/>
              <a:ext cx="326" cy="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ppt_x-.2"/>
                                          </p:val>
                                        </p:tav>
                                        <p:tav tm="100000">
                                          <p:val>
                                            <p:strVal val="#ppt_x"/>
                                          </p:val>
                                        </p:tav>
                                      </p:tavLst>
                                    </p:anim>
                                    <p:anim calcmode="lin" valueType="num">
                                      <p:cBhvr>
                                        <p:cTn id="19"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0" dur="500"/>
                                        <p:tgtEl>
                                          <p:spTgt spid="16"/>
                                        </p:tgtEl>
                                      </p:cBhvr>
                                    </p:animEffect>
                                  </p:childTnLst>
                                </p:cTn>
                              </p:par>
                            </p:childTnLst>
                          </p:cTn>
                        </p:par>
                        <p:par>
                          <p:cTn id="21" fill="hold">
                            <p:stCondLst>
                              <p:cond delay="1500"/>
                            </p:stCondLst>
                            <p:childTnLst>
                              <p:par>
                                <p:cTn id="22" presetID="55" presetClass="entr" presetSubtype="0" fill="hold" grpId="0" nodeType="afterEffect">
                                  <p:stCondLst>
                                    <p:cond delay="0"/>
                                  </p:stCondLst>
                                  <p:childTnLst>
                                    <p:set>
                                      <p:cBhvr>
                                        <p:cTn id="23" dur="500"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strVal val="#ppt_w*0.70"/>
                                          </p:val>
                                        </p:tav>
                                        <p:tav tm="100000">
                                          <p:val>
                                            <p:strVal val="#ppt_w"/>
                                          </p:val>
                                        </p:tav>
                                      </p:tavLst>
                                    </p:anim>
                                    <p:anim calcmode="lin" valueType="num">
                                      <p:cBhvr>
                                        <p:cTn id="25" dur="500" fill="hold"/>
                                        <p:tgtEl>
                                          <p:spTgt spid="10"/>
                                        </p:tgtEl>
                                        <p:attrNameLst>
                                          <p:attrName>ppt_h</p:attrName>
                                        </p:attrNameLst>
                                      </p:cBhvr>
                                      <p:tavLst>
                                        <p:tav tm="0">
                                          <p:val>
                                            <p:strVal val="#ppt_h"/>
                                          </p:val>
                                        </p:tav>
                                        <p:tav tm="100000">
                                          <p:val>
                                            <p:strVal val="#ppt_h"/>
                                          </p:val>
                                        </p:tav>
                                      </p:tavLst>
                                    </p:anim>
                                    <p:animEffect transition="in" filter="fade">
                                      <p:cBhvr>
                                        <p:cTn id="26" dur="500"/>
                                        <p:tgtEl>
                                          <p:spTgt spid="10"/>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12" presetClass="entr" presetSubtype="4"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ppt_y</p:attrName>
                                        </p:attrNameLst>
                                      </p:cBhvr>
                                      <p:tavLst>
                                        <p:tav tm="0">
                                          <p:val>
                                            <p:strVal val="#ppt_y+#ppt_h*1.125000"/>
                                          </p:val>
                                        </p:tav>
                                        <p:tav tm="100000">
                                          <p:val>
                                            <p:strVal val="#ppt_y"/>
                                          </p:val>
                                        </p:tav>
                                      </p:tavLst>
                                    </p:anim>
                                    <p:animEffect transition="in" filter="wipe(up)">
                                      <p:cBhvr>
                                        <p:cTn id="39" dur="500"/>
                                        <p:tgtEl>
                                          <p:spTgt spid="13"/>
                                        </p:tgtEl>
                                      </p:cBhvr>
                                    </p:animEffect>
                                  </p:childTnLst>
                                </p:cTn>
                              </p:par>
                            </p:childTnLst>
                          </p:cTn>
                        </p:par>
                        <p:par>
                          <p:cTn id="40" fill="hold">
                            <p:stCondLst>
                              <p:cond delay="3500"/>
                            </p:stCondLst>
                            <p:childTnLst>
                              <p:par>
                                <p:cTn id="41" presetID="18" presetClass="entr" presetSubtype="12"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strips(downLeft)">
                                      <p:cBhvr>
                                        <p:cTn id="43" dur="500"/>
                                        <p:tgtEl>
                                          <p:spTgt spid="45"/>
                                        </p:tgtEl>
                                      </p:cBhvr>
                                    </p:animEffect>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0" grpId="0"/>
      <p:bldP spid="16" grpId="0"/>
      <p:bldP spid="11" grpId="0" bldLvl="0" animBg="1"/>
      <p:bldP spid="13"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5187950" y="1273810"/>
            <a:ext cx="7000240" cy="4841875"/>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694680" y="1659255"/>
            <a:ext cx="1957705" cy="1957705"/>
          </a:xfrm>
          <a:prstGeom prst="rect">
            <a:avLst/>
          </a:prstGeom>
          <a:blipFill rotWithShape="1">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85735" y="1659255"/>
            <a:ext cx="1957705" cy="1957705"/>
          </a:xfrm>
          <a:prstGeom prst="rect">
            <a:avLst/>
          </a:prstGeom>
          <a:blipFill rotWithShape="1">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876790" y="1659255"/>
            <a:ext cx="1957705" cy="1957705"/>
          </a:xfrm>
          <a:prstGeom prst="rect">
            <a:avLst/>
          </a:prstGeom>
          <a:blipFill rotWithShape="1">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694680" y="3750310"/>
            <a:ext cx="1957705" cy="1957705"/>
          </a:xfrm>
          <a:prstGeom prst="rect">
            <a:avLst/>
          </a:prstGeom>
          <a:blipFill rotWithShape="1">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85735" y="3750310"/>
            <a:ext cx="1957705" cy="1957705"/>
          </a:xfrm>
          <a:prstGeom prst="rect">
            <a:avLst/>
          </a:prstGeom>
          <a:blipFill rotWithShape="1">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876790" y="3750310"/>
            <a:ext cx="1957705" cy="1957705"/>
          </a:xfrm>
          <a:prstGeom prst="rect">
            <a:avLst/>
          </a:prstGeom>
          <a:blipFill rotWithShape="1">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01980" y="1852295"/>
            <a:ext cx="458470" cy="45847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t>1</a:t>
            </a:r>
            <a:endParaRPr lang="en-US" altLang="zh-CN" sz="2000" b="1"/>
          </a:p>
        </p:txBody>
      </p:sp>
      <p:sp>
        <p:nvSpPr>
          <p:cNvPr id="26" name="矩形 25"/>
          <p:cNvSpPr/>
          <p:nvPr/>
        </p:nvSpPr>
        <p:spPr>
          <a:xfrm>
            <a:off x="1286510" y="1779243"/>
            <a:ext cx="1605280" cy="306705"/>
          </a:xfrm>
          <a:prstGeom prst="rect">
            <a:avLst/>
          </a:prstGeom>
        </p:spPr>
        <p:txBody>
          <a:bodyPr wrap="none">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7" name="矩形 26"/>
          <p:cNvSpPr/>
          <p:nvPr/>
        </p:nvSpPr>
        <p:spPr>
          <a:xfrm>
            <a:off x="1286510" y="2125980"/>
            <a:ext cx="3902710" cy="553085"/>
          </a:xfrm>
          <a:prstGeom prst="rect">
            <a:avLst/>
          </a:prstGeom>
        </p:spPr>
        <p:txBody>
          <a:bodyPr wrap="square">
            <a:spAutoFit/>
          </a:bodyPr>
          <a:lstStyle/>
          <a:p>
            <a:pPr lvl="0" algn="l">
              <a:lnSpc>
                <a:spcPct val="150000"/>
              </a:lnSpc>
            </a:pPr>
            <a:r>
              <a:rPr sz="10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0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13" name="圆角矩形 12"/>
          <p:cNvSpPr/>
          <p:nvPr/>
        </p:nvSpPr>
        <p:spPr>
          <a:xfrm>
            <a:off x="601980" y="3284220"/>
            <a:ext cx="458470" cy="45847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t>2</a:t>
            </a:r>
            <a:endParaRPr lang="en-US" altLang="zh-CN" sz="2000" b="1"/>
          </a:p>
        </p:txBody>
      </p:sp>
      <p:sp>
        <p:nvSpPr>
          <p:cNvPr id="14" name="矩形 13"/>
          <p:cNvSpPr/>
          <p:nvPr/>
        </p:nvSpPr>
        <p:spPr>
          <a:xfrm>
            <a:off x="1286510" y="3211168"/>
            <a:ext cx="1605280" cy="306705"/>
          </a:xfrm>
          <a:prstGeom prst="rect">
            <a:avLst/>
          </a:prstGeom>
        </p:spPr>
        <p:txBody>
          <a:bodyPr wrap="none">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5" name="矩形 14"/>
          <p:cNvSpPr/>
          <p:nvPr/>
        </p:nvSpPr>
        <p:spPr>
          <a:xfrm>
            <a:off x="1286510" y="3557905"/>
            <a:ext cx="3902075" cy="553085"/>
          </a:xfrm>
          <a:prstGeom prst="rect">
            <a:avLst/>
          </a:prstGeom>
        </p:spPr>
        <p:txBody>
          <a:bodyPr wrap="square">
            <a:spAutoFit/>
          </a:bodyPr>
          <a:lstStyle/>
          <a:p>
            <a:pPr lvl="0" algn="l">
              <a:lnSpc>
                <a:spcPct val="150000"/>
              </a:lnSpc>
            </a:pPr>
            <a:r>
              <a:rPr sz="10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0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16" name="圆角矩形 15"/>
          <p:cNvSpPr/>
          <p:nvPr/>
        </p:nvSpPr>
        <p:spPr>
          <a:xfrm>
            <a:off x="601980" y="4727575"/>
            <a:ext cx="458470" cy="45847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t>3</a:t>
            </a:r>
            <a:endParaRPr lang="en-US" altLang="zh-CN" sz="2000" b="1"/>
          </a:p>
        </p:txBody>
      </p:sp>
      <p:sp>
        <p:nvSpPr>
          <p:cNvPr id="17" name="矩形 16"/>
          <p:cNvSpPr/>
          <p:nvPr/>
        </p:nvSpPr>
        <p:spPr>
          <a:xfrm>
            <a:off x="1286510" y="4654523"/>
            <a:ext cx="1605280" cy="306705"/>
          </a:xfrm>
          <a:prstGeom prst="rect">
            <a:avLst/>
          </a:prstGeom>
        </p:spPr>
        <p:txBody>
          <a:bodyPr wrap="none">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8" name="矩形 17"/>
          <p:cNvSpPr/>
          <p:nvPr/>
        </p:nvSpPr>
        <p:spPr>
          <a:xfrm>
            <a:off x="1286510" y="5001260"/>
            <a:ext cx="3902075" cy="553085"/>
          </a:xfrm>
          <a:prstGeom prst="rect">
            <a:avLst/>
          </a:prstGeom>
        </p:spPr>
        <p:txBody>
          <a:bodyPr wrap="square">
            <a:spAutoFit/>
          </a:bodyPr>
          <a:lstStyle/>
          <a:p>
            <a:pPr lvl="0" algn="l">
              <a:lnSpc>
                <a:spcPct val="150000"/>
              </a:lnSpc>
            </a:pPr>
            <a:r>
              <a:rPr sz="10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0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grpSp>
        <p:nvGrpSpPr>
          <p:cNvPr id="20" name="组合 19"/>
          <p:cNvGrpSpPr/>
          <p:nvPr/>
        </p:nvGrpSpPr>
        <p:grpSpPr>
          <a:xfrm>
            <a:off x="582295" y="536575"/>
            <a:ext cx="328930" cy="328930"/>
            <a:chOff x="8464" y="2877"/>
            <a:chExt cx="2411" cy="2411"/>
          </a:xfrm>
        </p:grpSpPr>
        <p:sp>
          <p:nvSpPr>
            <p:cNvPr id="21" name="椭圆 20"/>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圆角矩形 22"/>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9"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ppt_x</p:attrName>
                                        </p:attrNameLst>
                                      </p:cBhvr>
                                      <p:tavLst>
                                        <p:tav tm="0">
                                          <p:val>
                                            <p:strVal val="#ppt_x-.2"/>
                                          </p:val>
                                        </p:tav>
                                        <p:tav tm="100000">
                                          <p:val>
                                            <p:strVal val="#ppt_x"/>
                                          </p:val>
                                        </p:tav>
                                      </p:tavLst>
                                    </p:anim>
                                    <p:anim calcmode="lin" valueType="num">
                                      <p:cBhvr>
                                        <p:cTn id="27"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8" dur="500"/>
                                        <p:tgtEl>
                                          <p:spTgt spid="9"/>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anim calcmode="lin" valueType="num">
                                      <p:cBhvr>
                                        <p:cTn id="33" dur="500" fill="hold"/>
                                        <p:tgtEl>
                                          <p:spTgt spid="10"/>
                                        </p:tgtEl>
                                        <p:attrNameLst>
                                          <p:attrName>ppt_x</p:attrName>
                                        </p:attrNameLst>
                                      </p:cBhvr>
                                      <p:tavLst>
                                        <p:tav tm="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0"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edge">
                                      <p:cBhvr>
                                        <p:cTn id="38" dur="500"/>
                                        <p:tgtEl>
                                          <p:spTgt spid="5"/>
                                        </p:tgtEl>
                                      </p:cBhvr>
                                    </p:animEffect>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randombar(horizontal)">
                                      <p:cBhvr>
                                        <p:cTn id="42" dur="500"/>
                                        <p:tgtEl>
                                          <p:spTgt spid="6"/>
                                        </p:tgtEl>
                                      </p:cBhvr>
                                    </p:animEffect>
                                  </p:childTnLst>
                                </p:cTn>
                              </p:par>
                            </p:childTnLst>
                          </p:cTn>
                        </p:par>
                        <p:par>
                          <p:cTn id="43" fill="hold">
                            <p:stCondLst>
                              <p:cond delay="4000"/>
                            </p:stCondLst>
                            <p:childTnLst>
                              <p:par>
                                <p:cTn id="44" presetID="2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edge">
                                      <p:cBhvr>
                                        <p:cTn id="46" dur="500"/>
                                        <p:tgtEl>
                                          <p:spTgt spid="11"/>
                                        </p:tgtEl>
                                      </p:cBhvr>
                                    </p:animEffect>
                                  </p:childTnLst>
                                </p:cTn>
                              </p:par>
                            </p:childTnLst>
                          </p:cTn>
                        </p:par>
                        <p:par>
                          <p:cTn id="47" fill="hold">
                            <p:stCondLst>
                              <p:cond delay="4500"/>
                            </p:stCondLst>
                            <p:childTnLst>
                              <p:par>
                                <p:cTn id="48" presetID="47" presetClass="entr" presetSubtype="0" fill="hold" grpId="0" nodeType="afterEffect">
                                  <p:stCondLst>
                                    <p:cond delay="0"/>
                                  </p:stCondLst>
                                  <p:childTnLst>
                                    <p:set>
                                      <p:cBhvr>
                                        <p:cTn id="49" dur="500"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ppt_x</p:attrName>
                                        </p:attrNameLst>
                                      </p:cBhvr>
                                      <p:tavLst>
                                        <p:tav tm="0">
                                          <p:val>
                                            <p:strVal val="#ppt_x"/>
                                          </p:val>
                                        </p:tav>
                                        <p:tav tm="100000">
                                          <p:val>
                                            <p:strVal val="#ppt_x"/>
                                          </p:val>
                                        </p:tav>
                                      </p:tavLst>
                                    </p:anim>
                                    <p:anim calcmode="lin" valueType="num">
                                      <p:cBhvr>
                                        <p:cTn id="52" dur="5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12" presetClass="entr" presetSubtype="4"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ppt_y</p:attrName>
                                        </p:attrNameLst>
                                      </p:cBhvr>
                                      <p:tavLst>
                                        <p:tav tm="0">
                                          <p:val>
                                            <p:strVal val="#ppt_y+#ppt_h*1.125000"/>
                                          </p:val>
                                        </p:tav>
                                        <p:tav tm="100000">
                                          <p:val>
                                            <p:strVal val="#ppt_y"/>
                                          </p:val>
                                        </p:tav>
                                      </p:tavLst>
                                    </p:anim>
                                    <p:animEffect transition="in" filter="wipe(up)">
                                      <p:cBhvr>
                                        <p:cTn id="57" dur="500"/>
                                        <p:tgtEl>
                                          <p:spTgt spid="26"/>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p:tgtEl>
                                          <p:spTgt spid="27"/>
                                        </p:tgtEl>
                                        <p:attrNameLst>
                                          <p:attrName>ppt_y</p:attrName>
                                        </p:attrNameLst>
                                      </p:cBhvr>
                                      <p:tavLst>
                                        <p:tav tm="0">
                                          <p:val>
                                            <p:strVal val="#ppt_y+#ppt_h*1.125000"/>
                                          </p:val>
                                        </p:tav>
                                        <p:tav tm="100000">
                                          <p:val>
                                            <p:strVal val="#ppt_y"/>
                                          </p:val>
                                        </p:tav>
                                      </p:tavLst>
                                    </p:anim>
                                    <p:animEffect transition="in" filter="wipe(up)">
                                      <p:cBhvr>
                                        <p:cTn id="61" dur="500"/>
                                        <p:tgtEl>
                                          <p:spTgt spid="27"/>
                                        </p:tgtEl>
                                      </p:cBhvr>
                                    </p:animEffect>
                                  </p:childTnLst>
                                </p:cTn>
                              </p:par>
                            </p:childTnLst>
                          </p:cTn>
                        </p:par>
                        <p:par>
                          <p:cTn id="62" fill="hold">
                            <p:stCondLst>
                              <p:cond delay="5500"/>
                            </p:stCondLst>
                            <p:childTnLst>
                              <p:par>
                                <p:cTn id="63" presetID="47" presetClass="entr" presetSubtype="0" fill="hold" grpId="0" nodeType="afterEffect">
                                  <p:stCondLst>
                                    <p:cond delay="0"/>
                                  </p:stCondLst>
                                  <p:childTnLst>
                                    <p:set>
                                      <p:cBhvr>
                                        <p:cTn id="64" dur="500"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anim calcmode="lin" valueType="num">
                                      <p:cBhvr>
                                        <p:cTn id="66" dur="500" fill="hold"/>
                                        <p:tgtEl>
                                          <p:spTgt spid="13"/>
                                        </p:tgtEl>
                                        <p:attrNameLst>
                                          <p:attrName>ppt_x</p:attrName>
                                        </p:attrNameLst>
                                      </p:cBhvr>
                                      <p:tavLst>
                                        <p:tav tm="0">
                                          <p:val>
                                            <p:strVal val="#ppt_x"/>
                                          </p:val>
                                        </p:tav>
                                        <p:tav tm="100000">
                                          <p:val>
                                            <p:strVal val="#ppt_x"/>
                                          </p:val>
                                        </p:tav>
                                      </p:tavLst>
                                    </p:anim>
                                    <p:anim calcmode="lin" valueType="num">
                                      <p:cBhvr>
                                        <p:cTn id="67" dur="50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2" presetClass="entr" presetSubtype="4"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p:tgtEl>
                                          <p:spTgt spid="14"/>
                                        </p:tgtEl>
                                        <p:attrNameLst>
                                          <p:attrName>ppt_y</p:attrName>
                                        </p:attrNameLst>
                                      </p:cBhvr>
                                      <p:tavLst>
                                        <p:tav tm="0">
                                          <p:val>
                                            <p:strVal val="#ppt_y+#ppt_h*1.125000"/>
                                          </p:val>
                                        </p:tav>
                                        <p:tav tm="100000">
                                          <p:val>
                                            <p:strVal val="#ppt_y"/>
                                          </p:val>
                                        </p:tav>
                                      </p:tavLst>
                                    </p:anim>
                                    <p:animEffect transition="in" filter="wipe(up)">
                                      <p:cBhvr>
                                        <p:cTn id="72" dur="500"/>
                                        <p:tgtEl>
                                          <p:spTgt spid="14"/>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500"/>
                                        <p:tgtEl>
                                          <p:spTgt spid="15"/>
                                        </p:tgtEl>
                                        <p:attrNameLst>
                                          <p:attrName>ppt_y</p:attrName>
                                        </p:attrNameLst>
                                      </p:cBhvr>
                                      <p:tavLst>
                                        <p:tav tm="0">
                                          <p:val>
                                            <p:strVal val="#ppt_y+#ppt_h*1.125000"/>
                                          </p:val>
                                        </p:tav>
                                        <p:tav tm="100000">
                                          <p:val>
                                            <p:strVal val="#ppt_y"/>
                                          </p:val>
                                        </p:tav>
                                      </p:tavLst>
                                    </p:anim>
                                    <p:animEffect transition="in" filter="wipe(up)">
                                      <p:cBhvr>
                                        <p:cTn id="76" dur="500"/>
                                        <p:tgtEl>
                                          <p:spTgt spid="15"/>
                                        </p:tgtEl>
                                      </p:cBhvr>
                                    </p:animEffect>
                                  </p:childTnLst>
                                </p:cTn>
                              </p:par>
                            </p:childTnLst>
                          </p:cTn>
                        </p:par>
                        <p:par>
                          <p:cTn id="77" fill="hold">
                            <p:stCondLst>
                              <p:cond delay="6500"/>
                            </p:stCondLst>
                            <p:childTnLst>
                              <p:par>
                                <p:cTn id="78" presetID="47" presetClass="entr" presetSubtype="0" fill="hold" grpId="0" nodeType="afterEffect">
                                  <p:stCondLst>
                                    <p:cond delay="0"/>
                                  </p:stCondLst>
                                  <p:childTnLst>
                                    <p:set>
                                      <p:cBhvr>
                                        <p:cTn id="79" dur="500"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anim calcmode="lin" valueType="num">
                                      <p:cBhvr>
                                        <p:cTn id="81" dur="500" fill="hold"/>
                                        <p:tgtEl>
                                          <p:spTgt spid="16"/>
                                        </p:tgtEl>
                                        <p:attrNameLst>
                                          <p:attrName>ppt_x</p:attrName>
                                        </p:attrNameLst>
                                      </p:cBhvr>
                                      <p:tavLst>
                                        <p:tav tm="0">
                                          <p:val>
                                            <p:strVal val="#ppt_x"/>
                                          </p:val>
                                        </p:tav>
                                        <p:tav tm="100000">
                                          <p:val>
                                            <p:strVal val="#ppt_x"/>
                                          </p:val>
                                        </p:tav>
                                      </p:tavLst>
                                    </p:anim>
                                    <p:anim calcmode="lin" valueType="num">
                                      <p:cBhvr>
                                        <p:cTn id="82" dur="500" fill="hold"/>
                                        <p:tgtEl>
                                          <p:spTgt spid="16"/>
                                        </p:tgtEl>
                                        <p:attrNameLst>
                                          <p:attrName>ppt_y</p:attrName>
                                        </p:attrNameLst>
                                      </p:cBhvr>
                                      <p:tavLst>
                                        <p:tav tm="0">
                                          <p:val>
                                            <p:strVal val="#ppt_y-.1"/>
                                          </p:val>
                                        </p:tav>
                                        <p:tav tm="100000">
                                          <p:val>
                                            <p:strVal val="#ppt_y"/>
                                          </p:val>
                                        </p:tav>
                                      </p:tavLst>
                                    </p:anim>
                                  </p:childTnLst>
                                </p:cTn>
                              </p:par>
                            </p:childTnLst>
                          </p:cTn>
                        </p:par>
                        <p:par>
                          <p:cTn id="83" fill="hold">
                            <p:stCondLst>
                              <p:cond delay="7000"/>
                            </p:stCondLst>
                            <p:childTnLst>
                              <p:par>
                                <p:cTn id="84" presetID="12" presetClass="entr" presetSubtype="4"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p:tgtEl>
                                          <p:spTgt spid="17"/>
                                        </p:tgtEl>
                                        <p:attrNameLst>
                                          <p:attrName>ppt_y</p:attrName>
                                        </p:attrNameLst>
                                      </p:cBhvr>
                                      <p:tavLst>
                                        <p:tav tm="0">
                                          <p:val>
                                            <p:strVal val="#ppt_y+#ppt_h*1.125000"/>
                                          </p:val>
                                        </p:tav>
                                        <p:tav tm="100000">
                                          <p:val>
                                            <p:strVal val="#ppt_y"/>
                                          </p:val>
                                        </p:tav>
                                      </p:tavLst>
                                    </p:anim>
                                    <p:animEffect transition="in" filter="wipe(up)">
                                      <p:cBhvr>
                                        <p:cTn id="87" dur="500"/>
                                        <p:tgtEl>
                                          <p:spTgt spid="17"/>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p:tgtEl>
                                          <p:spTgt spid="18"/>
                                        </p:tgtEl>
                                        <p:attrNameLst>
                                          <p:attrName>ppt_y</p:attrName>
                                        </p:attrNameLst>
                                      </p:cBhvr>
                                      <p:tavLst>
                                        <p:tav tm="0">
                                          <p:val>
                                            <p:strVal val="#ppt_y+#ppt_h*1.125000"/>
                                          </p:val>
                                        </p:tav>
                                        <p:tav tm="100000">
                                          <p:val>
                                            <p:strVal val="#ppt_y"/>
                                          </p:val>
                                        </p:tav>
                                      </p:tavLst>
                                    </p:anim>
                                    <p:animEffect transition="in" filter="wipe(up)">
                                      <p:cBhvr>
                                        <p:cTn id="9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 grpId="0" bldLvl="0" animBg="1"/>
      <p:bldP spid="5" grpId="0" bldLvl="0" animBg="1"/>
      <p:bldP spid="6" grpId="0" bldLvl="0" animBg="1"/>
      <p:bldP spid="9" grpId="0" bldLvl="0" animBg="1"/>
      <p:bldP spid="10" grpId="0" bldLvl="0" animBg="1"/>
      <p:bldP spid="11" grpId="0" bldLvl="0" animBg="1"/>
      <p:bldP spid="12" grpId="0" bldLvl="0" animBg="1"/>
      <p:bldP spid="26" grpId="0"/>
      <p:bldP spid="27" grpId="0"/>
      <p:bldP spid="13" grpId="0" bldLvl="0" animBg="1"/>
      <p:bldP spid="14" grpId="0"/>
      <p:bldP spid="15" grpId="0"/>
      <p:bldP spid="16" grpId="0" bldLvl="0" animBg="1"/>
      <p:bldP spid="17" grpId="0"/>
      <p:bldP spid="18" grpId="0"/>
      <p:bldP spid="2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12" name="椭圆 11"/>
          <p:cNvSpPr/>
          <p:nvPr/>
        </p:nvSpPr>
        <p:spPr>
          <a:xfrm>
            <a:off x="3308179" y="1825124"/>
            <a:ext cx="1371407" cy="137140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kern="0">
              <a:solidFill>
                <a:schemeClr val="tx1">
                  <a:lumMod val="75000"/>
                  <a:lumOff val="25000"/>
                </a:schemeClr>
              </a:solidFill>
              <a:latin typeface="方正正纤黑简体" panose="02000000000000000000"/>
              <a:ea typeface="方正正纤黑简体" panose="02000000000000000000"/>
              <a:cs typeface="+mn-ea"/>
              <a:sym typeface="+mn-lt"/>
            </a:endParaRPr>
          </a:p>
        </p:txBody>
      </p:sp>
      <p:sp>
        <p:nvSpPr>
          <p:cNvPr id="13" name="椭圆 12"/>
          <p:cNvSpPr/>
          <p:nvPr/>
        </p:nvSpPr>
        <p:spPr>
          <a:xfrm>
            <a:off x="4672641" y="1825124"/>
            <a:ext cx="1371407" cy="137140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kern="0">
              <a:solidFill>
                <a:schemeClr val="tx1">
                  <a:lumMod val="75000"/>
                  <a:lumOff val="25000"/>
                </a:schemeClr>
              </a:solidFill>
              <a:latin typeface="方正正纤黑简体" panose="02000000000000000000"/>
              <a:ea typeface="方正正纤黑简体" panose="02000000000000000000"/>
              <a:cs typeface="+mn-ea"/>
              <a:sym typeface="+mn-lt"/>
            </a:endParaRPr>
          </a:p>
        </p:txBody>
      </p:sp>
      <p:sp>
        <p:nvSpPr>
          <p:cNvPr id="16" name="椭圆 15"/>
          <p:cNvSpPr/>
          <p:nvPr/>
        </p:nvSpPr>
        <p:spPr>
          <a:xfrm>
            <a:off x="6046641" y="1825123"/>
            <a:ext cx="1371407" cy="1371404"/>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kern="0">
              <a:solidFill>
                <a:schemeClr val="tx1">
                  <a:lumMod val="75000"/>
                  <a:lumOff val="25000"/>
                </a:schemeClr>
              </a:solidFill>
              <a:latin typeface="方正正纤黑简体" panose="02000000000000000000"/>
              <a:ea typeface="方正正纤黑简体" panose="02000000000000000000"/>
              <a:cs typeface="+mn-ea"/>
              <a:sym typeface="+mn-lt"/>
            </a:endParaRPr>
          </a:p>
        </p:txBody>
      </p:sp>
      <p:sp>
        <p:nvSpPr>
          <p:cNvPr id="17" name="椭圆 16"/>
          <p:cNvSpPr/>
          <p:nvPr/>
        </p:nvSpPr>
        <p:spPr>
          <a:xfrm>
            <a:off x="7408511" y="1825124"/>
            <a:ext cx="1371407" cy="137140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kern="0">
              <a:solidFill>
                <a:schemeClr val="tx1">
                  <a:lumMod val="75000"/>
                  <a:lumOff val="25000"/>
                </a:schemeClr>
              </a:solidFill>
              <a:latin typeface="方正正纤黑简体" panose="02000000000000000000"/>
              <a:ea typeface="方正正纤黑简体" panose="02000000000000000000"/>
              <a:cs typeface="+mn-ea"/>
              <a:sym typeface="+mn-lt"/>
            </a:endParaRPr>
          </a:p>
        </p:txBody>
      </p:sp>
      <p:sp>
        <p:nvSpPr>
          <p:cNvPr id="18" name="文本框 17"/>
          <p:cNvSpPr txBox="1"/>
          <p:nvPr/>
        </p:nvSpPr>
        <p:spPr>
          <a:xfrm>
            <a:off x="3244262" y="2034849"/>
            <a:ext cx="1492300" cy="1015663"/>
          </a:xfrm>
          <a:prstGeom prst="rect">
            <a:avLst/>
          </a:prstGeom>
          <a:noFill/>
        </p:spPr>
        <p:txBody>
          <a:bodyPr wrap="square" rtlCol="0">
            <a:spAutoFit/>
          </a:bodyPr>
          <a:lstStyle/>
          <a:p>
            <a:pPr algn="ctr" fontAlgn="auto">
              <a:spcBef>
                <a:spcPts val="0"/>
              </a:spcBef>
              <a:spcAft>
                <a:spcPts val="0"/>
              </a:spcAft>
            </a:pPr>
            <a:r>
              <a:rPr lang="en-US" altLang="zh-CN" sz="6000" dirty="0">
                <a:solidFill>
                  <a:schemeClr val="bg1"/>
                </a:solidFill>
                <a:latin typeface="方正正纤黑简体" panose="02000000000000000000"/>
                <a:ea typeface="方正正纤黑简体" panose="02000000000000000000"/>
                <a:cs typeface="+mn-ea"/>
                <a:sym typeface="+mn-lt"/>
              </a:rPr>
              <a:t>S</a:t>
            </a:r>
            <a:endParaRPr lang="en-US" altLang="zh-CN" sz="6000" dirty="0">
              <a:solidFill>
                <a:schemeClr val="bg1"/>
              </a:solidFill>
              <a:latin typeface="方正正纤黑简体" panose="02000000000000000000"/>
              <a:ea typeface="方正正纤黑简体" panose="02000000000000000000"/>
              <a:cs typeface="+mn-ea"/>
              <a:sym typeface="+mn-lt"/>
            </a:endParaRPr>
          </a:p>
        </p:txBody>
      </p:sp>
      <p:sp>
        <p:nvSpPr>
          <p:cNvPr id="19" name="文本框 18"/>
          <p:cNvSpPr txBox="1"/>
          <p:nvPr/>
        </p:nvSpPr>
        <p:spPr>
          <a:xfrm>
            <a:off x="4606136" y="2034849"/>
            <a:ext cx="1492300" cy="1015663"/>
          </a:xfrm>
          <a:prstGeom prst="rect">
            <a:avLst/>
          </a:prstGeom>
          <a:noFill/>
        </p:spPr>
        <p:txBody>
          <a:bodyPr wrap="square" rtlCol="0">
            <a:spAutoFit/>
          </a:bodyPr>
          <a:lstStyle/>
          <a:p>
            <a:pPr algn="ctr" fontAlgn="auto">
              <a:spcBef>
                <a:spcPts val="0"/>
              </a:spcBef>
              <a:spcAft>
                <a:spcPts val="0"/>
              </a:spcAft>
            </a:pPr>
            <a:r>
              <a:rPr lang="en-US" altLang="zh-CN" sz="6000" dirty="0">
                <a:solidFill>
                  <a:schemeClr val="bg1"/>
                </a:solidFill>
                <a:latin typeface="方正正纤黑简体" panose="02000000000000000000"/>
                <a:ea typeface="方正正纤黑简体" panose="02000000000000000000"/>
                <a:cs typeface="+mn-ea"/>
                <a:sym typeface="+mn-lt"/>
              </a:rPr>
              <a:t>W</a:t>
            </a:r>
            <a:endParaRPr lang="en-US" altLang="zh-CN" sz="6000" dirty="0">
              <a:solidFill>
                <a:schemeClr val="bg1"/>
              </a:solidFill>
              <a:latin typeface="方正正纤黑简体" panose="02000000000000000000"/>
              <a:ea typeface="方正正纤黑简体" panose="02000000000000000000"/>
              <a:cs typeface="+mn-ea"/>
              <a:sym typeface="+mn-lt"/>
            </a:endParaRPr>
          </a:p>
        </p:txBody>
      </p:sp>
      <p:sp>
        <p:nvSpPr>
          <p:cNvPr id="20" name="文本框 19"/>
          <p:cNvSpPr txBox="1"/>
          <p:nvPr/>
        </p:nvSpPr>
        <p:spPr>
          <a:xfrm>
            <a:off x="5986192" y="2034849"/>
            <a:ext cx="1492300" cy="1015663"/>
          </a:xfrm>
          <a:prstGeom prst="rect">
            <a:avLst/>
          </a:prstGeom>
          <a:noFill/>
        </p:spPr>
        <p:txBody>
          <a:bodyPr wrap="square" rtlCol="0">
            <a:spAutoFit/>
          </a:bodyPr>
          <a:lstStyle/>
          <a:p>
            <a:pPr algn="ctr" fontAlgn="auto">
              <a:spcBef>
                <a:spcPts val="0"/>
              </a:spcBef>
              <a:spcAft>
                <a:spcPts val="0"/>
              </a:spcAft>
            </a:pPr>
            <a:r>
              <a:rPr lang="en-US" altLang="zh-CN" sz="6000" dirty="0">
                <a:solidFill>
                  <a:schemeClr val="bg1"/>
                </a:solidFill>
                <a:latin typeface="方正正纤黑简体" panose="02000000000000000000"/>
                <a:ea typeface="方正正纤黑简体" panose="02000000000000000000"/>
                <a:cs typeface="+mn-ea"/>
                <a:sym typeface="+mn-lt"/>
              </a:rPr>
              <a:t>O</a:t>
            </a:r>
            <a:endParaRPr lang="en-US" altLang="zh-CN" sz="6000" dirty="0">
              <a:solidFill>
                <a:schemeClr val="bg1"/>
              </a:solidFill>
              <a:latin typeface="方正正纤黑简体" panose="02000000000000000000"/>
              <a:ea typeface="方正正纤黑简体" panose="02000000000000000000"/>
              <a:cs typeface="+mn-ea"/>
              <a:sym typeface="+mn-lt"/>
            </a:endParaRPr>
          </a:p>
        </p:txBody>
      </p:sp>
      <p:sp>
        <p:nvSpPr>
          <p:cNvPr id="21" name="文本框 20"/>
          <p:cNvSpPr txBox="1"/>
          <p:nvPr/>
        </p:nvSpPr>
        <p:spPr>
          <a:xfrm>
            <a:off x="7348066" y="2034849"/>
            <a:ext cx="1492300" cy="1015663"/>
          </a:xfrm>
          <a:prstGeom prst="rect">
            <a:avLst/>
          </a:prstGeom>
          <a:noFill/>
        </p:spPr>
        <p:txBody>
          <a:bodyPr wrap="square" rtlCol="0">
            <a:spAutoFit/>
          </a:bodyPr>
          <a:lstStyle/>
          <a:p>
            <a:pPr algn="ctr" fontAlgn="auto">
              <a:spcBef>
                <a:spcPts val="0"/>
              </a:spcBef>
              <a:spcAft>
                <a:spcPts val="0"/>
              </a:spcAft>
            </a:pPr>
            <a:r>
              <a:rPr lang="en-US" altLang="zh-CN" sz="6000" dirty="0">
                <a:solidFill>
                  <a:schemeClr val="bg1"/>
                </a:solidFill>
                <a:latin typeface="方正正纤黑简体" panose="02000000000000000000"/>
                <a:ea typeface="方正正纤黑简体" panose="02000000000000000000"/>
                <a:cs typeface="+mn-ea"/>
                <a:sym typeface="+mn-lt"/>
              </a:rPr>
              <a:t>T</a:t>
            </a:r>
            <a:endParaRPr lang="en-US" altLang="zh-CN" sz="6000" dirty="0">
              <a:solidFill>
                <a:schemeClr val="bg1"/>
              </a:solidFill>
              <a:latin typeface="方正正纤黑简体" panose="02000000000000000000"/>
              <a:ea typeface="方正正纤黑简体" panose="02000000000000000000"/>
              <a:cs typeface="+mn-ea"/>
              <a:sym typeface="+mn-lt"/>
            </a:endParaRPr>
          </a:p>
        </p:txBody>
      </p:sp>
      <p:sp>
        <p:nvSpPr>
          <p:cNvPr id="23" name="矩形 22"/>
          <p:cNvSpPr/>
          <p:nvPr/>
        </p:nvSpPr>
        <p:spPr>
          <a:xfrm>
            <a:off x="3496574" y="3318565"/>
            <a:ext cx="995680" cy="337185"/>
          </a:xfrm>
          <a:prstGeom prst="rect">
            <a:avLst/>
          </a:prstGeom>
        </p:spPr>
        <p:txBody>
          <a:bodyPr wrap="none">
            <a:spAutoFit/>
          </a:bodyPr>
          <a:lstStyle/>
          <a:p>
            <a:pPr fontAlgn="auto">
              <a:spcBef>
                <a:spcPts val="0"/>
              </a:spcBef>
              <a:spcAft>
                <a:spcPts val="0"/>
              </a:spcAft>
            </a:pPr>
            <a:r>
              <a:rPr lang="zh-CN" altLang="en-US" sz="1600" b="1" dirty="0">
                <a:solidFill>
                  <a:schemeClr val="tx1">
                    <a:lumMod val="75000"/>
                    <a:lumOff val="25000"/>
                  </a:schemeClr>
                </a:solidFill>
                <a:latin typeface="微软雅黑" panose="020B0503020204020204" charset="-122"/>
                <a:ea typeface="微软雅黑" panose="020B0503020204020204" charset="-122"/>
                <a:cs typeface="+mn-ea"/>
                <a:sym typeface="+mn-lt"/>
              </a:rPr>
              <a:t>输入标题</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4" name="矩形 23"/>
          <p:cNvSpPr/>
          <p:nvPr/>
        </p:nvSpPr>
        <p:spPr>
          <a:xfrm>
            <a:off x="4859996" y="3318565"/>
            <a:ext cx="995680" cy="337185"/>
          </a:xfrm>
          <a:prstGeom prst="rect">
            <a:avLst/>
          </a:prstGeom>
        </p:spPr>
        <p:txBody>
          <a:bodyPr wrap="none">
            <a:spAutoFit/>
          </a:bodyPr>
          <a:lstStyle/>
          <a:p>
            <a:pPr algn="l" fontAlgn="auto">
              <a:spcBef>
                <a:spcPts val="0"/>
              </a:spcBef>
              <a:spcAft>
                <a:spcPts val="0"/>
              </a:spcAft>
            </a:pPr>
            <a:r>
              <a:rPr lang="zh-CN" altLang="en-US" sz="1600" b="1" dirty="0">
                <a:solidFill>
                  <a:schemeClr val="tx1">
                    <a:lumMod val="75000"/>
                    <a:lumOff val="25000"/>
                  </a:schemeClr>
                </a:solidFill>
                <a:latin typeface="微软雅黑" panose="020B0503020204020204" charset="-122"/>
                <a:ea typeface="微软雅黑" panose="020B0503020204020204" charset="-122"/>
                <a:cs typeface="+mn-ea"/>
                <a:sym typeface="+mn-lt"/>
              </a:rPr>
              <a:t>输入标题</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矩形 24"/>
          <p:cNvSpPr/>
          <p:nvPr/>
        </p:nvSpPr>
        <p:spPr>
          <a:xfrm>
            <a:off x="6234660" y="3318565"/>
            <a:ext cx="995680" cy="337185"/>
          </a:xfrm>
          <a:prstGeom prst="rect">
            <a:avLst/>
          </a:prstGeom>
        </p:spPr>
        <p:txBody>
          <a:bodyPr wrap="none">
            <a:spAutoFit/>
          </a:bodyPr>
          <a:lstStyle/>
          <a:p>
            <a:pPr algn="l" fontAlgn="auto">
              <a:spcBef>
                <a:spcPts val="0"/>
              </a:spcBef>
              <a:spcAft>
                <a:spcPts val="0"/>
              </a:spcAft>
            </a:pPr>
            <a:r>
              <a:rPr lang="zh-CN" altLang="en-US" sz="1600" b="1" dirty="0">
                <a:solidFill>
                  <a:schemeClr val="tx1">
                    <a:lumMod val="75000"/>
                    <a:lumOff val="25000"/>
                  </a:schemeClr>
                </a:solidFill>
                <a:latin typeface="微软雅黑" panose="020B0503020204020204" charset="-122"/>
                <a:ea typeface="微软雅黑" panose="020B0503020204020204" charset="-122"/>
                <a:cs typeface="+mn-ea"/>
                <a:sym typeface="+mn-lt"/>
              </a:rPr>
              <a:t>输入标题</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6" name="矩形 25"/>
          <p:cNvSpPr/>
          <p:nvPr/>
        </p:nvSpPr>
        <p:spPr>
          <a:xfrm>
            <a:off x="7596525" y="3318565"/>
            <a:ext cx="995680" cy="337185"/>
          </a:xfrm>
          <a:prstGeom prst="rect">
            <a:avLst/>
          </a:prstGeom>
        </p:spPr>
        <p:txBody>
          <a:bodyPr wrap="none">
            <a:spAutoFit/>
          </a:bodyPr>
          <a:lstStyle/>
          <a:p>
            <a:pPr algn="l" fontAlgn="auto">
              <a:spcBef>
                <a:spcPts val="0"/>
              </a:spcBef>
              <a:spcAft>
                <a:spcPts val="0"/>
              </a:spcAft>
            </a:pPr>
            <a:r>
              <a:rPr lang="zh-CN" altLang="en-US" sz="1600" b="1" dirty="0">
                <a:solidFill>
                  <a:schemeClr val="tx1">
                    <a:lumMod val="75000"/>
                    <a:lumOff val="25000"/>
                  </a:schemeClr>
                </a:solidFill>
                <a:latin typeface="微软雅黑" panose="020B0503020204020204" charset="-122"/>
                <a:ea typeface="微软雅黑" panose="020B0503020204020204" charset="-122"/>
                <a:cs typeface="+mn-ea"/>
                <a:sym typeface="+mn-lt"/>
              </a:rPr>
              <a:t>输入标题</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7" name="文本框 26"/>
          <p:cNvSpPr txBox="1"/>
          <p:nvPr/>
        </p:nvSpPr>
        <p:spPr bwMode="auto">
          <a:xfrm>
            <a:off x="1011743" y="4412548"/>
            <a:ext cx="2147194" cy="1014730"/>
          </a:xfrm>
          <a:prstGeom prst="rect">
            <a:avLst/>
          </a:prstGeom>
          <a:noFill/>
        </p:spPr>
        <p:txBody>
          <a:bodyPr wrap="square">
            <a:spAutoFit/>
          </a:bodyPr>
          <a:lstStyle/>
          <a:p>
            <a:pPr algn="ctr">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28" name="文本框 27"/>
          <p:cNvSpPr txBox="1"/>
          <p:nvPr/>
        </p:nvSpPr>
        <p:spPr bwMode="auto">
          <a:xfrm>
            <a:off x="3669853" y="4412548"/>
            <a:ext cx="2147194" cy="1014730"/>
          </a:xfrm>
          <a:prstGeom prst="rect">
            <a:avLst/>
          </a:prstGeom>
          <a:noFill/>
        </p:spPr>
        <p:txBody>
          <a:bodyPr wrap="square">
            <a:spAutoFit/>
          </a:bodyPr>
          <a:lstStyle/>
          <a:p>
            <a:pPr algn="ctr">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31" name="文本框 30"/>
          <p:cNvSpPr txBox="1"/>
          <p:nvPr/>
        </p:nvSpPr>
        <p:spPr bwMode="auto">
          <a:xfrm>
            <a:off x="6323518" y="4412548"/>
            <a:ext cx="2147194" cy="1014730"/>
          </a:xfrm>
          <a:prstGeom prst="rect">
            <a:avLst/>
          </a:prstGeom>
          <a:noFill/>
        </p:spPr>
        <p:txBody>
          <a:bodyPr wrap="square">
            <a:spAutoFit/>
          </a:bodyPr>
          <a:lstStyle/>
          <a:p>
            <a:pPr algn="ctr">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33" name="文本框 32"/>
          <p:cNvSpPr txBox="1"/>
          <p:nvPr/>
        </p:nvSpPr>
        <p:spPr bwMode="auto">
          <a:xfrm>
            <a:off x="8994328" y="4412548"/>
            <a:ext cx="2147194" cy="1014730"/>
          </a:xfrm>
          <a:prstGeom prst="rect">
            <a:avLst/>
          </a:prstGeom>
          <a:noFill/>
        </p:spPr>
        <p:txBody>
          <a:bodyPr wrap="square">
            <a:spAutoFit/>
          </a:bodyPr>
          <a:lstStyle>
            <a:defPPr>
              <a:defRPr lang="zh-CN"/>
            </a:defPPr>
            <a:lvl1pPr marL="228600" indent="-228600">
              <a:lnSpc>
                <a:spcPct val="150000"/>
              </a:lnSpc>
              <a:buClr>
                <a:schemeClr val="bg1"/>
              </a:buClr>
              <a:buFont typeface="Wingdings" panose="05000000000000000000" pitchFamily="2" charset="2"/>
              <a:buChar char="l"/>
              <a:defRPr sz="1400">
                <a:solidFill>
                  <a:schemeClr val="bg1"/>
                </a:solidFill>
                <a:latin typeface="方正正纤黑简体" panose="02000000000000000000" pitchFamily="2" charset="-122"/>
                <a:ea typeface="方正正纤黑简体" panose="02000000000000000000" pitchFamily="2" charset="-122"/>
              </a:defRPr>
            </a:lvl1pPr>
          </a:lstStyle>
          <a:p>
            <a:pPr marL="0" indent="0" algn="ctr">
              <a:lnSpc>
                <a:spcPct val="150000"/>
              </a:lnSpc>
              <a:spcBef>
                <a:spcPts val="0"/>
              </a:spcBef>
              <a:buFont typeface="Arial" panose="020B0604020202020204" pitchFamily="34" charset="0"/>
              <a:buNone/>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cxnSp>
        <p:nvCxnSpPr>
          <p:cNvPr id="34" name="直接连接符 33"/>
          <p:cNvCxnSpPr/>
          <p:nvPr/>
        </p:nvCxnSpPr>
        <p:spPr>
          <a:xfrm>
            <a:off x="3415709" y="4372307"/>
            <a:ext cx="0" cy="1172811"/>
          </a:xfrm>
          <a:prstGeom prst="line">
            <a:avLst/>
          </a:prstGeom>
          <a:noFill/>
          <a:ln w="12700" cap="flat" cmpd="sng" algn="ctr">
            <a:solidFill>
              <a:schemeClr val="tx1">
                <a:lumMod val="75000"/>
                <a:lumOff val="25000"/>
              </a:schemeClr>
            </a:solidFill>
            <a:prstDash val="solid"/>
            <a:miter lim="800000"/>
            <a:headEnd type="diamond" w="sm" len="sm"/>
            <a:tailEnd type="diamond" w="sm" len="sm"/>
          </a:ln>
          <a:effectLst/>
        </p:spPr>
      </p:cxnSp>
      <p:cxnSp>
        <p:nvCxnSpPr>
          <p:cNvPr id="35" name="直接连接符 34"/>
          <p:cNvCxnSpPr/>
          <p:nvPr/>
        </p:nvCxnSpPr>
        <p:spPr>
          <a:xfrm>
            <a:off x="6070009" y="4372307"/>
            <a:ext cx="0" cy="1172811"/>
          </a:xfrm>
          <a:prstGeom prst="line">
            <a:avLst/>
          </a:prstGeom>
          <a:noFill/>
          <a:ln w="12700" cap="flat" cmpd="sng" algn="ctr">
            <a:solidFill>
              <a:schemeClr val="tx1">
                <a:lumMod val="75000"/>
                <a:lumOff val="25000"/>
              </a:schemeClr>
            </a:solidFill>
            <a:prstDash val="solid"/>
            <a:miter lim="800000"/>
            <a:headEnd type="diamond" w="sm" len="sm"/>
            <a:tailEnd type="diamond" w="sm" len="sm"/>
          </a:ln>
          <a:effectLst/>
        </p:spPr>
      </p:cxnSp>
      <p:cxnSp>
        <p:nvCxnSpPr>
          <p:cNvPr id="36" name="直接连接符 35"/>
          <p:cNvCxnSpPr/>
          <p:nvPr/>
        </p:nvCxnSpPr>
        <p:spPr>
          <a:xfrm>
            <a:off x="8724309" y="4372307"/>
            <a:ext cx="0" cy="1172811"/>
          </a:xfrm>
          <a:prstGeom prst="line">
            <a:avLst/>
          </a:prstGeom>
          <a:noFill/>
          <a:ln w="12700" cap="flat" cmpd="sng" algn="ctr">
            <a:solidFill>
              <a:schemeClr val="tx1">
                <a:lumMod val="75000"/>
                <a:lumOff val="25000"/>
              </a:schemeClr>
            </a:solidFill>
            <a:prstDash val="solid"/>
            <a:miter lim="800000"/>
            <a:headEnd type="diamond" w="sm" len="sm"/>
            <a:tailEnd type="diamond" w="sm" len="sm"/>
          </a:ln>
          <a:effectLst/>
        </p:spPr>
      </p:cxn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1500"/>
                            </p:stCondLst>
                            <p:childTnLst>
                              <p:par>
                                <p:cTn id="36" presetID="45"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anim calcmode="lin" valueType="num">
                                      <p:cBhvr>
                                        <p:cTn id="39" dur="500" fill="hold"/>
                                        <p:tgtEl>
                                          <p:spTgt spid="18"/>
                                        </p:tgtEl>
                                        <p:attrNameLst>
                                          <p:attrName>ppt_w</p:attrName>
                                        </p:attrNameLst>
                                      </p:cBhvr>
                                      <p:tavLst>
                                        <p:tav tm="0" fmla="#ppt_w*sin(2.5*pi*$)">
                                          <p:val>
                                            <p:fltVal val="0"/>
                                          </p:val>
                                        </p:tav>
                                        <p:tav tm="100000">
                                          <p:val>
                                            <p:fltVal val="1"/>
                                          </p:val>
                                        </p:tav>
                                      </p:tavLst>
                                    </p:anim>
                                    <p:anim calcmode="lin" valueType="num">
                                      <p:cBhvr>
                                        <p:cTn id="40" dur="500" fill="hold"/>
                                        <p:tgtEl>
                                          <p:spTgt spid="18"/>
                                        </p:tgtEl>
                                        <p:attrNameLst>
                                          <p:attrName>ppt_h</p:attrName>
                                        </p:attrNameLst>
                                      </p:cBhvr>
                                      <p:tavLst>
                                        <p:tav tm="0">
                                          <p:val>
                                            <p:strVal val="#ppt_h"/>
                                          </p:val>
                                        </p:tav>
                                        <p:tav tm="100000">
                                          <p:val>
                                            <p:strVal val="#ppt_h"/>
                                          </p:val>
                                        </p:tav>
                                      </p:tavLst>
                                    </p:anim>
                                  </p:childTnLst>
                                </p:cTn>
                              </p:par>
                              <p:par>
                                <p:cTn id="41" presetID="53" presetClass="entr" presetSubtype="16" fill="hold" grpId="0" nodeType="withEffect">
                                  <p:stCondLst>
                                    <p:cond delay="0"/>
                                  </p:stCondLst>
                                  <p:iterate type="lt">
                                    <p:tmPct val="10000"/>
                                  </p:iterate>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245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2950"/>
                            </p:stCondLst>
                            <p:childTnLst>
                              <p:par>
                                <p:cTn id="51" presetID="22" presetClass="entr" presetSubtype="4"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down)">
                                      <p:cBhvr>
                                        <p:cTn id="53" dur="500"/>
                                        <p:tgtEl>
                                          <p:spTgt spid="34"/>
                                        </p:tgtEl>
                                      </p:cBhvr>
                                    </p:animEffect>
                                  </p:childTnLst>
                                </p:cTn>
                              </p:par>
                            </p:childTnLst>
                          </p:cTn>
                        </p:par>
                        <p:par>
                          <p:cTn id="54" fill="hold">
                            <p:stCondLst>
                              <p:cond delay="3450"/>
                            </p:stCondLst>
                            <p:childTnLst>
                              <p:par>
                                <p:cTn id="55" presetID="45"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ppt_w</p:attrName>
                                        </p:attrNameLst>
                                      </p:cBhvr>
                                      <p:tavLst>
                                        <p:tav tm="0" fmla="#ppt_w*sin(2.5*pi*$)">
                                          <p:val>
                                            <p:fltVal val="0"/>
                                          </p:val>
                                        </p:tav>
                                        <p:tav tm="100000">
                                          <p:val>
                                            <p:fltVal val="1"/>
                                          </p:val>
                                        </p:tav>
                                      </p:tavLst>
                                    </p:anim>
                                    <p:anim calcmode="lin" valueType="num">
                                      <p:cBhvr>
                                        <p:cTn id="59" dur="500" fill="hold"/>
                                        <p:tgtEl>
                                          <p:spTgt spid="19"/>
                                        </p:tgtEl>
                                        <p:attrNameLst>
                                          <p:attrName>ppt_h</p:attrName>
                                        </p:attrNameLst>
                                      </p:cBhvr>
                                      <p:tavLst>
                                        <p:tav tm="0">
                                          <p:val>
                                            <p:strVal val="#ppt_h"/>
                                          </p:val>
                                        </p:tav>
                                        <p:tav tm="100000">
                                          <p:val>
                                            <p:strVal val="#ppt_h"/>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childTnLst>
                          </p:cTn>
                        </p:par>
                        <p:par>
                          <p:cTn id="65" fill="hold">
                            <p:stCondLst>
                              <p:cond delay="4099"/>
                            </p:stCondLst>
                            <p:childTnLst>
                              <p:par>
                                <p:cTn id="66" presetID="22" presetClass="entr" presetSubtype="8"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left)">
                                      <p:cBhvr>
                                        <p:cTn id="68" dur="500"/>
                                        <p:tgtEl>
                                          <p:spTgt spid="28"/>
                                        </p:tgtEl>
                                      </p:cBhvr>
                                    </p:animEffect>
                                  </p:childTnLst>
                                </p:cTn>
                              </p:par>
                            </p:childTnLst>
                          </p:cTn>
                        </p:par>
                        <p:par>
                          <p:cTn id="69" fill="hold">
                            <p:stCondLst>
                              <p:cond delay="4599"/>
                            </p:stCondLst>
                            <p:childTnLst>
                              <p:par>
                                <p:cTn id="70" presetID="22" presetClass="entr" presetSubtype="4" fill="hold" nodeType="after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wipe(down)">
                                      <p:cBhvr>
                                        <p:cTn id="72" dur="500"/>
                                        <p:tgtEl>
                                          <p:spTgt spid="35"/>
                                        </p:tgtEl>
                                      </p:cBhvr>
                                    </p:animEffect>
                                  </p:childTnLst>
                                </p:cTn>
                              </p:par>
                            </p:childTnLst>
                          </p:cTn>
                        </p:par>
                        <p:par>
                          <p:cTn id="73" fill="hold">
                            <p:stCondLst>
                              <p:cond delay="5099"/>
                            </p:stCondLst>
                            <p:childTnLst>
                              <p:par>
                                <p:cTn id="74" presetID="45"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ppt_w</p:attrName>
                                        </p:attrNameLst>
                                      </p:cBhvr>
                                      <p:tavLst>
                                        <p:tav tm="0" fmla="#ppt_w*sin(2.5*pi*$)">
                                          <p:val>
                                            <p:fltVal val="0"/>
                                          </p:val>
                                        </p:tav>
                                        <p:tav tm="100000">
                                          <p:val>
                                            <p:fltVal val="1"/>
                                          </p:val>
                                        </p:tav>
                                      </p:tavLst>
                                    </p:anim>
                                    <p:anim calcmode="lin" valueType="num">
                                      <p:cBhvr>
                                        <p:cTn id="78" dur="500" fill="hold"/>
                                        <p:tgtEl>
                                          <p:spTgt spid="20"/>
                                        </p:tgtEl>
                                        <p:attrNameLst>
                                          <p:attrName>ppt_h</p:attrName>
                                        </p:attrNameLst>
                                      </p:cBhvr>
                                      <p:tavLst>
                                        <p:tav tm="0">
                                          <p:val>
                                            <p:strVal val="#ppt_h"/>
                                          </p:val>
                                        </p:tav>
                                        <p:tav tm="100000">
                                          <p:val>
                                            <p:strVal val="#ppt_h"/>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childTnLst>
                          </p:cTn>
                        </p:par>
                        <p:par>
                          <p:cTn id="84" fill="hold">
                            <p:stCondLst>
                              <p:cond delay="5750"/>
                            </p:stCondLst>
                            <p:childTnLst>
                              <p:par>
                                <p:cTn id="85" presetID="22" presetClass="entr" presetSubtype="8"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left)">
                                      <p:cBhvr>
                                        <p:cTn id="87" dur="500"/>
                                        <p:tgtEl>
                                          <p:spTgt spid="31"/>
                                        </p:tgtEl>
                                      </p:cBhvr>
                                    </p:animEffect>
                                  </p:childTnLst>
                                </p:cTn>
                              </p:par>
                            </p:childTnLst>
                          </p:cTn>
                        </p:par>
                        <p:par>
                          <p:cTn id="88" fill="hold">
                            <p:stCondLst>
                              <p:cond delay="6250"/>
                            </p:stCondLst>
                            <p:childTnLst>
                              <p:par>
                                <p:cTn id="89" presetID="22" presetClass="entr" presetSubtype="4" fill="hold"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ipe(down)">
                                      <p:cBhvr>
                                        <p:cTn id="91" dur="500"/>
                                        <p:tgtEl>
                                          <p:spTgt spid="36"/>
                                        </p:tgtEl>
                                      </p:cBhvr>
                                    </p:animEffect>
                                  </p:childTnLst>
                                </p:cTn>
                              </p:par>
                            </p:childTnLst>
                          </p:cTn>
                        </p:par>
                        <p:par>
                          <p:cTn id="92" fill="hold">
                            <p:stCondLst>
                              <p:cond delay="6750"/>
                            </p:stCondLst>
                            <p:childTnLst>
                              <p:par>
                                <p:cTn id="93" presetID="45"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anim calcmode="lin" valueType="num">
                                      <p:cBhvr>
                                        <p:cTn id="96" dur="500" fill="hold"/>
                                        <p:tgtEl>
                                          <p:spTgt spid="21"/>
                                        </p:tgtEl>
                                        <p:attrNameLst>
                                          <p:attrName>ppt_w</p:attrName>
                                        </p:attrNameLst>
                                      </p:cBhvr>
                                      <p:tavLst>
                                        <p:tav tm="0" fmla="#ppt_w*sin(2.5*pi*$)">
                                          <p:val>
                                            <p:fltVal val="0"/>
                                          </p:val>
                                        </p:tav>
                                        <p:tav tm="100000">
                                          <p:val>
                                            <p:fltVal val="1"/>
                                          </p:val>
                                        </p:tav>
                                      </p:tavLst>
                                    </p:anim>
                                    <p:anim calcmode="lin" valueType="num">
                                      <p:cBhvr>
                                        <p:cTn id="97" dur="500" fill="hold"/>
                                        <p:tgtEl>
                                          <p:spTgt spid="21"/>
                                        </p:tgtEl>
                                        <p:attrNameLst>
                                          <p:attrName>ppt_h</p:attrName>
                                        </p:attrNameLst>
                                      </p:cBhvr>
                                      <p:tavLst>
                                        <p:tav tm="0">
                                          <p:val>
                                            <p:strVal val="#ppt_h"/>
                                          </p:val>
                                        </p:tav>
                                        <p:tav tm="100000">
                                          <p:val>
                                            <p:strVal val="#ppt_h"/>
                                          </p:val>
                                        </p:tav>
                                      </p:tavLst>
                                    </p:anim>
                                  </p:childTnLst>
                                </p:cTn>
                              </p:par>
                              <p:par>
                                <p:cTn id="98" presetID="53" presetClass="entr" presetSubtype="16" fill="hold" grpId="0" nodeType="withEffect">
                                  <p:stCondLst>
                                    <p:cond delay="0"/>
                                  </p:stCondLst>
                                  <p:iterate type="lt">
                                    <p:tmPct val="10000"/>
                                  </p:iterate>
                                  <p:childTnLst>
                                    <p:set>
                                      <p:cBhvr>
                                        <p:cTn id="99" dur="1" fill="hold">
                                          <p:stCondLst>
                                            <p:cond delay="0"/>
                                          </p:stCondLst>
                                        </p:cTn>
                                        <p:tgtEl>
                                          <p:spTgt spid="26"/>
                                        </p:tgtEl>
                                        <p:attrNameLst>
                                          <p:attrName>style.visibility</p:attrName>
                                        </p:attrNameLst>
                                      </p:cBhvr>
                                      <p:to>
                                        <p:strVal val="visible"/>
                                      </p:to>
                                    </p:set>
                                    <p:anim calcmode="lin" valueType="num">
                                      <p:cBhvr>
                                        <p:cTn id="100" dur="500" fill="hold"/>
                                        <p:tgtEl>
                                          <p:spTgt spid="26"/>
                                        </p:tgtEl>
                                        <p:attrNameLst>
                                          <p:attrName>ppt_w</p:attrName>
                                        </p:attrNameLst>
                                      </p:cBhvr>
                                      <p:tavLst>
                                        <p:tav tm="0">
                                          <p:val>
                                            <p:fltVal val="0"/>
                                          </p:val>
                                        </p:tav>
                                        <p:tav tm="100000">
                                          <p:val>
                                            <p:strVal val="#ppt_w"/>
                                          </p:val>
                                        </p:tav>
                                      </p:tavLst>
                                    </p:anim>
                                    <p:anim calcmode="lin" valueType="num">
                                      <p:cBhvr>
                                        <p:cTn id="101" dur="500" fill="hold"/>
                                        <p:tgtEl>
                                          <p:spTgt spid="26"/>
                                        </p:tgtEl>
                                        <p:attrNameLst>
                                          <p:attrName>ppt_h</p:attrName>
                                        </p:attrNameLst>
                                      </p:cBhvr>
                                      <p:tavLst>
                                        <p:tav tm="0">
                                          <p:val>
                                            <p:fltVal val="0"/>
                                          </p:val>
                                        </p:tav>
                                        <p:tav tm="100000">
                                          <p:val>
                                            <p:strVal val="#ppt_h"/>
                                          </p:val>
                                        </p:tav>
                                      </p:tavLst>
                                    </p:anim>
                                    <p:animEffect transition="in" filter="fade">
                                      <p:cBhvr>
                                        <p:cTn id="102" dur="500"/>
                                        <p:tgtEl>
                                          <p:spTgt spid="26"/>
                                        </p:tgtEl>
                                      </p:cBhvr>
                                    </p:animEffect>
                                  </p:childTnLst>
                                </p:cTn>
                              </p:par>
                            </p:childTnLst>
                          </p:cTn>
                        </p:par>
                        <p:par>
                          <p:cTn id="103" fill="hold">
                            <p:stCondLst>
                              <p:cond delay="7400"/>
                            </p:stCondLst>
                            <p:childTnLst>
                              <p:par>
                                <p:cTn id="104" presetID="22" presetClass="entr" presetSubtype="8" fill="hold" grpId="0" nodeType="after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wipe(left)">
                                      <p:cBhvr>
                                        <p:cTn id="10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P spid="13" grpId="0" bldLvl="0" animBg="1"/>
      <p:bldP spid="16" grpId="0" bldLvl="0" animBg="1"/>
      <p:bldP spid="17" grpId="0" bldLvl="0" animBg="1"/>
      <p:bldP spid="18" grpId="0"/>
      <p:bldP spid="19" grpId="0"/>
      <p:bldP spid="20" grpId="0"/>
      <p:bldP spid="21" grpId="0"/>
      <p:bldP spid="23" grpId="0"/>
      <p:bldP spid="24" grpId="0"/>
      <p:bldP spid="25" grpId="0"/>
      <p:bldP spid="26" grpId="0"/>
      <p:bldP spid="27" grpId="0"/>
      <p:bldP spid="28" grpId="0"/>
      <p:bldP spid="31"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48835" y="1245870"/>
            <a:ext cx="2893060" cy="5059680"/>
          </a:xfrm>
          <a:prstGeom prst="rect">
            <a:avLst/>
          </a:prstGeom>
          <a:blipFill rotWithShape="1">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87945" y="3055620"/>
            <a:ext cx="4157980" cy="3249930"/>
          </a:xfrm>
          <a:prstGeom prst="rect">
            <a:avLst/>
          </a:prstGeom>
          <a:blipFill rotWithShape="1">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77665" y="5158105"/>
            <a:ext cx="795020" cy="11474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73735" y="1616683"/>
            <a:ext cx="1605280" cy="306705"/>
          </a:xfrm>
          <a:prstGeom prst="rect">
            <a:avLst/>
          </a:prstGeom>
        </p:spPr>
        <p:txBody>
          <a:bodyPr wrap="none">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7" name="矩形 26"/>
          <p:cNvSpPr/>
          <p:nvPr/>
        </p:nvSpPr>
        <p:spPr>
          <a:xfrm>
            <a:off x="673735" y="1963420"/>
            <a:ext cx="3362325" cy="783590"/>
          </a:xfrm>
          <a:prstGeom prst="rect">
            <a:avLst/>
          </a:prstGeom>
        </p:spPr>
        <p:txBody>
          <a:bodyPr wrap="square">
            <a:spAutoFit/>
          </a:bodyPr>
          <a:lstStyle/>
          <a:p>
            <a:pPr lvl="0" algn="l">
              <a:lnSpc>
                <a:spcPct val="150000"/>
              </a:lnSpc>
            </a:pPr>
            <a:r>
              <a:rPr sz="10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0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9" name="矩形 8"/>
          <p:cNvSpPr/>
          <p:nvPr/>
        </p:nvSpPr>
        <p:spPr>
          <a:xfrm>
            <a:off x="673735" y="3115283"/>
            <a:ext cx="1605280" cy="306705"/>
          </a:xfrm>
          <a:prstGeom prst="rect">
            <a:avLst/>
          </a:prstGeom>
        </p:spPr>
        <p:txBody>
          <a:bodyPr wrap="none">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5" name="矩形 14"/>
          <p:cNvSpPr/>
          <p:nvPr/>
        </p:nvSpPr>
        <p:spPr>
          <a:xfrm>
            <a:off x="673735" y="3462020"/>
            <a:ext cx="3362325" cy="783590"/>
          </a:xfrm>
          <a:prstGeom prst="rect">
            <a:avLst/>
          </a:prstGeom>
        </p:spPr>
        <p:txBody>
          <a:bodyPr wrap="square">
            <a:spAutoFit/>
          </a:bodyPr>
          <a:lstStyle/>
          <a:p>
            <a:pPr lvl="0" algn="l">
              <a:lnSpc>
                <a:spcPct val="150000"/>
              </a:lnSpc>
            </a:pPr>
            <a:r>
              <a:rPr sz="10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0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17" name="矩形 16"/>
          <p:cNvSpPr/>
          <p:nvPr/>
        </p:nvSpPr>
        <p:spPr>
          <a:xfrm>
            <a:off x="673735" y="4625313"/>
            <a:ext cx="1605280" cy="306705"/>
          </a:xfrm>
          <a:prstGeom prst="rect">
            <a:avLst/>
          </a:prstGeom>
        </p:spPr>
        <p:txBody>
          <a:bodyPr wrap="none">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8" name="矩形 17"/>
          <p:cNvSpPr/>
          <p:nvPr/>
        </p:nvSpPr>
        <p:spPr>
          <a:xfrm>
            <a:off x="673735" y="4972050"/>
            <a:ext cx="3362325" cy="783590"/>
          </a:xfrm>
          <a:prstGeom prst="rect">
            <a:avLst/>
          </a:prstGeom>
        </p:spPr>
        <p:txBody>
          <a:bodyPr wrap="square">
            <a:spAutoFit/>
          </a:bodyPr>
          <a:lstStyle/>
          <a:p>
            <a:pPr lvl="0" algn="l">
              <a:lnSpc>
                <a:spcPct val="150000"/>
              </a:lnSpc>
            </a:pPr>
            <a:r>
              <a:rPr sz="10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0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grpSp>
        <p:nvGrpSpPr>
          <p:cNvPr id="10" name="组合 9"/>
          <p:cNvGrpSpPr/>
          <p:nvPr/>
        </p:nvGrpSpPr>
        <p:grpSpPr>
          <a:xfrm>
            <a:off x="582295" y="536575"/>
            <a:ext cx="328930" cy="328930"/>
            <a:chOff x="8464" y="2877"/>
            <a:chExt cx="2411" cy="2411"/>
          </a:xfrm>
        </p:grpSpPr>
        <p:sp>
          <p:nvSpPr>
            <p:cNvPr id="11" name="椭圆 10"/>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圆角矩形 12"/>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14" name="矩形 13"/>
          <p:cNvSpPr/>
          <p:nvPr/>
        </p:nvSpPr>
        <p:spPr>
          <a:xfrm>
            <a:off x="9845675" y="2649855"/>
            <a:ext cx="2000250" cy="4210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000"/>
                            </p:stCondLst>
                            <p:childTnLst>
                              <p:par>
                                <p:cTn id="27" presetID="18" presetClass="entr" presetSubtype="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Right)">
                                      <p:cBhvr>
                                        <p:cTn id="29" dur="500"/>
                                        <p:tgtEl>
                                          <p:spTgt spid="5"/>
                                        </p:tgtEl>
                                      </p:cBhvr>
                                    </p:animEffect>
                                  </p:childTnLst>
                                </p:cTn>
                              </p:par>
                            </p:childTnLst>
                          </p:cTn>
                        </p:par>
                        <p:par>
                          <p:cTn id="30" fill="hold">
                            <p:stCondLst>
                              <p:cond delay="2500"/>
                            </p:stCondLst>
                            <p:childTnLst>
                              <p:par>
                                <p:cTn id="31" presetID="12" presetClass="entr" presetSubtype="4"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childTnLst>
                          </p:cTn>
                        </p:par>
                        <p:par>
                          <p:cTn id="39" fill="hold">
                            <p:stCondLst>
                              <p:cond delay="3000"/>
                            </p:stCondLst>
                            <p:childTnLst>
                              <p:par>
                                <p:cTn id="40" presetID="1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ppt_y</p:attrName>
                                        </p:attrNameLst>
                                      </p:cBhvr>
                                      <p:tavLst>
                                        <p:tav tm="0">
                                          <p:val>
                                            <p:strVal val="#ppt_y+#ppt_h*1.125000"/>
                                          </p:val>
                                        </p:tav>
                                        <p:tav tm="100000">
                                          <p:val>
                                            <p:strVal val="#ppt_y"/>
                                          </p:val>
                                        </p:tav>
                                      </p:tavLst>
                                    </p:anim>
                                    <p:animEffect transition="in" filter="wipe(up)">
                                      <p:cBhvr>
                                        <p:cTn id="43" dur="500"/>
                                        <p:tgtEl>
                                          <p:spTgt spid="9"/>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p:tgtEl>
                                          <p:spTgt spid="15"/>
                                        </p:tgtEl>
                                        <p:attrNameLst>
                                          <p:attrName>ppt_y</p:attrName>
                                        </p:attrNameLst>
                                      </p:cBhvr>
                                      <p:tavLst>
                                        <p:tav tm="0">
                                          <p:val>
                                            <p:strVal val="#ppt_y+#ppt_h*1.125000"/>
                                          </p:val>
                                        </p:tav>
                                        <p:tav tm="100000">
                                          <p:val>
                                            <p:strVal val="#ppt_y"/>
                                          </p:val>
                                        </p:tav>
                                      </p:tavLst>
                                    </p:anim>
                                    <p:animEffect transition="in" filter="wipe(up)">
                                      <p:cBhvr>
                                        <p:cTn id="47" dur="500"/>
                                        <p:tgtEl>
                                          <p:spTgt spid="15"/>
                                        </p:tgtEl>
                                      </p:cBhvr>
                                    </p:animEffect>
                                  </p:childTnLst>
                                </p:cTn>
                              </p:par>
                            </p:childTnLst>
                          </p:cTn>
                        </p:par>
                        <p:par>
                          <p:cTn id="48" fill="hold">
                            <p:stCondLst>
                              <p:cond delay="3500"/>
                            </p:stCondLst>
                            <p:childTnLst>
                              <p:par>
                                <p:cTn id="49" presetID="1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p:tgtEl>
                                          <p:spTgt spid="17"/>
                                        </p:tgtEl>
                                        <p:attrNameLst>
                                          <p:attrName>ppt_y</p:attrName>
                                        </p:attrNameLst>
                                      </p:cBhvr>
                                      <p:tavLst>
                                        <p:tav tm="0">
                                          <p:val>
                                            <p:strVal val="#ppt_y+#ppt_h*1.125000"/>
                                          </p:val>
                                        </p:tav>
                                        <p:tav tm="100000">
                                          <p:val>
                                            <p:strVal val="#ppt_y"/>
                                          </p:val>
                                        </p:tav>
                                      </p:tavLst>
                                    </p:anim>
                                    <p:animEffect transition="in" filter="wipe(up)">
                                      <p:cBhvr>
                                        <p:cTn id="52" dur="500"/>
                                        <p:tgtEl>
                                          <p:spTgt spid="17"/>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p:tgtEl>
                                          <p:spTgt spid="18"/>
                                        </p:tgtEl>
                                        <p:attrNameLst>
                                          <p:attrName>ppt_y</p:attrName>
                                        </p:attrNameLst>
                                      </p:cBhvr>
                                      <p:tavLst>
                                        <p:tav tm="0">
                                          <p:val>
                                            <p:strVal val="#ppt_y+#ppt_h*1.125000"/>
                                          </p:val>
                                        </p:tav>
                                        <p:tav tm="100000">
                                          <p:val>
                                            <p:strVal val="#ppt_y"/>
                                          </p:val>
                                        </p:tav>
                                      </p:tavLst>
                                    </p:anim>
                                    <p:animEffect transition="in" filter="wipe(up)">
                                      <p:cBhvr>
                                        <p:cTn id="56" dur="500"/>
                                        <p:tgtEl>
                                          <p:spTgt spid="18"/>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6" grpId="0" bldLvl="0" animBg="1"/>
      <p:bldP spid="26" grpId="0"/>
      <p:bldP spid="27" grpId="0"/>
      <p:bldP spid="9" grpId="0"/>
      <p:bldP spid="15" grpId="0"/>
      <p:bldP spid="17" grpId="0"/>
      <p:bldP spid="18" grpId="0"/>
      <p:bldP spid="13" grpId="0" bldLvl="0" animBg="1"/>
      <p:bldP spid="1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grpSp>
        <p:nvGrpSpPr>
          <p:cNvPr id="9" name="组合 8"/>
          <p:cNvGrpSpPr/>
          <p:nvPr/>
        </p:nvGrpSpPr>
        <p:grpSpPr>
          <a:xfrm>
            <a:off x="1507490" y="2099945"/>
            <a:ext cx="1440180" cy="1440180"/>
            <a:chOff x="2374" y="3043"/>
            <a:chExt cx="2268" cy="2268"/>
          </a:xfrm>
          <a:solidFill>
            <a:schemeClr val="tx1">
              <a:lumMod val="75000"/>
              <a:lumOff val="25000"/>
            </a:schemeClr>
          </a:solidFill>
        </p:grpSpPr>
        <p:sp>
          <p:nvSpPr>
            <p:cNvPr id="2" name="椭圆 1"/>
            <p:cNvSpPr>
              <a:spLocks noChangeAspect="1"/>
            </p:cNvSpPr>
            <p:nvPr/>
          </p:nvSpPr>
          <p:spPr>
            <a:xfrm>
              <a:off x="2374" y="3043"/>
              <a:ext cx="2268" cy="2268"/>
            </a:xfrm>
            <a:prstGeom prst="ellipse">
              <a:avLst/>
            </a:prstGeom>
            <a:noFill/>
            <a:ln w="25400">
              <a:solidFill>
                <a:schemeClr val="tx1">
                  <a:lumMod val="75000"/>
                  <a:lumOff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6" name="组合 5"/>
            <p:cNvGrpSpPr/>
            <p:nvPr/>
          </p:nvGrpSpPr>
          <p:grpSpPr>
            <a:xfrm>
              <a:off x="2869" y="3566"/>
              <a:ext cx="1277" cy="1221"/>
              <a:chOff x="2668588" y="2835275"/>
              <a:chExt cx="1049337" cy="1003301"/>
            </a:xfrm>
            <a:grpFill/>
          </p:grpSpPr>
          <p:sp>
            <p:nvSpPr>
              <p:cNvPr id="10" name="Freeform 5"/>
              <p:cNvSpPr/>
              <p:nvPr/>
            </p:nvSpPr>
            <p:spPr bwMode="auto">
              <a:xfrm>
                <a:off x="2668588" y="2835275"/>
                <a:ext cx="1049337" cy="563563"/>
              </a:xfrm>
              <a:custGeom>
                <a:avLst/>
                <a:gdLst>
                  <a:gd name="T0" fmla="*/ 1718 w 3297"/>
                  <a:gd name="T1" fmla="*/ 36 h 1754"/>
                  <a:gd name="T2" fmla="*/ 1586 w 3297"/>
                  <a:gd name="T3" fmla="*/ 36 h 1754"/>
                  <a:gd name="T4" fmla="*/ 1582 w 3297"/>
                  <a:gd name="T5" fmla="*/ 41 h 1754"/>
                  <a:gd name="T6" fmla="*/ 1579 w 3297"/>
                  <a:gd name="T7" fmla="*/ 44 h 1754"/>
                  <a:gd name="T8" fmla="*/ 36 w 3297"/>
                  <a:gd name="T9" fmla="*/ 1587 h 1754"/>
                  <a:gd name="T10" fmla="*/ 36 w 3297"/>
                  <a:gd name="T11" fmla="*/ 1718 h 1754"/>
                  <a:gd name="T12" fmla="*/ 168 w 3297"/>
                  <a:gd name="T13" fmla="*/ 1718 h 1754"/>
                  <a:gd name="T14" fmla="*/ 1652 w 3297"/>
                  <a:gd name="T15" fmla="*/ 233 h 1754"/>
                  <a:gd name="T16" fmla="*/ 3129 w 3297"/>
                  <a:gd name="T17" fmla="*/ 1710 h 1754"/>
                  <a:gd name="T18" fmla="*/ 3261 w 3297"/>
                  <a:gd name="T19" fmla="*/ 1710 h 1754"/>
                  <a:gd name="T20" fmla="*/ 3260 w 3297"/>
                  <a:gd name="T21" fmla="*/ 1579 h 1754"/>
                  <a:gd name="T22" fmla="*/ 1718 w 3297"/>
                  <a:gd name="T23" fmla="*/ 36 h 1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7" h="1754">
                    <a:moveTo>
                      <a:pt x="1718" y="36"/>
                    </a:moveTo>
                    <a:cubicBezTo>
                      <a:pt x="1681" y="0"/>
                      <a:pt x="1623" y="0"/>
                      <a:pt x="1586" y="36"/>
                    </a:cubicBezTo>
                    <a:cubicBezTo>
                      <a:pt x="1585" y="38"/>
                      <a:pt x="1584" y="39"/>
                      <a:pt x="1582" y="41"/>
                    </a:cubicBezTo>
                    <a:cubicBezTo>
                      <a:pt x="1581" y="42"/>
                      <a:pt x="1580" y="43"/>
                      <a:pt x="1579" y="44"/>
                    </a:cubicBezTo>
                    <a:cubicBezTo>
                      <a:pt x="36" y="1587"/>
                      <a:pt x="36" y="1587"/>
                      <a:pt x="36" y="1587"/>
                    </a:cubicBezTo>
                    <a:cubicBezTo>
                      <a:pt x="0" y="1623"/>
                      <a:pt x="0" y="1682"/>
                      <a:pt x="36" y="1718"/>
                    </a:cubicBezTo>
                    <a:cubicBezTo>
                      <a:pt x="71" y="1753"/>
                      <a:pt x="131" y="1754"/>
                      <a:pt x="168" y="1718"/>
                    </a:cubicBezTo>
                    <a:cubicBezTo>
                      <a:pt x="1652" y="233"/>
                      <a:pt x="1652" y="233"/>
                      <a:pt x="1652" y="233"/>
                    </a:cubicBezTo>
                    <a:cubicBezTo>
                      <a:pt x="3129" y="1710"/>
                      <a:pt x="3129" y="1710"/>
                      <a:pt x="3129" y="1710"/>
                    </a:cubicBezTo>
                    <a:cubicBezTo>
                      <a:pt x="3166" y="1747"/>
                      <a:pt x="3224" y="1747"/>
                      <a:pt x="3261" y="1710"/>
                    </a:cubicBezTo>
                    <a:cubicBezTo>
                      <a:pt x="3296" y="1675"/>
                      <a:pt x="3297" y="1615"/>
                      <a:pt x="3260" y="1579"/>
                    </a:cubicBezTo>
                    <a:cubicBezTo>
                      <a:pt x="1718" y="36"/>
                      <a:pt x="1718" y="36"/>
                      <a:pt x="171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1" name="Freeform 6"/>
              <p:cNvSpPr/>
              <p:nvPr/>
            </p:nvSpPr>
            <p:spPr bwMode="auto">
              <a:xfrm>
                <a:off x="3070225" y="3492500"/>
                <a:ext cx="260350" cy="222250"/>
              </a:xfrm>
              <a:custGeom>
                <a:avLst/>
                <a:gdLst>
                  <a:gd name="T0" fmla="*/ 817 w 819"/>
                  <a:gd name="T1" fmla="*/ 93 h 690"/>
                  <a:gd name="T2" fmla="*/ 723 w 819"/>
                  <a:gd name="T3" fmla="*/ 0 h 690"/>
                  <a:gd name="T4" fmla="*/ 94 w 819"/>
                  <a:gd name="T5" fmla="*/ 0 h 690"/>
                  <a:gd name="T6" fmla="*/ 0 w 819"/>
                  <a:gd name="T7" fmla="*/ 93 h 690"/>
                  <a:gd name="T8" fmla="*/ 1 w 819"/>
                  <a:gd name="T9" fmla="*/ 106 h 690"/>
                  <a:gd name="T10" fmla="*/ 1 w 819"/>
                  <a:gd name="T11" fmla="*/ 117 h 690"/>
                  <a:gd name="T12" fmla="*/ 1 w 819"/>
                  <a:gd name="T13" fmla="*/ 596 h 690"/>
                  <a:gd name="T14" fmla="*/ 94 w 819"/>
                  <a:gd name="T15" fmla="*/ 689 h 690"/>
                  <a:gd name="T16" fmla="*/ 186 w 819"/>
                  <a:gd name="T17" fmla="*/ 596 h 690"/>
                  <a:gd name="T18" fmla="*/ 186 w 819"/>
                  <a:gd name="T19" fmla="*/ 185 h 690"/>
                  <a:gd name="T20" fmla="*/ 633 w 819"/>
                  <a:gd name="T21" fmla="*/ 185 h 690"/>
                  <a:gd name="T22" fmla="*/ 633 w 819"/>
                  <a:gd name="T23" fmla="*/ 598 h 690"/>
                  <a:gd name="T24" fmla="*/ 726 w 819"/>
                  <a:gd name="T25" fmla="*/ 690 h 690"/>
                  <a:gd name="T26" fmla="*/ 819 w 819"/>
                  <a:gd name="T27" fmla="*/ 598 h 690"/>
                  <a:gd name="T28" fmla="*/ 819 w 819"/>
                  <a:gd name="T29" fmla="*/ 119 h 690"/>
                  <a:gd name="T30" fmla="*/ 817 w 819"/>
                  <a:gd name="T31" fmla="*/ 99 h 690"/>
                  <a:gd name="T32" fmla="*/ 817 w 819"/>
                  <a:gd name="T33" fmla="*/ 93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9" h="690">
                    <a:moveTo>
                      <a:pt x="817" y="93"/>
                    </a:moveTo>
                    <a:cubicBezTo>
                      <a:pt x="817" y="43"/>
                      <a:pt x="775" y="0"/>
                      <a:pt x="723" y="0"/>
                    </a:cubicBezTo>
                    <a:cubicBezTo>
                      <a:pt x="94" y="0"/>
                      <a:pt x="94" y="0"/>
                      <a:pt x="94" y="0"/>
                    </a:cubicBezTo>
                    <a:cubicBezTo>
                      <a:pt x="42" y="0"/>
                      <a:pt x="0" y="41"/>
                      <a:pt x="0" y="93"/>
                    </a:cubicBezTo>
                    <a:cubicBezTo>
                      <a:pt x="0" y="97"/>
                      <a:pt x="1" y="102"/>
                      <a:pt x="1" y="106"/>
                    </a:cubicBezTo>
                    <a:cubicBezTo>
                      <a:pt x="1" y="110"/>
                      <a:pt x="1" y="113"/>
                      <a:pt x="1" y="117"/>
                    </a:cubicBezTo>
                    <a:cubicBezTo>
                      <a:pt x="1" y="596"/>
                      <a:pt x="1" y="596"/>
                      <a:pt x="1" y="596"/>
                    </a:cubicBezTo>
                    <a:cubicBezTo>
                      <a:pt x="1" y="647"/>
                      <a:pt x="42" y="689"/>
                      <a:pt x="94" y="689"/>
                    </a:cubicBezTo>
                    <a:cubicBezTo>
                      <a:pt x="143" y="689"/>
                      <a:pt x="186" y="647"/>
                      <a:pt x="186" y="596"/>
                    </a:cubicBezTo>
                    <a:cubicBezTo>
                      <a:pt x="186" y="185"/>
                      <a:pt x="186" y="185"/>
                      <a:pt x="186" y="185"/>
                    </a:cubicBezTo>
                    <a:cubicBezTo>
                      <a:pt x="633" y="185"/>
                      <a:pt x="633" y="185"/>
                      <a:pt x="633" y="185"/>
                    </a:cubicBezTo>
                    <a:cubicBezTo>
                      <a:pt x="633" y="598"/>
                      <a:pt x="633" y="598"/>
                      <a:pt x="633" y="598"/>
                    </a:cubicBezTo>
                    <a:cubicBezTo>
                      <a:pt x="633" y="649"/>
                      <a:pt x="675" y="690"/>
                      <a:pt x="726" y="690"/>
                    </a:cubicBezTo>
                    <a:cubicBezTo>
                      <a:pt x="776" y="690"/>
                      <a:pt x="819" y="649"/>
                      <a:pt x="819" y="598"/>
                    </a:cubicBezTo>
                    <a:cubicBezTo>
                      <a:pt x="819" y="119"/>
                      <a:pt x="819" y="119"/>
                      <a:pt x="819" y="119"/>
                    </a:cubicBezTo>
                    <a:cubicBezTo>
                      <a:pt x="819" y="112"/>
                      <a:pt x="818" y="106"/>
                      <a:pt x="817" y="99"/>
                    </a:cubicBezTo>
                    <a:cubicBezTo>
                      <a:pt x="817" y="97"/>
                      <a:pt x="817" y="95"/>
                      <a:pt x="817"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5" name="Freeform 7"/>
              <p:cNvSpPr/>
              <p:nvPr/>
            </p:nvSpPr>
            <p:spPr bwMode="auto">
              <a:xfrm>
                <a:off x="2830513" y="3433763"/>
                <a:ext cx="722312" cy="404813"/>
              </a:xfrm>
              <a:custGeom>
                <a:avLst/>
                <a:gdLst>
                  <a:gd name="T0" fmla="*/ 2269 w 2270"/>
                  <a:gd name="T1" fmla="*/ 95 h 1264"/>
                  <a:gd name="T2" fmla="*/ 2176 w 2270"/>
                  <a:gd name="T3" fmla="*/ 2 h 1264"/>
                  <a:gd name="T4" fmla="*/ 2084 w 2270"/>
                  <a:gd name="T5" fmla="*/ 95 h 1264"/>
                  <a:gd name="T6" fmla="*/ 2084 w 2270"/>
                  <a:gd name="T7" fmla="*/ 1079 h 1264"/>
                  <a:gd name="T8" fmla="*/ 186 w 2270"/>
                  <a:gd name="T9" fmla="*/ 1079 h 1264"/>
                  <a:gd name="T10" fmla="*/ 186 w 2270"/>
                  <a:gd name="T11" fmla="*/ 93 h 1264"/>
                  <a:gd name="T12" fmla="*/ 93 w 2270"/>
                  <a:gd name="T13" fmla="*/ 0 h 1264"/>
                  <a:gd name="T14" fmla="*/ 0 w 2270"/>
                  <a:gd name="T15" fmla="*/ 93 h 1264"/>
                  <a:gd name="T16" fmla="*/ 0 w 2270"/>
                  <a:gd name="T17" fmla="*/ 1169 h 1264"/>
                  <a:gd name="T18" fmla="*/ 3 w 2270"/>
                  <a:gd name="T19" fmla="*/ 1191 h 1264"/>
                  <a:gd name="T20" fmla="*/ 92 w 2270"/>
                  <a:gd name="T21" fmla="*/ 1264 h 1264"/>
                  <a:gd name="T22" fmla="*/ 2178 w 2270"/>
                  <a:gd name="T23" fmla="*/ 1264 h 1264"/>
                  <a:gd name="T24" fmla="*/ 2270 w 2270"/>
                  <a:gd name="T25" fmla="*/ 1172 h 1264"/>
                  <a:gd name="T26" fmla="*/ 2269 w 2270"/>
                  <a:gd name="T27" fmla="*/ 1163 h 1264"/>
                  <a:gd name="T28" fmla="*/ 2269 w 2270"/>
                  <a:gd name="T29" fmla="*/ 95 h 1264"/>
                  <a:gd name="T30" fmla="*/ 2269 w 2270"/>
                  <a:gd name="T31" fmla="*/ 95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70" h="1264">
                    <a:moveTo>
                      <a:pt x="2269" y="95"/>
                    </a:moveTo>
                    <a:cubicBezTo>
                      <a:pt x="2269" y="44"/>
                      <a:pt x="2228" y="2"/>
                      <a:pt x="2176" y="2"/>
                    </a:cubicBezTo>
                    <a:cubicBezTo>
                      <a:pt x="2127" y="2"/>
                      <a:pt x="2084" y="44"/>
                      <a:pt x="2084" y="95"/>
                    </a:cubicBezTo>
                    <a:cubicBezTo>
                      <a:pt x="2084" y="1079"/>
                      <a:pt x="2084" y="1079"/>
                      <a:pt x="2084" y="1079"/>
                    </a:cubicBezTo>
                    <a:cubicBezTo>
                      <a:pt x="186" y="1079"/>
                      <a:pt x="186" y="1079"/>
                      <a:pt x="186" y="1079"/>
                    </a:cubicBezTo>
                    <a:cubicBezTo>
                      <a:pt x="186" y="93"/>
                      <a:pt x="186" y="93"/>
                      <a:pt x="186" y="93"/>
                    </a:cubicBezTo>
                    <a:cubicBezTo>
                      <a:pt x="186" y="42"/>
                      <a:pt x="144" y="0"/>
                      <a:pt x="93" y="0"/>
                    </a:cubicBezTo>
                    <a:cubicBezTo>
                      <a:pt x="43" y="0"/>
                      <a:pt x="0" y="42"/>
                      <a:pt x="0" y="93"/>
                    </a:cubicBezTo>
                    <a:cubicBezTo>
                      <a:pt x="0" y="1169"/>
                      <a:pt x="0" y="1169"/>
                      <a:pt x="0" y="1169"/>
                    </a:cubicBezTo>
                    <a:cubicBezTo>
                      <a:pt x="0" y="1177"/>
                      <a:pt x="1" y="1184"/>
                      <a:pt x="3" y="1191"/>
                    </a:cubicBezTo>
                    <a:cubicBezTo>
                      <a:pt x="12" y="1232"/>
                      <a:pt x="49" y="1264"/>
                      <a:pt x="92" y="1264"/>
                    </a:cubicBezTo>
                    <a:cubicBezTo>
                      <a:pt x="2178" y="1264"/>
                      <a:pt x="2178" y="1264"/>
                      <a:pt x="2178" y="1264"/>
                    </a:cubicBezTo>
                    <a:cubicBezTo>
                      <a:pt x="2226" y="1264"/>
                      <a:pt x="2270" y="1223"/>
                      <a:pt x="2270" y="1172"/>
                    </a:cubicBezTo>
                    <a:cubicBezTo>
                      <a:pt x="2270" y="1169"/>
                      <a:pt x="2269" y="1166"/>
                      <a:pt x="2269" y="1163"/>
                    </a:cubicBezTo>
                    <a:cubicBezTo>
                      <a:pt x="2269" y="95"/>
                      <a:pt x="2269" y="95"/>
                      <a:pt x="2269" y="95"/>
                    </a:cubicBezTo>
                    <a:cubicBezTo>
                      <a:pt x="2269" y="95"/>
                      <a:pt x="2269" y="95"/>
                      <a:pt x="2269"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sp>
        <p:nvSpPr>
          <p:cNvPr id="14" name="TextBox 40"/>
          <p:cNvSpPr txBox="1"/>
          <p:nvPr/>
        </p:nvSpPr>
        <p:spPr>
          <a:xfrm>
            <a:off x="1425258" y="3836668"/>
            <a:ext cx="1605280" cy="306705"/>
          </a:xfrm>
          <a:prstGeom prst="rect">
            <a:avLst/>
          </a:prstGeom>
          <a:noFill/>
        </p:spPr>
        <p:txBody>
          <a:bodyPr wrap="none" rtlCol="0">
            <a:spAutoFit/>
          </a:bodyPr>
          <a:lstStyle/>
          <a:p>
            <a:pPr algn="l"/>
            <a:r>
              <a:rPr lang="zh-CN" altLang="en-US" sz="1400" b="1" dirty="0">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Calibri" panose="020F0502020204030204" charset="0"/>
              <a:sym typeface="+mn-ea"/>
            </a:endParaRPr>
          </a:p>
        </p:txBody>
      </p:sp>
      <p:sp>
        <p:nvSpPr>
          <p:cNvPr id="22" name="TextBox 16"/>
          <p:cNvSpPr txBox="1"/>
          <p:nvPr/>
        </p:nvSpPr>
        <p:spPr>
          <a:xfrm>
            <a:off x="953135" y="4219575"/>
            <a:ext cx="2549525" cy="783590"/>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29" name="TextBox 40"/>
          <p:cNvSpPr txBox="1"/>
          <p:nvPr/>
        </p:nvSpPr>
        <p:spPr>
          <a:xfrm>
            <a:off x="5294948" y="3836905"/>
            <a:ext cx="1605280" cy="306705"/>
          </a:xfrm>
          <a:prstGeom prst="rect">
            <a:avLst/>
          </a:prstGeom>
          <a:noFill/>
        </p:spPr>
        <p:txBody>
          <a:bodyPr wrap="none" rtlCol="0">
            <a:spAutoFit/>
          </a:bodyPr>
          <a:lstStyle/>
          <a:p>
            <a:pPr algn="ctr"/>
            <a:r>
              <a:rPr lang="zh-CN" altLang="en-US" sz="1400" b="1" dirty="0">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Calibri" panose="020F0502020204030204" charset="0"/>
              <a:sym typeface="+mn-ea"/>
            </a:endParaRPr>
          </a:p>
        </p:txBody>
      </p:sp>
      <p:sp>
        <p:nvSpPr>
          <p:cNvPr id="30" name="TextBox 16"/>
          <p:cNvSpPr txBox="1"/>
          <p:nvPr/>
        </p:nvSpPr>
        <p:spPr>
          <a:xfrm>
            <a:off x="4795520" y="4219575"/>
            <a:ext cx="2604135" cy="783590"/>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sp>
        <p:nvSpPr>
          <p:cNvPr id="41" name="TextBox 40"/>
          <p:cNvSpPr txBox="1"/>
          <p:nvPr/>
        </p:nvSpPr>
        <p:spPr>
          <a:xfrm>
            <a:off x="9160193" y="3836668"/>
            <a:ext cx="1605280" cy="306705"/>
          </a:xfrm>
          <a:prstGeom prst="rect">
            <a:avLst/>
          </a:prstGeom>
          <a:noFill/>
        </p:spPr>
        <p:txBody>
          <a:bodyPr wrap="none" rtlCol="0">
            <a:spAutoFit/>
          </a:bodyPr>
          <a:lstStyle/>
          <a:p>
            <a:pPr algn="ctr"/>
            <a:r>
              <a:rPr lang="zh-CN" altLang="en-US" sz="1400" b="1" dirty="0">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Calibri" panose="020F0502020204030204" charset="0"/>
              <a:sym typeface="+mn-ea"/>
            </a:endParaRPr>
          </a:p>
        </p:txBody>
      </p:sp>
      <p:sp>
        <p:nvSpPr>
          <p:cNvPr id="42" name="TextBox 16"/>
          <p:cNvSpPr txBox="1"/>
          <p:nvPr/>
        </p:nvSpPr>
        <p:spPr>
          <a:xfrm>
            <a:off x="8653780" y="4219575"/>
            <a:ext cx="2618105" cy="783590"/>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chemeClr val="tx1">
                    <a:lumMod val="75000"/>
                    <a:lumOff val="25000"/>
                  </a:schemeClr>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sz="1000" dirty="0">
              <a:solidFill>
                <a:schemeClr val="tx1">
                  <a:lumMod val="75000"/>
                  <a:lumOff val="25000"/>
                </a:schemeClr>
              </a:solidFill>
              <a:latin typeface="Lora" panose="02000503000000020004" charset="0"/>
              <a:ea typeface="微软雅黑" panose="020B0503020204020204" charset="-122"/>
              <a:cs typeface="+mn-ea"/>
              <a:sym typeface="+mn-lt"/>
            </a:endParaRPr>
          </a:p>
        </p:txBody>
      </p:sp>
      <p:grpSp>
        <p:nvGrpSpPr>
          <p:cNvPr id="32" name="组合 31"/>
          <p:cNvGrpSpPr/>
          <p:nvPr/>
        </p:nvGrpSpPr>
        <p:grpSpPr>
          <a:xfrm>
            <a:off x="5375910" y="2148205"/>
            <a:ext cx="1440180" cy="1440180"/>
            <a:chOff x="8466" y="3119"/>
            <a:chExt cx="2268" cy="2268"/>
          </a:xfrm>
          <a:solidFill>
            <a:schemeClr val="tx1">
              <a:lumMod val="75000"/>
              <a:lumOff val="25000"/>
            </a:schemeClr>
          </a:solidFill>
        </p:grpSpPr>
        <p:sp>
          <p:nvSpPr>
            <p:cNvPr id="37" name="椭圆 36"/>
            <p:cNvSpPr>
              <a:spLocks noChangeAspect="1"/>
            </p:cNvSpPr>
            <p:nvPr/>
          </p:nvSpPr>
          <p:spPr>
            <a:xfrm>
              <a:off x="8466" y="3119"/>
              <a:ext cx="2268" cy="2268"/>
            </a:xfrm>
            <a:prstGeom prst="ellipse">
              <a:avLst/>
            </a:prstGeom>
            <a:noFill/>
            <a:ln w="25400">
              <a:solidFill>
                <a:schemeClr val="tx1">
                  <a:lumMod val="75000"/>
                  <a:lumOff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57" name="组合 56"/>
            <p:cNvGrpSpPr/>
            <p:nvPr/>
          </p:nvGrpSpPr>
          <p:grpSpPr>
            <a:xfrm>
              <a:off x="8938" y="3743"/>
              <a:ext cx="1115" cy="1048"/>
              <a:chOff x="3525837" y="1011238"/>
              <a:chExt cx="1455738" cy="1368425"/>
            </a:xfrm>
            <a:grpFill/>
          </p:grpSpPr>
          <p:sp>
            <p:nvSpPr>
              <p:cNvPr id="54" name="Freeform 11"/>
              <p:cNvSpPr>
                <a:spLocks noEditPoints="1"/>
              </p:cNvSpPr>
              <p:nvPr/>
            </p:nvSpPr>
            <p:spPr bwMode="auto">
              <a:xfrm>
                <a:off x="3525837" y="1011238"/>
                <a:ext cx="1455738" cy="1368425"/>
              </a:xfrm>
              <a:custGeom>
                <a:avLst/>
                <a:gdLst>
                  <a:gd name="T0" fmla="*/ 2941 w 2988"/>
                  <a:gd name="T1" fmla="*/ 20 h 2787"/>
                  <a:gd name="T2" fmla="*/ 2842 w 2988"/>
                  <a:gd name="T3" fmla="*/ 18 h 2787"/>
                  <a:gd name="T4" fmla="*/ 49 w 2988"/>
                  <a:gd name="T5" fmla="*/ 1707 h 2787"/>
                  <a:gd name="T6" fmla="*/ 5 w 2988"/>
                  <a:gd name="T7" fmla="*/ 1799 h 2787"/>
                  <a:gd name="T8" fmla="*/ 70 w 2988"/>
                  <a:gd name="T9" fmla="*/ 1877 h 2787"/>
                  <a:gd name="T10" fmla="*/ 944 w 2988"/>
                  <a:gd name="T11" fmla="*/ 2144 h 2787"/>
                  <a:gd name="T12" fmla="*/ 1058 w 2988"/>
                  <a:gd name="T13" fmla="*/ 2712 h 2787"/>
                  <a:gd name="T14" fmla="*/ 1120 w 2988"/>
                  <a:gd name="T15" fmla="*/ 2782 h 2787"/>
                  <a:gd name="T16" fmla="*/ 1150 w 2988"/>
                  <a:gd name="T17" fmla="*/ 2787 h 2787"/>
                  <a:gd name="T18" fmla="*/ 1212 w 2988"/>
                  <a:gd name="T19" fmla="*/ 2764 h 2787"/>
                  <a:gd name="T20" fmla="*/ 1664 w 2988"/>
                  <a:gd name="T21" fmla="*/ 2364 h 2787"/>
                  <a:gd name="T22" fmla="*/ 2592 w 2988"/>
                  <a:gd name="T23" fmla="*/ 2648 h 2787"/>
                  <a:gd name="T24" fmla="*/ 2620 w 2988"/>
                  <a:gd name="T25" fmla="*/ 2652 h 2787"/>
                  <a:gd name="T26" fmla="*/ 2671 w 2988"/>
                  <a:gd name="T27" fmla="*/ 2636 h 2787"/>
                  <a:gd name="T28" fmla="*/ 2713 w 2988"/>
                  <a:gd name="T29" fmla="*/ 2568 h 2787"/>
                  <a:gd name="T30" fmla="*/ 2984 w 2988"/>
                  <a:gd name="T31" fmla="*/ 109 h 2787"/>
                  <a:gd name="T32" fmla="*/ 2941 w 2988"/>
                  <a:gd name="T33" fmla="*/ 20 h 2787"/>
                  <a:gd name="T34" fmla="*/ 1210 w 2988"/>
                  <a:gd name="T35" fmla="*/ 2516 h 2787"/>
                  <a:gd name="T36" fmla="*/ 1147 w 2988"/>
                  <a:gd name="T37" fmla="*/ 2206 h 2787"/>
                  <a:gd name="T38" fmla="*/ 1454 w 2988"/>
                  <a:gd name="T39" fmla="*/ 2300 h 2787"/>
                  <a:gd name="T40" fmla="*/ 1210 w 2988"/>
                  <a:gd name="T41" fmla="*/ 2516 h 2787"/>
                  <a:gd name="T42" fmla="*/ 2539 w 2988"/>
                  <a:gd name="T43" fmla="*/ 2436 h 2787"/>
                  <a:gd name="T44" fmla="*/ 1377 w 2988"/>
                  <a:gd name="T45" fmla="*/ 2080 h 2787"/>
                  <a:gd name="T46" fmla="*/ 2318 w 2988"/>
                  <a:gd name="T47" fmla="*/ 976 h 2787"/>
                  <a:gd name="T48" fmla="*/ 2312 w 2988"/>
                  <a:gd name="T49" fmla="*/ 910 h 2787"/>
                  <a:gd name="T50" fmla="*/ 2246 w 2988"/>
                  <a:gd name="T51" fmla="*/ 915 h 2787"/>
                  <a:gd name="T52" fmla="*/ 1279 w 2988"/>
                  <a:gd name="T53" fmla="*/ 2050 h 2787"/>
                  <a:gd name="T54" fmla="*/ 325 w 2988"/>
                  <a:gd name="T55" fmla="*/ 1759 h 2787"/>
                  <a:gd name="T56" fmla="*/ 2777 w 2988"/>
                  <a:gd name="T57" fmla="*/ 277 h 2787"/>
                  <a:gd name="T58" fmla="*/ 2539 w 2988"/>
                  <a:gd name="T59" fmla="*/ 2436 h 2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88" h="2787">
                    <a:moveTo>
                      <a:pt x="2941" y="20"/>
                    </a:moveTo>
                    <a:cubicBezTo>
                      <a:pt x="2911" y="1"/>
                      <a:pt x="2873" y="0"/>
                      <a:pt x="2842" y="18"/>
                    </a:cubicBezTo>
                    <a:cubicBezTo>
                      <a:pt x="49" y="1707"/>
                      <a:pt x="49" y="1707"/>
                      <a:pt x="49" y="1707"/>
                    </a:cubicBezTo>
                    <a:cubicBezTo>
                      <a:pt x="18" y="1726"/>
                      <a:pt x="0" y="1762"/>
                      <a:pt x="5" y="1799"/>
                    </a:cubicBezTo>
                    <a:cubicBezTo>
                      <a:pt x="9" y="1835"/>
                      <a:pt x="35" y="1866"/>
                      <a:pt x="70" y="1877"/>
                    </a:cubicBezTo>
                    <a:cubicBezTo>
                      <a:pt x="944" y="2144"/>
                      <a:pt x="944" y="2144"/>
                      <a:pt x="944" y="2144"/>
                    </a:cubicBezTo>
                    <a:cubicBezTo>
                      <a:pt x="1058" y="2712"/>
                      <a:pt x="1058" y="2712"/>
                      <a:pt x="1058" y="2712"/>
                    </a:cubicBezTo>
                    <a:cubicBezTo>
                      <a:pt x="1065" y="2745"/>
                      <a:pt x="1089" y="2772"/>
                      <a:pt x="1120" y="2782"/>
                    </a:cubicBezTo>
                    <a:cubicBezTo>
                      <a:pt x="1130" y="2786"/>
                      <a:pt x="1140" y="2787"/>
                      <a:pt x="1150" y="2787"/>
                    </a:cubicBezTo>
                    <a:cubicBezTo>
                      <a:pt x="1173" y="2787"/>
                      <a:pt x="1195" y="2779"/>
                      <a:pt x="1212" y="2764"/>
                    </a:cubicBezTo>
                    <a:cubicBezTo>
                      <a:pt x="1664" y="2364"/>
                      <a:pt x="1664" y="2364"/>
                      <a:pt x="1664" y="2364"/>
                    </a:cubicBezTo>
                    <a:cubicBezTo>
                      <a:pt x="2592" y="2648"/>
                      <a:pt x="2592" y="2648"/>
                      <a:pt x="2592" y="2648"/>
                    </a:cubicBezTo>
                    <a:cubicBezTo>
                      <a:pt x="2601" y="2651"/>
                      <a:pt x="2610" y="2652"/>
                      <a:pt x="2620" y="2652"/>
                    </a:cubicBezTo>
                    <a:cubicBezTo>
                      <a:pt x="2638" y="2652"/>
                      <a:pt x="2656" y="2647"/>
                      <a:pt x="2671" y="2636"/>
                    </a:cubicBezTo>
                    <a:cubicBezTo>
                      <a:pt x="2694" y="2621"/>
                      <a:pt x="2710" y="2596"/>
                      <a:pt x="2713" y="2568"/>
                    </a:cubicBezTo>
                    <a:cubicBezTo>
                      <a:pt x="2984" y="109"/>
                      <a:pt x="2984" y="109"/>
                      <a:pt x="2984" y="109"/>
                    </a:cubicBezTo>
                    <a:cubicBezTo>
                      <a:pt x="2988" y="73"/>
                      <a:pt x="2971" y="39"/>
                      <a:pt x="2941" y="20"/>
                    </a:cubicBezTo>
                    <a:close/>
                    <a:moveTo>
                      <a:pt x="1210" y="2516"/>
                    </a:moveTo>
                    <a:cubicBezTo>
                      <a:pt x="1147" y="2206"/>
                      <a:pt x="1147" y="2206"/>
                      <a:pt x="1147" y="2206"/>
                    </a:cubicBezTo>
                    <a:cubicBezTo>
                      <a:pt x="1454" y="2300"/>
                      <a:pt x="1454" y="2300"/>
                      <a:pt x="1454" y="2300"/>
                    </a:cubicBezTo>
                    <a:cubicBezTo>
                      <a:pt x="1210" y="2516"/>
                      <a:pt x="1210" y="2516"/>
                      <a:pt x="1210" y="2516"/>
                    </a:cubicBezTo>
                    <a:close/>
                    <a:moveTo>
                      <a:pt x="2539" y="2436"/>
                    </a:moveTo>
                    <a:cubicBezTo>
                      <a:pt x="1377" y="2080"/>
                      <a:pt x="1377" y="2080"/>
                      <a:pt x="1377" y="2080"/>
                    </a:cubicBezTo>
                    <a:cubicBezTo>
                      <a:pt x="2318" y="976"/>
                      <a:pt x="2318" y="976"/>
                      <a:pt x="2318" y="976"/>
                    </a:cubicBezTo>
                    <a:cubicBezTo>
                      <a:pt x="2334" y="957"/>
                      <a:pt x="2332" y="927"/>
                      <a:pt x="2312" y="910"/>
                    </a:cubicBezTo>
                    <a:cubicBezTo>
                      <a:pt x="2293" y="893"/>
                      <a:pt x="2263" y="896"/>
                      <a:pt x="2246" y="915"/>
                    </a:cubicBezTo>
                    <a:cubicBezTo>
                      <a:pt x="1279" y="2050"/>
                      <a:pt x="1279" y="2050"/>
                      <a:pt x="1279" y="2050"/>
                    </a:cubicBezTo>
                    <a:cubicBezTo>
                      <a:pt x="325" y="1759"/>
                      <a:pt x="325" y="1759"/>
                      <a:pt x="325" y="1759"/>
                    </a:cubicBezTo>
                    <a:cubicBezTo>
                      <a:pt x="2777" y="277"/>
                      <a:pt x="2777" y="277"/>
                      <a:pt x="2777" y="277"/>
                    </a:cubicBezTo>
                    <a:cubicBezTo>
                      <a:pt x="2539" y="2436"/>
                      <a:pt x="2539" y="2436"/>
                      <a:pt x="2539" y="24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55" name="Freeform 12"/>
              <p:cNvSpPr/>
              <p:nvPr/>
            </p:nvSpPr>
            <p:spPr bwMode="auto">
              <a:xfrm>
                <a:off x="4700588" y="1724026"/>
                <a:ext cx="52388" cy="80963"/>
              </a:xfrm>
              <a:custGeom>
                <a:avLst/>
                <a:gdLst>
                  <a:gd name="T0" fmla="*/ 44 w 108"/>
                  <a:gd name="T1" fmla="*/ 166 h 167"/>
                  <a:gd name="T2" fmla="*/ 50 w 108"/>
                  <a:gd name="T3" fmla="*/ 167 h 167"/>
                  <a:gd name="T4" fmla="*/ 96 w 108"/>
                  <a:gd name="T5" fmla="*/ 126 h 167"/>
                  <a:gd name="T6" fmla="*/ 105 w 108"/>
                  <a:gd name="T7" fmla="*/ 56 h 167"/>
                  <a:gd name="T8" fmla="*/ 64 w 108"/>
                  <a:gd name="T9" fmla="*/ 3 h 167"/>
                  <a:gd name="T10" fmla="*/ 12 w 108"/>
                  <a:gd name="T11" fmla="*/ 44 h 167"/>
                  <a:gd name="T12" fmla="*/ 3 w 108"/>
                  <a:gd name="T13" fmla="*/ 114 h 167"/>
                  <a:gd name="T14" fmla="*/ 44 w 108"/>
                  <a:gd name="T15" fmla="*/ 166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167">
                    <a:moveTo>
                      <a:pt x="44" y="166"/>
                    </a:moveTo>
                    <a:cubicBezTo>
                      <a:pt x="46" y="167"/>
                      <a:pt x="48" y="167"/>
                      <a:pt x="50" y="167"/>
                    </a:cubicBezTo>
                    <a:cubicBezTo>
                      <a:pt x="73" y="167"/>
                      <a:pt x="93" y="150"/>
                      <a:pt x="96" y="126"/>
                    </a:cubicBezTo>
                    <a:cubicBezTo>
                      <a:pt x="105" y="56"/>
                      <a:pt x="105" y="56"/>
                      <a:pt x="105" y="56"/>
                    </a:cubicBezTo>
                    <a:cubicBezTo>
                      <a:pt x="108" y="30"/>
                      <a:pt x="90" y="7"/>
                      <a:pt x="64" y="3"/>
                    </a:cubicBezTo>
                    <a:cubicBezTo>
                      <a:pt x="39" y="0"/>
                      <a:pt x="15" y="18"/>
                      <a:pt x="12" y="44"/>
                    </a:cubicBezTo>
                    <a:cubicBezTo>
                      <a:pt x="3" y="114"/>
                      <a:pt x="3" y="114"/>
                      <a:pt x="3" y="114"/>
                    </a:cubicBezTo>
                    <a:cubicBezTo>
                      <a:pt x="0" y="140"/>
                      <a:pt x="18" y="163"/>
                      <a:pt x="44"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56" name="Freeform 13"/>
              <p:cNvSpPr/>
              <p:nvPr/>
            </p:nvSpPr>
            <p:spPr bwMode="auto">
              <a:xfrm>
                <a:off x="4670425" y="1849438"/>
                <a:ext cx="69850" cy="201613"/>
              </a:xfrm>
              <a:custGeom>
                <a:avLst/>
                <a:gdLst>
                  <a:gd name="T0" fmla="*/ 43 w 145"/>
                  <a:gd name="T1" fmla="*/ 410 h 410"/>
                  <a:gd name="T2" fmla="*/ 50 w 145"/>
                  <a:gd name="T3" fmla="*/ 410 h 410"/>
                  <a:gd name="T4" fmla="*/ 96 w 145"/>
                  <a:gd name="T5" fmla="*/ 370 h 410"/>
                  <a:gd name="T6" fmla="*/ 141 w 145"/>
                  <a:gd name="T7" fmla="*/ 57 h 410"/>
                  <a:gd name="T8" fmla="*/ 102 w 145"/>
                  <a:gd name="T9" fmla="*/ 4 h 410"/>
                  <a:gd name="T10" fmla="*/ 49 w 145"/>
                  <a:gd name="T11" fmla="*/ 44 h 410"/>
                  <a:gd name="T12" fmla="*/ 4 w 145"/>
                  <a:gd name="T13" fmla="*/ 357 h 410"/>
                  <a:gd name="T14" fmla="*/ 43 w 145"/>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410">
                    <a:moveTo>
                      <a:pt x="43" y="410"/>
                    </a:moveTo>
                    <a:cubicBezTo>
                      <a:pt x="46" y="410"/>
                      <a:pt x="48" y="410"/>
                      <a:pt x="50" y="410"/>
                    </a:cubicBezTo>
                    <a:cubicBezTo>
                      <a:pt x="73" y="410"/>
                      <a:pt x="93" y="394"/>
                      <a:pt x="96" y="370"/>
                    </a:cubicBezTo>
                    <a:cubicBezTo>
                      <a:pt x="141" y="57"/>
                      <a:pt x="141" y="57"/>
                      <a:pt x="141" y="57"/>
                    </a:cubicBezTo>
                    <a:cubicBezTo>
                      <a:pt x="145" y="31"/>
                      <a:pt x="127" y="8"/>
                      <a:pt x="102" y="4"/>
                    </a:cubicBezTo>
                    <a:cubicBezTo>
                      <a:pt x="76" y="0"/>
                      <a:pt x="52" y="18"/>
                      <a:pt x="49" y="44"/>
                    </a:cubicBezTo>
                    <a:cubicBezTo>
                      <a:pt x="4" y="357"/>
                      <a:pt x="4" y="357"/>
                      <a:pt x="4" y="357"/>
                    </a:cubicBezTo>
                    <a:cubicBezTo>
                      <a:pt x="0" y="383"/>
                      <a:pt x="18" y="406"/>
                      <a:pt x="43" y="4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cxnSp>
        <p:nvCxnSpPr>
          <p:cNvPr id="61" name="直接连接符 60"/>
          <p:cNvCxnSpPr/>
          <p:nvPr/>
        </p:nvCxnSpPr>
        <p:spPr>
          <a:xfrm>
            <a:off x="3446389" y="2883429"/>
            <a:ext cx="1440000" cy="0"/>
          </a:xfrm>
          <a:prstGeom prst="line">
            <a:avLst/>
          </a:prstGeom>
          <a:ln w="12700" cap="rnd">
            <a:solidFill>
              <a:schemeClr val="tx1">
                <a:lumMod val="75000"/>
                <a:lumOff val="2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310227" y="2911060"/>
            <a:ext cx="1440000" cy="0"/>
          </a:xfrm>
          <a:prstGeom prst="line">
            <a:avLst/>
          </a:prstGeom>
          <a:ln w="12700" cap="rnd">
            <a:solidFill>
              <a:schemeClr val="tx1">
                <a:lumMod val="75000"/>
                <a:lumOff val="2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9244330" y="2099945"/>
            <a:ext cx="1440180" cy="1440180"/>
            <a:chOff x="14558" y="3043"/>
            <a:chExt cx="2268" cy="2268"/>
          </a:xfrm>
          <a:solidFill>
            <a:schemeClr val="tx1">
              <a:lumMod val="75000"/>
              <a:lumOff val="25000"/>
            </a:schemeClr>
          </a:solidFill>
        </p:grpSpPr>
        <p:sp>
          <p:nvSpPr>
            <p:cNvPr id="39" name="椭圆 38"/>
            <p:cNvSpPr>
              <a:spLocks noChangeAspect="1"/>
            </p:cNvSpPr>
            <p:nvPr/>
          </p:nvSpPr>
          <p:spPr>
            <a:xfrm>
              <a:off x="14558" y="3043"/>
              <a:ext cx="2268" cy="2268"/>
            </a:xfrm>
            <a:prstGeom prst="ellipse">
              <a:avLst/>
            </a:prstGeom>
            <a:noFill/>
            <a:ln w="25400">
              <a:solidFill>
                <a:schemeClr val="tx1">
                  <a:lumMod val="75000"/>
                  <a:lumOff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3" name="Shape 2588"/>
            <p:cNvSpPr/>
            <p:nvPr/>
          </p:nvSpPr>
          <p:spPr>
            <a:xfrm>
              <a:off x="15152" y="3688"/>
              <a:ext cx="1076" cy="97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75000"/>
                    <a:lumOff val="25000"/>
                  </a:schemeClr>
                </a:solidFill>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Scale>
                                      <p:cBhvr>
                                        <p:cTn id="17" dur="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9"/>
                                        </p:tgtEl>
                                        <p:attrNameLst>
                                          <p:attrName>ppt_x</p:attrName>
                                          <p:attrName>ppt_y</p:attrName>
                                        </p:attrNameLst>
                                      </p:cBhvr>
                                    </p:animMotion>
                                    <p:animEffect transition="in" filter="fade">
                                      <p:cBhvr>
                                        <p:cTn id="19" dur="500"/>
                                        <p:tgtEl>
                                          <p:spTgt spid="9"/>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ppt_y</p:attrName>
                                        </p:attrNameLst>
                                      </p:cBhvr>
                                      <p:tavLst>
                                        <p:tav tm="0">
                                          <p:val>
                                            <p:strVal val="#ppt_y+#ppt_h*1.125000"/>
                                          </p:val>
                                        </p:tav>
                                        <p:tav tm="100000">
                                          <p:val>
                                            <p:strVal val="#ppt_y"/>
                                          </p:val>
                                        </p:tav>
                                      </p:tavLst>
                                    </p:anim>
                                    <p:animEffect transition="in" filter="wipe(up)">
                                      <p:cBhvr>
                                        <p:cTn id="28" dur="500"/>
                                        <p:tgtEl>
                                          <p:spTgt spid="22"/>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left)">
                                      <p:cBhvr>
                                        <p:cTn id="32" dur="500"/>
                                        <p:tgtEl>
                                          <p:spTgt spid="61"/>
                                        </p:tgtEl>
                                      </p:cBhvr>
                                    </p:animEffect>
                                  </p:childTnLst>
                                </p:cTn>
                              </p:par>
                            </p:childTnLst>
                          </p:cTn>
                        </p:par>
                        <p:par>
                          <p:cTn id="33" fill="hold">
                            <p:stCondLst>
                              <p:cond delay="2500"/>
                            </p:stCondLst>
                            <p:childTnLst>
                              <p:par>
                                <p:cTn id="34" presetID="52" presetClass="entr" presetSubtype="0"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Scale>
                                      <p:cBhvr>
                                        <p:cTn id="36"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32"/>
                                        </p:tgtEl>
                                        <p:attrNameLst>
                                          <p:attrName>ppt_x</p:attrName>
                                          <p:attrName>ppt_y</p:attrName>
                                        </p:attrNameLst>
                                      </p:cBhvr>
                                    </p:animMotion>
                                    <p:animEffect transition="in" filter="fade">
                                      <p:cBhvr>
                                        <p:cTn id="38" dur="500"/>
                                        <p:tgtEl>
                                          <p:spTgt spid="32"/>
                                        </p:tgtEl>
                                      </p:cBhvr>
                                    </p:animEffect>
                                  </p:childTnLst>
                                </p:cTn>
                              </p:par>
                            </p:childTnLst>
                          </p:cTn>
                        </p:par>
                        <p:par>
                          <p:cTn id="39" fill="hold">
                            <p:stCondLst>
                              <p:cond delay="3000"/>
                            </p:stCondLst>
                            <p:childTnLst>
                              <p:par>
                                <p:cTn id="40" presetID="12" presetClass="entr" presetSubtype="4"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p:tgtEl>
                                          <p:spTgt spid="29"/>
                                        </p:tgtEl>
                                        <p:attrNameLst>
                                          <p:attrName>ppt_y</p:attrName>
                                        </p:attrNameLst>
                                      </p:cBhvr>
                                      <p:tavLst>
                                        <p:tav tm="0">
                                          <p:val>
                                            <p:strVal val="#ppt_y+#ppt_h*1.125000"/>
                                          </p:val>
                                        </p:tav>
                                        <p:tav tm="100000">
                                          <p:val>
                                            <p:strVal val="#ppt_y"/>
                                          </p:val>
                                        </p:tav>
                                      </p:tavLst>
                                    </p:anim>
                                    <p:animEffect transition="in" filter="wipe(up)">
                                      <p:cBhvr>
                                        <p:cTn id="43" dur="500"/>
                                        <p:tgtEl>
                                          <p:spTgt spid="29"/>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p:tgtEl>
                                          <p:spTgt spid="30"/>
                                        </p:tgtEl>
                                        <p:attrNameLst>
                                          <p:attrName>ppt_y</p:attrName>
                                        </p:attrNameLst>
                                      </p:cBhvr>
                                      <p:tavLst>
                                        <p:tav tm="0">
                                          <p:val>
                                            <p:strVal val="#ppt_y+#ppt_h*1.125000"/>
                                          </p:val>
                                        </p:tav>
                                        <p:tav tm="100000">
                                          <p:val>
                                            <p:strVal val="#ppt_y"/>
                                          </p:val>
                                        </p:tav>
                                      </p:tavLst>
                                    </p:anim>
                                    <p:animEffect transition="in" filter="wipe(up)">
                                      <p:cBhvr>
                                        <p:cTn id="47" dur="500"/>
                                        <p:tgtEl>
                                          <p:spTgt spid="30"/>
                                        </p:tgtEl>
                                      </p:cBhvr>
                                    </p:animEffect>
                                  </p:childTnLst>
                                </p:cTn>
                              </p:par>
                            </p:childTnLst>
                          </p:cTn>
                        </p:par>
                        <p:par>
                          <p:cTn id="48" fill="hold">
                            <p:stCondLst>
                              <p:cond delay="3500"/>
                            </p:stCondLst>
                            <p:childTnLst>
                              <p:par>
                                <p:cTn id="49" presetID="22" presetClass="entr" presetSubtype="8"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500"/>
                                        <p:tgtEl>
                                          <p:spTgt spid="62"/>
                                        </p:tgtEl>
                                      </p:cBhvr>
                                    </p:animEffect>
                                  </p:childTnLst>
                                </p:cTn>
                              </p:par>
                            </p:childTnLst>
                          </p:cTn>
                        </p:par>
                        <p:par>
                          <p:cTn id="52" fill="hold">
                            <p:stCondLst>
                              <p:cond delay="4000"/>
                            </p:stCondLst>
                            <p:childTnLst>
                              <p:par>
                                <p:cTn id="53" presetID="52" presetClass="entr" presetSubtype="0"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Scale>
                                      <p:cBhvr>
                                        <p:cTn id="55" dur="5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38"/>
                                        </p:tgtEl>
                                        <p:attrNameLst>
                                          <p:attrName>ppt_x</p:attrName>
                                          <p:attrName>ppt_y</p:attrName>
                                        </p:attrNameLst>
                                      </p:cBhvr>
                                    </p:animMotion>
                                    <p:animEffect transition="in" filter="fade">
                                      <p:cBhvr>
                                        <p:cTn id="57" dur="500"/>
                                        <p:tgtEl>
                                          <p:spTgt spid="38"/>
                                        </p:tgtEl>
                                      </p:cBhvr>
                                    </p:animEffect>
                                  </p:childTnLst>
                                </p:cTn>
                              </p:par>
                            </p:childTnLst>
                          </p:cTn>
                        </p:par>
                        <p:par>
                          <p:cTn id="58" fill="hold">
                            <p:stCondLst>
                              <p:cond delay="4500"/>
                            </p:stCondLst>
                            <p:childTnLst>
                              <p:par>
                                <p:cTn id="59" presetID="12" presetClass="entr" presetSubtype="4"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p:tgtEl>
                                          <p:spTgt spid="41"/>
                                        </p:tgtEl>
                                        <p:attrNameLst>
                                          <p:attrName>ppt_y</p:attrName>
                                        </p:attrNameLst>
                                      </p:cBhvr>
                                      <p:tavLst>
                                        <p:tav tm="0">
                                          <p:val>
                                            <p:strVal val="#ppt_y+#ppt_h*1.125000"/>
                                          </p:val>
                                        </p:tav>
                                        <p:tav tm="100000">
                                          <p:val>
                                            <p:strVal val="#ppt_y"/>
                                          </p:val>
                                        </p:tav>
                                      </p:tavLst>
                                    </p:anim>
                                    <p:animEffect transition="in" filter="wipe(up)">
                                      <p:cBhvr>
                                        <p:cTn id="62" dur="500"/>
                                        <p:tgtEl>
                                          <p:spTgt spid="41"/>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p:tgtEl>
                                          <p:spTgt spid="42"/>
                                        </p:tgtEl>
                                        <p:attrNameLst>
                                          <p:attrName>ppt_y</p:attrName>
                                        </p:attrNameLst>
                                      </p:cBhvr>
                                      <p:tavLst>
                                        <p:tav tm="0">
                                          <p:val>
                                            <p:strVal val="#ppt_y+#ppt_h*1.125000"/>
                                          </p:val>
                                        </p:tav>
                                        <p:tav tm="100000">
                                          <p:val>
                                            <p:strVal val="#ppt_y"/>
                                          </p:val>
                                        </p:tav>
                                      </p:tavLst>
                                    </p:anim>
                                    <p:animEffect transition="in" filter="wipe(up)">
                                      <p:cBhvr>
                                        <p:cTn id="6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p:bldP spid="22" grpId="0"/>
      <p:bldP spid="29" grpId="0"/>
      <p:bldP spid="3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17" name="矩形 16"/>
          <p:cNvSpPr/>
          <p:nvPr/>
        </p:nvSpPr>
        <p:spPr>
          <a:xfrm>
            <a:off x="197485" y="2146935"/>
            <a:ext cx="5913120" cy="167703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599055" y="2413000"/>
            <a:ext cx="3254375" cy="337185"/>
          </a:xfrm>
          <a:prstGeom prst="rect">
            <a:avLst/>
          </a:prstGeom>
          <a:noFill/>
        </p:spPr>
        <p:txBody>
          <a:bodyPr wrap="square" rtlCol="0">
            <a:spAutoFit/>
          </a:bodyPr>
          <a:lstStyle/>
          <a:p>
            <a:pPr algn="r">
              <a:lnSpc>
                <a:spcPct val="100000"/>
              </a:lnSpc>
            </a:pPr>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a:solidFill>
                <a:schemeClr val="bg1"/>
              </a:solidFill>
              <a:latin typeface="微软雅黑" panose="020B0503020204020204" charset="-122"/>
              <a:ea typeface="微软雅黑" panose="020B0503020204020204" charset="-122"/>
              <a:cs typeface="Poppins SemiBold" panose="02000000000000000000" charset="0"/>
              <a:sym typeface="+mn-ea"/>
            </a:endParaRPr>
          </a:p>
        </p:txBody>
      </p:sp>
      <p:sp>
        <p:nvSpPr>
          <p:cNvPr id="19" name="文本框 18"/>
          <p:cNvSpPr txBox="1"/>
          <p:nvPr/>
        </p:nvSpPr>
        <p:spPr>
          <a:xfrm>
            <a:off x="558165" y="2844165"/>
            <a:ext cx="5295265" cy="706755"/>
          </a:xfrm>
          <a:prstGeom prst="rect">
            <a:avLst/>
          </a:prstGeom>
          <a:noFill/>
        </p:spPr>
        <p:txBody>
          <a:bodyPr wrap="square" rtlCol="0">
            <a:spAutoFit/>
          </a:bodyPr>
          <a:lstStyle/>
          <a:p>
            <a:pPr algn="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
        <p:nvSpPr>
          <p:cNvPr id="20" name="文本框 19"/>
          <p:cNvSpPr txBox="1"/>
          <p:nvPr/>
        </p:nvSpPr>
        <p:spPr>
          <a:xfrm>
            <a:off x="815340" y="4194175"/>
            <a:ext cx="5295265" cy="1938020"/>
          </a:xfrm>
          <a:prstGeom prst="rect">
            <a:avLst/>
          </a:prstGeom>
          <a:noFill/>
        </p:spPr>
        <p:txBody>
          <a:bodyPr wrap="square" rtlCol="0">
            <a:spAutoFit/>
          </a:bodyPr>
          <a:lstStyle/>
          <a:p>
            <a:pPr algn="r"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200000"/>
              </a:lnSpc>
            </a:pP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a:p>
            <a:pPr algn="r" fontAlgn="auto">
              <a:lnSpc>
                <a:spcPct val="20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grpSp>
        <p:nvGrpSpPr>
          <p:cNvPr id="23" name="组合 22"/>
          <p:cNvGrpSpPr/>
          <p:nvPr/>
        </p:nvGrpSpPr>
        <p:grpSpPr>
          <a:xfrm>
            <a:off x="7143750" y="1319530"/>
            <a:ext cx="3748405" cy="4757420"/>
            <a:chOff x="11250" y="2078"/>
            <a:chExt cx="5903" cy="7492"/>
          </a:xfrm>
        </p:grpSpPr>
        <p:sp>
          <p:nvSpPr>
            <p:cNvPr id="16" name="半闭框 15"/>
            <p:cNvSpPr/>
            <p:nvPr/>
          </p:nvSpPr>
          <p:spPr>
            <a:xfrm flipV="1">
              <a:off x="11250" y="7984"/>
              <a:ext cx="1587" cy="1587"/>
            </a:xfrm>
            <a:prstGeom prst="halfFrame">
              <a:avLst>
                <a:gd name="adj1" fmla="val 9857"/>
                <a:gd name="adj2" fmla="val 886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1" name="图片 20" descr="22"/>
            <p:cNvPicPr>
              <a:picLocks noChangeAspect="1"/>
            </p:cNvPicPr>
            <p:nvPr/>
          </p:nvPicPr>
          <p:blipFill>
            <a:blip r:embed="rId1"/>
            <a:srcRect l="4642" r="44058"/>
            <a:stretch>
              <a:fillRect/>
            </a:stretch>
          </p:blipFill>
          <p:spPr>
            <a:xfrm>
              <a:off x="11395" y="2078"/>
              <a:ext cx="5759" cy="7349"/>
            </a:xfrm>
            <a:prstGeom prst="rect">
              <a:avLst/>
            </a:prstGeom>
          </p:spPr>
        </p:pic>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randombar(vertical)">
                                      <p:cBhvr>
                                        <p:cTn id="21" dur="500"/>
                                        <p:tgtEl>
                                          <p:spTgt spid="18"/>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vertical)">
                                      <p:cBhvr>
                                        <p:cTn id="25" dur="500"/>
                                        <p:tgtEl>
                                          <p:spTgt spid="19"/>
                                        </p:tgtEl>
                                      </p:cBhvr>
                                    </p:animEffect>
                                  </p:childTnLst>
                                </p:cTn>
                              </p:par>
                            </p:childTnLst>
                          </p:cTn>
                        </p:par>
                        <p:par>
                          <p:cTn id="26" fill="hold">
                            <p:stCondLst>
                              <p:cond delay="2500"/>
                            </p:stCondLst>
                            <p:childTnLst>
                              <p:par>
                                <p:cTn id="27" presetID="14" presetClass="entr" presetSubtype="5" fill="hold" grpId="1"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randombar(vertical)">
                                      <p:cBhvr>
                                        <p:cTn id="29" dur="500"/>
                                        <p:tgtEl>
                                          <p:spTgt spid="20"/>
                                        </p:tgtEl>
                                      </p:cBhvr>
                                    </p:animEffect>
                                  </p:childTnLst>
                                </p:cTn>
                              </p:par>
                            </p:childTnLst>
                          </p:cTn>
                        </p:par>
                        <p:par>
                          <p:cTn id="30" fill="hold">
                            <p:stCondLst>
                              <p:cond delay="3000"/>
                            </p:stCondLst>
                            <p:childTnLst>
                              <p:par>
                                <p:cTn id="31" presetID="20" presetClass="entr" presetSubtype="0" fill="hold" nodeType="afterEffect">
                                  <p:stCondLst>
                                    <p:cond delay="0"/>
                                  </p:stCondLst>
                                  <p:childTnLst>
                                    <p:set>
                                      <p:cBhvr>
                                        <p:cTn id="32" dur="500" fill="hold">
                                          <p:stCondLst>
                                            <p:cond delay="0"/>
                                          </p:stCondLst>
                                        </p:cTn>
                                        <p:tgtEl>
                                          <p:spTgt spid="23"/>
                                        </p:tgtEl>
                                        <p:attrNameLst>
                                          <p:attrName>style.visibility</p:attrName>
                                        </p:attrNameLst>
                                      </p:cBhvr>
                                      <p:to>
                                        <p:strVal val="visible"/>
                                      </p:to>
                                    </p:set>
                                    <p:animEffect transition="in" filter="wedg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7" grpId="0" bldLvl="0" animBg="1"/>
      <p:bldP spid="18" grpId="0"/>
      <p:bldP spid="18" grpId="1"/>
      <p:bldP spid="19" grpId="0"/>
      <p:bldP spid="19" grpId="1"/>
      <p:bldP spid="20" grpId="0"/>
      <p:bldP spid="2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2"/>
          <p:cNvPicPr>
            <a:picLocks noChangeAspect="1"/>
          </p:cNvPicPr>
          <p:nvPr/>
        </p:nvPicPr>
        <p:blipFill>
          <a:blip r:embed="rId1" cstate="email"/>
          <a:srcRect/>
          <a:stretch>
            <a:fillRect/>
          </a:stretch>
        </p:blipFill>
        <p:spPr>
          <a:xfrm>
            <a:off x="-2540" y="3175"/>
            <a:ext cx="12197080" cy="3429635"/>
          </a:xfrm>
          <a:prstGeom prst="rect">
            <a:avLst/>
          </a:prstGeom>
        </p:spPr>
      </p:pic>
      <p:sp>
        <p:nvSpPr>
          <p:cNvPr id="3" name="矩形 2"/>
          <p:cNvSpPr/>
          <p:nvPr/>
        </p:nvSpPr>
        <p:spPr>
          <a:xfrm>
            <a:off x="744220" y="1614170"/>
            <a:ext cx="5276215" cy="22771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4220" y="4058285"/>
            <a:ext cx="5276215" cy="227711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97535" y="705485"/>
            <a:ext cx="3130550" cy="706755"/>
          </a:xfrm>
          <a:prstGeom prst="rect">
            <a:avLst/>
          </a:prstGeom>
          <a:noFill/>
        </p:spPr>
        <p:txBody>
          <a:bodyPr wrap="square" rtlCol="0">
            <a:spAutoFit/>
          </a:bodyPr>
          <a:lstStyle/>
          <a:p>
            <a:pPr algn="dist"/>
            <a:r>
              <a:rPr lang="zh-CN" altLang="en-US" sz="4000" b="1">
                <a:solidFill>
                  <a:schemeClr val="bg1"/>
                </a:solidFill>
                <a:latin typeface="方正清刻本悦宋简体" panose="02000000000000000000" charset="-122"/>
                <a:ea typeface="方正清刻本悦宋简体" panose="02000000000000000000" charset="-122"/>
                <a:cs typeface="方正清刻本悦宋简体" panose="02000000000000000000" charset="-122"/>
              </a:rPr>
              <a:t>目录</a:t>
            </a:r>
            <a:r>
              <a:rPr lang="en-US" altLang="zh-CN" sz="4000" b="1">
                <a:solidFill>
                  <a:schemeClr val="bg1"/>
                </a:solidFill>
                <a:latin typeface="方正清刻本悦宋简体" panose="02000000000000000000" charset="-122"/>
                <a:ea typeface="方正清刻本悦宋简体" panose="02000000000000000000" charset="-122"/>
                <a:cs typeface="方正清刻本悦宋简体" panose="02000000000000000000" charset="-122"/>
              </a:rPr>
              <a:t>/</a:t>
            </a:r>
            <a:r>
              <a:rPr lang="en-US" altLang="zh-CN" sz="2800">
                <a:solidFill>
                  <a:schemeClr val="bg1"/>
                </a:solidFill>
                <a:latin typeface="方正清刻本悦宋简体" panose="02000000000000000000" charset="-122"/>
                <a:ea typeface="方正清刻本悦宋简体" panose="02000000000000000000" charset="-122"/>
                <a:cs typeface="方正清刻本悦宋简体" panose="02000000000000000000" charset="-122"/>
              </a:rPr>
              <a:t>Contents</a:t>
            </a:r>
            <a:endParaRPr lang="en-US" altLang="zh-CN" sz="2800">
              <a:solidFill>
                <a:schemeClr val="bg1"/>
              </a:solidFill>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7" name="矩形 6"/>
          <p:cNvSpPr/>
          <p:nvPr/>
        </p:nvSpPr>
        <p:spPr>
          <a:xfrm>
            <a:off x="6153785" y="1614170"/>
            <a:ext cx="5276215" cy="227711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3785" y="4058285"/>
            <a:ext cx="5276215" cy="227711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65530" y="2345055"/>
            <a:ext cx="816610" cy="816610"/>
            <a:chOff x="8464" y="2877"/>
            <a:chExt cx="2411" cy="2411"/>
          </a:xfrm>
        </p:grpSpPr>
        <p:grpSp>
          <p:nvGrpSpPr>
            <p:cNvPr id="12" name="组合 11"/>
            <p:cNvGrpSpPr/>
            <p:nvPr/>
          </p:nvGrpSpPr>
          <p:grpSpPr>
            <a:xfrm>
              <a:off x="8464" y="2877"/>
              <a:ext cx="2411" cy="2411"/>
              <a:chOff x="8464" y="2877"/>
              <a:chExt cx="2411" cy="2411"/>
            </a:xfrm>
          </p:grpSpPr>
          <p:sp>
            <p:nvSpPr>
              <p:cNvPr id="13" name="椭圆 1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663" y="3076"/>
                <a:ext cx="2014" cy="2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857" y="3403"/>
              <a:ext cx="1630" cy="1359"/>
            </a:xfrm>
            <a:prstGeom prst="rect">
              <a:avLst/>
            </a:prstGeom>
            <a:noFill/>
          </p:spPr>
          <p:txBody>
            <a:bodyPr wrap="square" rtlCol="0">
              <a:spAutoFit/>
            </a:bodyPr>
            <a:lstStyle/>
            <a:p>
              <a:pPr algn="ctr"/>
              <a:r>
                <a:rPr lang="en-US" altLang="zh-CN" sz="2400" b="1">
                  <a:solidFill>
                    <a:schemeClr val="bg1"/>
                  </a:solidFill>
                  <a:latin typeface="Arial" panose="020B0604020202020204" pitchFamily="34" charset="0"/>
                  <a:cs typeface="Arial" panose="020B0604020202020204" pitchFamily="34" charset="0"/>
                </a:rPr>
                <a:t>01</a:t>
              </a:r>
              <a:endParaRPr lang="en-US" altLang="zh-CN" sz="2400" b="1">
                <a:solidFill>
                  <a:schemeClr val="bg1"/>
                </a:solidFill>
                <a:latin typeface="Arial" panose="020B0604020202020204" pitchFamily="34" charset="0"/>
                <a:cs typeface="Arial" panose="020B0604020202020204" pitchFamily="34" charset="0"/>
              </a:endParaRPr>
            </a:p>
          </p:txBody>
        </p:sp>
      </p:grpSp>
      <p:sp>
        <p:nvSpPr>
          <p:cNvPr id="16" name="文本框 15"/>
          <p:cNvSpPr txBox="1"/>
          <p:nvPr/>
        </p:nvSpPr>
        <p:spPr>
          <a:xfrm>
            <a:off x="2188210" y="2127885"/>
            <a:ext cx="1299210" cy="368300"/>
          </a:xfrm>
          <a:prstGeom prst="rect">
            <a:avLst/>
          </a:prstGeom>
          <a:noFill/>
        </p:spPr>
        <p:txBody>
          <a:bodyPr wrap="square" rtlCol="0">
            <a:spAutoFit/>
          </a:bodyPr>
          <a:lstStyle/>
          <a:p>
            <a:pPr algn="dist" fontAlgn="auto">
              <a:lnSpc>
                <a:spcPct val="100000"/>
              </a:lnSpc>
            </a:pPr>
            <a:r>
              <a:rPr lang="zh-CN" altLang="en-US" b="1">
                <a:solidFill>
                  <a:schemeClr val="tx1">
                    <a:lumMod val="75000"/>
                    <a:lumOff val="25000"/>
                  </a:schemeClr>
                </a:solidFill>
                <a:latin typeface="微软雅黑" panose="020B0503020204020204" charset="-122"/>
                <a:ea typeface="微软雅黑" panose="020B0503020204020204" charset="-122"/>
                <a:sym typeface="+mn-ea"/>
              </a:rPr>
              <a:t>团队介绍</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7" name="文本框 16"/>
          <p:cNvSpPr txBox="1"/>
          <p:nvPr/>
        </p:nvSpPr>
        <p:spPr>
          <a:xfrm>
            <a:off x="2188210" y="2522220"/>
            <a:ext cx="3402965" cy="852805"/>
          </a:xfrm>
          <a:prstGeom prst="rect">
            <a:avLst/>
          </a:prstGeom>
          <a:noFill/>
        </p:spPr>
        <p:txBody>
          <a:bodyPr wrap="square" rtlCol="0">
            <a:spAutoFit/>
          </a:bodyPr>
          <a:lstStyle/>
          <a:p>
            <a:pPr algn="l" fontAlgn="auto">
              <a:lnSpc>
                <a:spcPct val="150000"/>
              </a:lnSpc>
            </a:pPr>
            <a:r>
              <a:rPr sz="11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I love you more than I've ever loved any woman. And I've waited longer for you than I've waited for any woman.</a:t>
            </a:r>
            <a:endParaRPr lang="zh-CN" altLang="en-US" sz="1100" dirty="0">
              <a:solidFill>
                <a:schemeClr val="tx1">
                  <a:lumMod val="65000"/>
                  <a:lumOff val="35000"/>
                </a:schemeClr>
              </a:solidFill>
              <a:effectLst/>
              <a:latin typeface="微软雅黑" panose="020B0503020204020204" charset="-122"/>
              <a:ea typeface="微软雅黑" panose="020B0503020204020204" charset="-122"/>
              <a:cs typeface="+mn-ea"/>
              <a:sym typeface="+mn-ea"/>
            </a:endParaRPr>
          </a:p>
        </p:txBody>
      </p:sp>
      <p:grpSp>
        <p:nvGrpSpPr>
          <p:cNvPr id="18" name="组合 17"/>
          <p:cNvGrpSpPr/>
          <p:nvPr/>
        </p:nvGrpSpPr>
        <p:grpSpPr>
          <a:xfrm>
            <a:off x="6475095" y="2344420"/>
            <a:ext cx="816610" cy="816610"/>
            <a:chOff x="8464" y="2877"/>
            <a:chExt cx="2411" cy="2411"/>
          </a:xfrm>
        </p:grpSpPr>
        <p:grpSp>
          <p:nvGrpSpPr>
            <p:cNvPr id="19" name="组合 18"/>
            <p:cNvGrpSpPr/>
            <p:nvPr/>
          </p:nvGrpSpPr>
          <p:grpSpPr>
            <a:xfrm>
              <a:off x="8464" y="2877"/>
              <a:ext cx="2411" cy="2411"/>
              <a:chOff x="8464" y="2877"/>
              <a:chExt cx="2411" cy="2411"/>
            </a:xfrm>
          </p:grpSpPr>
          <p:sp>
            <p:nvSpPr>
              <p:cNvPr id="20" name="椭圆 19"/>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663" y="3076"/>
                <a:ext cx="2014" cy="2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8857" y="3403"/>
              <a:ext cx="1630" cy="1359"/>
            </a:xfrm>
            <a:prstGeom prst="rect">
              <a:avLst/>
            </a:prstGeom>
            <a:noFill/>
          </p:spPr>
          <p:txBody>
            <a:bodyPr wrap="square" rtlCol="0">
              <a:spAutoFit/>
            </a:bodyPr>
            <a:lstStyle/>
            <a:p>
              <a:pPr algn="ctr"/>
              <a:r>
                <a:rPr lang="en-US" altLang="zh-CN" sz="2400" b="1">
                  <a:solidFill>
                    <a:schemeClr val="bg1"/>
                  </a:solidFill>
                  <a:latin typeface="Arial" panose="020B0604020202020204" pitchFamily="34" charset="0"/>
                  <a:cs typeface="Arial" panose="020B0604020202020204" pitchFamily="34" charset="0"/>
                </a:rPr>
                <a:t>02</a:t>
              </a:r>
              <a:endParaRPr lang="en-US" altLang="zh-CN" sz="2400" b="1">
                <a:solidFill>
                  <a:schemeClr val="bg1"/>
                </a:solidFill>
                <a:latin typeface="Arial" panose="020B0604020202020204" pitchFamily="34" charset="0"/>
                <a:cs typeface="Arial" panose="020B0604020202020204" pitchFamily="34" charset="0"/>
              </a:endParaRPr>
            </a:p>
          </p:txBody>
        </p:sp>
      </p:grpSp>
      <p:sp>
        <p:nvSpPr>
          <p:cNvPr id="23" name="文本框 22"/>
          <p:cNvSpPr txBox="1"/>
          <p:nvPr/>
        </p:nvSpPr>
        <p:spPr>
          <a:xfrm>
            <a:off x="7597775" y="2127250"/>
            <a:ext cx="1299210" cy="368300"/>
          </a:xfrm>
          <a:prstGeom prst="rect">
            <a:avLst/>
          </a:prstGeom>
          <a:noFill/>
        </p:spPr>
        <p:txBody>
          <a:bodyPr wrap="square" rtlCol="0">
            <a:spAutoFit/>
          </a:bodyPr>
          <a:lstStyle/>
          <a:p>
            <a:pPr algn="dist" fontAlgn="auto">
              <a:lnSpc>
                <a:spcPct val="100000"/>
              </a:lnSpc>
            </a:pPr>
            <a:r>
              <a:rPr lang="zh-CN" altLang="en-US" b="1">
                <a:solidFill>
                  <a:schemeClr val="tx1">
                    <a:lumMod val="75000"/>
                    <a:lumOff val="25000"/>
                  </a:schemeClr>
                </a:solidFill>
                <a:latin typeface="微软雅黑" panose="020B0503020204020204" charset="-122"/>
                <a:ea typeface="微软雅黑" panose="020B0503020204020204" charset="-122"/>
                <a:sym typeface="+mn-ea"/>
              </a:rPr>
              <a:t>团队构建</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4" name="文本框 23"/>
          <p:cNvSpPr txBox="1"/>
          <p:nvPr/>
        </p:nvSpPr>
        <p:spPr>
          <a:xfrm>
            <a:off x="7597775" y="2521585"/>
            <a:ext cx="3402965" cy="852805"/>
          </a:xfrm>
          <a:prstGeom prst="rect">
            <a:avLst/>
          </a:prstGeom>
          <a:noFill/>
        </p:spPr>
        <p:txBody>
          <a:bodyPr wrap="square" rtlCol="0">
            <a:spAutoFit/>
          </a:bodyPr>
          <a:lstStyle/>
          <a:p>
            <a:pPr algn="l" fontAlgn="auto">
              <a:lnSpc>
                <a:spcPct val="150000"/>
              </a:lnSpc>
            </a:pPr>
            <a:r>
              <a:rPr sz="11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I love you more than I've ever loved any woman. And I've waited longer for you than I've waited for any woman.</a:t>
            </a:r>
            <a:endParaRPr lang="zh-CN" altLang="en-US" sz="1100" dirty="0">
              <a:solidFill>
                <a:schemeClr val="tx1">
                  <a:lumMod val="65000"/>
                  <a:lumOff val="35000"/>
                </a:schemeClr>
              </a:solidFill>
              <a:effectLst/>
              <a:latin typeface="微软雅黑" panose="020B0503020204020204" charset="-122"/>
              <a:ea typeface="微软雅黑" panose="020B0503020204020204" charset="-122"/>
              <a:cs typeface="+mn-ea"/>
              <a:sym typeface="+mn-ea"/>
            </a:endParaRPr>
          </a:p>
        </p:txBody>
      </p:sp>
      <p:grpSp>
        <p:nvGrpSpPr>
          <p:cNvPr id="25" name="组合 24"/>
          <p:cNvGrpSpPr/>
          <p:nvPr/>
        </p:nvGrpSpPr>
        <p:grpSpPr>
          <a:xfrm>
            <a:off x="1066800" y="4788535"/>
            <a:ext cx="816610" cy="816610"/>
            <a:chOff x="8464" y="2877"/>
            <a:chExt cx="2411" cy="2411"/>
          </a:xfrm>
        </p:grpSpPr>
        <p:grpSp>
          <p:nvGrpSpPr>
            <p:cNvPr id="26" name="组合 25"/>
            <p:cNvGrpSpPr/>
            <p:nvPr/>
          </p:nvGrpSpPr>
          <p:grpSpPr>
            <a:xfrm>
              <a:off x="8464" y="2877"/>
              <a:ext cx="2411" cy="2411"/>
              <a:chOff x="8464" y="2877"/>
              <a:chExt cx="2411" cy="2411"/>
            </a:xfrm>
          </p:grpSpPr>
          <p:sp>
            <p:nvSpPr>
              <p:cNvPr id="27" name="椭圆 26"/>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663" y="3076"/>
                <a:ext cx="2014" cy="2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8857" y="3403"/>
              <a:ext cx="1630" cy="1359"/>
            </a:xfrm>
            <a:prstGeom prst="rect">
              <a:avLst/>
            </a:prstGeom>
            <a:noFill/>
          </p:spPr>
          <p:txBody>
            <a:bodyPr wrap="square" rtlCol="0">
              <a:spAutoFit/>
            </a:bodyPr>
            <a:lstStyle/>
            <a:p>
              <a:pPr algn="ctr"/>
              <a:r>
                <a:rPr lang="en-US" altLang="zh-CN" sz="2400" b="1">
                  <a:solidFill>
                    <a:schemeClr val="bg1"/>
                  </a:solidFill>
                  <a:latin typeface="Arial" panose="020B0604020202020204" pitchFamily="34" charset="0"/>
                  <a:cs typeface="Arial" panose="020B0604020202020204" pitchFamily="34" charset="0"/>
                </a:rPr>
                <a:t>03</a:t>
              </a:r>
              <a:endParaRPr lang="en-US" altLang="zh-CN" sz="2400" b="1">
                <a:solidFill>
                  <a:schemeClr val="bg1"/>
                </a:solidFill>
                <a:latin typeface="Arial" panose="020B0604020202020204" pitchFamily="34" charset="0"/>
                <a:cs typeface="Arial" panose="020B0604020202020204" pitchFamily="34" charset="0"/>
              </a:endParaRPr>
            </a:p>
          </p:txBody>
        </p:sp>
      </p:grpSp>
      <p:sp>
        <p:nvSpPr>
          <p:cNvPr id="30" name="文本框 29"/>
          <p:cNvSpPr txBox="1"/>
          <p:nvPr/>
        </p:nvSpPr>
        <p:spPr>
          <a:xfrm>
            <a:off x="2189480" y="4571365"/>
            <a:ext cx="1299210" cy="368300"/>
          </a:xfrm>
          <a:prstGeom prst="rect">
            <a:avLst/>
          </a:prstGeom>
          <a:noFill/>
        </p:spPr>
        <p:txBody>
          <a:bodyPr wrap="square" rtlCol="0">
            <a:spAutoFit/>
          </a:bodyPr>
          <a:lstStyle/>
          <a:p>
            <a:pPr algn="dist" fontAlgn="auto">
              <a:lnSpc>
                <a:spcPct val="100000"/>
              </a:lnSpc>
            </a:pPr>
            <a:r>
              <a:rPr lang="zh-CN" altLang="en-US" b="1">
                <a:solidFill>
                  <a:schemeClr val="tx1">
                    <a:lumMod val="75000"/>
                    <a:lumOff val="25000"/>
                  </a:schemeClr>
                </a:solidFill>
                <a:latin typeface="微软雅黑" panose="020B0503020204020204" charset="-122"/>
                <a:ea typeface="微软雅黑" panose="020B0503020204020204" charset="-122"/>
                <a:sym typeface="+mn-ea"/>
              </a:rPr>
              <a:t>团队展示</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1" name="文本框 30"/>
          <p:cNvSpPr txBox="1"/>
          <p:nvPr/>
        </p:nvSpPr>
        <p:spPr>
          <a:xfrm>
            <a:off x="2189480" y="4965700"/>
            <a:ext cx="3402965" cy="852805"/>
          </a:xfrm>
          <a:prstGeom prst="rect">
            <a:avLst/>
          </a:prstGeom>
          <a:noFill/>
        </p:spPr>
        <p:txBody>
          <a:bodyPr wrap="square" rtlCol="0">
            <a:spAutoFit/>
          </a:bodyPr>
          <a:lstStyle/>
          <a:p>
            <a:pPr algn="l" fontAlgn="auto">
              <a:lnSpc>
                <a:spcPct val="150000"/>
              </a:lnSpc>
            </a:pPr>
            <a:r>
              <a:rPr sz="11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I love you more than I've ever loved any woman. And I've waited longer for you than I've waited for any woman.</a:t>
            </a:r>
            <a:endParaRPr lang="zh-CN" altLang="en-US" sz="1100" dirty="0">
              <a:solidFill>
                <a:schemeClr val="tx1">
                  <a:lumMod val="65000"/>
                  <a:lumOff val="35000"/>
                </a:schemeClr>
              </a:solidFill>
              <a:effectLst/>
              <a:latin typeface="微软雅黑" panose="020B0503020204020204" charset="-122"/>
              <a:ea typeface="微软雅黑" panose="020B0503020204020204" charset="-122"/>
              <a:cs typeface="+mn-ea"/>
              <a:sym typeface="+mn-ea"/>
            </a:endParaRPr>
          </a:p>
        </p:txBody>
      </p:sp>
      <p:grpSp>
        <p:nvGrpSpPr>
          <p:cNvPr id="32" name="组合 31"/>
          <p:cNvGrpSpPr/>
          <p:nvPr/>
        </p:nvGrpSpPr>
        <p:grpSpPr>
          <a:xfrm>
            <a:off x="6476365" y="4787900"/>
            <a:ext cx="816610" cy="816610"/>
            <a:chOff x="8464" y="2877"/>
            <a:chExt cx="2411" cy="2411"/>
          </a:xfrm>
        </p:grpSpPr>
        <p:grpSp>
          <p:nvGrpSpPr>
            <p:cNvPr id="33" name="组合 32"/>
            <p:cNvGrpSpPr/>
            <p:nvPr/>
          </p:nvGrpSpPr>
          <p:grpSpPr>
            <a:xfrm>
              <a:off x="8464" y="2877"/>
              <a:ext cx="2411" cy="2411"/>
              <a:chOff x="8464" y="2877"/>
              <a:chExt cx="2411" cy="2411"/>
            </a:xfrm>
          </p:grpSpPr>
          <p:sp>
            <p:nvSpPr>
              <p:cNvPr id="34" name="椭圆 33"/>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663" y="3076"/>
                <a:ext cx="2014" cy="2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8857" y="3403"/>
              <a:ext cx="1630" cy="1359"/>
            </a:xfrm>
            <a:prstGeom prst="rect">
              <a:avLst/>
            </a:prstGeom>
            <a:noFill/>
          </p:spPr>
          <p:txBody>
            <a:bodyPr wrap="square" rtlCol="0">
              <a:spAutoFit/>
            </a:bodyPr>
            <a:lstStyle/>
            <a:p>
              <a:pPr algn="ctr"/>
              <a:r>
                <a:rPr lang="en-US" altLang="zh-CN" sz="2400" b="1">
                  <a:solidFill>
                    <a:schemeClr val="bg1"/>
                  </a:solidFill>
                  <a:latin typeface="Arial" panose="020B0604020202020204" pitchFamily="34" charset="0"/>
                  <a:cs typeface="Arial" panose="020B0604020202020204" pitchFamily="34" charset="0"/>
                </a:rPr>
                <a:t>04</a:t>
              </a:r>
              <a:endParaRPr lang="en-US" altLang="zh-CN" sz="2400" b="1">
                <a:solidFill>
                  <a:schemeClr val="bg1"/>
                </a:solidFill>
                <a:latin typeface="Arial" panose="020B0604020202020204" pitchFamily="34" charset="0"/>
                <a:cs typeface="Arial" panose="020B0604020202020204" pitchFamily="34" charset="0"/>
              </a:endParaRPr>
            </a:p>
          </p:txBody>
        </p:sp>
      </p:grpSp>
      <p:sp>
        <p:nvSpPr>
          <p:cNvPr id="37" name="文本框 36"/>
          <p:cNvSpPr txBox="1"/>
          <p:nvPr/>
        </p:nvSpPr>
        <p:spPr>
          <a:xfrm>
            <a:off x="7599045" y="4570730"/>
            <a:ext cx="1299210" cy="368300"/>
          </a:xfrm>
          <a:prstGeom prst="rect">
            <a:avLst/>
          </a:prstGeom>
          <a:noFill/>
        </p:spPr>
        <p:txBody>
          <a:bodyPr wrap="square" rtlCol="0">
            <a:spAutoFit/>
          </a:bodyPr>
          <a:lstStyle/>
          <a:p>
            <a:pPr algn="dist" fontAlgn="auto">
              <a:lnSpc>
                <a:spcPct val="100000"/>
              </a:lnSpc>
            </a:pPr>
            <a:r>
              <a:rPr lang="zh-CN" altLang="en-US" b="1">
                <a:solidFill>
                  <a:schemeClr val="tx1">
                    <a:lumMod val="75000"/>
                    <a:lumOff val="25000"/>
                  </a:schemeClr>
                </a:solidFill>
                <a:latin typeface="微软雅黑" panose="020B0503020204020204" charset="-122"/>
                <a:ea typeface="微软雅黑" panose="020B0503020204020204" charset="-122"/>
                <a:sym typeface="+mn-ea"/>
              </a:rPr>
              <a:t>团队展望</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8" name="文本框 37"/>
          <p:cNvSpPr txBox="1"/>
          <p:nvPr/>
        </p:nvSpPr>
        <p:spPr>
          <a:xfrm>
            <a:off x="7599045" y="4965065"/>
            <a:ext cx="3402965" cy="852805"/>
          </a:xfrm>
          <a:prstGeom prst="rect">
            <a:avLst/>
          </a:prstGeom>
          <a:noFill/>
        </p:spPr>
        <p:txBody>
          <a:bodyPr wrap="square" rtlCol="0">
            <a:spAutoFit/>
          </a:bodyPr>
          <a:lstStyle/>
          <a:p>
            <a:pPr algn="l" fontAlgn="auto">
              <a:lnSpc>
                <a:spcPct val="150000"/>
              </a:lnSpc>
            </a:pPr>
            <a:r>
              <a:rPr sz="11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I love you more than I've ever loved any woman. And I've waited longer for you than I've waited for any woman.</a:t>
            </a:r>
            <a:endParaRPr lang="zh-CN" altLang="en-US" sz="1100" dirty="0">
              <a:solidFill>
                <a:schemeClr val="tx1">
                  <a:lumMod val="65000"/>
                  <a:lumOff val="35000"/>
                </a:schemeClr>
              </a:solidFill>
              <a:effectLst/>
              <a:latin typeface="微软雅黑" panose="020B0503020204020204" charset="-122"/>
              <a:ea typeface="微软雅黑" panose="020B0503020204020204" charset="-122"/>
              <a:cs typeface="+mn-ea"/>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500"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par>
                          <p:cTn id="18" fill="hold">
                            <p:stCondLst>
                              <p:cond delay="1500"/>
                            </p:stCondLst>
                            <p:childTnLst>
                              <p:par>
                                <p:cTn id="19" presetID="20" presetClass="entr" presetSubtype="0" fill="hold" nodeType="afterEffect">
                                  <p:stCondLst>
                                    <p:cond delay="0"/>
                                  </p:stCondLst>
                                  <p:childTnLst>
                                    <p:set>
                                      <p:cBhvr>
                                        <p:cTn id="20" dur="500" fill="hold">
                                          <p:stCondLst>
                                            <p:cond delay="0"/>
                                          </p:stCondLst>
                                        </p:cTn>
                                        <p:tgtEl>
                                          <p:spTgt spid="11"/>
                                        </p:tgtEl>
                                        <p:attrNameLst>
                                          <p:attrName>style.visibility</p:attrName>
                                        </p:attrNameLst>
                                      </p:cBhvr>
                                      <p:to>
                                        <p:strVal val="visible"/>
                                      </p:to>
                                    </p:set>
                                    <p:animEffect transition="in" filter="wedge">
                                      <p:cBhvr>
                                        <p:cTn id="21" dur="500"/>
                                        <p:tgtEl>
                                          <p:spTgt spid="11"/>
                                        </p:tgtEl>
                                      </p:cBhvr>
                                    </p:animEffect>
                                  </p:childTnLst>
                                </p:cTn>
                              </p:par>
                            </p:childTnLst>
                          </p:cTn>
                        </p:par>
                        <p:par>
                          <p:cTn id="22" fill="hold">
                            <p:stCondLst>
                              <p:cond delay="2000"/>
                            </p:stCondLst>
                            <p:childTnLst>
                              <p:par>
                                <p:cTn id="23" presetID="29"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2"/>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7" dur="500"/>
                                        <p:tgtEl>
                                          <p:spTgt spid="16"/>
                                        </p:tgtEl>
                                      </p:cBhvr>
                                    </p:animEffect>
                                  </p:childTnLst>
                                </p:cTn>
                              </p:par>
                            </p:childTnLst>
                          </p:cTn>
                        </p:par>
                        <p:par>
                          <p:cTn id="28" fill="hold">
                            <p:stCondLst>
                              <p:cond delay="2500"/>
                            </p:stCondLst>
                            <p:childTnLst>
                              <p:par>
                                <p:cTn id="29" presetID="29"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ppt_x</p:attrName>
                                        </p:attrNameLst>
                                      </p:cBhvr>
                                      <p:tavLst>
                                        <p:tav tm="0">
                                          <p:val>
                                            <p:strVal val="#ppt_x-.2"/>
                                          </p:val>
                                        </p:tav>
                                        <p:tav tm="100000">
                                          <p:val>
                                            <p:strVal val="#ppt_x"/>
                                          </p:val>
                                        </p:tav>
                                      </p:tavLst>
                                    </p:anim>
                                    <p:anim calcmode="lin" valueType="num">
                                      <p:cBhvr>
                                        <p:cTn id="32"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3" dur="500"/>
                                        <p:tgtEl>
                                          <p:spTgt spid="1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par>
                          <p:cTn id="38" fill="hold">
                            <p:stCondLst>
                              <p:cond delay="3500"/>
                            </p:stCondLst>
                            <p:childTnLst>
                              <p:par>
                                <p:cTn id="39" presetID="20" presetClass="entr" presetSubtype="0" fill="hold" nodeType="afterEffect">
                                  <p:stCondLst>
                                    <p:cond delay="0"/>
                                  </p:stCondLst>
                                  <p:childTnLst>
                                    <p:set>
                                      <p:cBhvr>
                                        <p:cTn id="40" dur="500" fill="hold">
                                          <p:stCondLst>
                                            <p:cond delay="0"/>
                                          </p:stCondLst>
                                        </p:cTn>
                                        <p:tgtEl>
                                          <p:spTgt spid="18"/>
                                        </p:tgtEl>
                                        <p:attrNameLst>
                                          <p:attrName>style.visibility</p:attrName>
                                        </p:attrNameLst>
                                      </p:cBhvr>
                                      <p:to>
                                        <p:strVal val="visible"/>
                                      </p:to>
                                    </p:set>
                                    <p:animEffect transition="in" filter="wedge">
                                      <p:cBhvr>
                                        <p:cTn id="41" dur="500"/>
                                        <p:tgtEl>
                                          <p:spTgt spid="18"/>
                                        </p:tgtEl>
                                      </p:cBhvr>
                                    </p:animEffect>
                                  </p:childTnLst>
                                </p:cTn>
                              </p:par>
                            </p:childTnLst>
                          </p:cTn>
                        </p:par>
                        <p:par>
                          <p:cTn id="42" fill="hold">
                            <p:stCondLst>
                              <p:cond delay="4000"/>
                            </p:stCondLst>
                            <p:childTnLst>
                              <p:par>
                                <p:cTn id="43" presetID="29"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ppt_x</p:attrName>
                                        </p:attrNameLst>
                                      </p:cBhvr>
                                      <p:tavLst>
                                        <p:tav tm="0">
                                          <p:val>
                                            <p:strVal val="#ppt_x-.2"/>
                                          </p:val>
                                        </p:tav>
                                        <p:tav tm="100000">
                                          <p:val>
                                            <p:strVal val="#ppt_x"/>
                                          </p:val>
                                        </p:tav>
                                      </p:tavLst>
                                    </p:anim>
                                    <p:anim calcmode="lin" valueType="num">
                                      <p:cBhvr>
                                        <p:cTn id="46" dur="5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47" dur="500"/>
                                        <p:tgtEl>
                                          <p:spTgt spid="23"/>
                                        </p:tgtEl>
                                      </p:cBhvr>
                                    </p:animEffect>
                                  </p:childTnLst>
                                </p:cTn>
                              </p:par>
                            </p:childTnLst>
                          </p:cTn>
                        </p:par>
                        <p:par>
                          <p:cTn id="48" fill="hold">
                            <p:stCondLst>
                              <p:cond delay="4500"/>
                            </p:stCondLst>
                            <p:childTnLst>
                              <p:par>
                                <p:cTn id="49" presetID="29"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ppt_x</p:attrName>
                                        </p:attrNameLst>
                                      </p:cBhvr>
                                      <p:tavLst>
                                        <p:tav tm="0">
                                          <p:val>
                                            <p:strVal val="#ppt_x-.2"/>
                                          </p:val>
                                        </p:tav>
                                        <p:tav tm="100000">
                                          <p:val>
                                            <p:strVal val="#ppt_x"/>
                                          </p:val>
                                        </p:tav>
                                      </p:tavLst>
                                    </p:anim>
                                    <p:anim calcmode="lin" valueType="num">
                                      <p:cBhvr>
                                        <p:cTn id="52"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53" dur="500"/>
                                        <p:tgtEl>
                                          <p:spTgt spid="24"/>
                                        </p:tgtEl>
                                      </p:cBhvr>
                                    </p:animEffect>
                                  </p:childTnLst>
                                </p:cTn>
                              </p:par>
                            </p:childTnLst>
                          </p:cTn>
                        </p:par>
                        <p:par>
                          <p:cTn id="54" fill="hold">
                            <p:stCondLst>
                              <p:cond delay="5000"/>
                            </p:stCondLst>
                            <p:childTnLst>
                              <p:par>
                                <p:cTn id="55" presetID="16" presetClass="entr" presetSubtype="21"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barn(inVertical)">
                                      <p:cBhvr>
                                        <p:cTn id="57" dur="500"/>
                                        <p:tgtEl>
                                          <p:spTgt spid="5"/>
                                        </p:tgtEl>
                                      </p:cBhvr>
                                    </p:animEffect>
                                  </p:childTnLst>
                                </p:cTn>
                              </p:par>
                            </p:childTnLst>
                          </p:cTn>
                        </p:par>
                        <p:par>
                          <p:cTn id="58" fill="hold">
                            <p:stCondLst>
                              <p:cond delay="5500"/>
                            </p:stCondLst>
                            <p:childTnLst>
                              <p:par>
                                <p:cTn id="59" presetID="20" presetClass="entr" presetSubtype="0" fill="hold" nodeType="afterEffect">
                                  <p:stCondLst>
                                    <p:cond delay="0"/>
                                  </p:stCondLst>
                                  <p:childTnLst>
                                    <p:set>
                                      <p:cBhvr>
                                        <p:cTn id="60" dur="500" fill="hold">
                                          <p:stCondLst>
                                            <p:cond delay="0"/>
                                          </p:stCondLst>
                                        </p:cTn>
                                        <p:tgtEl>
                                          <p:spTgt spid="25"/>
                                        </p:tgtEl>
                                        <p:attrNameLst>
                                          <p:attrName>style.visibility</p:attrName>
                                        </p:attrNameLst>
                                      </p:cBhvr>
                                      <p:to>
                                        <p:strVal val="visible"/>
                                      </p:to>
                                    </p:set>
                                    <p:animEffect transition="in" filter="wedge">
                                      <p:cBhvr>
                                        <p:cTn id="61" dur="500"/>
                                        <p:tgtEl>
                                          <p:spTgt spid="25"/>
                                        </p:tgtEl>
                                      </p:cBhvr>
                                    </p:animEffect>
                                  </p:childTnLst>
                                </p:cTn>
                              </p:par>
                            </p:childTnLst>
                          </p:cTn>
                        </p:par>
                        <p:par>
                          <p:cTn id="62" fill="hold">
                            <p:stCondLst>
                              <p:cond delay="6000"/>
                            </p:stCondLst>
                            <p:childTnLst>
                              <p:par>
                                <p:cTn id="63" presetID="29" presetClass="entr" presetSubtype="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ppt_x</p:attrName>
                                        </p:attrNameLst>
                                      </p:cBhvr>
                                      <p:tavLst>
                                        <p:tav tm="0">
                                          <p:val>
                                            <p:strVal val="#ppt_x-.2"/>
                                          </p:val>
                                        </p:tav>
                                        <p:tav tm="100000">
                                          <p:val>
                                            <p:strVal val="#ppt_x"/>
                                          </p:val>
                                        </p:tav>
                                      </p:tavLst>
                                    </p:anim>
                                    <p:anim calcmode="lin" valueType="num">
                                      <p:cBhvr>
                                        <p:cTn id="66" dur="5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67" dur="500"/>
                                        <p:tgtEl>
                                          <p:spTgt spid="30"/>
                                        </p:tgtEl>
                                      </p:cBhvr>
                                    </p:animEffect>
                                  </p:childTnLst>
                                </p:cTn>
                              </p:par>
                            </p:childTnLst>
                          </p:cTn>
                        </p:par>
                        <p:par>
                          <p:cTn id="68" fill="hold">
                            <p:stCondLst>
                              <p:cond delay="6500"/>
                            </p:stCondLst>
                            <p:childTnLst>
                              <p:par>
                                <p:cTn id="69" presetID="29"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ppt_x</p:attrName>
                                        </p:attrNameLst>
                                      </p:cBhvr>
                                      <p:tavLst>
                                        <p:tav tm="0">
                                          <p:val>
                                            <p:strVal val="#ppt_x-.2"/>
                                          </p:val>
                                        </p:tav>
                                        <p:tav tm="100000">
                                          <p:val>
                                            <p:strVal val="#ppt_x"/>
                                          </p:val>
                                        </p:tav>
                                      </p:tavLst>
                                    </p:anim>
                                    <p:anim calcmode="lin" valueType="num">
                                      <p:cBhvr>
                                        <p:cTn id="72" dur="5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73" dur="500"/>
                                        <p:tgtEl>
                                          <p:spTgt spid="31"/>
                                        </p:tgtEl>
                                      </p:cBhvr>
                                    </p:animEffect>
                                  </p:childTnLst>
                                </p:cTn>
                              </p:par>
                            </p:childTnLst>
                          </p:cTn>
                        </p:par>
                        <p:par>
                          <p:cTn id="74" fill="hold">
                            <p:stCondLst>
                              <p:cond delay="7000"/>
                            </p:stCondLst>
                            <p:childTnLst>
                              <p:par>
                                <p:cTn id="75" presetID="16" presetClass="entr" presetSubtype="21"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barn(inVertical)">
                                      <p:cBhvr>
                                        <p:cTn id="77" dur="500"/>
                                        <p:tgtEl>
                                          <p:spTgt spid="8"/>
                                        </p:tgtEl>
                                      </p:cBhvr>
                                    </p:animEffect>
                                  </p:childTnLst>
                                </p:cTn>
                              </p:par>
                            </p:childTnLst>
                          </p:cTn>
                        </p:par>
                        <p:par>
                          <p:cTn id="78" fill="hold">
                            <p:stCondLst>
                              <p:cond delay="7500"/>
                            </p:stCondLst>
                            <p:childTnLst>
                              <p:par>
                                <p:cTn id="79" presetID="20" presetClass="entr" presetSubtype="0" fill="hold" nodeType="afterEffect">
                                  <p:stCondLst>
                                    <p:cond delay="0"/>
                                  </p:stCondLst>
                                  <p:childTnLst>
                                    <p:set>
                                      <p:cBhvr>
                                        <p:cTn id="80" dur="500" fill="hold">
                                          <p:stCondLst>
                                            <p:cond delay="0"/>
                                          </p:stCondLst>
                                        </p:cTn>
                                        <p:tgtEl>
                                          <p:spTgt spid="32"/>
                                        </p:tgtEl>
                                        <p:attrNameLst>
                                          <p:attrName>style.visibility</p:attrName>
                                        </p:attrNameLst>
                                      </p:cBhvr>
                                      <p:to>
                                        <p:strVal val="visible"/>
                                      </p:to>
                                    </p:set>
                                    <p:animEffect transition="in" filter="wedge">
                                      <p:cBhvr>
                                        <p:cTn id="81" dur="500"/>
                                        <p:tgtEl>
                                          <p:spTgt spid="32"/>
                                        </p:tgtEl>
                                      </p:cBhvr>
                                    </p:animEffect>
                                  </p:childTnLst>
                                </p:cTn>
                              </p:par>
                            </p:childTnLst>
                          </p:cTn>
                        </p:par>
                        <p:par>
                          <p:cTn id="82" fill="hold">
                            <p:stCondLst>
                              <p:cond delay="8000"/>
                            </p:stCondLst>
                            <p:childTnLst>
                              <p:par>
                                <p:cTn id="83" presetID="29"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p:cTn id="85" dur="500" fill="hold"/>
                                        <p:tgtEl>
                                          <p:spTgt spid="37"/>
                                        </p:tgtEl>
                                        <p:attrNameLst>
                                          <p:attrName>ppt_x</p:attrName>
                                        </p:attrNameLst>
                                      </p:cBhvr>
                                      <p:tavLst>
                                        <p:tav tm="0">
                                          <p:val>
                                            <p:strVal val="#ppt_x-.2"/>
                                          </p:val>
                                        </p:tav>
                                        <p:tav tm="100000">
                                          <p:val>
                                            <p:strVal val="#ppt_x"/>
                                          </p:val>
                                        </p:tav>
                                      </p:tavLst>
                                    </p:anim>
                                    <p:anim calcmode="lin" valueType="num">
                                      <p:cBhvr>
                                        <p:cTn id="86" dur="5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87" dur="500"/>
                                        <p:tgtEl>
                                          <p:spTgt spid="37"/>
                                        </p:tgtEl>
                                      </p:cBhvr>
                                    </p:animEffect>
                                  </p:childTnLst>
                                </p:cTn>
                              </p:par>
                            </p:childTnLst>
                          </p:cTn>
                        </p:par>
                        <p:par>
                          <p:cTn id="88" fill="hold">
                            <p:stCondLst>
                              <p:cond delay="8500"/>
                            </p:stCondLst>
                            <p:childTnLst>
                              <p:par>
                                <p:cTn id="89" presetID="29"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 calcmode="lin" valueType="num">
                                      <p:cBhvr>
                                        <p:cTn id="91" dur="500" fill="hold"/>
                                        <p:tgtEl>
                                          <p:spTgt spid="38"/>
                                        </p:tgtEl>
                                        <p:attrNameLst>
                                          <p:attrName>ppt_x</p:attrName>
                                        </p:attrNameLst>
                                      </p:cBhvr>
                                      <p:tavLst>
                                        <p:tav tm="0">
                                          <p:val>
                                            <p:strVal val="#ppt_x-.2"/>
                                          </p:val>
                                        </p:tav>
                                        <p:tav tm="100000">
                                          <p:val>
                                            <p:strVal val="#ppt_x"/>
                                          </p:val>
                                        </p:tav>
                                      </p:tavLst>
                                    </p:anim>
                                    <p:anim calcmode="lin" valueType="num">
                                      <p:cBhvr>
                                        <p:cTn id="92" dur="5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9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animBg="1"/>
      <p:bldP spid="8" grpId="0" animBg="1"/>
      <p:bldP spid="16" grpId="0"/>
      <p:bldP spid="17" grpId="0"/>
      <p:bldP spid="23" grpId="0"/>
      <p:bldP spid="24" grpId="0"/>
      <p:bldP spid="30" grpId="0"/>
      <p:bldP spid="31" grpId="0"/>
      <p:bldP spid="37"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5175" y="401955"/>
            <a:ext cx="10661650" cy="546989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65175" y="401955"/>
            <a:ext cx="3169920" cy="54692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9888855" y="4333875"/>
            <a:ext cx="1537970" cy="1537970"/>
            <a:chOff x="15573" y="6825"/>
            <a:chExt cx="2422" cy="2422"/>
          </a:xfrm>
        </p:grpSpPr>
        <p:sp>
          <p:nvSpPr>
            <p:cNvPr id="6" name="直角三角形 5"/>
            <p:cNvSpPr/>
            <p:nvPr/>
          </p:nvSpPr>
          <p:spPr>
            <a:xfrm flipH="1">
              <a:off x="15573" y="6825"/>
              <a:ext cx="2422" cy="2422"/>
            </a:xfrm>
            <a:prstGeom prst="rtTriangl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flipH="1">
              <a:off x="16017" y="7268"/>
              <a:ext cx="1978" cy="197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H="1">
              <a:off x="16439" y="7690"/>
              <a:ext cx="1556" cy="1556"/>
            </a:xfrm>
            <a:prstGeom prst="rtTriangle">
              <a:avLst/>
            </a:prstGeom>
            <a:solidFill>
              <a:schemeClr val="tx1">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a:off x="1966595" y="4135755"/>
            <a:ext cx="16675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8335" y="2611120"/>
            <a:ext cx="1887855" cy="1630045"/>
          </a:xfrm>
          <a:prstGeom prst="rect">
            <a:avLst/>
          </a:prstGeom>
          <a:noFill/>
        </p:spPr>
        <p:txBody>
          <a:bodyPr wrap="square" rtlCol="0">
            <a:spAutoFit/>
          </a:bodyPr>
          <a:lstStyle/>
          <a:p>
            <a:pPr algn="r"/>
            <a:r>
              <a:rPr lang="en-US" altLang="zh-CN" sz="10000" b="1">
                <a:solidFill>
                  <a:schemeClr val="bg1"/>
                </a:solidFill>
                <a:latin typeface="Arial" panose="020B0604020202020204" pitchFamily="34" charset="0"/>
                <a:cs typeface="Arial" panose="020B0604020202020204" pitchFamily="34" charset="0"/>
              </a:rPr>
              <a:t>04</a:t>
            </a:r>
            <a:endParaRPr lang="en-US" altLang="zh-CN" sz="10000" b="1">
              <a:solidFill>
                <a:schemeClr val="bg1"/>
              </a:solidFill>
              <a:latin typeface="Arial" panose="020B0604020202020204" pitchFamily="34" charset="0"/>
              <a:cs typeface="Arial" panose="020B0604020202020204" pitchFamily="34" charset="0"/>
            </a:endParaRPr>
          </a:p>
        </p:txBody>
      </p:sp>
      <p:sp>
        <p:nvSpPr>
          <p:cNvPr id="16" name="文本框 15"/>
          <p:cNvSpPr txBox="1"/>
          <p:nvPr/>
        </p:nvSpPr>
        <p:spPr>
          <a:xfrm>
            <a:off x="1827530" y="2306320"/>
            <a:ext cx="1916430" cy="398780"/>
          </a:xfrm>
          <a:prstGeom prst="rect">
            <a:avLst/>
          </a:prstGeom>
          <a:noFill/>
        </p:spPr>
        <p:txBody>
          <a:bodyPr wrap="square" rtlCol="0">
            <a:spAutoFit/>
          </a:bodyPr>
          <a:lstStyle/>
          <a:p>
            <a:pPr algn="r" fontAlgn="auto">
              <a:lnSpc>
                <a:spcPct val="100000"/>
              </a:lnSpc>
            </a:pPr>
            <a:r>
              <a:rPr lang="en-US" altLang="zh-CN" sz="2000" b="1">
                <a:solidFill>
                  <a:schemeClr val="bg1"/>
                </a:solidFill>
                <a:latin typeface="微软雅黑" panose="020B0503020204020204" charset="-122"/>
                <a:ea typeface="微软雅黑" panose="020B0503020204020204" charset="-122"/>
                <a:sym typeface="+mn-ea"/>
              </a:rPr>
              <a:t>PART FOUR</a:t>
            </a:r>
            <a:endParaRPr lang="en-US" altLang="zh-CN" sz="2000" b="1">
              <a:solidFill>
                <a:schemeClr val="bg1"/>
              </a:solidFill>
              <a:latin typeface="微软雅黑" panose="020B0503020204020204" charset="-122"/>
              <a:ea typeface="微软雅黑" panose="020B0503020204020204" charset="-122"/>
              <a:sym typeface="+mn-ea"/>
            </a:endParaRPr>
          </a:p>
        </p:txBody>
      </p:sp>
      <p:sp>
        <p:nvSpPr>
          <p:cNvPr id="11" name="矩形 10"/>
          <p:cNvSpPr/>
          <p:nvPr/>
        </p:nvSpPr>
        <p:spPr>
          <a:xfrm>
            <a:off x="4643755" y="2638425"/>
            <a:ext cx="744220" cy="1193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556125" y="3030220"/>
            <a:ext cx="1921510" cy="460375"/>
          </a:xfrm>
          <a:prstGeom prst="rect">
            <a:avLst/>
          </a:prstGeom>
          <a:noFill/>
        </p:spPr>
        <p:txBody>
          <a:bodyPr wrap="square" rtlCol="0">
            <a:spAutoFit/>
          </a:bodyPr>
          <a:lstStyle/>
          <a:p>
            <a:pPr algn="dist"/>
            <a:r>
              <a:rPr lang="zh-CN" altLang="en-US" sz="2400" b="1">
                <a:solidFill>
                  <a:schemeClr val="tx1">
                    <a:lumMod val="75000"/>
                    <a:lumOff val="25000"/>
                  </a:schemeClr>
                </a:solidFill>
                <a:latin typeface="微软雅黑" panose="020B0503020204020204" charset="-122"/>
                <a:ea typeface="微软雅黑" panose="020B0503020204020204" charset="-122"/>
              </a:rPr>
              <a:t>团队展望</a:t>
            </a:r>
            <a:endParaRPr lang="en-US" altLang="zh-CN" sz="2400" b="1">
              <a:solidFill>
                <a:schemeClr val="tx1">
                  <a:lumMod val="75000"/>
                  <a:lumOff val="25000"/>
                </a:schemeClr>
              </a:solidFill>
              <a:latin typeface="微软雅黑" panose="020B0503020204020204" charset="-122"/>
              <a:ea typeface="微软雅黑" panose="020B0503020204020204" charset="-122"/>
            </a:endParaRPr>
          </a:p>
        </p:txBody>
      </p:sp>
      <p:sp>
        <p:nvSpPr>
          <p:cNvPr id="45" name="文本框 44"/>
          <p:cNvSpPr txBox="1"/>
          <p:nvPr/>
        </p:nvSpPr>
        <p:spPr>
          <a:xfrm>
            <a:off x="4556125" y="3490595"/>
            <a:ext cx="5614670" cy="645160"/>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rPr>
              <a:t>Only by changing the way we treat the environment can we get along well with it.Only by saving the environment can save ourselves.</a:t>
            </a:r>
            <a:endParaRPr lang="zh-CN" altLang="en-US" sz="12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19" name="组合 18"/>
          <p:cNvGrpSpPr/>
          <p:nvPr/>
        </p:nvGrpSpPr>
        <p:grpSpPr>
          <a:xfrm>
            <a:off x="10165080" y="611505"/>
            <a:ext cx="1019810" cy="207010"/>
            <a:chOff x="16008" y="963"/>
            <a:chExt cx="1606" cy="326"/>
          </a:xfrm>
        </p:grpSpPr>
        <p:grpSp>
          <p:nvGrpSpPr>
            <p:cNvPr id="17" name="组合 16"/>
            <p:cNvGrpSpPr/>
            <p:nvPr/>
          </p:nvGrpSpPr>
          <p:grpSpPr>
            <a:xfrm>
              <a:off x="16428" y="963"/>
              <a:ext cx="1187" cy="326"/>
              <a:chOff x="16428" y="963"/>
              <a:chExt cx="1187" cy="326"/>
            </a:xfrm>
          </p:grpSpPr>
          <p:grpSp>
            <p:nvGrpSpPr>
              <p:cNvPr id="14" name="组合 13"/>
              <p:cNvGrpSpPr/>
              <p:nvPr/>
            </p:nvGrpSpPr>
            <p:grpSpPr>
              <a:xfrm>
                <a:off x="16859" y="963"/>
                <a:ext cx="757" cy="326"/>
                <a:chOff x="16859" y="963"/>
                <a:chExt cx="757" cy="326"/>
              </a:xfrm>
            </p:grpSpPr>
            <p:sp>
              <p:nvSpPr>
                <p:cNvPr id="8" name="椭圆 7"/>
                <p:cNvSpPr/>
                <p:nvPr/>
              </p:nvSpPr>
              <p:spPr>
                <a:xfrm>
                  <a:off x="17290" y="963"/>
                  <a:ext cx="326" cy="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59" y="963"/>
                  <a:ext cx="326" cy="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6428" y="963"/>
                <a:ext cx="326" cy="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6008" y="963"/>
              <a:ext cx="326" cy="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ppt_x-.2"/>
                                          </p:val>
                                        </p:tav>
                                        <p:tav tm="100000">
                                          <p:val>
                                            <p:strVal val="#ppt_x"/>
                                          </p:val>
                                        </p:tav>
                                      </p:tavLst>
                                    </p:anim>
                                    <p:anim calcmode="lin" valueType="num">
                                      <p:cBhvr>
                                        <p:cTn id="19"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0" dur="500"/>
                                        <p:tgtEl>
                                          <p:spTgt spid="16"/>
                                        </p:tgtEl>
                                      </p:cBhvr>
                                    </p:animEffect>
                                  </p:childTnLst>
                                </p:cTn>
                              </p:par>
                            </p:childTnLst>
                          </p:cTn>
                        </p:par>
                        <p:par>
                          <p:cTn id="21" fill="hold">
                            <p:stCondLst>
                              <p:cond delay="1500"/>
                            </p:stCondLst>
                            <p:childTnLst>
                              <p:par>
                                <p:cTn id="22" presetID="55" presetClass="entr" presetSubtype="0" fill="hold" grpId="0" nodeType="afterEffect">
                                  <p:stCondLst>
                                    <p:cond delay="0"/>
                                  </p:stCondLst>
                                  <p:childTnLst>
                                    <p:set>
                                      <p:cBhvr>
                                        <p:cTn id="23" dur="500"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strVal val="#ppt_w*0.70"/>
                                          </p:val>
                                        </p:tav>
                                        <p:tav tm="100000">
                                          <p:val>
                                            <p:strVal val="#ppt_w"/>
                                          </p:val>
                                        </p:tav>
                                      </p:tavLst>
                                    </p:anim>
                                    <p:anim calcmode="lin" valueType="num">
                                      <p:cBhvr>
                                        <p:cTn id="25" dur="500" fill="hold"/>
                                        <p:tgtEl>
                                          <p:spTgt spid="10"/>
                                        </p:tgtEl>
                                        <p:attrNameLst>
                                          <p:attrName>ppt_h</p:attrName>
                                        </p:attrNameLst>
                                      </p:cBhvr>
                                      <p:tavLst>
                                        <p:tav tm="0">
                                          <p:val>
                                            <p:strVal val="#ppt_h"/>
                                          </p:val>
                                        </p:tav>
                                        <p:tav tm="100000">
                                          <p:val>
                                            <p:strVal val="#ppt_h"/>
                                          </p:val>
                                        </p:tav>
                                      </p:tavLst>
                                    </p:anim>
                                    <p:animEffect transition="in" filter="fade">
                                      <p:cBhvr>
                                        <p:cTn id="26" dur="500"/>
                                        <p:tgtEl>
                                          <p:spTgt spid="10"/>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12" presetClass="entr" presetSubtype="4"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ppt_y</p:attrName>
                                        </p:attrNameLst>
                                      </p:cBhvr>
                                      <p:tavLst>
                                        <p:tav tm="0">
                                          <p:val>
                                            <p:strVal val="#ppt_y+#ppt_h*1.125000"/>
                                          </p:val>
                                        </p:tav>
                                        <p:tav tm="100000">
                                          <p:val>
                                            <p:strVal val="#ppt_y"/>
                                          </p:val>
                                        </p:tav>
                                      </p:tavLst>
                                    </p:anim>
                                    <p:animEffect transition="in" filter="wipe(up)">
                                      <p:cBhvr>
                                        <p:cTn id="39" dur="500"/>
                                        <p:tgtEl>
                                          <p:spTgt spid="13"/>
                                        </p:tgtEl>
                                      </p:cBhvr>
                                    </p:animEffect>
                                  </p:childTnLst>
                                </p:cTn>
                              </p:par>
                            </p:childTnLst>
                          </p:cTn>
                        </p:par>
                        <p:par>
                          <p:cTn id="40" fill="hold">
                            <p:stCondLst>
                              <p:cond delay="3500"/>
                            </p:stCondLst>
                            <p:childTnLst>
                              <p:par>
                                <p:cTn id="41" presetID="18" presetClass="entr" presetSubtype="12"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strips(downLeft)">
                                      <p:cBhvr>
                                        <p:cTn id="43" dur="500"/>
                                        <p:tgtEl>
                                          <p:spTgt spid="45"/>
                                        </p:tgtEl>
                                      </p:cBhvr>
                                    </p:animEffect>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1+#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0" grpId="0"/>
      <p:bldP spid="16" grpId="0"/>
      <p:bldP spid="11" grpId="0" bldLvl="0" animBg="1"/>
      <p:bldP spid="13"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5124" name="椭圆 51"/>
          <p:cNvSpPr>
            <a:spLocks noChangeArrowheads="1"/>
          </p:cNvSpPr>
          <p:nvPr/>
        </p:nvSpPr>
        <p:spPr bwMode="auto">
          <a:xfrm>
            <a:off x="1685290" y="2284095"/>
            <a:ext cx="3115310" cy="3115310"/>
          </a:xfrm>
          <a:prstGeom prst="ellipse">
            <a:avLst/>
          </a:prstGeom>
          <a:blipFill dpi="0" rotWithShape="1">
            <a:blip r:embed="rId1" cstate="email"/>
            <a:srcRect/>
            <a:stretch>
              <a:fillRect/>
            </a:stretch>
          </a:blipFill>
          <a:ln w="31750">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椭圆 52"/>
          <p:cNvSpPr>
            <a:spLocks noChangeArrowheads="1"/>
          </p:cNvSpPr>
          <p:nvPr/>
        </p:nvSpPr>
        <p:spPr bwMode="auto">
          <a:xfrm>
            <a:off x="4483100" y="5199380"/>
            <a:ext cx="721360" cy="721360"/>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椭圆 53"/>
          <p:cNvSpPr>
            <a:spLocks noChangeArrowheads="1"/>
          </p:cNvSpPr>
          <p:nvPr/>
        </p:nvSpPr>
        <p:spPr bwMode="auto">
          <a:xfrm>
            <a:off x="3480435" y="1358265"/>
            <a:ext cx="631825" cy="631825"/>
          </a:xfrm>
          <a:prstGeom prst="ellipse">
            <a:avLst/>
          </a:prstGeom>
          <a:noFill/>
          <a:ln w="6350" cap="flat" cmpd="sng">
            <a:solidFill>
              <a:schemeClr val="tx1">
                <a:lumMod val="75000"/>
                <a:lumOff val="25000"/>
              </a:schemeClr>
            </a:solid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 name="椭圆 52"/>
          <p:cNvSpPr>
            <a:spLocks noChangeArrowheads="1"/>
          </p:cNvSpPr>
          <p:nvPr/>
        </p:nvSpPr>
        <p:spPr bwMode="auto">
          <a:xfrm>
            <a:off x="1045210" y="4846320"/>
            <a:ext cx="518160" cy="518160"/>
          </a:xfrm>
          <a:prstGeom prst="ellipse">
            <a:avLst/>
          </a:prstGeom>
          <a:noFill/>
          <a:ln>
            <a:solidFill>
              <a:schemeClr val="tx1">
                <a:lumMod val="75000"/>
                <a:lumOff val="25000"/>
              </a:schemeClr>
            </a:solid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 name="圆角矩形 11"/>
          <p:cNvSpPr/>
          <p:nvPr/>
        </p:nvSpPr>
        <p:spPr>
          <a:xfrm>
            <a:off x="6247765" y="1760220"/>
            <a:ext cx="458470" cy="45847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t>1</a:t>
            </a:r>
            <a:endParaRPr lang="en-US" altLang="zh-CN" sz="2000" b="1"/>
          </a:p>
        </p:txBody>
      </p:sp>
      <p:sp>
        <p:nvSpPr>
          <p:cNvPr id="26" name="矩形 25"/>
          <p:cNvSpPr/>
          <p:nvPr/>
        </p:nvSpPr>
        <p:spPr>
          <a:xfrm>
            <a:off x="6932295" y="1687168"/>
            <a:ext cx="1605280" cy="306705"/>
          </a:xfrm>
          <a:prstGeom prst="rect">
            <a:avLst/>
          </a:prstGeom>
        </p:spPr>
        <p:txBody>
          <a:bodyPr wrap="none">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7" name="矩形 26"/>
          <p:cNvSpPr/>
          <p:nvPr/>
        </p:nvSpPr>
        <p:spPr>
          <a:xfrm>
            <a:off x="6932295" y="2033905"/>
            <a:ext cx="4192270" cy="553085"/>
          </a:xfrm>
          <a:prstGeom prst="rect">
            <a:avLst/>
          </a:prstGeom>
        </p:spPr>
        <p:txBody>
          <a:bodyPr wrap="square">
            <a:spAutoFit/>
          </a:bodyPr>
          <a:lstStyle/>
          <a:p>
            <a:pPr lvl="0" algn="l">
              <a:lnSpc>
                <a:spcPct val="150000"/>
              </a:lnSpc>
            </a:pPr>
            <a:r>
              <a:rPr sz="10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0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17" name="圆角矩形 16"/>
          <p:cNvSpPr/>
          <p:nvPr/>
        </p:nvSpPr>
        <p:spPr>
          <a:xfrm>
            <a:off x="6247765" y="3192145"/>
            <a:ext cx="458470" cy="45847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t>2</a:t>
            </a:r>
            <a:endParaRPr lang="en-US" altLang="zh-CN" sz="2000" b="1"/>
          </a:p>
        </p:txBody>
      </p:sp>
      <p:sp>
        <p:nvSpPr>
          <p:cNvPr id="18" name="矩形 17"/>
          <p:cNvSpPr/>
          <p:nvPr/>
        </p:nvSpPr>
        <p:spPr>
          <a:xfrm>
            <a:off x="6932295" y="3119093"/>
            <a:ext cx="1605280" cy="306705"/>
          </a:xfrm>
          <a:prstGeom prst="rect">
            <a:avLst/>
          </a:prstGeom>
        </p:spPr>
        <p:txBody>
          <a:bodyPr wrap="none">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9" name="矩形 18"/>
          <p:cNvSpPr/>
          <p:nvPr/>
        </p:nvSpPr>
        <p:spPr>
          <a:xfrm>
            <a:off x="6932295" y="3465830"/>
            <a:ext cx="4192270" cy="553085"/>
          </a:xfrm>
          <a:prstGeom prst="rect">
            <a:avLst/>
          </a:prstGeom>
        </p:spPr>
        <p:txBody>
          <a:bodyPr wrap="square">
            <a:spAutoFit/>
          </a:bodyPr>
          <a:lstStyle/>
          <a:p>
            <a:pPr lvl="0" algn="l">
              <a:lnSpc>
                <a:spcPct val="150000"/>
              </a:lnSpc>
            </a:pPr>
            <a:r>
              <a:rPr sz="10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0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20" name="圆角矩形 19"/>
          <p:cNvSpPr/>
          <p:nvPr/>
        </p:nvSpPr>
        <p:spPr>
          <a:xfrm>
            <a:off x="6247765" y="4635500"/>
            <a:ext cx="458470" cy="45847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t>3</a:t>
            </a:r>
            <a:endParaRPr lang="en-US" altLang="zh-CN" sz="2000" b="1"/>
          </a:p>
        </p:txBody>
      </p:sp>
      <p:sp>
        <p:nvSpPr>
          <p:cNvPr id="21" name="矩形 20"/>
          <p:cNvSpPr/>
          <p:nvPr/>
        </p:nvSpPr>
        <p:spPr>
          <a:xfrm>
            <a:off x="6932295" y="4562448"/>
            <a:ext cx="1605280" cy="306705"/>
          </a:xfrm>
          <a:prstGeom prst="rect">
            <a:avLst/>
          </a:prstGeom>
        </p:spPr>
        <p:txBody>
          <a:bodyPr wrap="none">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6" name="矩形 15"/>
          <p:cNvSpPr/>
          <p:nvPr/>
        </p:nvSpPr>
        <p:spPr>
          <a:xfrm>
            <a:off x="6932295" y="4909185"/>
            <a:ext cx="4192270" cy="553085"/>
          </a:xfrm>
          <a:prstGeom prst="rect">
            <a:avLst/>
          </a:prstGeom>
        </p:spPr>
        <p:txBody>
          <a:bodyPr wrap="square">
            <a:spAutoFit/>
          </a:bodyPr>
          <a:lstStyle/>
          <a:p>
            <a:pPr lvl="0" algn="l">
              <a:lnSpc>
                <a:spcPct val="150000"/>
              </a:lnSpc>
            </a:pPr>
            <a:r>
              <a:rPr sz="10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0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0" presetClass="entr" presetSubtype="0" fill="hold" grpId="0" nodeType="afterEffect">
                                  <p:stCondLst>
                                    <p:cond delay="0"/>
                                  </p:stCondLst>
                                  <p:childTnLst>
                                    <p:set>
                                      <p:cBhvr>
                                        <p:cTn id="16" dur="1" fill="hold">
                                          <p:stCondLst>
                                            <p:cond delay="0"/>
                                          </p:stCondLst>
                                        </p:cTn>
                                        <p:tgtEl>
                                          <p:spTgt spid="5124"/>
                                        </p:tgtEl>
                                        <p:attrNameLst>
                                          <p:attrName>style.visibility</p:attrName>
                                        </p:attrNameLst>
                                      </p:cBhvr>
                                      <p:to>
                                        <p:strVal val="visible"/>
                                      </p:to>
                                    </p:set>
                                    <p:animEffect transition="in" filter="wedge">
                                      <p:cBhvr>
                                        <p:cTn id="17" dur="500"/>
                                        <p:tgtEl>
                                          <p:spTgt spid="5124"/>
                                        </p:tgtEl>
                                      </p:cBhvr>
                                    </p:animEffect>
                                  </p:childTnLst>
                                </p:cTn>
                              </p:par>
                            </p:childTnLst>
                          </p:cTn>
                        </p:par>
                        <p:par>
                          <p:cTn id="18" fill="hold">
                            <p:stCondLst>
                              <p:cond delay="1500"/>
                            </p:stCondLst>
                            <p:childTnLst>
                              <p:par>
                                <p:cTn id="19" presetID="31" presetClass="entr" presetSubtype="0" fill="hold" grpId="1" nodeType="afterEffect">
                                  <p:stCondLst>
                                    <p:cond delay="0"/>
                                  </p:stCondLst>
                                  <p:childTnLst>
                                    <p:set>
                                      <p:cBhvr>
                                        <p:cTn id="20" dur="1" fill="hold">
                                          <p:stCondLst>
                                            <p:cond delay="0"/>
                                          </p:stCondLst>
                                        </p:cTn>
                                        <p:tgtEl>
                                          <p:spTgt spid="5126"/>
                                        </p:tgtEl>
                                        <p:attrNameLst>
                                          <p:attrName>style.visibility</p:attrName>
                                        </p:attrNameLst>
                                      </p:cBhvr>
                                      <p:to>
                                        <p:strVal val="visible"/>
                                      </p:to>
                                    </p:set>
                                    <p:anim calcmode="lin" valueType="num">
                                      <p:cBhvr>
                                        <p:cTn id="21" dur="500" fill="hold"/>
                                        <p:tgtEl>
                                          <p:spTgt spid="5126"/>
                                        </p:tgtEl>
                                        <p:attrNameLst>
                                          <p:attrName>ppt_w</p:attrName>
                                        </p:attrNameLst>
                                      </p:cBhvr>
                                      <p:tavLst>
                                        <p:tav tm="0">
                                          <p:val>
                                            <p:fltVal val="0"/>
                                          </p:val>
                                        </p:tav>
                                        <p:tav tm="100000">
                                          <p:val>
                                            <p:strVal val="#ppt_w"/>
                                          </p:val>
                                        </p:tav>
                                      </p:tavLst>
                                    </p:anim>
                                    <p:anim calcmode="lin" valueType="num">
                                      <p:cBhvr>
                                        <p:cTn id="22" dur="500" fill="hold"/>
                                        <p:tgtEl>
                                          <p:spTgt spid="5126"/>
                                        </p:tgtEl>
                                        <p:attrNameLst>
                                          <p:attrName>ppt_h</p:attrName>
                                        </p:attrNameLst>
                                      </p:cBhvr>
                                      <p:tavLst>
                                        <p:tav tm="0">
                                          <p:val>
                                            <p:fltVal val="0"/>
                                          </p:val>
                                        </p:tav>
                                        <p:tav tm="100000">
                                          <p:val>
                                            <p:strVal val="#ppt_h"/>
                                          </p:val>
                                        </p:tav>
                                      </p:tavLst>
                                    </p:anim>
                                    <p:anim calcmode="lin" valueType="num">
                                      <p:cBhvr>
                                        <p:cTn id="23" dur="500" fill="hold"/>
                                        <p:tgtEl>
                                          <p:spTgt spid="5126"/>
                                        </p:tgtEl>
                                        <p:attrNameLst>
                                          <p:attrName>style.rotation</p:attrName>
                                        </p:attrNameLst>
                                      </p:cBhvr>
                                      <p:tavLst>
                                        <p:tav tm="0">
                                          <p:val>
                                            <p:fltVal val="90"/>
                                          </p:val>
                                        </p:tav>
                                        <p:tav tm="100000">
                                          <p:val>
                                            <p:fltVal val="0"/>
                                          </p:val>
                                        </p:tav>
                                      </p:tavLst>
                                    </p:anim>
                                    <p:animEffect transition="in" filter="fade">
                                      <p:cBhvr>
                                        <p:cTn id="24" dur="500"/>
                                        <p:tgtEl>
                                          <p:spTgt spid="5126"/>
                                        </p:tgtEl>
                                      </p:cBhvr>
                                    </p:animEffect>
                                  </p:childTnLst>
                                </p:cTn>
                              </p:par>
                              <p:par>
                                <p:cTn id="25" presetID="31" presetClass="entr" presetSubtype="0" fill="hold" grpId="1" nodeType="withEffect">
                                  <p:stCondLst>
                                    <p:cond delay="0"/>
                                  </p:stCondLst>
                                  <p:childTnLst>
                                    <p:set>
                                      <p:cBhvr>
                                        <p:cTn id="26" dur="1" fill="hold">
                                          <p:stCondLst>
                                            <p:cond delay="0"/>
                                          </p:stCondLst>
                                        </p:cTn>
                                        <p:tgtEl>
                                          <p:spTgt spid="5125"/>
                                        </p:tgtEl>
                                        <p:attrNameLst>
                                          <p:attrName>style.visibility</p:attrName>
                                        </p:attrNameLst>
                                      </p:cBhvr>
                                      <p:to>
                                        <p:strVal val="visible"/>
                                      </p:to>
                                    </p:set>
                                    <p:anim calcmode="lin" valueType="num">
                                      <p:cBhvr>
                                        <p:cTn id="27" dur="500" fill="hold"/>
                                        <p:tgtEl>
                                          <p:spTgt spid="5125"/>
                                        </p:tgtEl>
                                        <p:attrNameLst>
                                          <p:attrName>ppt_w</p:attrName>
                                        </p:attrNameLst>
                                      </p:cBhvr>
                                      <p:tavLst>
                                        <p:tav tm="0">
                                          <p:val>
                                            <p:fltVal val="0"/>
                                          </p:val>
                                        </p:tav>
                                        <p:tav tm="100000">
                                          <p:val>
                                            <p:strVal val="#ppt_w"/>
                                          </p:val>
                                        </p:tav>
                                      </p:tavLst>
                                    </p:anim>
                                    <p:anim calcmode="lin" valueType="num">
                                      <p:cBhvr>
                                        <p:cTn id="28" dur="500" fill="hold"/>
                                        <p:tgtEl>
                                          <p:spTgt spid="5125"/>
                                        </p:tgtEl>
                                        <p:attrNameLst>
                                          <p:attrName>ppt_h</p:attrName>
                                        </p:attrNameLst>
                                      </p:cBhvr>
                                      <p:tavLst>
                                        <p:tav tm="0">
                                          <p:val>
                                            <p:fltVal val="0"/>
                                          </p:val>
                                        </p:tav>
                                        <p:tav tm="100000">
                                          <p:val>
                                            <p:strVal val="#ppt_h"/>
                                          </p:val>
                                        </p:tav>
                                      </p:tavLst>
                                    </p:anim>
                                    <p:anim calcmode="lin" valueType="num">
                                      <p:cBhvr>
                                        <p:cTn id="29" dur="500" fill="hold"/>
                                        <p:tgtEl>
                                          <p:spTgt spid="5125"/>
                                        </p:tgtEl>
                                        <p:attrNameLst>
                                          <p:attrName>style.rotation</p:attrName>
                                        </p:attrNameLst>
                                      </p:cBhvr>
                                      <p:tavLst>
                                        <p:tav tm="0">
                                          <p:val>
                                            <p:fltVal val="90"/>
                                          </p:val>
                                        </p:tav>
                                        <p:tav tm="100000">
                                          <p:val>
                                            <p:fltVal val="0"/>
                                          </p:val>
                                        </p:tav>
                                      </p:tavLst>
                                    </p:anim>
                                    <p:animEffect transition="in" filter="fade">
                                      <p:cBhvr>
                                        <p:cTn id="30" dur="500"/>
                                        <p:tgtEl>
                                          <p:spTgt spid="5125"/>
                                        </p:tgtEl>
                                      </p:cBhvr>
                                    </p:animEffect>
                                  </p:childTnLst>
                                </p:cTn>
                              </p:par>
                              <p:par>
                                <p:cTn id="31" presetID="31" presetClass="entr" presetSubtype="0" fill="hold" grpId="1"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style.rotation</p:attrName>
                                        </p:attrNameLst>
                                      </p:cBhvr>
                                      <p:tavLst>
                                        <p:tav tm="0">
                                          <p:val>
                                            <p:fltVal val="90"/>
                                          </p:val>
                                        </p:tav>
                                        <p:tav tm="100000">
                                          <p:val>
                                            <p:fltVal val="0"/>
                                          </p:val>
                                        </p:tav>
                                      </p:tavLst>
                                    </p:anim>
                                    <p:animEffect transition="in" filter="fade">
                                      <p:cBhvr>
                                        <p:cTn id="36" dur="500"/>
                                        <p:tgtEl>
                                          <p:spTgt spid="13"/>
                                        </p:tgtEl>
                                      </p:cBhvr>
                                    </p:animEffect>
                                  </p:childTnLst>
                                </p:cTn>
                              </p:par>
                            </p:childTnLst>
                          </p:cTn>
                        </p:par>
                        <p:par>
                          <p:cTn id="37" fill="hold">
                            <p:stCondLst>
                              <p:cond delay="2000"/>
                            </p:stCondLst>
                            <p:childTnLst>
                              <p:par>
                                <p:cTn id="38" presetID="47" presetClass="entr" presetSubtype="0" fill="hold" grpId="0" nodeType="afterEffect">
                                  <p:stCondLst>
                                    <p:cond delay="0"/>
                                  </p:stCondLst>
                                  <p:childTnLst>
                                    <p:set>
                                      <p:cBhvr>
                                        <p:cTn id="39" dur="500"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1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p:tgtEl>
                                          <p:spTgt spid="26"/>
                                        </p:tgtEl>
                                        <p:attrNameLst>
                                          <p:attrName>ppt_y</p:attrName>
                                        </p:attrNameLst>
                                      </p:cBhvr>
                                      <p:tavLst>
                                        <p:tav tm="0">
                                          <p:val>
                                            <p:strVal val="#ppt_y+#ppt_h*1.125000"/>
                                          </p:val>
                                        </p:tav>
                                        <p:tav tm="100000">
                                          <p:val>
                                            <p:strVal val="#ppt_y"/>
                                          </p:val>
                                        </p:tav>
                                      </p:tavLst>
                                    </p:anim>
                                    <p:animEffect transition="in" filter="wipe(up)">
                                      <p:cBhvr>
                                        <p:cTn id="47" dur="500"/>
                                        <p:tgtEl>
                                          <p:spTgt spid="26"/>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p:tgtEl>
                                          <p:spTgt spid="27"/>
                                        </p:tgtEl>
                                        <p:attrNameLst>
                                          <p:attrName>ppt_y</p:attrName>
                                        </p:attrNameLst>
                                      </p:cBhvr>
                                      <p:tavLst>
                                        <p:tav tm="0">
                                          <p:val>
                                            <p:strVal val="#ppt_y+#ppt_h*1.125000"/>
                                          </p:val>
                                        </p:tav>
                                        <p:tav tm="100000">
                                          <p:val>
                                            <p:strVal val="#ppt_y"/>
                                          </p:val>
                                        </p:tav>
                                      </p:tavLst>
                                    </p:anim>
                                    <p:animEffect transition="in" filter="wipe(up)">
                                      <p:cBhvr>
                                        <p:cTn id="51" dur="500"/>
                                        <p:tgtEl>
                                          <p:spTgt spid="27"/>
                                        </p:tgtEl>
                                      </p:cBhvr>
                                    </p:animEffect>
                                  </p:childTnLst>
                                </p:cTn>
                              </p:par>
                            </p:childTnLst>
                          </p:cTn>
                        </p:par>
                        <p:par>
                          <p:cTn id="52" fill="hold">
                            <p:stCondLst>
                              <p:cond delay="3000"/>
                            </p:stCondLst>
                            <p:childTnLst>
                              <p:par>
                                <p:cTn id="53" presetID="47" presetClass="entr" presetSubtype="0" fill="hold" grpId="0" nodeType="afterEffect">
                                  <p:stCondLst>
                                    <p:cond delay="0"/>
                                  </p:stCondLst>
                                  <p:childTnLst>
                                    <p:set>
                                      <p:cBhvr>
                                        <p:cTn id="54" dur="500"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12" presetClass="entr" presetSubtype="4"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ppt_y</p:attrName>
                                        </p:attrNameLst>
                                      </p:cBhvr>
                                      <p:tavLst>
                                        <p:tav tm="0">
                                          <p:val>
                                            <p:strVal val="#ppt_y+#ppt_h*1.125000"/>
                                          </p:val>
                                        </p:tav>
                                        <p:tav tm="100000">
                                          <p:val>
                                            <p:strVal val="#ppt_y"/>
                                          </p:val>
                                        </p:tav>
                                      </p:tavLst>
                                    </p:anim>
                                    <p:animEffect transition="in" filter="wipe(up)">
                                      <p:cBhvr>
                                        <p:cTn id="62" dur="500"/>
                                        <p:tgtEl>
                                          <p:spTgt spid="18"/>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p:tgtEl>
                                          <p:spTgt spid="19"/>
                                        </p:tgtEl>
                                        <p:attrNameLst>
                                          <p:attrName>ppt_y</p:attrName>
                                        </p:attrNameLst>
                                      </p:cBhvr>
                                      <p:tavLst>
                                        <p:tav tm="0">
                                          <p:val>
                                            <p:strVal val="#ppt_y+#ppt_h*1.125000"/>
                                          </p:val>
                                        </p:tav>
                                        <p:tav tm="100000">
                                          <p:val>
                                            <p:strVal val="#ppt_y"/>
                                          </p:val>
                                        </p:tav>
                                      </p:tavLst>
                                    </p:anim>
                                    <p:animEffect transition="in" filter="wipe(up)">
                                      <p:cBhvr>
                                        <p:cTn id="66" dur="500"/>
                                        <p:tgtEl>
                                          <p:spTgt spid="19"/>
                                        </p:tgtEl>
                                      </p:cBhvr>
                                    </p:animEffect>
                                  </p:childTnLst>
                                </p:cTn>
                              </p:par>
                            </p:childTnLst>
                          </p:cTn>
                        </p:par>
                        <p:par>
                          <p:cTn id="67" fill="hold">
                            <p:stCondLst>
                              <p:cond delay="4000"/>
                            </p:stCondLst>
                            <p:childTnLst>
                              <p:par>
                                <p:cTn id="68" presetID="47" presetClass="entr" presetSubtype="0" fill="hold" grpId="0" nodeType="afterEffect">
                                  <p:stCondLst>
                                    <p:cond delay="0"/>
                                  </p:stCondLst>
                                  <p:childTnLst>
                                    <p:set>
                                      <p:cBhvr>
                                        <p:cTn id="69" dur="500"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anim calcmode="lin" valueType="num">
                                      <p:cBhvr>
                                        <p:cTn id="71" dur="500" fill="hold"/>
                                        <p:tgtEl>
                                          <p:spTgt spid="20"/>
                                        </p:tgtEl>
                                        <p:attrNameLst>
                                          <p:attrName>ppt_x</p:attrName>
                                        </p:attrNameLst>
                                      </p:cBhvr>
                                      <p:tavLst>
                                        <p:tav tm="0">
                                          <p:val>
                                            <p:strVal val="#ppt_x"/>
                                          </p:val>
                                        </p:tav>
                                        <p:tav tm="100000">
                                          <p:val>
                                            <p:strVal val="#ppt_x"/>
                                          </p:val>
                                        </p:tav>
                                      </p:tavLst>
                                    </p:anim>
                                    <p:anim calcmode="lin" valueType="num">
                                      <p:cBhvr>
                                        <p:cTn id="72" dur="500" fill="hold"/>
                                        <p:tgtEl>
                                          <p:spTgt spid="20"/>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12" presetClass="entr" presetSubtype="4"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p:tgtEl>
                                          <p:spTgt spid="21"/>
                                        </p:tgtEl>
                                        <p:attrNameLst>
                                          <p:attrName>ppt_y</p:attrName>
                                        </p:attrNameLst>
                                      </p:cBhvr>
                                      <p:tavLst>
                                        <p:tav tm="0">
                                          <p:val>
                                            <p:strVal val="#ppt_y+#ppt_h*1.125000"/>
                                          </p:val>
                                        </p:tav>
                                        <p:tav tm="100000">
                                          <p:val>
                                            <p:strVal val="#ppt_y"/>
                                          </p:val>
                                        </p:tav>
                                      </p:tavLst>
                                    </p:anim>
                                    <p:animEffect transition="in" filter="wipe(up)">
                                      <p:cBhvr>
                                        <p:cTn id="77" dur="500"/>
                                        <p:tgtEl>
                                          <p:spTgt spid="21"/>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p:tgtEl>
                                          <p:spTgt spid="16"/>
                                        </p:tgtEl>
                                        <p:attrNameLst>
                                          <p:attrName>ppt_y</p:attrName>
                                        </p:attrNameLst>
                                      </p:cBhvr>
                                      <p:tavLst>
                                        <p:tav tm="0">
                                          <p:val>
                                            <p:strVal val="#ppt_y+#ppt_h*1.125000"/>
                                          </p:val>
                                        </p:tav>
                                        <p:tav tm="100000">
                                          <p:val>
                                            <p:strVal val="#ppt_y"/>
                                          </p:val>
                                        </p:tav>
                                      </p:tavLst>
                                    </p:anim>
                                    <p:animEffect transition="in" filter="wipe(up)">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124" grpId="0" bldLvl="0" animBg="1"/>
      <p:bldP spid="5125" grpId="0" animBg="1"/>
      <p:bldP spid="5125" grpId="1" bldLvl="0" animBg="1"/>
      <p:bldP spid="5126" grpId="0" animBg="1"/>
      <p:bldP spid="5126" grpId="1" bldLvl="0" animBg="1"/>
      <p:bldP spid="13" grpId="0" animBg="1"/>
      <p:bldP spid="13" grpId="1" bldLvl="0" animBg="1"/>
      <p:bldP spid="12" grpId="0" bldLvl="0" animBg="1"/>
      <p:bldP spid="26" grpId="0"/>
      <p:bldP spid="27" grpId="0"/>
      <p:bldP spid="17" grpId="0" bldLvl="0" animBg="1"/>
      <p:bldP spid="18" grpId="0"/>
      <p:bldP spid="19" grpId="0"/>
      <p:bldP spid="20" grpId="0" bldLvl="0" animBg="1"/>
      <p:bldP spid="21"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2" name="矩形 1"/>
          <p:cNvSpPr/>
          <p:nvPr/>
        </p:nvSpPr>
        <p:spPr>
          <a:xfrm>
            <a:off x="1006475" y="3362325"/>
            <a:ext cx="5081270" cy="26689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87745" y="3399790"/>
            <a:ext cx="5008880" cy="2631440"/>
          </a:xfrm>
          <a:prstGeom prst="rect">
            <a:avLst/>
          </a:prstGeom>
          <a:blipFill rotWithShape="1">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637530" y="4191635"/>
            <a:ext cx="916940" cy="916940"/>
            <a:chOff x="8878" y="6856"/>
            <a:chExt cx="1444" cy="1444"/>
          </a:xfrm>
        </p:grpSpPr>
        <p:sp>
          <p:nvSpPr>
            <p:cNvPr id="10" name="椭圆 9"/>
            <p:cNvSpPr/>
            <p:nvPr/>
          </p:nvSpPr>
          <p:spPr>
            <a:xfrm>
              <a:off x="8878" y="6856"/>
              <a:ext cx="1444" cy="14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照相机"/>
            <p:cNvSpPr/>
            <p:nvPr/>
          </p:nvSpPr>
          <p:spPr bwMode="auto">
            <a:xfrm>
              <a:off x="9187" y="7231"/>
              <a:ext cx="826" cy="695"/>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5" name="文本框 14"/>
          <p:cNvSpPr txBox="1"/>
          <p:nvPr/>
        </p:nvSpPr>
        <p:spPr>
          <a:xfrm>
            <a:off x="1331595" y="3835400"/>
            <a:ext cx="322135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b="1" dirty="0">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11" name="文本框 10"/>
          <p:cNvSpPr txBox="1"/>
          <p:nvPr/>
        </p:nvSpPr>
        <p:spPr>
          <a:xfrm>
            <a:off x="1331595" y="4369435"/>
            <a:ext cx="4064000"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
        <p:nvSpPr>
          <p:cNvPr id="14" name="文本框 13"/>
          <p:cNvSpPr txBox="1"/>
          <p:nvPr/>
        </p:nvSpPr>
        <p:spPr>
          <a:xfrm>
            <a:off x="1223645" y="1637665"/>
            <a:ext cx="97447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ctr" fontAlgn="auto">
              <a:lnSpc>
                <a:spcPct val="150000"/>
              </a:lnSpc>
            </a:pP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a:p>
            <a:pPr algn="ctr" fontAlgn="auto">
              <a:lnSpc>
                <a:spcPct val="150000"/>
              </a:lnSpc>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charset="0"/>
              <a:ea typeface="华文细黑" panose="02010600040101010101" charset="-122"/>
              <a:sym typeface="+mn-ea"/>
            </a:endParaRPr>
          </a:p>
        </p:txBody>
      </p:sp>
      <p:sp>
        <p:nvSpPr>
          <p:cNvPr id="22" name="文本框 21"/>
          <p:cNvSpPr txBox="1"/>
          <p:nvPr/>
        </p:nvSpPr>
        <p:spPr>
          <a:xfrm>
            <a:off x="4364990" y="1300480"/>
            <a:ext cx="3462020"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16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2"/>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2"/>
                                        </p:tgtEl>
                                      </p:cBhvr>
                                    </p:animEffect>
                                  </p:childTnLst>
                                </p:cTn>
                              </p:par>
                            </p:childTnLst>
                          </p:cTn>
                        </p:par>
                        <p:par>
                          <p:cTn id="20" fill="hold">
                            <p:stCondLst>
                              <p:cond delay="1500"/>
                            </p:stCondLst>
                            <p:childTnLst>
                              <p:par>
                                <p:cTn id="21" presetID="14" presetClass="entr" presetSubtype="5" fill="hold" grpId="1"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vertical)">
                                      <p:cBhvr>
                                        <p:cTn id="23" dur="500"/>
                                        <p:tgtEl>
                                          <p:spTgt spid="14"/>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right)">
                                      <p:cBhvr>
                                        <p:cTn id="27" dur="500"/>
                                        <p:tgtEl>
                                          <p:spTgt spid="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3500"/>
                            </p:stCondLst>
                            <p:childTnLst>
                              <p:par>
                                <p:cTn id="42" presetID="14" presetClass="entr" presetSubtype="5" fill="hold" grpId="1"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randombar(vertical)">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P spid="6" grpId="0" bldLvl="0" animBg="1"/>
      <p:bldP spid="15" grpId="0"/>
      <p:bldP spid="11" grpId="0"/>
      <p:bldP spid="11" grpId="1"/>
      <p:bldP spid="14" grpId="0"/>
      <p:bldP spid="14" grpId="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66" name="任意多边形 31"/>
          <p:cNvSpPr/>
          <p:nvPr/>
        </p:nvSpPr>
        <p:spPr>
          <a:xfrm flipH="1">
            <a:off x="987170" y="2787579"/>
            <a:ext cx="10358120" cy="45719"/>
          </a:xfrm>
          <a:custGeom>
            <a:avLst/>
            <a:gdLst>
              <a:gd name="connsiteX0" fmla="*/ 7977051 w 7977051"/>
              <a:gd name="connsiteY0" fmla="*/ 0 h 31619"/>
              <a:gd name="connsiteX1" fmla="*/ 0 w 7977051"/>
              <a:gd name="connsiteY1" fmla="*/ 0 h 31619"/>
              <a:gd name="connsiteX2" fmla="*/ 0 w 7977051"/>
              <a:gd name="connsiteY2" fmla="*/ 31619 h 31619"/>
              <a:gd name="connsiteX3" fmla="*/ 7977051 w 7977051"/>
              <a:gd name="connsiteY3" fmla="*/ 31619 h 31619"/>
              <a:gd name="connsiteX4" fmla="*/ 7977051 w 7977051"/>
              <a:gd name="connsiteY4" fmla="*/ 15810 h 3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7051" h="31619">
                <a:moveTo>
                  <a:pt x="7977051" y="0"/>
                </a:moveTo>
                <a:lnTo>
                  <a:pt x="0" y="0"/>
                </a:lnTo>
                <a:lnTo>
                  <a:pt x="0" y="31619"/>
                </a:lnTo>
                <a:lnTo>
                  <a:pt x="7977051" y="31619"/>
                </a:lnTo>
                <a:lnTo>
                  <a:pt x="7977051" y="1581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00"/>
              </a:solidFill>
            </a:endParaRPr>
          </a:p>
        </p:txBody>
      </p:sp>
      <p:sp>
        <p:nvSpPr>
          <p:cNvPr id="70" name="圆角矩形 10"/>
          <p:cNvSpPr/>
          <p:nvPr/>
        </p:nvSpPr>
        <p:spPr>
          <a:xfrm>
            <a:off x="1974534" y="3510883"/>
            <a:ext cx="1614487" cy="34448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chemeClr val="bg1"/>
                </a:solidFill>
                <a:latin typeface="微软雅黑" panose="020B0503020204020204" charset="-122"/>
                <a:ea typeface="微软雅黑" panose="020B0503020204020204" charset="-122"/>
              </a:rPr>
              <a:t>单击输入标题</a:t>
            </a:r>
            <a:endParaRPr lang="zh-CN" altLang="en-US" sz="1600" b="1" dirty="0">
              <a:solidFill>
                <a:schemeClr val="bg1"/>
              </a:solidFill>
              <a:latin typeface="微软雅黑" panose="020B0503020204020204" charset="-122"/>
              <a:ea typeface="微软雅黑" panose="020B0503020204020204" charset="-122"/>
            </a:endParaRPr>
          </a:p>
        </p:txBody>
      </p:sp>
      <p:sp>
        <p:nvSpPr>
          <p:cNvPr id="71" name="圆角矩形 11"/>
          <p:cNvSpPr/>
          <p:nvPr/>
        </p:nvSpPr>
        <p:spPr>
          <a:xfrm>
            <a:off x="4268470" y="3510883"/>
            <a:ext cx="1612900" cy="34448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chemeClr val="bg1"/>
                </a:solidFill>
                <a:latin typeface="微软雅黑" panose="020B0503020204020204" charset="-122"/>
                <a:ea typeface="微软雅黑" panose="020B0503020204020204" charset="-122"/>
                <a:sym typeface="+mn-ea"/>
              </a:rPr>
              <a:t>单击输入标题</a:t>
            </a:r>
            <a:endParaRPr lang="zh-CN" altLang="en-US" sz="2000" b="1" dirty="0">
              <a:solidFill>
                <a:schemeClr val="bg1"/>
              </a:solidFill>
              <a:latin typeface="微软雅黑" panose="020B0503020204020204" charset="-122"/>
              <a:ea typeface="微软雅黑" panose="020B0503020204020204" charset="-122"/>
            </a:endParaRPr>
          </a:p>
        </p:txBody>
      </p:sp>
      <p:sp>
        <p:nvSpPr>
          <p:cNvPr id="72" name="圆角矩形 12"/>
          <p:cNvSpPr/>
          <p:nvPr/>
        </p:nvSpPr>
        <p:spPr>
          <a:xfrm>
            <a:off x="6562408" y="3510883"/>
            <a:ext cx="1612900" cy="34448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chemeClr val="bg1"/>
                </a:solidFill>
                <a:latin typeface="微软雅黑" panose="020B0503020204020204" charset="-122"/>
                <a:ea typeface="微软雅黑" panose="020B0503020204020204" charset="-122"/>
                <a:sym typeface="+mn-ea"/>
              </a:rPr>
              <a:t>单击输入标题</a:t>
            </a:r>
            <a:endParaRPr lang="zh-CN" altLang="en-US" sz="2000" b="1" dirty="0">
              <a:solidFill>
                <a:schemeClr val="bg1"/>
              </a:solidFill>
              <a:latin typeface="微软雅黑" panose="020B0503020204020204" charset="-122"/>
              <a:ea typeface="微软雅黑" panose="020B0503020204020204" charset="-122"/>
            </a:endParaRPr>
          </a:p>
        </p:txBody>
      </p:sp>
      <p:grpSp>
        <p:nvGrpSpPr>
          <p:cNvPr id="92" name="组合 91"/>
          <p:cNvGrpSpPr/>
          <p:nvPr/>
        </p:nvGrpSpPr>
        <p:grpSpPr>
          <a:xfrm>
            <a:off x="7108825" y="2067560"/>
            <a:ext cx="520700" cy="520700"/>
            <a:chOff x="11195" y="2724"/>
            <a:chExt cx="820" cy="820"/>
          </a:xfrm>
        </p:grpSpPr>
        <p:sp>
          <p:nvSpPr>
            <p:cNvPr id="73" name="Sev01"/>
            <p:cNvSpPr>
              <a:spLocks noChangeAspect="1"/>
            </p:cNvSpPr>
            <p:nvPr/>
          </p:nvSpPr>
          <p:spPr>
            <a:xfrm>
              <a:off x="11195" y="2724"/>
              <a:ext cx="820" cy="820"/>
            </a:xfrm>
            <a:prstGeom prst="ellipse">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74" name="Freeform 105"/>
            <p:cNvSpPr>
              <a:spLocks noEditPoints="1"/>
            </p:cNvSpPr>
            <p:nvPr/>
          </p:nvSpPr>
          <p:spPr bwMode="auto">
            <a:xfrm>
              <a:off x="11377" y="2909"/>
              <a:ext cx="458" cy="45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a:lstStyle/>
            <a:p>
              <a:pPr>
                <a:defRPr/>
              </a:pPr>
              <a:endParaRPr lang="en-US" dirty="0">
                <a:solidFill>
                  <a:srgbClr val="000000"/>
                </a:solidFill>
              </a:endParaRPr>
            </a:p>
          </p:txBody>
        </p:sp>
      </p:grpSp>
      <p:grpSp>
        <p:nvGrpSpPr>
          <p:cNvPr id="94" name="组合 93"/>
          <p:cNvGrpSpPr/>
          <p:nvPr/>
        </p:nvGrpSpPr>
        <p:grpSpPr>
          <a:xfrm>
            <a:off x="2525395" y="2067560"/>
            <a:ext cx="519430" cy="520700"/>
            <a:chOff x="3977" y="2724"/>
            <a:chExt cx="818" cy="820"/>
          </a:xfrm>
        </p:grpSpPr>
        <p:sp>
          <p:nvSpPr>
            <p:cNvPr id="75" name="Sev01"/>
            <p:cNvSpPr>
              <a:spLocks noChangeAspect="1"/>
            </p:cNvSpPr>
            <p:nvPr/>
          </p:nvSpPr>
          <p:spPr>
            <a:xfrm>
              <a:off x="3977" y="2724"/>
              <a:ext cx="818" cy="820"/>
            </a:xfrm>
            <a:prstGeom prst="ellipse">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76" name="Freeform 62"/>
            <p:cNvSpPr>
              <a:spLocks noEditPoints="1"/>
            </p:cNvSpPr>
            <p:nvPr/>
          </p:nvSpPr>
          <p:spPr bwMode="auto">
            <a:xfrm>
              <a:off x="4155" y="2902"/>
              <a:ext cx="462" cy="465"/>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a:noFill/>
            </a:ln>
          </p:spPr>
          <p:txBody>
            <a:bodyPr/>
            <a:lstStyle/>
            <a:p>
              <a:endParaRPr lang="zh-CN" altLang="en-US">
                <a:solidFill>
                  <a:srgbClr val="000000"/>
                </a:solidFill>
              </a:endParaRPr>
            </a:p>
          </p:txBody>
        </p:sp>
      </p:grpSp>
      <p:grpSp>
        <p:nvGrpSpPr>
          <p:cNvPr id="93" name="组合 92"/>
          <p:cNvGrpSpPr/>
          <p:nvPr/>
        </p:nvGrpSpPr>
        <p:grpSpPr>
          <a:xfrm>
            <a:off x="4816475" y="2067560"/>
            <a:ext cx="520700" cy="520700"/>
            <a:chOff x="7585" y="2724"/>
            <a:chExt cx="820" cy="820"/>
          </a:xfrm>
        </p:grpSpPr>
        <p:sp>
          <p:nvSpPr>
            <p:cNvPr id="77" name="Sev01"/>
            <p:cNvSpPr>
              <a:spLocks noChangeAspect="1"/>
            </p:cNvSpPr>
            <p:nvPr/>
          </p:nvSpPr>
          <p:spPr>
            <a:xfrm>
              <a:off x="7585" y="2724"/>
              <a:ext cx="820" cy="820"/>
            </a:xfrm>
            <a:prstGeom prst="ellipse">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78" name="Freeform 135"/>
            <p:cNvSpPr>
              <a:spLocks noEditPoints="1"/>
            </p:cNvSpPr>
            <p:nvPr/>
          </p:nvSpPr>
          <p:spPr bwMode="auto">
            <a:xfrm>
              <a:off x="7750" y="2904"/>
              <a:ext cx="490" cy="460"/>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p:spPr>
          <p:txBody>
            <a:bodyPr/>
            <a:lstStyle/>
            <a:p>
              <a:endParaRPr lang="zh-CN" altLang="en-US">
                <a:solidFill>
                  <a:srgbClr val="000000"/>
                </a:solidFill>
              </a:endParaRPr>
            </a:p>
          </p:txBody>
        </p:sp>
      </p:grpSp>
      <p:sp>
        <p:nvSpPr>
          <p:cNvPr id="80" name="圆角矩形 25"/>
          <p:cNvSpPr/>
          <p:nvPr/>
        </p:nvSpPr>
        <p:spPr>
          <a:xfrm>
            <a:off x="8907145" y="3510883"/>
            <a:ext cx="1612900" cy="34448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chemeClr val="bg1"/>
                </a:solidFill>
                <a:latin typeface="微软雅黑" panose="020B0503020204020204" charset="-122"/>
                <a:ea typeface="微软雅黑" panose="020B0503020204020204" charset="-122"/>
                <a:sym typeface="+mn-ea"/>
              </a:rPr>
              <a:t>单击输入标题</a:t>
            </a:r>
            <a:endParaRPr lang="zh-CN" altLang="en-US" sz="2000" b="1" dirty="0">
              <a:solidFill>
                <a:schemeClr val="bg1"/>
              </a:solidFill>
              <a:latin typeface="微软雅黑" panose="020B0503020204020204" charset="-122"/>
              <a:ea typeface="微软雅黑" panose="020B0503020204020204" charset="-122"/>
            </a:endParaRPr>
          </a:p>
        </p:txBody>
      </p:sp>
      <p:sp>
        <p:nvSpPr>
          <p:cNvPr id="82" name="TextBox 15"/>
          <p:cNvSpPr txBox="1"/>
          <p:nvPr/>
        </p:nvSpPr>
        <p:spPr>
          <a:xfrm>
            <a:off x="1840230" y="3996690"/>
            <a:ext cx="1883410" cy="1245235"/>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grpSp>
        <p:nvGrpSpPr>
          <p:cNvPr id="98" name="组合 97"/>
          <p:cNvGrpSpPr/>
          <p:nvPr/>
        </p:nvGrpSpPr>
        <p:grpSpPr>
          <a:xfrm>
            <a:off x="9632315" y="2686685"/>
            <a:ext cx="234950" cy="718185"/>
            <a:chOff x="15169" y="3699"/>
            <a:chExt cx="370" cy="1131"/>
          </a:xfrm>
          <a:solidFill>
            <a:srgbClr val="262626"/>
          </a:solidFill>
        </p:grpSpPr>
        <p:cxnSp>
          <p:nvCxnSpPr>
            <p:cNvPr id="79" name="Straight Connector 32"/>
            <p:cNvCxnSpPr/>
            <p:nvPr/>
          </p:nvCxnSpPr>
          <p:spPr>
            <a:xfrm flipV="1">
              <a:off x="15337" y="3882"/>
              <a:ext cx="0" cy="948"/>
            </a:xfrm>
            <a:prstGeom prst="line">
              <a:avLst/>
            </a:prstGeom>
            <a:grpFill/>
            <a:ln w="19050">
              <a:solidFill>
                <a:schemeClr val="tx1">
                  <a:lumMod val="75000"/>
                  <a:lumOff val="2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86" name="流程图: 联系 13"/>
            <p:cNvSpPr/>
            <p:nvPr/>
          </p:nvSpPr>
          <p:spPr>
            <a:xfrm>
              <a:off x="15169" y="3699"/>
              <a:ext cx="370" cy="370"/>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grpSp>
        <p:nvGrpSpPr>
          <p:cNvPr id="97" name="组合 96"/>
          <p:cNvGrpSpPr/>
          <p:nvPr/>
        </p:nvGrpSpPr>
        <p:grpSpPr>
          <a:xfrm>
            <a:off x="7273925" y="2686685"/>
            <a:ext cx="234950" cy="718185"/>
            <a:chOff x="11455" y="3699"/>
            <a:chExt cx="370" cy="1131"/>
          </a:xfrm>
          <a:solidFill>
            <a:srgbClr val="262626"/>
          </a:solidFill>
        </p:grpSpPr>
        <p:cxnSp>
          <p:nvCxnSpPr>
            <p:cNvPr id="69" name="Straight Connector 32"/>
            <p:cNvCxnSpPr/>
            <p:nvPr/>
          </p:nvCxnSpPr>
          <p:spPr>
            <a:xfrm flipV="1">
              <a:off x="11645" y="3882"/>
              <a:ext cx="0" cy="948"/>
            </a:xfrm>
            <a:prstGeom prst="line">
              <a:avLst/>
            </a:prstGeom>
            <a:grpFill/>
            <a:ln w="19050">
              <a:solidFill>
                <a:schemeClr val="tx1">
                  <a:lumMod val="75000"/>
                  <a:lumOff val="2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87" name="流程图: 联系 35"/>
            <p:cNvSpPr/>
            <p:nvPr/>
          </p:nvSpPr>
          <p:spPr>
            <a:xfrm>
              <a:off x="11455" y="3699"/>
              <a:ext cx="370" cy="370"/>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grpSp>
        <p:nvGrpSpPr>
          <p:cNvPr id="96" name="组合 95"/>
          <p:cNvGrpSpPr/>
          <p:nvPr/>
        </p:nvGrpSpPr>
        <p:grpSpPr>
          <a:xfrm>
            <a:off x="4968875" y="2686685"/>
            <a:ext cx="234950" cy="718185"/>
            <a:chOff x="7825" y="3699"/>
            <a:chExt cx="370" cy="1131"/>
          </a:xfrm>
          <a:solidFill>
            <a:srgbClr val="262626"/>
          </a:solidFill>
        </p:grpSpPr>
        <p:cxnSp>
          <p:nvCxnSpPr>
            <p:cNvPr id="68" name="Straight Connector 32"/>
            <p:cNvCxnSpPr/>
            <p:nvPr/>
          </p:nvCxnSpPr>
          <p:spPr>
            <a:xfrm flipV="1">
              <a:off x="7992" y="3882"/>
              <a:ext cx="0" cy="948"/>
            </a:xfrm>
            <a:prstGeom prst="line">
              <a:avLst/>
            </a:prstGeom>
            <a:grpFill/>
            <a:ln w="19050">
              <a:solidFill>
                <a:schemeClr val="tx1">
                  <a:lumMod val="75000"/>
                  <a:lumOff val="2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88" name="流程图: 联系 36"/>
            <p:cNvSpPr/>
            <p:nvPr/>
          </p:nvSpPr>
          <p:spPr>
            <a:xfrm>
              <a:off x="7825" y="3699"/>
              <a:ext cx="370" cy="370"/>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grpSp>
        <p:nvGrpSpPr>
          <p:cNvPr id="95" name="组合 94"/>
          <p:cNvGrpSpPr/>
          <p:nvPr/>
        </p:nvGrpSpPr>
        <p:grpSpPr>
          <a:xfrm>
            <a:off x="2685415" y="2702560"/>
            <a:ext cx="234950" cy="702310"/>
            <a:chOff x="4229" y="3724"/>
            <a:chExt cx="370" cy="1106"/>
          </a:xfrm>
          <a:solidFill>
            <a:srgbClr val="262626"/>
          </a:solidFill>
        </p:grpSpPr>
        <p:cxnSp>
          <p:nvCxnSpPr>
            <p:cNvPr id="67" name="Straight Connector 32"/>
            <p:cNvCxnSpPr/>
            <p:nvPr/>
          </p:nvCxnSpPr>
          <p:spPr>
            <a:xfrm flipV="1">
              <a:off x="4387" y="3882"/>
              <a:ext cx="0" cy="948"/>
            </a:xfrm>
            <a:prstGeom prst="line">
              <a:avLst/>
            </a:prstGeom>
            <a:grpFill/>
            <a:ln w="19050">
              <a:solidFill>
                <a:schemeClr val="tx1">
                  <a:lumMod val="75000"/>
                  <a:lumOff val="2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89" name="流程图: 联系 37"/>
            <p:cNvSpPr/>
            <p:nvPr/>
          </p:nvSpPr>
          <p:spPr>
            <a:xfrm>
              <a:off x="4229" y="3724"/>
              <a:ext cx="370" cy="370"/>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grpSp>
        <p:nvGrpSpPr>
          <p:cNvPr id="91" name="组合 90"/>
          <p:cNvGrpSpPr/>
          <p:nvPr/>
        </p:nvGrpSpPr>
        <p:grpSpPr>
          <a:xfrm>
            <a:off x="9453245" y="2067560"/>
            <a:ext cx="520700" cy="520700"/>
            <a:chOff x="14887" y="2724"/>
            <a:chExt cx="820" cy="820"/>
          </a:xfrm>
        </p:grpSpPr>
        <p:sp>
          <p:nvSpPr>
            <p:cNvPr id="81" name="Sev01"/>
            <p:cNvSpPr>
              <a:spLocks noChangeAspect="1"/>
            </p:cNvSpPr>
            <p:nvPr/>
          </p:nvSpPr>
          <p:spPr>
            <a:xfrm>
              <a:off x="14887" y="2724"/>
              <a:ext cx="820" cy="820"/>
            </a:xfrm>
            <a:prstGeom prst="ellipse">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90" name="KSO_Shape"/>
            <p:cNvSpPr/>
            <p:nvPr/>
          </p:nvSpPr>
          <p:spPr bwMode="auto">
            <a:xfrm>
              <a:off x="15093" y="2863"/>
              <a:ext cx="408" cy="556"/>
            </a:xfrm>
            <a:custGeom>
              <a:avLst/>
              <a:gdLst>
                <a:gd name="T0" fmla="*/ 924118 w 4423"/>
                <a:gd name="T1" fmla="*/ 36732 h 6016"/>
                <a:gd name="T2" fmla="*/ 1145021 w 4423"/>
                <a:gd name="T3" fmla="*/ 159911 h 6016"/>
                <a:gd name="T4" fmla="*/ 1298196 w 4423"/>
                <a:gd name="T5" fmla="*/ 337238 h 6016"/>
                <a:gd name="T6" fmla="*/ 1388709 w 4423"/>
                <a:gd name="T7" fmla="*/ 576313 h 6016"/>
                <a:gd name="T8" fmla="*/ 1388709 w 4423"/>
                <a:gd name="T9" fmla="*/ 824571 h 6016"/>
                <a:gd name="T10" fmla="*/ 1298196 w 4423"/>
                <a:gd name="T11" fmla="*/ 1063646 h 6016"/>
                <a:gd name="T12" fmla="*/ 1145021 w 4423"/>
                <a:gd name="T13" fmla="*/ 1240973 h 6016"/>
                <a:gd name="T14" fmla="*/ 924118 w 4423"/>
                <a:gd name="T15" fmla="*/ 1364152 h 6016"/>
                <a:gd name="T16" fmla="*/ 681695 w 4423"/>
                <a:gd name="T17" fmla="*/ 1400568 h 6016"/>
                <a:gd name="T18" fmla="*/ 427246 w 4423"/>
                <a:gd name="T19" fmla="*/ 1345786 h 6016"/>
                <a:gd name="T20" fmla="*/ 216788 w 4423"/>
                <a:gd name="T21" fmla="*/ 1207408 h 6016"/>
                <a:gd name="T22" fmla="*/ 76271 w 4423"/>
                <a:gd name="T23" fmla="*/ 1019314 h 6016"/>
                <a:gd name="T24" fmla="*/ 3165 w 4423"/>
                <a:gd name="T25" fmla="*/ 772006 h 6016"/>
                <a:gd name="T26" fmla="*/ 21837 w 4423"/>
                <a:gd name="T27" fmla="*/ 525648 h 6016"/>
                <a:gd name="T28" fmla="*/ 128807 w 4423"/>
                <a:gd name="T29" fmla="*/ 295123 h 6016"/>
                <a:gd name="T30" fmla="*/ 294642 w 4423"/>
                <a:gd name="T31" fmla="*/ 129195 h 6016"/>
                <a:gd name="T32" fmla="*/ 524722 w 4423"/>
                <a:gd name="T33" fmla="*/ 22166 h 6016"/>
                <a:gd name="T34" fmla="*/ 562066 w 4423"/>
                <a:gd name="T35" fmla="*/ 756490 h 6016"/>
                <a:gd name="T36" fmla="*/ 647199 w 4423"/>
                <a:gd name="T37" fmla="*/ 616528 h 6016"/>
                <a:gd name="T38" fmla="*/ 744675 w 4423"/>
                <a:gd name="T39" fmla="*/ 527232 h 6016"/>
                <a:gd name="T40" fmla="*/ 654795 w 4423"/>
                <a:gd name="T41" fmla="*/ 535781 h 6016"/>
                <a:gd name="T42" fmla="*/ 563016 w 4423"/>
                <a:gd name="T43" fmla="*/ 609245 h 6016"/>
                <a:gd name="T44" fmla="*/ 531052 w 4423"/>
                <a:gd name="T45" fmla="*/ 702025 h 6016"/>
                <a:gd name="T46" fmla="*/ 825693 w 4423"/>
                <a:gd name="T47" fmla="*/ 1480682 h 6016"/>
                <a:gd name="T48" fmla="*/ 683594 w 4423"/>
                <a:gd name="T49" fmla="*/ 1494614 h 6016"/>
                <a:gd name="T50" fmla="*/ 683278 w 4423"/>
                <a:gd name="T51" fmla="*/ 380620 h 6016"/>
                <a:gd name="T52" fmla="*/ 495922 w 4423"/>
                <a:gd name="T53" fmla="*/ 453451 h 6016"/>
                <a:gd name="T54" fmla="*/ 386104 w 4423"/>
                <a:gd name="T55" fmla="*/ 636161 h 6016"/>
                <a:gd name="T56" fmla="*/ 386104 w 4423"/>
                <a:gd name="T57" fmla="*/ 764723 h 6016"/>
                <a:gd name="T58" fmla="*/ 495922 w 4423"/>
                <a:gd name="T59" fmla="*/ 947434 h 6016"/>
                <a:gd name="T60" fmla="*/ 683278 w 4423"/>
                <a:gd name="T61" fmla="*/ 1020264 h 6016"/>
                <a:gd name="T62" fmla="*/ 838669 w 4423"/>
                <a:gd name="T63" fmla="*/ 988915 h 6016"/>
                <a:gd name="T64" fmla="*/ 988047 w 4423"/>
                <a:gd name="T65" fmla="*/ 839454 h 6016"/>
                <a:gd name="T66" fmla="*/ 1019378 w 4423"/>
                <a:gd name="T67" fmla="*/ 683976 h 6016"/>
                <a:gd name="T68" fmla="*/ 946588 w 4423"/>
                <a:gd name="T69" fmla="*/ 496833 h 6016"/>
                <a:gd name="T70" fmla="*/ 764296 w 4423"/>
                <a:gd name="T71" fmla="*/ 386636 h 6016"/>
                <a:gd name="T72" fmla="*/ 814617 w 4423"/>
                <a:gd name="T73" fmla="*/ 511082 h 6016"/>
                <a:gd name="T74" fmla="*/ 666188 w 4423"/>
                <a:gd name="T75" fmla="*/ 481316 h 6016"/>
                <a:gd name="T76" fmla="*/ 535799 w 4423"/>
                <a:gd name="T77" fmla="*/ 551614 h 6016"/>
                <a:gd name="T78" fmla="*/ 478200 w 4423"/>
                <a:gd name="T79" fmla="*/ 700442 h 6016"/>
                <a:gd name="T80" fmla="*/ 528836 w 4423"/>
                <a:gd name="T81" fmla="*/ 841354 h 6016"/>
                <a:gd name="T82" fmla="*/ 655111 w 4423"/>
                <a:gd name="T83" fmla="*/ 917351 h 6016"/>
                <a:gd name="T84" fmla="*/ 805122 w 4423"/>
                <a:gd name="T85" fmla="*/ 895185 h 6016"/>
                <a:gd name="T86" fmla="*/ 903864 w 4423"/>
                <a:gd name="T87" fmla="*/ 786889 h 6016"/>
                <a:gd name="T88" fmla="*/ 911459 w 4423"/>
                <a:gd name="T89" fmla="*/ 634261 h 6016"/>
                <a:gd name="T90" fmla="*/ 993427 w 4423"/>
                <a:gd name="T91" fmla="*/ 376503 h 6016"/>
                <a:gd name="T92" fmla="*/ 860190 w 4423"/>
                <a:gd name="T93" fmla="*/ 293223 h 6016"/>
                <a:gd name="T94" fmla="*/ 699735 w 4423"/>
                <a:gd name="T95" fmla="*/ 263141 h 6016"/>
                <a:gd name="T96" fmla="*/ 549724 w 4423"/>
                <a:gd name="T97" fmla="*/ 289740 h 6016"/>
                <a:gd name="T98" fmla="*/ 413638 w 4423"/>
                <a:gd name="T99" fmla="*/ 369854 h 6016"/>
                <a:gd name="T100" fmla="*/ 320593 w 4423"/>
                <a:gd name="T101" fmla="*/ 482583 h 6016"/>
                <a:gd name="T102" fmla="*/ 267741 w 4423"/>
                <a:gd name="T103" fmla="*/ 633628 h 6016"/>
                <a:gd name="T104" fmla="*/ 271855 w 4423"/>
                <a:gd name="T105" fmla="*/ 788789 h 6016"/>
                <a:gd name="T106" fmla="*/ 331670 w 4423"/>
                <a:gd name="T107" fmla="*/ 936034 h 6016"/>
                <a:gd name="T108" fmla="*/ 430095 w 4423"/>
                <a:gd name="T109" fmla="*/ 1044647 h 6016"/>
                <a:gd name="T110" fmla="*/ 569662 w 4423"/>
                <a:gd name="T111" fmla="*/ 1118111 h 6016"/>
                <a:gd name="T112" fmla="*/ 722521 w 4423"/>
                <a:gd name="T113" fmla="*/ 1137110 h 6016"/>
                <a:gd name="T114" fmla="*/ 879811 w 4423"/>
                <a:gd name="T115" fmla="*/ 1099112 h 6016"/>
                <a:gd name="T116" fmla="*/ 1008618 w 4423"/>
                <a:gd name="T117" fmla="*/ 1009815 h 6016"/>
                <a:gd name="T118" fmla="*/ 1093434 w 4423"/>
                <a:gd name="T119" fmla="*/ 890119 h 6016"/>
                <a:gd name="T120" fmla="*/ 1135526 w 4423"/>
                <a:gd name="T121" fmla="*/ 734008 h 6016"/>
                <a:gd name="T122" fmla="*/ 1120019 w 4423"/>
                <a:gd name="T123" fmla="*/ 580746 h 6016"/>
                <a:gd name="T124" fmla="*/ 1050077 w 4423"/>
                <a:gd name="T125" fmla="*/ 438885 h 60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000000"/>
                </a:solidFill>
              </a:endParaRPr>
            </a:p>
          </p:txBody>
        </p:sp>
      </p:grpSp>
      <p:sp>
        <p:nvSpPr>
          <p:cNvPr id="99" name="TextBox 15"/>
          <p:cNvSpPr txBox="1"/>
          <p:nvPr/>
        </p:nvSpPr>
        <p:spPr>
          <a:xfrm>
            <a:off x="4144645" y="3996690"/>
            <a:ext cx="1883410" cy="1245235"/>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
        <p:nvSpPr>
          <p:cNvPr id="100" name="TextBox 15"/>
          <p:cNvSpPr txBox="1"/>
          <p:nvPr/>
        </p:nvSpPr>
        <p:spPr>
          <a:xfrm>
            <a:off x="6427470" y="3996690"/>
            <a:ext cx="1883410" cy="1245235"/>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
        <p:nvSpPr>
          <p:cNvPr id="101" name="TextBox 15"/>
          <p:cNvSpPr txBox="1"/>
          <p:nvPr/>
        </p:nvSpPr>
        <p:spPr>
          <a:xfrm>
            <a:off x="8797290" y="3996690"/>
            <a:ext cx="1883410" cy="1245235"/>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left)">
                                      <p:cBhvr>
                                        <p:cTn id="17" dur="500"/>
                                        <p:tgtEl>
                                          <p:spTgt spid="6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94"/>
                                        </p:tgtEl>
                                        <p:attrNameLst>
                                          <p:attrName>style.visibility</p:attrName>
                                        </p:attrNameLst>
                                      </p:cBhvr>
                                      <p:to>
                                        <p:strVal val="visible"/>
                                      </p:to>
                                    </p:set>
                                    <p:anim calcmode="lin" valueType="num">
                                      <p:cBhvr>
                                        <p:cTn id="21" dur="500" fill="hold"/>
                                        <p:tgtEl>
                                          <p:spTgt spid="94"/>
                                        </p:tgtEl>
                                        <p:attrNameLst>
                                          <p:attrName>ppt_w</p:attrName>
                                        </p:attrNameLst>
                                      </p:cBhvr>
                                      <p:tavLst>
                                        <p:tav tm="0">
                                          <p:val>
                                            <p:fltVal val="0"/>
                                          </p:val>
                                        </p:tav>
                                        <p:tav tm="100000">
                                          <p:val>
                                            <p:strVal val="#ppt_w"/>
                                          </p:val>
                                        </p:tav>
                                      </p:tavLst>
                                    </p:anim>
                                    <p:anim calcmode="lin" valueType="num">
                                      <p:cBhvr>
                                        <p:cTn id="22" dur="500" fill="hold"/>
                                        <p:tgtEl>
                                          <p:spTgt spid="94"/>
                                        </p:tgtEl>
                                        <p:attrNameLst>
                                          <p:attrName>ppt_h</p:attrName>
                                        </p:attrNameLst>
                                      </p:cBhvr>
                                      <p:tavLst>
                                        <p:tav tm="0">
                                          <p:val>
                                            <p:fltVal val="0"/>
                                          </p:val>
                                        </p:tav>
                                        <p:tav tm="100000">
                                          <p:val>
                                            <p:strVal val="#ppt_h"/>
                                          </p:val>
                                        </p:tav>
                                      </p:tavLst>
                                    </p:anim>
                                    <p:animEffect transition="in" filter="fade">
                                      <p:cBhvr>
                                        <p:cTn id="23" dur="500"/>
                                        <p:tgtEl>
                                          <p:spTgt spid="94"/>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wipe(up)">
                                      <p:cBhvr>
                                        <p:cTn id="27" dur="500"/>
                                        <p:tgtEl>
                                          <p:spTgt spid="95"/>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p:cTn id="31" dur="500" fill="hold"/>
                                        <p:tgtEl>
                                          <p:spTgt spid="70"/>
                                        </p:tgtEl>
                                        <p:attrNameLst>
                                          <p:attrName>ppt_w</p:attrName>
                                        </p:attrNameLst>
                                      </p:cBhvr>
                                      <p:tavLst>
                                        <p:tav tm="0">
                                          <p:val>
                                            <p:fltVal val="0"/>
                                          </p:val>
                                        </p:tav>
                                        <p:tav tm="100000">
                                          <p:val>
                                            <p:strVal val="#ppt_w"/>
                                          </p:val>
                                        </p:tav>
                                      </p:tavLst>
                                    </p:anim>
                                    <p:anim calcmode="lin" valueType="num">
                                      <p:cBhvr>
                                        <p:cTn id="32" dur="500" fill="hold"/>
                                        <p:tgtEl>
                                          <p:spTgt spid="70"/>
                                        </p:tgtEl>
                                        <p:attrNameLst>
                                          <p:attrName>ppt_h</p:attrName>
                                        </p:attrNameLst>
                                      </p:cBhvr>
                                      <p:tavLst>
                                        <p:tav tm="0">
                                          <p:val>
                                            <p:fltVal val="0"/>
                                          </p:val>
                                        </p:tav>
                                        <p:tav tm="100000">
                                          <p:val>
                                            <p:strVal val="#ppt_h"/>
                                          </p:val>
                                        </p:tav>
                                      </p:tavLst>
                                    </p:anim>
                                    <p:animEffect transition="in" filter="fade">
                                      <p:cBhvr>
                                        <p:cTn id="33" dur="500"/>
                                        <p:tgtEl>
                                          <p:spTgt spid="70"/>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82"/>
                                        </p:tgtEl>
                                        <p:attrNameLst>
                                          <p:attrName>style.visibility</p:attrName>
                                        </p:attrNameLst>
                                      </p:cBhvr>
                                      <p:to>
                                        <p:strVal val="visible"/>
                                      </p:to>
                                    </p:set>
                                    <p:animEffect transition="in" filter="fade">
                                      <p:cBhvr>
                                        <p:cTn id="36" dur="500"/>
                                        <p:tgtEl>
                                          <p:spTgt spid="82"/>
                                        </p:tgtEl>
                                      </p:cBhvr>
                                    </p:animEffect>
                                    <p:anim calcmode="lin" valueType="num">
                                      <p:cBhvr>
                                        <p:cTn id="37" dur="500" fill="hold"/>
                                        <p:tgtEl>
                                          <p:spTgt spid="82"/>
                                        </p:tgtEl>
                                        <p:attrNameLst>
                                          <p:attrName>ppt_x</p:attrName>
                                        </p:attrNameLst>
                                      </p:cBhvr>
                                      <p:tavLst>
                                        <p:tav tm="0">
                                          <p:val>
                                            <p:strVal val="#ppt_x"/>
                                          </p:val>
                                        </p:tav>
                                        <p:tav tm="100000">
                                          <p:val>
                                            <p:strVal val="#ppt_x"/>
                                          </p:val>
                                        </p:tav>
                                      </p:tavLst>
                                    </p:anim>
                                    <p:anim calcmode="lin" valueType="num">
                                      <p:cBhvr>
                                        <p:cTn id="38" dur="500" fill="hold"/>
                                        <p:tgtEl>
                                          <p:spTgt spid="8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93"/>
                                        </p:tgtEl>
                                        <p:attrNameLst>
                                          <p:attrName>style.visibility</p:attrName>
                                        </p:attrNameLst>
                                      </p:cBhvr>
                                      <p:to>
                                        <p:strVal val="visible"/>
                                      </p:to>
                                    </p:set>
                                    <p:anim calcmode="lin" valueType="num">
                                      <p:cBhvr>
                                        <p:cTn id="42" dur="500" fill="hold"/>
                                        <p:tgtEl>
                                          <p:spTgt spid="93"/>
                                        </p:tgtEl>
                                        <p:attrNameLst>
                                          <p:attrName>ppt_w</p:attrName>
                                        </p:attrNameLst>
                                      </p:cBhvr>
                                      <p:tavLst>
                                        <p:tav tm="0">
                                          <p:val>
                                            <p:fltVal val="0"/>
                                          </p:val>
                                        </p:tav>
                                        <p:tav tm="100000">
                                          <p:val>
                                            <p:strVal val="#ppt_w"/>
                                          </p:val>
                                        </p:tav>
                                      </p:tavLst>
                                    </p:anim>
                                    <p:anim calcmode="lin" valueType="num">
                                      <p:cBhvr>
                                        <p:cTn id="43" dur="500" fill="hold"/>
                                        <p:tgtEl>
                                          <p:spTgt spid="93"/>
                                        </p:tgtEl>
                                        <p:attrNameLst>
                                          <p:attrName>ppt_h</p:attrName>
                                        </p:attrNameLst>
                                      </p:cBhvr>
                                      <p:tavLst>
                                        <p:tav tm="0">
                                          <p:val>
                                            <p:fltVal val="0"/>
                                          </p:val>
                                        </p:tav>
                                        <p:tav tm="100000">
                                          <p:val>
                                            <p:strVal val="#ppt_h"/>
                                          </p:val>
                                        </p:tav>
                                      </p:tavLst>
                                    </p:anim>
                                    <p:animEffect transition="in" filter="fade">
                                      <p:cBhvr>
                                        <p:cTn id="44" dur="500"/>
                                        <p:tgtEl>
                                          <p:spTgt spid="93"/>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500"/>
                                        <p:tgtEl>
                                          <p:spTgt spid="96"/>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99"/>
                                        </p:tgtEl>
                                        <p:attrNameLst>
                                          <p:attrName>style.visibility</p:attrName>
                                        </p:attrNameLst>
                                      </p:cBhvr>
                                      <p:to>
                                        <p:strVal val="visible"/>
                                      </p:to>
                                    </p:set>
                                    <p:animEffect transition="in" filter="fade">
                                      <p:cBhvr>
                                        <p:cTn id="57" dur="500"/>
                                        <p:tgtEl>
                                          <p:spTgt spid="99"/>
                                        </p:tgtEl>
                                      </p:cBhvr>
                                    </p:animEffect>
                                    <p:anim calcmode="lin" valueType="num">
                                      <p:cBhvr>
                                        <p:cTn id="58" dur="500" fill="hold"/>
                                        <p:tgtEl>
                                          <p:spTgt spid="99"/>
                                        </p:tgtEl>
                                        <p:attrNameLst>
                                          <p:attrName>ppt_x</p:attrName>
                                        </p:attrNameLst>
                                      </p:cBhvr>
                                      <p:tavLst>
                                        <p:tav tm="0">
                                          <p:val>
                                            <p:strVal val="#ppt_x"/>
                                          </p:val>
                                        </p:tav>
                                        <p:tav tm="100000">
                                          <p:val>
                                            <p:strVal val="#ppt_x"/>
                                          </p:val>
                                        </p:tav>
                                      </p:tavLst>
                                    </p:anim>
                                    <p:anim calcmode="lin" valueType="num">
                                      <p:cBhvr>
                                        <p:cTn id="59" dur="500" fill="hold"/>
                                        <p:tgtEl>
                                          <p:spTgt spid="99"/>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92"/>
                                        </p:tgtEl>
                                        <p:attrNameLst>
                                          <p:attrName>style.visibility</p:attrName>
                                        </p:attrNameLst>
                                      </p:cBhvr>
                                      <p:to>
                                        <p:strVal val="visible"/>
                                      </p:to>
                                    </p:set>
                                    <p:anim calcmode="lin" valueType="num">
                                      <p:cBhvr>
                                        <p:cTn id="63" dur="500" fill="hold"/>
                                        <p:tgtEl>
                                          <p:spTgt spid="92"/>
                                        </p:tgtEl>
                                        <p:attrNameLst>
                                          <p:attrName>ppt_w</p:attrName>
                                        </p:attrNameLst>
                                      </p:cBhvr>
                                      <p:tavLst>
                                        <p:tav tm="0">
                                          <p:val>
                                            <p:fltVal val="0"/>
                                          </p:val>
                                        </p:tav>
                                        <p:tav tm="100000">
                                          <p:val>
                                            <p:strVal val="#ppt_w"/>
                                          </p:val>
                                        </p:tav>
                                      </p:tavLst>
                                    </p:anim>
                                    <p:anim calcmode="lin" valueType="num">
                                      <p:cBhvr>
                                        <p:cTn id="64" dur="500" fill="hold"/>
                                        <p:tgtEl>
                                          <p:spTgt spid="92"/>
                                        </p:tgtEl>
                                        <p:attrNameLst>
                                          <p:attrName>ppt_h</p:attrName>
                                        </p:attrNameLst>
                                      </p:cBhvr>
                                      <p:tavLst>
                                        <p:tav tm="0">
                                          <p:val>
                                            <p:fltVal val="0"/>
                                          </p:val>
                                        </p:tav>
                                        <p:tav tm="100000">
                                          <p:val>
                                            <p:strVal val="#ppt_h"/>
                                          </p:val>
                                        </p:tav>
                                      </p:tavLst>
                                    </p:anim>
                                    <p:animEffect transition="in" filter="fade">
                                      <p:cBhvr>
                                        <p:cTn id="65" dur="500"/>
                                        <p:tgtEl>
                                          <p:spTgt spid="92"/>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97"/>
                                        </p:tgtEl>
                                        <p:attrNameLst>
                                          <p:attrName>style.visibility</p:attrName>
                                        </p:attrNameLst>
                                      </p:cBhvr>
                                      <p:to>
                                        <p:strVal val="visible"/>
                                      </p:to>
                                    </p:set>
                                    <p:animEffect transition="in" filter="wipe(up)">
                                      <p:cBhvr>
                                        <p:cTn id="69" dur="500"/>
                                        <p:tgtEl>
                                          <p:spTgt spid="97"/>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ppt_w</p:attrName>
                                        </p:attrNameLst>
                                      </p:cBhvr>
                                      <p:tavLst>
                                        <p:tav tm="0">
                                          <p:val>
                                            <p:fltVal val="0"/>
                                          </p:val>
                                        </p:tav>
                                        <p:tav tm="100000">
                                          <p:val>
                                            <p:strVal val="#ppt_w"/>
                                          </p:val>
                                        </p:tav>
                                      </p:tavLst>
                                    </p:anim>
                                    <p:anim calcmode="lin" valueType="num">
                                      <p:cBhvr>
                                        <p:cTn id="74" dur="500" fill="hold"/>
                                        <p:tgtEl>
                                          <p:spTgt spid="72"/>
                                        </p:tgtEl>
                                        <p:attrNameLst>
                                          <p:attrName>ppt_h</p:attrName>
                                        </p:attrNameLst>
                                      </p:cBhvr>
                                      <p:tavLst>
                                        <p:tav tm="0">
                                          <p:val>
                                            <p:fltVal val="0"/>
                                          </p:val>
                                        </p:tav>
                                        <p:tav tm="100000">
                                          <p:val>
                                            <p:strVal val="#ppt_h"/>
                                          </p:val>
                                        </p:tav>
                                      </p:tavLst>
                                    </p:anim>
                                    <p:animEffect transition="in" filter="fade">
                                      <p:cBhvr>
                                        <p:cTn id="75" dur="500"/>
                                        <p:tgtEl>
                                          <p:spTgt spid="72"/>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100"/>
                                        </p:tgtEl>
                                        <p:attrNameLst>
                                          <p:attrName>style.visibility</p:attrName>
                                        </p:attrNameLst>
                                      </p:cBhvr>
                                      <p:to>
                                        <p:strVal val="visible"/>
                                      </p:to>
                                    </p:set>
                                    <p:animEffect transition="in" filter="fade">
                                      <p:cBhvr>
                                        <p:cTn id="78" dur="500"/>
                                        <p:tgtEl>
                                          <p:spTgt spid="100"/>
                                        </p:tgtEl>
                                      </p:cBhvr>
                                    </p:animEffect>
                                    <p:anim calcmode="lin" valueType="num">
                                      <p:cBhvr>
                                        <p:cTn id="79" dur="500" fill="hold"/>
                                        <p:tgtEl>
                                          <p:spTgt spid="100"/>
                                        </p:tgtEl>
                                        <p:attrNameLst>
                                          <p:attrName>ppt_x</p:attrName>
                                        </p:attrNameLst>
                                      </p:cBhvr>
                                      <p:tavLst>
                                        <p:tav tm="0">
                                          <p:val>
                                            <p:strVal val="#ppt_x"/>
                                          </p:val>
                                        </p:tav>
                                        <p:tav tm="100000">
                                          <p:val>
                                            <p:strVal val="#ppt_x"/>
                                          </p:val>
                                        </p:tav>
                                      </p:tavLst>
                                    </p:anim>
                                    <p:anim calcmode="lin" valueType="num">
                                      <p:cBhvr>
                                        <p:cTn id="80" dur="500" fill="hold"/>
                                        <p:tgtEl>
                                          <p:spTgt spid="100"/>
                                        </p:tgtEl>
                                        <p:attrNameLst>
                                          <p:attrName>ppt_y</p:attrName>
                                        </p:attrNameLst>
                                      </p:cBhvr>
                                      <p:tavLst>
                                        <p:tav tm="0">
                                          <p:val>
                                            <p:strVal val="#ppt_y+.1"/>
                                          </p:val>
                                        </p:tav>
                                        <p:tav tm="100000">
                                          <p:val>
                                            <p:strVal val="#ppt_y"/>
                                          </p:val>
                                        </p:tav>
                                      </p:tavLst>
                                    </p:anim>
                                  </p:childTnLst>
                                </p:cTn>
                              </p:par>
                            </p:childTnLst>
                          </p:cTn>
                        </p:par>
                        <p:par>
                          <p:cTn id="81" fill="hold">
                            <p:stCondLst>
                              <p:cond delay="6000"/>
                            </p:stCondLst>
                            <p:childTnLst>
                              <p:par>
                                <p:cTn id="82" presetID="53" presetClass="entr" presetSubtype="16" fill="hold" nodeType="afterEffect">
                                  <p:stCondLst>
                                    <p:cond delay="0"/>
                                  </p:stCondLst>
                                  <p:childTnLst>
                                    <p:set>
                                      <p:cBhvr>
                                        <p:cTn id="83" dur="1" fill="hold">
                                          <p:stCondLst>
                                            <p:cond delay="0"/>
                                          </p:stCondLst>
                                        </p:cTn>
                                        <p:tgtEl>
                                          <p:spTgt spid="91"/>
                                        </p:tgtEl>
                                        <p:attrNameLst>
                                          <p:attrName>style.visibility</p:attrName>
                                        </p:attrNameLst>
                                      </p:cBhvr>
                                      <p:to>
                                        <p:strVal val="visible"/>
                                      </p:to>
                                    </p:set>
                                    <p:anim calcmode="lin" valueType="num">
                                      <p:cBhvr>
                                        <p:cTn id="84" dur="500" fill="hold"/>
                                        <p:tgtEl>
                                          <p:spTgt spid="91"/>
                                        </p:tgtEl>
                                        <p:attrNameLst>
                                          <p:attrName>ppt_w</p:attrName>
                                        </p:attrNameLst>
                                      </p:cBhvr>
                                      <p:tavLst>
                                        <p:tav tm="0">
                                          <p:val>
                                            <p:fltVal val="0"/>
                                          </p:val>
                                        </p:tav>
                                        <p:tav tm="100000">
                                          <p:val>
                                            <p:strVal val="#ppt_w"/>
                                          </p:val>
                                        </p:tav>
                                      </p:tavLst>
                                    </p:anim>
                                    <p:anim calcmode="lin" valueType="num">
                                      <p:cBhvr>
                                        <p:cTn id="85" dur="500" fill="hold"/>
                                        <p:tgtEl>
                                          <p:spTgt spid="91"/>
                                        </p:tgtEl>
                                        <p:attrNameLst>
                                          <p:attrName>ppt_h</p:attrName>
                                        </p:attrNameLst>
                                      </p:cBhvr>
                                      <p:tavLst>
                                        <p:tav tm="0">
                                          <p:val>
                                            <p:fltVal val="0"/>
                                          </p:val>
                                        </p:tav>
                                        <p:tav tm="100000">
                                          <p:val>
                                            <p:strVal val="#ppt_h"/>
                                          </p:val>
                                        </p:tav>
                                      </p:tavLst>
                                    </p:anim>
                                    <p:animEffect transition="in" filter="fade">
                                      <p:cBhvr>
                                        <p:cTn id="86" dur="500"/>
                                        <p:tgtEl>
                                          <p:spTgt spid="91"/>
                                        </p:tgtEl>
                                      </p:cBhvr>
                                    </p:animEffect>
                                  </p:childTnLst>
                                </p:cTn>
                              </p:par>
                            </p:childTnLst>
                          </p:cTn>
                        </p:par>
                        <p:par>
                          <p:cTn id="87" fill="hold">
                            <p:stCondLst>
                              <p:cond delay="6500"/>
                            </p:stCondLst>
                            <p:childTnLst>
                              <p:par>
                                <p:cTn id="88" presetID="22" presetClass="entr" presetSubtype="1" fill="hold"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wipe(up)">
                                      <p:cBhvr>
                                        <p:cTn id="90" dur="500"/>
                                        <p:tgtEl>
                                          <p:spTgt spid="98"/>
                                        </p:tgtEl>
                                      </p:cBhvr>
                                    </p:animEffect>
                                  </p:childTnLst>
                                </p:cTn>
                              </p:par>
                            </p:childTnLst>
                          </p:cTn>
                        </p:par>
                        <p:par>
                          <p:cTn id="91" fill="hold">
                            <p:stCondLst>
                              <p:cond delay="7000"/>
                            </p:stCondLst>
                            <p:childTnLst>
                              <p:par>
                                <p:cTn id="92" presetID="53" presetClass="entr" presetSubtype="16" fill="hold" grpId="0" nodeType="afterEffect">
                                  <p:stCondLst>
                                    <p:cond delay="0"/>
                                  </p:stCondLst>
                                  <p:childTnLst>
                                    <p:set>
                                      <p:cBhvr>
                                        <p:cTn id="93" dur="1" fill="hold">
                                          <p:stCondLst>
                                            <p:cond delay="0"/>
                                          </p:stCondLst>
                                        </p:cTn>
                                        <p:tgtEl>
                                          <p:spTgt spid="80"/>
                                        </p:tgtEl>
                                        <p:attrNameLst>
                                          <p:attrName>style.visibility</p:attrName>
                                        </p:attrNameLst>
                                      </p:cBhvr>
                                      <p:to>
                                        <p:strVal val="visible"/>
                                      </p:to>
                                    </p:set>
                                    <p:anim calcmode="lin" valueType="num">
                                      <p:cBhvr>
                                        <p:cTn id="94" dur="500" fill="hold"/>
                                        <p:tgtEl>
                                          <p:spTgt spid="80"/>
                                        </p:tgtEl>
                                        <p:attrNameLst>
                                          <p:attrName>ppt_w</p:attrName>
                                        </p:attrNameLst>
                                      </p:cBhvr>
                                      <p:tavLst>
                                        <p:tav tm="0">
                                          <p:val>
                                            <p:fltVal val="0"/>
                                          </p:val>
                                        </p:tav>
                                        <p:tav tm="100000">
                                          <p:val>
                                            <p:strVal val="#ppt_w"/>
                                          </p:val>
                                        </p:tav>
                                      </p:tavLst>
                                    </p:anim>
                                    <p:anim calcmode="lin" valueType="num">
                                      <p:cBhvr>
                                        <p:cTn id="95" dur="500" fill="hold"/>
                                        <p:tgtEl>
                                          <p:spTgt spid="80"/>
                                        </p:tgtEl>
                                        <p:attrNameLst>
                                          <p:attrName>ppt_h</p:attrName>
                                        </p:attrNameLst>
                                      </p:cBhvr>
                                      <p:tavLst>
                                        <p:tav tm="0">
                                          <p:val>
                                            <p:fltVal val="0"/>
                                          </p:val>
                                        </p:tav>
                                        <p:tav tm="100000">
                                          <p:val>
                                            <p:strVal val="#ppt_h"/>
                                          </p:val>
                                        </p:tav>
                                      </p:tavLst>
                                    </p:anim>
                                    <p:animEffect transition="in" filter="fade">
                                      <p:cBhvr>
                                        <p:cTn id="96" dur="500"/>
                                        <p:tgtEl>
                                          <p:spTgt spid="80"/>
                                        </p:tgtEl>
                                      </p:cBhvr>
                                    </p:animEffect>
                                  </p:childTnLst>
                                </p:cTn>
                              </p:par>
                              <p:par>
                                <p:cTn id="97" presetID="42" presetClass="entr" presetSubtype="0" fill="hold" grpId="0" nodeType="withEffect">
                                  <p:stCondLst>
                                    <p:cond delay="0"/>
                                  </p:stCondLst>
                                  <p:childTnLst>
                                    <p:set>
                                      <p:cBhvr>
                                        <p:cTn id="98" dur="1" fill="hold">
                                          <p:stCondLst>
                                            <p:cond delay="0"/>
                                          </p:stCondLst>
                                        </p:cTn>
                                        <p:tgtEl>
                                          <p:spTgt spid="101"/>
                                        </p:tgtEl>
                                        <p:attrNameLst>
                                          <p:attrName>style.visibility</p:attrName>
                                        </p:attrNameLst>
                                      </p:cBhvr>
                                      <p:to>
                                        <p:strVal val="visible"/>
                                      </p:to>
                                    </p:set>
                                    <p:animEffect transition="in" filter="fade">
                                      <p:cBhvr>
                                        <p:cTn id="99" dur="500"/>
                                        <p:tgtEl>
                                          <p:spTgt spid="101"/>
                                        </p:tgtEl>
                                      </p:cBhvr>
                                    </p:animEffect>
                                    <p:anim calcmode="lin" valueType="num">
                                      <p:cBhvr>
                                        <p:cTn id="100" dur="500" fill="hold"/>
                                        <p:tgtEl>
                                          <p:spTgt spid="101"/>
                                        </p:tgtEl>
                                        <p:attrNameLst>
                                          <p:attrName>ppt_x</p:attrName>
                                        </p:attrNameLst>
                                      </p:cBhvr>
                                      <p:tavLst>
                                        <p:tav tm="0">
                                          <p:val>
                                            <p:strVal val="#ppt_x"/>
                                          </p:val>
                                        </p:tav>
                                        <p:tav tm="100000">
                                          <p:val>
                                            <p:strVal val="#ppt_x"/>
                                          </p:val>
                                        </p:tav>
                                      </p:tavLst>
                                    </p:anim>
                                    <p:anim calcmode="lin" valueType="num">
                                      <p:cBhvr>
                                        <p:cTn id="101" dur="5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6" grpId="0" bldLvl="0" animBg="1"/>
      <p:bldP spid="70" grpId="0" bldLvl="0" animBg="1"/>
      <p:bldP spid="71" grpId="0" bldLvl="0" animBg="1"/>
      <p:bldP spid="72" grpId="0" bldLvl="0" animBg="1"/>
      <p:bldP spid="80" grpId="0" bldLvl="0" animBg="1"/>
      <p:bldP spid="82" grpId="0"/>
      <p:bldP spid="99" grpId="0"/>
      <p:bldP spid="100" grpId="0"/>
      <p:bldP spid="10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695440" y="1273810"/>
            <a:ext cx="5492750" cy="4860925"/>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22655" y="1911350"/>
            <a:ext cx="2921000" cy="4048760"/>
          </a:xfrm>
          <a:prstGeom prst="rect">
            <a:avLst/>
          </a:prstGeom>
          <a:blipFill rotWithShape="1">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77665" y="5531485"/>
            <a:ext cx="1920875" cy="428625"/>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tx1">
                    <a:lumMod val="75000"/>
                    <a:lumOff val="25000"/>
                  </a:schemeClr>
                </a:solidFill>
                <a:latin typeface="微软雅黑" panose="020B0503020204020204" charset="-122"/>
                <a:ea typeface="微软雅黑" panose="020B0503020204020204" charset="-122"/>
              </a:rPr>
              <a:t>DREAM</a:t>
            </a:r>
            <a:endParaRPr lang="en-US" altLang="zh-CN" b="1">
              <a:solidFill>
                <a:schemeClr val="tx1">
                  <a:lumMod val="75000"/>
                  <a:lumOff val="25000"/>
                </a:schemeClr>
              </a:solidFill>
              <a:latin typeface="微软雅黑" panose="020B0503020204020204" charset="-122"/>
              <a:ea typeface="微软雅黑" panose="020B0503020204020204" charset="-122"/>
            </a:endParaRPr>
          </a:p>
        </p:txBody>
      </p:sp>
      <p:sp>
        <p:nvSpPr>
          <p:cNvPr id="47" name="TextBox 76"/>
          <p:cNvSpPr txBox="1"/>
          <p:nvPr/>
        </p:nvSpPr>
        <p:spPr>
          <a:xfrm>
            <a:off x="4177665" y="2952750"/>
            <a:ext cx="1883410" cy="306705"/>
          </a:xfrm>
          <a:prstGeom prst="rect">
            <a:avLst/>
          </a:prstGeom>
          <a:noFill/>
        </p:spPr>
        <p:txBody>
          <a:bodyPr wrap="square" rtlCol="0">
            <a:spAutoFit/>
          </a:bodyPr>
          <a:lstStyle/>
          <a:p>
            <a:pPr algn="l"/>
            <a:r>
              <a:rPr lang="zh-CN" altLang="en-US" sz="1400" b="1" dirty="0">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48" name="文本框 47"/>
          <p:cNvSpPr txBox="1"/>
          <p:nvPr/>
        </p:nvSpPr>
        <p:spPr>
          <a:xfrm>
            <a:off x="4177665" y="3289935"/>
            <a:ext cx="2343150" cy="2030095"/>
          </a:xfrm>
          <a:prstGeom prst="rect">
            <a:avLst/>
          </a:prstGeom>
          <a:noFill/>
        </p:spPr>
        <p:txBody>
          <a:bodyPr wrap="square" rtlCol="0">
            <a:spAutoFit/>
          </a:bodyPr>
          <a:lstStyle/>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75000"/>
                    <a:lumOff val="25000"/>
                  </a:schemeClr>
                </a:solidFill>
                <a:latin typeface="Lora" panose="02000503000000020004" charset="0"/>
                <a:ea typeface="华文细黑" panose="02010600040101010101" charset="-122"/>
                <a:sym typeface="+mn-ea"/>
              </a:rPr>
              <a:t>I love you more than I've ever loved any woman. </a:t>
            </a: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l" defTabSz="457200" fontAlgn="auto">
              <a:lnSpc>
                <a:spcPct val="150000"/>
              </a:lnSpc>
              <a:spcBef>
                <a:spcPct val="20000"/>
              </a:spcBef>
              <a:spcAft>
                <a:spcPts val="600"/>
              </a:spcAft>
              <a:buClr>
                <a:schemeClr val="accent1">
                  <a:lumMod val="75000"/>
                </a:schemeClr>
              </a:buClr>
              <a:buSzPct val="145000"/>
              <a:buFont typeface="Arial" panose="020B0604020202020204"/>
            </a:pP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75000"/>
                    <a:lumOff val="25000"/>
                  </a:schemeClr>
                </a:solidFill>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lumMod val="75000"/>
                  <a:lumOff val="25000"/>
                </a:schemeClr>
              </a:solidFill>
              <a:latin typeface="Lora" panose="02000503000000020004" charset="0"/>
              <a:ea typeface="华文细黑" panose="02010600040101010101" charset="-122"/>
              <a:sym typeface="+mn-ea"/>
            </a:endParaRPr>
          </a:p>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75000"/>
                    <a:lumOff val="25000"/>
                  </a:schemeClr>
                </a:solidFill>
                <a:effectLst/>
                <a:latin typeface="Lora" panose="02000503000000020004" charset="0"/>
                <a:ea typeface="华文细黑" panose="02010600040101010101" charset="-122"/>
                <a:sym typeface="+mn-ea"/>
              </a:rPr>
              <a:t>I love you more than I've ever loved any woman. </a:t>
            </a:r>
            <a:endParaRPr lang="zh-CN" altLang="en-US" sz="1000" dirty="0">
              <a:solidFill>
                <a:schemeClr val="tx1">
                  <a:lumMod val="75000"/>
                  <a:lumOff val="25000"/>
                </a:schemeClr>
              </a:solidFill>
              <a:effectLst/>
              <a:latin typeface="Lora" panose="02000503000000020004" charset="0"/>
              <a:ea typeface="华文细黑" panose="02010600040101010101" charset="-122"/>
              <a:sym typeface="+mn-ea"/>
            </a:endParaRPr>
          </a:p>
        </p:txBody>
      </p:sp>
      <p:sp>
        <p:nvSpPr>
          <p:cNvPr id="12" name="矩形 11"/>
          <p:cNvSpPr/>
          <p:nvPr/>
        </p:nvSpPr>
        <p:spPr>
          <a:xfrm>
            <a:off x="7251065" y="3832225"/>
            <a:ext cx="3508375" cy="2127885"/>
          </a:xfrm>
          <a:prstGeom prst="rect">
            <a:avLst/>
          </a:prstGeom>
          <a:blipFill rotWithShape="1">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76"/>
          <p:cNvSpPr txBox="1"/>
          <p:nvPr/>
        </p:nvSpPr>
        <p:spPr>
          <a:xfrm>
            <a:off x="7159625" y="2018030"/>
            <a:ext cx="1883410" cy="306705"/>
          </a:xfrm>
          <a:prstGeom prst="rect">
            <a:avLst/>
          </a:prstGeom>
          <a:noFill/>
        </p:spPr>
        <p:txBody>
          <a:bodyPr wrap="square" rtlCol="0">
            <a:spAutoFit/>
          </a:bodyPr>
          <a:lstStyle/>
          <a:p>
            <a:pPr algn="l"/>
            <a:r>
              <a:rPr lang="zh-CN" altLang="en-US" sz="1400" b="1" dirty="0">
                <a:solidFill>
                  <a:schemeClr val="bg1"/>
                </a:solidFill>
                <a:latin typeface="微软雅黑" panose="020B0503020204020204" charset="-122"/>
                <a:ea typeface="微软雅黑" panose="020B0503020204020204" charset="-122"/>
                <a:sym typeface="+mn-ea"/>
              </a:rPr>
              <a:t>单击此处输入标题</a:t>
            </a:r>
            <a:endParaRPr lang="zh-CN" altLang="en-US" sz="1400" b="1" dirty="0">
              <a:solidFill>
                <a:schemeClr val="bg1"/>
              </a:solidFill>
              <a:latin typeface="微软雅黑" panose="020B0503020204020204" charset="-122"/>
              <a:ea typeface="微软雅黑" panose="020B0503020204020204" charset="-122"/>
              <a:sym typeface="+mn-ea"/>
            </a:endParaRPr>
          </a:p>
        </p:txBody>
      </p:sp>
      <p:sp>
        <p:nvSpPr>
          <p:cNvPr id="14" name="文本框 13"/>
          <p:cNvSpPr txBox="1"/>
          <p:nvPr/>
        </p:nvSpPr>
        <p:spPr>
          <a:xfrm>
            <a:off x="7159625" y="2355215"/>
            <a:ext cx="3599815" cy="1229995"/>
          </a:xfrm>
          <a:prstGeom prst="rect">
            <a:avLst/>
          </a:prstGeom>
          <a:noFill/>
        </p:spPr>
        <p:txBody>
          <a:bodyPr wrap="square" rtlCol="0">
            <a:spAutoFit/>
          </a:bodyPr>
          <a:lstStyle/>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bg1"/>
                </a:solidFill>
                <a:latin typeface="Lora" panose="02000503000000020004" charset="0"/>
                <a:ea typeface="华文细黑" panose="02010600040101010101" charset="-122"/>
                <a:sym typeface="+mn-ea"/>
              </a:rPr>
              <a:t>I love you more than I've ever loved any woman. </a:t>
            </a:r>
            <a:endParaRPr lang="zh-CN" altLang="en-US" sz="1000">
              <a:solidFill>
                <a:schemeClr val="bg1"/>
              </a:solidFill>
              <a:latin typeface="Lora" panose="02000503000000020004" charset="0"/>
              <a:ea typeface="华文细黑" panose="02010600040101010101" charset="-122"/>
              <a:sym typeface="+mn-ea"/>
            </a:endParaRPr>
          </a:p>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bg1"/>
                </a:solidFill>
                <a:latin typeface="Lora" panose="02000503000000020004" charset="0"/>
                <a:ea typeface="华文细黑" panose="02010600040101010101" charset="-122"/>
                <a:sym typeface="+mn-ea"/>
              </a:rPr>
              <a:t>And I've waited longer for you than I've waited for any woman.</a:t>
            </a:r>
            <a:endParaRPr lang="zh-CN" altLang="en-US" sz="1000">
              <a:solidFill>
                <a:schemeClr val="bg1"/>
              </a:solidFill>
              <a:latin typeface="Lora" panose="02000503000000020004" charset="0"/>
              <a:ea typeface="华文细黑" panose="02010600040101010101" charset="-122"/>
              <a:sym typeface="+mn-ea"/>
            </a:endParaRPr>
          </a:p>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bg1"/>
                </a:solidFill>
                <a:effectLst/>
                <a:latin typeface="Lora" panose="02000503000000020004" charset="0"/>
                <a:ea typeface="华文细黑" panose="02010600040101010101" charset="-122"/>
                <a:sym typeface="+mn-ea"/>
              </a:rPr>
              <a:t>I love you more than I've ever loved any woman.</a:t>
            </a:r>
            <a:endParaRPr lang="zh-CN" altLang="en-US" sz="1000" dirty="0">
              <a:solidFill>
                <a:schemeClr val="bg1"/>
              </a:solidFill>
              <a:effectLst/>
              <a:latin typeface="Lora" panose="02000503000000020004" charset="0"/>
              <a:ea typeface="华文细黑" panose="02010600040101010101" charset="-122"/>
              <a:sym typeface="+mn-ea"/>
            </a:endParaRPr>
          </a:p>
        </p:txBody>
      </p:sp>
      <p:grpSp>
        <p:nvGrpSpPr>
          <p:cNvPr id="6" name="组合 5"/>
          <p:cNvGrpSpPr/>
          <p:nvPr/>
        </p:nvGrpSpPr>
        <p:grpSpPr>
          <a:xfrm>
            <a:off x="582295" y="536575"/>
            <a:ext cx="328930" cy="328930"/>
            <a:chOff x="8464" y="2877"/>
            <a:chExt cx="2411" cy="2411"/>
          </a:xfrm>
        </p:grpSpPr>
        <p:sp>
          <p:nvSpPr>
            <p:cNvPr id="9" name="椭圆 8"/>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圆角矩形 10"/>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par>
                          <p:cTn id="18" fill="hold">
                            <p:stCondLst>
                              <p:cond delay="1500"/>
                            </p:stCondLst>
                            <p:childTnLst>
                              <p:par>
                                <p:cTn id="19" presetID="14" presetClass="entr" presetSubtype="5"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vertical)">
                                      <p:cBhvr>
                                        <p:cTn id="21" dur="500"/>
                                        <p:tgtEl>
                                          <p:spTgt spid="2"/>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anim calcmode="lin" valueType="num">
                                      <p:cBhvr>
                                        <p:cTn id="26" dur="500" fill="hold"/>
                                        <p:tgtEl>
                                          <p:spTgt spid="47"/>
                                        </p:tgtEl>
                                        <p:attrNameLst>
                                          <p:attrName>ppt_x</p:attrName>
                                        </p:attrNameLst>
                                      </p:cBhvr>
                                      <p:tavLst>
                                        <p:tav tm="0">
                                          <p:val>
                                            <p:strVal val="#ppt_x"/>
                                          </p:val>
                                        </p:tav>
                                        <p:tav tm="100000">
                                          <p:val>
                                            <p:strVal val="#ppt_x"/>
                                          </p:val>
                                        </p:tav>
                                      </p:tavLst>
                                    </p:anim>
                                    <p:anim calcmode="lin" valueType="num">
                                      <p:cBhvr>
                                        <p:cTn id="27" dur="500" fill="hold"/>
                                        <p:tgtEl>
                                          <p:spTgt spid="4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anim calcmode="lin" valueType="num">
                                      <p:cBhvr>
                                        <p:cTn id="31" dur="500" fill="hold"/>
                                        <p:tgtEl>
                                          <p:spTgt spid="48"/>
                                        </p:tgtEl>
                                        <p:attrNameLst>
                                          <p:attrName>ppt_x</p:attrName>
                                        </p:attrNameLst>
                                      </p:cBhvr>
                                      <p:tavLst>
                                        <p:tav tm="0">
                                          <p:val>
                                            <p:strVal val="#ppt_x"/>
                                          </p:val>
                                        </p:tav>
                                        <p:tav tm="100000">
                                          <p:val>
                                            <p:strVal val="#ppt_x"/>
                                          </p:val>
                                        </p:tav>
                                      </p:tavLst>
                                    </p:anim>
                                    <p:anim calcmode="lin" valueType="num">
                                      <p:cBhvr>
                                        <p:cTn id="32" dur="500" fill="hold"/>
                                        <p:tgtEl>
                                          <p:spTgt spid="48"/>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3500"/>
                            </p:stCondLst>
                            <p:childTnLst>
                              <p:par>
                                <p:cTn id="47" presetID="5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Scale>
                                      <p:cBhvr>
                                        <p:cTn id="49"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12"/>
                                        </p:tgtEl>
                                        <p:attrNameLst>
                                          <p:attrName>ppt_x</p:attrName>
                                          <p:attrName>ppt_y</p:attrName>
                                        </p:attrNameLst>
                                      </p:cBhvr>
                                    </p:animMotion>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 grpId="0" bldLvl="0" animBg="1"/>
      <p:bldP spid="5" grpId="0" bldLvl="0" animBg="1"/>
      <p:bldP spid="47" grpId="0"/>
      <p:bldP spid="48" grpId="0"/>
      <p:bldP spid="12" grpId="0" bldLvl="0" animBg="1"/>
      <p:bldP spid="13" grpId="0"/>
      <p:bldP spid="14" grpId="0"/>
      <p:bldP spid="1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PPT\包图海外素材图\20.jpg20"/>
          <p:cNvPicPr>
            <a:picLocks noChangeAspect="1"/>
          </p:cNvPicPr>
          <p:nvPr/>
        </p:nvPicPr>
        <p:blipFill>
          <a:blip r:embed="rId1" cstate="email"/>
          <a:srcRect/>
          <a:stretch>
            <a:fillRect/>
          </a:stretch>
        </p:blipFill>
        <p:spPr>
          <a:xfrm>
            <a:off x="-3175" y="-24130"/>
            <a:ext cx="12198985" cy="6906895"/>
          </a:xfrm>
          <a:prstGeom prst="rect">
            <a:avLst/>
          </a:prstGeom>
        </p:spPr>
      </p:pic>
      <p:sp>
        <p:nvSpPr>
          <p:cNvPr id="6" name="矩形 5"/>
          <p:cNvSpPr/>
          <p:nvPr/>
        </p:nvSpPr>
        <p:spPr>
          <a:xfrm>
            <a:off x="368935" y="631825"/>
            <a:ext cx="11454130" cy="5374005"/>
          </a:xfrm>
          <a:prstGeom prst="rect">
            <a:avLst/>
          </a:prstGeom>
          <a:solidFill>
            <a:schemeClr val="bg1">
              <a:lumMod val="9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284980" y="5822950"/>
            <a:ext cx="3711575" cy="38862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单击此处输入公司名称</a:t>
            </a:r>
            <a:endParaRPr lang="zh-CN" altLang="en-US" b="1">
              <a:latin typeface="微软雅黑" panose="020B0503020204020204" charset="-122"/>
              <a:ea typeface="微软雅黑" panose="020B0503020204020204" charset="-122"/>
            </a:endParaRPr>
          </a:p>
        </p:txBody>
      </p:sp>
      <p:sp>
        <p:nvSpPr>
          <p:cNvPr id="23" name="文本框 22"/>
          <p:cNvSpPr txBox="1"/>
          <p:nvPr/>
        </p:nvSpPr>
        <p:spPr>
          <a:xfrm>
            <a:off x="1937385" y="2204085"/>
            <a:ext cx="8315325" cy="1445260"/>
          </a:xfrm>
          <a:prstGeom prst="rect">
            <a:avLst/>
          </a:prstGeom>
          <a:noFill/>
          <a:effectLst/>
        </p:spPr>
        <p:txBody>
          <a:bodyPr wrap="square" rtlCol="0">
            <a:spAutoFit/>
          </a:bodyPr>
          <a:lstStyle/>
          <a:p>
            <a:pPr algn="ctr"/>
            <a:r>
              <a:rPr lang="en-US" altLang="zh-CN" sz="8800" b="1">
                <a:solidFill>
                  <a:schemeClr val="tx1">
                    <a:lumMod val="75000"/>
                    <a:lumOff val="25000"/>
                  </a:schemeClr>
                </a:solidFill>
                <a:latin typeface="微软雅黑" panose="020B0503020204020204" charset="-122"/>
                <a:ea typeface="微软雅黑" panose="020B0503020204020204" charset="-122"/>
                <a:cs typeface="+mn-ea"/>
                <a:sym typeface="+mn-ea"/>
              </a:rPr>
              <a:t>THANK YOU</a:t>
            </a:r>
            <a:endParaRPr lang="en-US" altLang="zh-CN" sz="8800" b="1">
              <a:solidFill>
                <a:schemeClr val="tx1">
                  <a:lumMod val="75000"/>
                  <a:lumOff val="25000"/>
                </a:schemeClr>
              </a:solidFill>
              <a:latin typeface="微软雅黑" panose="020B0503020204020204" charset="-122"/>
              <a:ea typeface="微软雅黑" panose="020B0503020204020204" charset="-122"/>
              <a:cs typeface="方正清刻本悦宋简体" panose="02000000000000000000" charset="-122"/>
            </a:endParaRPr>
          </a:p>
        </p:txBody>
      </p:sp>
      <p:cxnSp>
        <p:nvCxnSpPr>
          <p:cNvPr id="11" name="直接连接符 10"/>
          <p:cNvCxnSpPr/>
          <p:nvPr/>
        </p:nvCxnSpPr>
        <p:spPr>
          <a:xfrm>
            <a:off x="368935" y="2926715"/>
            <a:ext cx="1697355"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125710" y="2926715"/>
            <a:ext cx="1697355"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447290" y="3775075"/>
            <a:ext cx="7295515" cy="64516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Lora" panose="02000503000000020004" charset="0"/>
                <a:ea typeface="华文细黑" panose="02010600040101010101" charset="-122"/>
                <a:sym typeface="+mn-ea"/>
              </a:rPr>
              <a:t>Only by changing the way we treat the environment can we get along well with it.Only by saving the environment can save ourselves.</a:t>
            </a:r>
            <a:endParaRPr lang="zh-CN" altLang="en-US" sz="1200">
              <a:solidFill>
                <a:schemeClr val="tx1">
                  <a:lumMod val="65000"/>
                  <a:lumOff val="35000"/>
                </a:schemeClr>
              </a:solidFill>
              <a:latin typeface="Lora" panose="02000503000000020004" charset="0"/>
              <a:ea typeface="华文细黑" panose="02010600040101010101" charset="-122"/>
              <a:sym typeface="+mn-ea"/>
            </a:endParaRPr>
          </a:p>
        </p:txBody>
      </p:sp>
      <p:sp>
        <p:nvSpPr>
          <p:cNvPr id="14" name="矩形 13"/>
          <p:cNvSpPr/>
          <p:nvPr/>
        </p:nvSpPr>
        <p:spPr>
          <a:xfrm>
            <a:off x="6057265" y="631825"/>
            <a:ext cx="76200" cy="444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13" presetClass="entr" presetSubtype="16" fill="hold" grpId="0" nodeType="afterEffect">
                                  <p:stCondLst>
                                    <p:cond delay="0"/>
                                  </p:stCondLst>
                                  <p:childTnLst>
                                    <p:set>
                                      <p:cBhvr>
                                        <p:cTn id="10" dur="500" fill="hold">
                                          <p:stCondLst>
                                            <p:cond delay="0"/>
                                          </p:stCondLst>
                                        </p:cTn>
                                        <p:tgtEl>
                                          <p:spTgt spid="6"/>
                                        </p:tgtEl>
                                        <p:attrNameLst>
                                          <p:attrName>style.visibility</p:attrName>
                                        </p:attrNameLst>
                                      </p:cBhvr>
                                      <p:to>
                                        <p:strVal val="visible"/>
                                      </p:to>
                                    </p:set>
                                    <p:animEffect transition="in" filter="plus(in)">
                                      <p:cBhvr>
                                        <p:cTn id="11" dur="500"/>
                                        <p:tgtEl>
                                          <p:spTgt spid="6"/>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500"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2"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right)">
                                      <p:cBhvr>
                                        <p:cTn id="29" dur="500"/>
                                        <p:tgtEl>
                                          <p:spTgt spid="12"/>
                                        </p:tgtEl>
                                      </p:cBhvr>
                                    </p:animEffect>
                                  </p:childTnLst>
                                </p:cTn>
                              </p:par>
                            </p:childTnLst>
                          </p:cTn>
                        </p:par>
                        <p:par>
                          <p:cTn id="30" fill="hold">
                            <p:stCondLst>
                              <p:cond delay="2500"/>
                            </p:stCondLst>
                            <p:childTnLst>
                              <p:par>
                                <p:cTn id="31" presetID="22" presetClass="entr" presetSubtype="8" fill="hold" grpId="5" nodeType="afterEffect">
                                  <p:stCondLst>
                                    <p:cond delay="0"/>
                                  </p:stCondLst>
                                  <p:iterate type="lt">
                                    <p:tmPct val="0"/>
                                  </p:iterate>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500"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anim calcmode="lin" valueType="num">
                                      <p:cBhvr>
                                        <p:cTn id="38" dur="500" fill="hold"/>
                                        <p:tgtEl>
                                          <p:spTgt spid="7"/>
                                        </p:tgtEl>
                                        <p:attrNameLst>
                                          <p:attrName>ppt_x</p:attrName>
                                        </p:attrNameLst>
                                      </p:cBhvr>
                                      <p:tavLst>
                                        <p:tav tm="0">
                                          <p:val>
                                            <p:strVal val="#ppt_x"/>
                                          </p:val>
                                        </p:tav>
                                        <p:tav tm="100000">
                                          <p:val>
                                            <p:strVal val="#ppt_x"/>
                                          </p:val>
                                        </p:tav>
                                      </p:tavLst>
                                    </p:anim>
                                    <p:anim calcmode="lin" valueType="num">
                                      <p:cBhvr>
                                        <p:cTn id="3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23" grpId="0" bldLvl="0" animBg="1"/>
      <p:bldP spid="24" grpId="0"/>
      <p:bldP spid="24" grpId="2"/>
      <p:bldP spid="24" grpId="4"/>
      <p:bldP spid="24" grpId="5"/>
      <p:bldP spid="1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5175" y="401955"/>
            <a:ext cx="10661650" cy="546989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65175" y="401955"/>
            <a:ext cx="3169920" cy="54692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9888855" y="4333875"/>
            <a:ext cx="1537970" cy="1537970"/>
            <a:chOff x="15573" y="6825"/>
            <a:chExt cx="2422" cy="2422"/>
          </a:xfrm>
        </p:grpSpPr>
        <p:sp>
          <p:nvSpPr>
            <p:cNvPr id="6" name="直角三角形 5"/>
            <p:cNvSpPr/>
            <p:nvPr/>
          </p:nvSpPr>
          <p:spPr>
            <a:xfrm flipH="1">
              <a:off x="15573" y="6825"/>
              <a:ext cx="2422" cy="2422"/>
            </a:xfrm>
            <a:prstGeom prst="rtTriangl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flipH="1">
              <a:off x="16017" y="7268"/>
              <a:ext cx="1978" cy="197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H="1">
              <a:off x="16439" y="7690"/>
              <a:ext cx="1556" cy="1556"/>
            </a:xfrm>
            <a:prstGeom prst="rtTriangle">
              <a:avLst/>
            </a:prstGeom>
            <a:solidFill>
              <a:schemeClr val="tx1">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10979150" y="611505"/>
            <a:ext cx="207010" cy="20701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966595" y="4135755"/>
            <a:ext cx="16675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038350" y="2611120"/>
            <a:ext cx="1887855" cy="1630045"/>
          </a:xfrm>
          <a:prstGeom prst="rect">
            <a:avLst/>
          </a:prstGeom>
          <a:noFill/>
        </p:spPr>
        <p:txBody>
          <a:bodyPr wrap="square" rtlCol="0">
            <a:spAutoFit/>
          </a:bodyPr>
          <a:lstStyle/>
          <a:p>
            <a:pPr algn="r"/>
            <a:r>
              <a:rPr lang="en-US" altLang="zh-CN" sz="10000" b="1">
                <a:solidFill>
                  <a:schemeClr val="bg1"/>
                </a:solidFill>
                <a:latin typeface="Arial" panose="020B0604020202020204" pitchFamily="34" charset="0"/>
                <a:cs typeface="Arial" panose="020B0604020202020204" pitchFamily="34" charset="0"/>
              </a:rPr>
              <a:t>01</a:t>
            </a:r>
            <a:endParaRPr lang="en-US" altLang="zh-CN" sz="10000" b="1">
              <a:solidFill>
                <a:schemeClr val="bg1"/>
              </a:solidFill>
              <a:latin typeface="Arial" panose="020B0604020202020204" pitchFamily="34" charset="0"/>
              <a:cs typeface="Arial" panose="020B0604020202020204" pitchFamily="34" charset="0"/>
            </a:endParaRPr>
          </a:p>
        </p:txBody>
      </p:sp>
      <p:sp>
        <p:nvSpPr>
          <p:cNvPr id="16" name="文本框 15"/>
          <p:cNvSpPr txBox="1"/>
          <p:nvPr/>
        </p:nvSpPr>
        <p:spPr>
          <a:xfrm>
            <a:off x="2132965" y="2306320"/>
            <a:ext cx="1610995" cy="398780"/>
          </a:xfrm>
          <a:prstGeom prst="rect">
            <a:avLst/>
          </a:prstGeom>
          <a:noFill/>
        </p:spPr>
        <p:txBody>
          <a:bodyPr wrap="square" rtlCol="0">
            <a:spAutoFit/>
          </a:bodyPr>
          <a:lstStyle/>
          <a:p>
            <a:pPr algn="r" fontAlgn="auto">
              <a:lnSpc>
                <a:spcPct val="100000"/>
              </a:lnSpc>
            </a:pPr>
            <a:r>
              <a:rPr lang="en-US" altLang="zh-CN" sz="2000" b="1">
                <a:solidFill>
                  <a:schemeClr val="bg1"/>
                </a:solidFill>
                <a:latin typeface="微软雅黑" panose="020B0503020204020204" charset="-122"/>
                <a:ea typeface="微软雅黑" panose="020B0503020204020204" charset="-122"/>
                <a:sym typeface="+mn-ea"/>
              </a:rPr>
              <a:t>PART ONE</a:t>
            </a:r>
            <a:endParaRPr lang="en-US" altLang="zh-CN" sz="2000" b="1">
              <a:solidFill>
                <a:schemeClr val="bg1"/>
              </a:solidFill>
              <a:latin typeface="微软雅黑" panose="020B0503020204020204" charset="-122"/>
              <a:ea typeface="微软雅黑" panose="020B0503020204020204" charset="-122"/>
              <a:sym typeface="+mn-ea"/>
            </a:endParaRPr>
          </a:p>
        </p:txBody>
      </p:sp>
      <p:sp>
        <p:nvSpPr>
          <p:cNvPr id="11" name="矩形 10"/>
          <p:cNvSpPr/>
          <p:nvPr/>
        </p:nvSpPr>
        <p:spPr>
          <a:xfrm>
            <a:off x="4643755" y="2638425"/>
            <a:ext cx="744220" cy="1193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556125" y="3030220"/>
            <a:ext cx="1921510" cy="460375"/>
          </a:xfrm>
          <a:prstGeom prst="rect">
            <a:avLst/>
          </a:prstGeom>
          <a:noFill/>
        </p:spPr>
        <p:txBody>
          <a:bodyPr wrap="square" rtlCol="0">
            <a:spAutoFit/>
          </a:bodyPr>
          <a:lstStyle/>
          <a:p>
            <a:pPr algn="dist"/>
            <a:r>
              <a:rPr lang="zh-CN" altLang="en-US" sz="2400" b="1">
                <a:solidFill>
                  <a:schemeClr val="tx1">
                    <a:lumMod val="75000"/>
                    <a:lumOff val="25000"/>
                  </a:schemeClr>
                </a:solidFill>
                <a:latin typeface="微软雅黑" panose="020B0503020204020204" charset="-122"/>
                <a:ea typeface="微软雅黑" panose="020B0503020204020204" charset="-122"/>
              </a:rPr>
              <a:t>团队介绍</a:t>
            </a:r>
            <a:endParaRPr lang="zh-CN" altLang="en-US" sz="2400" b="1">
              <a:solidFill>
                <a:schemeClr val="tx1">
                  <a:lumMod val="75000"/>
                  <a:lumOff val="25000"/>
                </a:schemeClr>
              </a:solidFill>
              <a:latin typeface="微软雅黑" panose="020B0503020204020204" charset="-122"/>
              <a:ea typeface="微软雅黑" panose="020B0503020204020204" charset="-122"/>
            </a:endParaRPr>
          </a:p>
        </p:txBody>
      </p:sp>
      <p:sp>
        <p:nvSpPr>
          <p:cNvPr id="45" name="文本框 44"/>
          <p:cNvSpPr txBox="1"/>
          <p:nvPr/>
        </p:nvSpPr>
        <p:spPr>
          <a:xfrm>
            <a:off x="4556125" y="3490595"/>
            <a:ext cx="5614670" cy="645160"/>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rPr>
              <a:t>Only by changing the way we treat the environment can we get along well with it.Only by saving the environment can save ourselves.</a:t>
            </a:r>
            <a:endParaRPr lang="zh-CN" altLang="en-US" sz="12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ppt_x-.2"/>
                                          </p:val>
                                        </p:tav>
                                        <p:tav tm="100000">
                                          <p:val>
                                            <p:strVal val="#ppt_x"/>
                                          </p:val>
                                        </p:tav>
                                      </p:tavLst>
                                    </p:anim>
                                    <p:anim calcmode="lin" valueType="num">
                                      <p:cBhvr>
                                        <p:cTn id="19"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0" dur="500"/>
                                        <p:tgtEl>
                                          <p:spTgt spid="16"/>
                                        </p:tgtEl>
                                      </p:cBhvr>
                                    </p:animEffect>
                                  </p:childTnLst>
                                </p:cTn>
                              </p:par>
                            </p:childTnLst>
                          </p:cTn>
                        </p:par>
                        <p:par>
                          <p:cTn id="21" fill="hold">
                            <p:stCondLst>
                              <p:cond delay="1500"/>
                            </p:stCondLst>
                            <p:childTnLst>
                              <p:par>
                                <p:cTn id="22" presetID="55" presetClass="entr" presetSubtype="0" fill="hold" grpId="0" nodeType="afterEffect">
                                  <p:stCondLst>
                                    <p:cond delay="0"/>
                                  </p:stCondLst>
                                  <p:childTnLst>
                                    <p:set>
                                      <p:cBhvr>
                                        <p:cTn id="23" dur="500"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strVal val="#ppt_w*0.70"/>
                                          </p:val>
                                        </p:tav>
                                        <p:tav tm="100000">
                                          <p:val>
                                            <p:strVal val="#ppt_w"/>
                                          </p:val>
                                        </p:tav>
                                      </p:tavLst>
                                    </p:anim>
                                    <p:anim calcmode="lin" valueType="num">
                                      <p:cBhvr>
                                        <p:cTn id="25" dur="500" fill="hold"/>
                                        <p:tgtEl>
                                          <p:spTgt spid="10"/>
                                        </p:tgtEl>
                                        <p:attrNameLst>
                                          <p:attrName>ppt_h</p:attrName>
                                        </p:attrNameLst>
                                      </p:cBhvr>
                                      <p:tavLst>
                                        <p:tav tm="0">
                                          <p:val>
                                            <p:strVal val="#ppt_h"/>
                                          </p:val>
                                        </p:tav>
                                        <p:tav tm="100000">
                                          <p:val>
                                            <p:strVal val="#ppt_h"/>
                                          </p:val>
                                        </p:tav>
                                      </p:tavLst>
                                    </p:anim>
                                    <p:animEffect transition="in" filter="fade">
                                      <p:cBhvr>
                                        <p:cTn id="26" dur="500"/>
                                        <p:tgtEl>
                                          <p:spTgt spid="10"/>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12" presetClass="entr" presetSubtype="4"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ppt_y</p:attrName>
                                        </p:attrNameLst>
                                      </p:cBhvr>
                                      <p:tavLst>
                                        <p:tav tm="0">
                                          <p:val>
                                            <p:strVal val="#ppt_y+#ppt_h*1.125000"/>
                                          </p:val>
                                        </p:tav>
                                        <p:tav tm="100000">
                                          <p:val>
                                            <p:strVal val="#ppt_y"/>
                                          </p:val>
                                        </p:tav>
                                      </p:tavLst>
                                    </p:anim>
                                    <p:animEffect transition="in" filter="wipe(up)">
                                      <p:cBhvr>
                                        <p:cTn id="39" dur="500"/>
                                        <p:tgtEl>
                                          <p:spTgt spid="13"/>
                                        </p:tgtEl>
                                      </p:cBhvr>
                                    </p:animEffect>
                                  </p:childTnLst>
                                </p:cTn>
                              </p:par>
                            </p:childTnLst>
                          </p:cTn>
                        </p:par>
                        <p:par>
                          <p:cTn id="40" fill="hold">
                            <p:stCondLst>
                              <p:cond delay="3500"/>
                            </p:stCondLst>
                            <p:childTnLst>
                              <p:par>
                                <p:cTn id="41" presetID="18" presetClass="entr" presetSubtype="12"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strips(downLeft)">
                                      <p:cBhvr>
                                        <p:cTn id="43" dur="500"/>
                                        <p:tgtEl>
                                          <p:spTgt spid="45"/>
                                        </p:tgtEl>
                                      </p:cBhvr>
                                    </p:animEffect>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1+#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bldLvl="0" animBg="1"/>
      <p:bldP spid="10" grpId="0"/>
      <p:bldP spid="16" grpId="0"/>
      <p:bldP spid="11" grpId="0" animBg="1"/>
      <p:bldP spid="13" grpId="0"/>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70600" y="-43180"/>
            <a:ext cx="6137910" cy="694436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640195" y="920115"/>
            <a:ext cx="4998720" cy="3185795"/>
          </a:xfrm>
          <a:prstGeom prst="rect">
            <a:avLst/>
          </a:prstGeom>
          <a:blipFill rotWithShape="1">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8646160" y="4352925"/>
            <a:ext cx="2987040" cy="337185"/>
          </a:xfrm>
          <a:prstGeom prst="rect">
            <a:avLst/>
          </a:prstGeom>
          <a:noFill/>
        </p:spPr>
        <p:txBody>
          <a:bodyPr wrap="square" rtlCol="0">
            <a:spAutoFit/>
          </a:bodyPr>
          <a:lstStyle/>
          <a:p>
            <a:pPr algn="r"/>
            <a:r>
              <a:rPr lang="zh-CN" altLang="en-US" sz="1600" b="1">
                <a:solidFill>
                  <a:schemeClr val="bg1"/>
                </a:solidFill>
                <a:latin typeface="微软雅黑" panose="020B0503020204020204" charset="-122"/>
                <a:ea typeface="微软雅黑" panose="020B0503020204020204" charset="-122"/>
              </a:rPr>
              <a:t>单击此处输入标题</a:t>
            </a:r>
            <a:endParaRPr lang="zh-CN" altLang="en-US" sz="1600" b="1">
              <a:solidFill>
                <a:schemeClr val="bg1"/>
              </a:solidFill>
              <a:latin typeface="微软雅黑" panose="020B0503020204020204" charset="-122"/>
              <a:ea typeface="微软雅黑" panose="020B0503020204020204" charset="-122"/>
            </a:endParaRPr>
          </a:p>
        </p:txBody>
      </p:sp>
      <p:sp>
        <p:nvSpPr>
          <p:cNvPr id="26" name="文本框 25"/>
          <p:cNvSpPr txBox="1"/>
          <p:nvPr/>
        </p:nvSpPr>
        <p:spPr>
          <a:xfrm>
            <a:off x="6455410" y="4832350"/>
            <a:ext cx="5178425" cy="598805"/>
          </a:xfrm>
          <a:prstGeom prst="rect">
            <a:avLst/>
          </a:prstGeom>
          <a:noFill/>
        </p:spPr>
        <p:txBody>
          <a:bodyPr wrap="square" rtlCol="0">
            <a:spAutoFit/>
          </a:bodyPr>
          <a:lstStyle/>
          <a:p>
            <a:pPr algn="r" fontAlgn="auto">
              <a:lnSpc>
                <a:spcPct val="150000"/>
              </a:lnSpc>
              <a:spcBef>
                <a:spcPts val="600"/>
              </a:spcBef>
            </a:pPr>
            <a:r>
              <a:rPr sz="1100">
                <a:solidFill>
                  <a:schemeClr val="bg1"/>
                </a:solidFill>
                <a:latin typeface="微软雅黑" panose="020B0503020204020204" charset="-122"/>
                <a:ea typeface="微软雅黑" panose="020B0503020204020204" charset="-122"/>
                <a:cs typeface="微软雅黑" panose="020B0503020204020204" charset="-122"/>
                <a:sym typeface="微软雅黑" panose="020B0503020204020204" charset="-122"/>
              </a:rPr>
              <a:t>Only by changing the way we treat the environment can we get along well with it.Only by saving the environment can save ourselves.</a:t>
            </a:r>
            <a:endParaRPr lang="zh-CN" altLang="en-US" sz="1100" dirty="0">
              <a:solidFill>
                <a:schemeClr val="bg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txBox="1"/>
          <p:nvPr/>
        </p:nvSpPr>
        <p:spPr>
          <a:xfrm>
            <a:off x="6454775" y="5572760"/>
            <a:ext cx="5179060" cy="598805"/>
          </a:xfrm>
          <a:prstGeom prst="rect">
            <a:avLst/>
          </a:prstGeom>
          <a:noFill/>
        </p:spPr>
        <p:txBody>
          <a:bodyPr wrap="square" rtlCol="0">
            <a:spAutoFit/>
          </a:bodyPr>
          <a:lstStyle/>
          <a:p>
            <a:pPr algn="r" fontAlgn="auto">
              <a:lnSpc>
                <a:spcPct val="150000"/>
              </a:lnSpc>
              <a:spcBef>
                <a:spcPts val="600"/>
              </a:spcBef>
            </a:pPr>
            <a:r>
              <a:rPr sz="1100">
                <a:solidFill>
                  <a:schemeClr val="bg1"/>
                </a:solidFill>
                <a:latin typeface="微软雅黑" panose="020B0503020204020204" charset="-122"/>
                <a:ea typeface="微软雅黑" panose="020B0503020204020204" charset="-122"/>
                <a:cs typeface="微软雅黑" panose="020B0503020204020204" charset="-122"/>
                <a:sym typeface="微软雅黑" panose="020B0503020204020204" charset="-122"/>
              </a:rPr>
              <a:t>Only by changing the way we treat the environment can we get along well with it.Only by saving the environment can save ourselves.</a:t>
            </a:r>
            <a:endParaRPr lang="zh-CN" altLang="en-US" sz="1100" dirty="0">
              <a:solidFill>
                <a:schemeClr val="bg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56" name="圈箭头"/>
          <p:cNvSpPr/>
          <p:nvPr/>
        </p:nvSpPr>
        <p:spPr>
          <a:xfrm>
            <a:off x="5153025" y="2162175"/>
            <a:ext cx="701040" cy="701040"/>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10"/>
          <p:cNvSpPr txBox="1"/>
          <p:nvPr/>
        </p:nvSpPr>
        <p:spPr>
          <a:xfrm>
            <a:off x="800100" y="1713230"/>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75000"/>
                    <a:lumOff val="25000"/>
                  </a:schemeClr>
                </a:solidFill>
                <a:latin typeface="微软雅黑" panose="020B0503020204020204" charset="-122"/>
                <a:ea typeface="微软雅黑" panose="020B0503020204020204" charset="-122"/>
              </a:rPr>
              <a:t>单击此处输入标题</a:t>
            </a:r>
            <a:endParaRPr lang="zh-CN" altLang="en-US" sz="1600" b="1">
              <a:solidFill>
                <a:schemeClr val="tx1">
                  <a:lumMod val="75000"/>
                  <a:lumOff val="25000"/>
                </a:schemeClr>
              </a:solidFill>
              <a:latin typeface="微软雅黑" panose="020B0503020204020204" charset="-122"/>
              <a:ea typeface="微软雅黑" panose="020B0503020204020204" charset="-122"/>
            </a:endParaRPr>
          </a:p>
        </p:txBody>
      </p:sp>
      <p:sp>
        <p:nvSpPr>
          <p:cNvPr id="10" name="文本框 9"/>
          <p:cNvSpPr txBox="1"/>
          <p:nvPr/>
        </p:nvSpPr>
        <p:spPr>
          <a:xfrm>
            <a:off x="800100" y="2139315"/>
            <a:ext cx="4016375" cy="852805"/>
          </a:xfrm>
          <a:prstGeom prst="rect">
            <a:avLst/>
          </a:prstGeom>
          <a:noFill/>
        </p:spPr>
        <p:txBody>
          <a:bodyPr wrap="square" rtlCol="0">
            <a:spAutoFit/>
          </a:bodyPr>
          <a:lstStyle/>
          <a:p>
            <a:pPr algn="l" fontAlgn="auto">
              <a:lnSpc>
                <a:spcPct val="150000"/>
              </a:lnSpc>
              <a:spcBef>
                <a:spcPts val="600"/>
              </a:spcBef>
            </a:pPr>
            <a:r>
              <a:rPr sz="1100">
                <a:solidFill>
                  <a:schemeClr val="tx1">
                    <a:lumMod val="75000"/>
                    <a:lumOff val="25000"/>
                  </a:schemeClr>
                </a:solidFill>
                <a:latin typeface="微软雅黑" panose="020B0503020204020204" charset="-122"/>
                <a:ea typeface="微软雅黑" panose="020B0503020204020204" charset="-122"/>
                <a:cs typeface="+mn-ea"/>
                <a:sym typeface="+mn-ea"/>
              </a:rPr>
              <a:t>Only by changing the way we treat the environment can we get along well with it.Only by saving the environment can save ourselves.</a:t>
            </a:r>
            <a:endParaRPr lang="zh-CN" altLang="en-US" sz="11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01" name="微信"/>
          <p:cNvSpPr/>
          <p:nvPr/>
        </p:nvSpPr>
        <p:spPr>
          <a:xfrm>
            <a:off x="893445" y="5234940"/>
            <a:ext cx="335280" cy="26733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2" name="微博"/>
          <p:cNvSpPr/>
          <p:nvPr/>
        </p:nvSpPr>
        <p:spPr>
          <a:xfrm>
            <a:off x="1511300" y="5234940"/>
            <a:ext cx="315595" cy="28892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Facebook"/>
          <p:cNvSpPr/>
          <p:nvPr/>
        </p:nvSpPr>
        <p:spPr bwMode="auto">
          <a:xfrm>
            <a:off x="2100580" y="5235575"/>
            <a:ext cx="288290" cy="288290"/>
          </a:xfrm>
          <a:custGeom>
            <a:avLst/>
            <a:gdLst>
              <a:gd name="T0" fmla="*/ 1619882 w 3951"/>
              <a:gd name="T1" fmla="*/ 1800397 h 3950"/>
              <a:gd name="T2" fmla="*/ 1077795 w 3951"/>
              <a:gd name="T3" fmla="*/ 1800397 h 3950"/>
              <a:gd name="T4" fmla="*/ 1077795 w 3951"/>
              <a:gd name="T5" fmla="*/ 1153621 h 3950"/>
              <a:gd name="T6" fmla="*/ 1290075 w 3951"/>
              <a:gd name="T7" fmla="*/ 1153621 h 3950"/>
              <a:gd name="T8" fmla="*/ 1290075 w 3951"/>
              <a:gd name="T9" fmla="*/ 901110 h 3950"/>
              <a:gd name="T10" fmla="*/ 1080984 w 3951"/>
              <a:gd name="T11" fmla="*/ 901110 h 3950"/>
              <a:gd name="T12" fmla="*/ 1080984 w 3951"/>
              <a:gd name="T13" fmla="*/ 753432 h 3950"/>
              <a:gd name="T14" fmla="*/ 1160703 w 3951"/>
              <a:gd name="T15" fmla="*/ 683695 h 3950"/>
              <a:gd name="T16" fmla="*/ 1365238 w 3951"/>
              <a:gd name="T17" fmla="*/ 682783 h 3950"/>
              <a:gd name="T18" fmla="*/ 1365238 w 3951"/>
              <a:gd name="T19" fmla="*/ 433918 h 3950"/>
              <a:gd name="T20" fmla="*/ 1037708 w 3951"/>
              <a:gd name="T21" fmla="*/ 433918 h 3950"/>
              <a:gd name="T22" fmla="*/ 791719 w 3951"/>
              <a:gd name="T23" fmla="*/ 705118 h 3950"/>
              <a:gd name="T24" fmla="*/ 791719 w 3951"/>
              <a:gd name="T25" fmla="*/ 901566 h 3950"/>
              <a:gd name="T26" fmla="*/ 610417 w 3951"/>
              <a:gd name="T27" fmla="*/ 901566 h 3950"/>
              <a:gd name="T28" fmla="*/ 609506 w 3951"/>
              <a:gd name="T29" fmla="*/ 1153621 h 3950"/>
              <a:gd name="T30" fmla="*/ 791719 w 3951"/>
              <a:gd name="T31" fmla="*/ 1153621 h 3950"/>
              <a:gd name="T32" fmla="*/ 791719 w 3951"/>
              <a:gd name="T33" fmla="*/ 1800397 h 3950"/>
              <a:gd name="T34" fmla="*/ 179936 w 3951"/>
              <a:gd name="T35" fmla="*/ 1800397 h 3950"/>
              <a:gd name="T36" fmla="*/ 0 w 3951"/>
              <a:gd name="T37" fmla="*/ 1620357 h 3950"/>
              <a:gd name="T38" fmla="*/ 0 w 3951"/>
              <a:gd name="T39" fmla="*/ 180040 h 3950"/>
              <a:gd name="T40" fmla="*/ 179936 w 3951"/>
              <a:gd name="T41" fmla="*/ 0 h 3950"/>
              <a:gd name="T42" fmla="*/ 1619882 w 3951"/>
              <a:gd name="T43" fmla="*/ 0 h 3950"/>
              <a:gd name="T44" fmla="*/ 1799818 w 3951"/>
              <a:gd name="T45" fmla="*/ 180040 h 3950"/>
              <a:gd name="T46" fmla="*/ 1799818 w 3951"/>
              <a:gd name="T47" fmla="*/ 1620357 h 3950"/>
              <a:gd name="T48" fmla="*/ 1619882 w 3951"/>
              <a:gd name="T49" fmla="*/ 1800397 h 3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1" h="3950">
                <a:moveTo>
                  <a:pt x="3556" y="3950"/>
                </a:moveTo>
                <a:cubicBezTo>
                  <a:pt x="2366" y="3950"/>
                  <a:pt x="2366" y="3950"/>
                  <a:pt x="2366" y="3950"/>
                </a:cubicBezTo>
                <a:cubicBezTo>
                  <a:pt x="2366" y="2531"/>
                  <a:pt x="2366" y="2531"/>
                  <a:pt x="2366" y="2531"/>
                </a:cubicBezTo>
                <a:cubicBezTo>
                  <a:pt x="2832" y="2531"/>
                  <a:pt x="2832" y="2531"/>
                  <a:pt x="2832" y="2531"/>
                </a:cubicBezTo>
                <a:cubicBezTo>
                  <a:pt x="2832" y="1977"/>
                  <a:pt x="2832" y="1977"/>
                  <a:pt x="2832" y="1977"/>
                </a:cubicBezTo>
                <a:cubicBezTo>
                  <a:pt x="2373" y="1977"/>
                  <a:pt x="2373" y="1977"/>
                  <a:pt x="2373" y="1977"/>
                </a:cubicBezTo>
                <a:cubicBezTo>
                  <a:pt x="2373" y="1653"/>
                  <a:pt x="2373" y="1653"/>
                  <a:pt x="2373" y="1653"/>
                </a:cubicBezTo>
                <a:cubicBezTo>
                  <a:pt x="2373" y="1653"/>
                  <a:pt x="2376" y="1500"/>
                  <a:pt x="2548" y="1500"/>
                </a:cubicBezTo>
                <a:cubicBezTo>
                  <a:pt x="2720" y="1500"/>
                  <a:pt x="2997" y="1498"/>
                  <a:pt x="2997" y="1498"/>
                </a:cubicBezTo>
                <a:cubicBezTo>
                  <a:pt x="2997" y="952"/>
                  <a:pt x="2997" y="952"/>
                  <a:pt x="2997" y="952"/>
                </a:cubicBezTo>
                <a:cubicBezTo>
                  <a:pt x="2997" y="952"/>
                  <a:pt x="2243" y="952"/>
                  <a:pt x="2278" y="952"/>
                </a:cubicBezTo>
                <a:cubicBezTo>
                  <a:pt x="1774" y="952"/>
                  <a:pt x="1738" y="1547"/>
                  <a:pt x="1738" y="1547"/>
                </a:cubicBezTo>
                <a:cubicBezTo>
                  <a:pt x="1738" y="1978"/>
                  <a:pt x="1738" y="1978"/>
                  <a:pt x="1738" y="1978"/>
                </a:cubicBezTo>
                <a:cubicBezTo>
                  <a:pt x="1340" y="1978"/>
                  <a:pt x="1340" y="1978"/>
                  <a:pt x="1340" y="1978"/>
                </a:cubicBezTo>
                <a:cubicBezTo>
                  <a:pt x="1338" y="2531"/>
                  <a:pt x="1338" y="2531"/>
                  <a:pt x="1338" y="2531"/>
                </a:cubicBezTo>
                <a:cubicBezTo>
                  <a:pt x="1738" y="2531"/>
                  <a:pt x="1738" y="2531"/>
                  <a:pt x="1738" y="2531"/>
                </a:cubicBezTo>
                <a:cubicBezTo>
                  <a:pt x="1738" y="3950"/>
                  <a:pt x="1738" y="3950"/>
                  <a:pt x="1738" y="3950"/>
                </a:cubicBezTo>
                <a:cubicBezTo>
                  <a:pt x="395" y="3950"/>
                  <a:pt x="395" y="3950"/>
                  <a:pt x="395" y="3950"/>
                </a:cubicBezTo>
                <a:cubicBezTo>
                  <a:pt x="177" y="3950"/>
                  <a:pt x="0" y="3773"/>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3"/>
                  <a:pt x="3774" y="3950"/>
                  <a:pt x="3556" y="395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5" name="文本框 14"/>
          <p:cNvSpPr txBox="1"/>
          <p:nvPr/>
        </p:nvSpPr>
        <p:spPr>
          <a:xfrm>
            <a:off x="800100" y="3367405"/>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75000"/>
                    <a:lumOff val="25000"/>
                  </a:schemeClr>
                </a:solidFill>
                <a:latin typeface="微软雅黑" panose="020B0503020204020204" charset="-122"/>
                <a:ea typeface="微软雅黑" panose="020B0503020204020204" charset="-122"/>
              </a:rPr>
              <a:t>单击此处输入标题</a:t>
            </a:r>
            <a:endParaRPr lang="zh-CN" altLang="en-US" sz="1600" b="1">
              <a:solidFill>
                <a:schemeClr val="tx1">
                  <a:lumMod val="75000"/>
                  <a:lumOff val="25000"/>
                </a:schemeClr>
              </a:solidFill>
              <a:latin typeface="微软雅黑" panose="020B0503020204020204" charset="-122"/>
              <a:ea typeface="微软雅黑" panose="020B0503020204020204" charset="-122"/>
            </a:endParaRPr>
          </a:p>
        </p:txBody>
      </p:sp>
      <p:sp>
        <p:nvSpPr>
          <p:cNvPr id="16" name="文本框 15"/>
          <p:cNvSpPr txBox="1"/>
          <p:nvPr/>
        </p:nvSpPr>
        <p:spPr>
          <a:xfrm>
            <a:off x="800100" y="3793490"/>
            <a:ext cx="4016375" cy="852805"/>
          </a:xfrm>
          <a:prstGeom prst="rect">
            <a:avLst/>
          </a:prstGeom>
          <a:noFill/>
        </p:spPr>
        <p:txBody>
          <a:bodyPr wrap="square" rtlCol="0">
            <a:spAutoFit/>
          </a:bodyPr>
          <a:lstStyle/>
          <a:p>
            <a:pPr algn="l" fontAlgn="auto">
              <a:lnSpc>
                <a:spcPct val="150000"/>
              </a:lnSpc>
              <a:spcBef>
                <a:spcPts val="600"/>
              </a:spcBef>
            </a:pPr>
            <a:r>
              <a:rPr sz="1100">
                <a:solidFill>
                  <a:schemeClr val="tx1">
                    <a:lumMod val="75000"/>
                    <a:lumOff val="25000"/>
                  </a:schemeClr>
                </a:solidFill>
                <a:latin typeface="微软雅黑" panose="020B0503020204020204" charset="-122"/>
                <a:ea typeface="微软雅黑" panose="020B0503020204020204" charset="-122"/>
                <a:cs typeface="+mn-ea"/>
                <a:sym typeface="+mn-ea"/>
              </a:rPr>
              <a:t>Only by changing the way we treat the environment can we get along well with it.Only by saving the environment can save ourselves.</a:t>
            </a:r>
            <a:endParaRPr lang="zh-CN" altLang="en-US" sz="1100"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9" name="组合 8"/>
          <p:cNvGrpSpPr/>
          <p:nvPr/>
        </p:nvGrpSpPr>
        <p:grpSpPr>
          <a:xfrm>
            <a:off x="582295" y="536575"/>
            <a:ext cx="328930" cy="328930"/>
            <a:chOff x="8464" y="2877"/>
            <a:chExt cx="2411" cy="2411"/>
          </a:xfrm>
        </p:grpSpPr>
        <p:sp>
          <p:nvSpPr>
            <p:cNvPr id="12" name="椭圆 11"/>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2" presetClass="entr" presetSubtype="4" fill="hold" grpId="1"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par>
                          <p:cTn id="24" fill="hold">
                            <p:stCondLst>
                              <p:cond delay="2000"/>
                            </p:stCondLst>
                            <p:childTnLst>
                              <p:par>
                                <p:cTn id="25" presetID="12" presetClass="entr" presetSubtype="4" fill="hold" grpId="2"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childTnLst>
                          </p:cTn>
                        </p:par>
                        <p:par>
                          <p:cTn id="29" fill="hold">
                            <p:stCondLst>
                              <p:cond delay="2500"/>
                            </p:stCondLst>
                            <p:childTnLst>
                              <p:par>
                                <p:cTn id="30" presetID="12" presetClass="entr" presetSubtype="4" fill="hold" grpId="1"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par>
                          <p:cTn id="34" fill="hold">
                            <p:stCondLst>
                              <p:cond delay="3000"/>
                            </p:stCondLst>
                            <p:childTnLst>
                              <p:par>
                                <p:cTn id="35" presetID="12" presetClass="entr" presetSubtype="4" fill="hold" grpId="2"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p:tgtEl>
                                          <p:spTgt spid="16"/>
                                        </p:tgtEl>
                                        <p:attrNameLst>
                                          <p:attrName>ppt_y</p:attrName>
                                        </p:attrNameLst>
                                      </p:cBhvr>
                                      <p:tavLst>
                                        <p:tav tm="0">
                                          <p:val>
                                            <p:strVal val="#ppt_y+#ppt_h*1.125000"/>
                                          </p:val>
                                        </p:tav>
                                        <p:tav tm="100000">
                                          <p:val>
                                            <p:strVal val="#ppt_y"/>
                                          </p:val>
                                        </p:tav>
                                      </p:tavLst>
                                    </p:anim>
                                    <p:animEffect transition="in" filter="wipe(up)">
                                      <p:cBhvr>
                                        <p:cTn id="38" dur="500"/>
                                        <p:tgtEl>
                                          <p:spTgt spid="16"/>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301"/>
                                        </p:tgtEl>
                                        <p:attrNameLst>
                                          <p:attrName>style.visibility</p:attrName>
                                        </p:attrNameLst>
                                      </p:cBhvr>
                                      <p:to>
                                        <p:strVal val="visible"/>
                                      </p:to>
                                    </p:set>
                                    <p:anim calcmode="lin" valueType="num">
                                      <p:cBhvr>
                                        <p:cTn id="42" dur="500" fill="hold"/>
                                        <p:tgtEl>
                                          <p:spTgt spid="301"/>
                                        </p:tgtEl>
                                        <p:attrNameLst>
                                          <p:attrName>ppt_w</p:attrName>
                                        </p:attrNameLst>
                                      </p:cBhvr>
                                      <p:tavLst>
                                        <p:tav tm="0">
                                          <p:val>
                                            <p:fltVal val="0"/>
                                          </p:val>
                                        </p:tav>
                                        <p:tav tm="100000">
                                          <p:val>
                                            <p:strVal val="#ppt_w"/>
                                          </p:val>
                                        </p:tav>
                                      </p:tavLst>
                                    </p:anim>
                                    <p:anim calcmode="lin" valueType="num">
                                      <p:cBhvr>
                                        <p:cTn id="43" dur="500" fill="hold"/>
                                        <p:tgtEl>
                                          <p:spTgt spid="301"/>
                                        </p:tgtEl>
                                        <p:attrNameLst>
                                          <p:attrName>ppt_h</p:attrName>
                                        </p:attrNameLst>
                                      </p:cBhvr>
                                      <p:tavLst>
                                        <p:tav tm="0">
                                          <p:val>
                                            <p:fltVal val="0"/>
                                          </p:val>
                                        </p:tav>
                                        <p:tav tm="100000">
                                          <p:val>
                                            <p:strVal val="#ppt_h"/>
                                          </p:val>
                                        </p:tav>
                                      </p:tavLst>
                                    </p:anim>
                                    <p:animEffect transition="in" filter="fade">
                                      <p:cBhvr>
                                        <p:cTn id="44" dur="500"/>
                                        <p:tgtEl>
                                          <p:spTgt spid="301"/>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302"/>
                                        </p:tgtEl>
                                        <p:attrNameLst>
                                          <p:attrName>style.visibility</p:attrName>
                                        </p:attrNameLst>
                                      </p:cBhvr>
                                      <p:to>
                                        <p:strVal val="visible"/>
                                      </p:to>
                                    </p:set>
                                    <p:anim calcmode="lin" valueType="num">
                                      <p:cBhvr>
                                        <p:cTn id="48" dur="500" fill="hold"/>
                                        <p:tgtEl>
                                          <p:spTgt spid="302"/>
                                        </p:tgtEl>
                                        <p:attrNameLst>
                                          <p:attrName>ppt_w</p:attrName>
                                        </p:attrNameLst>
                                      </p:cBhvr>
                                      <p:tavLst>
                                        <p:tav tm="0">
                                          <p:val>
                                            <p:fltVal val="0"/>
                                          </p:val>
                                        </p:tav>
                                        <p:tav tm="100000">
                                          <p:val>
                                            <p:strVal val="#ppt_w"/>
                                          </p:val>
                                        </p:tav>
                                      </p:tavLst>
                                    </p:anim>
                                    <p:anim calcmode="lin" valueType="num">
                                      <p:cBhvr>
                                        <p:cTn id="49" dur="500" fill="hold"/>
                                        <p:tgtEl>
                                          <p:spTgt spid="302"/>
                                        </p:tgtEl>
                                        <p:attrNameLst>
                                          <p:attrName>ppt_h</p:attrName>
                                        </p:attrNameLst>
                                      </p:cBhvr>
                                      <p:tavLst>
                                        <p:tav tm="0">
                                          <p:val>
                                            <p:fltVal val="0"/>
                                          </p:val>
                                        </p:tav>
                                        <p:tav tm="100000">
                                          <p:val>
                                            <p:strVal val="#ppt_h"/>
                                          </p:val>
                                        </p:tav>
                                      </p:tavLst>
                                    </p:anim>
                                    <p:animEffect transition="in" filter="fade">
                                      <p:cBhvr>
                                        <p:cTn id="50" dur="500"/>
                                        <p:tgtEl>
                                          <p:spTgt spid="302"/>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56"/>
                                        </p:tgtEl>
                                        <p:attrNameLst>
                                          <p:attrName>style.visibility</p:attrName>
                                        </p:attrNameLst>
                                      </p:cBhvr>
                                      <p:to>
                                        <p:strVal val="visible"/>
                                      </p:to>
                                    </p:set>
                                    <p:anim calcmode="lin" valueType="num">
                                      <p:cBhvr>
                                        <p:cTn id="60" dur="500" fill="hold"/>
                                        <p:tgtEl>
                                          <p:spTgt spid="156"/>
                                        </p:tgtEl>
                                        <p:attrNameLst>
                                          <p:attrName>ppt_w</p:attrName>
                                        </p:attrNameLst>
                                      </p:cBhvr>
                                      <p:tavLst>
                                        <p:tav tm="0">
                                          <p:val>
                                            <p:fltVal val="0"/>
                                          </p:val>
                                        </p:tav>
                                        <p:tav tm="100000">
                                          <p:val>
                                            <p:strVal val="#ppt_w"/>
                                          </p:val>
                                        </p:tav>
                                      </p:tavLst>
                                    </p:anim>
                                    <p:anim calcmode="lin" valueType="num">
                                      <p:cBhvr>
                                        <p:cTn id="61" dur="500" fill="hold"/>
                                        <p:tgtEl>
                                          <p:spTgt spid="156"/>
                                        </p:tgtEl>
                                        <p:attrNameLst>
                                          <p:attrName>ppt_h</p:attrName>
                                        </p:attrNameLst>
                                      </p:cBhvr>
                                      <p:tavLst>
                                        <p:tav tm="0">
                                          <p:val>
                                            <p:fltVal val="0"/>
                                          </p:val>
                                        </p:tav>
                                        <p:tav tm="100000">
                                          <p:val>
                                            <p:strVal val="#ppt_h"/>
                                          </p:val>
                                        </p:tav>
                                      </p:tavLst>
                                    </p:anim>
                                    <p:animEffect transition="in" filter="fade">
                                      <p:cBhvr>
                                        <p:cTn id="62" dur="500"/>
                                        <p:tgtEl>
                                          <p:spTgt spid="156"/>
                                        </p:tgtEl>
                                      </p:cBhvr>
                                    </p:animEffect>
                                  </p:childTnLst>
                                </p:cTn>
                              </p:par>
                            </p:childTnLst>
                          </p:cTn>
                        </p:par>
                        <p:par>
                          <p:cTn id="63" fill="hold">
                            <p:stCondLst>
                              <p:cond delay="5500"/>
                            </p:stCondLst>
                            <p:childTnLst>
                              <p:par>
                                <p:cTn id="64" presetID="47" presetClass="entr" presetSubtype="0"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500"/>
                                        <p:tgtEl>
                                          <p:spTgt spid="2"/>
                                        </p:tgtEl>
                                      </p:cBhvr>
                                    </p:animEffect>
                                    <p:anim calcmode="lin" valueType="num">
                                      <p:cBhvr>
                                        <p:cTn id="67" dur="500" fill="hold"/>
                                        <p:tgtEl>
                                          <p:spTgt spid="2"/>
                                        </p:tgtEl>
                                        <p:attrNameLst>
                                          <p:attrName>ppt_x</p:attrName>
                                        </p:attrNameLst>
                                      </p:cBhvr>
                                      <p:tavLst>
                                        <p:tav tm="0">
                                          <p:val>
                                            <p:strVal val="#ppt_x"/>
                                          </p:val>
                                        </p:tav>
                                        <p:tav tm="100000">
                                          <p:val>
                                            <p:strVal val="#ppt_x"/>
                                          </p:val>
                                        </p:tav>
                                      </p:tavLst>
                                    </p:anim>
                                    <p:anim calcmode="lin" valueType="num">
                                      <p:cBhvr>
                                        <p:cTn id="68" dur="500" fill="hold"/>
                                        <p:tgtEl>
                                          <p:spTgt spid="2"/>
                                        </p:tgtEl>
                                        <p:attrNameLst>
                                          <p:attrName>ppt_y</p:attrName>
                                        </p:attrNameLst>
                                      </p:cBhvr>
                                      <p:tavLst>
                                        <p:tav tm="0">
                                          <p:val>
                                            <p:strVal val="#ppt_y-.1"/>
                                          </p:val>
                                        </p:tav>
                                        <p:tav tm="100000">
                                          <p:val>
                                            <p:strVal val="#ppt_y"/>
                                          </p:val>
                                        </p:tav>
                                      </p:tavLst>
                                    </p:anim>
                                  </p:childTnLst>
                                </p:cTn>
                              </p:par>
                            </p:childTnLst>
                          </p:cTn>
                        </p:par>
                        <p:par>
                          <p:cTn id="69" fill="hold">
                            <p:stCondLst>
                              <p:cond delay="6000"/>
                            </p:stCondLst>
                            <p:childTnLst>
                              <p:par>
                                <p:cTn id="70" presetID="22" presetClass="entr" presetSubtype="2"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wipe(right)">
                                      <p:cBhvr>
                                        <p:cTn id="72" dur="500"/>
                                        <p:tgtEl>
                                          <p:spTgt spid="25"/>
                                        </p:tgtEl>
                                      </p:cBhvr>
                                    </p:animEffect>
                                  </p:childTnLst>
                                </p:cTn>
                              </p:par>
                            </p:childTnLst>
                          </p:cTn>
                        </p:par>
                        <p:par>
                          <p:cTn id="73" fill="hold">
                            <p:stCondLst>
                              <p:cond delay="6500"/>
                            </p:stCondLst>
                            <p:childTnLst>
                              <p:par>
                                <p:cTn id="74" presetID="22" presetClass="entr" presetSubtype="2"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right)">
                                      <p:cBhvr>
                                        <p:cTn id="76" dur="500"/>
                                        <p:tgtEl>
                                          <p:spTgt spid="26"/>
                                        </p:tgtEl>
                                      </p:cBhvr>
                                    </p:animEffect>
                                  </p:childTnLst>
                                </p:cTn>
                              </p:par>
                            </p:childTnLst>
                          </p:cTn>
                        </p:par>
                        <p:par>
                          <p:cTn id="77" fill="hold">
                            <p:stCondLst>
                              <p:cond delay="7000"/>
                            </p:stCondLst>
                            <p:childTnLst>
                              <p:par>
                                <p:cTn id="78" presetID="22" presetClass="entr" presetSubtype="2"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right)">
                                      <p:cBhvr>
                                        <p:cTn id="8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25" grpId="0"/>
      <p:bldP spid="26" grpId="0"/>
      <p:bldP spid="6" grpId="0"/>
      <p:bldP spid="156" grpId="0" bldLvl="0" animBg="1"/>
      <p:bldP spid="11" grpId="0"/>
      <p:bldP spid="11" grpId="1"/>
      <p:bldP spid="10" grpId="0"/>
      <p:bldP spid="10" grpId="1"/>
      <p:bldP spid="10" grpId="2"/>
      <p:bldP spid="301" grpId="0" bldLvl="0" animBg="1"/>
      <p:bldP spid="302" grpId="0" bldLvl="0" animBg="1"/>
      <p:bldP spid="14" grpId="0" bldLvl="0" animBg="1"/>
      <p:bldP spid="15" grpId="0"/>
      <p:bldP spid="15" grpId="1"/>
      <p:bldP spid="16" grpId="0"/>
      <p:bldP spid="16" grpId="1"/>
      <p:bldP spid="16" grpId="2"/>
      <p:bldP spid="1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cxnSp>
        <p:nvCxnSpPr>
          <p:cNvPr id="6" name="直接连接符 5"/>
          <p:cNvCxnSpPr/>
          <p:nvPr/>
        </p:nvCxnSpPr>
        <p:spPr>
          <a:xfrm flipV="1">
            <a:off x="5766118" y="3196273"/>
            <a:ext cx="1601788" cy="936625"/>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7518718" y="3261360"/>
            <a:ext cx="1816100" cy="736600"/>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9580880" y="3320098"/>
            <a:ext cx="1122363" cy="568325"/>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52085" y="3930015"/>
            <a:ext cx="693420" cy="694690"/>
            <a:chOff x="8463" y="6453"/>
            <a:chExt cx="1092" cy="1094"/>
          </a:xfrm>
          <a:solidFill>
            <a:srgbClr val="3A1578"/>
          </a:solidFill>
        </p:grpSpPr>
        <p:sp>
          <p:nvSpPr>
            <p:cNvPr id="11" name="椭圆 10"/>
            <p:cNvSpPr/>
            <p:nvPr/>
          </p:nvSpPr>
          <p:spPr>
            <a:xfrm>
              <a:off x="8463" y="6453"/>
              <a:ext cx="1093" cy="109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15" name="KSO_Shape"/>
            <p:cNvSpPr>
              <a:spLocks noChangeAspect="1"/>
            </p:cNvSpPr>
            <p:nvPr/>
          </p:nvSpPr>
          <p:spPr>
            <a:xfrm>
              <a:off x="8725" y="6810"/>
              <a:ext cx="568" cy="380"/>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grpSp>
      <p:grpSp>
        <p:nvGrpSpPr>
          <p:cNvPr id="16" name="组合 15"/>
          <p:cNvGrpSpPr/>
          <p:nvPr/>
        </p:nvGrpSpPr>
        <p:grpSpPr>
          <a:xfrm>
            <a:off x="7004685" y="2816860"/>
            <a:ext cx="693420" cy="693420"/>
            <a:chOff x="11223" y="4700"/>
            <a:chExt cx="1092" cy="1092"/>
          </a:xfrm>
          <a:solidFill>
            <a:srgbClr val="3A1578"/>
          </a:solidFill>
        </p:grpSpPr>
        <p:sp>
          <p:nvSpPr>
            <p:cNvPr id="17" name="椭圆 16"/>
            <p:cNvSpPr/>
            <p:nvPr/>
          </p:nvSpPr>
          <p:spPr>
            <a:xfrm>
              <a:off x="11223" y="4700"/>
              <a:ext cx="1093" cy="109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18" name="KSO_Shape"/>
            <p:cNvSpPr>
              <a:spLocks noChangeAspect="1"/>
            </p:cNvSpPr>
            <p:nvPr/>
          </p:nvSpPr>
          <p:spPr>
            <a:xfrm flipH="1">
              <a:off x="11485" y="5020"/>
              <a:ext cx="568" cy="450"/>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grpSp>
      <p:grpSp>
        <p:nvGrpSpPr>
          <p:cNvPr id="19" name="组合 18"/>
          <p:cNvGrpSpPr/>
          <p:nvPr/>
        </p:nvGrpSpPr>
        <p:grpSpPr>
          <a:xfrm>
            <a:off x="8987155" y="3787140"/>
            <a:ext cx="694690" cy="693420"/>
            <a:chOff x="14345" y="6228"/>
            <a:chExt cx="1094" cy="1092"/>
          </a:xfrm>
          <a:solidFill>
            <a:srgbClr val="3A1578"/>
          </a:solidFill>
        </p:grpSpPr>
        <p:sp>
          <p:nvSpPr>
            <p:cNvPr id="20" name="椭圆 19"/>
            <p:cNvSpPr/>
            <p:nvPr/>
          </p:nvSpPr>
          <p:spPr>
            <a:xfrm>
              <a:off x="14345" y="6228"/>
              <a:ext cx="1095" cy="109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21" name="KSO_Shape"/>
            <p:cNvSpPr>
              <a:spLocks noChangeAspect="1"/>
            </p:cNvSpPr>
            <p:nvPr/>
          </p:nvSpPr>
          <p:spPr>
            <a:xfrm>
              <a:off x="14610" y="6540"/>
              <a:ext cx="565" cy="465"/>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grpSp>
      <p:grpSp>
        <p:nvGrpSpPr>
          <p:cNvPr id="22" name="组合 21"/>
          <p:cNvGrpSpPr/>
          <p:nvPr/>
        </p:nvGrpSpPr>
        <p:grpSpPr>
          <a:xfrm>
            <a:off x="10536555" y="2816860"/>
            <a:ext cx="693420" cy="693420"/>
            <a:chOff x="16785" y="4700"/>
            <a:chExt cx="1092" cy="1092"/>
          </a:xfrm>
          <a:solidFill>
            <a:srgbClr val="3A1578"/>
          </a:solidFill>
        </p:grpSpPr>
        <p:sp>
          <p:nvSpPr>
            <p:cNvPr id="23" name="椭圆 22"/>
            <p:cNvSpPr/>
            <p:nvPr/>
          </p:nvSpPr>
          <p:spPr>
            <a:xfrm>
              <a:off x="16785" y="4700"/>
              <a:ext cx="1093" cy="109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p:txBody>
        </p:sp>
        <p:sp>
          <p:nvSpPr>
            <p:cNvPr id="23565" name="KSO_Shape"/>
            <p:cNvSpPr>
              <a:spLocks noChangeAspect="1"/>
            </p:cNvSpPr>
            <p:nvPr/>
          </p:nvSpPr>
          <p:spPr>
            <a:xfrm>
              <a:off x="17048" y="5035"/>
              <a:ext cx="567" cy="4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w="9525">
              <a:noFill/>
            </a:ln>
          </p:spPr>
          <p:txBody>
            <a:bodyPr/>
            <a:lstStyle/>
            <a:p>
              <a:endParaRPr lang="zh-CN" altLang="en-US">
                <a:solidFill>
                  <a:schemeClr val="tx1">
                    <a:lumMod val="75000"/>
                    <a:lumOff val="25000"/>
                  </a:schemeClr>
                </a:solidFill>
              </a:endParaRPr>
            </a:p>
          </p:txBody>
        </p:sp>
      </p:grpSp>
      <p:sp>
        <p:nvSpPr>
          <p:cNvPr id="23566" name="矩形 14"/>
          <p:cNvSpPr/>
          <p:nvPr/>
        </p:nvSpPr>
        <p:spPr>
          <a:xfrm>
            <a:off x="5946140" y="4156393"/>
            <a:ext cx="1605280" cy="306705"/>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l" eaLnBrk="1" hangingPunct="1">
              <a:lnSpc>
                <a:spcPct val="100000"/>
              </a:lnSpc>
              <a:buNone/>
            </a:pPr>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3567" name="矩形 15"/>
          <p:cNvSpPr/>
          <p:nvPr/>
        </p:nvSpPr>
        <p:spPr>
          <a:xfrm>
            <a:off x="8429943" y="4625023"/>
            <a:ext cx="1605280" cy="306705"/>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l" eaLnBrk="1" hangingPunct="1">
              <a:lnSpc>
                <a:spcPct val="100000"/>
              </a:lnSpc>
              <a:buNone/>
            </a:pPr>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3568" name="矩形 16"/>
          <p:cNvSpPr/>
          <p:nvPr/>
        </p:nvSpPr>
        <p:spPr>
          <a:xfrm>
            <a:off x="9978708" y="2408873"/>
            <a:ext cx="1605280" cy="306705"/>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l" eaLnBrk="1" hangingPunct="1">
              <a:lnSpc>
                <a:spcPct val="100000"/>
              </a:lnSpc>
              <a:buNone/>
            </a:pPr>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3569" name="矩形 17"/>
          <p:cNvSpPr/>
          <p:nvPr/>
        </p:nvSpPr>
        <p:spPr>
          <a:xfrm>
            <a:off x="6447790" y="2409190"/>
            <a:ext cx="1605280" cy="306705"/>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l" eaLnBrk="1" hangingPunct="1">
              <a:lnSpc>
                <a:spcPct val="100000"/>
              </a:lnSpc>
              <a:buNone/>
            </a:pPr>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3570" name="矩形 18"/>
          <p:cNvSpPr/>
          <p:nvPr/>
        </p:nvSpPr>
        <p:spPr>
          <a:xfrm>
            <a:off x="863600" y="2732405"/>
            <a:ext cx="3858260" cy="2251075"/>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l" eaLnBrk="1" fontAlgn="auto" hangingPunct="1">
              <a:lnSpc>
                <a:spcPct val="150000"/>
              </a:lnSpc>
              <a:spcBef>
                <a:spcPts val="1000"/>
              </a:spcBef>
              <a:buNone/>
            </a:pPr>
            <a:r>
              <a:rPr sz="1100">
                <a:solidFill>
                  <a:schemeClr val="tx1">
                    <a:lumMod val="75000"/>
                    <a:lumOff val="25000"/>
                  </a:schemeClr>
                </a:solidFill>
                <a:latin typeface="微软雅黑" panose="020B0503020204020204" charset="-122"/>
                <a:ea typeface="微软雅黑" panose="020B0503020204020204" charset="-122"/>
                <a:sym typeface="+mn-ea"/>
              </a:rPr>
              <a:t>Only by changing the way we treat the environment can we get along well with it.Only by saving the environment can save ourselves.</a:t>
            </a:r>
            <a:endParaRPr lang="zh-CN" altLang="en-US" sz="1000" dirty="0">
              <a:solidFill>
                <a:schemeClr val="tx1">
                  <a:lumMod val="75000"/>
                  <a:lumOff val="25000"/>
                </a:schemeClr>
              </a:solidFill>
              <a:effectLst/>
              <a:latin typeface="微软雅黑" panose="020B0503020204020204" charset="-122"/>
              <a:ea typeface="微软雅黑" panose="020B0503020204020204" charset="-122"/>
              <a:sym typeface="+mn-ea"/>
            </a:endParaRPr>
          </a:p>
          <a:p>
            <a:pPr marL="0" lvl="0" indent="0" algn="l" eaLnBrk="1" fontAlgn="auto" hangingPunct="1">
              <a:lnSpc>
                <a:spcPct val="150000"/>
              </a:lnSpc>
              <a:spcBef>
                <a:spcPts val="1000"/>
              </a:spcBef>
              <a:buNone/>
            </a:pPr>
            <a:r>
              <a:rPr sz="1100">
                <a:solidFill>
                  <a:schemeClr val="tx1">
                    <a:lumMod val="75000"/>
                    <a:lumOff val="25000"/>
                  </a:schemeClr>
                </a:solidFill>
                <a:latin typeface="微软雅黑" panose="020B0503020204020204" charset="-122"/>
                <a:ea typeface="微软雅黑" panose="020B0503020204020204" charset="-122"/>
                <a:sym typeface="+mn-ea"/>
              </a:rPr>
              <a:t>Only by changing the way we treat the environment can we get along well with it.Only by saving the environment can save ourselves.Only by changing the way we treat the environment can we get along well with it.</a:t>
            </a:r>
            <a:endParaRPr lang="zh-CN" altLang="en-US" sz="1100" dirty="0">
              <a:solidFill>
                <a:schemeClr val="tx1">
                  <a:lumMod val="75000"/>
                  <a:lumOff val="25000"/>
                </a:schemeClr>
              </a:solidFill>
              <a:effectLst/>
              <a:latin typeface="微软雅黑" panose="020B0503020204020204" charset="-122"/>
              <a:ea typeface="微软雅黑" panose="020B0503020204020204" charset="-122"/>
              <a:sym typeface="+mn-ea"/>
            </a:endParaRPr>
          </a:p>
        </p:txBody>
      </p:sp>
      <p:sp>
        <p:nvSpPr>
          <p:cNvPr id="23571" name="矩形 19"/>
          <p:cNvSpPr/>
          <p:nvPr/>
        </p:nvSpPr>
        <p:spPr>
          <a:xfrm>
            <a:off x="863283" y="2258060"/>
            <a:ext cx="3413125" cy="35242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l" eaLnBrk="1" hangingPunct="1">
              <a:lnSpc>
                <a:spcPct val="100000"/>
              </a:lnSpc>
              <a:buNone/>
            </a:pPr>
            <a:r>
              <a:rPr lang="zh-CN" altLang="en-US" sz="16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3571"/>
                                        </p:tgtEl>
                                        <p:attrNameLst>
                                          <p:attrName>style.visibility</p:attrName>
                                        </p:attrNameLst>
                                      </p:cBhvr>
                                      <p:to>
                                        <p:strVal val="visible"/>
                                      </p:to>
                                    </p:set>
                                    <p:animEffect transition="in" filter="fade">
                                      <p:cBhvr>
                                        <p:cTn id="17" dur="500"/>
                                        <p:tgtEl>
                                          <p:spTgt spid="23571"/>
                                        </p:tgtEl>
                                      </p:cBhvr>
                                    </p:animEffect>
                                    <p:anim calcmode="lin" valueType="num">
                                      <p:cBhvr>
                                        <p:cTn id="18" dur="500" fill="hold"/>
                                        <p:tgtEl>
                                          <p:spTgt spid="23571"/>
                                        </p:tgtEl>
                                        <p:attrNameLst>
                                          <p:attrName>ppt_x</p:attrName>
                                        </p:attrNameLst>
                                      </p:cBhvr>
                                      <p:tavLst>
                                        <p:tav tm="0">
                                          <p:val>
                                            <p:strVal val="#ppt_x"/>
                                          </p:val>
                                        </p:tav>
                                        <p:tav tm="100000">
                                          <p:val>
                                            <p:strVal val="#ppt_x"/>
                                          </p:val>
                                        </p:tav>
                                      </p:tavLst>
                                    </p:anim>
                                    <p:anim calcmode="lin" valueType="num">
                                      <p:cBhvr>
                                        <p:cTn id="19" dur="500" fill="hold"/>
                                        <p:tgtEl>
                                          <p:spTgt spid="2357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3570"/>
                                        </p:tgtEl>
                                        <p:attrNameLst>
                                          <p:attrName>style.visibility</p:attrName>
                                        </p:attrNameLst>
                                      </p:cBhvr>
                                      <p:to>
                                        <p:strVal val="visible"/>
                                      </p:to>
                                    </p:set>
                                    <p:animEffect transition="in" filter="fade">
                                      <p:cBhvr>
                                        <p:cTn id="23" dur="500"/>
                                        <p:tgtEl>
                                          <p:spTgt spid="23570"/>
                                        </p:tgtEl>
                                      </p:cBhvr>
                                    </p:animEffect>
                                    <p:anim calcmode="lin" valueType="num">
                                      <p:cBhvr>
                                        <p:cTn id="24" dur="500" fill="hold"/>
                                        <p:tgtEl>
                                          <p:spTgt spid="23570"/>
                                        </p:tgtEl>
                                        <p:attrNameLst>
                                          <p:attrName>ppt_x</p:attrName>
                                        </p:attrNameLst>
                                      </p:cBhvr>
                                      <p:tavLst>
                                        <p:tav tm="0">
                                          <p:val>
                                            <p:strVal val="#ppt_x"/>
                                          </p:val>
                                        </p:tav>
                                        <p:tav tm="100000">
                                          <p:val>
                                            <p:strVal val="#ppt_x"/>
                                          </p:val>
                                        </p:tav>
                                      </p:tavLst>
                                    </p:anim>
                                    <p:anim calcmode="lin" valueType="num">
                                      <p:cBhvr>
                                        <p:cTn id="25" dur="500" fill="hold"/>
                                        <p:tgtEl>
                                          <p:spTgt spid="2357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23566"/>
                                        </p:tgtEl>
                                        <p:attrNameLst>
                                          <p:attrName>style.visibility</p:attrName>
                                        </p:attrNameLst>
                                      </p:cBhvr>
                                      <p:to>
                                        <p:strVal val="visible"/>
                                      </p:to>
                                    </p:set>
                                    <p:anim calcmode="lin" valueType="num">
                                      <p:cBhvr additive="base">
                                        <p:cTn id="38" dur="500"/>
                                        <p:tgtEl>
                                          <p:spTgt spid="23566"/>
                                        </p:tgtEl>
                                        <p:attrNameLst>
                                          <p:attrName>ppt_y</p:attrName>
                                        </p:attrNameLst>
                                      </p:cBhvr>
                                      <p:tavLst>
                                        <p:tav tm="0">
                                          <p:val>
                                            <p:strVal val="#ppt_y+#ppt_h*1.125000"/>
                                          </p:val>
                                        </p:tav>
                                        <p:tav tm="100000">
                                          <p:val>
                                            <p:strVal val="#ppt_y"/>
                                          </p:val>
                                        </p:tav>
                                      </p:tavLst>
                                    </p:anim>
                                    <p:animEffect transition="in" filter="wipe(up)">
                                      <p:cBhvr>
                                        <p:cTn id="39" dur="500"/>
                                        <p:tgtEl>
                                          <p:spTgt spid="23566"/>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left)">
                                      <p:cBhvr>
                                        <p:cTn id="49" dur="500"/>
                                        <p:tgtEl>
                                          <p:spTgt spid="2"/>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23569"/>
                                        </p:tgtEl>
                                        <p:attrNameLst>
                                          <p:attrName>style.visibility</p:attrName>
                                        </p:attrNameLst>
                                      </p:cBhvr>
                                      <p:to>
                                        <p:strVal val="visible"/>
                                      </p:to>
                                    </p:set>
                                    <p:anim calcmode="lin" valueType="num">
                                      <p:cBhvr additive="base">
                                        <p:cTn id="52" dur="500"/>
                                        <p:tgtEl>
                                          <p:spTgt spid="23569"/>
                                        </p:tgtEl>
                                        <p:attrNameLst>
                                          <p:attrName>ppt_y</p:attrName>
                                        </p:attrNameLst>
                                      </p:cBhvr>
                                      <p:tavLst>
                                        <p:tav tm="0">
                                          <p:val>
                                            <p:strVal val="#ppt_y+#ppt_h*1.125000"/>
                                          </p:val>
                                        </p:tav>
                                        <p:tav tm="100000">
                                          <p:val>
                                            <p:strVal val="#ppt_y"/>
                                          </p:val>
                                        </p:tav>
                                      </p:tavLst>
                                    </p:anim>
                                    <p:animEffect transition="in" filter="wipe(up)">
                                      <p:cBhvr>
                                        <p:cTn id="53" dur="500"/>
                                        <p:tgtEl>
                                          <p:spTgt spid="23569"/>
                                        </p:tgtEl>
                                      </p:cBhvr>
                                    </p:animEffect>
                                  </p:childTnLst>
                                </p:cTn>
                              </p:par>
                            </p:childTnLst>
                          </p:cTn>
                        </p:par>
                        <p:par>
                          <p:cTn id="54" fill="hold">
                            <p:stCondLst>
                              <p:cond delay="4000"/>
                            </p:stCondLst>
                            <p:childTnLst>
                              <p:par>
                                <p:cTn id="55" presetID="53" presetClass="entr" presetSubtype="16"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childTnLst>
                          </p:cTn>
                        </p:par>
                        <p:par>
                          <p:cTn id="60" fill="hold">
                            <p:stCondLst>
                              <p:cond delay="4500"/>
                            </p:stCondLst>
                            <p:childTnLst>
                              <p:par>
                                <p:cTn id="61" presetID="22" presetClass="entr" presetSubtype="8"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500"/>
                                        <p:tgtEl>
                                          <p:spTgt spid="9"/>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23567"/>
                                        </p:tgtEl>
                                        <p:attrNameLst>
                                          <p:attrName>style.visibility</p:attrName>
                                        </p:attrNameLst>
                                      </p:cBhvr>
                                      <p:to>
                                        <p:strVal val="visible"/>
                                      </p:to>
                                    </p:set>
                                    <p:anim calcmode="lin" valueType="num">
                                      <p:cBhvr additive="base">
                                        <p:cTn id="66" dur="500"/>
                                        <p:tgtEl>
                                          <p:spTgt spid="23567"/>
                                        </p:tgtEl>
                                        <p:attrNameLst>
                                          <p:attrName>ppt_y</p:attrName>
                                        </p:attrNameLst>
                                      </p:cBhvr>
                                      <p:tavLst>
                                        <p:tav tm="0">
                                          <p:val>
                                            <p:strVal val="#ppt_y+#ppt_h*1.125000"/>
                                          </p:val>
                                        </p:tav>
                                        <p:tav tm="100000">
                                          <p:val>
                                            <p:strVal val="#ppt_y"/>
                                          </p:val>
                                        </p:tav>
                                      </p:tavLst>
                                    </p:anim>
                                    <p:animEffect transition="in" filter="wipe(up)">
                                      <p:cBhvr>
                                        <p:cTn id="67" dur="500"/>
                                        <p:tgtEl>
                                          <p:spTgt spid="23567"/>
                                        </p:tgtEl>
                                      </p:cBhvr>
                                    </p:animEffect>
                                  </p:childTnLst>
                                </p:cTn>
                              </p:par>
                            </p:childTnLst>
                          </p:cTn>
                        </p:par>
                        <p:par>
                          <p:cTn id="68" fill="hold">
                            <p:stCondLst>
                              <p:cond delay="5000"/>
                            </p:stCondLst>
                            <p:childTnLst>
                              <p:par>
                                <p:cTn id="69" presetID="53" presetClass="entr" presetSubtype="16"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Effect transition="in" filter="fade">
                                      <p:cBhvr>
                                        <p:cTn id="73" dur="500"/>
                                        <p:tgtEl>
                                          <p:spTgt spid="22"/>
                                        </p:tgtEl>
                                      </p:cBhvr>
                                    </p:animEffect>
                                  </p:childTnLst>
                                </p:cTn>
                              </p:par>
                            </p:childTnLst>
                          </p:cTn>
                        </p:par>
                        <p:par>
                          <p:cTn id="74" fill="hold">
                            <p:stCondLst>
                              <p:cond delay="5500"/>
                            </p:stCondLst>
                            <p:childTnLst>
                              <p:par>
                                <p:cTn id="75" presetID="12" presetClass="entr" presetSubtype="4" fill="hold" grpId="0" nodeType="afterEffect">
                                  <p:stCondLst>
                                    <p:cond delay="0"/>
                                  </p:stCondLst>
                                  <p:childTnLst>
                                    <p:set>
                                      <p:cBhvr>
                                        <p:cTn id="76" dur="1" fill="hold">
                                          <p:stCondLst>
                                            <p:cond delay="0"/>
                                          </p:stCondLst>
                                        </p:cTn>
                                        <p:tgtEl>
                                          <p:spTgt spid="23568"/>
                                        </p:tgtEl>
                                        <p:attrNameLst>
                                          <p:attrName>style.visibility</p:attrName>
                                        </p:attrNameLst>
                                      </p:cBhvr>
                                      <p:to>
                                        <p:strVal val="visible"/>
                                      </p:to>
                                    </p:set>
                                    <p:anim calcmode="lin" valueType="num">
                                      <p:cBhvr additive="base">
                                        <p:cTn id="77" dur="500"/>
                                        <p:tgtEl>
                                          <p:spTgt spid="23568"/>
                                        </p:tgtEl>
                                        <p:attrNameLst>
                                          <p:attrName>ppt_y</p:attrName>
                                        </p:attrNameLst>
                                      </p:cBhvr>
                                      <p:tavLst>
                                        <p:tav tm="0">
                                          <p:val>
                                            <p:strVal val="#ppt_y+#ppt_h*1.125000"/>
                                          </p:val>
                                        </p:tav>
                                        <p:tav tm="100000">
                                          <p:val>
                                            <p:strVal val="#ppt_y"/>
                                          </p:val>
                                        </p:tav>
                                      </p:tavLst>
                                    </p:anim>
                                    <p:animEffect transition="in" filter="wipe(up)">
                                      <p:cBhvr>
                                        <p:cTn id="78" dur="500"/>
                                        <p:tgtEl>
                                          <p:spTgt spid="23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566" grpId="0"/>
      <p:bldP spid="23567" grpId="0"/>
      <p:bldP spid="23568" grpId="0"/>
      <p:bldP spid="23569" grpId="0"/>
      <p:bldP spid="23570" grpId="0"/>
      <p:bldP spid="235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510" y="-43180"/>
            <a:ext cx="6065520" cy="694436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6510" y="1852295"/>
            <a:ext cx="6065520" cy="3794760"/>
          </a:xfrm>
          <a:prstGeom prst="rect">
            <a:avLst/>
          </a:prstGeom>
          <a:blipFill rotWithShape="1">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1017250" y="1828800"/>
            <a:ext cx="541655" cy="48641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chemeClr val="tx1">
              <a:lumMod val="75000"/>
              <a:lumOff val="2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chemeClr val="bg1"/>
                </a:solidFill>
              </a:rPr>
              <a:t>1</a:t>
            </a:r>
            <a:endParaRPr lang="en-US" altLang="zh-CN" sz="2000" b="1">
              <a:solidFill>
                <a:schemeClr val="bg1"/>
              </a:solidFill>
            </a:endParaRPr>
          </a:p>
        </p:txBody>
      </p:sp>
      <p:sp>
        <p:nvSpPr>
          <p:cNvPr id="26" name="矩形 25"/>
          <p:cNvSpPr/>
          <p:nvPr/>
        </p:nvSpPr>
        <p:spPr>
          <a:xfrm>
            <a:off x="9137650" y="1767813"/>
            <a:ext cx="1605280" cy="306705"/>
          </a:xfrm>
          <a:prstGeom prst="rect">
            <a:avLst/>
          </a:prstGeom>
        </p:spPr>
        <p:txBody>
          <a:bodyPr wrap="none">
            <a:spAutoFit/>
          </a:bodyPr>
          <a:lstStyle/>
          <a:p>
            <a:pPr algn="r"/>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7" name="矩形 26"/>
          <p:cNvSpPr/>
          <p:nvPr/>
        </p:nvSpPr>
        <p:spPr>
          <a:xfrm>
            <a:off x="6454140" y="2114550"/>
            <a:ext cx="4288790" cy="598805"/>
          </a:xfrm>
          <a:prstGeom prst="rect">
            <a:avLst/>
          </a:prstGeom>
        </p:spPr>
        <p:txBody>
          <a:bodyPr wrap="square">
            <a:spAutoFit/>
          </a:bodyPr>
          <a:lstStyle/>
          <a:p>
            <a:pPr lvl="0" algn="r">
              <a:lnSpc>
                <a:spcPct val="150000"/>
              </a:lnSpc>
            </a:pPr>
            <a:r>
              <a:rPr sz="11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1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28" name="任意多边形 27"/>
          <p:cNvSpPr/>
          <p:nvPr/>
        </p:nvSpPr>
        <p:spPr>
          <a:xfrm>
            <a:off x="11017250" y="3303270"/>
            <a:ext cx="541655" cy="48641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chemeClr val="tx1">
              <a:lumMod val="75000"/>
              <a:lumOff val="2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chemeClr val="bg1"/>
                </a:solidFill>
              </a:rPr>
              <a:t>2</a:t>
            </a:r>
            <a:endParaRPr lang="en-US" altLang="zh-CN" sz="2000" b="1">
              <a:solidFill>
                <a:schemeClr val="bg1"/>
              </a:solidFill>
            </a:endParaRPr>
          </a:p>
        </p:txBody>
      </p:sp>
      <p:sp>
        <p:nvSpPr>
          <p:cNvPr id="29" name="矩形 28"/>
          <p:cNvSpPr/>
          <p:nvPr/>
        </p:nvSpPr>
        <p:spPr>
          <a:xfrm>
            <a:off x="9137650" y="3242283"/>
            <a:ext cx="1605280" cy="306705"/>
          </a:xfrm>
          <a:prstGeom prst="rect">
            <a:avLst/>
          </a:prstGeom>
        </p:spPr>
        <p:txBody>
          <a:bodyPr wrap="none">
            <a:spAutoFit/>
          </a:bodyPr>
          <a:lstStyle/>
          <a:p>
            <a:pPr algn="r"/>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0" name="矩形 29"/>
          <p:cNvSpPr/>
          <p:nvPr/>
        </p:nvSpPr>
        <p:spPr>
          <a:xfrm>
            <a:off x="6454140" y="3589020"/>
            <a:ext cx="4288790" cy="598805"/>
          </a:xfrm>
          <a:prstGeom prst="rect">
            <a:avLst/>
          </a:prstGeom>
        </p:spPr>
        <p:txBody>
          <a:bodyPr wrap="square">
            <a:spAutoFit/>
          </a:bodyPr>
          <a:lstStyle/>
          <a:p>
            <a:pPr lvl="0" algn="r">
              <a:lnSpc>
                <a:spcPct val="150000"/>
              </a:lnSpc>
            </a:pPr>
            <a:r>
              <a:rPr sz="11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1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34" name="任意多边形 33"/>
          <p:cNvSpPr/>
          <p:nvPr/>
        </p:nvSpPr>
        <p:spPr>
          <a:xfrm>
            <a:off x="11017250" y="4762500"/>
            <a:ext cx="541655" cy="48641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chemeClr val="tx1">
              <a:lumMod val="75000"/>
              <a:lumOff val="2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chemeClr val="bg1"/>
                </a:solidFill>
              </a:rPr>
              <a:t>3</a:t>
            </a:r>
            <a:endParaRPr lang="en-US" altLang="zh-CN" sz="2000" b="1">
              <a:solidFill>
                <a:schemeClr val="bg1"/>
              </a:solidFill>
            </a:endParaRPr>
          </a:p>
        </p:txBody>
      </p:sp>
      <p:sp>
        <p:nvSpPr>
          <p:cNvPr id="37" name="矩形 36"/>
          <p:cNvSpPr/>
          <p:nvPr/>
        </p:nvSpPr>
        <p:spPr>
          <a:xfrm>
            <a:off x="9137650" y="4701513"/>
            <a:ext cx="1605280" cy="306705"/>
          </a:xfrm>
          <a:prstGeom prst="rect">
            <a:avLst/>
          </a:prstGeom>
        </p:spPr>
        <p:txBody>
          <a:bodyPr wrap="none">
            <a:spAutoFit/>
          </a:bodyPr>
          <a:lstStyle/>
          <a:p>
            <a:pPr algn="r"/>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8" name="矩形 37"/>
          <p:cNvSpPr/>
          <p:nvPr/>
        </p:nvSpPr>
        <p:spPr>
          <a:xfrm>
            <a:off x="6454140" y="5048250"/>
            <a:ext cx="4288790" cy="598805"/>
          </a:xfrm>
          <a:prstGeom prst="rect">
            <a:avLst/>
          </a:prstGeom>
        </p:spPr>
        <p:txBody>
          <a:bodyPr wrap="square">
            <a:spAutoFit/>
          </a:bodyPr>
          <a:lstStyle/>
          <a:p>
            <a:pPr lvl="0" algn="r">
              <a:lnSpc>
                <a:spcPct val="150000"/>
              </a:lnSpc>
            </a:pPr>
            <a:r>
              <a:rPr sz="1100">
                <a:solidFill>
                  <a:schemeClr val="tx1">
                    <a:lumMod val="75000"/>
                    <a:lumOff val="25000"/>
                  </a:schemeClr>
                </a:solidFill>
                <a:latin typeface="微软雅黑" panose="020B0503020204020204" charset="-122"/>
                <a:ea typeface="微软雅黑" panose="020B0503020204020204" charset="-122"/>
                <a:cs typeface="+mn-ea"/>
                <a:sym typeface="+mn-ea"/>
              </a:rPr>
              <a:t>I love you more than I've ever loved any woman. And I've waited longer for you than I've waited for any woman.</a:t>
            </a:r>
            <a:endParaRPr sz="1100">
              <a:solidFill>
                <a:schemeClr val="tx1">
                  <a:lumMod val="75000"/>
                  <a:lumOff val="25000"/>
                </a:schemeClr>
              </a:solidFill>
              <a:latin typeface="微软雅黑" panose="020B0503020204020204" charset="-122"/>
              <a:ea typeface="微软雅黑" panose="020B0503020204020204" charset="-122"/>
              <a:cs typeface="+mn-ea"/>
              <a:sym typeface="+mn-ea"/>
            </a:endParaRPr>
          </a:p>
        </p:txBody>
      </p:sp>
      <p:grpSp>
        <p:nvGrpSpPr>
          <p:cNvPr id="6" name="组合 5"/>
          <p:cNvGrpSpPr/>
          <p:nvPr/>
        </p:nvGrpSpPr>
        <p:grpSpPr>
          <a:xfrm>
            <a:off x="582295" y="536575"/>
            <a:ext cx="328930" cy="328930"/>
            <a:chOff x="8464" y="2877"/>
            <a:chExt cx="2411" cy="2411"/>
          </a:xfrm>
        </p:grpSpPr>
        <p:sp>
          <p:nvSpPr>
            <p:cNvPr id="10" name="椭圆 9"/>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椭圆 10"/>
            <p:cNvSpPr/>
            <p:nvPr/>
          </p:nvSpPr>
          <p:spPr>
            <a:xfrm>
              <a:off x="8948" y="3360"/>
              <a:ext cx="1443" cy="14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2" name="圆角矩形 11"/>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bg1"/>
                </a:solidFill>
                <a:latin typeface="微软雅黑" panose="020B0503020204020204" charset="-122"/>
                <a:ea typeface="微软雅黑" panose="020B0503020204020204" charset="-122"/>
              </a:rPr>
              <a:t>单击此处输入标题文本</a:t>
            </a:r>
            <a:endParaRPr lang="zh-CN" altLang="en-US" b="1">
              <a:solidFill>
                <a:schemeClr val="bg1"/>
              </a:solidFill>
              <a:latin typeface="微软雅黑" panose="020B0503020204020204" charset="-122"/>
              <a:ea typeface="微软雅黑" panose="020B050302020402020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8" presetClass="entr" presetSubtype="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downRight)">
                                      <p:cBhvr>
                                        <p:cTn id="22" dur="500"/>
                                        <p:tgtEl>
                                          <p:spTgt spid="2"/>
                                        </p:tgtEl>
                                      </p:cBhvr>
                                    </p:animEffect>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ppt_y</p:attrName>
                                        </p:attrNameLst>
                                      </p:cBhvr>
                                      <p:tavLst>
                                        <p:tav tm="0">
                                          <p:val>
                                            <p:strVal val="#ppt_y+#ppt_h*1.125000"/>
                                          </p:val>
                                        </p:tav>
                                        <p:tav tm="100000">
                                          <p:val>
                                            <p:strVal val="#ppt_y"/>
                                          </p:val>
                                        </p:tav>
                                      </p:tavLst>
                                    </p:anim>
                                    <p:animEffect transition="in" filter="wipe(up)">
                                      <p:cBhvr>
                                        <p:cTn id="32" dur="500"/>
                                        <p:tgtEl>
                                          <p:spTgt spid="26"/>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p:tgtEl>
                                          <p:spTgt spid="27"/>
                                        </p:tgtEl>
                                        <p:attrNameLst>
                                          <p:attrName>ppt_y</p:attrName>
                                        </p:attrNameLst>
                                      </p:cBhvr>
                                      <p:tavLst>
                                        <p:tav tm="0">
                                          <p:val>
                                            <p:strVal val="#ppt_y+#ppt_h*1.125000"/>
                                          </p:val>
                                        </p:tav>
                                        <p:tav tm="100000">
                                          <p:val>
                                            <p:strVal val="#ppt_y"/>
                                          </p:val>
                                        </p:tav>
                                      </p:tavLst>
                                    </p:anim>
                                    <p:animEffect transition="in" filter="wipe(up)">
                                      <p:cBhvr>
                                        <p:cTn id="36" dur="500"/>
                                        <p:tgtEl>
                                          <p:spTgt spid="27"/>
                                        </p:tgtEl>
                                      </p:cBhvr>
                                    </p:animEffect>
                                  </p:childTnLst>
                                </p:cTn>
                              </p:par>
                            </p:childTnLst>
                          </p:cTn>
                        </p:par>
                        <p:par>
                          <p:cTn id="37" fill="hold">
                            <p:stCondLst>
                              <p:cond delay="3000"/>
                            </p:stCondLst>
                            <p:childTnLst>
                              <p:par>
                                <p:cTn id="38" presetID="2" presetClass="entr" presetSubtype="2"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1+#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12" presetClass="entr" presetSubtype="4"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p:tgtEl>
                                          <p:spTgt spid="29"/>
                                        </p:tgtEl>
                                        <p:attrNameLst>
                                          <p:attrName>ppt_y</p:attrName>
                                        </p:attrNameLst>
                                      </p:cBhvr>
                                      <p:tavLst>
                                        <p:tav tm="0">
                                          <p:val>
                                            <p:strVal val="#ppt_y+#ppt_h*1.125000"/>
                                          </p:val>
                                        </p:tav>
                                        <p:tav tm="100000">
                                          <p:val>
                                            <p:strVal val="#ppt_y"/>
                                          </p:val>
                                        </p:tav>
                                      </p:tavLst>
                                    </p:anim>
                                    <p:animEffect transition="in" filter="wipe(up)">
                                      <p:cBhvr>
                                        <p:cTn id="46" dur="500"/>
                                        <p:tgtEl>
                                          <p:spTgt spid="29"/>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ppt_y</p:attrName>
                                        </p:attrNameLst>
                                      </p:cBhvr>
                                      <p:tavLst>
                                        <p:tav tm="0">
                                          <p:val>
                                            <p:strVal val="#ppt_y+#ppt_h*1.125000"/>
                                          </p:val>
                                        </p:tav>
                                        <p:tav tm="100000">
                                          <p:val>
                                            <p:strVal val="#ppt_y"/>
                                          </p:val>
                                        </p:tav>
                                      </p:tavLst>
                                    </p:anim>
                                    <p:animEffect transition="in" filter="wipe(up)">
                                      <p:cBhvr>
                                        <p:cTn id="50" dur="500"/>
                                        <p:tgtEl>
                                          <p:spTgt spid="30"/>
                                        </p:tgtEl>
                                      </p:cBhvr>
                                    </p:animEffect>
                                  </p:childTnLst>
                                </p:cTn>
                              </p:par>
                            </p:childTnLst>
                          </p:cTn>
                        </p:par>
                        <p:par>
                          <p:cTn id="51" fill="hold">
                            <p:stCondLst>
                              <p:cond delay="4000"/>
                            </p:stCondLst>
                            <p:childTnLst>
                              <p:par>
                                <p:cTn id="52" presetID="2" presetClass="entr" presetSubtype="2"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fill="hold"/>
                                        <p:tgtEl>
                                          <p:spTgt spid="34"/>
                                        </p:tgtEl>
                                        <p:attrNameLst>
                                          <p:attrName>ppt_x</p:attrName>
                                        </p:attrNameLst>
                                      </p:cBhvr>
                                      <p:tavLst>
                                        <p:tav tm="0">
                                          <p:val>
                                            <p:strVal val="1+#ppt_w/2"/>
                                          </p:val>
                                        </p:tav>
                                        <p:tav tm="100000">
                                          <p:val>
                                            <p:strVal val="#ppt_x"/>
                                          </p:val>
                                        </p:tav>
                                      </p:tavLst>
                                    </p:anim>
                                    <p:anim calcmode="lin" valueType="num">
                                      <p:cBhvr additive="base">
                                        <p:cTn id="55" dur="500" fill="hold"/>
                                        <p:tgtEl>
                                          <p:spTgt spid="34"/>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12" presetClass="entr" presetSubtype="4"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p:tgtEl>
                                          <p:spTgt spid="37"/>
                                        </p:tgtEl>
                                        <p:attrNameLst>
                                          <p:attrName>ppt_y</p:attrName>
                                        </p:attrNameLst>
                                      </p:cBhvr>
                                      <p:tavLst>
                                        <p:tav tm="0">
                                          <p:val>
                                            <p:strVal val="#ppt_y+#ppt_h*1.125000"/>
                                          </p:val>
                                        </p:tav>
                                        <p:tav tm="100000">
                                          <p:val>
                                            <p:strVal val="#ppt_y"/>
                                          </p:val>
                                        </p:tav>
                                      </p:tavLst>
                                    </p:anim>
                                    <p:animEffect transition="in" filter="wipe(up)">
                                      <p:cBhvr>
                                        <p:cTn id="60" dur="500"/>
                                        <p:tgtEl>
                                          <p:spTgt spid="37"/>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500"/>
                                        <p:tgtEl>
                                          <p:spTgt spid="38"/>
                                        </p:tgtEl>
                                        <p:attrNameLst>
                                          <p:attrName>ppt_y</p:attrName>
                                        </p:attrNameLst>
                                      </p:cBhvr>
                                      <p:tavLst>
                                        <p:tav tm="0">
                                          <p:val>
                                            <p:strVal val="#ppt_y+#ppt_h*1.125000"/>
                                          </p:val>
                                        </p:tav>
                                        <p:tav tm="100000">
                                          <p:val>
                                            <p:strVal val="#ppt_y"/>
                                          </p:val>
                                        </p:tav>
                                      </p:tavLst>
                                    </p:anim>
                                    <p:animEffect transition="in" filter="wipe(up)">
                                      <p:cBhvr>
                                        <p:cTn id="6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bldLvl="0" animBg="1"/>
      <p:bldP spid="9" grpId="0" bldLvl="0" animBg="1"/>
      <p:bldP spid="26" grpId="0"/>
      <p:bldP spid="27" grpId="0"/>
      <p:bldP spid="28" grpId="0" bldLvl="0" animBg="1"/>
      <p:bldP spid="29" grpId="0"/>
      <p:bldP spid="30" grpId="0"/>
      <p:bldP spid="34" grpId="0" bldLvl="0" animBg="1"/>
      <p:bldP spid="37" grpId="0"/>
      <p:bldP spid="38" grpId="0"/>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2" name="Freeform 5"/>
          <p:cNvSpPr/>
          <p:nvPr/>
        </p:nvSpPr>
        <p:spPr bwMode="auto">
          <a:xfrm>
            <a:off x="1756611" y="2223292"/>
            <a:ext cx="3682870" cy="1954216"/>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1" name="上箭头 10"/>
          <p:cNvSpPr/>
          <p:nvPr/>
        </p:nvSpPr>
        <p:spPr>
          <a:xfrm>
            <a:off x="2400159" y="2852058"/>
            <a:ext cx="711200" cy="867229"/>
          </a:xfrm>
          <a:prstGeom prst="up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上箭头 11"/>
          <p:cNvSpPr/>
          <p:nvPr/>
        </p:nvSpPr>
        <p:spPr>
          <a:xfrm flipV="1">
            <a:off x="4170681" y="2677886"/>
            <a:ext cx="711200" cy="867229"/>
          </a:xfrm>
          <a:prstGeom prst="upArrow">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文本框 19"/>
          <p:cNvSpPr txBox="1"/>
          <p:nvPr/>
        </p:nvSpPr>
        <p:spPr>
          <a:xfrm>
            <a:off x="1989455" y="4246245"/>
            <a:ext cx="1532890" cy="914400"/>
          </a:xfrm>
          <a:prstGeom prst="rect">
            <a:avLst/>
          </a:prstGeom>
          <a:noFill/>
        </p:spPr>
        <p:txBody>
          <a:bodyPr wrap="square" rtlCol="0">
            <a:spAutoFit/>
          </a:bodyPr>
          <a:lstStyle/>
          <a:p>
            <a:pPr algn="ctr" fontAlgn="auto">
              <a:lnSpc>
                <a:spcPct val="150000"/>
              </a:lnSpc>
            </a:pPr>
            <a:r>
              <a:rPr lang="zh-CN" altLang="en-US" b="1">
                <a:solidFill>
                  <a:schemeClr val="tx1">
                    <a:lumMod val="75000"/>
                    <a:lumOff val="25000"/>
                  </a:schemeClr>
                </a:solidFill>
                <a:latin typeface="微软雅黑" panose="020B0503020204020204" charset="-122"/>
                <a:ea typeface="微软雅黑" panose="020B0503020204020204" charset="-122"/>
              </a:rPr>
              <a:t>单击此处</a:t>
            </a:r>
            <a:endParaRPr lang="zh-CN" altLang="en-US" b="1">
              <a:solidFill>
                <a:schemeClr val="tx1">
                  <a:lumMod val="75000"/>
                  <a:lumOff val="25000"/>
                </a:schemeClr>
              </a:solidFill>
              <a:latin typeface="微软雅黑" panose="020B0503020204020204" charset="-122"/>
              <a:ea typeface="微软雅黑" panose="020B0503020204020204" charset="-122"/>
            </a:endParaRPr>
          </a:p>
          <a:p>
            <a:pPr algn="ctr" fontAlgn="auto">
              <a:lnSpc>
                <a:spcPct val="150000"/>
              </a:lnSpc>
            </a:pPr>
            <a:r>
              <a:rPr lang="zh-CN" altLang="en-US" b="1">
                <a:solidFill>
                  <a:schemeClr val="tx1">
                    <a:lumMod val="75000"/>
                    <a:lumOff val="25000"/>
                  </a:schemeClr>
                </a:solidFill>
                <a:latin typeface="微软雅黑" panose="020B0503020204020204" charset="-122"/>
                <a:ea typeface="微软雅黑" panose="020B0503020204020204" charset="-122"/>
              </a:rPr>
              <a:t>输入标题</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22" name="文本框 21"/>
          <p:cNvSpPr txBox="1"/>
          <p:nvPr/>
        </p:nvSpPr>
        <p:spPr>
          <a:xfrm>
            <a:off x="3759835" y="4246245"/>
            <a:ext cx="1532890" cy="914400"/>
          </a:xfrm>
          <a:prstGeom prst="rect">
            <a:avLst/>
          </a:prstGeom>
          <a:noFill/>
        </p:spPr>
        <p:txBody>
          <a:bodyPr wrap="square" rtlCol="0">
            <a:spAutoFit/>
          </a:bodyPr>
          <a:lstStyle/>
          <a:p>
            <a:pPr algn="ctr" fontAlgn="auto">
              <a:lnSpc>
                <a:spcPct val="150000"/>
              </a:lnSpc>
            </a:pPr>
            <a:r>
              <a:rPr lang="zh-CN" altLang="en-US" b="1">
                <a:solidFill>
                  <a:schemeClr val="tx1">
                    <a:lumMod val="75000"/>
                    <a:lumOff val="25000"/>
                  </a:schemeClr>
                </a:solidFill>
                <a:latin typeface="微软雅黑" panose="020B0503020204020204" charset="-122"/>
                <a:ea typeface="微软雅黑" panose="020B0503020204020204" charset="-122"/>
              </a:rPr>
              <a:t>单击此处</a:t>
            </a:r>
            <a:endParaRPr lang="zh-CN" altLang="en-US" b="1">
              <a:solidFill>
                <a:schemeClr val="tx1">
                  <a:lumMod val="75000"/>
                  <a:lumOff val="25000"/>
                </a:schemeClr>
              </a:solidFill>
              <a:latin typeface="微软雅黑" panose="020B0503020204020204" charset="-122"/>
              <a:ea typeface="微软雅黑" panose="020B0503020204020204" charset="-122"/>
            </a:endParaRPr>
          </a:p>
          <a:p>
            <a:pPr algn="ctr" fontAlgn="auto">
              <a:lnSpc>
                <a:spcPct val="150000"/>
              </a:lnSpc>
            </a:pPr>
            <a:r>
              <a:rPr lang="zh-CN" altLang="en-US" b="1">
                <a:solidFill>
                  <a:schemeClr val="tx1">
                    <a:lumMod val="75000"/>
                    <a:lumOff val="25000"/>
                  </a:schemeClr>
                </a:solidFill>
                <a:latin typeface="微软雅黑" panose="020B0503020204020204" charset="-122"/>
                <a:ea typeface="微软雅黑" panose="020B0503020204020204" charset="-122"/>
              </a:rPr>
              <a:t>输入标题</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25" name="文本框 24"/>
          <p:cNvSpPr txBox="1"/>
          <p:nvPr/>
        </p:nvSpPr>
        <p:spPr>
          <a:xfrm>
            <a:off x="6188710" y="2103755"/>
            <a:ext cx="2987040" cy="337185"/>
          </a:xfrm>
          <a:prstGeom prst="rect">
            <a:avLst/>
          </a:prstGeom>
          <a:noFill/>
        </p:spPr>
        <p:txBody>
          <a:bodyPr wrap="square" rtlCol="0">
            <a:spAutoFit/>
          </a:bodyPr>
          <a:lstStyle/>
          <a:p>
            <a:r>
              <a:rPr lang="zh-CN" altLang="en-US" sz="1600" b="1">
                <a:solidFill>
                  <a:schemeClr val="tx1">
                    <a:lumMod val="75000"/>
                    <a:lumOff val="25000"/>
                  </a:schemeClr>
                </a:solidFill>
                <a:latin typeface="微软雅黑" panose="020B0503020204020204" charset="-122"/>
                <a:ea typeface="微软雅黑" panose="020B0503020204020204" charset="-122"/>
              </a:rPr>
              <a:t>单击此处输入标题</a:t>
            </a:r>
            <a:endParaRPr lang="zh-CN" altLang="en-US" sz="1600" b="1">
              <a:solidFill>
                <a:schemeClr val="tx1">
                  <a:lumMod val="75000"/>
                  <a:lumOff val="25000"/>
                </a:schemeClr>
              </a:solidFill>
              <a:latin typeface="微软雅黑" panose="020B0503020204020204" charset="-122"/>
              <a:ea typeface="微软雅黑" panose="020B0503020204020204" charset="-122"/>
            </a:endParaRPr>
          </a:p>
        </p:txBody>
      </p:sp>
      <p:sp>
        <p:nvSpPr>
          <p:cNvPr id="26" name="文本框 25"/>
          <p:cNvSpPr txBox="1"/>
          <p:nvPr/>
        </p:nvSpPr>
        <p:spPr>
          <a:xfrm>
            <a:off x="6188710" y="2488565"/>
            <a:ext cx="4328160" cy="852805"/>
          </a:xfrm>
          <a:prstGeom prst="rect">
            <a:avLst/>
          </a:prstGeom>
          <a:noFill/>
        </p:spPr>
        <p:txBody>
          <a:bodyPr wrap="square" rtlCol="0">
            <a:spAutoFit/>
          </a:bodyPr>
          <a:lstStyle/>
          <a:p>
            <a:pPr algn="l" fontAlgn="auto">
              <a:lnSpc>
                <a:spcPct val="150000"/>
              </a:lnSpc>
              <a:spcBef>
                <a:spcPts val="600"/>
              </a:spcBef>
            </a:pPr>
            <a:r>
              <a:rPr sz="11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Only by changing the way we treat the environment can we get along well with it.Only by saving the environment can save ourselves.</a:t>
            </a:r>
            <a:endParaRPr lang="zh-CN" altLang="en-US" sz="12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28" name="文本框 27"/>
          <p:cNvSpPr txBox="1"/>
          <p:nvPr/>
        </p:nvSpPr>
        <p:spPr>
          <a:xfrm>
            <a:off x="6188710" y="3838575"/>
            <a:ext cx="2987040" cy="337185"/>
          </a:xfrm>
          <a:prstGeom prst="rect">
            <a:avLst/>
          </a:prstGeom>
          <a:noFill/>
        </p:spPr>
        <p:txBody>
          <a:bodyPr wrap="square" rtlCol="0">
            <a:spAutoFit/>
          </a:bodyPr>
          <a:lstStyle/>
          <a:p>
            <a:r>
              <a:rPr lang="zh-CN" altLang="en-US" sz="1600" b="1">
                <a:solidFill>
                  <a:schemeClr val="tx1">
                    <a:lumMod val="75000"/>
                    <a:lumOff val="25000"/>
                  </a:schemeClr>
                </a:solidFill>
                <a:latin typeface="微软雅黑" panose="020B0503020204020204" charset="-122"/>
                <a:ea typeface="微软雅黑" panose="020B0503020204020204" charset="-122"/>
              </a:rPr>
              <a:t>单击此处输入标题</a:t>
            </a:r>
            <a:endParaRPr lang="zh-CN" altLang="en-US" sz="1600" b="1">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
          <p:cNvSpPr txBox="1"/>
          <p:nvPr/>
        </p:nvSpPr>
        <p:spPr>
          <a:xfrm>
            <a:off x="6188710" y="4223385"/>
            <a:ext cx="4328160" cy="852805"/>
          </a:xfrm>
          <a:prstGeom prst="rect">
            <a:avLst/>
          </a:prstGeom>
          <a:noFill/>
        </p:spPr>
        <p:txBody>
          <a:bodyPr wrap="square" rtlCol="0">
            <a:spAutoFit/>
          </a:bodyPr>
          <a:lstStyle/>
          <a:p>
            <a:pPr algn="l" fontAlgn="auto">
              <a:lnSpc>
                <a:spcPct val="150000"/>
              </a:lnSpc>
              <a:spcBef>
                <a:spcPts val="600"/>
              </a:spcBef>
            </a:pPr>
            <a:r>
              <a:rPr sz="11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Only by changing the way we treat the environment can we get along well with it.Only by saving the environment can save ourselves.</a:t>
            </a:r>
            <a:endParaRPr lang="zh-CN" altLang="en-US" sz="1200" dirty="0">
              <a:solidFill>
                <a:schemeClr val="bg1">
                  <a:lumMod val="50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750"/>
                                        <p:tgtEl>
                                          <p:spTgt spid="2"/>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750"/>
                                        <p:tgtEl>
                                          <p:spTgt spid="11"/>
                                        </p:tgtEl>
                                      </p:cBhvr>
                                    </p:animEffect>
                                    <p:anim calcmode="lin" valueType="num">
                                      <p:cBhvr>
                                        <p:cTn id="21" dur="750" fill="hold"/>
                                        <p:tgtEl>
                                          <p:spTgt spid="11"/>
                                        </p:tgtEl>
                                        <p:attrNameLst>
                                          <p:attrName>ppt_x</p:attrName>
                                        </p:attrNameLst>
                                      </p:cBhvr>
                                      <p:tavLst>
                                        <p:tav tm="0">
                                          <p:val>
                                            <p:strVal val="#ppt_x"/>
                                          </p:val>
                                        </p:tav>
                                        <p:tav tm="100000">
                                          <p:val>
                                            <p:strVal val="#ppt_x"/>
                                          </p:val>
                                        </p:tav>
                                      </p:tavLst>
                                    </p:anim>
                                    <p:anim calcmode="lin" valueType="num">
                                      <p:cBhvr>
                                        <p:cTn id="22" dur="750" fill="hold"/>
                                        <p:tgtEl>
                                          <p:spTgt spid="11"/>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P spid="11" grpId="0" bldLvl="0" animBg="1"/>
      <p:bldP spid="12" grpId="0" bldLvl="0" animBg="1"/>
      <p:bldP spid="20" grpId="0"/>
      <p:bldP spid="22" grpId="0"/>
      <p:bldP spid="25" grpId="0"/>
      <p:bldP spid="26" grpId="0"/>
      <p:bldP spid="28"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5175" y="401955"/>
            <a:ext cx="10661650" cy="546989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65175" y="401955"/>
            <a:ext cx="3169920" cy="54692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9888855" y="4333875"/>
            <a:ext cx="1537970" cy="1537970"/>
            <a:chOff x="15573" y="6825"/>
            <a:chExt cx="2422" cy="2422"/>
          </a:xfrm>
        </p:grpSpPr>
        <p:sp>
          <p:nvSpPr>
            <p:cNvPr id="6" name="直角三角形 5"/>
            <p:cNvSpPr/>
            <p:nvPr/>
          </p:nvSpPr>
          <p:spPr>
            <a:xfrm flipH="1">
              <a:off x="15573" y="6825"/>
              <a:ext cx="2422" cy="2422"/>
            </a:xfrm>
            <a:prstGeom prst="rtTriangl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flipH="1">
              <a:off x="16017" y="7268"/>
              <a:ext cx="1978" cy="197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H="1">
              <a:off x="16439" y="7690"/>
              <a:ext cx="1556" cy="1556"/>
            </a:xfrm>
            <a:prstGeom prst="rtTriangle">
              <a:avLst/>
            </a:prstGeom>
            <a:solidFill>
              <a:schemeClr val="tx1">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a:off x="1966595" y="4135755"/>
            <a:ext cx="16675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8335" y="2611120"/>
            <a:ext cx="1887855" cy="1630045"/>
          </a:xfrm>
          <a:prstGeom prst="rect">
            <a:avLst/>
          </a:prstGeom>
          <a:noFill/>
        </p:spPr>
        <p:txBody>
          <a:bodyPr wrap="square" rtlCol="0">
            <a:spAutoFit/>
          </a:bodyPr>
          <a:lstStyle/>
          <a:p>
            <a:pPr algn="r"/>
            <a:r>
              <a:rPr lang="en-US" altLang="zh-CN" sz="10000" b="1">
                <a:solidFill>
                  <a:schemeClr val="bg1"/>
                </a:solidFill>
                <a:latin typeface="Arial" panose="020B0604020202020204" pitchFamily="34" charset="0"/>
                <a:cs typeface="Arial" panose="020B0604020202020204" pitchFamily="34" charset="0"/>
              </a:rPr>
              <a:t>02</a:t>
            </a:r>
            <a:endParaRPr lang="en-US" altLang="zh-CN" sz="10000" b="1">
              <a:solidFill>
                <a:schemeClr val="bg1"/>
              </a:solidFill>
              <a:latin typeface="Arial" panose="020B0604020202020204" pitchFamily="34" charset="0"/>
              <a:cs typeface="Arial" panose="020B0604020202020204" pitchFamily="34" charset="0"/>
            </a:endParaRPr>
          </a:p>
        </p:txBody>
      </p:sp>
      <p:sp>
        <p:nvSpPr>
          <p:cNvPr id="16" name="文本框 15"/>
          <p:cNvSpPr txBox="1"/>
          <p:nvPr/>
        </p:nvSpPr>
        <p:spPr>
          <a:xfrm>
            <a:off x="2132965" y="2306320"/>
            <a:ext cx="1610995" cy="398780"/>
          </a:xfrm>
          <a:prstGeom prst="rect">
            <a:avLst/>
          </a:prstGeom>
          <a:noFill/>
        </p:spPr>
        <p:txBody>
          <a:bodyPr wrap="square" rtlCol="0">
            <a:spAutoFit/>
          </a:bodyPr>
          <a:lstStyle/>
          <a:p>
            <a:pPr algn="r" fontAlgn="auto">
              <a:lnSpc>
                <a:spcPct val="100000"/>
              </a:lnSpc>
            </a:pPr>
            <a:r>
              <a:rPr lang="en-US" altLang="zh-CN" sz="2000" b="1">
                <a:solidFill>
                  <a:schemeClr val="bg1"/>
                </a:solidFill>
                <a:latin typeface="微软雅黑" panose="020B0503020204020204" charset="-122"/>
                <a:ea typeface="微软雅黑" panose="020B0503020204020204" charset="-122"/>
                <a:sym typeface="+mn-ea"/>
              </a:rPr>
              <a:t>PART TWO</a:t>
            </a:r>
            <a:endParaRPr lang="en-US" altLang="zh-CN" sz="2000" b="1">
              <a:solidFill>
                <a:schemeClr val="bg1"/>
              </a:solidFill>
              <a:latin typeface="微软雅黑" panose="020B0503020204020204" charset="-122"/>
              <a:ea typeface="微软雅黑" panose="020B0503020204020204" charset="-122"/>
              <a:sym typeface="+mn-ea"/>
            </a:endParaRPr>
          </a:p>
        </p:txBody>
      </p:sp>
      <p:sp>
        <p:nvSpPr>
          <p:cNvPr id="11" name="矩形 10"/>
          <p:cNvSpPr/>
          <p:nvPr/>
        </p:nvSpPr>
        <p:spPr>
          <a:xfrm>
            <a:off x="4643755" y="2638425"/>
            <a:ext cx="744220" cy="1193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556125" y="3030220"/>
            <a:ext cx="1921510" cy="460375"/>
          </a:xfrm>
          <a:prstGeom prst="rect">
            <a:avLst/>
          </a:prstGeom>
          <a:noFill/>
        </p:spPr>
        <p:txBody>
          <a:bodyPr wrap="square" rtlCol="0">
            <a:spAutoFit/>
          </a:bodyPr>
          <a:lstStyle/>
          <a:p>
            <a:pPr algn="dist"/>
            <a:r>
              <a:rPr lang="zh-CN" altLang="en-US" sz="2400" b="1">
                <a:solidFill>
                  <a:schemeClr val="tx1">
                    <a:lumMod val="75000"/>
                    <a:lumOff val="25000"/>
                  </a:schemeClr>
                </a:solidFill>
                <a:latin typeface="微软雅黑" panose="020B0503020204020204" charset="-122"/>
                <a:ea typeface="微软雅黑" panose="020B0503020204020204" charset="-122"/>
              </a:rPr>
              <a:t>团队构建</a:t>
            </a:r>
            <a:endParaRPr lang="en-US" altLang="zh-CN" sz="2400" b="1">
              <a:solidFill>
                <a:schemeClr val="tx1">
                  <a:lumMod val="75000"/>
                  <a:lumOff val="25000"/>
                </a:schemeClr>
              </a:solidFill>
              <a:latin typeface="微软雅黑" panose="020B0503020204020204" charset="-122"/>
              <a:ea typeface="微软雅黑" panose="020B0503020204020204" charset="-122"/>
            </a:endParaRPr>
          </a:p>
        </p:txBody>
      </p:sp>
      <p:sp>
        <p:nvSpPr>
          <p:cNvPr id="45" name="文本框 44"/>
          <p:cNvSpPr txBox="1"/>
          <p:nvPr/>
        </p:nvSpPr>
        <p:spPr>
          <a:xfrm>
            <a:off x="4556125" y="3490595"/>
            <a:ext cx="5614670" cy="645160"/>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rPr>
              <a:t>Only by changing the way we treat the environment can we get along well with it.Only by saving the environment can save ourselves.</a:t>
            </a:r>
            <a:endParaRPr lang="zh-CN" altLang="en-US" sz="12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14" name="组合 13"/>
          <p:cNvGrpSpPr/>
          <p:nvPr/>
        </p:nvGrpSpPr>
        <p:grpSpPr>
          <a:xfrm>
            <a:off x="10705465" y="611505"/>
            <a:ext cx="480695" cy="207010"/>
            <a:chOff x="16859" y="963"/>
            <a:chExt cx="757" cy="326"/>
          </a:xfrm>
        </p:grpSpPr>
        <p:sp>
          <p:nvSpPr>
            <p:cNvPr id="8" name="椭圆 7"/>
            <p:cNvSpPr/>
            <p:nvPr/>
          </p:nvSpPr>
          <p:spPr>
            <a:xfrm>
              <a:off x="17290" y="963"/>
              <a:ext cx="326" cy="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59" y="963"/>
              <a:ext cx="326" cy="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ppt_x-.2"/>
                                          </p:val>
                                        </p:tav>
                                        <p:tav tm="100000">
                                          <p:val>
                                            <p:strVal val="#ppt_x"/>
                                          </p:val>
                                        </p:tav>
                                      </p:tavLst>
                                    </p:anim>
                                    <p:anim calcmode="lin" valueType="num">
                                      <p:cBhvr>
                                        <p:cTn id="19"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0" dur="500"/>
                                        <p:tgtEl>
                                          <p:spTgt spid="16"/>
                                        </p:tgtEl>
                                      </p:cBhvr>
                                    </p:animEffect>
                                  </p:childTnLst>
                                </p:cTn>
                              </p:par>
                            </p:childTnLst>
                          </p:cTn>
                        </p:par>
                        <p:par>
                          <p:cTn id="21" fill="hold">
                            <p:stCondLst>
                              <p:cond delay="1500"/>
                            </p:stCondLst>
                            <p:childTnLst>
                              <p:par>
                                <p:cTn id="22" presetID="55" presetClass="entr" presetSubtype="0" fill="hold" grpId="0" nodeType="afterEffect">
                                  <p:stCondLst>
                                    <p:cond delay="0"/>
                                  </p:stCondLst>
                                  <p:childTnLst>
                                    <p:set>
                                      <p:cBhvr>
                                        <p:cTn id="23" dur="500"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strVal val="#ppt_w*0.70"/>
                                          </p:val>
                                        </p:tav>
                                        <p:tav tm="100000">
                                          <p:val>
                                            <p:strVal val="#ppt_w"/>
                                          </p:val>
                                        </p:tav>
                                      </p:tavLst>
                                    </p:anim>
                                    <p:anim calcmode="lin" valueType="num">
                                      <p:cBhvr>
                                        <p:cTn id="25" dur="500" fill="hold"/>
                                        <p:tgtEl>
                                          <p:spTgt spid="10"/>
                                        </p:tgtEl>
                                        <p:attrNameLst>
                                          <p:attrName>ppt_h</p:attrName>
                                        </p:attrNameLst>
                                      </p:cBhvr>
                                      <p:tavLst>
                                        <p:tav tm="0">
                                          <p:val>
                                            <p:strVal val="#ppt_h"/>
                                          </p:val>
                                        </p:tav>
                                        <p:tav tm="100000">
                                          <p:val>
                                            <p:strVal val="#ppt_h"/>
                                          </p:val>
                                        </p:tav>
                                      </p:tavLst>
                                    </p:anim>
                                    <p:animEffect transition="in" filter="fade">
                                      <p:cBhvr>
                                        <p:cTn id="26" dur="500"/>
                                        <p:tgtEl>
                                          <p:spTgt spid="10"/>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12" presetClass="entr" presetSubtype="4"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ppt_y</p:attrName>
                                        </p:attrNameLst>
                                      </p:cBhvr>
                                      <p:tavLst>
                                        <p:tav tm="0">
                                          <p:val>
                                            <p:strVal val="#ppt_y+#ppt_h*1.125000"/>
                                          </p:val>
                                        </p:tav>
                                        <p:tav tm="100000">
                                          <p:val>
                                            <p:strVal val="#ppt_y"/>
                                          </p:val>
                                        </p:tav>
                                      </p:tavLst>
                                    </p:anim>
                                    <p:animEffect transition="in" filter="wipe(up)">
                                      <p:cBhvr>
                                        <p:cTn id="39" dur="500"/>
                                        <p:tgtEl>
                                          <p:spTgt spid="13"/>
                                        </p:tgtEl>
                                      </p:cBhvr>
                                    </p:animEffect>
                                  </p:childTnLst>
                                </p:cTn>
                              </p:par>
                            </p:childTnLst>
                          </p:cTn>
                        </p:par>
                        <p:par>
                          <p:cTn id="40" fill="hold">
                            <p:stCondLst>
                              <p:cond delay="3500"/>
                            </p:stCondLst>
                            <p:childTnLst>
                              <p:par>
                                <p:cTn id="41" presetID="18" presetClass="entr" presetSubtype="12"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strips(downLeft)">
                                      <p:cBhvr>
                                        <p:cTn id="43" dur="500"/>
                                        <p:tgtEl>
                                          <p:spTgt spid="45"/>
                                        </p:tgtEl>
                                      </p:cBhvr>
                                    </p:animEffect>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0" grpId="0"/>
      <p:bldP spid="16" grpId="0"/>
      <p:bldP spid="11" grpId="0" bldLvl="0" animBg="1"/>
      <p:bldP spid="13" grpId="0"/>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矩形 4"/>
          <p:cNvSpPr/>
          <p:nvPr/>
        </p:nvSpPr>
        <p:spPr>
          <a:xfrm>
            <a:off x="197485" y="217805"/>
            <a:ext cx="11797030" cy="64217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82295" y="536575"/>
            <a:ext cx="328930" cy="328930"/>
            <a:chOff x="8464" y="2877"/>
            <a:chExt cx="2411" cy="2411"/>
          </a:xfrm>
        </p:grpSpPr>
        <p:sp>
          <p:nvSpPr>
            <p:cNvPr id="3" name="椭圆 2"/>
            <p:cNvSpPr/>
            <p:nvPr/>
          </p:nvSpPr>
          <p:spPr>
            <a:xfrm>
              <a:off x="8464" y="2877"/>
              <a:ext cx="2411" cy="24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48" y="3360"/>
              <a:ext cx="1443" cy="144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1006475" y="550545"/>
            <a:ext cx="2613025" cy="3009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lumMod val="75000"/>
                    <a:lumOff val="25000"/>
                  </a:schemeClr>
                </a:solidFill>
                <a:latin typeface="微软雅黑" panose="020B0503020204020204" charset="-122"/>
                <a:ea typeface="微软雅黑" panose="020B0503020204020204" charset="-122"/>
              </a:rPr>
              <a:t>单击此处输入标题文本</a:t>
            </a:r>
            <a:endParaRPr lang="zh-CN" altLang="en-US" b="1">
              <a:solidFill>
                <a:schemeClr val="tx1">
                  <a:lumMod val="75000"/>
                  <a:lumOff val="25000"/>
                </a:schemeClr>
              </a:solidFill>
              <a:latin typeface="微软雅黑" panose="020B0503020204020204" charset="-122"/>
              <a:ea typeface="微软雅黑" panose="020B0503020204020204" charset="-122"/>
            </a:endParaRPr>
          </a:p>
        </p:txBody>
      </p:sp>
      <p:sp>
        <p:nvSpPr>
          <p:cNvPr id="9" name="矩形 8"/>
          <p:cNvSpPr/>
          <p:nvPr/>
        </p:nvSpPr>
        <p:spPr>
          <a:xfrm>
            <a:off x="6906260" y="1472565"/>
            <a:ext cx="3729355" cy="2118360"/>
          </a:xfrm>
          <a:prstGeom prst="rect">
            <a:avLst/>
          </a:prstGeom>
          <a:blipFill rotWithShape="1">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3" name="矩形 22"/>
          <p:cNvSpPr/>
          <p:nvPr/>
        </p:nvSpPr>
        <p:spPr>
          <a:xfrm>
            <a:off x="6906260" y="3669665"/>
            <a:ext cx="3729355" cy="2118360"/>
          </a:xfrm>
          <a:prstGeom prst="rect">
            <a:avLst/>
          </a:prstGeom>
          <a:blipFill rotWithShape="1">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4" name="Group 26"/>
          <p:cNvGrpSpPr/>
          <p:nvPr/>
        </p:nvGrpSpPr>
        <p:grpSpPr>
          <a:xfrm>
            <a:off x="1499372" y="1607839"/>
            <a:ext cx="277647" cy="276819"/>
            <a:chOff x="2138511" y="2464802"/>
            <a:chExt cx="354012" cy="352956"/>
          </a:xfrm>
          <a:solidFill>
            <a:schemeClr val="tx1">
              <a:lumMod val="75000"/>
              <a:lumOff val="25000"/>
            </a:schemeClr>
          </a:solidFill>
        </p:grpSpPr>
        <p:sp>
          <p:nvSpPr>
            <p:cNvPr id="10" name="Oval 27"/>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3"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37" name="TextBox 41"/>
          <p:cNvSpPr txBox="1"/>
          <p:nvPr/>
        </p:nvSpPr>
        <p:spPr>
          <a:xfrm>
            <a:off x="1776384" y="1592290"/>
            <a:ext cx="1605280" cy="306705"/>
          </a:xfrm>
          <a:prstGeom prst="rect">
            <a:avLst/>
          </a:prstGeom>
          <a:noFill/>
        </p:spPr>
        <p:txBody>
          <a:bodyPr wrap="none" rtlCol="0">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8" name="TextBox 42"/>
          <p:cNvSpPr txBox="1"/>
          <p:nvPr/>
        </p:nvSpPr>
        <p:spPr>
          <a:xfrm>
            <a:off x="1776095" y="1899285"/>
            <a:ext cx="4610735" cy="598805"/>
          </a:xfrm>
          <a:prstGeom prst="rect">
            <a:avLst/>
          </a:prstGeom>
          <a:noFill/>
        </p:spPr>
        <p:txBody>
          <a:bodyPr wrap="square" rtlCol="0">
            <a:spAutoFit/>
          </a:bodyPr>
          <a:lstStyle/>
          <a:p>
            <a:pPr lvl="0" algn="l">
              <a:lnSpc>
                <a:spcPct val="150000"/>
              </a:lnSpc>
              <a:spcBef>
                <a:spcPts val="1000"/>
              </a:spcBef>
              <a:buFont typeface="Arial" panose="020B0604020202020204" pitchFamily="34" charset="0"/>
            </a:pPr>
            <a:r>
              <a:rPr sz="1100">
                <a:solidFill>
                  <a:schemeClr val="tx1">
                    <a:lumMod val="75000"/>
                    <a:lumOff val="25000"/>
                  </a:schemeClr>
                </a:solidFill>
                <a:latin typeface="微软雅黑" panose="020B0503020204020204" charset="-122"/>
                <a:ea typeface="微软雅黑" panose="020B0503020204020204" charset="-122"/>
                <a:sym typeface="+mn-ea"/>
              </a:rPr>
              <a:t>Only by changing the way we treat the environment can we get along well with it.</a:t>
            </a:r>
            <a:endParaRPr lang="pt-BR" sz="1100" b="1"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grpSp>
        <p:nvGrpSpPr>
          <p:cNvPr id="27" name="Group 26"/>
          <p:cNvGrpSpPr/>
          <p:nvPr/>
        </p:nvGrpSpPr>
        <p:grpSpPr>
          <a:xfrm>
            <a:off x="1499372" y="2670829"/>
            <a:ext cx="277647" cy="276819"/>
            <a:chOff x="2138511" y="2464802"/>
            <a:chExt cx="354012" cy="352956"/>
          </a:xfrm>
          <a:solidFill>
            <a:schemeClr val="tx1">
              <a:lumMod val="75000"/>
              <a:lumOff val="25000"/>
            </a:schemeClr>
          </a:solidFill>
        </p:grpSpPr>
        <p:sp>
          <p:nvSpPr>
            <p:cNvPr id="31" name="Oval 27"/>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32"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33" name="TextBox 41"/>
          <p:cNvSpPr txBox="1"/>
          <p:nvPr/>
        </p:nvSpPr>
        <p:spPr>
          <a:xfrm>
            <a:off x="1776384" y="2655280"/>
            <a:ext cx="1605280" cy="306705"/>
          </a:xfrm>
          <a:prstGeom prst="rect">
            <a:avLst/>
          </a:prstGeom>
          <a:noFill/>
        </p:spPr>
        <p:txBody>
          <a:bodyPr wrap="none" rtlCol="0">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4" name="TextBox 42"/>
          <p:cNvSpPr txBox="1"/>
          <p:nvPr/>
        </p:nvSpPr>
        <p:spPr>
          <a:xfrm>
            <a:off x="1776095" y="2962275"/>
            <a:ext cx="4610735" cy="598805"/>
          </a:xfrm>
          <a:prstGeom prst="rect">
            <a:avLst/>
          </a:prstGeom>
          <a:noFill/>
        </p:spPr>
        <p:txBody>
          <a:bodyPr wrap="square" rtlCol="0">
            <a:spAutoFit/>
          </a:bodyPr>
          <a:lstStyle/>
          <a:p>
            <a:pPr lvl="0" algn="l">
              <a:lnSpc>
                <a:spcPct val="150000"/>
              </a:lnSpc>
              <a:spcBef>
                <a:spcPts val="1000"/>
              </a:spcBef>
              <a:buFont typeface="Arial" panose="020B0604020202020204" pitchFamily="34" charset="0"/>
            </a:pPr>
            <a:r>
              <a:rPr sz="1100">
                <a:solidFill>
                  <a:schemeClr val="tx1">
                    <a:lumMod val="75000"/>
                    <a:lumOff val="25000"/>
                  </a:schemeClr>
                </a:solidFill>
                <a:latin typeface="微软雅黑" panose="020B0503020204020204" charset="-122"/>
                <a:ea typeface="微软雅黑" panose="020B0503020204020204" charset="-122"/>
                <a:sym typeface="+mn-ea"/>
              </a:rPr>
              <a:t>Only by changing the way we treat the environment can we get along well with it.</a:t>
            </a:r>
            <a:endParaRPr lang="pt-BR" sz="1100" b="1"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grpSp>
        <p:nvGrpSpPr>
          <p:cNvPr id="35" name="Group 26"/>
          <p:cNvGrpSpPr/>
          <p:nvPr/>
        </p:nvGrpSpPr>
        <p:grpSpPr>
          <a:xfrm>
            <a:off x="1498737" y="3733819"/>
            <a:ext cx="277647" cy="276819"/>
            <a:chOff x="2138511" y="2464802"/>
            <a:chExt cx="354012" cy="352956"/>
          </a:xfrm>
          <a:solidFill>
            <a:schemeClr val="tx1">
              <a:lumMod val="75000"/>
              <a:lumOff val="25000"/>
            </a:schemeClr>
          </a:solidFill>
        </p:grpSpPr>
        <p:sp>
          <p:nvSpPr>
            <p:cNvPr id="36" name="Oval 27"/>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39"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40" name="TextBox 41"/>
          <p:cNvSpPr txBox="1"/>
          <p:nvPr/>
        </p:nvSpPr>
        <p:spPr>
          <a:xfrm>
            <a:off x="1776384" y="3718270"/>
            <a:ext cx="1605280" cy="306705"/>
          </a:xfrm>
          <a:prstGeom prst="rect">
            <a:avLst/>
          </a:prstGeom>
          <a:noFill/>
        </p:spPr>
        <p:txBody>
          <a:bodyPr wrap="none" rtlCol="0">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1" name="TextBox 42"/>
          <p:cNvSpPr txBox="1"/>
          <p:nvPr/>
        </p:nvSpPr>
        <p:spPr>
          <a:xfrm>
            <a:off x="1776095" y="4025265"/>
            <a:ext cx="4610735" cy="598805"/>
          </a:xfrm>
          <a:prstGeom prst="rect">
            <a:avLst/>
          </a:prstGeom>
          <a:noFill/>
        </p:spPr>
        <p:txBody>
          <a:bodyPr wrap="square" rtlCol="0">
            <a:spAutoFit/>
          </a:bodyPr>
          <a:lstStyle/>
          <a:p>
            <a:pPr lvl="0" algn="l">
              <a:lnSpc>
                <a:spcPct val="150000"/>
              </a:lnSpc>
              <a:spcBef>
                <a:spcPts val="1000"/>
              </a:spcBef>
              <a:buFont typeface="Arial" panose="020B0604020202020204" pitchFamily="34" charset="0"/>
            </a:pPr>
            <a:r>
              <a:rPr sz="1100">
                <a:solidFill>
                  <a:schemeClr val="tx1">
                    <a:lumMod val="75000"/>
                    <a:lumOff val="25000"/>
                  </a:schemeClr>
                </a:solidFill>
                <a:latin typeface="微软雅黑" panose="020B0503020204020204" charset="-122"/>
                <a:ea typeface="微软雅黑" panose="020B0503020204020204" charset="-122"/>
                <a:sym typeface="+mn-ea"/>
              </a:rPr>
              <a:t>Only by changing the way we treat the environment can we get along well with it.</a:t>
            </a:r>
            <a:endParaRPr lang="pt-BR" sz="1100" b="1"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grpSp>
        <p:nvGrpSpPr>
          <p:cNvPr id="42" name="Group 26"/>
          <p:cNvGrpSpPr/>
          <p:nvPr/>
        </p:nvGrpSpPr>
        <p:grpSpPr>
          <a:xfrm>
            <a:off x="1498737" y="4883804"/>
            <a:ext cx="277647" cy="276819"/>
            <a:chOff x="2138511" y="2464802"/>
            <a:chExt cx="354012" cy="352956"/>
          </a:xfrm>
          <a:solidFill>
            <a:schemeClr val="tx1">
              <a:lumMod val="75000"/>
              <a:lumOff val="25000"/>
            </a:schemeClr>
          </a:solidFill>
        </p:grpSpPr>
        <p:sp>
          <p:nvSpPr>
            <p:cNvPr id="43" name="Oval 27"/>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44"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sp>
        <p:nvSpPr>
          <p:cNvPr id="45" name="TextBox 41"/>
          <p:cNvSpPr txBox="1"/>
          <p:nvPr/>
        </p:nvSpPr>
        <p:spPr>
          <a:xfrm>
            <a:off x="1776384" y="4868255"/>
            <a:ext cx="1605280" cy="306705"/>
          </a:xfrm>
          <a:prstGeom prst="rect">
            <a:avLst/>
          </a:prstGeom>
          <a:noFill/>
        </p:spPr>
        <p:txBody>
          <a:bodyPr wrap="none" rtlCol="0">
            <a:spAutoFit/>
          </a:bodyPr>
          <a:lstStyle/>
          <a:p>
            <a:pPr algn="l"/>
            <a:r>
              <a:rPr lang="zh-CN" altLang="en-US" sz="1400" b="1">
                <a:solidFill>
                  <a:schemeClr val="tx1">
                    <a:lumMod val="75000"/>
                    <a:lumOff val="2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6" name="TextBox 42"/>
          <p:cNvSpPr txBox="1"/>
          <p:nvPr/>
        </p:nvSpPr>
        <p:spPr>
          <a:xfrm>
            <a:off x="1776095" y="5175250"/>
            <a:ext cx="4610735" cy="598805"/>
          </a:xfrm>
          <a:prstGeom prst="rect">
            <a:avLst/>
          </a:prstGeom>
          <a:noFill/>
        </p:spPr>
        <p:txBody>
          <a:bodyPr wrap="square" rtlCol="0">
            <a:spAutoFit/>
          </a:bodyPr>
          <a:lstStyle/>
          <a:p>
            <a:pPr lvl="0" algn="l">
              <a:lnSpc>
                <a:spcPct val="150000"/>
              </a:lnSpc>
              <a:spcBef>
                <a:spcPts val="1000"/>
              </a:spcBef>
              <a:buFont typeface="Arial" panose="020B0604020202020204" pitchFamily="34" charset="0"/>
            </a:pPr>
            <a:r>
              <a:rPr sz="1100">
                <a:solidFill>
                  <a:schemeClr val="tx1">
                    <a:lumMod val="75000"/>
                    <a:lumOff val="25000"/>
                  </a:schemeClr>
                </a:solidFill>
                <a:latin typeface="微软雅黑" panose="020B0503020204020204" charset="-122"/>
                <a:ea typeface="微软雅黑" panose="020B0503020204020204" charset="-122"/>
                <a:sym typeface="+mn-ea"/>
              </a:rPr>
              <a:t>Only by changing the way we treat the environment can we get along well with it.</a:t>
            </a:r>
            <a:endParaRPr lang="pt-BR" sz="1100" b="1"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3000"/>
                            </p:stCondLst>
                            <p:childTnLst>
                              <p:par>
                                <p:cTn id="55" presetID="14" presetClass="entr" presetSubtype="5"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randombar(vertical)">
                                      <p:cBhvr>
                                        <p:cTn id="57" dur="500"/>
                                        <p:tgtEl>
                                          <p:spTgt spid="9"/>
                                        </p:tgtEl>
                                      </p:cBhvr>
                                    </p:animEffect>
                                  </p:childTnLst>
                                </p:cTn>
                              </p:par>
                            </p:childTnLst>
                          </p:cTn>
                        </p:par>
                        <p:par>
                          <p:cTn id="58" fill="hold">
                            <p:stCondLst>
                              <p:cond delay="3500"/>
                            </p:stCondLst>
                            <p:childTnLst>
                              <p:par>
                                <p:cTn id="59" presetID="14" presetClass="entr" presetSubtype="5"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randombar(vertical)">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P spid="23" grpId="0" bldLvl="0" animBg="1"/>
      <p:bldP spid="37" grpId="0"/>
      <p:bldP spid="38" grpId="0"/>
      <p:bldP spid="33" grpId="0"/>
      <p:bldP spid="34" grpId="0"/>
      <p:bldP spid="40" grpId="0"/>
      <p:bldP spid="41" grpId="0"/>
      <p:bldP spid="45" grpId="0"/>
      <p:bldP spid="4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9342</Words>
  <Application>WPS 演示</Application>
  <PresentationFormat>宽屏</PresentationFormat>
  <Paragraphs>364</Paragraphs>
  <Slides>25</Slides>
  <Notes>26</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25</vt:i4>
      </vt:variant>
    </vt:vector>
  </HeadingPairs>
  <TitlesOfParts>
    <vt:vector size="46" baseType="lpstr">
      <vt:lpstr>Arial</vt:lpstr>
      <vt:lpstr>宋体</vt:lpstr>
      <vt:lpstr>Wingdings</vt:lpstr>
      <vt:lpstr>微软雅黑</vt:lpstr>
      <vt:lpstr>方正清刻本悦宋简体</vt:lpstr>
      <vt:lpstr>Lora</vt:lpstr>
      <vt:lpstr>华文细黑</vt:lpstr>
      <vt:lpstr>Calibri</vt:lpstr>
      <vt:lpstr>Corbel</vt:lpstr>
      <vt:lpstr>Arial Unicode MS</vt:lpstr>
      <vt:lpstr>等线</vt:lpstr>
      <vt:lpstr>Poppins SemiBold</vt:lpstr>
      <vt:lpstr>方正正纤黑简体</vt:lpstr>
      <vt:lpstr>方正正纤黑简体</vt:lpstr>
      <vt:lpstr>Gill Sans</vt:lpstr>
      <vt:lpstr>FontAwesome</vt:lpstr>
      <vt:lpstr>Arial</vt:lpstr>
      <vt:lpstr>Segoe Print</vt:lpstr>
      <vt:lpstr>Verdana</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2019-01-01T10:14:41Z</dcterms:created>
  <dcterms:modified xsi:type="dcterms:W3CDTF">2019-01-01T10:21:22Z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