
<file path=[Content_Types].xml><?xml version="1.0" encoding="utf-8"?>
<Types xmlns="http://schemas.openxmlformats.org/package/2006/content-types">
  <Default Extension="mp3" ContentType="audio/mpeg"/>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0.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3.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4.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5.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6.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7.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handoutMasterIdLst>
    <p:handoutMasterId r:id="rId22"/>
  </p:handoutMasterIdLst>
  <p:sldIdLst>
    <p:sldId id="256" r:id="rId2"/>
    <p:sldId id="257" r:id="rId3"/>
    <p:sldId id="258" r:id="rId4"/>
    <p:sldId id="264" r:id="rId5"/>
    <p:sldId id="259" r:id="rId6"/>
    <p:sldId id="265" r:id="rId7"/>
    <p:sldId id="266" r:id="rId8"/>
    <p:sldId id="267" r:id="rId9"/>
    <p:sldId id="268" r:id="rId10"/>
    <p:sldId id="269" r:id="rId11"/>
    <p:sldId id="260" r:id="rId12"/>
    <p:sldId id="271" r:id="rId13"/>
    <p:sldId id="272" r:id="rId14"/>
    <p:sldId id="273" r:id="rId15"/>
    <p:sldId id="270" r:id="rId16"/>
    <p:sldId id="274" r:id="rId17"/>
    <p:sldId id="276" r:id="rId18"/>
    <p:sldId id="277" r:id="rId19"/>
    <p:sldId id="263" r:id="rId20"/>
  </p:sldIdLst>
  <p:sldSz cx="12192000" cy="6858000"/>
  <p:notesSz cx="6858000" cy="9144000"/>
  <p:embeddedFontLst>
    <p:embeddedFont>
      <p:font typeface="黑体" panose="02010609060101010101" pitchFamily="49" charset="-122"/>
      <p:regular r:id="rId23"/>
    </p:embeddedFont>
    <p:embeddedFont>
      <p:font typeface="等线" panose="02010600030101010101" pitchFamily="2" charset="-122"/>
      <p:regular r:id="rId24"/>
      <p:bold r:id="rId25"/>
    </p:embeddedFont>
    <p:embeddedFont>
      <p:font typeface="Segoe UI Emoji" panose="020B0502040204020203" pitchFamily="34" charset="0"/>
      <p:regular r:id="rId26"/>
    </p:embeddedFont>
    <p:embeddedFont>
      <p:font typeface="方正康体简体" panose="03000509000000000000" pitchFamily="65" charset="-122"/>
      <p:regular r:id="rId27"/>
    </p:embeddedFont>
    <p:embeddedFont>
      <p:font typeface="Arial Black" panose="020B0A04020102020204" pitchFamily="34" charset="0"/>
      <p:bold r:id="rId28"/>
    </p:embeddedFont>
    <p:embeddedFont>
      <p:font typeface="华文中宋" panose="02010600040101010101" pitchFamily="2" charset="-122"/>
      <p:regular r:id="rId29"/>
    </p:embeddedFont>
    <p:embeddedFont>
      <p:font typeface="微软雅黑" panose="020B0503020204020204" pitchFamily="34" charset="-122"/>
      <p:regular r:id="rId30"/>
      <p:bold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EEA"/>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10" d="100"/>
          <a:sy n="110" d="100"/>
        </p:scale>
        <p:origin x="558" y="78"/>
      </p:cViewPr>
      <p:guideLst>
        <p:guide pos="3840"/>
        <p:guide orient="horz" pos="2160"/>
      </p:guideLst>
    </p:cSldViewPr>
  </p:slideViewPr>
  <p:notesTextViewPr>
    <p:cViewPr>
      <p:scale>
        <a:sx n="1" d="1"/>
        <a:sy n="1" d="1"/>
      </p:scale>
      <p:origin x="0" y="0"/>
    </p:cViewPr>
  </p:notesTextViewPr>
  <p:notesViewPr>
    <p:cSldViewPr snapToGrid="0" showGuides="1">
      <p:cViewPr varScale="1">
        <p:scale>
          <a:sx n="55" d="100"/>
          <a:sy n="55" d="100"/>
        </p:scale>
        <p:origin x="288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5CA4133D-28FE-48A5-9496-EC923531BC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B2EA7010-6B80-47E3-A1D3-E1CB54BA8C4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E09838-2882-47EC-83E3-8D3BADDF10C6}" type="datetimeFigureOut">
              <a:rPr lang="zh-CN" altLang="en-US" smtClean="0"/>
              <a:t>2017/10/8</a:t>
            </a:fld>
            <a:endParaRPr lang="zh-CN" altLang="en-US"/>
          </a:p>
        </p:txBody>
      </p:sp>
      <p:sp>
        <p:nvSpPr>
          <p:cNvPr id="4" name="页脚占位符 3">
            <a:extLst>
              <a:ext uri="{FF2B5EF4-FFF2-40B4-BE49-F238E27FC236}">
                <a16:creationId xmlns:a16="http://schemas.microsoft.com/office/drawing/2014/main" xmlns="" id="{F47CB497-1E33-49C5-B5BE-EBF852E3A63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EE5E1235-FE5E-444A-B234-23954EC668B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C07FDD-268D-4CE0-B76D-946DF7E7CE0C}" type="slidenum">
              <a:rPr lang="zh-CN" altLang="en-US" smtClean="0"/>
              <a:t>‹#›</a:t>
            </a:fld>
            <a:endParaRPr lang="zh-CN" altLang="en-US"/>
          </a:p>
        </p:txBody>
      </p:sp>
    </p:spTree>
    <p:extLst>
      <p:ext uri="{BB962C8B-B14F-4D97-AF65-F5344CB8AC3E}">
        <p14:creationId xmlns:p14="http://schemas.microsoft.com/office/powerpoint/2010/main" val="25713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F63283-087B-4265-BFD9-8C55572F1C69}"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CC65C-9F08-4500-AE32-BD3173ECBC11}" type="slidenum">
              <a:rPr lang="zh-CN" altLang="en-US" smtClean="0"/>
              <a:t>‹#›</a:t>
            </a:fld>
            <a:endParaRPr lang="zh-CN" altLang="en-US"/>
          </a:p>
        </p:txBody>
      </p:sp>
    </p:spTree>
    <p:extLst>
      <p:ext uri="{BB962C8B-B14F-4D97-AF65-F5344CB8AC3E}">
        <p14:creationId xmlns:p14="http://schemas.microsoft.com/office/powerpoint/2010/main" val="2519366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a:t>
            </a:fld>
            <a:endParaRPr lang="zh-CN" altLang="en-US"/>
          </a:p>
        </p:txBody>
      </p:sp>
    </p:spTree>
    <p:extLst>
      <p:ext uri="{BB962C8B-B14F-4D97-AF65-F5344CB8AC3E}">
        <p14:creationId xmlns:p14="http://schemas.microsoft.com/office/powerpoint/2010/main" val="184028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10</a:t>
            </a:fld>
            <a:endParaRPr lang="zh-CN" altLang="en-US"/>
          </a:p>
        </p:txBody>
      </p:sp>
    </p:spTree>
    <p:extLst>
      <p:ext uri="{BB962C8B-B14F-4D97-AF65-F5344CB8AC3E}">
        <p14:creationId xmlns:p14="http://schemas.microsoft.com/office/powerpoint/2010/main" val="1235358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11</a:t>
            </a:fld>
            <a:endParaRPr lang="zh-CN" altLang="en-US"/>
          </a:p>
        </p:txBody>
      </p:sp>
    </p:spTree>
    <p:extLst>
      <p:ext uri="{BB962C8B-B14F-4D97-AF65-F5344CB8AC3E}">
        <p14:creationId xmlns:p14="http://schemas.microsoft.com/office/powerpoint/2010/main" val="2523229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12</a:t>
            </a:fld>
            <a:endParaRPr lang="zh-CN" altLang="en-US"/>
          </a:p>
        </p:txBody>
      </p:sp>
    </p:spTree>
    <p:extLst>
      <p:ext uri="{BB962C8B-B14F-4D97-AF65-F5344CB8AC3E}">
        <p14:creationId xmlns:p14="http://schemas.microsoft.com/office/powerpoint/2010/main" val="385857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13</a:t>
            </a:fld>
            <a:endParaRPr lang="zh-CN" altLang="en-US"/>
          </a:p>
        </p:txBody>
      </p:sp>
    </p:spTree>
    <p:extLst>
      <p:ext uri="{BB962C8B-B14F-4D97-AF65-F5344CB8AC3E}">
        <p14:creationId xmlns:p14="http://schemas.microsoft.com/office/powerpoint/2010/main" val="1135317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14</a:t>
            </a:fld>
            <a:endParaRPr lang="zh-CN" altLang="en-US"/>
          </a:p>
        </p:txBody>
      </p:sp>
    </p:spTree>
    <p:extLst>
      <p:ext uri="{BB962C8B-B14F-4D97-AF65-F5344CB8AC3E}">
        <p14:creationId xmlns:p14="http://schemas.microsoft.com/office/powerpoint/2010/main" val="4250206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15</a:t>
            </a:fld>
            <a:endParaRPr lang="zh-CN" altLang="en-US"/>
          </a:p>
        </p:txBody>
      </p:sp>
    </p:spTree>
    <p:extLst>
      <p:ext uri="{BB962C8B-B14F-4D97-AF65-F5344CB8AC3E}">
        <p14:creationId xmlns:p14="http://schemas.microsoft.com/office/powerpoint/2010/main" val="2634070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16</a:t>
            </a:fld>
            <a:endParaRPr lang="zh-CN" altLang="en-US"/>
          </a:p>
        </p:txBody>
      </p:sp>
    </p:spTree>
    <p:extLst>
      <p:ext uri="{BB962C8B-B14F-4D97-AF65-F5344CB8AC3E}">
        <p14:creationId xmlns:p14="http://schemas.microsoft.com/office/powerpoint/2010/main" val="33891265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17</a:t>
            </a:fld>
            <a:endParaRPr lang="zh-CN" altLang="en-US"/>
          </a:p>
        </p:txBody>
      </p:sp>
    </p:spTree>
    <p:extLst>
      <p:ext uri="{BB962C8B-B14F-4D97-AF65-F5344CB8AC3E}">
        <p14:creationId xmlns:p14="http://schemas.microsoft.com/office/powerpoint/2010/main" val="730187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18</a:t>
            </a:fld>
            <a:endParaRPr lang="zh-CN" altLang="en-US"/>
          </a:p>
        </p:txBody>
      </p:sp>
    </p:spTree>
    <p:extLst>
      <p:ext uri="{BB962C8B-B14F-4D97-AF65-F5344CB8AC3E}">
        <p14:creationId xmlns:p14="http://schemas.microsoft.com/office/powerpoint/2010/main" val="10661573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19</a:t>
            </a:fld>
            <a:endParaRPr lang="zh-CN" altLang="en-US"/>
          </a:p>
        </p:txBody>
      </p:sp>
    </p:spTree>
    <p:extLst>
      <p:ext uri="{BB962C8B-B14F-4D97-AF65-F5344CB8AC3E}">
        <p14:creationId xmlns:p14="http://schemas.microsoft.com/office/powerpoint/2010/main" val="2640112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2</a:t>
            </a:fld>
            <a:endParaRPr lang="zh-CN" altLang="en-US"/>
          </a:p>
        </p:txBody>
      </p:sp>
    </p:spTree>
    <p:extLst>
      <p:ext uri="{BB962C8B-B14F-4D97-AF65-F5344CB8AC3E}">
        <p14:creationId xmlns:p14="http://schemas.microsoft.com/office/powerpoint/2010/main" val="1973023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3</a:t>
            </a:fld>
            <a:endParaRPr lang="zh-CN" altLang="en-US"/>
          </a:p>
        </p:txBody>
      </p:sp>
    </p:spTree>
    <p:extLst>
      <p:ext uri="{BB962C8B-B14F-4D97-AF65-F5344CB8AC3E}">
        <p14:creationId xmlns:p14="http://schemas.microsoft.com/office/powerpoint/2010/main" val="2731594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4</a:t>
            </a:fld>
            <a:endParaRPr lang="zh-CN" altLang="en-US"/>
          </a:p>
        </p:txBody>
      </p:sp>
    </p:spTree>
    <p:extLst>
      <p:ext uri="{BB962C8B-B14F-4D97-AF65-F5344CB8AC3E}">
        <p14:creationId xmlns:p14="http://schemas.microsoft.com/office/powerpoint/2010/main" val="3644992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5</a:t>
            </a:fld>
            <a:endParaRPr lang="zh-CN" altLang="en-US"/>
          </a:p>
        </p:txBody>
      </p:sp>
    </p:spTree>
    <p:extLst>
      <p:ext uri="{BB962C8B-B14F-4D97-AF65-F5344CB8AC3E}">
        <p14:creationId xmlns:p14="http://schemas.microsoft.com/office/powerpoint/2010/main" val="2369019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6</a:t>
            </a:fld>
            <a:endParaRPr lang="zh-CN" altLang="en-US"/>
          </a:p>
        </p:txBody>
      </p:sp>
    </p:spTree>
    <p:extLst>
      <p:ext uri="{BB962C8B-B14F-4D97-AF65-F5344CB8AC3E}">
        <p14:creationId xmlns:p14="http://schemas.microsoft.com/office/powerpoint/2010/main" val="1080807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7</a:t>
            </a:fld>
            <a:endParaRPr lang="zh-CN" altLang="en-US"/>
          </a:p>
        </p:txBody>
      </p:sp>
    </p:spTree>
    <p:extLst>
      <p:ext uri="{BB962C8B-B14F-4D97-AF65-F5344CB8AC3E}">
        <p14:creationId xmlns:p14="http://schemas.microsoft.com/office/powerpoint/2010/main" val="3996430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8</a:t>
            </a:fld>
            <a:endParaRPr lang="zh-CN" altLang="en-US"/>
          </a:p>
        </p:txBody>
      </p:sp>
    </p:spTree>
    <p:extLst>
      <p:ext uri="{BB962C8B-B14F-4D97-AF65-F5344CB8AC3E}">
        <p14:creationId xmlns:p14="http://schemas.microsoft.com/office/powerpoint/2010/main" val="4123531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CC65C-9F08-4500-AE32-BD3173ECBC11}" type="slidenum">
              <a:rPr lang="zh-CN" altLang="en-US" smtClean="0"/>
              <a:t>9</a:t>
            </a:fld>
            <a:endParaRPr lang="zh-CN" altLang="en-US"/>
          </a:p>
        </p:txBody>
      </p:sp>
    </p:spTree>
    <p:extLst>
      <p:ext uri="{BB962C8B-B14F-4D97-AF65-F5344CB8AC3E}">
        <p14:creationId xmlns:p14="http://schemas.microsoft.com/office/powerpoint/2010/main" val="3423214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63602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E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410339"/>
      </p:ext>
    </p:extLst>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7.sv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6.png"/><Relationship Id="rId5" Type="http://schemas.openxmlformats.org/officeDocument/2006/relationships/notesSlide" Target="../notesSlides/notesSlide10.xml"/><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5.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tags" Target="../tags/tag30.xml"/></Relationships>
</file>

<file path=ppt/slides/_rels/slide1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tags" Target="../tags/tag33.xml"/><Relationship Id="rId7" Type="http://schemas.openxmlformats.org/officeDocument/2006/relationships/image" Target="../media/image7.sv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6.png"/><Relationship Id="rId5" Type="http://schemas.openxmlformats.org/officeDocument/2006/relationships/notesSlide" Target="../notesSlides/notesSlide12.xml"/><Relationship Id="rId4" Type="http://schemas.openxmlformats.org/officeDocument/2006/relationships/slideLayout" Target="../slideLayouts/slideLayout1.xml"/><Relationship Id="rId9" Type="http://schemas.openxmlformats.org/officeDocument/2006/relationships/image" Target="../media/image13.jpeg"/></Relationships>
</file>

<file path=ppt/slides/_rels/slide1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36.xml"/><Relationship Id="rId7" Type="http://schemas.openxmlformats.org/officeDocument/2006/relationships/image" Target="../media/image7.sv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6.png"/><Relationship Id="rId5" Type="http://schemas.openxmlformats.org/officeDocument/2006/relationships/notesSlide" Target="../notesSlides/notesSlide13.xml"/><Relationship Id="rId4" Type="http://schemas.openxmlformats.org/officeDocument/2006/relationships/slideLayout" Target="../slideLayouts/slideLayout1.xml"/><Relationship Id="rId9" Type="http://schemas.openxmlformats.org/officeDocument/2006/relationships/image" Target="../media/image15.jpe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39.xml"/><Relationship Id="rId7" Type="http://schemas.openxmlformats.org/officeDocument/2006/relationships/image" Target="../media/image7.sv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6.png"/><Relationship Id="rId11" Type="http://schemas.openxmlformats.org/officeDocument/2006/relationships/image" Target="../media/image19.png"/><Relationship Id="rId5" Type="http://schemas.openxmlformats.org/officeDocument/2006/relationships/notesSlide" Target="../notesSlides/notesSlide14.xml"/><Relationship Id="rId10" Type="http://schemas.openxmlformats.org/officeDocument/2006/relationships/image" Target="../media/image18.png"/><Relationship Id="rId4" Type="http://schemas.openxmlformats.org/officeDocument/2006/relationships/slideLayout" Target="../slideLayouts/slideLayout1.xml"/><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7.sv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6.png"/><Relationship Id="rId5" Type="http://schemas.openxmlformats.org/officeDocument/2006/relationships/notesSlide" Target="../notesSlides/notesSlide15.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45.xml"/><Relationship Id="rId7" Type="http://schemas.openxmlformats.org/officeDocument/2006/relationships/image" Target="../media/image7.sv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6.png"/><Relationship Id="rId5" Type="http://schemas.openxmlformats.org/officeDocument/2006/relationships/notesSlide" Target="../notesSlides/notesSlide16.xml"/><Relationship Id="rId10" Type="http://schemas.openxmlformats.org/officeDocument/2006/relationships/image" Target="../media/image22.jpeg"/><Relationship Id="rId4" Type="http://schemas.openxmlformats.org/officeDocument/2006/relationships/slideLayout" Target="../slideLayouts/slideLayout1.xml"/><Relationship Id="rId9"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image" Target="../media/image7.sv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6.png"/><Relationship Id="rId5" Type="http://schemas.openxmlformats.org/officeDocument/2006/relationships/notesSlide" Target="../notesSlides/notesSlide17.xml"/><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image" Target="../media/image7.sv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6.png"/><Relationship Id="rId5" Type="http://schemas.openxmlformats.org/officeDocument/2006/relationships/notesSlide" Target="../notesSlides/notesSlide18.xml"/><Relationship Id="rId4"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3.emf"/><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7.xml"/><Relationship Id="rId7" Type="http://schemas.openxmlformats.org/officeDocument/2006/relationships/image" Target="../media/image7.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6.png"/><Relationship Id="rId5" Type="http://schemas.openxmlformats.org/officeDocument/2006/relationships/notesSlide" Target="../notesSlides/notesSlide4.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5.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7.sv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6.png"/><Relationship Id="rId5" Type="http://schemas.openxmlformats.org/officeDocument/2006/relationships/notesSlide" Target="../notesSlides/notesSlide6.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17.xml"/><Relationship Id="rId7" Type="http://schemas.openxmlformats.org/officeDocument/2006/relationships/image" Target="../media/image7.sv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6.png"/><Relationship Id="rId5" Type="http://schemas.openxmlformats.org/officeDocument/2006/relationships/notesSlide" Target="../notesSlides/notesSlide7.xml"/><Relationship Id="rId10" Type="http://schemas.openxmlformats.org/officeDocument/2006/relationships/image" Target="../media/image9.jpeg"/><Relationship Id="rId4" Type="http://schemas.openxmlformats.org/officeDocument/2006/relationships/slideLayout" Target="../slideLayouts/slideLayout1.xml"/><Relationship Id="rId9" Type="http://schemas.microsoft.com/office/2007/relationships/hdphoto" Target="../media/hdphoto4.wdp"/></Relationships>
</file>

<file path=ppt/slides/_rels/slide8.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20.xml"/><Relationship Id="rId7" Type="http://schemas.openxmlformats.org/officeDocument/2006/relationships/image" Target="../media/image7.sv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6.png"/><Relationship Id="rId5" Type="http://schemas.openxmlformats.org/officeDocument/2006/relationships/notesSlide" Target="../notesSlides/notesSlide8.xml"/><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3.xml"/><Relationship Id="rId7" Type="http://schemas.openxmlformats.org/officeDocument/2006/relationships/image" Target="../media/image7.sv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6.png"/><Relationship Id="rId5" Type="http://schemas.openxmlformats.org/officeDocument/2006/relationships/notesSlide" Target="../notesSlides/notesSlide9.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615DD257-DC07-434D-81A6-F9FD9D6BE52E}"/>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l="27523" t="10096"/>
          <a:stretch/>
        </p:blipFill>
        <p:spPr>
          <a:xfrm>
            <a:off x="8546115" y="0"/>
            <a:ext cx="3592606" cy="6101398"/>
          </a:xfrm>
          <a:prstGeom prst="rect">
            <a:avLst/>
          </a:prstGeom>
        </p:spPr>
      </p:pic>
      <p:pic>
        <p:nvPicPr>
          <p:cNvPr id="19" name="图片 18" descr="图片包含 就坐, 室内, 蛋糕, 餐桌&#10;&#10;已生成高可信度的说明">
            <a:extLst>
              <a:ext uri="{FF2B5EF4-FFF2-40B4-BE49-F238E27FC236}">
                <a16:creationId xmlns:a16="http://schemas.microsoft.com/office/drawing/2014/main" xmlns="" id="{9229DCB5-FB8D-4A92-9B93-61010EBBA77B}"/>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rcRect t="19264"/>
          <a:stretch/>
        </p:blipFill>
        <p:spPr>
          <a:xfrm>
            <a:off x="0" y="704850"/>
            <a:ext cx="12192000" cy="6153150"/>
          </a:xfrm>
          <a:prstGeom prst="rect">
            <a:avLst/>
          </a:prstGeom>
        </p:spPr>
      </p:pic>
      <p:grpSp>
        <p:nvGrpSpPr>
          <p:cNvPr id="10" name="组合 9">
            <a:extLst>
              <a:ext uri="{FF2B5EF4-FFF2-40B4-BE49-F238E27FC236}">
                <a16:creationId xmlns:a16="http://schemas.microsoft.com/office/drawing/2014/main" xmlns="" id="{6D40468F-7CBB-4E1C-8904-F60E1B586F50}"/>
              </a:ext>
            </a:extLst>
          </p:cNvPr>
          <p:cNvGrpSpPr/>
          <p:nvPr/>
        </p:nvGrpSpPr>
        <p:grpSpPr>
          <a:xfrm>
            <a:off x="1491652" y="880598"/>
            <a:ext cx="7548707" cy="5336423"/>
            <a:chOff x="2057654" y="1151599"/>
            <a:chExt cx="7548707" cy="5336423"/>
          </a:xfrm>
        </p:grpSpPr>
        <p:sp>
          <p:nvSpPr>
            <p:cNvPr id="6" name="文本框 5">
              <a:extLst>
                <a:ext uri="{FF2B5EF4-FFF2-40B4-BE49-F238E27FC236}">
                  <a16:creationId xmlns:a16="http://schemas.microsoft.com/office/drawing/2014/main" xmlns="" id="{F63DDEC7-83F6-4A20-A059-2AD2CE82693E}"/>
                </a:ext>
              </a:extLst>
            </p:cNvPr>
            <p:cNvSpPr txBox="1"/>
            <p:nvPr/>
          </p:nvSpPr>
          <p:spPr>
            <a:xfrm>
              <a:off x="5064369" y="1151599"/>
              <a:ext cx="3334043" cy="1862048"/>
            </a:xfrm>
            <a:prstGeom prst="rect">
              <a:avLst/>
            </a:prstGeom>
            <a:noFill/>
          </p:spPr>
          <p:txBody>
            <a:bodyPr wrap="square" rtlCol="0">
              <a:spAutoFit/>
            </a:bodyPr>
            <a:lstStyle/>
            <a:p>
              <a:pPr algn="dist"/>
              <a:r>
                <a:rPr lang="zh-CN" altLang="en-US" sz="11500" b="1" dirty="0">
                  <a:latin typeface="微软雅黑" panose="020B0503020204020204" pitchFamily="34" charset="-122"/>
                  <a:ea typeface="微软雅黑" panose="020B0503020204020204" pitchFamily="34" charset="-122"/>
                </a:rPr>
                <a:t>中国</a:t>
              </a:r>
            </a:p>
          </p:txBody>
        </p:sp>
        <p:sp>
          <p:nvSpPr>
            <p:cNvPr id="7" name="文本框 6">
              <a:extLst>
                <a:ext uri="{FF2B5EF4-FFF2-40B4-BE49-F238E27FC236}">
                  <a16:creationId xmlns:a16="http://schemas.microsoft.com/office/drawing/2014/main" xmlns="" id="{E3943EC9-BA40-49E6-88B3-403F135C9B9D}"/>
                </a:ext>
              </a:extLst>
            </p:cNvPr>
            <p:cNvSpPr txBox="1"/>
            <p:nvPr/>
          </p:nvSpPr>
          <p:spPr>
            <a:xfrm>
              <a:off x="4019612" y="3013647"/>
              <a:ext cx="3418450" cy="1446550"/>
            </a:xfrm>
            <a:prstGeom prst="rect">
              <a:avLst/>
            </a:prstGeom>
            <a:noFill/>
          </p:spPr>
          <p:txBody>
            <a:bodyPr wrap="square" rtlCol="0">
              <a:spAutoFit/>
            </a:bodyPr>
            <a:lstStyle/>
            <a:p>
              <a:r>
                <a:rPr lang="zh-CN" altLang="en-US" sz="8800" b="1" dirty="0">
                  <a:latin typeface="微软雅黑" panose="020B0503020204020204" pitchFamily="34" charset="-122"/>
                  <a:ea typeface="微软雅黑" panose="020B0503020204020204" pitchFamily="34" charset="-122"/>
                </a:rPr>
                <a:t>我的</a:t>
              </a:r>
            </a:p>
          </p:txBody>
        </p:sp>
        <p:sp>
          <p:nvSpPr>
            <p:cNvPr id="8" name="文本框 7">
              <a:extLst>
                <a:ext uri="{FF2B5EF4-FFF2-40B4-BE49-F238E27FC236}">
                  <a16:creationId xmlns:a16="http://schemas.microsoft.com/office/drawing/2014/main" xmlns="" id="{10B7B160-BB03-41F6-8081-8FDBEA2D508B}"/>
                </a:ext>
              </a:extLst>
            </p:cNvPr>
            <p:cNvSpPr txBox="1"/>
            <p:nvPr/>
          </p:nvSpPr>
          <p:spPr>
            <a:xfrm>
              <a:off x="2057654" y="4310504"/>
              <a:ext cx="5092505" cy="584775"/>
            </a:xfrm>
            <a:prstGeom prst="rect">
              <a:avLst/>
            </a:prstGeom>
            <a:noFill/>
          </p:spPr>
          <p:txBody>
            <a:bodyPr wrap="square" rtlCol="0">
              <a:spAutoFit/>
            </a:bodyPr>
            <a:lstStyle/>
            <a:p>
              <a:pPr algn="ctr"/>
              <a:r>
                <a:rPr lang="en-US" altLang="zh-CN" sz="3200" b="1" dirty="0">
                  <a:latin typeface="微软雅黑" panose="020B0503020204020204" pitchFamily="34" charset="-122"/>
                  <a:ea typeface="微软雅黑" panose="020B0503020204020204" pitchFamily="34" charset="-122"/>
                </a:rPr>
                <a:t>We have a dream</a:t>
              </a:r>
              <a:endParaRPr lang="zh-CN" altLang="en-US" sz="3200" b="1"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xmlns="" id="{64CB759E-CC25-46B8-834F-BD0960A9B3BE}"/>
                </a:ext>
              </a:extLst>
            </p:cNvPr>
            <p:cNvSpPr txBox="1"/>
            <p:nvPr/>
          </p:nvSpPr>
          <p:spPr>
            <a:xfrm>
              <a:off x="6187911" y="2717759"/>
              <a:ext cx="3418450" cy="3770263"/>
            </a:xfrm>
            <a:prstGeom prst="rect">
              <a:avLst/>
            </a:prstGeom>
            <a:noFill/>
          </p:spPr>
          <p:txBody>
            <a:bodyPr wrap="square" rtlCol="0">
              <a:spAutoFit/>
            </a:bodyPr>
            <a:lstStyle/>
            <a:p>
              <a:r>
                <a:rPr lang="zh-CN" altLang="en-US" sz="23900" b="1" dirty="0">
                  <a:solidFill>
                    <a:srgbClr val="C00000"/>
                  </a:solidFill>
                  <a:latin typeface="方正康体简体" panose="02000000000000000000" pitchFamily="2" charset="-122"/>
                  <a:ea typeface="方正康体简体" panose="02000000000000000000" pitchFamily="2" charset="-122"/>
                </a:rPr>
                <a:t>梦</a:t>
              </a:r>
            </a:p>
          </p:txBody>
        </p:sp>
      </p:grpSp>
      <p:pic>
        <p:nvPicPr>
          <p:cNvPr id="27" name="群星 - 歌唱祖国">
            <a:hlinkClick r:id="" action="ppaction://media"/>
            <a:extLst>
              <a:ext uri="{FF2B5EF4-FFF2-40B4-BE49-F238E27FC236}">
                <a16:creationId xmlns:a16="http://schemas.microsoft.com/office/drawing/2014/main" xmlns="" id="{F95D1F82-373C-4442-AFF3-FD06F88A9DF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62879" y="95250"/>
            <a:ext cx="609600" cy="609600"/>
          </a:xfrm>
          <a:prstGeom prst="rect">
            <a:avLst/>
          </a:prstGeom>
        </p:spPr>
      </p:pic>
    </p:spTree>
    <p:extLst>
      <p:ext uri="{BB962C8B-B14F-4D97-AF65-F5344CB8AC3E}">
        <p14:creationId xmlns:p14="http://schemas.microsoft.com/office/powerpoint/2010/main" val="2484150298"/>
      </p:ext>
    </p:extLst>
  </p:cSld>
  <p:clrMapOvr>
    <a:masterClrMapping/>
  </p:clrMapOvr>
  <mc:AlternateContent xmlns:mc="http://schemas.openxmlformats.org/markup-compatibility/2006" xmlns:p14="http://schemas.microsoft.com/office/powerpoint/2010/main">
    <mc:Choice Requires="p14">
      <p:transition spd="slow" p14:dur="1400" advClick="0" advTm="2000">
        <p14:ripp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中国梦的定义</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grpSp>
        <p:nvGrpSpPr>
          <p:cNvPr id="6" name="组合 5">
            <a:extLst>
              <a:ext uri="{FF2B5EF4-FFF2-40B4-BE49-F238E27FC236}">
                <a16:creationId xmlns:a16="http://schemas.microsoft.com/office/drawing/2014/main" xmlns="" id="{0E209044-CC7E-45B7-AC1A-2CFE569A5C0D}"/>
              </a:ext>
            </a:extLst>
          </p:cNvPr>
          <p:cNvGrpSpPr/>
          <p:nvPr/>
        </p:nvGrpSpPr>
        <p:grpSpPr>
          <a:xfrm>
            <a:off x="935718" y="1503493"/>
            <a:ext cx="8966494" cy="2569818"/>
            <a:chOff x="1559096" y="1969215"/>
            <a:chExt cx="8966494" cy="2569818"/>
          </a:xfrm>
        </p:grpSpPr>
        <p:sp>
          <p:nvSpPr>
            <p:cNvPr id="7" name="Freeform 6">
              <a:extLst>
                <a:ext uri="{FF2B5EF4-FFF2-40B4-BE49-F238E27FC236}">
                  <a16:creationId xmlns:a16="http://schemas.microsoft.com/office/drawing/2014/main" xmlns="" id="{C05007A9-447C-4D70-8A75-ABEA15CDCBBB}"/>
                </a:ext>
              </a:extLst>
            </p:cNvPr>
            <p:cNvSpPr/>
            <p:nvPr/>
          </p:nvSpPr>
          <p:spPr bwMode="auto">
            <a:xfrm>
              <a:off x="8039816" y="1969215"/>
              <a:ext cx="2485774" cy="1077567"/>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C00000">
                <a:alpha val="80000"/>
              </a:srgbClr>
            </a:solidFill>
            <a:ln>
              <a:noFill/>
            </a:ln>
            <a:effectLst/>
          </p:spPr>
          <p:txBody>
            <a:bodyPr vert="horz" wrap="square" lIns="91440" tIns="756000" rIns="91440" bIns="45720" numCol="1" anchor="t" anchorCtr="0" compatLnSpc="1"/>
            <a:lstStyle/>
            <a:p>
              <a:pPr algn="ctr">
                <a:lnSpc>
                  <a:spcPts val="1500"/>
                </a:lnSpc>
              </a:pPr>
              <a:r>
                <a:rPr lang="en-US" altLang="zh-CN" sz="6000" b="1" dirty="0">
                  <a:solidFill>
                    <a:schemeClr val="bg1"/>
                  </a:solidFill>
                  <a:latin typeface="微软雅黑" panose="020B0503020204020204" pitchFamily="34" charset="-122"/>
                  <a:ea typeface="微软雅黑" panose="020B0503020204020204" pitchFamily="34" charset="-122"/>
                </a:rPr>
                <a:t>01</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Freeform 7">
              <a:extLst>
                <a:ext uri="{FF2B5EF4-FFF2-40B4-BE49-F238E27FC236}">
                  <a16:creationId xmlns:a16="http://schemas.microsoft.com/office/drawing/2014/main" xmlns="" id="{07D636DD-2AF6-46CA-95E5-7B550727C0AD}"/>
                </a:ext>
              </a:extLst>
            </p:cNvPr>
            <p:cNvSpPr/>
            <p:nvPr/>
          </p:nvSpPr>
          <p:spPr bwMode="auto">
            <a:xfrm>
              <a:off x="8039816" y="3256693"/>
              <a:ext cx="2485774" cy="1099512"/>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C000">
                <a:alpha val="80000"/>
              </a:srgbClr>
            </a:solidFill>
            <a:ln>
              <a:noFill/>
            </a:ln>
            <a:effectLst/>
          </p:spPr>
          <p:txBody>
            <a:bodyPr vert="horz" wrap="square" lIns="91440" tIns="612000" rIns="91440" bIns="45720" numCol="1" anchor="t" anchorCtr="0" compatLnSpc="1"/>
            <a:lstStyle/>
            <a:p>
              <a:pPr lvl="0" algn="ctr">
                <a:lnSpc>
                  <a:spcPts val="1500"/>
                </a:lnSpc>
              </a:pPr>
              <a:r>
                <a:rPr lang="en-US" altLang="zh-CN" sz="6000" b="1" dirty="0">
                  <a:solidFill>
                    <a:srgbClr val="C00000"/>
                  </a:solidFill>
                  <a:latin typeface="微软雅黑" panose="020B0503020204020204" pitchFamily="34" charset="-122"/>
                  <a:ea typeface="微软雅黑" panose="020B0503020204020204" pitchFamily="34" charset="-122"/>
                  <a:cs typeface="UKIJ Qolyazma" pitchFamily="18" charset="0"/>
                </a:rPr>
                <a:t>02</a:t>
              </a:r>
              <a:endParaRPr lang="en-US" altLang="zh-CN" sz="2800" b="1" dirty="0">
                <a:solidFill>
                  <a:srgbClr val="C00000"/>
                </a:solidFill>
                <a:latin typeface="微软雅黑" panose="020B0503020204020204" pitchFamily="34" charset="-122"/>
                <a:ea typeface="微软雅黑" panose="020B0503020204020204" pitchFamily="34" charset="-122"/>
                <a:cs typeface="UKIJ Qolyazma" pitchFamily="18" charset="0"/>
              </a:endParaRPr>
            </a:p>
            <a:p>
              <a:endParaRPr lang="zh-CN" altLang="en-US" sz="2000" b="1"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a:extLst>
                <a:ext uri="{FF2B5EF4-FFF2-40B4-BE49-F238E27FC236}">
                  <a16:creationId xmlns:a16="http://schemas.microsoft.com/office/drawing/2014/main" xmlns="" id="{C9A0387C-801A-4732-97F5-79BAF2205118}"/>
                </a:ext>
              </a:extLst>
            </p:cNvPr>
            <p:cNvCxnSpPr>
              <a:stCxn id="7" idx="6"/>
            </p:cNvCxnSpPr>
            <p:nvPr/>
          </p:nvCxnSpPr>
          <p:spPr>
            <a:xfrm flipH="1">
              <a:off x="1559096" y="3046782"/>
              <a:ext cx="648072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C6909136-7856-44A3-8C3B-5398E13D5825}"/>
                </a:ext>
              </a:extLst>
            </p:cNvPr>
            <p:cNvCxnSpPr>
              <a:stCxn id="10" idx="0"/>
            </p:cNvCxnSpPr>
            <p:nvPr/>
          </p:nvCxnSpPr>
          <p:spPr>
            <a:xfrm flipH="1">
              <a:off x="1559096" y="3256693"/>
              <a:ext cx="648072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xmlns="" id="{70696417-2444-4DDD-87F7-9213A63AE016}"/>
                </a:ext>
              </a:extLst>
            </p:cNvPr>
            <p:cNvSpPr txBox="1"/>
            <p:nvPr/>
          </p:nvSpPr>
          <p:spPr>
            <a:xfrm flipH="1">
              <a:off x="1559096" y="2075793"/>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solidFill>
                    <a:srgbClr val="C00000"/>
                  </a:solidFill>
                </a:rPr>
                <a:t>第一个百年目标</a:t>
              </a:r>
            </a:p>
          </p:txBody>
        </p:sp>
        <p:sp>
          <p:nvSpPr>
            <p:cNvPr id="15" name="TextBox 14">
              <a:extLst>
                <a:ext uri="{FF2B5EF4-FFF2-40B4-BE49-F238E27FC236}">
                  <a16:creationId xmlns:a16="http://schemas.microsoft.com/office/drawing/2014/main" xmlns="" id="{2C0CCB60-EFAA-401B-A437-8107DEED192F}"/>
                </a:ext>
              </a:extLst>
            </p:cNvPr>
            <p:cNvSpPr txBox="1"/>
            <p:nvPr/>
          </p:nvSpPr>
          <p:spPr>
            <a:xfrm>
              <a:off x="1559096" y="2486048"/>
              <a:ext cx="5976664" cy="369332"/>
            </a:xfrm>
            <a:prstGeom prst="rect">
              <a:avLst/>
            </a:prstGeom>
            <a:noFill/>
          </p:spPr>
          <p:txBody>
            <a:bodyPr wrap="square" rtlCol="0">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是到中国共产党成立</a:t>
              </a:r>
              <a:r>
                <a:rPr lang="en-US" altLang="zh-CN" dirty="0">
                  <a:solidFill>
                    <a:srgbClr val="C00000"/>
                  </a:solidFill>
                  <a:latin typeface="微软雅黑" panose="020B0503020204020204" pitchFamily="34" charset="-122"/>
                  <a:ea typeface="微软雅黑" panose="020B0503020204020204" pitchFamily="34" charset="-122"/>
                </a:rPr>
                <a:t>100</a:t>
              </a:r>
              <a:r>
                <a:rPr lang="zh-CN" altLang="en-US" dirty="0">
                  <a:solidFill>
                    <a:srgbClr val="C00000"/>
                  </a:solidFill>
                  <a:latin typeface="微软雅黑" panose="020B0503020204020204" pitchFamily="34" charset="-122"/>
                  <a:ea typeface="微软雅黑" panose="020B0503020204020204" pitchFamily="34" charset="-122"/>
                </a:rPr>
                <a:t>年时全面建成小康社会。</a:t>
              </a:r>
            </a:p>
          </p:txBody>
        </p:sp>
        <p:sp>
          <p:nvSpPr>
            <p:cNvPr id="16" name="TextBox 15">
              <a:extLst>
                <a:ext uri="{FF2B5EF4-FFF2-40B4-BE49-F238E27FC236}">
                  <a16:creationId xmlns:a16="http://schemas.microsoft.com/office/drawing/2014/main" xmlns="" id="{6C30F48A-B163-4D64-BD48-DA64FF0ECC3A}"/>
                </a:ext>
              </a:extLst>
            </p:cNvPr>
            <p:cNvSpPr txBox="1"/>
            <p:nvPr/>
          </p:nvSpPr>
          <p:spPr>
            <a:xfrm flipH="1">
              <a:off x="1559096" y="3351321"/>
              <a:ext cx="2786907" cy="430887"/>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rgbClr val="C00000"/>
                  </a:solidFill>
                </a:rPr>
                <a:t>第二个百年目标</a:t>
              </a:r>
            </a:p>
          </p:txBody>
        </p:sp>
        <p:sp>
          <p:nvSpPr>
            <p:cNvPr id="17" name="TextBox 16">
              <a:extLst>
                <a:ext uri="{FF2B5EF4-FFF2-40B4-BE49-F238E27FC236}">
                  <a16:creationId xmlns:a16="http://schemas.microsoft.com/office/drawing/2014/main" xmlns="" id="{3A959A8D-F274-44BB-A8BD-83762D284D52}"/>
                </a:ext>
              </a:extLst>
            </p:cNvPr>
            <p:cNvSpPr txBox="1"/>
            <p:nvPr/>
          </p:nvSpPr>
          <p:spPr>
            <a:xfrm>
              <a:off x="1559096" y="3761576"/>
              <a:ext cx="5976664" cy="777457"/>
            </a:xfrm>
            <a:prstGeom prst="rect">
              <a:avLst/>
            </a:prstGeom>
            <a:noFill/>
          </p:spPr>
          <p:txBody>
            <a:bodyPr wrap="square" rtlCol="0">
              <a:spAutoFit/>
            </a:bodyPr>
            <a:lstStyle/>
            <a:p>
              <a:pPr>
                <a:lnSpc>
                  <a:spcPct val="130000"/>
                </a:lnSpc>
              </a:pPr>
              <a:r>
                <a:rPr lang="zh-CN" altLang="en-US" dirty="0">
                  <a:solidFill>
                    <a:srgbClr val="C00000"/>
                  </a:solidFill>
                  <a:latin typeface="微软雅黑" panose="020B0503020204020204" pitchFamily="34" charset="-122"/>
                  <a:ea typeface="微软雅黑" panose="020B0503020204020204" pitchFamily="34" charset="-122"/>
                </a:rPr>
                <a:t>是到新中国成立</a:t>
              </a:r>
              <a:r>
                <a:rPr lang="en-US" altLang="zh-CN" dirty="0">
                  <a:solidFill>
                    <a:srgbClr val="C00000"/>
                  </a:solidFill>
                  <a:latin typeface="微软雅黑" panose="020B0503020204020204" pitchFamily="34" charset="-122"/>
                  <a:ea typeface="微软雅黑" panose="020B0503020204020204" pitchFamily="34" charset="-122"/>
                </a:rPr>
                <a:t>100</a:t>
              </a:r>
              <a:r>
                <a:rPr lang="zh-CN" altLang="en-US" dirty="0">
                  <a:solidFill>
                    <a:srgbClr val="C00000"/>
                  </a:solidFill>
                  <a:latin typeface="微软雅黑" panose="020B0503020204020204" pitchFamily="34" charset="-122"/>
                  <a:ea typeface="微软雅黑" panose="020B0503020204020204" pitchFamily="34" charset="-122"/>
                </a:rPr>
                <a:t>年时建成富强民主文明和谐的社会主义现代化国家。</a:t>
              </a:r>
            </a:p>
          </p:txBody>
        </p:sp>
      </p:grpSp>
      <p:sp>
        <p:nvSpPr>
          <p:cNvPr id="18" name="矩形 17">
            <a:extLst>
              <a:ext uri="{FF2B5EF4-FFF2-40B4-BE49-F238E27FC236}">
                <a16:creationId xmlns:a16="http://schemas.microsoft.com/office/drawing/2014/main" xmlns="" id="{70D20F46-FF50-4788-A03E-49101879643D}"/>
              </a:ext>
            </a:extLst>
          </p:cNvPr>
          <p:cNvSpPr/>
          <p:nvPr/>
        </p:nvSpPr>
        <p:spPr>
          <a:xfrm>
            <a:off x="935718" y="4324874"/>
            <a:ext cx="10349949" cy="2057743"/>
          </a:xfrm>
          <a:prstGeom prst="rect">
            <a:avLst/>
          </a:prstGeom>
        </p:spPr>
        <p:txBody>
          <a:bodyPr wrap="square">
            <a:spAutoFit/>
          </a:bodyPr>
          <a:lstStyle/>
          <a:p>
            <a:pPr algn="just">
              <a:lnSpc>
                <a:spcPct val="125000"/>
              </a:lnSpc>
            </a:pPr>
            <a:r>
              <a:rPr lang="zh-CN" altLang="en-US" sz="1600" dirty="0">
                <a:solidFill>
                  <a:srgbClr val="C00000"/>
                </a:solidFill>
                <a:latin typeface="微软雅黑" panose="020B0503020204020204" pitchFamily="34" charset="-122"/>
                <a:ea typeface="微软雅黑" panose="020B0503020204020204" pitchFamily="34"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600" dirty="0">
                <a:solidFill>
                  <a:srgbClr val="C00000"/>
                </a:solidFill>
                <a:latin typeface="微软雅黑" panose="020B0503020204020204" pitchFamily="34" charset="-122"/>
                <a:ea typeface="微软雅黑" panose="020B0503020204020204" pitchFamily="34" charset="-122"/>
              </a:rPr>
              <a:t>21</a:t>
            </a:r>
            <a:r>
              <a:rPr lang="zh-CN" altLang="en-US" sz="1600" dirty="0">
                <a:solidFill>
                  <a:srgbClr val="C00000"/>
                </a:solidFill>
                <a:latin typeface="微软雅黑" panose="020B0503020204020204" pitchFamily="34" charset="-122"/>
                <a:ea typeface="微软雅黑" panose="020B0503020204020204" pitchFamily="34" charset="-122"/>
              </a:rPr>
              <a:t>世纪中叶基本实现社会主义现代化。这是对历史和现实的深刻把握，是对中国社会发展规律的自觉尊重，是对中国社会发展方向的庄重申明。</a:t>
            </a:r>
            <a:r>
              <a:rPr lang="zh-CN" altLang="en-US" sz="2000" b="1" dirty="0">
                <a:solidFill>
                  <a:srgbClr val="C00000"/>
                </a:solidFill>
                <a:latin typeface="微软雅黑" panose="020B0503020204020204" pitchFamily="34" charset="-122"/>
                <a:ea typeface="微软雅黑" panose="020B0503020204020204" pitchFamily="34" charset="-122"/>
              </a:rPr>
              <a:t>中国梦，寄托着中华民族永不褪色的集体记忆和昂扬向上的意志情怀，昭示着中华民族崇高的目标理想和美好的未来。 </a:t>
            </a:r>
          </a:p>
        </p:txBody>
      </p:sp>
      <p:cxnSp>
        <p:nvCxnSpPr>
          <p:cNvPr id="19" name="直接连接符 18">
            <a:extLst>
              <a:ext uri="{FF2B5EF4-FFF2-40B4-BE49-F238E27FC236}">
                <a16:creationId xmlns:a16="http://schemas.microsoft.com/office/drawing/2014/main" xmlns="" id="{763F09C4-E3AB-460B-8687-0989DD978151}"/>
              </a:ext>
            </a:extLst>
          </p:cNvPr>
          <p:cNvCxnSpPr>
            <a:cxnSpLocks/>
          </p:cNvCxnSpPr>
          <p:nvPr/>
        </p:nvCxnSpPr>
        <p:spPr>
          <a:xfrm>
            <a:off x="1054917" y="4179176"/>
            <a:ext cx="1011154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89819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circle(in)">
                                      <p:cBhvr>
                                        <p:cTn id="11"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就坐&#10;&#10;已生成高可信度的说明">
            <a:extLst>
              <a:ext uri="{FF2B5EF4-FFF2-40B4-BE49-F238E27FC236}">
                <a16:creationId xmlns:a16="http://schemas.microsoft.com/office/drawing/2014/main" xmlns="" id="{A96D9DA8-A097-40EA-B2CF-635B283EA430}"/>
              </a:ext>
            </a:extLst>
          </p:cNvPr>
          <p:cNvPicPr>
            <a:picLocks noChangeAspect="1"/>
          </p:cNvPicPr>
          <p:nvPr/>
        </p:nvPicPr>
        <p:blipFill rotWithShape="1">
          <a:blip r:embed="rId7">
            <a:extLst>
              <a:ext uri="{28A0092B-C50C-407E-A947-70E740481C1C}">
                <a14:useLocalDpi xmlns:a14="http://schemas.microsoft.com/office/drawing/2010/main" val="0"/>
              </a:ext>
            </a:extLst>
          </a:blip>
          <a:srcRect b="14737"/>
          <a:stretch/>
        </p:blipFill>
        <p:spPr>
          <a:xfrm>
            <a:off x="0" y="3560763"/>
            <a:ext cx="12192000" cy="3297237"/>
          </a:xfrm>
          <a:prstGeom prst="rect">
            <a:avLst/>
          </a:prstGeom>
        </p:spPr>
      </p:pic>
      <p:sp>
        <p:nvSpPr>
          <p:cNvPr id="17" name="标题 5">
            <a:extLst>
              <a:ext uri="{FF2B5EF4-FFF2-40B4-BE49-F238E27FC236}">
                <a16:creationId xmlns:a16="http://schemas.microsoft.com/office/drawing/2014/main" xmlns="" id="{6A78E95B-9ADA-48BB-9266-115F3D77834A}"/>
              </a:ext>
            </a:extLst>
          </p:cNvPr>
          <p:cNvSpPr txBox="1">
            <a:spLocks/>
          </p:cNvSpPr>
          <p:nvPr>
            <p:custDataLst>
              <p:tags r:id="rId1"/>
            </p:custDataLst>
          </p:nvPr>
        </p:nvSpPr>
        <p:spPr bwMode="auto">
          <a:xfrm>
            <a:off x="4583225" y="1852897"/>
            <a:ext cx="5638577" cy="106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dist">
              <a:lnSpc>
                <a:spcPct val="90000"/>
              </a:lnSpc>
            </a:pPr>
            <a:r>
              <a:rPr lang="zh-CN" altLang="en-US" sz="6600" b="1" dirty="0">
                <a:solidFill>
                  <a:srgbClr val="C00000"/>
                </a:solidFill>
                <a:latin typeface="Arial Black" panose="020B0A04020102020204" pitchFamily="34" charset="0"/>
                <a:ea typeface="黑体" panose="02010609060101010101" pitchFamily="49" charset="-122"/>
              </a:rPr>
              <a:t>聚力共圆梦想</a:t>
            </a:r>
          </a:p>
        </p:txBody>
      </p:sp>
      <p:sp>
        <p:nvSpPr>
          <p:cNvPr id="18" name="文本占位符 4">
            <a:extLst>
              <a:ext uri="{FF2B5EF4-FFF2-40B4-BE49-F238E27FC236}">
                <a16:creationId xmlns:a16="http://schemas.microsoft.com/office/drawing/2014/main" xmlns="" id="{DFDE32F8-21F3-4A11-9676-6A4DDB94B5AC}"/>
              </a:ext>
            </a:extLst>
          </p:cNvPr>
          <p:cNvSpPr txBox="1">
            <a:spLocks/>
          </p:cNvSpPr>
          <p:nvPr>
            <p:custDataLst>
              <p:tags r:id="rId2"/>
            </p:custDataLst>
          </p:nvPr>
        </p:nvSpPr>
        <p:spPr>
          <a:xfrm>
            <a:off x="2701022" y="2297131"/>
            <a:ext cx="947738" cy="920750"/>
          </a:xfrm>
          <a:prstGeom prst="rect">
            <a:avLst/>
          </a:prstGeom>
        </p:spPr>
        <p:txBody>
          <a:bodyPr lIns="0" tIns="0" rIns="0" bIns="0" anchor="ctr"/>
          <a:lstStyle>
            <a:lvl1pPr marL="357188" indent="-357188" algn="ctr" defTabSz="914400" rtl="0" eaLnBrk="1" latinLnBrk="0" hangingPunct="1">
              <a:lnSpc>
                <a:spcPct val="110000"/>
              </a:lnSpc>
              <a:spcBef>
                <a:spcPts val="1600"/>
              </a:spcBef>
              <a:spcAft>
                <a:spcPts val="0"/>
              </a:spcAft>
              <a:buClr>
                <a:srgbClr val="963B22"/>
              </a:buClr>
              <a:buSzPct val="60000"/>
              <a:buFont typeface="Wingdings" panose="05000000000000000000" pitchFamily="2" charset="2"/>
              <a:buNone/>
              <a:defRPr lang="zh-CN" altLang="en-US" sz="6600" b="0" kern="1200" baseline="0" dirty="0">
                <a:solidFill>
                  <a:schemeClr val="accent1">
                    <a:lumMod val="75000"/>
                  </a:schemeClr>
                </a:solidFill>
                <a:latin typeface="Microsoft YaHei UI" panose="020B0503020204020204" pitchFamily="34" charset="-122"/>
                <a:ea typeface="Microsoft YaHei UI" panose="020B0503020204020204" pitchFamily="34" charset="-122"/>
                <a:cs typeface="+mn-cs"/>
              </a:defRPr>
            </a:lvl1pPr>
            <a:lvl2pPr marL="357188" indent="-285750"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defRPr/>
            </a:pPr>
            <a:r>
              <a:rPr lang="en-US" altLang="zh-CN" sz="11500" b="1" dirty="0">
                <a:solidFill>
                  <a:srgbClr val="C00000"/>
                </a:solidFill>
                <a:latin typeface="微软雅黑" panose="020B0503020204020204" pitchFamily="34" charset="-122"/>
                <a:ea typeface="微软雅黑" panose="020B0503020204020204" pitchFamily="34" charset="-122"/>
              </a:rPr>
              <a:t>3</a:t>
            </a:r>
            <a:endParaRPr lang="en-US" sz="11500" b="1" dirty="0">
              <a:solidFill>
                <a:srgbClr val="C00000"/>
              </a:solidFill>
              <a:latin typeface="微软雅黑" panose="020B0503020204020204" pitchFamily="34" charset="-122"/>
              <a:ea typeface="微软雅黑" panose="020B0503020204020204" pitchFamily="34" charset="-122"/>
            </a:endParaRPr>
          </a:p>
        </p:txBody>
      </p:sp>
      <p:sp>
        <p:nvSpPr>
          <p:cNvPr id="21" name="文本占位符 6">
            <a:extLst>
              <a:ext uri="{FF2B5EF4-FFF2-40B4-BE49-F238E27FC236}">
                <a16:creationId xmlns:a16="http://schemas.microsoft.com/office/drawing/2014/main" xmlns="" id="{FC2A30DE-9223-4052-B57C-1EAD962A7E2B}"/>
              </a:ext>
            </a:extLst>
          </p:cNvPr>
          <p:cNvSpPr txBox="1">
            <a:spLocks/>
          </p:cNvSpPr>
          <p:nvPr>
            <p:custDataLst>
              <p:tags r:id="rId3"/>
            </p:custDataLst>
          </p:nvPr>
        </p:nvSpPr>
        <p:spPr bwMode="auto">
          <a:xfrm>
            <a:off x="4703666" y="3047216"/>
            <a:ext cx="48958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600"/>
              </a:spcBef>
              <a:buClr>
                <a:srgbClr val="963B22"/>
              </a:buClr>
              <a:buSzPct val="60000"/>
              <a:buNone/>
            </a:pPr>
            <a:r>
              <a:rPr lang="zh-CN" altLang="en-US" sz="2800" dirty="0">
                <a:solidFill>
                  <a:srgbClr val="C00000"/>
                </a:solidFill>
                <a:latin typeface="黑体" panose="02010609060101010101" pitchFamily="49" charset="-122"/>
                <a:ea typeface="黑体" panose="02010609060101010101" pitchFamily="49" charset="-122"/>
              </a:rPr>
              <a:t>聚力共圆梦想，聚力共圆梦想</a:t>
            </a:r>
          </a:p>
        </p:txBody>
      </p:sp>
      <p:sp>
        <p:nvSpPr>
          <p:cNvPr id="23" name="矩形 22">
            <a:extLst>
              <a:ext uri="{FF2B5EF4-FFF2-40B4-BE49-F238E27FC236}">
                <a16:creationId xmlns:a16="http://schemas.microsoft.com/office/drawing/2014/main" xmlns="" id="{819F0655-7D99-465C-BF8C-A8653C2FF470}"/>
              </a:ext>
            </a:extLst>
          </p:cNvPr>
          <p:cNvSpPr/>
          <p:nvPr/>
        </p:nvSpPr>
        <p:spPr>
          <a:xfrm>
            <a:off x="2341490" y="1866937"/>
            <a:ext cx="1781139" cy="1781139"/>
          </a:xfrm>
          <a:prstGeom prst="rect">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文本框 16">
            <a:extLst>
              <a:ext uri="{FF2B5EF4-FFF2-40B4-BE49-F238E27FC236}">
                <a16:creationId xmlns:a16="http://schemas.microsoft.com/office/drawing/2014/main" xmlns="" id="{4E18DBA4-2DA6-4354-AE4C-BB7FE01A94E1}"/>
              </a:ext>
            </a:extLst>
          </p:cNvPr>
          <p:cNvSpPr txBox="1">
            <a:spLocks noChangeArrowheads="1"/>
          </p:cNvSpPr>
          <p:nvPr>
            <p:custDataLst>
              <p:tags r:id="rId4"/>
            </p:custDataLst>
          </p:nvPr>
        </p:nvSpPr>
        <p:spPr bwMode="auto">
          <a:xfrm>
            <a:off x="3635487" y="2567006"/>
            <a:ext cx="967216" cy="381000"/>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800"/>
              </a:spcBef>
              <a:buClr>
                <a:srgbClr val="963B22"/>
              </a:buClr>
              <a:buSzPct val="60000"/>
              <a:buNone/>
            </a:pPr>
            <a:r>
              <a:rPr lang="en-US" altLang="zh-CN" sz="3200" dirty="0">
                <a:solidFill>
                  <a:srgbClr val="C00000"/>
                </a:solidFill>
                <a:latin typeface="黑体" panose="02010609060101010101" pitchFamily="49" charset="-122"/>
                <a:ea typeface="黑体" panose="02010609060101010101" pitchFamily="49" charset="-122"/>
              </a:rPr>
              <a:t>Part</a:t>
            </a:r>
            <a:endParaRPr lang="zh-CN" altLang="en-US" sz="3200" dirty="0">
              <a:solidFill>
                <a:srgbClr val="C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0043406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聚力共圆梦想</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pic>
        <p:nvPicPr>
          <p:cNvPr id="6" name="Picture 4" descr="http://img3.jike.com/get?name=T1s4YoB7EQ1RCvBVdK">
            <a:extLst>
              <a:ext uri="{FF2B5EF4-FFF2-40B4-BE49-F238E27FC236}">
                <a16:creationId xmlns:a16="http://schemas.microsoft.com/office/drawing/2014/main" xmlns="" id="{0B8CF43A-19A1-44E3-BB3D-0C36237E69F1}"/>
              </a:ext>
            </a:extLst>
          </p:cNvPr>
          <p:cNvPicPr>
            <a:picLocks noChangeAspect="1" noChangeArrowheads="1"/>
          </p:cNvPicPr>
          <p:nvPr/>
        </p:nvPicPr>
        <p:blipFill>
          <a:blip r:embed="rId8" cstate="email"/>
          <a:srcRect/>
          <a:stretch>
            <a:fillRect/>
          </a:stretch>
        </p:blipFill>
        <p:spPr bwMode="auto">
          <a:xfrm>
            <a:off x="7912464" y="1846040"/>
            <a:ext cx="3720068" cy="2076475"/>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7" name="矩形 5">
            <a:extLst>
              <a:ext uri="{FF2B5EF4-FFF2-40B4-BE49-F238E27FC236}">
                <a16:creationId xmlns:a16="http://schemas.microsoft.com/office/drawing/2014/main" xmlns="" id="{AC2B5FF4-AB2C-4AC8-8AF4-34326A6F44F4}"/>
              </a:ext>
            </a:extLst>
          </p:cNvPr>
          <p:cNvSpPr>
            <a:spLocks noChangeArrowheads="1"/>
          </p:cNvSpPr>
          <p:nvPr/>
        </p:nvSpPr>
        <p:spPr bwMode="auto">
          <a:xfrm>
            <a:off x="4624858" y="5919619"/>
            <a:ext cx="3287606" cy="185645"/>
          </a:xfrm>
          <a:prstGeom prst="rect">
            <a:avLst/>
          </a:prstGeom>
          <a:solidFill>
            <a:srgbClr val="C00000"/>
          </a:solidFill>
          <a:ln>
            <a:noFill/>
          </a:ln>
        </p:spPr>
        <p:txBody>
          <a:bodyPr anchor="ctr"/>
          <a:lstStyle/>
          <a:p>
            <a:pPr algn="ctr" fontAlgn="base">
              <a:spcBef>
                <a:spcPct val="0"/>
              </a:spcBef>
              <a:spcAft>
                <a:spcPct val="0"/>
              </a:spcAft>
              <a:buFont typeface="Arial" panose="020B0604020202020204" pitchFamily="34" charset="0"/>
              <a:buNone/>
            </a:pPr>
            <a:endParaRPr lang="zh-CN" altLang="zh-CN" dirty="0">
              <a:solidFill>
                <a:srgbClr val="FFFFFF"/>
              </a:solidFill>
              <a:latin typeface="宋体" panose="02010600030101010101" pitchFamily="2" charset="-122"/>
              <a:sym typeface="宋体" panose="02010600030101010101" pitchFamily="2" charset="-122"/>
            </a:endParaRPr>
          </a:p>
        </p:txBody>
      </p:sp>
      <p:sp>
        <p:nvSpPr>
          <p:cNvPr id="10" name="矩形 32">
            <a:extLst>
              <a:ext uri="{FF2B5EF4-FFF2-40B4-BE49-F238E27FC236}">
                <a16:creationId xmlns:a16="http://schemas.microsoft.com/office/drawing/2014/main" xmlns="" id="{D914D821-741F-4EB9-ABC1-6857BF17EA3F}"/>
              </a:ext>
            </a:extLst>
          </p:cNvPr>
          <p:cNvSpPr>
            <a:spLocks noChangeArrowheads="1"/>
          </p:cNvSpPr>
          <p:nvPr/>
        </p:nvSpPr>
        <p:spPr bwMode="auto">
          <a:xfrm>
            <a:off x="889038" y="2541705"/>
            <a:ext cx="7023427" cy="598612"/>
          </a:xfrm>
          <a:prstGeom prst="rect">
            <a:avLst/>
          </a:prstGeom>
          <a:solidFill>
            <a:srgbClr val="C00000"/>
          </a:solidFill>
          <a:ln>
            <a:noFill/>
          </a:ln>
        </p:spPr>
        <p:txBody>
          <a:bodyPr anchor="ctr"/>
          <a:lstStyle/>
          <a:p>
            <a:pPr algn="dist" fontAlgn="base">
              <a:spcBef>
                <a:spcPct val="0"/>
              </a:spcBef>
              <a:spcAft>
                <a:spcPct val="0"/>
              </a:spcAft>
              <a:buFont typeface="Arial" panose="020B0604020202020204" pitchFamily="34" charset="0"/>
              <a:buNone/>
            </a:pPr>
            <a:r>
              <a:rPr lang="zh-CN" altLang="en-US" sz="2800" b="1" dirty="0">
                <a:solidFill>
                  <a:schemeClr val="bg1"/>
                </a:solidFill>
                <a:latin typeface="微软雅黑" panose="020B0503020204020204" pitchFamily="34" charset="-122"/>
                <a:ea typeface="微软雅黑" panose="020B0503020204020204" pitchFamily="34" charset="-122"/>
              </a:rPr>
              <a:t>中华民族也没有忘却对世界做出贡献的责任</a:t>
            </a:r>
            <a:endParaRPr lang="zh-CN" altLang="en-US" sz="2800" dirty="0">
              <a:solidFill>
                <a:schemeClr val="bg1"/>
              </a:solidFill>
              <a:latin typeface="微软雅黑" panose="020B0503020204020204" pitchFamily="34" charset="-122"/>
              <a:ea typeface="微软雅黑" panose="020B0503020204020204" pitchFamily="34" charset="-122"/>
              <a:sym typeface="Segoe UI Emoji" pitchFamily="2" charset="0"/>
            </a:endParaRPr>
          </a:p>
        </p:txBody>
      </p:sp>
      <p:sp>
        <p:nvSpPr>
          <p:cNvPr id="11" name="矩形 1">
            <a:extLst>
              <a:ext uri="{FF2B5EF4-FFF2-40B4-BE49-F238E27FC236}">
                <a16:creationId xmlns:a16="http://schemas.microsoft.com/office/drawing/2014/main" xmlns="" id="{75861783-98F7-4322-BCC7-E0F27778ED1D}"/>
              </a:ext>
            </a:extLst>
          </p:cNvPr>
          <p:cNvSpPr>
            <a:spLocks noChangeArrowheads="1"/>
          </p:cNvSpPr>
          <p:nvPr/>
        </p:nvSpPr>
        <p:spPr bwMode="auto">
          <a:xfrm>
            <a:off x="894930" y="1846040"/>
            <a:ext cx="5309164" cy="598611"/>
          </a:xfrm>
          <a:prstGeom prst="rect">
            <a:avLst/>
          </a:prstGeom>
          <a:solidFill>
            <a:srgbClr val="C00000"/>
          </a:solidFill>
          <a:ln>
            <a:noFill/>
          </a:ln>
        </p:spPr>
        <p:txBody>
          <a:bodyPr anchor="ctr"/>
          <a:lstStyle/>
          <a:p>
            <a:pPr algn="dist" fontAlgn="base">
              <a:spcBef>
                <a:spcPct val="0"/>
              </a:spcBef>
              <a:spcAft>
                <a:spcPct val="0"/>
              </a:spcAft>
              <a:buFont typeface="Arial" panose="020B0604020202020204" pitchFamily="34" charset="0"/>
              <a:buNone/>
            </a:pPr>
            <a:r>
              <a:rPr lang="zh-CN" altLang="en-US" sz="2800" b="1" dirty="0">
                <a:solidFill>
                  <a:schemeClr val="bg1"/>
                </a:solidFill>
                <a:latin typeface="微软雅黑" panose="020B0503020204020204" pitchFamily="34" charset="-122"/>
                <a:ea typeface="微软雅黑" panose="020B0503020204020204" pitchFamily="34" charset="-122"/>
              </a:rPr>
              <a:t>即使在不发达的社会发展阶段，</a:t>
            </a:r>
            <a:endParaRPr lang="zh-CN" altLang="en-US" sz="2800" dirty="0">
              <a:solidFill>
                <a:schemeClr val="bg1"/>
              </a:solidFill>
              <a:latin typeface="微软雅黑" panose="020B0503020204020204" pitchFamily="34" charset="-122"/>
              <a:ea typeface="微软雅黑" panose="020B0503020204020204" pitchFamily="34" charset="-122"/>
              <a:sym typeface="Segoe UI Emoji" pitchFamily="2" charset="0"/>
            </a:endParaRPr>
          </a:p>
        </p:txBody>
      </p:sp>
      <p:pic>
        <p:nvPicPr>
          <p:cNvPr id="12" name="Picture 6" descr="http://img1.jike.com/get?name=T1U9L3BsL41RCvBVdK">
            <a:extLst>
              <a:ext uri="{FF2B5EF4-FFF2-40B4-BE49-F238E27FC236}">
                <a16:creationId xmlns:a16="http://schemas.microsoft.com/office/drawing/2014/main" xmlns="" id="{D129A7D6-07F5-4EB1-B756-161A83E5A84B}"/>
              </a:ext>
            </a:extLst>
          </p:cNvPr>
          <p:cNvPicPr>
            <a:picLocks noChangeAspect="1" noChangeArrowheads="1"/>
          </p:cNvPicPr>
          <p:nvPr/>
        </p:nvPicPr>
        <p:blipFill>
          <a:blip r:embed="rId9" cstate="email"/>
          <a:srcRect/>
          <a:stretch>
            <a:fillRect/>
          </a:stretch>
        </p:blipFill>
        <p:spPr bwMode="auto">
          <a:xfrm>
            <a:off x="7971387" y="3987013"/>
            <a:ext cx="3602221" cy="2118251"/>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14" name="TextBox 15">
            <a:extLst>
              <a:ext uri="{FF2B5EF4-FFF2-40B4-BE49-F238E27FC236}">
                <a16:creationId xmlns:a16="http://schemas.microsoft.com/office/drawing/2014/main" xmlns="" id="{169954A1-E405-4D7F-929E-03E432199B6C}"/>
              </a:ext>
            </a:extLst>
          </p:cNvPr>
          <p:cNvSpPr txBox="1"/>
          <p:nvPr/>
        </p:nvSpPr>
        <p:spPr>
          <a:xfrm>
            <a:off x="889038" y="3237371"/>
            <a:ext cx="7023426" cy="2585195"/>
          </a:xfrm>
          <a:prstGeom prst="rect">
            <a:avLst/>
          </a:prstGeom>
          <a:noFill/>
        </p:spPr>
        <p:txBody>
          <a:bodyPr wrap="square" rtlCol="0">
            <a:spAutoFit/>
          </a:bodyPr>
          <a:lstStyle/>
          <a:p>
            <a:pPr>
              <a:lnSpc>
                <a:spcPct val="130000"/>
              </a:lnSpc>
            </a:pPr>
            <a:r>
              <a:rPr lang="en-US" altLang="zh-CN" sz="1780" dirty="0">
                <a:solidFill>
                  <a:srgbClr val="C00000"/>
                </a:solidFill>
                <a:latin typeface="微软雅黑" panose="020B0503020204020204" pitchFamily="34" charset="-122"/>
                <a:ea typeface="微软雅黑" panose="020B0503020204020204" pitchFamily="34" charset="-122"/>
              </a:rPr>
              <a:t>1956</a:t>
            </a:r>
            <a:r>
              <a:rPr lang="zh-CN" altLang="en-US" sz="1780" dirty="0">
                <a:solidFill>
                  <a:srgbClr val="C00000"/>
                </a:solidFill>
                <a:latin typeface="微软雅黑" panose="020B0503020204020204" pitchFamily="34" charset="-122"/>
                <a:ea typeface="微软雅黑" panose="020B0503020204020204"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spTree>
    <p:extLst>
      <p:ext uri="{BB962C8B-B14F-4D97-AF65-F5344CB8AC3E}">
        <p14:creationId xmlns:p14="http://schemas.microsoft.com/office/powerpoint/2010/main" val="325328063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聚力共圆梦想</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sp>
        <p:nvSpPr>
          <p:cNvPr id="6" name="矩形 5">
            <a:extLst>
              <a:ext uri="{FF2B5EF4-FFF2-40B4-BE49-F238E27FC236}">
                <a16:creationId xmlns:a16="http://schemas.microsoft.com/office/drawing/2014/main" xmlns="" id="{DF6280AC-AE23-4DE9-A176-D935BBF3BDA6}"/>
              </a:ext>
            </a:extLst>
          </p:cNvPr>
          <p:cNvSpPr/>
          <p:nvPr/>
        </p:nvSpPr>
        <p:spPr>
          <a:xfrm>
            <a:off x="5442019" y="1993758"/>
            <a:ext cx="5875338" cy="42576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32">
            <a:extLst>
              <a:ext uri="{FF2B5EF4-FFF2-40B4-BE49-F238E27FC236}">
                <a16:creationId xmlns:a16="http://schemas.microsoft.com/office/drawing/2014/main" xmlns="" id="{F8A8B74D-49AE-4801-BEBB-69F6C0B8F5AB}"/>
              </a:ext>
            </a:extLst>
          </p:cNvPr>
          <p:cNvGrpSpPr/>
          <p:nvPr/>
        </p:nvGrpSpPr>
        <p:grpSpPr bwMode="auto">
          <a:xfrm>
            <a:off x="3251200" y="1993758"/>
            <a:ext cx="2062163" cy="2062163"/>
            <a:chOff x="0" y="0"/>
            <a:chExt cx="2062480" cy="2062480"/>
          </a:xfrm>
          <a:solidFill>
            <a:srgbClr val="C00000"/>
          </a:solidFill>
        </p:grpSpPr>
        <p:sp>
          <p:nvSpPr>
            <p:cNvPr id="10" name="矩形 33">
              <a:extLst>
                <a:ext uri="{FF2B5EF4-FFF2-40B4-BE49-F238E27FC236}">
                  <a16:creationId xmlns:a16="http://schemas.microsoft.com/office/drawing/2014/main" xmlns="" id="{5CEE778C-12B8-465A-A7EF-9FFAFEA5757E}"/>
                </a:ext>
              </a:extLst>
            </p:cNvPr>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dirty="0">
                <a:solidFill>
                  <a:srgbClr val="FFFFFF"/>
                </a:solidFill>
                <a:ea typeface="微软雅黑" panose="020B0503020204020204" pitchFamily="34" charset="-122"/>
              </a:endParaRPr>
            </a:p>
          </p:txBody>
        </p:sp>
        <p:sp>
          <p:nvSpPr>
            <p:cNvPr id="11" name="Freeform 252">
              <a:extLst>
                <a:ext uri="{FF2B5EF4-FFF2-40B4-BE49-F238E27FC236}">
                  <a16:creationId xmlns:a16="http://schemas.microsoft.com/office/drawing/2014/main" xmlns="" id="{B9E4CF6D-3077-4871-A91F-9BF3086E5D31}"/>
                </a:ext>
              </a:extLst>
            </p:cNvPr>
            <p:cNvSpPr>
              <a:spLocks noEditPoints="1"/>
            </p:cNvSpPr>
            <p:nvPr/>
          </p:nvSpPr>
          <p:spPr bwMode="auto">
            <a:xfrm>
              <a:off x="676592" y="695118"/>
              <a:ext cx="709295" cy="672244"/>
            </a:xfrm>
            <a:custGeom>
              <a:avLst/>
              <a:gdLst>
                <a:gd name="T0" fmla="*/ 1632556658 w 301"/>
                <a:gd name="T1" fmla="*/ 595315591 h 285"/>
                <a:gd name="T2" fmla="*/ 760748329 w 301"/>
                <a:gd name="T3" fmla="*/ 50073919 h 285"/>
                <a:gd name="T4" fmla="*/ 38869840 w 301"/>
                <a:gd name="T5" fmla="*/ 773354179 h 285"/>
                <a:gd name="T6" fmla="*/ 355387432 w 301"/>
                <a:gd name="T7" fmla="*/ 1212888346 h 285"/>
                <a:gd name="T8" fmla="*/ 199905716 w 301"/>
                <a:gd name="T9" fmla="*/ 1491072524 h 285"/>
                <a:gd name="T10" fmla="*/ 677454508 w 301"/>
                <a:gd name="T11" fmla="*/ 1318598375 h 285"/>
                <a:gd name="T12" fmla="*/ 910678150 w 301"/>
                <a:gd name="T13" fmla="*/ 1318598375 h 285"/>
                <a:gd name="T14" fmla="*/ 1632556658 w 301"/>
                <a:gd name="T15" fmla="*/ 595315591 h 285"/>
                <a:gd name="T16" fmla="*/ 444233075 w 301"/>
                <a:gd name="T17" fmla="*/ 795608984 h 285"/>
                <a:gd name="T18" fmla="*/ 333175432 w 301"/>
                <a:gd name="T19" fmla="*/ 684334959 h 285"/>
                <a:gd name="T20" fmla="*/ 444233075 w 301"/>
                <a:gd name="T21" fmla="*/ 573060786 h 285"/>
                <a:gd name="T22" fmla="*/ 555290718 w 301"/>
                <a:gd name="T23" fmla="*/ 684334959 h 285"/>
                <a:gd name="T24" fmla="*/ 444233075 w 301"/>
                <a:gd name="T25" fmla="*/ 795608984 h 285"/>
                <a:gd name="T26" fmla="*/ 838490329 w 301"/>
                <a:gd name="T27" fmla="*/ 795608984 h 285"/>
                <a:gd name="T28" fmla="*/ 727430330 w 301"/>
                <a:gd name="T29" fmla="*/ 684334959 h 285"/>
                <a:gd name="T30" fmla="*/ 838490329 w 301"/>
                <a:gd name="T31" fmla="*/ 573060786 h 285"/>
                <a:gd name="T32" fmla="*/ 955099793 w 301"/>
                <a:gd name="T33" fmla="*/ 684334959 h 285"/>
                <a:gd name="T34" fmla="*/ 838490329 w 301"/>
                <a:gd name="T35" fmla="*/ 795608984 h 285"/>
                <a:gd name="T36" fmla="*/ 1238299552 w 301"/>
                <a:gd name="T37" fmla="*/ 795608984 h 285"/>
                <a:gd name="T38" fmla="*/ 1127241614 w 301"/>
                <a:gd name="T39" fmla="*/ 684334959 h 285"/>
                <a:gd name="T40" fmla="*/ 1238299552 w 301"/>
                <a:gd name="T41" fmla="*/ 573060786 h 285"/>
                <a:gd name="T42" fmla="*/ 1349357194 w 301"/>
                <a:gd name="T43" fmla="*/ 684334959 h 285"/>
                <a:gd name="T44" fmla="*/ 1238299552 w 301"/>
                <a:gd name="T45" fmla="*/ 795608984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w="9525">
              <a:noFill/>
              <a:round/>
            </a:ln>
          </p:spPr>
          <p:txBody>
            <a:bodyPr/>
            <a:lstStyle/>
            <a:p>
              <a:endParaRPr lang="zh-CN" altLang="en-US" dirty="0">
                <a:ea typeface="微软雅黑" panose="020B0503020204020204" pitchFamily="34" charset="-122"/>
              </a:endParaRPr>
            </a:p>
          </p:txBody>
        </p:sp>
      </p:grpSp>
      <p:grpSp>
        <p:nvGrpSpPr>
          <p:cNvPr id="12" name="组合 35">
            <a:extLst>
              <a:ext uri="{FF2B5EF4-FFF2-40B4-BE49-F238E27FC236}">
                <a16:creationId xmlns:a16="http://schemas.microsoft.com/office/drawing/2014/main" xmlns="" id="{85152BC6-151F-4B1F-9750-3A310291A822}"/>
              </a:ext>
            </a:extLst>
          </p:cNvPr>
          <p:cNvGrpSpPr/>
          <p:nvPr/>
        </p:nvGrpSpPr>
        <p:grpSpPr bwMode="auto">
          <a:xfrm>
            <a:off x="832407" y="4187683"/>
            <a:ext cx="2302679" cy="2063750"/>
            <a:chOff x="0" y="0"/>
            <a:chExt cx="2041171" cy="2062480"/>
          </a:xfrm>
          <a:solidFill>
            <a:srgbClr val="C00000"/>
          </a:solidFill>
        </p:grpSpPr>
        <p:sp>
          <p:nvSpPr>
            <p:cNvPr id="14" name="矩形 36">
              <a:extLst>
                <a:ext uri="{FF2B5EF4-FFF2-40B4-BE49-F238E27FC236}">
                  <a16:creationId xmlns:a16="http://schemas.microsoft.com/office/drawing/2014/main" xmlns="" id="{C6CB777E-F499-4AEA-9B65-B1217D4AE108}"/>
                </a:ext>
              </a:extLst>
            </p:cNvPr>
            <p:cNvSpPr>
              <a:spLocks noChangeArrowheads="1"/>
            </p:cNvSpPr>
            <p:nvPr/>
          </p:nvSpPr>
          <p:spPr bwMode="auto">
            <a:xfrm>
              <a:off x="0" y="0"/>
              <a:ext cx="2041171" cy="2062480"/>
            </a:xfrm>
            <a:prstGeom prst="rect">
              <a:avLst/>
            </a:prstGeom>
            <a:grpFill/>
            <a:ln w="9525">
              <a:noFill/>
              <a:miter lim="800000"/>
            </a:ln>
          </p:spPr>
          <p:txBody>
            <a:bodyPr anchor="ctr"/>
            <a:lstStyle/>
            <a:p>
              <a:pPr algn="ctr" eaLnBrk="1" hangingPunct="1"/>
              <a:endParaRPr lang="zh-CN" altLang="en-US" dirty="0">
                <a:solidFill>
                  <a:srgbClr val="FFFFFF"/>
                </a:solidFill>
                <a:ea typeface="微软雅黑" panose="020B0503020204020204" pitchFamily="34" charset="-122"/>
              </a:endParaRPr>
            </a:p>
          </p:txBody>
        </p:sp>
        <p:sp>
          <p:nvSpPr>
            <p:cNvPr id="15" name="Freeform 337">
              <a:extLst>
                <a:ext uri="{FF2B5EF4-FFF2-40B4-BE49-F238E27FC236}">
                  <a16:creationId xmlns:a16="http://schemas.microsoft.com/office/drawing/2014/main" xmlns="" id="{657C10C7-DCCE-486B-B61A-60634259947D}"/>
                </a:ext>
              </a:extLst>
            </p:cNvPr>
            <p:cNvSpPr>
              <a:spLocks noEditPoints="1"/>
            </p:cNvSpPr>
            <p:nvPr/>
          </p:nvSpPr>
          <p:spPr bwMode="auto">
            <a:xfrm>
              <a:off x="685964" y="686998"/>
              <a:ext cx="677536" cy="677536"/>
            </a:xfrm>
            <a:custGeom>
              <a:avLst/>
              <a:gdLst>
                <a:gd name="T0" fmla="*/ 796970497 w 288"/>
                <a:gd name="T1" fmla="*/ 0 h 288"/>
                <a:gd name="T2" fmla="*/ 0 w 288"/>
                <a:gd name="T3" fmla="*/ 796970497 h 288"/>
                <a:gd name="T4" fmla="*/ 796970497 w 288"/>
                <a:gd name="T5" fmla="*/ 1593940993 h 288"/>
                <a:gd name="T6" fmla="*/ 1593940993 w 288"/>
                <a:gd name="T7" fmla="*/ 796970497 h 288"/>
                <a:gd name="T8" fmla="*/ 796970497 w 288"/>
                <a:gd name="T9" fmla="*/ 0 h 288"/>
                <a:gd name="T10" fmla="*/ 846781134 w 288"/>
                <a:gd name="T11" fmla="*/ 1156713730 h 288"/>
                <a:gd name="T12" fmla="*/ 702884782 w 288"/>
                <a:gd name="T13" fmla="*/ 1156713730 h 288"/>
                <a:gd name="T14" fmla="*/ 398485248 w 288"/>
                <a:gd name="T15" fmla="*/ 1267404068 h 288"/>
                <a:gd name="T16" fmla="*/ 498106524 w 288"/>
                <a:gd name="T17" fmla="*/ 1090298762 h 288"/>
                <a:gd name="T18" fmla="*/ 298863900 w 288"/>
                <a:gd name="T19" fmla="*/ 813574827 h 288"/>
                <a:gd name="T20" fmla="*/ 752695420 w 288"/>
                <a:gd name="T21" fmla="*/ 359743380 h 288"/>
                <a:gd name="T22" fmla="*/ 1300612728 w 288"/>
                <a:gd name="T23" fmla="*/ 702884782 h 288"/>
                <a:gd name="T24" fmla="*/ 846781134 w 288"/>
                <a:gd name="T25" fmla="*/ 1156713730 h 2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8"/>
                <a:gd name="T40" fmla="*/ 0 h 288"/>
                <a:gd name="T41" fmla="*/ 288 w 288"/>
                <a:gd name="T42" fmla="*/ 288 h 2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bg1"/>
            </a:solidFill>
            <a:ln w="9525">
              <a:noFill/>
              <a:round/>
            </a:ln>
          </p:spPr>
          <p:txBody>
            <a:bodyPr/>
            <a:lstStyle/>
            <a:p>
              <a:endParaRPr lang="zh-CN" altLang="en-US" dirty="0">
                <a:ea typeface="微软雅黑" panose="020B0503020204020204" pitchFamily="34" charset="-122"/>
              </a:endParaRPr>
            </a:p>
          </p:txBody>
        </p:sp>
      </p:grpSp>
      <p:sp>
        <p:nvSpPr>
          <p:cNvPr id="16" name="TextBox 1">
            <a:extLst>
              <a:ext uri="{FF2B5EF4-FFF2-40B4-BE49-F238E27FC236}">
                <a16:creationId xmlns:a16="http://schemas.microsoft.com/office/drawing/2014/main" xmlns="" id="{C247250A-E342-4FDD-B183-924486BCC760}"/>
              </a:ext>
            </a:extLst>
          </p:cNvPr>
          <p:cNvSpPr txBox="1"/>
          <p:nvPr/>
        </p:nvSpPr>
        <p:spPr>
          <a:xfrm>
            <a:off x="5470633" y="2179286"/>
            <a:ext cx="5528669" cy="1163395"/>
          </a:xfrm>
          <a:prstGeom prst="rect">
            <a:avLst/>
          </a:prstGeom>
          <a:noFill/>
        </p:spPr>
        <p:txBody>
          <a:bodyPr wrap="square" rtlCol="0">
            <a:spAutoFit/>
          </a:bodyPr>
          <a:lstStyle/>
          <a:p>
            <a:pPr marL="285750" indent="-285750" algn="just">
              <a:lnSpc>
                <a:spcPct val="120000"/>
              </a:lnSpc>
              <a:buFont typeface="Wingdings" panose="05000000000000000000" pitchFamily="2" charset="2"/>
              <a:buChar char="l"/>
            </a:pPr>
            <a:r>
              <a:rPr lang="zh-CN" altLang="en-US" b="1" dirty="0">
                <a:solidFill>
                  <a:schemeClr val="bg1"/>
                </a:solidFill>
                <a:latin typeface="微软雅黑" panose="020B0503020204020204" pitchFamily="34" charset="-122"/>
                <a:ea typeface="微软雅黑" panose="020B0503020204020204" pitchFamily="34" charset="-122"/>
              </a:rPr>
              <a:t>中国的发展不是建立在掠夺和侵犯他国利益的基础上，而是与其他国家和民族</a:t>
            </a:r>
            <a:r>
              <a:rPr lang="zh-CN" altLang="en-US" sz="2000" b="1" dirty="0">
                <a:solidFill>
                  <a:schemeClr val="bg1"/>
                </a:solidFill>
                <a:latin typeface="微软雅黑" panose="020B0503020204020204" pitchFamily="34" charset="-122"/>
                <a:ea typeface="微软雅黑" panose="020B0503020204020204" pitchFamily="34" charset="-122"/>
              </a:rPr>
              <a:t>携手发展、和谐发展、共同发展、共享繁荣</a:t>
            </a:r>
            <a:r>
              <a:rPr lang="zh-CN" altLang="en-US" b="1" dirty="0">
                <a:solidFill>
                  <a:schemeClr val="bg1"/>
                </a:solidFill>
                <a:latin typeface="微软雅黑" panose="020B0503020204020204" pitchFamily="34" charset="-122"/>
                <a:ea typeface="微软雅黑" panose="020B0503020204020204" pitchFamily="34" charset="-122"/>
              </a:rPr>
              <a:t>。   </a:t>
            </a:r>
          </a:p>
        </p:txBody>
      </p:sp>
      <p:sp>
        <p:nvSpPr>
          <p:cNvPr id="17" name="矩形 16">
            <a:extLst>
              <a:ext uri="{FF2B5EF4-FFF2-40B4-BE49-F238E27FC236}">
                <a16:creationId xmlns:a16="http://schemas.microsoft.com/office/drawing/2014/main" xmlns="" id="{2F752BD9-1FF5-4078-8DF3-E0475578F42A}"/>
              </a:ext>
            </a:extLst>
          </p:cNvPr>
          <p:cNvSpPr/>
          <p:nvPr/>
        </p:nvSpPr>
        <p:spPr>
          <a:xfrm>
            <a:off x="5508279" y="3589146"/>
            <a:ext cx="5557283" cy="1569660"/>
          </a:xfrm>
          <a:prstGeom prst="rect">
            <a:avLst/>
          </a:prstGeom>
        </p:spPr>
        <p:txBody>
          <a:bodyPr wrap="square">
            <a:spAutoFit/>
          </a:bodyPr>
          <a:lstStyle/>
          <a:p>
            <a:pPr marL="285750" indent="-285750" algn="just">
              <a:lnSpc>
                <a:spcPct val="120000"/>
              </a:lnSpc>
              <a:buFont typeface="Wingdings" panose="05000000000000000000" pitchFamily="2" charset="2"/>
              <a:buChar char="l"/>
            </a:pPr>
            <a:r>
              <a:rPr lang="zh-CN" altLang="en-US" b="1" dirty="0">
                <a:solidFill>
                  <a:schemeClr val="bg1"/>
                </a:solidFill>
                <a:latin typeface="微软雅黑" panose="020B0503020204020204" pitchFamily="34" charset="-122"/>
                <a:ea typeface="微软雅黑" panose="020B0503020204020204" pitchFamily="34" charset="-122"/>
              </a:rPr>
              <a:t>中国梦的实现，不同于以往的大国崛起，而是</a:t>
            </a:r>
            <a:r>
              <a:rPr lang="zh-CN" altLang="en-US" sz="2000" b="1" dirty="0">
                <a:solidFill>
                  <a:schemeClr val="bg1"/>
                </a:solidFill>
                <a:latin typeface="微软雅黑" panose="020B0503020204020204" pitchFamily="34" charset="-122"/>
                <a:ea typeface="微软雅黑" panose="020B0503020204020204" pitchFamily="34" charset="-122"/>
              </a:rPr>
              <a:t>基于中华民族爱好和平、珍惜和平、维护和平的优良传统、美好愿望和坚定意志。</a:t>
            </a:r>
            <a:endParaRPr lang="zh-CN" altLang="en-US" b="1" dirty="0">
              <a:solidFill>
                <a:schemeClr val="bg1"/>
              </a:solidFill>
              <a:latin typeface="微软雅黑" panose="020B0503020204020204" pitchFamily="34" charset="-122"/>
              <a:ea typeface="微软雅黑" panose="020B0503020204020204" pitchFamily="34" charset="-122"/>
            </a:endParaRPr>
          </a:p>
          <a:p>
            <a:pPr marL="342900" indent="-342900" algn="just">
              <a:lnSpc>
                <a:spcPct val="120000"/>
              </a:lnSpc>
              <a:buFont typeface="Wingdings" panose="05000000000000000000" pitchFamily="2" charset="2"/>
              <a:buChar char="l"/>
            </a:pP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673E534A-30A4-4ACA-951E-A138A4BD3B06}"/>
              </a:ext>
            </a:extLst>
          </p:cNvPr>
          <p:cNvSpPr/>
          <p:nvPr/>
        </p:nvSpPr>
        <p:spPr>
          <a:xfrm>
            <a:off x="5508279" y="5128878"/>
            <a:ext cx="5557283" cy="1200329"/>
          </a:xfrm>
          <a:prstGeom prst="rect">
            <a:avLst/>
          </a:prstGeom>
        </p:spPr>
        <p:txBody>
          <a:bodyPr wrap="square">
            <a:spAutoFit/>
          </a:bodyPr>
          <a:lstStyle/>
          <a:p>
            <a:pPr marL="285750" indent="-285750" algn="just">
              <a:lnSpc>
                <a:spcPct val="120000"/>
              </a:lnSpc>
              <a:buFont typeface="Wingdings" panose="05000000000000000000" pitchFamily="2" charset="2"/>
              <a:buChar char="l"/>
            </a:pPr>
            <a:r>
              <a:rPr lang="zh-CN" altLang="en-US" b="1" dirty="0">
                <a:solidFill>
                  <a:schemeClr val="bg1"/>
                </a:solidFill>
                <a:latin typeface="微软雅黑" panose="020B0503020204020204" pitchFamily="34" charset="-122"/>
                <a:ea typeface="微软雅黑" panose="020B0503020204020204" pitchFamily="34" charset="-122"/>
              </a:rPr>
              <a:t>是</a:t>
            </a:r>
            <a:r>
              <a:rPr lang="zh-CN" altLang="en-US" sz="2000" b="1" dirty="0">
                <a:solidFill>
                  <a:schemeClr val="bg1"/>
                </a:solidFill>
                <a:latin typeface="微软雅黑" panose="020B0503020204020204" pitchFamily="34" charset="-122"/>
                <a:ea typeface="微软雅黑" panose="020B0503020204020204" pitchFamily="34" charset="-122"/>
              </a:rPr>
              <a:t>以和平发展、科学发展为基本路径和基本方式。</a:t>
            </a:r>
            <a:endParaRPr lang="zh-CN" altLang="en-US" b="1" dirty="0">
              <a:solidFill>
                <a:schemeClr val="bg1"/>
              </a:solidFill>
              <a:latin typeface="微软雅黑" panose="020B0503020204020204" pitchFamily="34" charset="-122"/>
              <a:ea typeface="微软雅黑" panose="020B0503020204020204" pitchFamily="34" charset="-122"/>
            </a:endParaRPr>
          </a:p>
          <a:p>
            <a:pPr marL="342900" indent="-342900" algn="just">
              <a:lnSpc>
                <a:spcPct val="120000"/>
              </a:lnSpc>
              <a:buFont typeface="Wingdings" panose="05000000000000000000" pitchFamily="2" charset="2"/>
              <a:buChar char="l"/>
            </a:pP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xmlns="" id="{D97D68EC-3C4F-44B2-8BA1-C4BB633A9697}"/>
              </a:ext>
            </a:extLst>
          </p:cNvPr>
          <p:cNvPicPr>
            <a:picLocks noChangeAspect="1"/>
          </p:cNvPicPr>
          <p:nvPr/>
        </p:nvPicPr>
        <p:blipFill rotWithShape="1">
          <a:blip r:embed="rId8">
            <a:extLst>
              <a:ext uri="{28A0092B-C50C-407E-A947-70E740481C1C}">
                <a14:useLocalDpi xmlns:a14="http://schemas.microsoft.com/office/drawing/2010/main" val="0"/>
              </a:ext>
            </a:extLst>
          </a:blip>
          <a:srcRect t="5211" r="33304" b="11040"/>
          <a:stretch>
            <a:fillRect/>
          </a:stretch>
        </p:blipFill>
        <p:spPr>
          <a:xfrm>
            <a:off x="832407" y="1992771"/>
            <a:ext cx="2302680" cy="2063150"/>
          </a:xfrm>
          <a:prstGeom prst="rect">
            <a:avLst/>
          </a:prstGeom>
          <a:ln>
            <a:solidFill>
              <a:srgbClr val="C00000"/>
            </a:solidFill>
          </a:ln>
        </p:spPr>
      </p:pic>
      <p:pic>
        <p:nvPicPr>
          <p:cNvPr id="20" name="图片 19">
            <a:extLst>
              <a:ext uri="{FF2B5EF4-FFF2-40B4-BE49-F238E27FC236}">
                <a16:creationId xmlns:a16="http://schemas.microsoft.com/office/drawing/2014/main" xmlns="" id="{9E78337C-6C7C-4FFD-9FBB-B6D5BC4112B0}"/>
              </a:ext>
            </a:extLst>
          </p:cNvPr>
          <p:cNvPicPr>
            <a:picLocks noChangeAspect="1"/>
          </p:cNvPicPr>
          <p:nvPr/>
        </p:nvPicPr>
        <p:blipFill rotWithShape="1">
          <a:blip r:embed="rId9" cstate="screen">
            <a:extLst>
              <a:ext uri="{28A0092B-C50C-407E-A947-70E740481C1C}">
                <a14:useLocalDpi xmlns:a14="http://schemas.microsoft.com/office/drawing/2010/main" val="0"/>
              </a:ext>
            </a:extLst>
          </a:blip>
          <a:srcRect r="22909"/>
          <a:stretch>
            <a:fillRect/>
          </a:stretch>
        </p:blipFill>
        <p:spPr>
          <a:xfrm>
            <a:off x="3242924" y="4187683"/>
            <a:ext cx="2049037" cy="2063750"/>
          </a:xfrm>
          <a:prstGeom prst="rect">
            <a:avLst/>
          </a:prstGeom>
          <a:ln>
            <a:solidFill>
              <a:srgbClr val="C00000"/>
            </a:solidFill>
          </a:ln>
        </p:spPr>
      </p:pic>
    </p:spTree>
    <p:extLst>
      <p:ext uri="{BB962C8B-B14F-4D97-AF65-F5344CB8AC3E}">
        <p14:creationId xmlns:p14="http://schemas.microsoft.com/office/powerpoint/2010/main" val="42039057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聚力共圆梦想</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sp>
        <p:nvSpPr>
          <p:cNvPr id="22" name="任意多边形 6">
            <a:extLst>
              <a:ext uri="{FF2B5EF4-FFF2-40B4-BE49-F238E27FC236}">
                <a16:creationId xmlns:a16="http://schemas.microsoft.com/office/drawing/2014/main" xmlns="" id="{ACF869E9-3019-42F2-8635-4ABEE0E66D18}"/>
              </a:ext>
            </a:extLst>
          </p:cNvPr>
          <p:cNvSpPr/>
          <p:nvPr/>
        </p:nvSpPr>
        <p:spPr bwMode="auto">
          <a:xfrm rot="2700000">
            <a:off x="1315666" y="2181947"/>
            <a:ext cx="3461034" cy="3461033"/>
          </a:xfrm>
          <a:custGeom>
            <a:avLst/>
            <a:gdLst>
              <a:gd name="T0" fmla="*/ 2765529 w 2907621"/>
              <a:gd name="T1" fmla="*/ 2360947 h 2907623"/>
              <a:gd name="T2" fmla="*/ 2908980 w 2907621"/>
              <a:gd name="T3" fmla="*/ 2217497 h 2907623"/>
              <a:gd name="T4" fmla="*/ 2731101 w 2907621"/>
              <a:gd name="T5" fmla="*/ 2389793 h 2907623"/>
              <a:gd name="T6" fmla="*/ 2689163 w 2907621"/>
              <a:gd name="T7" fmla="*/ 2412657 h 2907623"/>
              <a:gd name="T8" fmla="*/ 2693236 w 2907621"/>
              <a:gd name="T9" fmla="*/ 2411552 h 2907623"/>
              <a:gd name="T10" fmla="*/ 2604085 w 2907621"/>
              <a:gd name="T11" fmla="*/ 2433319 h 2907623"/>
              <a:gd name="T12" fmla="*/ 2611035 w 2907621"/>
              <a:gd name="T13" fmla="*/ 2433820 h 2907623"/>
              <a:gd name="T14" fmla="*/ 2520021 w 2907621"/>
              <a:gd name="T15" fmla="*/ 2424863 h 2907623"/>
              <a:gd name="T16" fmla="*/ 2526635 w 2907621"/>
              <a:gd name="T17" fmla="*/ 2427748 h 2907623"/>
              <a:gd name="T18" fmla="*/ 2447734 w 2907621"/>
              <a:gd name="T19" fmla="*/ 2393334 h 2907623"/>
              <a:gd name="T20" fmla="*/ 2447736 w 2907621"/>
              <a:gd name="T21" fmla="*/ 2393336 h 2907623"/>
              <a:gd name="T22" fmla="*/ 1541370 w 2907621"/>
              <a:gd name="T23" fmla="*/ 1264867 h 2907623"/>
              <a:gd name="T24" fmla="*/ 1545444 w 2907621"/>
              <a:gd name="T25" fmla="*/ 1263764 h 2907623"/>
              <a:gd name="T26" fmla="*/ 1456295 w 2907621"/>
              <a:gd name="T27" fmla="*/ 1285531 h 2907623"/>
              <a:gd name="T28" fmla="*/ 1463244 w 2907621"/>
              <a:gd name="T29" fmla="*/ 1286031 h 2907623"/>
              <a:gd name="T30" fmla="*/ 1372231 w 2907621"/>
              <a:gd name="T31" fmla="*/ 1277074 h 2907623"/>
              <a:gd name="T32" fmla="*/ 1378843 w 2907621"/>
              <a:gd name="T33" fmla="*/ 1279957 h 2907623"/>
              <a:gd name="T34" fmla="*/ 2332604 w 2907621"/>
              <a:gd name="T35" fmla="*/ 140849 h 2907623"/>
              <a:gd name="T36" fmla="*/ 2332606 w 2907621"/>
              <a:gd name="T37" fmla="*/ 498293 h 2907623"/>
              <a:gd name="T38" fmla="*/ 1583311 w 2907621"/>
              <a:gd name="T39" fmla="*/ 1242004 h 2907623"/>
              <a:gd name="T40" fmla="*/ 1617739 w 2907621"/>
              <a:gd name="T41" fmla="*/ 1213158 h 2907623"/>
              <a:gd name="T42" fmla="*/ 2332604 w 2907621"/>
              <a:gd name="T43" fmla="*/ 140849 h 2907623"/>
              <a:gd name="T44" fmla="*/ 404556 w 2907621"/>
              <a:gd name="T45" fmla="*/ 2398249 h 2907623"/>
              <a:gd name="T46" fmla="*/ 0 w 2907621"/>
              <a:gd name="T47" fmla="*/ 0 h 2907623"/>
              <a:gd name="T48" fmla="*/ 545428 w 2907621"/>
              <a:gd name="T49" fmla="*/ 140850 h 2907623"/>
              <a:gd name="T50" fmla="*/ 1260295 w 2907621"/>
              <a:gd name="T51" fmla="*/ 1213158 h 2907623"/>
              <a:gd name="T52" fmla="*/ 1260303 w 2907621"/>
              <a:gd name="T53" fmla="*/ 1213165 h 2907623"/>
              <a:gd name="T54" fmla="*/ 1656781 w 2907621"/>
              <a:gd name="T55" fmla="*/ 1252199 h 2907623"/>
              <a:gd name="T56" fmla="*/ 2371649 w 2907621"/>
              <a:gd name="T57" fmla="*/ 179890 h 2907623"/>
              <a:gd name="T58" fmla="*/ 2908980 w 2907621"/>
              <a:gd name="T59" fmla="*/ 0 h 2907623"/>
              <a:gd name="T60" fmla="*/ 2804572 w 2907621"/>
              <a:gd name="T61" fmla="*/ 612814 h 2907623"/>
              <a:gd name="T62" fmla="*/ 2765529 w 2907621"/>
              <a:gd name="T63" fmla="*/ 573773 h 2907623"/>
              <a:gd name="T64" fmla="*/ 1693218 w 2907621"/>
              <a:gd name="T65" fmla="*/ 1288637 h 2907623"/>
              <a:gd name="T66" fmla="*/ 2408085 w 2907621"/>
              <a:gd name="T67" fmla="*/ 2360947 h 2907623"/>
              <a:gd name="T68" fmla="*/ 2408093 w 2907621"/>
              <a:gd name="T69" fmla="*/ 2360953 h 2907623"/>
              <a:gd name="T70" fmla="*/ 2804572 w 2907621"/>
              <a:gd name="T71" fmla="*/ 2399988 h 2907623"/>
              <a:gd name="T72" fmla="*/ 2908980 w 2907621"/>
              <a:gd name="T73" fmla="*/ 2908978 h 2907623"/>
              <a:gd name="T74" fmla="*/ 2389867 w 2907621"/>
              <a:gd name="T75" fmla="*/ 2814692 h 2907623"/>
              <a:gd name="T76" fmla="*/ 2350826 w 2907621"/>
              <a:gd name="T77" fmla="*/ 2418208 h 2907623"/>
              <a:gd name="T78" fmla="*/ 1278514 w 2907621"/>
              <a:gd name="T79" fmla="*/ 1703341 h 2907623"/>
              <a:gd name="T80" fmla="*/ 563648 w 2907621"/>
              <a:gd name="T81" fmla="*/ 2775649 h 2907623"/>
              <a:gd name="T82" fmla="*/ 0 w 2907621"/>
              <a:gd name="T83" fmla="*/ 2908978 h 2907623"/>
              <a:gd name="T84" fmla="*/ 130724 w 2907621"/>
              <a:gd name="T85" fmla="*/ 2342726 h 2907623"/>
              <a:gd name="T86" fmla="*/ 527209 w 2907621"/>
              <a:gd name="T87" fmla="*/ 2381767 h 2907623"/>
              <a:gd name="T88" fmla="*/ 1242075 w 2907621"/>
              <a:gd name="T89" fmla="*/ 1309459 h 2907623"/>
              <a:gd name="T90" fmla="*/ 488168 w 2907621"/>
              <a:gd name="T91" fmla="*/ 555553 h 2907623"/>
              <a:gd name="T92" fmla="*/ 0 w 2907621"/>
              <a:gd name="T93" fmla="*/ 686277 h 2907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907621"/>
              <a:gd name="T142" fmla="*/ 0 h 2907623"/>
              <a:gd name="T143" fmla="*/ 2907621 w 2907621"/>
              <a:gd name="T144" fmla="*/ 2907623 h 2907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907621" h="2907623">
                <a:moveTo>
                  <a:pt x="2726838" y="2390397"/>
                </a:moveTo>
                <a:lnTo>
                  <a:pt x="2764237" y="2359847"/>
                </a:lnTo>
                <a:lnTo>
                  <a:pt x="2907621" y="2216464"/>
                </a:lnTo>
                <a:lnTo>
                  <a:pt x="2907621" y="2216465"/>
                </a:lnTo>
                <a:lnTo>
                  <a:pt x="2764238" y="2359848"/>
                </a:lnTo>
                <a:cubicBezTo>
                  <a:pt x="2753447" y="2370638"/>
                  <a:pt x="2741923" y="2380249"/>
                  <a:pt x="2729826" y="2388680"/>
                </a:cubicBezTo>
                <a:lnTo>
                  <a:pt x="2726838" y="2390397"/>
                </a:lnTo>
                <a:close/>
                <a:moveTo>
                  <a:pt x="2687906" y="2411533"/>
                </a:moveTo>
                <a:lnTo>
                  <a:pt x="2713444" y="2398093"/>
                </a:lnTo>
                <a:lnTo>
                  <a:pt x="2691977" y="2410430"/>
                </a:lnTo>
                <a:lnTo>
                  <a:pt x="2687906" y="2411533"/>
                </a:lnTo>
                <a:close/>
                <a:moveTo>
                  <a:pt x="2602869" y="2432186"/>
                </a:moveTo>
                <a:lnTo>
                  <a:pt x="2616474" y="2430883"/>
                </a:lnTo>
                <a:lnTo>
                  <a:pt x="2609815" y="2432686"/>
                </a:lnTo>
                <a:lnTo>
                  <a:pt x="2602869" y="2432186"/>
                </a:lnTo>
                <a:close/>
                <a:moveTo>
                  <a:pt x="2518844" y="2423734"/>
                </a:moveTo>
                <a:lnTo>
                  <a:pt x="2529572" y="2426913"/>
                </a:lnTo>
                <a:lnTo>
                  <a:pt x="2525454" y="2426617"/>
                </a:lnTo>
                <a:lnTo>
                  <a:pt x="2518844" y="2423734"/>
                </a:lnTo>
                <a:close/>
                <a:moveTo>
                  <a:pt x="2446592" y="2392220"/>
                </a:moveTo>
                <a:lnTo>
                  <a:pt x="2446596" y="2392222"/>
                </a:lnTo>
                <a:lnTo>
                  <a:pt x="2446593" y="2392221"/>
                </a:lnTo>
                <a:lnTo>
                  <a:pt x="2446592" y="2392220"/>
                </a:lnTo>
                <a:close/>
                <a:moveTo>
                  <a:pt x="1540650" y="1264278"/>
                </a:moveTo>
                <a:lnTo>
                  <a:pt x="1566190" y="1250839"/>
                </a:lnTo>
                <a:lnTo>
                  <a:pt x="1544722" y="1263175"/>
                </a:lnTo>
                <a:lnTo>
                  <a:pt x="1540650" y="1264278"/>
                </a:lnTo>
                <a:close/>
                <a:moveTo>
                  <a:pt x="1455614" y="1284932"/>
                </a:moveTo>
                <a:lnTo>
                  <a:pt x="1469219" y="1283628"/>
                </a:lnTo>
                <a:lnTo>
                  <a:pt x="1462560" y="1285432"/>
                </a:lnTo>
                <a:lnTo>
                  <a:pt x="1455614" y="1284932"/>
                </a:lnTo>
                <a:close/>
                <a:moveTo>
                  <a:pt x="1371590" y="1276479"/>
                </a:moveTo>
                <a:lnTo>
                  <a:pt x="1382316" y="1279658"/>
                </a:lnTo>
                <a:lnTo>
                  <a:pt x="1378199" y="1279361"/>
                </a:lnTo>
                <a:lnTo>
                  <a:pt x="1371590" y="1276479"/>
                </a:lnTo>
                <a:close/>
                <a:moveTo>
                  <a:pt x="2331515" y="140783"/>
                </a:moveTo>
                <a:lnTo>
                  <a:pt x="2331516" y="140784"/>
                </a:lnTo>
                <a:cubicBezTo>
                  <a:pt x="2430175" y="239443"/>
                  <a:pt x="2430175" y="399401"/>
                  <a:pt x="2331516" y="498061"/>
                </a:cubicBezTo>
                <a:lnTo>
                  <a:pt x="1616983" y="1212593"/>
                </a:lnTo>
                <a:cubicBezTo>
                  <a:pt x="1606193" y="1223384"/>
                  <a:pt x="1594668" y="1232995"/>
                  <a:pt x="1582571" y="1241425"/>
                </a:cubicBezTo>
                <a:lnTo>
                  <a:pt x="1579583" y="1243142"/>
                </a:lnTo>
                <a:lnTo>
                  <a:pt x="1616983" y="1212593"/>
                </a:lnTo>
                <a:lnTo>
                  <a:pt x="2331515" y="498060"/>
                </a:lnTo>
                <a:cubicBezTo>
                  <a:pt x="2430174" y="399401"/>
                  <a:pt x="2430174" y="239442"/>
                  <a:pt x="2331515" y="140783"/>
                </a:cubicBezTo>
                <a:close/>
                <a:moveTo>
                  <a:pt x="130662" y="2341636"/>
                </a:moveTo>
                <a:cubicBezTo>
                  <a:pt x="204657" y="2415630"/>
                  <a:pt x="313133" y="2434128"/>
                  <a:pt x="404367" y="2397132"/>
                </a:cubicBezTo>
                <a:cubicBezTo>
                  <a:pt x="313132" y="2434129"/>
                  <a:pt x="204657" y="2415630"/>
                  <a:pt x="130662" y="2341636"/>
                </a:cubicBezTo>
                <a:close/>
                <a:moveTo>
                  <a:pt x="0" y="0"/>
                </a:moveTo>
                <a:lnTo>
                  <a:pt x="685957" y="0"/>
                </a:lnTo>
                <a:lnTo>
                  <a:pt x="545173" y="140784"/>
                </a:lnTo>
                <a:cubicBezTo>
                  <a:pt x="446514" y="239443"/>
                  <a:pt x="446514" y="399401"/>
                  <a:pt x="545173" y="498061"/>
                </a:cubicBezTo>
                <a:lnTo>
                  <a:pt x="1259706" y="1212593"/>
                </a:lnTo>
                <a:lnTo>
                  <a:pt x="1273873" y="1224165"/>
                </a:lnTo>
                <a:lnTo>
                  <a:pt x="1259714" y="1212600"/>
                </a:lnTo>
                <a:lnTo>
                  <a:pt x="1298730" y="1251616"/>
                </a:lnTo>
                <a:cubicBezTo>
                  <a:pt x="1397389" y="1350275"/>
                  <a:pt x="1557348" y="1350275"/>
                  <a:pt x="1656007" y="1251616"/>
                </a:cubicBezTo>
                <a:lnTo>
                  <a:pt x="2370540" y="537083"/>
                </a:lnTo>
                <a:cubicBezTo>
                  <a:pt x="2469199" y="438424"/>
                  <a:pt x="2469199" y="278465"/>
                  <a:pt x="2370540" y="179806"/>
                </a:cubicBezTo>
                <a:lnTo>
                  <a:pt x="2190734" y="0"/>
                </a:lnTo>
                <a:lnTo>
                  <a:pt x="2907621" y="0"/>
                </a:lnTo>
                <a:lnTo>
                  <a:pt x="2907621" y="716887"/>
                </a:lnTo>
                <a:lnTo>
                  <a:pt x="2803262" y="612528"/>
                </a:lnTo>
                <a:lnTo>
                  <a:pt x="2803254" y="612521"/>
                </a:lnTo>
                <a:lnTo>
                  <a:pt x="2764237" y="573505"/>
                </a:lnTo>
                <a:cubicBezTo>
                  <a:pt x="2665578" y="474846"/>
                  <a:pt x="2505619" y="474846"/>
                  <a:pt x="2406960" y="573505"/>
                </a:cubicBezTo>
                <a:lnTo>
                  <a:pt x="1692427" y="1288037"/>
                </a:lnTo>
                <a:cubicBezTo>
                  <a:pt x="1593768" y="1386697"/>
                  <a:pt x="1593768" y="1546655"/>
                  <a:pt x="1692427" y="1645314"/>
                </a:cubicBezTo>
                <a:lnTo>
                  <a:pt x="2406960" y="2359847"/>
                </a:lnTo>
                <a:lnTo>
                  <a:pt x="2425865" y="2375290"/>
                </a:lnTo>
                <a:lnTo>
                  <a:pt x="2406969" y="2359854"/>
                </a:lnTo>
                <a:lnTo>
                  <a:pt x="2445985" y="2398870"/>
                </a:lnTo>
                <a:cubicBezTo>
                  <a:pt x="2544644" y="2497530"/>
                  <a:pt x="2704603" y="2497530"/>
                  <a:pt x="2803262" y="2398870"/>
                </a:cubicBezTo>
                <a:lnTo>
                  <a:pt x="2907621" y="2294511"/>
                </a:lnTo>
                <a:lnTo>
                  <a:pt x="2907621" y="2907623"/>
                </a:lnTo>
                <a:lnTo>
                  <a:pt x="2294508" y="2907623"/>
                </a:lnTo>
                <a:lnTo>
                  <a:pt x="2388750" y="2813381"/>
                </a:lnTo>
                <a:cubicBezTo>
                  <a:pt x="2487409" y="2714722"/>
                  <a:pt x="2487409" y="2554763"/>
                  <a:pt x="2388750" y="2456104"/>
                </a:cubicBezTo>
                <a:lnTo>
                  <a:pt x="2349727" y="2417081"/>
                </a:lnTo>
                <a:lnTo>
                  <a:pt x="1635194" y="1702548"/>
                </a:lnTo>
                <a:cubicBezTo>
                  <a:pt x="1536535" y="1603889"/>
                  <a:pt x="1376576" y="1603889"/>
                  <a:pt x="1277917" y="1702548"/>
                </a:cubicBezTo>
                <a:lnTo>
                  <a:pt x="563384" y="2417081"/>
                </a:lnTo>
                <a:cubicBezTo>
                  <a:pt x="464725" y="2515740"/>
                  <a:pt x="464725" y="2675698"/>
                  <a:pt x="563384" y="2774357"/>
                </a:cubicBezTo>
                <a:lnTo>
                  <a:pt x="696650" y="2907623"/>
                </a:lnTo>
                <a:lnTo>
                  <a:pt x="0" y="2907623"/>
                </a:lnTo>
                <a:lnTo>
                  <a:pt x="0" y="2210973"/>
                </a:lnTo>
                <a:lnTo>
                  <a:pt x="130662" y="2341636"/>
                </a:lnTo>
                <a:lnTo>
                  <a:pt x="169686" y="2380659"/>
                </a:lnTo>
                <a:cubicBezTo>
                  <a:pt x="268345" y="2479318"/>
                  <a:pt x="428303" y="2479318"/>
                  <a:pt x="526963" y="2380659"/>
                </a:cubicBezTo>
                <a:lnTo>
                  <a:pt x="1241495" y="1666126"/>
                </a:lnTo>
                <a:cubicBezTo>
                  <a:pt x="1340154" y="1567467"/>
                  <a:pt x="1340154" y="1407508"/>
                  <a:pt x="1241495" y="1308849"/>
                </a:cubicBezTo>
                <a:lnTo>
                  <a:pt x="1202472" y="1269826"/>
                </a:lnTo>
                <a:lnTo>
                  <a:pt x="487940" y="555294"/>
                </a:lnTo>
                <a:cubicBezTo>
                  <a:pt x="389281" y="456635"/>
                  <a:pt x="229322" y="456635"/>
                  <a:pt x="130663" y="555294"/>
                </a:cubicBezTo>
                <a:lnTo>
                  <a:pt x="0" y="685957"/>
                </a:ln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23" name="Rounded Rectangle 22">
            <a:extLst>
              <a:ext uri="{FF2B5EF4-FFF2-40B4-BE49-F238E27FC236}">
                <a16:creationId xmlns:a16="http://schemas.microsoft.com/office/drawing/2014/main" xmlns="" id="{B7E83C50-D392-4D98-B4F4-18E4DC5A5031}"/>
              </a:ext>
            </a:extLst>
          </p:cNvPr>
          <p:cNvSpPr>
            <a:spLocks noChangeArrowheads="1"/>
          </p:cNvSpPr>
          <p:nvPr/>
        </p:nvSpPr>
        <p:spPr bwMode="auto">
          <a:xfrm>
            <a:off x="3175572" y="4092121"/>
            <a:ext cx="1645801" cy="1645803"/>
          </a:xfrm>
          <a:prstGeom prst="roundRect">
            <a:avLst>
              <a:gd name="adj" fmla="val 16667"/>
            </a:avLst>
          </a:prstGeom>
          <a:blipFill>
            <a:blip r:embed="rId8"/>
            <a:stretch>
              <a:fillRect/>
            </a:stretch>
          </a:blipFill>
          <a:ln w="9525">
            <a:noFill/>
            <a:round/>
          </a:ln>
        </p:spPr>
        <p:txBody>
          <a:bodyPr anchor="ctr"/>
          <a:lstStyle/>
          <a:p>
            <a:pPr algn="ctr" eaLnBrk="1" hangingPunct="1"/>
            <a:endParaRPr lang="id-ID" altLang="en-US" dirty="0">
              <a:ea typeface="微软雅黑" panose="020B0503020204020204" pitchFamily="34" charset="-122"/>
            </a:endParaRPr>
          </a:p>
        </p:txBody>
      </p:sp>
      <p:sp>
        <p:nvSpPr>
          <p:cNvPr id="24" name="Rounded Rectangle 7">
            <a:extLst>
              <a:ext uri="{FF2B5EF4-FFF2-40B4-BE49-F238E27FC236}">
                <a16:creationId xmlns:a16="http://schemas.microsoft.com/office/drawing/2014/main" xmlns="" id="{48E41F02-E4D2-487C-86E3-B2CBB0848BD7}"/>
              </a:ext>
            </a:extLst>
          </p:cNvPr>
          <p:cNvSpPr>
            <a:spLocks noChangeArrowheads="1"/>
          </p:cNvSpPr>
          <p:nvPr/>
        </p:nvSpPr>
        <p:spPr bwMode="auto">
          <a:xfrm>
            <a:off x="1185311" y="2044034"/>
            <a:ext cx="1804195" cy="1804197"/>
          </a:xfrm>
          <a:prstGeom prst="roundRect">
            <a:avLst>
              <a:gd name="adj" fmla="val 16667"/>
            </a:avLst>
          </a:prstGeom>
          <a:noFill/>
          <a:ln w="9525">
            <a:noFill/>
            <a:round/>
          </a:ln>
        </p:spPr>
        <p:txBody>
          <a:bodyPr anchor="ctr"/>
          <a:lstStyle/>
          <a:p>
            <a:pPr algn="ctr" eaLnBrk="1" hangingPunct="1"/>
            <a:endParaRPr lang="id-ID" altLang="en-US" dirty="0">
              <a:solidFill>
                <a:srgbClr val="FFFFFF"/>
              </a:solidFill>
              <a:ea typeface="微软雅黑" panose="020B0503020204020204" pitchFamily="34" charset="-122"/>
            </a:endParaRPr>
          </a:p>
        </p:txBody>
      </p:sp>
      <p:sp>
        <p:nvSpPr>
          <p:cNvPr id="25" name="Rounded Rectangle 12">
            <a:extLst>
              <a:ext uri="{FF2B5EF4-FFF2-40B4-BE49-F238E27FC236}">
                <a16:creationId xmlns:a16="http://schemas.microsoft.com/office/drawing/2014/main" xmlns="" id="{E07714EC-8061-4CB2-87C1-9BCDDBE59974}"/>
              </a:ext>
            </a:extLst>
          </p:cNvPr>
          <p:cNvSpPr>
            <a:spLocks noChangeArrowheads="1"/>
          </p:cNvSpPr>
          <p:nvPr/>
        </p:nvSpPr>
        <p:spPr bwMode="auto">
          <a:xfrm>
            <a:off x="3175572" y="2161348"/>
            <a:ext cx="1645801" cy="1645803"/>
          </a:xfrm>
          <a:prstGeom prst="roundRect">
            <a:avLst>
              <a:gd name="adj" fmla="val 16667"/>
            </a:avLst>
          </a:prstGeom>
          <a:blipFill>
            <a:blip r:embed="rId9"/>
            <a:stretch>
              <a:fillRect/>
            </a:stretch>
          </a:blipFill>
          <a:ln w="9525">
            <a:noFill/>
            <a:round/>
          </a:ln>
        </p:spPr>
        <p:txBody>
          <a:bodyPr anchor="ctr"/>
          <a:lstStyle/>
          <a:p>
            <a:pPr algn="ctr" eaLnBrk="1" hangingPunct="1"/>
            <a:endParaRPr lang="id-ID" altLang="en-US" dirty="0">
              <a:solidFill>
                <a:srgbClr val="FFFFFF"/>
              </a:solidFill>
              <a:ea typeface="微软雅黑" panose="020B0503020204020204" pitchFamily="34" charset="-122"/>
            </a:endParaRPr>
          </a:p>
        </p:txBody>
      </p:sp>
      <p:sp>
        <p:nvSpPr>
          <p:cNvPr id="26" name="Rounded Rectangle 17">
            <a:extLst>
              <a:ext uri="{FF2B5EF4-FFF2-40B4-BE49-F238E27FC236}">
                <a16:creationId xmlns:a16="http://schemas.microsoft.com/office/drawing/2014/main" xmlns="" id="{2A5E3D29-C969-45C0-B42C-FC6FF0AE766E}"/>
              </a:ext>
            </a:extLst>
          </p:cNvPr>
          <p:cNvSpPr>
            <a:spLocks noChangeArrowheads="1"/>
          </p:cNvSpPr>
          <p:nvPr/>
        </p:nvSpPr>
        <p:spPr bwMode="auto">
          <a:xfrm>
            <a:off x="1275026" y="4092121"/>
            <a:ext cx="1645801" cy="1645803"/>
          </a:xfrm>
          <a:prstGeom prst="roundRect">
            <a:avLst>
              <a:gd name="adj" fmla="val 16667"/>
            </a:avLst>
          </a:prstGeom>
          <a:blipFill>
            <a:blip r:embed="rId10"/>
            <a:stretch>
              <a:fillRect/>
            </a:stretch>
          </a:blipFill>
          <a:ln w="9525">
            <a:noFill/>
            <a:round/>
          </a:ln>
        </p:spPr>
        <p:txBody>
          <a:bodyPr anchor="ctr"/>
          <a:lstStyle/>
          <a:p>
            <a:pPr algn="ctr" eaLnBrk="1" hangingPunct="1"/>
            <a:endParaRPr lang="id-ID" altLang="en-US" dirty="0">
              <a:ea typeface="微软雅黑" panose="020B0503020204020204" pitchFamily="34" charset="-122"/>
            </a:endParaRPr>
          </a:p>
        </p:txBody>
      </p:sp>
      <p:grpSp>
        <p:nvGrpSpPr>
          <p:cNvPr id="31" name="组合 30">
            <a:extLst>
              <a:ext uri="{FF2B5EF4-FFF2-40B4-BE49-F238E27FC236}">
                <a16:creationId xmlns:a16="http://schemas.microsoft.com/office/drawing/2014/main" xmlns="" id="{5B4E2047-385D-4A16-B419-B336AA82C925}"/>
              </a:ext>
            </a:extLst>
          </p:cNvPr>
          <p:cNvGrpSpPr/>
          <p:nvPr/>
        </p:nvGrpSpPr>
        <p:grpSpPr>
          <a:xfrm>
            <a:off x="5698620" y="1999044"/>
            <a:ext cx="6053590" cy="3951597"/>
            <a:chOff x="2902659" y="792272"/>
            <a:chExt cx="7108292" cy="3951597"/>
          </a:xfrm>
        </p:grpSpPr>
        <p:sp>
          <p:nvSpPr>
            <p:cNvPr id="32" name="五边形 3">
              <a:extLst>
                <a:ext uri="{FF2B5EF4-FFF2-40B4-BE49-F238E27FC236}">
                  <a16:creationId xmlns:a16="http://schemas.microsoft.com/office/drawing/2014/main" xmlns="" id="{79B8B6D7-F769-4649-AE99-305008A5DF69}"/>
                </a:ext>
              </a:extLst>
            </p:cNvPr>
            <p:cNvSpPr/>
            <p:nvPr/>
          </p:nvSpPr>
          <p:spPr bwMode="auto">
            <a:xfrm>
              <a:off x="2902659" y="792272"/>
              <a:ext cx="6980360" cy="558797"/>
            </a:xfrm>
            <a:prstGeom prst="homePlate">
              <a:avLst>
                <a:gd name="adj" fmla="val 0"/>
              </a:avLst>
            </a:prstGeom>
            <a:solidFill>
              <a:srgbClr val="C00000"/>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1600" tIns="50800" rIns="101600" bIns="50800" numCol="1" rtlCol="0" anchor="t" anchorCtr="0" compatLnSpc="1"/>
            <a:lstStyle/>
            <a:p>
              <a:endParaRPr lang="zh-CN" altLang="en-US">
                <a:solidFill>
                  <a:schemeClr val="bg1"/>
                </a:solidFill>
                <a:latin typeface="Arial" panose="020B0604020202020204" pitchFamily="34" charset="0"/>
              </a:endParaRPr>
            </a:p>
          </p:txBody>
        </p:sp>
        <p:sp>
          <p:nvSpPr>
            <p:cNvPr id="33" name="TextBox 1">
              <a:extLst>
                <a:ext uri="{FF2B5EF4-FFF2-40B4-BE49-F238E27FC236}">
                  <a16:creationId xmlns:a16="http://schemas.microsoft.com/office/drawing/2014/main" xmlns="" id="{55436A9B-A0A1-4632-80FF-8C4CB37A2930}"/>
                </a:ext>
              </a:extLst>
            </p:cNvPr>
            <p:cNvSpPr txBox="1"/>
            <p:nvPr/>
          </p:nvSpPr>
          <p:spPr>
            <a:xfrm>
              <a:off x="2902659" y="1327549"/>
              <a:ext cx="6980360" cy="3416320"/>
            </a:xfrm>
            <a:prstGeom prst="rect">
              <a:avLst/>
            </a:prstGeom>
            <a:noFill/>
          </p:spPr>
          <p:txBody>
            <a:bodyPr wrap="square" rtlCol="0">
              <a:spAutoFit/>
            </a:bodyPr>
            <a:lstStyle/>
            <a:p>
              <a:pPr algn="just">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对于中国的贡献，英国哲学家培根、罗素，历史学家汤因比，科学家李约瑟等西方有识之士，都给予高度评价。只是在最近不到</a:t>
              </a:r>
              <a:r>
                <a:rPr lang="en-US" altLang="zh-CN" sz="1600" dirty="0">
                  <a:solidFill>
                    <a:srgbClr val="C00000"/>
                  </a:solidFill>
                  <a:latin typeface="微软雅黑" panose="020B0503020204020204" pitchFamily="34" charset="-122"/>
                  <a:ea typeface="微软雅黑" panose="020B0503020204020204" pitchFamily="34" charset="-122"/>
                </a:rPr>
                <a:t>200</a:t>
              </a:r>
              <a:r>
                <a:rPr lang="zh-CN" altLang="en-US" sz="1600" dirty="0">
                  <a:solidFill>
                    <a:srgbClr val="C00000"/>
                  </a:solidFill>
                  <a:latin typeface="微软雅黑" panose="020B0503020204020204" pitchFamily="34" charset="-122"/>
                  <a:ea typeface="微软雅黑" panose="020B0503020204020204" pitchFamily="34" charset="-122"/>
                </a:rPr>
                <a:t>年的时间里中华民族对世界的贡献被西方野蛮的侵略和掠夺打断，中华民族陷入积贫积弱的境地，而落在西方国家的后边。 </a:t>
              </a:r>
            </a:p>
          </p:txBody>
        </p:sp>
        <p:sp>
          <p:nvSpPr>
            <p:cNvPr id="34" name="矩形 33">
              <a:extLst>
                <a:ext uri="{FF2B5EF4-FFF2-40B4-BE49-F238E27FC236}">
                  <a16:creationId xmlns:a16="http://schemas.microsoft.com/office/drawing/2014/main" xmlns="" id="{42690C8D-33B2-44F7-ACC5-E61D3144913A}"/>
                </a:ext>
              </a:extLst>
            </p:cNvPr>
            <p:cNvSpPr/>
            <p:nvPr/>
          </p:nvSpPr>
          <p:spPr>
            <a:xfrm>
              <a:off x="3093159" y="858263"/>
              <a:ext cx="6917792" cy="433965"/>
            </a:xfrm>
            <a:prstGeom prst="rect">
              <a:avLst/>
            </a:prstGeom>
          </p:spPr>
          <p:txBody>
            <a:bodyPr wrap="none">
              <a:spAutoFit/>
            </a:bodyPr>
            <a:lstStyle/>
            <a:p>
              <a:r>
                <a:rPr lang="zh-CN" altLang="en-US" sz="2220" b="1" dirty="0">
                  <a:solidFill>
                    <a:schemeClr val="bg1"/>
                  </a:solidFill>
                  <a:latin typeface="微软雅黑" panose="020B0503020204020204" pitchFamily="34" charset="-122"/>
                  <a:ea typeface="微软雅黑" panose="020B0503020204020204" pitchFamily="34" charset="-122"/>
                </a:rPr>
                <a:t>对人类有所贡献是中国梦的要义和基本内涵：</a:t>
              </a:r>
              <a:endParaRPr lang="zh-CN" altLang="en-US" sz="2220" b="1" dirty="0">
                <a:solidFill>
                  <a:schemeClr val="bg1"/>
                </a:solidFill>
              </a:endParaRPr>
            </a:p>
          </p:txBody>
        </p:sp>
      </p:grpSp>
      <p:sp>
        <p:nvSpPr>
          <p:cNvPr id="39" name="Rounded Rectangle 7">
            <a:extLst>
              <a:ext uri="{FF2B5EF4-FFF2-40B4-BE49-F238E27FC236}">
                <a16:creationId xmlns:a16="http://schemas.microsoft.com/office/drawing/2014/main" xmlns="" id="{E9952305-E26C-44ED-9B6A-3C94FA4924D1}"/>
              </a:ext>
            </a:extLst>
          </p:cNvPr>
          <p:cNvSpPr>
            <a:spLocks noChangeArrowheads="1"/>
          </p:cNvSpPr>
          <p:nvPr/>
        </p:nvSpPr>
        <p:spPr bwMode="auto">
          <a:xfrm>
            <a:off x="1275026" y="2161348"/>
            <a:ext cx="1645801" cy="1645803"/>
          </a:xfrm>
          <a:prstGeom prst="roundRect">
            <a:avLst>
              <a:gd name="adj" fmla="val 16667"/>
            </a:avLst>
          </a:prstGeom>
          <a:blipFill>
            <a:blip r:embed="rId11"/>
            <a:stretch>
              <a:fillRect/>
            </a:stretch>
          </a:blipFill>
          <a:ln w="9525">
            <a:noFill/>
            <a:round/>
          </a:ln>
        </p:spPr>
        <p:txBody>
          <a:bodyPr anchor="ctr"/>
          <a:lstStyle/>
          <a:p>
            <a:pPr algn="ctr" eaLnBrk="1" hangingPunct="1"/>
            <a:endParaRPr lang="id-ID" altLang="en-US" dirty="0">
              <a:solidFill>
                <a:srgbClr val="FFFFFF"/>
              </a:solidFill>
              <a:ea typeface="微软雅黑" panose="020B0503020204020204" pitchFamily="34" charset="-122"/>
            </a:endParaRPr>
          </a:p>
        </p:txBody>
      </p:sp>
    </p:spTree>
    <p:extLst>
      <p:ext uri="{BB962C8B-B14F-4D97-AF65-F5344CB8AC3E}">
        <p14:creationId xmlns:p14="http://schemas.microsoft.com/office/powerpoint/2010/main" val="203386925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聚力共圆梦想</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grpSp>
        <p:nvGrpSpPr>
          <p:cNvPr id="20" name="组合 19">
            <a:extLst>
              <a:ext uri="{FF2B5EF4-FFF2-40B4-BE49-F238E27FC236}">
                <a16:creationId xmlns:a16="http://schemas.microsoft.com/office/drawing/2014/main" xmlns="" id="{62E47B05-589F-4DAD-A991-C9F86D97C452}"/>
              </a:ext>
            </a:extLst>
          </p:cNvPr>
          <p:cNvGrpSpPr/>
          <p:nvPr/>
        </p:nvGrpSpPr>
        <p:grpSpPr>
          <a:xfrm>
            <a:off x="1133037" y="2284394"/>
            <a:ext cx="9925926" cy="3234821"/>
            <a:chOff x="1196434" y="2023137"/>
            <a:chExt cx="9925926" cy="3234821"/>
          </a:xfrm>
        </p:grpSpPr>
        <p:grpSp>
          <p:nvGrpSpPr>
            <p:cNvPr id="21" name="组合 20">
              <a:extLst>
                <a:ext uri="{FF2B5EF4-FFF2-40B4-BE49-F238E27FC236}">
                  <a16:creationId xmlns:a16="http://schemas.microsoft.com/office/drawing/2014/main" xmlns="" id="{85C2A91E-4653-45A3-AB03-3F8F2069E4D1}"/>
                </a:ext>
              </a:extLst>
            </p:cNvPr>
            <p:cNvGrpSpPr/>
            <p:nvPr/>
          </p:nvGrpSpPr>
          <p:grpSpPr>
            <a:xfrm>
              <a:off x="1196434" y="2023137"/>
              <a:ext cx="9925926" cy="3234821"/>
              <a:chOff x="2544019" y="3169872"/>
              <a:chExt cx="7045225" cy="2685991"/>
            </a:xfrm>
          </p:grpSpPr>
          <p:sp>
            <p:nvSpPr>
              <p:cNvPr id="23" name="任意多边形 20">
                <a:extLst>
                  <a:ext uri="{FF2B5EF4-FFF2-40B4-BE49-F238E27FC236}">
                    <a16:creationId xmlns:a16="http://schemas.microsoft.com/office/drawing/2014/main" xmlns="" id="{01844178-6446-4ACE-A8E6-40372526A8FE}"/>
                  </a:ext>
                </a:extLst>
              </p:cNvPr>
              <p:cNvSpPr/>
              <p:nvPr/>
            </p:nvSpPr>
            <p:spPr bwMode="auto">
              <a:xfrm>
                <a:off x="2544019" y="3669942"/>
                <a:ext cx="3432175" cy="2070100"/>
              </a:xfrm>
              <a:custGeom>
                <a:avLst/>
                <a:gdLst>
                  <a:gd name="T0" fmla="*/ 3342029 w 3432175"/>
                  <a:gd name="T1" fmla="*/ 910646 h 2070100"/>
                  <a:gd name="T2" fmla="*/ 3409489 w 3432175"/>
                  <a:gd name="T3" fmla="*/ 955583 h 2070100"/>
                  <a:gd name="T4" fmla="*/ 3411185 w 3432175"/>
                  <a:gd name="T5" fmla="*/ 955917 h 2070100"/>
                  <a:gd name="T6" fmla="*/ 3409489 w 3432175"/>
                  <a:gd name="T7" fmla="*/ 955583 h 2070100"/>
                  <a:gd name="T8" fmla="*/ 3342029 w 3432175"/>
                  <a:gd name="T9" fmla="*/ 910646 h 2070100"/>
                  <a:gd name="T10" fmla="*/ 2439585 w 3432175"/>
                  <a:gd name="T11" fmla="*/ 0 h 2070100"/>
                  <a:gd name="T12" fmla="*/ 2439585 w 3432175"/>
                  <a:gd name="T13" fmla="*/ 0 h 2070100"/>
                  <a:gd name="T14" fmla="*/ 2456309 w 3432175"/>
                  <a:gd name="T15" fmla="*/ 24926 h 2070100"/>
                  <a:gd name="T16" fmla="*/ 2439585 w 3432175"/>
                  <a:gd name="T17" fmla="*/ 0 h 2070100"/>
                  <a:gd name="T18" fmla="*/ 104442 w 3432175"/>
                  <a:gd name="T19" fmla="*/ 0 h 2070100"/>
                  <a:gd name="T20" fmla="*/ 2225843 w 3432175"/>
                  <a:gd name="T21" fmla="*/ 0 h 2070100"/>
                  <a:gd name="T22" fmla="*/ 2398981 w 3432175"/>
                  <a:gd name="T23" fmla="*/ 0 h 2070100"/>
                  <a:gd name="T24" fmla="*/ 2418815 w 3432175"/>
                  <a:gd name="T25" fmla="*/ 69622 h 2070100"/>
                  <a:gd name="T26" fmla="*/ 2455989 w 3432175"/>
                  <a:gd name="T27" fmla="*/ 126739 h 2070100"/>
                  <a:gd name="T28" fmla="*/ 3342221 w 3432175"/>
                  <a:gd name="T29" fmla="*/ 1012459 h 2070100"/>
                  <a:gd name="T30" fmla="*/ 3409721 w 3432175"/>
                  <a:gd name="T31" fmla="*/ 1057396 h 2070100"/>
                  <a:gd name="T32" fmla="*/ 3432175 w 3432175"/>
                  <a:gd name="T33" fmla="*/ 1061805 h 2070100"/>
                  <a:gd name="T34" fmla="*/ 3432175 w 3432175"/>
                  <a:gd name="T35" fmla="*/ 1961907 h 2070100"/>
                  <a:gd name="T36" fmla="*/ 3327733 w 3432175"/>
                  <a:gd name="T37" fmla="*/ 2070100 h 2070100"/>
                  <a:gd name="T38" fmla="*/ 104442 w 3432175"/>
                  <a:gd name="T39" fmla="*/ 2070100 h 2070100"/>
                  <a:gd name="T40" fmla="*/ 0 w 3432175"/>
                  <a:gd name="T41" fmla="*/ 1961907 h 2070100"/>
                  <a:gd name="T42" fmla="*/ 0 w 3432175"/>
                  <a:gd name="T43" fmla="*/ 108194 h 2070100"/>
                  <a:gd name="T44" fmla="*/ 104442 w 3432175"/>
                  <a:gd name="T45" fmla="*/ 0 h 20701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32175"/>
                  <a:gd name="T70" fmla="*/ 0 h 2070100"/>
                  <a:gd name="T71" fmla="*/ 3432175 w 3432175"/>
                  <a:gd name="T72" fmla="*/ 2070100 h 20701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32175" h="2070100">
                    <a:moveTo>
                      <a:pt x="3342028" y="910646"/>
                    </a:moveTo>
                    <a:cubicBezTo>
                      <a:pt x="3362000" y="930618"/>
                      <a:pt x="3385012" y="945597"/>
                      <a:pt x="3409488" y="955583"/>
                    </a:cubicBezTo>
                    <a:lnTo>
                      <a:pt x="3411185" y="955917"/>
                    </a:lnTo>
                    <a:lnTo>
                      <a:pt x="3409488" y="955583"/>
                    </a:lnTo>
                    <a:cubicBezTo>
                      <a:pt x="3385011" y="945597"/>
                      <a:pt x="3362000" y="930618"/>
                      <a:pt x="3342028" y="910646"/>
                    </a:cubicBezTo>
                    <a:close/>
                    <a:moveTo>
                      <a:pt x="2439584" y="0"/>
                    </a:moveTo>
                    <a:lnTo>
                      <a:pt x="2439584" y="0"/>
                    </a:lnTo>
                    <a:lnTo>
                      <a:pt x="2456309" y="24926"/>
                    </a:lnTo>
                    <a:lnTo>
                      <a:pt x="2439584" y="0"/>
                    </a:lnTo>
                    <a:close/>
                    <a:moveTo>
                      <a:pt x="104442" y="0"/>
                    </a:moveTo>
                    <a:cubicBezTo>
                      <a:pt x="1073947" y="0"/>
                      <a:pt x="1751845" y="0"/>
                      <a:pt x="2225842" y="0"/>
                    </a:cubicBezTo>
                    <a:lnTo>
                      <a:pt x="2398980" y="0"/>
                    </a:lnTo>
                    <a:lnTo>
                      <a:pt x="2418814" y="69622"/>
                    </a:lnTo>
                    <a:cubicBezTo>
                      <a:pt x="2428579" y="92141"/>
                      <a:pt x="2441001" y="111760"/>
                      <a:pt x="2455988" y="126739"/>
                    </a:cubicBezTo>
                    <a:cubicBezTo>
                      <a:pt x="2455988" y="126739"/>
                      <a:pt x="2455988" y="126739"/>
                      <a:pt x="3342220" y="1012459"/>
                    </a:cubicBezTo>
                    <a:cubicBezTo>
                      <a:pt x="3362204" y="1032431"/>
                      <a:pt x="3385229" y="1047410"/>
                      <a:pt x="3409720" y="1057396"/>
                    </a:cubicBezTo>
                    <a:lnTo>
                      <a:pt x="3432175" y="1061805"/>
                    </a:lnTo>
                    <a:lnTo>
                      <a:pt x="3432175" y="1961907"/>
                    </a:lnTo>
                    <a:cubicBezTo>
                      <a:pt x="3432175" y="2023216"/>
                      <a:pt x="3385356" y="2070100"/>
                      <a:pt x="3327733" y="2070100"/>
                    </a:cubicBezTo>
                    <a:cubicBezTo>
                      <a:pt x="104442" y="2070100"/>
                      <a:pt x="104442" y="2070100"/>
                      <a:pt x="104442" y="2070100"/>
                    </a:cubicBezTo>
                    <a:cubicBezTo>
                      <a:pt x="46819" y="2070100"/>
                      <a:pt x="0" y="2023216"/>
                      <a:pt x="0" y="1961907"/>
                    </a:cubicBezTo>
                    <a:cubicBezTo>
                      <a:pt x="0" y="108194"/>
                      <a:pt x="0" y="108194"/>
                      <a:pt x="0" y="108194"/>
                    </a:cubicBezTo>
                    <a:cubicBezTo>
                      <a:pt x="0" y="46884"/>
                      <a:pt x="46819" y="0"/>
                      <a:pt x="104442" y="0"/>
                    </a:cubicBez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24" name="任意多边形 6">
                <a:extLst>
                  <a:ext uri="{FF2B5EF4-FFF2-40B4-BE49-F238E27FC236}">
                    <a16:creationId xmlns:a16="http://schemas.microsoft.com/office/drawing/2014/main" xmlns="" id="{45F6460C-47B9-4BE7-AAAD-91D9D7D08B2F}"/>
                  </a:ext>
                </a:extLst>
              </p:cNvPr>
              <p:cNvSpPr/>
              <p:nvPr/>
            </p:nvSpPr>
            <p:spPr bwMode="auto">
              <a:xfrm>
                <a:off x="2574925" y="3375025"/>
                <a:ext cx="2403475" cy="163513"/>
              </a:xfrm>
              <a:custGeom>
                <a:avLst/>
                <a:gdLst>
                  <a:gd name="T0" fmla="*/ 0 w 2402894"/>
                  <a:gd name="T1" fmla="*/ 0 h 164148"/>
                  <a:gd name="T2" fmla="*/ 104492 w 2402894"/>
                  <a:gd name="T3" fmla="*/ 107357 h 164148"/>
                  <a:gd name="T4" fmla="*/ 2264890 w 2402894"/>
                  <a:gd name="T5" fmla="*/ 107357 h 164148"/>
                  <a:gd name="T6" fmla="*/ 2404055 w 2402894"/>
                  <a:gd name="T7" fmla="*/ 107357 h 164148"/>
                  <a:gd name="T8" fmla="*/ 2397550 w 2402894"/>
                  <a:gd name="T9" fmla="*/ 139847 h 164148"/>
                  <a:gd name="T10" fmla="*/ 2402163 w 2402894"/>
                  <a:gd name="T11" fmla="*/ 162880 h 164148"/>
                  <a:gd name="T12" fmla="*/ 2264890 w 2402894"/>
                  <a:gd name="T13" fmla="*/ 162880 h 164148"/>
                  <a:gd name="T14" fmla="*/ 104492 w 2402894"/>
                  <a:gd name="T15" fmla="*/ 162880 h 164148"/>
                  <a:gd name="T16" fmla="*/ 0 w 2402894"/>
                  <a:gd name="T17" fmla="*/ 55523 h 164148"/>
                  <a:gd name="T18" fmla="*/ 0 w 2402894"/>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02894"/>
                  <a:gd name="T31" fmla="*/ 0 h 164148"/>
                  <a:gd name="T32" fmla="*/ 2402894 w 2402894"/>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02894" h="164148">
                    <a:moveTo>
                      <a:pt x="0" y="0"/>
                    </a:moveTo>
                    <a:cubicBezTo>
                      <a:pt x="0" y="61309"/>
                      <a:pt x="46819" y="108193"/>
                      <a:pt x="104442" y="108193"/>
                    </a:cubicBezTo>
                    <a:cubicBezTo>
                      <a:pt x="104442" y="108193"/>
                      <a:pt x="104442" y="108193"/>
                      <a:pt x="2263795" y="108193"/>
                    </a:cubicBezTo>
                    <a:lnTo>
                      <a:pt x="2402894" y="108193"/>
                    </a:lnTo>
                    <a:lnTo>
                      <a:pt x="2396392" y="140935"/>
                    </a:lnTo>
                    <a:lnTo>
                      <a:pt x="2401002" y="164148"/>
                    </a:lnTo>
                    <a:lnTo>
                      <a:pt x="2263795" y="164148"/>
                    </a:lnTo>
                    <a:cubicBezTo>
                      <a:pt x="104442" y="164148"/>
                      <a:pt x="104442" y="164148"/>
                      <a:pt x="104442" y="164148"/>
                    </a:cubicBezTo>
                    <a:cubicBezTo>
                      <a:pt x="46819" y="164148"/>
                      <a:pt x="0" y="117264"/>
                      <a:pt x="0" y="55955"/>
                    </a:cubicBez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25" name="任意多边形 9">
                <a:extLst>
                  <a:ext uri="{FF2B5EF4-FFF2-40B4-BE49-F238E27FC236}">
                    <a16:creationId xmlns:a16="http://schemas.microsoft.com/office/drawing/2014/main" xmlns="" id="{E2A6A772-3EB4-4A46-8E0F-8560C88F4668}"/>
                  </a:ext>
                </a:extLst>
              </p:cNvPr>
              <p:cNvSpPr/>
              <p:nvPr/>
            </p:nvSpPr>
            <p:spPr bwMode="auto">
              <a:xfrm>
                <a:off x="2544019" y="5692351"/>
                <a:ext cx="3432175" cy="163512"/>
              </a:xfrm>
              <a:custGeom>
                <a:avLst/>
                <a:gdLst>
                  <a:gd name="T0" fmla="*/ 0 w 3432175"/>
                  <a:gd name="T1" fmla="*/ 0 h 164148"/>
                  <a:gd name="T2" fmla="*/ 104442 w 3432175"/>
                  <a:gd name="T3" fmla="*/ 107356 h 164148"/>
                  <a:gd name="T4" fmla="*/ 3327733 w 3432175"/>
                  <a:gd name="T5" fmla="*/ 107356 h 164148"/>
                  <a:gd name="T6" fmla="*/ 3432175 w 3432175"/>
                  <a:gd name="T7" fmla="*/ 0 h 164148"/>
                  <a:gd name="T8" fmla="*/ 3432175 w 3432175"/>
                  <a:gd name="T9" fmla="*/ 55522 h 164148"/>
                  <a:gd name="T10" fmla="*/ 3327733 w 3432175"/>
                  <a:gd name="T11" fmla="*/ 162878 h 164148"/>
                  <a:gd name="T12" fmla="*/ 104442 w 3432175"/>
                  <a:gd name="T13" fmla="*/ 162878 h 164148"/>
                  <a:gd name="T14" fmla="*/ 0 w 3432175"/>
                  <a:gd name="T15" fmla="*/ 55522 h 164148"/>
                  <a:gd name="T16" fmla="*/ 0 w 3432175"/>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2175"/>
                  <a:gd name="T28" fmla="*/ 0 h 164148"/>
                  <a:gd name="T29" fmla="*/ 3432175 w 3432175"/>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2175" h="164148">
                    <a:moveTo>
                      <a:pt x="0" y="0"/>
                    </a:moveTo>
                    <a:cubicBezTo>
                      <a:pt x="0" y="61309"/>
                      <a:pt x="46819" y="108193"/>
                      <a:pt x="104442" y="108193"/>
                    </a:cubicBezTo>
                    <a:cubicBezTo>
                      <a:pt x="104442" y="108193"/>
                      <a:pt x="104442" y="108193"/>
                      <a:pt x="3327733" y="108193"/>
                    </a:cubicBezTo>
                    <a:cubicBezTo>
                      <a:pt x="3385356" y="108193"/>
                      <a:pt x="3432175" y="61309"/>
                      <a:pt x="3432175" y="0"/>
                    </a:cubicBezTo>
                    <a:lnTo>
                      <a:pt x="3432175" y="55955"/>
                    </a:lnTo>
                    <a:cubicBezTo>
                      <a:pt x="3432175" y="117264"/>
                      <a:pt x="3385356" y="164148"/>
                      <a:pt x="3327733" y="164148"/>
                    </a:cubicBezTo>
                    <a:cubicBezTo>
                      <a:pt x="104442" y="164148"/>
                      <a:pt x="104442" y="164148"/>
                      <a:pt x="104442" y="164148"/>
                    </a:cubicBezTo>
                    <a:cubicBezTo>
                      <a:pt x="46819" y="164148"/>
                      <a:pt x="0" y="117264"/>
                      <a:pt x="0" y="55955"/>
                    </a:cubicBez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26" name="任意多边形 10">
                <a:extLst>
                  <a:ext uri="{FF2B5EF4-FFF2-40B4-BE49-F238E27FC236}">
                    <a16:creationId xmlns:a16="http://schemas.microsoft.com/office/drawing/2014/main" xmlns="" id="{A91DE86F-9AF7-4BE2-8DAF-7CED50B2592D}"/>
                  </a:ext>
                </a:extLst>
              </p:cNvPr>
              <p:cNvSpPr/>
              <p:nvPr/>
            </p:nvSpPr>
            <p:spPr bwMode="auto">
              <a:xfrm>
                <a:off x="6153894" y="5692351"/>
                <a:ext cx="3435350" cy="163512"/>
              </a:xfrm>
              <a:custGeom>
                <a:avLst/>
                <a:gdLst>
                  <a:gd name="T0" fmla="*/ 0 w 3435350"/>
                  <a:gd name="T1" fmla="*/ 0 h 164148"/>
                  <a:gd name="T2" fmla="*/ 108030 w 3435350"/>
                  <a:gd name="T3" fmla="*/ 107356 h 164148"/>
                  <a:gd name="T4" fmla="*/ 3327320 w 3435350"/>
                  <a:gd name="T5" fmla="*/ 107356 h 164148"/>
                  <a:gd name="T6" fmla="*/ 3435350 w 3435350"/>
                  <a:gd name="T7" fmla="*/ 0 h 164148"/>
                  <a:gd name="T8" fmla="*/ 3435350 w 3435350"/>
                  <a:gd name="T9" fmla="*/ 55522 h 164148"/>
                  <a:gd name="T10" fmla="*/ 3327320 w 3435350"/>
                  <a:gd name="T11" fmla="*/ 162878 h 164148"/>
                  <a:gd name="T12" fmla="*/ 108030 w 3435350"/>
                  <a:gd name="T13" fmla="*/ 162878 h 164148"/>
                  <a:gd name="T14" fmla="*/ 0 w 3435350"/>
                  <a:gd name="T15" fmla="*/ 55522 h 164148"/>
                  <a:gd name="T16" fmla="*/ 0 w 3435350"/>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5350"/>
                  <a:gd name="T28" fmla="*/ 0 h 164148"/>
                  <a:gd name="T29" fmla="*/ 3435350 w 3435350"/>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5350" h="164148">
                    <a:moveTo>
                      <a:pt x="0" y="0"/>
                    </a:moveTo>
                    <a:cubicBezTo>
                      <a:pt x="0" y="61309"/>
                      <a:pt x="46813" y="108193"/>
                      <a:pt x="108030" y="108193"/>
                    </a:cubicBezTo>
                    <a:cubicBezTo>
                      <a:pt x="108030" y="108193"/>
                      <a:pt x="108030" y="108193"/>
                      <a:pt x="3327320" y="108193"/>
                    </a:cubicBezTo>
                    <a:cubicBezTo>
                      <a:pt x="3384936" y="108193"/>
                      <a:pt x="3435350" y="61309"/>
                      <a:pt x="3435350" y="0"/>
                    </a:cubicBezTo>
                    <a:lnTo>
                      <a:pt x="3435350" y="55955"/>
                    </a:lnTo>
                    <a:cubicBezTo>
                      <a:pt x="3435350" y="117264"/>
                      <a:pt x="3384936" y="164148"/>
                      <a:pt x="3327320" y="164148"/>
                    </a:cubicBezTo>
                    <a:cubicBezTo>
                      <a:pt x="108030" y="164148"/>
                      <a:pt x="108030" y="164148"/>
                      <a:pt x="108030" y="164148"/>
                    </a:cubicBezTo>
                    <a:cubicBezTo>
                      <a:pt x="46813" y="164148"/>
                      <a:pt x="0" y="117264"/>
                      <a:pt x="0" y="55955"/>
                    </a:cubicBezTo>
                    <a:lnTo>
                      <a:pt x="0"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27" name="任意多边形 15">
                <a:extLst>
                  <a:ext uri="{FF2B5EF4-FFF2-40B4-BE49-F238E27FC236}">
                    <a16:creationId xmlns:a16="http://schemas.microsoft.com/office/drawing/2014/main" xmlns="" id="{82214328-DE23-4C2D-93DD-0DB1DEE38E99}"/>
                  </a:ext>
                </a:extLst>
              </p:cNvPr>
              <p:cNvSpPr/>
              <p:nvPr/>
            </p:nvSpPr>
            <p:spPr bwMode="auto">
              <a:xfrm>
                <a:off x="7140575" y="3375025"/>
                <a:ext cx="2417763" cy="163513"/>
              </a:xfrm>
              <a:custGeom>
                <a:avLst/>
                <a:gdLst>
                  <a:gd name="T0" fmla="*/ 2418095 w 2417431"/>
                  <a:gd name="T1" fmla="*/ 0 h 164148"/>
                  <a:gd name="T2" fmla="*/ 2418095 w 2417431"/>
                  <a:gd name="T3" fmla="*/ 55523 h 164148"/>
                  <a:gd name="T4" fmla="*/ 2310036 w 2417431"/>
                  <a:gd name="T5" fmla="*/ 162880 h 164148"/>
                  <a:gd name="T6" fmla="*/ 136261 w 2417431"/>
                  <a:gd name="T7" fmla="*/ 162880 h 164148"/>
                  <a:gd name="T8" fmla="*/ 1892 w 2417431"/>
                  <a:gd name="T9" fmla="*/ 162880 h 164148"/>
                  <a:gd name="T10" fmla="*/ 6503 w 2417431"/>
                  <a:gd name="T11" fmla="*/ 139847 h 164148"/>
                  <a:gd name="T12" fmla="*/ 0 w 2417431"/>
                  <a:gd name="T13" fmla="*/ 107357 h 164148"/>
                  <a:gd name="T14" fmla="*/ 136261 w 2417431"/>
                  <a:gd name="T15" fmla="*/ 107357 h 164148"/>
                  <a:gd name="T16" fmla="*/ 2310036 w 2417431"/>
                  <a:gd name="T17" fmla="*/ 107357 h 164148"/>
                  <a:gd name="T18" fmla="*/ 2418095 w 2417431"/>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7431"/>
                  <a:gd name="T31" fmla="*/ 0 h 164148"/>
                  <a:gd name="T32" fmla="*/ 2417431 w 2417431"/>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7431" h="164148">
                    <a:moveTo>
                      <a:pt x="2417431" y="0"/>
                    </a:moveTo>
                    <a:lnTo>
                      <a:pt x="2417431" y="55955"/>
                    </a:lnTo>
                    <a:cubicBezTo>
                      <a:pt x="2417431" y="117264"/>
                      <a:pt x="2367017" y="164148"/>
                      <a:pt x="2309401" y="164148"/>
                    </a:cubicBezTo>
                    <a:cubicBezTo>
                      <a:pt x="1303373" y="164148"/>
                      <a:pt x="611729" y="164148"/>
                      <a:pt x="136223" y="164148"/>
                    </a:cubicBezTo>
                    <a:lnTo>
                      <a:pt x="1892" y="164148"/>
                    </a:lnTo>
                    <a:lnTo>
                      <a:pt x="6501" y="140935"/>
                    </a:lnTo>
                    <a:lnTo>
                      <a:pt x="0" y="108193"/>
                    </a:lnTo>
                    <a:lnTo>
                      <a:pt x="136223" y="108193"/>
                    </a:lnTo>
                    <a:cubicBezTo>
                      <a:pt x="611729" y="108193"/>
                      <a:pt x="1303373" y="108193"/>
                      <a:pt x="2309401" y="108193"/>
                    </a:cubicBezTo>
                    <a:cubicBezTo>
                      <a:pt x="2367017" y="108193"/>
                      <a:pt x="2417431" y="61309"/>
                      <a:pt x="2417431" y="0"/>
                    </a:cubicBez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28" name="任意多边形 16">
                <a:extLst>
                  <a:ext uri="{FF2B5EF4-FFF2-40B4-BE49-F238E27FC236}">
                    <a16:creationId xmlns:a16="http://schemas.microsoft.com/office/drawing/2014/main" xmlns="" id="{26C6ECB1-3692-4D42-A06D-8E174B428F6C}"/>
                  </a:ext>
                </a:extLst>
              </p:cNvPr>
              <p:cNvSpPr/>
              <p:nvPr/>
            </p:nvSpPr>
            <p:spPr bwMode="auto">
              <a:xfrm>
                <a:off x="4967288" y="3349625"/>
                <a:ext cx="2182812" cy="1355725"/>
              </a:xfrm>
              <a:custGeom>
                <a:avLst/>
                <a:gdLst>
                  <a:gd name="T0" fmla="*/ 13794 w 2182678"/>
                  <a:gd name="T1" fmla="*/ 116192 h 1355631"/>
                  <a:gd name="T2" fmla="*/ 3944 w 2182678"/>
                  <a:gd name="T3" fmla="*/ 165795 h 1355631"/>
                  <a:gd name="T4" fmla="*/ 63869 w 2182678"/>
                  <a:gd name="T5" fmla="*/ 308224 h 1355631"/>
                  <a:gd name="T6" fmla="*/ 949696 w 2182678"/>
                  <a:gd name="T7" fmla="*/ 1194068 h 1355631"/>
                  <a:gd name="T8" fmla="*/ 1234551 w 2182678"/>
                  <a:gd name="T9" fmla="*/ 1194068 h 1355631"/>
                  <a:gd name="T10" fmla="*/ 2120378 w 2182678"/>
                  <a:gd name="T11" fmla="*/ 308224 h 1355631"/>
                  <a:gd name="T12" fmla="*/ 2165321 w 2182678"/>
                  <a:gd name="T13" fmla="*/ 241245 h 1355631"/>
                  <a:gd name="T14" fmla="*/ 2180164 w 2182678"/>
                  <a:gd name="T15" fmla="*/ 166492 h 1355631"/>
                  <a:gd name="T16" fmla="*/ 2182946 w 2182678"/>
                  <a:gd name="T17" fmla="*/ 217251 h 1355631"/>
                  <a:gd name="T18" fmla="*/ 2121248 w 2182678"/>
                  <a:gd name="T19" fmla="*/ 410051 h 1355631"/>
                  <a:gd name="T20" fmla="*/ 1234909 w 2182678"/>
                  <a:gd name="T21" fmla="*/ 1295895 h 1355631"/>
                  <a:gd name="T22" fmla="*/ 949888 w 2182678"/>
                  <a:gd name="T23" fmla="*/ 1295895 h 1355631"/>
                  <a:gd name="T24" fmla="*/ 63548 w 2182678"/>
                  <a:gd name="T25" fmla="*/ 410051 h 1355631"/>
                  <a:gd name="T26" fmla="*/ 12714 w 2182678"/>
                  <a:gd name="T27" fmla="*/ 118896 h 1355631"/>
                  <a:gd name="T28" fmla="*/ 13794 w 2182678"/>
                  <a:gd name="T29" fmla="*/ 116192 h 1355631"/>
                  <a:gd name="T30" fmla="*/ 2168167 w 2182678"/>
                  <a:gd name="T31" fmla="*/ 104681 h 1355631"/>
                  <a:gd name="T32" fmla="*/ 2169151 w 2182678"/>
                  <a:gd name="T33" fmla="*/ 107172 h 1355631"/>
                  <a:gd name="T34" fmla="*/ 2179836 w 2182678"/>
                  <a:gd name="T35" fmla="*/ 160502 h 1355631"/>
                  <a:gd name="T36" fmla="*/ 2180060 w 2182678"/>
                  <a:gd name="T37" fmla="*/ 164569 h 1355631"/>
                  <a:gd name="T38" fmla="*/ 2168167 w 2182678"/>
                  <a:gd name="T39" fmla="*/ 104681 h 1355631"/>
                  <a:gd name="T40" fmla="*/ 2097013 w 2182678"/>
                  <a:gd name="T41" fmla="*/ 0 h 1355631"/>
                  <a:gd name="T42" fmla="*/ 2097571 w 2182678"/>
                  <a:gd name="T43" fmla="*/ 491 h 1355631"/>
                  <a:gd name="T44" fmla="*/ 2124724 w 2182678"/>
                  <a:gd name="T45" fmla="*/ 24451 h 1355631"/>
                  <a:gd name="T46" fmla="*/ 2150808 w 2182678"/>
                  <a:gd name="T47" fmla="*/ 60682 h 1355631"/>
                  <a:gd name="T48" fmla="*/ 2158501 w 2182678"/>
                  <a:gd name="T49" fmla="*/ 80184 h 1355631"/>
                  <a:gd name="T50" fmla="*/ 2120378 w 2182678"/>
                  <a:gd name="T51" fmla="*/ 23367 h 1355631"/>
                  <a:gd name="T52" fmla="*/ 2106537 w 2182678"/>
                  <a:gd name="T53" fmla="*/ 9526 h 1355631"/>
                  <a:gd name="T54" fmla="*/ 2097013 w 2182678"/>
                  <a:gd name="T55" fmla="*/ 0 h 135563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82678"/>
                  <a:gd name="T85" fmla="*/ 0 h 1355631"/>
                  <a:gd name="T86" fmla="*/ 2182678 w 2182678"/>
                  <a:gd name="T87" fmla="*/ 1355631 h 135563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82678" h="1355631">
                    <a:moveTo>
                      <a:pt x="13792" y="116176"/>
                    </a:moveTo>
                    <a:lnTo>
                      <a:pt x="3944" y="165773"/>
                    </a:lnTo>
                    <a:cubicBezTo>
                      <a:pt x="3944" y="217005"/>
                      <a:pt x="23917" y="268238"/>
                      <a:pt x="63861" y="308182"/>
                    </a:cubicBezTo>
                    <a:cubicBezTo>
                      <a:pt x="63861" y="308182"/>
                      <a:pt x="63861" y="308182"/>
                      <a:pt x="949580" y="1193902"/>
                    </a:cubicBezTo>
                    <a:cubicBezTo>
                      <a:pt x="1029468" y="1273790"/>
                      <a:pt x="1157984" y="1273790"/>
                      <a:pt x="1234399" y="1193902"/>
                    </a:cubicBezTo>
                    <a:lnTo>
                      <a:pt x="2120119" y="308182"/>
                    </a:lnTo>
                    <a:cubicBezTo>
                      <a:pt x="2140091" y="288210"/>
                      <a:pt x="2155070" y="265416"/>
                      <a:pt x="2165056" y="241211"/>
                    </a:cubicBezTo>
                    <a:lnTo>
                      <a:pt x="2179897" y="166468"/>
                    </a:lnTo>
                    <a:lnTo>
                      <a:pt x="2182678" y="217221"/>
                    </a:lnTo>
                    <a:cubicBezTo>
                      <a:pt x="2181809" y="293636"/>
                      <a:pt x="2160957" y="370051"/>
                      <a:pt x="2120989" y="409995"/>
                    </a:cubicBezTo>
                    <a:lnTo>
                      <a:pt x="1234757" y="1295715"/>
                    </a:lnTo>
                    <a:cubicBezTo>
                      <a:pt x="1158297" y="1375603"/>
                      <a:pt x="1029707" y="1375603"/>
                      <a:pt x="949772" y="1295715"/>
                    </a:cubicBezTo>
                    <a:cubicBezTo>
                      <a:pt x="63540" y="409995"/>
                      <a:pt x="63540" y="409995"/>
                      <a:pt x="63540" y="409995"/>
                    </a:cubicBezTo>
                    <a:cubicBezTo>
                      <a:pt x="3589" y="350079"/>
                      <a:pt x="-15309" y="215919"/>
                      <a:pt x="12712" y="118880"/>
                    </a:cubicBezTo>
                    <a:lnTo>
                      <a:pt x="13792" y="116176"/>
                    </a:lnTo>
                    <a:close/>
                    <a:moveTo>
                      <a:pt x="2167902" y="104667"/>
                    </a:moveTo>
                    <a:lnTo>
                      <a:pt x="2168885" y="107158"/>
                    </a:lnTo>
                    <a:cubicBezTo>
                      <a:pt x="2173718" y="123982"/>
                      <a:pt x="2177275" y="141946"/>
                      <a:pt x="2179569" y="160480"/>
                    </a:cubicBezTo>
                    <a:lnTo>
                      <a:pt x="2179792" y="164547"/>
                    </a:lnTo>
                    <a:lnTo>
                      <a:pt x="2167902" y="104667"/>
                    </a:lnTo>
                    <a:close/>
                    <a:moveTo>
                      <a:pt x="2096756" y="0"/>
                    </a:moveTo>
                    <a:lnTo>
                      <a:pt x="2097313" y="491"/>
                    </a:lnTo>
                    <a:cubicBezTo>
                      <a:pt x="2124464" y="24447"/>
                      <a:pt x="2124464" y="24447"/>
                      <a:pt x="2124464" y="24447"/>
                    </a:cubicBezTo>
                    <a:cubicBezTo>
                      <a:pt x="2134456" y="34433"/>
                      <a:pt x="2143145" y="46699"/>
                      <a:pt x="2150544" y="60674"/>
                    </a:cubicBezTo>
                    <a:lnTo>
                      <a:pt x="2158237" y="80172"/>
                    </a:lnTo>
                    <a:lnTo>
                      <a:pt x="2120119" y="23363"/>
                    </a:lnTo>
                    <a:cubicBezTo>
                      <a:pt x="2120119" y="23363"/>
                      <a:pt x="2120119" y="23363"/>
                      <a:pt x="2106279" y="9524"/>
                    </a:cubicBezTo>
                    <a:lnTo>
                      <a:pt x="2096756"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29" name="任意多边形 21">
                <a:extLst>
                  <a:ext uri="{FF2B5EF4-FFF2-40B4-BE49-F238E27FC236}">
                    <a16:creationId xmlns:a16="http://schemas.microsoft.com/office/drawing/2014/main" xmlns="" id="{2F979691-A8F6-4886-B864-5DE246A7F279}"/>
                  </a:ext>
                </a:extLst>
              </p:cNvPr>
              <p:cNvSpPr/>
              <p:nvPr/>
            </p:nvSpPr>
            <p:spPr bwMode="auto">
              <a:xfrm>
                <a:off x="6153894" y="3669942"/>
                <a:ext cx="3435350" cy="2070100"/>
              </a:xfrm>
              <a:custGeom>
                <a:avLst/>
                <a:gdLst>
                  <a:gd name="T0" fmla="*/ 1017354 w 3435350"/>
                  <a:gd name="T1" fmla="*/ 0 h 2070100"/>
                  <a:gd name="T2" fmla="*/ 1170647 w 3435350"/>
                  <a:gd name="T3" fmla="*/ 0 h 2070100"/>
                  <a:gd name="T4" fmla="*/ 3327320 w 3435350"/>
                  <a:gd name="T5" fmla="*/ 0 h 2070100"/>
                  <a:gd name="T6" fmla="*/ 3435350 w 3435350"/>
                  <a:gd name="T7" fmla="*/ 108194 h 2070100"/>
                  <a:gd name="T8" fmla="*/ 3435350 w 3435350"/>
                  <a:gd name="T9" fmla="*/ 1961907 h 2070100"/>
                  <a:gd name="T10" fmla="*/ 3327320 w 3435350"/>
                  <a:gd name="T11" fmla="*/ 2070100 h 2070100"/>
                  <a:gd name="T12" fmla="*/ 108030 w 3435350"/>
                  <a:gd name="T13" fmla="*/ 2070100 h 2070100"/>
                  <a:gd name="T14" fmla="*/ 0 w 3435350"/>
                  <a:gd name="T15" fmla="*/ 1961907 h 2070100"/>
                  <a:gd name="T16" fmla="*/ 0 w 3435350"/>
                  <a:gd name="T17" fmla="*/ 1191033 h 2070100"/>
                  <a:gd name="T18" fmla="*/ 0 w 3435350"/>
                  <a:gd name="T19" fmla="*/ 1060089 h 2070100"/>
                  <a:gd name="T20" fmla="*/ 13598 w 3435350"/>
                  <a:gd name="T21" fmla="*/ 1057396 h 2070100"/>
                  <a:gd name="T22" fmla="*/ 79142 w 3435350"/>
                  <a:gd name="T23" fmla="*/ 1012459 h 2070100"/>
                  <a:gd name="T24" fmla="*/ 965374 w 3435350"/>
                  <a:gd name="T25" fmla="*/ 126739 h 2070100"/>
                  <a:gd name="T26" fmla="*/ 1010881 w 3435350"/>
                  <a:gd name="T27" fmla="*/ 44029 h 2070100"/>
                  <a:gd name="T28" fmla="*/ 1017354 w 3435350"/>
                  <a:gd name="T29" fmla="*/ 0 h 2070100"/>
                  <a:gd name="T30" fmla="*/ 981229 w 3435350"/>
                  <a:gd name="T31" fmla="*/ 0 h 2070100"/>
                  <a:gd name="T32" fmla="*/ 981229 w 3435350"/>
                  <a:gd name="T33" fmla="*/ 0 h 2070100"/>
                  <a:gd name="T34" fmla="*/ 964504 w 3435350"/>
                  <a:gd name="T35" fmla="*/ 24926 h 2070100"/>
                  <a:gd name="T36" fmla="*/ 981229 w 3435350"/>
                  <a:gd name="T37" fmla="*/ 0 h 2070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35350"/>
                  <a:gd name="T58" fmla="*/ 0 h 2070100"/>
                  <a:gd name="T59" fmla="*/ 3435350 w 3435350"/>
                  <a:gd name="T60" fmla="*/ 2070100 h 20701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35350" h="2070100">
                    <a:moveTo>
                      <a:pt x="1017354" y="0"/>
                    </a:moveTo>
                    <a:lnTo>
                      <a:pt x="1170647" y="0"/>
                    </a:lnTo>
                    <a:cubicBezTo>
                      <a:pt x="3327320" y="0"/>
                      <a:pt x="3327320" y="0"/>
                      <a:pt x="3327320" y="0"/>
                    </a:cubicBezTo>
                    <a:cubicBezTo>
                      <a:pt x="3384936" y="0"/>
                      <a:pt x="3435350" y="46884"/>
                      <a:pt x="3435350" y="108194"/>
                    </a:cubicBezTo>
                    <a:lnTo>
                      <a:pt x="3435350" y="1961907"/>
                    </a:lnTo>
                    <a:cubicBezTo>
                      <a:pt x="3435350" y="2023216"/>
                      <a:pt x="3384936" y="2070100"/>
                      <a:pt x="3327320" y="2070100"/>
                    </a:cubicBezTo>
                    <a:cubicBezTo>
                      <a:pt x="108030" y="2070100"/>
                      <a:pt x="108030" y="2070100"/>
                      <a:pt x="108030" y="2070100"/>
                    </a:cubicBezTo>
                    <a:cubicBezTo>
                      <a:pt x="46813" y="2070100"/>
                      <a:pt x="0" y="2023216"/>
                      <a:pt x="0" y="1961907"/>
                    </a:cubicBezTo>
                    <a:cubicBezTo>
                      <a:pt x="0" y="1657782"/>
                      <a:pt x="0" y="1403553"/>
                      <a:pt x="0" y="1191033"/>
                    </a:cubicBezTo>
                    <a:lnTo>
                      <a:pt x="0" y="1060089"/>
                    </a:lnTo>
                    <a:lnTo>
                      <a:pt x="13598" y="1057396"/>
                    </a:lnTo>
                    <a:cubicBezTo>
                      <a:pt x="37654" y="1047410"/>
                      <a:pt x="60027" y="1032431"/>
                      <a:pt x="79142" y="1012459"/>
                    </a:cubicBezTo>
                    <a:lnTo>
                      <a:pt x="965374" y="126739"/>
                    </a:lnTo>
                    <a:cubicBezTo>
                      <a:pt x="985358" y="106767"/>
                      <a:pt x="1000563" y="77677"/>
                      <a:pt x="1010881" y="44029"/>
                    </a:cubicBezTo>
                    <a:lnTo>
                      <a:pt x="1017354" y="0"/>
                    </a:lnTo>
                    <a:close/>
                    <a:moveTo>
                      <a:pt x="981229" y="0"/>
                    </a:moveTo>
                    <a:lnTo>
                      <a:pt x="981229" y="0"/>
                    </a:lnTo>
                    <a:lnTo>
                      <a:pt x="964504" y="24926"/>
                    </a:lnTo>
                    <a:lnTo>
                      <a:pt x="981229" y="0"/>
                    </a:lnTo>
                    <a:close/>
                  </a:path>
                </a:pathLst>
              </a:custGeom>
              <a:solidFill>
                <a:srgbClr val="C00000"/>
              </a:solidFill>
              <a:ln w="9525">
                <a:noFill/>
                <a:round/>
              </a:ln>
            </p:spPr>
            <p:txBody>
              <a:bodyPr anchor="ctr"/>
              <a:lstStyle/>
              <a:p>
                <a:endParaRPr lang="zh-CN" altLang="en-US" dirty="0">
                  <a:ea typeface="微软雅黑" panose="020B0503020204020204" pitchFamily="34" charset="-122"/>
                </a:endParaRPr>
              </a:p>
            </p:txBody>
          </p:sp>
          <p:sp>
            <p:nvSpPr>
              <p:cNvPr id="30" name="TextBox 31">
                <a:extLst>
                  <a:ext uri="{FF2B5EF4-FFF2-40B4-BE49-F238E27FC236}">
                    <a16:creationId xmlns:a16="http://schemas.microsoft.com/office/drawing/2014/main" xmlns="" id="{8DCAB1FD-2E12-4CFD-8272-D9A5DF1A3898}"/>
                  </a:ext>
                </a:extLst>
              </p:cNvPr>
              <p:cNvSpPr>
                <a:spLocks noChangeArrowheads="1"/>
              </p:cNvSpPr>
              <p:nvPr/>
            </p:nvSpPr>
            <p:spPr bwMode="auto">
              <a:xfrm>
                <a:off x="5073929" y="3169872"/>
                <a:ext cx="1989267" cy="650314"/>
              </a:xfrm>
              <a:prstGeom prst="roundRect">
                <a:avLst>
                  <a:gd name="adj" fmla="val 16667"/>
                </a:avLst>
              </a:prstGeom>
              <a:noFill/>
              <a:ln w="9525">
                <a:noFill/>
                <a:round/>
              </a:ln>
            </p:spPr>
            <p:txBody>
              <a:bodyPr wrap="none">
                <a:spAutoFit/>
              </a:bodyPr>
              <a:lstStyle/>
              <a:p>
                <a:pPr algn="ctr" eaLnBrk="1" hangingPunct="1"/>
                <a:r>
                  <a:rPr lang="zh-CN" altLang="en-US" sz="4000" b="1" dirty="0">
                    <a:solidFill>
                      <a:srgbClr val="C00000"/>
                    </a:solidFill>
                    <a:latin typeface="微软雅黑" panose="020B0503020204020204" pitchFamily="34" charset="-122"/>
                    <a:ea typeface="微软雅黑" panose="020B0503020204020204" pitchFamily="34" charset="-122"/>
                  </a:rPr>
                  <a:t>历史将证明</a:t>
                </a:r>
                <a:endParaRPr lang="id-ID" altLang="en-US" sz="4000" b="1" dirty="0">
                  <a:solidFill>
                    <a:srgbClr val="C00000"/>
                  </a:solidFill>
                  <a:latin typeface="微软雅黑" panose="020B0503020204020204" pitchFamily="34" charset="-122"/>
                  <a:ea typeface="微软雅黑" panose="020B0503020204020204" pitchFamily="34" charset="-122"/>
                </a:endParaRPr>
              </a:p>
            </p:txBody>
          </p:sp>
          <p:sp>
            <p:nvSpPr>
              <p:cNvPr id="31" name="Rectangle 40">
                <a:extLst>
                  <a:ext uri="{FF2B5EF4-FFF2-40B4-BE49-F238E27FC236}">
                    <a16:creationId xmlns:a16="http://schemas.microsoft.com/office/drawing/2014/main" xmlns="" id="{0200E09D-9C0C-458D-9037-4690BCA0E561}"/>
                  </a:ext>
                </a:extLst>
              </p:cNvPr>
              <p:cNvSpPr>
                <a:spLocks noChangeArrowheads="1"/>
              </p:cNvSpPr>
              <p:nvPr/>
            </p:nvSpPr>
            <p:spPr bwMode="auto">
              <a:xfrm>
                <a:off x="2838864" y="4154542"/>
                <a:ext cx="2459417" cy="1351795"/>
              </a:xfrm>
              <a:prstGeom prst="rect">
                <a:avLst/>
              </a:prstGeom>
              <a:noFill/>
              <a:ln w="9525">
                <a:noFill/>
                <a:miter lim="800000"/>
              </a:ln>
            </p:spPr>
            <p:txBody>
              <a:bodyPr wrap="square">
                <a:spAutoFit/>
              </a:bodyPr>
              <a:lstStyle/>
              <a:p>
                <a:pP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判断中国的崛起不能基于西方的历史观，而只能基于中国历史的发展，这样得出的结论才符合中国社会发展的基本逻辑。</a:t>
                </a:r>
                <a:endParaRPr lang="zh-CN" altLang="en-US" b="1" dirty="0">
                  <a:solidFill>
                    <a:schemeClr val="bg1"/>
                  </a:solidFill>
                </a:endParaRPr>
              </a:p>
            </p:txBody>
          </p:sp>
        </p:grpSp>
        <p:sp>
          <p:nvSpPr>
            <p:cNvPr id="22" name="Rectangle 40">
              <a:extLst>
                <a:ext uri="{FF2B5EF4-FFF2-40B4-BE49-F238E27FC236}">
                  <a16:creationId xmlns:a16="http://schemas.microsoft.com/office/drawing/2014/main" xmlns="" id="{B5CA0101-372C-4BE8-99C7-A1D02A9F2196}"/>
                </a:ext>
              </a:extLst>
            </p:cNvPr>
            <p:cNvSpPr>
              <a:spLocks noChangeArrowheads="1"/>
            </p:cNvSpPr>
            <p:nvPr/>
          </p:nvSpPr>
          <p:spPr bwMode="auto">
            <a:xfrm>
              <a:off x="7289135" y="3323683"/>
              <a:ext cx="3395457" cy="923330"/>
            </a:xfrm>
            <a:prstGeom prst="rect">
              <a:avLst/>
            </a:prstGeom>
            <a:noFill/>
            <a:ln w="9525">
              <a:noFill/>
              <a:miter lim="800000"/>
            </a:ln>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rPr>
                <a:t>历史还将表明，这些以西方历史观判断中国崛起而得出的结论和采取的行动，是错误的。</a:t>
              </a:r>
              <a:endParaRPr lang="zh-CN" altLang="en-US" b="1" dirty="0">
                <a:solidFill>
                  <a:schemeClr val="bg1"/>
                </a:solidFill>
              </a:endParaRPr>
            </a:p>
          </p:txBody>
        </p:sp>
      </p:grpSp>
    </p:spTree>
    <p:extLst>
      <p:ext uri="{BB962C8B-B14F-4D97-AF65-F5344CB8AC3E}">
        <p14:creationId xmlns:p14="http://schemas.microsoft.com/office/powerpoint/2010/main" val="57399441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聚力共圆梦想</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sp>
        <p:nvSpPr>
          <p:cNvPr id="18" name="矩形 17">
            <a:extLst>
              <a:ext uri="{FF2B5EF4-FFF2-40B4-BE49-F238E27FC236}">
                <a16:creationId xmlns:a16="http://schemas.microsoft.com/office/drawing/2014/main" xmlns="" id="{5FFC8B87-79D9-4C1F-9782-A5396E08A16D}"/>
              </a:ext>
            </a:extLst>
          </p:cNvPr>
          <p:cNvSpPr/>
          <p:nvPr/>
        </p:nvSpPr>
        <p:spPr>
          <a:xfrm>
            <a:off x="1" y="3176588"/>
            <a:ext cx="12192000" cy="10080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9" name="Rectangle 28">
            <a:extLst>
              <a:ext uri="{FF2B5EF4-FFF2-40B4-BE49-F238E27FC236}">
                <a16:creationId xmlns:a16="http://schemas.microsoft.com/office/drawing/2014/main" xmlns="" id="{7ABA3C76-45AB-47DB-89BA-A8F563D81F77}"/>
              </a:ext>
            </a:extLst>
          </p:cNvPr>
          <p:cNvSpPr>
            <a:spLocks noChangeArrowheads="1"/>
          </p:cNvSpPr>
          <p:nvPr/>
        </p:nvSpPr>
        <p:spPr bwMode="auto">
          <a:xfrm>
            <a:off x="1133062" y="5130180"/>
            <a:ext cx="9925878" cy="137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555" dirty="0">
                <a:solidFill>
                  <a:srgbClr val="C00000"/>
                </a:solidFill>
                <a:latin typeface="微软雅黑" panose="020B0503020204020204" pitchFamily="34" charset="-122"/>
                <a:ea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a:t>
            </a:r>
          </a:p>
        </p:txBody>
      </p:sp>
      <p:sp>
        <p:nvSpPr>
          <p:cNvPr id="32" name="Rectangle 28">
            <a:extLst>
              <a:ext uri="{FF2B5EF4-FFF2-40B4-BE49-F238E27FC236}">
                <a16:creationId xmlns:a16="http://schemas.microsoft.com/office/drawing/2014/main" xmlns="" id="{F0D09BD7-B5F6-4F3D-B2A0-EBBFA701865C}"/>
              </a:ext>
            </a:extLst>
          </p:cNvPr>
          <p:cNvSpPr>
            <a:spLocks noChangeArrowheads="1"/>
          </p:cNvSpPr>
          <p:nvPr/>
        </p:nvSpPr>
        <p:spPr bwMode="auto">
          <a:xfrm>
            <a:off x="1205657" y="4482834"/>
            <a:ext cx="9780685"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习近平总书记提出的中国梦接续了毛泽东、邓小平强调的中华民族要为人类做较大贡献的思想</a:t>
            </a:r>
          </a:p>
        </p:txBody>
      </p:sp>
      <p:pic>
        <p:nvPicPr>
          <p:cNvPr id="33" name="图片 32">
            <a:extLst>
              <a:ext uri="{FF2B5EF4-FFF2-40B4-BE49-F238E27FC236}">
                <a16:creationId xmlns:a16="http://schemas.microsoft.com/office/drawing/2014/main" xmlns="" id="{6706A603-4637-4BA7-89DF-9CC311DBF1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63182" y="1865534"/>
            <a:ext cx="3135243" cy="2037908"/>
          </a:xfrm>
          <a:prstGeom prst="rect">
            <a:avLst/>
          </a:prstGeom>
        </p:spPr>
      </p:pic>
      <p:pic>
        <p:nvPicPr>
          <p:cNvPr id="34" name="图片 33">
            <a:extLst>
              <a:ext uri="{FF2B5EF4-FFF2-40B4-BE49-F238E27FC236}">
                <a16:creationId xmlns:a16="http://schemas.microsoft.com/office/drawing/2014/main" xmlns="" id="{B4D047DF-AE3F-45BD-8F13-781445E7123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83346" y="1911753"/>
            <a:ext cx="3173748" cy="1991689"/>
          </a:xfrm>
          <a:prstGeom prst="rect">
            <a:avLst/>
          </a:prstGeom>
        </p:spPr>
      </p:pic>
      <p:pic>
        <p:nvPicPr>
          <p:cNvPr id="35" name="图片 34">
            <a:extLst>
              <a:ext uri="{FF2B5EF4-FFF2-40B4-BE49-F238E27FC236}">
                <a16:creationId xmlns:a16="http://schemas.microsoft.com/office/drawing/2014/main" xmlns="" id="{F6C8308B-89BD-48F1-902F-7CE206C42390}"/>
              </a:ext>
            </a:extLst>
          </p:cNvPr>
          <p:cNvPicPr>
            <a:picLocks noChangeAspect="1"/>
          </p:cNvPicPr>
          <p:nvPr/>
        </p:nvPicPr>
        <p:blipFill rotWithShape="1">
          <a:blip r:embed="rId10">
            <a:extLst>
              <a:ext uri="{28A0092B-C50C-407E-A947-70E740481C1C}">
                <a14:useLocalDpi xmlns:a14="http://schemas.microsoft.com/office/drawing/2010/main" val="0"/>
              </a:ext>
            </a:extLst>
          </a:blip>
          <a:srcRect t="36332" b="-191"/>
          <a:stretch>
            <a:fillRect/>
          </a:stretch>
        </p:blipFill>
        <p:spPr>
          <a:xfrm>
            <a:off x="8041293" y="1896469"/>
            <a:ext cx="3166754" cy="2022255"/>
          </a:xfrm>
          <a:prstGeom prst="rect">
            <a:avLst/>
          </a:prstGeom>
        </p:spPr>
      </p:pic>
    </p:spTree>
    <p:extLst>
      <p:ext uri="{BB962C8B-B14F-4D97-AF65-F5344CB8AC3E}">
        <p14:creationId xmlns:p14="http://schemas.microsoft.com/office/powerpoint/2010/main" val="131994635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聚力共圆梦想</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grpSp>
        <p:nvGrpSpPr>
          <p:cNvPr id="6" name="组合 5">
            <a:extLst>
              <a:ext uri="{FF2B5EF4-FFF2-40B4-BE49-F238E27FC236}">
                <a16:creationId xmlns:a16="http://schemas.microsoft.com/office/drawing/2014/main" xmlns="" id="{13C6ABF1-30CA-4117-BCC8-BFE6638E1DE0}"/>
              </a:ext>
            </a:extLst>
          </p:cNvPr>
          <p:cNvGrpSpPr/>
          <p:nvPr/>
        </p:nvGrpSpPr>
        <p:grpSpPr>
          <a:xfrm>
            <a:off x="1328823" y="1676357"/>
            <a:ext cx="9601187" cy="1715902"/>
            <a:chOff x="836000" y="1801504"/>
            <a:chExt cx="9601187" cy="1715902"/>
          </a:xfrm>
          <a:solidFill>
            <a:srgbClr val="C00000"/>
          </a:solidFill>
        </p:grpSpPr>
        <p:sp>
          <p:nvSpPr>
            <p:cNvPr id="7" name="矩形 6">
              <a:extLst>
                <a:ext uri="{FF2B5EF4-FFF2-40B4-BE49-F238E27FC236}">
                  <a16:creationId xmlns:a16="http://schemas.microsoft.com/office/drawing/2014/main" xmlns="" id="{C07282DF-D231-4AC8-92F0-5A3876FA514C}"/>
                </a:ext>
              </a:extLst>
            </p:cNvPr>
            <p:cNvSpPr/>
            <p:nvPr/>
          </p:nvSpPr>
          <p:spPr bwMode="auto">
            <a:xfrm>
              <a:off x="836000" y="1801504"/>
              <a:ext cx="9601187" cy="1715902"/>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1600" tIns="50800" rIns="101600" bIns="50800" numCol="1" rtlCol="0" anchor="t" anchorCtr="0" compatLnSpc="1"/>
            <a:lstStyle/>
            <a:p>
              <a:endParaRPr lang="zh-CN" altLang="en-US" dirty="0">
                <a:latin typeface="Arial" panose="020B0604020202020204" pitchFamily="34" charset="0"/>
              </a:endParaRPr>
            </a:p>
          </p:txBody>
        </p:sp>
        <p:sp>
          <p:nvSpPr>
            <p:cNvPr id="10" name="矩形 9">
              <a:extLst>
                <a:ext uri="{FF2B5EF4-FFF2-40B4-BE49-F238E27FC236}">
                  <a16:creationId xmlns:a16="http://schemas.microsoft.com/office/drawing/2014/main" xmlns="" id="{F22C56DA-9004-4EDD-A4AB-5CD15B8AF6F6}"/>
                </a:ext>
              </a:extLst>
            </p:cNvPr>
            <p:cNvSpPr/>
            <p:nvPr/>
          </p:nvSpPr>
          <p:spPr>
            <a:xfrm>
              <a:off x="1013198" y="1928504"/>
              <a:ext cx="4026699" cy="1425968"/>
            </a:xfrm>
            <a:prstGeom prst="rect">
              <a:avLst/>
            </a:prstGeom>
            <a:grpFill/>
            <a:ln>
              <a:solidFill>
                <a:schemeClr val="bg1"/>
              </a:solid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30000"/>
                </a:lnSpc>
              </a:pPr>
              <a:r>
                <a:rPr lang="zh-CN" altLang="en-US" sz="2220" b="1" dirty="0">
                  <a:solidFill>
                    <a:schemeClr val="bg1"/>
                  </a:solidFill>
                  <a:latin typeface="微软雅黑" panose="020B0503020204020204" pitchFamily="34" charset="-122"/>
                  <a:ea typeface="微软雅黑" panose="020B0503020204020204" pitchFamily="34" charset="-122"/>
                </a:rPr>
                <a:t>从现实依据看</a:t>
              </a:r>
              <a:r>
                <a:rPr lang="zh-CN" altLang="en-US" sz="2220" dirty="0">
                  <a:solidFill>
                    <a:schemeClr val="bg1"/>
                  </a:solidFill>
                  <a:latin typeface="微软雅黑" panose="020B0503020204020204" pitchFamily="34" charset="-122"/>
                  <a:ea typeface="微软雅黑" panose="020B0503020204020204" pitchFamily="34" charset="-122"/>
                </a:rPr>
                <a:t>，中国梦基于党的正确领导和建设中国特色社会主义的成功实践。</a:t>
              </a:r>
            </a:p>
          </p:txBody>
        </p:sp>
        <p:sp>
          <p:nvSpPr>
            <p:cNvPr id="11" name="矩形 10">
              <a:extLst>
                <a:ext uri="{FF2B5EF4-FFF2-40B4-BE49-F238E27FC236}">
                  <a16:creationId xmlns:a16="http://schemas.microsoft.com/office/drawing/2014/main" xmlns="" id="{F7BB0954-BF2E-4247-8AB5-E9AEF8819277}"/>
                </a:ext>
              </a:extLst>
            </p:cNvPr>
            <p:cNvSpPr/>
            <p:nvPr/>
          </p:nvSpPr>
          <p:spPr>
            <a:xfrm>
              <a:off x="5355160" y="1914393"/>
              <a:ext cx="4934317" cy="1515030"/>
            </a:xfrm>
            <a:prstGeom prst="rect">
              <a:avLst/>
            </a:prstGeom>
            <a:grpFill/>
            <a:ln>
              <a:solidFill>
                <a:schemeClr val="bg1"/>
              </a:solid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30000"/>
                </a:lnSpc>
              </a:pPr>
              <a:r>
                <a:rPr lang="zh-CN" altLang="en-US" sz="1780" dirty="0">
                  <a:solidFill>
                    <a:schemeClr val="bg1"/>
                  </a:solidFill>
                  <a:latin typeface="微软雅黑" panose="020B0503020204020204" pitchFamily="34" charset="-122"/>
                  <a:ea typeface="微软雅黑" panose="020B0503020204020204" pitchFamily="34" charset="-122"/>
                </a:rPr>
                <a:t>中华民族对于中国特色社会主义道路、中国特色社会主义理论体系、中国特色社会主义制度的道路自信、理论自信、制度自信更加坚定。这是中国梦能够实现的根本动力所在。</a:t>
              </a:r>
            </a:p>
          </p:txBody>
        </p:sp>
        <p:cxnSp>
          <p:nvCxnSpPr>
            <p:cNvPr id="12" name="直接连接符 11">
              <a:extLst>
                <a:ext uri="{FF2B5EF4-FFF2-40B4-BE49-F238E27FC236}">
                  <a16:creationId xmlns:a16="http://schemas.microsoft.com/office/drawing/2014/main" xmlns="" id="{8ED6A919-0B8A-420E-896E-5868B6CD8AEC}"/>
                </a:ext>
              </a:extLst>
            </p:cNvPr>
            <p:cNvCxnSpPr/>
            <p:nvPr/>
          </p:nvCxnSpPr>
          <p:spPr bwMode="auto">
            <a:xfrm>
              <a:off x="5161050" y="2051374"/>
              <a:ext cx="0" cy="1199329"/>
            </a:xfrm>
            <a:prstGeom prst="line">
              <a:avLst/>
            </a:prstGeom>
            <a:grpFill/>
            <a:ln>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cxnSp>
      </p:grpSp>
      <p:grpSp>
        <p:nvGrpSpPr>
          <p:cNvPr id="14" name="组合 13">
            <a:extLst>
              <a:ext uri="{FF2B5EF4-FFF2-40B4-BE49-F238E27FC236}">
                <a16:creationId xmlns:a16="http://schemas.microsoft.com/office/drawing/2014/main" xmlns="" id="{77CDA416-B840-47EE-8B69-8E61CD1299A3}"/>
              </a:ext>
            </a:extLst>
          </p:cNvPr>
          <p:cNvGrpSpPr/>
          <p:nvPr/>
        </p:nvGrpSpPr>
        <p:grpSpPr>
          <a:xfrm>
            <a:off x="1328823" y="3607268"/>
            <a:ext cx="9601187" cy="2782821"/>
            <a:chOff x="1328823" y="3607268"/>
            <a:chExt cx="9601187" cy="2782821"/>
          </a:xfrm>
        </p:grpSpPr>
        <p:sp>
          <p:nvSpPr>
            <p:cNvPr id="15" name="矩形 14">
              <a:extLst>
                <a:ext uri="{FF2B5EF4-FFF2-40B4-BE49-F238E27FC236}">
                  <a16:creationId xmlns:a16="http://schemas.microsoft.com/office/drawing/2014/main" xmlns="" id="{7B8368B7-EEE4-4286-B7FB-8F92F0302E91}"/>
                </a:ext>
              </a:extLst>
            </p:cNvPr>
            <p:cNvSpPr/>
            <p:nvPr/>
          </p:nvSpPr>
          <p:spPr>
            <a:xfrm>
              <a:off x="7970350" y="3628485"/>
              <a:ext cx="2959660" cy="276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矩形 15">
              <a:extLst>
                <a:ext uri="{FF2B5EF4-FFF2-40B4-BE49-F238E27FC236}">
                  <a16:creationId xmlns:a16="http://schemas.microsoft.com/office/drawing/2014/main" xmlns="" id="{3EFA74A9-E098-44FD-BBC4-5F7EE32C4765}"/>
                </a:ext>
              </a:extLst>
            </p:cNvPr>
            <p:cNvSpPr/>
            <p:nvPr/>
          </p:nvSpPr>
          <p:spPr>
            <a:xfrm>
              <a:off x="4998244" y="3607268"/>
              <a:ext cx="2195512" cy="276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矩形 16">
              <a:extLst>
                <a:ext uri="{FF2B5EF4-FFF2-40B4-BE49-F238E27FC236}">
                  <a16:creationId xmlns:a16="http://schemas.microsoft.com/office/drawing/2014/main" xmlns="" id="{4B69B17E-41C7-428C-9E72-963BE7605EBF}"/>
                </a:ext>
              </a:extLst>
            </p:cNvPr>
            <p:cNvSpPr/>
            <p:nvPr/>
          </p:nvSpPr>
          <p:spPr>
            <a:xfrm>
              <a:off x="1328823" y="3628485"/>
              <a:ext cx="2959966" cy="276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a:extLst>
                <a:ext uri="{FF2B5EF4-FFF2-40B4-BE49-F238E27FC236}">
                  <a16:creationId xmlns:a16="http://schemas.microsoft.com/office/drawing/2014/main" xmlns="" id="{162146D6-60DE-459E-A6E6-6FF6C93ABF48}"/>
                </a:ext>
              </a:extLst>
            </p:cNvPr>
            <p:cNvSpPr/>
            <p:nvPr/>
          </p:nvSpPr>
          <p:spPr>
            <a:xfrm>
              <a:off x="1752922" y="4312226"/>
              <a:ext cx="2195513" cy="1338828"/>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首先，党的正确领导，是实现中国梦的坚强的政治保证</a:t>
              </a:r>
            </a:p>
          </p:txBody>
        </p:sp>
        <p:sp>
          <p:nvSpPr>
            <p:cNvPr id="19" name="矩形 18">
              <a:extLst>
                <a:ext uri="{FF2B5EF4-FFF2-40B4-BE49-F238E27FC236}">
                  <a16:creationId xmlns:a16="http://schemas.microsoft.com/office/drawing/2014/main" xmlns="" id="{F4B54D42-34F8-41AC-B261-C0053FFC681E}"/>
                </a:ext>
              </a:extLst>
            </p:cNvPr>
            <p:cNvSpPr/>
            <p:nvPr/>
          </p:nvSpPr>
          <p:spPr>
            <a:xfrm>
              <a:off x="5017458" y="4110907"/>
              <a:ext cx="2195513" cy="1754326"/>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其次，综合国力的提升，为实现中国梦提供了可靠的物质保证</a:t>
              </a:r>
            </a:p>
          </p:txBody>
        </p:sp>
        <p:sp>
          <p:nvSpPr>
            <p:cNvPr id="20" name="矩形 19">
              <a:extLst>
                <a:ext uri="{FF2B5EF4-FFF2-40B4-BE49-F238E27FC236}">
                  <a16:creationId xmlns:a16="http://schemas.microsoft.com/office/drawing/2014/main" xmlns="" id="{788F77D4-A08A-4523-9022-C888B8C7CCD8}"/>
                </a:ext>
              </a:extLst>
            </p:cNvPr>
            <p:cNvSpPr/>
            <p:nvPr/>
          </p:nvSpPr>
          <p:spPr>
            <a:xfrm>
              <a:off x="8041224" y="3664549"/>
              <a:ext cx="2812256" cy="2634183"/>
            </a:xfrm>
            <a:prstGeom prst="rect">
              <a:avLst/>
            </a:prstGeom>
          </p:spPr>
          <p:txBody>
            <a:bodyPr wrap="square">
              <a:spAutoFit/>
            </a:bodyPr>
            <a:lstStyle/>
            <a:p>
              <a:pPr algn="ct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最后，中华民族对于自身的发展道路充满了自信，对于中华民族的伟大复兴充满了信心和期待。改革开放以来的实践充分证明，中国的发展道路是符合中国实际的，是正确的。</a:t>
              </a:r>
            </a:p>
          </p:txBody>
        </p:sp>
      </p:grpSp>
    </p:spTree>
    <p:extLst>
      <p:ext uri="{BB962C8B-B14F-4D97-AF65-F5344CB8AC3E}">
        <p14:creationId xmlns:p14="http://schemas.microsoft.com/office/powerpoint/2010/main" val="105339738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聚力共圆梦想</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grpSp>
        <p:nvGrpSpPr>
          <p:cNvPr id="6" name="组合 5">
            <a:extLst>
              <a:ext uri="{FF2B5EF4-FFF2-40B4-BE49-F238E27FC236}">
                <a16:creationId xmlns:a16="http://schemas.microsoft.com/office/drawing/2014/main" xmlns="" id="{38890C6A-5E6E-4826-BC46-E01523DD9099}"/>
              </a:ext>
            </a:extLst>
          </p:cNvPr>
          <p:cNvGrpSpPr/>
          <p:nvPr/>
        </p:nvGrpSpPr>
        <p:grpSpPr>
          <a:xfrm>
            <a:off x="13446" y="1890707"/>
            <a:ext cx="6089095" cy="2007624"/>
            <a:chOff x="3962401" y="1890707"/>
            <a:chExt cx="2140140" cy="2007624"/>
          </a:xfrm>
          <a:solidFill>
            <a:srgbClr val="FFC000"/>
          </a:solidFill>
        </p:grpSpPr>
        <p:sp>
          <p:nvSpPr>
            <p:cNvPr id="7" name="矩形 6">
              <a:extLst>
                <a:ext uri="{FF2B5EF4-FFF2-40B4-BE49-F238E27FC236}">
                  <a16:creationId xmlns:a16="http://schemas.microsoft.com/office/drawing/2014/main" xmlns="" id="{79769F3D-A809-4A45-8164-8D5A7B91365D}"/>
                </a:ext>
              </a:extLst>
            </p:cNvPr>
            <p:cNvSpPr/>
            <p:nvPr/>
          </p:nvSpPr>
          <p:spPr>
            <a:xfrm>
              <a:off x="3962401" y="1890707"/>
              <a:ext cx="2007624" cy="20076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等腰三角形 9">
              <a:extLst>
                <a:ext uri="{FF2B5EF4-FFF2-40B4-BE49-F238E27FC236}">
                  <a16:creationId xmlns:a16="http://schemas.microsoft.com/office/drawing/2014/main" xmlns="" id="{9DB5DFAE-CF25-46E4-A302-6E6A5750CD31}"/>
                </a:ext>
              </a:extLst>
            </p:cNvPr>
            <p:cNvSpPr/>
            <p:nvPr/>
          </p:nvSpPr>
          <p:spPr>
            <a:xfrm rot="5400000">
              <a:off x="5800539" y="2828261"/>
              <a:ext cx="471488" cy="13251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a:extLst>
              <a:ext uri="{FF2B5EF4-FFF2-40B4-BE49-F238E27FC236}">
                <a16:creationId xmlns:a16="http://schemas.microsoft.com/office/drawing/2014/main" xmlns="" id="{83ABD072-2028-4219-8C16-C92E067A850F}"/>
              </a:ext>
            </a:extLst>
          </p:cNvPr>
          <p:cNvGrpSpPr/>
          <p:nvPr/>
        </p:nvGrpSpPr>
        <p:grpSpPr>
          <a:xfrm>
            <a:off x="6221975" y="1890707"/>
            <a:ext cx="2007624" cy="2132952"/>
            <a:chOff x="6221975" y="1890707"/>
            <a:chExt cx="2007624" cy="2132952"/>
          </a:xfrm>
          <a:solidFill>
            <a:srgbClr val="FFC000"/>
          </a:solidFill>
        </p:grpSpPr>
        <p:sp>
          <p:nvSpPr>
            <p:cNvPr id="12" name="矩形 11">
              <a:extLst>
                <a:ext uri="{FF2B5EF4-FFF2-40B4-BE49-F238E27FC236}">
                  <a16:creationId xmlns:a16="http://schemas.microsoft.com/office/drawing/2014/main" xmlns="" id="{F5507777-439D-4668-9123-62E5D014C49F}"/>
                </a:ext>
              </a:extLst>
            </p:cNvPr>
            <p:cNvSpPr/>
            <p:nvPr/>
          </p:nvSpPr>
          <p:spPr>
            <a:xfrm>
              <a:off x="6221975" y="1890707"/>
              <a:ext cx="2007624" cy="20076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chemeClr val="bg1"/>
                  </a:solidFill>
                  <a:latin typeface="微软雅黑" panose="020B0503020204020204" pitchFamily="34" charset="-122"/>
                  <a:ea typeface="微软雅黑" panose="020B0503020204020204" pitchFamily="34" charset="-122"/>
                </a:rPr>
                <a:t>01</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14" name="等腰三角形 13">
              <a:extLst>
                <a:ext uri="{FF2B5EF4-FFF2-40B4-BE49-F238E27FC236}">
                  <a16:creationId xmlns:a16="http://schemas.microsoft.com/office/drawing/2014/main" xmlns="" id="{8028E472-2D02-4B33-8743-51E1BB9E2717}"/>
                </a:ext>
              </a:extLst>
            </p:cNvPr>
            <p:cNvSpPr/>
            <p:nvPr/>
          </p:nvSpPr>
          <p:spPr>
            <a:xfrm rot="10800000">
              <a:off x="6990044" y="3891143"/>
              <a:ext cx="471488" cy="132516"/>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 name="组合 14">
            <a:extLst>
              <a:ext uri="{FF2B5EF4-FFF2-40B4-BE49-F238E27FC236}">
                <a16:creationId xmlns:a16="http://schemas.microsoft.com/office/drawing/2014/main" xmlns="" id="{C3829584-B07F-434E-8D0F-5D122E91FD8A}"/>
              </a:ext>
            </a:extLst>
          </p:cNvPr>
          <p:cNvGrpSpPr/>
          <p:nvPr/>
        </p:nvGrpSpPr>
        <p:grpSpPr>
          <a:xfrm>
            <a:off x="6098617" y="4150281"/>
            <a:ext cx="2130982" cy="2007624"/>
            <a:chOff x="6098617" y="4150281"/>
            <a:chExt cx="2130982" cy="2007624"/>
          </a:xfrm>
          <a:solidFill>
            <a:schemeClr val="bg1"/>
          </a:solidFill>
        </p:grpSpPr>
        <p:sp>
          <p:nvSpPr>
            <p:cNvPr id="16" name="矩形 15">
              <a:extLst>
                <a:ext uri="{FF2B5EF4-FFF2-40B4-BE49-F238E27FC236}">
                  <a16:creationId xmlns:a16="http://schemas.microsoft.com/office/drawing/2014/main" xmlns="" id="{48E9C582-FA80-4B7E-A4B7-AE5A2AF510B2}"/>
                </a:ext>
              </a:extLst>
            </p:cNvPr>
            <p:cNvSpPr/>
            <p:nvPr/>
          </p:nvSpPr>
          <p:spPr>
            <a:xfrm>
              <a:off x="6221975" y="4150281"/>
              <a:ext cx="2007624" cy="20076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C00000"/>
                  </a:solidFill>
                  <a:latin typeface="微软雅黑" panose="020B0503020204020204" pitchFamily="34" charset="-122"/>
                  <a:ea typeface="微软雅黑" panose="020B0503020204020204" pitchFamily="34" charset="-122"/>
                </a:rPr>
                <a:t>02</a:t>
              </a:r>
              <a:endParaRPr lang="zh-CN" altLang="en-US" sz="7200" dirty="0">
                <a:solidFill>
                  <a:srgbClr val="C00000"/>
                </a:solidFill>
                <a:latin typeface="微软雅黑" panose="020B0503020204020204" pitchFamily="34" charset="-122"/>
                <a:ea typeface="微软雅黑" panose="020B0503020204020204" pitchFamily="34" charset="-122"/>
              </a:endParaRPr>
            </a:p>
          </p:txBody>
        </p:sp>
        <p:sp>
          <p:nvSpPr>
            <p:cNvPr id="17" name="等腰三角形 16">
              <a:extLst>
                <a:ext uri="{FF2B5EF4-FFF2-40B4-BE49-F238E27FC236}">
                  <a16:creationId xmlns:a16="http://schemas.microsoft.com/office/drawing/2014/main" xmlns="" id="{F9C36091-2B18-4CEF-84B9-6AB13D8B5C1C}"/>
                </a:ext>
              </a:extLst>
            </p:cNvPr>
            <p:cNvSpPr/>
            <p:nvPr/>
          </p:nvSpPr>
          <p:spPr>
            <a:xfrm rot="16200000" flipH="1">
              <a:off x="5929131" y="5087835"/>
              <a:ext cx="471488" cy="13251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8" name="组合 17">
            <a:extLst>
              <a:ext uri="{FF2B5EF4-FFF2-40B4-BE49-F238E27FC236}">
                <a16:creationId xmlns:a16="http://schemas.microsoft.com/office/drawing/2014/main" xmlns="" id="{4C3266C8-793D-4B64-B122-0EFFE0F1AE1D}"/>
              </a:ext>
            </a:extLst>
          </p:cNvPr>
          <p:cNvGrpSpPr/>
          <p:nvPr/>
        </p:nvGrpSpPr>
        <p:grpSpPr>
          <a:xfrm>
            <a:off x="3964305" y="4031493"/>
            <a:ext cx="2007624" cy="2126412"/>
            <a:chOff x="3964305" y="4031493"/>
            <a:chExt cx="2007624" cy="2126412"/>
          </a:xfrm>
          <a:solidFill>
            <a:srgbClr val="FFC000"/>
          </a:solidFill>
        </p:grpSpPr>
        <p:sp>
          <p:nvSpPr>
            <p:cNvPr id="19" name="矩形 18">
              <a:extLst>
                <a:ext uri="{FF2B5EF4-FFF2-40B4-BE49-F238E27FC236}">
                  <a16:creationId xmlns:a16="http://schemas.microsoft.com/office/drawing/2014/main" xmlns="" id="{4E05694E-56FC-4715-B30F-8CF132F02B81}"/>
                </a:ext>
              </a:extLst>
            </p:cNvPr>
            <p:cNvSpPr/>
            <p:nvPr/>
          </p:nvSpPr>
          <p:spPr>
            <a:xfrm>
              <a:off x="3964305" y="4150281"/>
              <a:ext cx="2007624" cy="200762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chemeClr val="bg1"/>
                  </a:solidFill>
                  <a:latin typeface="微软雅黑" panose="020B0503020204020204" pitchFamily="34" charset="-122"/>
                  <a:ea typeface="微软雅黑" panose="020B0503020204020204" pitchFamily="34" charset="-122"/>
                </a:rPr>
                <a:t>03</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20" name="等腰三角形 19">
              <a:extLst>
                <a:ext uri="{FF2B5EF4-FFF2-40B4-BE49-F238E27FC236}">
                  <a16:creationId xmlns:a16="http://schemas.microsoft.com/office/drawing/2014/main" xmlns="" id="{965D90B7-D6EA-47EE-A947-42B1F38E2EBF}"/>
                </a:ext>
              </a:extLst>
            </p:cNvPr>
            <p:cNvSpPr/>
            <p:nvPr/>
          </p:nvSpPr>
          <p:spPr>
            <a:xfrm rot="10800000" flipV="1">
              <a:off x="4730469" y="4031493"/>
              <a:ext cx="471488" cy="132516"/>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 name="矩形 20">
            <a:extLst>
              <a:ext uri="{FF2B5EF4-FFF2-40B4-BE49-F238E27FC236}">
                <a16:creationId xmlns:a16="http://schemas.microsoft.com/office/drawing/2014/main" xmlns="" id="{FCEAB566-6D14-472D-BAA7-BBCF3748C9BB}"/>
              </a:ext>
            </a:extLst>
          </p:cNvPr>
          <p:cNvSpPr/>
          <p:nvPr/>
        </p:nvSpPr>
        <p:spPr>
          <a:xfrm>
            <a:off x="8639091" y="2474109"/>
            <a:ext cx="3128568" cy="954107"/>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实现中国梦必须走中国道路</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xmlns="" id="{FDA4C1EC-1DEC-4842-9B4D-95801ECBD086}"/>
              </a:ext>
            </a:extLst>
          </p:cNvPr>
          <p:cNvSpPr/>
          <p:nvPr/>
        </p:nvSpPr>
        <p:spPr>
          <a:xfrm>
            <a:off x="8639091" y="4723017"/>
            <a:ext cx="3128568" cy="954107"/>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实现中国梦必须弘扬中国精神</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CC57B507-2938-492D-A0A6-2C0377499CEB}"/>
              </a:ext>
            </a:extLst>
          </p:cNvPr>
          <p:cNvSpPr/>
          <p:nvPr/>
        </p:nvSpPr>
        <p:spPr>
          <a:xfrm>
            <a:off x="560783" y="4736746"/>
            <a:ext cx="3128568" cy="954107"/>
          </a:xfrm>
          <a:prstGeom prst="rect">
            <a:avLst/>
          </a:prstGeom>
        </p:spPr>
        <p:txBody>
          <a:bodyPr wrap="square">
            <a:spAutoFit/>
          </a:bodyPr>
          <a:lstStyle/>
          <a:p>
            <a:pPr algn="r"/>
            <a:r>
              <a:rPr lang="zh-CN" altLang="en-US" sz="2800" b="1" dirty="0">
                <a:solidFill>
                  <a:srgbClr val="C00000"/>
                </a:solidFill>
                <a:latin typeface="微软雅黑" panose="020B0503020204020204" pitchFamily="34" charset="-122"/>
                <a:ea typeface="微软雅黑" panose="020B0503020204020204" pitchFamily="34" charset="-122"/>
              </a:rPr>
              <a:t>实现中国梦必须凝聚中国力量</a:t>
            </a:r>
          </a:p>
        </p:txBody>
      </p:sp>
      <p:sp>
        <p:nvSpPr>
          <p:cNvPr id="24" name="矩形 23">
            <a:extLst>
              <a:ext uri="{FF2B5EF4-FFF2-40B4-BE49-F238E27FC236}">
                <a16:creationId xmlns:a16="http://schemas.microsoft.com/office/drawing/2014/main" xmlns="" id="{1EDB6DDF-02EB-4683-B0DC-06A890223CE8}"/>
              </a:ext>
            </a:extLst>
          </p:cNvPr>
          <p:cNvSpPr/>
          <p:nvPr/>
        </p:nvSpPr>
        <p:spPr>
          <a:xfrm>
            <a:off x="411376" y="2299386"/>
            <a:ext cx="4974593" cy="1077218"/>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习近平总书记用</a:t>
            </a:r>
            <a:r>
              <a:rPr lang="zh-CN" altLang="en-US" sz="3600" b="1" dirty="0">
                <a:solidFill>
                  <a:srgbClr val="C00000"/>
                </a:solidFill>
                <a:latin typeface="微软雅黑" panose="020B0503020204020204" pitchFamily="34" charset="-122"/>
                <a:ea typeface="微软雅黑" panose="020B0503020204020204" pitchFamily="34" charset="-122"/>
              </a:rPr>
              <a:t>三个“必须”</a:t>
            </a:r>
            <a:endParaRPr lang="en-US" altLang="zh-CN" sz="2800" b="1" dirty="0">
              <a:solidFill>
                <a:srgbClr val="C00000"/>
              </a:solidFill>
              <a:latin typeface="微软雅黑" panose="020B0503020204020204" pitchFamily="34" charset="-122"/>
              <a:ea typeface="微软雅黑" panose="020B0503020204020204" pitchFamily="34" charset="-122"/>
            </a:endParaRPr>
          </a:p>
          <a:p>
            <a:pPr algn="dist"/>
            <a:r>
              <a:rPr lang="zh-CN" altLang="en-US" sz="2800" b="1" dirty="0">
                <a:solidFill>
                  <a:schemeClr val="bg1"/>
                </a:solidFill>
                <a:latin typeface="微软雅黑" panose="020B0503020204020204" pitchFamily="34" charset="-122"/>
                <a:ea typeface="微软雅黑" panose="020B0503020204020204" pitchFamily="34" charset="-122"/>
              </a:rPr>
              <a:t>勾画了实现中国梦的具体路径</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28311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55"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1000" fill="hold"/>
                                        <p:tgtEl>
                                          <p:spTgt spid="24"/>
                                        </p:tgtEl>
                                        <p:attrNameLst>
                                          <p:attrName>ppt_w</p:attrName>
                                        </p:attrNameLst>
                                      </p:cBhvr>
                                      <p:tavLst>
                                        <p:tav tm="0">
                                          <p:val>
                                            <p:strVal val="#ppt_w*0.70"/>
                                          </p:val>
                                        </p:tav>
                                        <p:tav tm="100000">
                                          <p:val>
                                            <p:strVal val="#ppt_w"/>
                                          </p:val>
                                        </p:tav>
                                      </p:tavLst>
                                    </p:anim>
                                    <p:anim calcmode="lin" valueType="num">
                                      <p:cBhvr>
                                        <p:cTn id="20" dur="1000" fill="hold"/>
                                        <p:tgtEl>
                                          <p:spTgt spid="24"/>
                                        </p:tgtEl>
                                        <p:attrNameLst>
                                          <p:attrName>ppt_h</p:attrName>
                                        </p:attrNameLst>
                                      </p:cBhvr>
                                      <p:tavLst>
                                        <p:tav tm="0">
                                          <p:val>
                                            <p:strVal val="#ppt_h"/>
                                          </p:val>
                                        </p:tav>
                                        <p:tav tm="100000">
                                          <p:val>
                                            <p:strVal val="#ppt_h"/>
                                          </p:val>
                                        </p:tav>
                                      </p:tavLst>
                                    </p:anim>
                                    <p:animEffect transition="in" filter="fade">
                                      <p:cBhvr>
                                        <p:cTn id="21" dur="1000"/>
                                        <p:tgtEl>
                                          <p:spTgt spid="24"/>
                                        </p:tgtEl>
                                      </p:cBhvr>
                                    </p:animEffect>
                                  </p:childTnLst>
                                </p:cTn>
                              </p:par>
                            </p:childTnLst>
                          </p:cTn>
                        </p:par>
                        <p:par>
                          <p:cTn id="22" fill="hold">
                            <p:stCondLst>
                              <p:cond delay="2500"/>
                            </p:stCondLst>
                            <p:childTnLst>
                              <p:par>
                                <p:cTn id="23" presetID="55"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1000" fill="hold"/>
                                        <p:tgtEl>
                                          <p:spTgt spid="21"/>
                                        </p:tgtEl>
                                        <p:attrNameLst>
                                          <p:attrName>ppt_w</p:attrName>
                                        </p:attrNameLst>
                                      </p:cBhvr>
                                      <p:tavLst>
                                        <p:tav tm="0">
                                          <p:val>
                                            <p:strVal val="#ppt_w*0.70"/>
                                          </p:val>
                                        </p:tav>
                                        <p:tav tm="100000">
                                          <p:val>
                                            <p:strVal val="#ppt_w"/>
                                          </p:val>
                                        </p:tav>
                                      </p:tavLst>
                                    </p:anim>
                                    <p:anim calcmode="lin" valueType="num">
                                      <p:cBhvr>
                                        <p:cTn id="26" dur="1000" fill="hold"/>
                                        <p:tgtEl>
                                          <p:spTgt spid="21"/>
                                        </p:tgtEl>
                                        <p:attrNameLst>
                                          <p:attrName>ppt_h</p:attrName>
                                        </p:attrNameLst>
                                      </p:cBhvr>
                                      <p:tavLst>
                                        <p:tav tm="0">
                                          <p:val>
                                            <p:strVal val="#ppt_h"/>
                                          </p:val>
                                        </p:tav>
                                        <p:tav tm="100000">
                                          <p:val>
                                            <p:strVal val="#ppt_h"/>
                                          </p:val>
                                        </p:tav>
                                      </p:tavLst>
                                    </p:anim>
                                    <p:animEffect transition="in" filter="fade">
                                      <p:cBhvr>
                                        <p:cTn id="27" dur="1000"/>
                                        <p:tgtEl>
                                          <p:spTgt spid="21"/>
                                        </p:tgtEl>
                                      </p:cBhvr>
                                    </p:animEffect>
                                  </p:childTnLst>
                                </p:cTn>
                              </p:par>
                            </p:childTnLst>
                          </p:cTn>
                        </p:par>
                        <p:par>
                          <p:cTn id="28" fill="hold">
                            <p:stCondLst>
                              <p:cond delay="3500"/>
                            </p:stCondLst>
                            <p:childTnLst>
                              <p:par>
                                <p:cTn id="29" presetID="55"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strVal val="#ppt_w*0.70"/>
                                          </p:val>
                                        </p:tav>
                                        <p:tav tm="100000">
                                          <p:val>
                                            <p:strVal val="#ppt_w"/>
                                          </p:val>
                                        </p:tav>
                                      </p:tavLst>
                                    </p:anim>
                                    <p:anim calcmode="lin" valueType="num">
                                      <p:cBhvr>
                                        <p:cTn id="32" dur="1000" fill="hold"/>
                                        <p:tgtEl>
                                          <p:spTgt spid="22"/>
                                        </p:tgtEl>
                                        <p:attrNameLst>
                                          <p:attrName>ppt_h</p:attrName>
                                        </p:attrNameLst>
                                      </p:cBhvr>
                                      <p:tavLst>
                                        <p:tav tm="0">
                                          <p:val>
                                            <p:strVal val="#ppt_h"/>
                                          </p:val>
                                        </p:tav>
                                        <p:tav tm="100000">
                                          <p:val>
                                            <p:strVal val="#ppt_h"/>
                                          </p:val>
                                        </p:tav>
                                      </p:tavLst>
                                    </p:anim>
                                    <p:animEffect transition="in" filter="fade">
                                      <p:cBhvr>
                                        <p:cTn id="33" dur="1000"/>
                                        <p:tgtEl>
                                          <p:spTgt spid="22"/>
                                        </p:tgtEl>
                                      </p:cBhvr>
                                    </p:animEffect>
                                  </p:childTnLst>
                                </p:cTn>
                              </p:par>
                            </p:childTnLst>
                          </p:cTn>
                        </p:par>
                        <p:par>
                          <p:cTn id="34" fill="hold">
                            <p:stCondLst>
                              <p:cond delay="4500"/>
                            </p:stCondLst>
                            <p:childTnLst>
                              <p:par>
                                <p:cTn id="35" presetID="55"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1000" fill="hold"/>
                                        <p:tgtEl>
                                          <p:spTgt spid="23"/>
                                        </p:tgtEl>
                                        <p:attrNameLst>
                                          <p:attrName>ppt_w</p:attrName>
                                        </p:attrNameLst>
                                      </p:cBhvr>
                                      <p:tavLst>
                                        <p:tav tm="0">
                                          <p:val>
                                            <p:strVal val="#ppt_w*0.70"/>
                                          </p:val>
                                        </p:tav>
                                        <p:tav tm="100000">
                                          <p:val>
                                            <p:strVal val="#ppt_w"/>
                                          </p:val>
                                        </p:tav>
                                      </p:tavLst>
                                    </p:anim>
                                    <p:anim calcmode="lin" valueType="num">
                                      <p:cBhvr>
                                        <p:cTn id="38" dur="1000" fill="hold"/>
                                        <p:tgtEl>
                                          <p:spTgt spid="23"/>
                                        </p:tgtEl>
                                        <p:attrNameLst>
                                          <p:attrName>ppt_h</p:attrName>
                                        </p:attrNameLst>
                                      </p:cBhvr>
                                      <p:tavLst>
                                        <p:tav tm="0">
                                          <p:val>
                                            <p:strVal val="#ppt_h"/>
                                          </p:val>
                                        </p:tav>
                                        <p:tav tm="100000">
                                          <p:val>
                                            <p:strVal val="#ppt_h"/>
                                          </p:val>
                                        </p:tav>
                                      </p:tavLst>
                                    </p:anim>
                                    <p:animEffect transition="in" filter="fade">
                                      <p:cBhvr>
                                        <p:cTn id="3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包含 就坐, 室内, 蛋糕, 餐桌&#10;&#10;已生成高可信度的说明">
            <a:extLst>
              <a:ext uri="{FF2B5EF4-FFF2-40B4-BE49-F238E27FC236}">
                <a16:creationId xmlns:a16="http://schemas.microsoft.com/office/drawing/2014/main" xmlns="" id="{9229DCB5-FB8D-4A92-9B93-61010EBBA77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t="19264"/>
          <a:stretch/>
        </p:blipFill>
        <p:spPr>
          <a:xfrm>
            <a:off x="0" y="704850"/>
            <a:ext cx="12192000" cy="6153150"/>
          </a:xfrm>
          <a:prstGeom prst="rect">
            <a:avLst/>
          </a:prstGeom>
        </p:spPr>
      </p:pic>
      <p:pic>
        <p:nvPicPr>
          <p:cNvPr id="2" name="图片 1">
            <a:extLst>
              <a:ext uri="{FF2B5EF4-FFF2-40B4-BE49-F238E27FC236}">
                <a16:creationId xmlns:a16="http://schemas.microsoft.com/office/drawing/2014/main" xmlns="" id="{90ACA93D-901C-4F18-B362-50A93597C925}"/>
              </a:ext>
            </a:extLst>
          </p:cNvPr>
          <p:cNvPicPr>
            <a:picLocks noChangeAspect="1"/>
          </p:cNvPicPr>
          <p:nvPr/>
        </p:nvPicPr>
        <p:blipFill>
          <a:blip r:embed="rId5"/>
          <a:stretch>
            <a:fillRect/>
          </a:stretch>
        </p:blipFill>
        <p:spPr>
          <a:xfrm>
            <a:off x="8342141" y="142143"/>
            <a:ext cx="4596588" cy="3762521"/>
          </a:xfrm>
          <a:prstGeom prst="rect">
            <a:avLst/>
          </a:prstGeom>
        </p:spPr>
      </p:pic>
      <p:sp>
        <p:nvSpPr>
          <p:cNvPr id="3" name="文本框 2">
            <a:extLst>
              <a:ext uri="{FF2B5EF4-FFF2-40B4-BE49-F238E27FC236}">
                <a16:creationId xmlns:a16="http://schemas.microsoft.com/office/drawing/2014/main" xmlns="" id="{04CE77DC-7094-4DE7-AD39-08A92866BD4C}"/>
              </a:ext>
            </a:extLst>
          </p:cNvPr>
          <p:cNvSpPr txBox="1"/>
          <p:nvPr/>
        </p:nvSpPr>
        <p:spPr>
          <a:xfrm>
            <a:off x="1753771" y="2828835"/>
            <a:ext cx="9055476" cy="1200329"/>
          </a:xfrm>
          <a:prstGeom prst="rect">
            <a:avLst/>
          </a:prstGeom>
          <a:noFill/>
        </p:spPr>
        <p:txBody>
          <a:bodyPr wrap="square" rtlCol="0">
            <a:spAutoFit/>
          </a:bodyPr>
          <a:lstStyle/>
          <a:p>
            <a:pPr algn="dist"/>
            <a:r>
              <a:rPr lang="zh-CN" altLang="en-US" sz="7200" b="1" dirty="0">
                <a:solidFill>
                  <a:srgbClr val="C00000"/>
                </a:solidFill>
                <a:latin typeface="微软雅黑" panose="020B0503020204020204" pitchFamily="34" charset="-122"/>
                <a:ea typeface="微软雅黑" panose="020B0503020204020204" pitchFamily="34" charset="-122"/>
              </a:rPr>
              <a:t>谢谢大家，感谢聆听</a:t>
            </a:r>
          </a:p>
        </p:txBody>
      </p:sp>
    </p:spTree>
    <p:extLst>
      <p:ext uri="{BB962C8B-B14F-4D97-AF65-F5344CB8AC3E}">
        <p14:creationId xmlns:p14="http://schemas.microsoft.com/office/powerpoint/2010/main" val="26642122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76">
            <a:extLst>
              <a:ext uri="{FF2B5EF4-FFF2-40B4-BE49-F238E27FC236}">
                <a16:creationId xmlns:a16="http://schemas.microsoft.com/office/drawing/2014/main" xmlns="" id="{1D196D8C-226B-4D24-9A38-ACFF998C87B6}"/>
              </a:ext>
            </a:extLst>
          </p:cNvPr>
          <p:cNvSpPr txBox="1">
            <a:spLocks noChangeArrowheads="1"/>
          </p:cNvSpPr>
          <p:nvPr/>
        </p:nvSpPr>
        <p:spPr bwMode="auto">
          <a:xfrm>
            <a:off x="4500264" y="1531524"/>
            <a:ext cx="2342254" cy="2215991"/>
          </a:xfrm>
          <a:prstGeom prst="rect">
            <a:avLst/>
          </a:prstGeom>
          <a:noFill/>
          <a:ln w="9525">
            <a:noFill/>
            <a:miter lim="800000"/>
          </a:ln>
        </p:spPr>
        <p:txBody>
          <a:bodyPr>
            <a:spAutoFit/>
          </a:bodyPr>
          <a:lstStyle/>
          <a:p>
            <a:pPr algn="ctr" defTabSz="1015365" fontAlgn="auto">
              <a:spcBef>
                <a:spcPts val="0"/>
              </a:spcBef>
              <a:spcAft>
                <a:spcPts val="0"/>
              </a:spcAft>
              <a:defRPr/>
            </a:pPr>
            <a:r>
              <a:rPr lang="en-US" altLang="zh-CN" sz="13800" b="1" kern="0" dirty="0">
                <a:solidFill>
                  <a:srgbClr val="C00000"/>
                </a:solidFill>
                <a:latin typeface="微软雅黑" panose="020B0503020204020204" pitchFamily="34" charset="-122"/>
                <a:ea typeface="微软雅黑" panose="020B0503020204020204" pitchFamily="34" charset="-122"/>
              </a:rPr>
              <a:t>1</a:t>
            </a:r>
            <a:endParaRPr lang="zh-CN" altLang="en-US" sz="13800" b="1" kern="0" dirty="0">
              <a:solidFill>
                <a:srgbClr val="C00000"/>
              </a:solidFill>
              <a:latin typeface="微软雅黑" panose="020B0503020204020204" pitchFamily="34" charset="-122"/>
              <a:ea typeface="微软雅黑" panose="020B0503020204020204" pitchFamily="34" charset="-122"/>
            </a:endParaRPr>
          </a:p>
        </p:txBody>
      </p:sp>
      <p:sp>
        <p:nvSpPr>
          <p:cNvPr id="56" name="文本框 76">
            <a:extLst>
              <a:ext uri="{FF2B5EF4-FFF2-40B4-BE49-F238E27FC236}">
                <a16:creationId xmlns:a16="http://schemas.microsoft.com/office/drawing/2014/main" xmlns="" id="{5C5455DD-1089-4750-95F6-E51B0B53D8CE}"/>
              </a:ext>
            </a:extLst>
          </p:cNvPr>
          <p:cNvSpPr txBox="1">
            <a:spLocks noChangeArrowheads="1"/>
          </p:cNvSpPr>
          <p:nvPr/>
        </p:nvSpPr>
        <p:spPr bwMode="auto">
          <a:xfrm>
            <a:off x="7663624" y="1535741"/>
            <a:ext cx="2342254" cy="2215991"/>
          </a:xfrm>
          <a:prstGeom prst="rect">
            <a:avLst/>
          </a:prstGeom>
          <a:noFill/>
          <a:ln w="9525">
            <a:noFill/>
            <a:miter lim="800000"/>
          </a:ln>
        </p:spPr>
        <p:txBody>
          <a:bodyPr>
            <a:spAutoFit/>
          </a:bodyPr>
          <a:lstStyle/>
          <a:p>
            <a:pPr algn="ctr" defTabSz="1015365" fontAlgn="auto">
              <a:spcBef>
                <a:spcPts val="0"/>
              </a:spcBef>
              <a:spcAft>
                <a:spcPts val="0"/>
              </a:spcAft>
              <a:defRPr/>
            </a:pPr>
            <a:r>
              <a:rPr lang="en-US" altLang="zh-CN" sz="13800" b="1" kern="0" dirty="0">
                <a:solidFill>
                  <a:srgbClr val="C00000"/>
                </a:solidFill>
                <a:latin typeface="微软雅黑" panose="020B0503020204020204" pitchFamily="34" charset="-122"/>
                <a:ea typeface="微软雅黑" panose="020B0503020204020204" pitchFamily="34" charset="-122"/>
              </a:rPr>
              <a:t>3</a:t>
            </a:r>
            <a:endParaRPr lang="zh-CN" altLang="en-US" sz="13800" b="1" kern="0" dirty="0">
              <a:solidFill>
                <a:srgbClr val="C00000"/>
              </a:solidFill>
              <a:latin typeface="微软雅黑" panose="020B0503020204020204" pitchFamily="34" charset="-122"/>
              <a:ea typeface="微软雅黑" panose="020B0503020204020204" pitchFamily="34" charset="-122"/>
            </a:endParaRPr>
          </a:p>
        </p:txBody>
      </p:sp>
      <p:sp>
        <p:nvSpPr>
          <p:cNvPr id="57" name="文本框 76">
            <a:extLst>
              <a:ext uri="{FF2B5EF4-FFF2-40B4-BE49-F238E27FC236}">
                <a16:creationId xmlns:a16="http://schemas.microsoft.com/office/drawing/2014/main" xmlns="" id="{68145954-C093-4060-B6F7-7196FB8A2B53}"/>
              </a:ext>
            </a:extLst>
          </p:cNvPr>
          <p:cNvSpPr txBox="1">
            <a:spLocks noChangeArrowheads="1"/>
          </p:cNvSpPr>
          <p:nvPr/>
        </p:nvSpPr>
        <p:spPr bwMode="auto">
          <a:xfrm>
            <a:off x="6100751" y="3047440"/>
            <a:ext cx="2342254" cy="2215991"/>
          </a:xfrm>
          <a:prstGeom prst="rect">
            <a:avLst/>
          </a:prstGeom>
          <a:noFill/>
          <a:ln w="9525">
            <a:noFill/>
            <a:miter lim="800000"/>
          </a:ln>
        </p:spPr>
        <p:txBody>
          <a:bodyPr>
            <a:spAutoFit/>
          </a:bodyPr>
          <a:lstStyle/>
          <a:p>
            <a:pPr algn="ctr" defTabSz="1015365" fontAlgn="auto">
              <a:spcBef>
                <a:spcPts val="0"/>
              </a:spcBef>
              <a:spcAft>
                <a:spcPts val="0"/>
              </a:spcAft>
              <a:defRPr/>
            </a:pPr>
            <a:r>
              <a:rPr lang="en-US" altLang="zh-CN" sz="13800" b="1" kern="0" dirty="0">
                <a:solidFill>
                  <a:srgbClr val="C00000"/>
                </a:solidFill>
                <a:latin typeface="微软雅黑" panose="020B0503020204020204" pitchFamily="34" charset="-122"/>
                <a:ea typeface="微软雅黑" panose="020B0503020204020204" pitchFamily="34" charset="-122"/>
              </a:rPr>
              <a:t>2</a:t>
            </a:r>
            <a:endParaRPr lang="zh-CN" altLang="en-US" sz="13800" b="1" kern="0" dirty="0">
              <a:solidFill>
                <a:srgbClr val="C00000"/>
              </a:solidFill>
              <a:latin typeface="微软雅黑" panose="020B0503020204020204" pitchFamily="34" charset="-122"/>
              <a:ea typeface="微软雅黑" panose="020B0503020204020204" pitchFamily="34" charset="-122"/>
            </a:endParaRPr>
          </a:p>
        </p:txBody>
      </p:sp>
      <p:sp>
        <p:nvSpPr>
          <p:cNvPr id="58" name="文本框 76">
            <a:extLst>
              <a:ext uri="{FF2B5EF4-FFF2-40B4-BE49-F238E27FC236}">
                <a16:creationId xmlns:a16="http://schemas.microsoft.com/office/drawing/2014/main" xmlns="" id="{3D0F21BF-2E66-4C99-8997-524168ECC2BD}"/>
              </a:ext>
            </a:extLst>
          </p:cNvPr>
          <p:cNvSpPr txBox="1">
            <a:spLocks noChangeArrowheads="1"/>
          </p:cNvSpPr>
          <p:nvPr/>
        </p:nvSpPr>
        <p:spPr bwMode="auto">
          <a:xfrm>
            <a:off x="9073137" y="3149040"/>
            <a:ext cx="2342254" cy="2215991"/>
          </a:xfrm>
          <a:prstGeom prst="rect">
            <a:avLst/>
          </a:prstGeom>
          <a:noFill/>
          <a:ln w="9525">
            <a:noFill/>
            <a:miter lim="800000"/>
          </a:ln>
        </p:spPr>
        <p:txBody>
          <a:bodyPr>
            <a:spAutoFit/>
          </a:bodyPr>
          <a:lstStyle/>
          <a:p>
            <a:pPr algn="ctr" defTabSz="1015365" fontAlgn="auto">
              <a:spcBef>
                <a:spcPts val="0"/>
              </a:spcBef>
              <a:spcAft>
                <a:spcPts val="0"/>
              </a:spcAft>
              <a:defRPr/>
            </a:pPr>
            <a:r>
              <a:rPr lang="en-US" altLang="zh-CN" sz="13800" b="1" kern="0" dirty="0">
                <a:solidFill>
                  <a:srgbClr val="C00000"/>
                </a:solidFill>
                <a:latin typeface="微软雅黑" panose="020B0503020204020204" pitchFamily="34" charset="-122"/>
                <a:ea typeface="微软雅黑" panose="020B0503020204020204" pitchFamily="34" charset="-122"/>
              </a:rPr>
              <a:t>4</a:t>
            </a:r>
            <a:endParaRPr lang="zh-CN" altLang="en-US" sz="13800" b="1" kern="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7C54DFF9-0D70-4A40-8CF3-114E0DEDA98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l="2656" t="6250" r="57813" b="14687"/>
          <a:stretch/>
        </p:blipFill>
        <p:spPr>
          <a:xfrm>
            <a:off x="0" y="2038350"/>
            <a:ext cx="4819650" cy="4819650"/>
          </a:xfrm>
          <a:prstGeom prst="rect">
            <a:avLst/>
          </a:prstGeom>
        </p:spPr>
      </p:pic>
      <p:sp>
        <p:nvSpPr>
          <p:cNvPr id="5" name="文本框 4">
            <a:extLst>
              <a:ext uri="{FF2B5EF4-FFF2-40B4-BE49-F238E27FC236}">
                <a16:creationId xmlns:a16="http://schemas.microsoft.com/office/drawing/2014/main" xmlns="" id="{6693CCA0-7924-4828-AE4B-6F51AAEC4C53}"/>
              </a:ext>
            </a:extLst>
          </p:cNvPr>
          <p:cNvSpPr txBox="1"/>
          <p:nvPr/>
        </p:nvSpPr>
        <p:spPr>
          <a:xfrm>
            <a:off x="1432634" y="914400"/>
            <a:ext cx="1954381" cy="3669863"/>
          </a:xfrm>
          <a:prstGeom prst="rect">
            <a:avLst/>
          </a:prstGeom>
          <a:noFill/>
        </p:spPr>
        <p:txBody>
          <a:bodyPr vert="eaVert" wrap="square" rtlCol="0">
            <a:spAutoFit/>
          </a:bodyPr>
          <a:lstStyle/>
          <a:p>
            <a:pPr algn="dist"/>
            <a:r>
              <a:rPr lang="zh-CN" altLang="en-US" sz="11500" b="1" dirty="0">
                <a:solidFill>
                  <a:srgbClr val="C00000"/>
                </a:solidFill>
                <a:latin typeface="微软雅黑" panose="020B0503020204020204" pitchFamily="34" charset="-122"/>
                <a:ea typeface="微软雅黑" panose="020B0503020204020204" pitchFamily="34" charset="-122"/>
              </a:rPr>
              <a:t>目录</a:t>
            </a:r>
          </a:p>
        </p:txBody>
      </p:sp>
      <p:sp useBgFill="1">
        <p:nvSpPr>
          <p:cNvPr id="51" name="文本框 59">
            <a:extLst>
              <a:ext uri="{FF2B5EF4-FFF2-40B4-BE49-F238E27FC236}">
                <a16:creationId xmlns:a16="http://schemas.microsoft.com/office/drawing/2014/main" xmlns="" id="{7FC29A64-B3DA-4DBC-843D-2C7CECD6BAC0}"/>
              </a:ext>
            </a:extLst>
          </p:cNvPr>
          <p:cNvSpPr txBox="1">
            <a:spLocks noChangeArrowheads="1"/>
          </p:cNvSpPr>
          <p:nvPr/>
        </p:nvSpPr>
        <p:spPr bwMode="auto">
          <a:xfrm>
            <a:off x="4561100" y="2495410"/>
            <a:ext cx="2342254" cy="461665"/>
          </a:xfrm>
          <a:prstGeom prst="rect">
            <a:avLst/>
          </a:prstGeom>
          <a:ln w="9525">
            <a:noFill/>
            <a:miter lim="800000"/>
          </a:ln>
        </p:spPr>
        <p:txBody>
          <a:bodyPr>
            <a:spAutoFit/>
          </a:bodyPr>
          <a:lstStyle/>
          <a:p>
            <a:pPr algn="ctr" defTabSz="1015365" fontAlgn="auto">
              <a:spcBef>
                <a:spcPts val="0"/>
              </a:spcBef>
              <a:spcAft>
                <a:spcPts val="0"/>
              </a:spcAft>
              <a:defRPr/>
            </a:pPr>
            <a:r>
              <a:rPr lang="zh-CN" altLang="en-US" sz="2400" b="1" kern="0" dirty="0">
                <a:solidFill>
                  <a:srgbClr val="C00000"/>
                </a:solidFill>
                <a:latin typeface="微软雅黑" panose="020B0503020204020204" pitchFamily="34" charset="-122"/>
                <a:ea typeface="微软雅黑" panose="020B0503020204020204" pitchFamily="34" charset="-122"/>
              </a:rPr>
              <a:t>中国梦的阐述</a:t>
            </a:r>
          </a:p>
        </p:txBody>
      </p:sp>
      <p:sp useBgFill="1">
        <p:nvSpPr>
          <p:cNvPr id="52" name="文本框 51">
            <a:extLst>
              <a:ext uri="{FF2B5EF4-FFF2-40B4-BE49-F238E27FC236}">
                <a16:creationId xmlns:a16="http://schemas.microsoft.com/office/drawing/2014/main" xmlns="" id="{8C28CE35-E959-4F5C-B49D-7278FA56CC1B}"/>
              </a:ext>
            </a:extLst>
          </p:cNvPr>
          <p:cNvSpPr txBox="1">
            <a:spLocks noChangeArrowheads="1"/>
          </p:cNvSpPr>
          <p:nvPr/>
        </p:nvSpPr>
        <p:spPr bwMode="auto">
          <a:xfrm>
            <a:off x="6096000" y="3968718"/>
            <a:ext cx="2342254" cy="461665"/>
          </a:xfrm>
          <a:prstGeom prst="rect">
            <a:avLst/>
          </a:prstGeom>
          <a:ln w="9525">
            <a:noFill/>
            <a:miter lim="800000"/>
          </a:ln>
        </p:spPr>
        <p:txBody>
          <a:bodyPr>
            <a:spAutoFit/>
          </a:bodyPr>
          <a:lstStyle/>
          <a:p>
            <a:pPr algn="ctr" defTabSz="1015365" fontAlgn="auto">
              <a:spcBef>
                <a:spcPts val="0"/>
              </a:spcBef>
              <a:spcAft>
                <a:spcPts val="0"/>
              </a:spcAft>
              <a:defRPr/>
            </a:pPr>
            <a:r>
              <a:rPr lang="zh-CN" altLang="en-US" sz="2400" b="1" kern="0" dirty="0">
                <a:solidFill>
                  <a:srgbClr val="C00000"/>
                </a:solidFill>
                <a:latin typeface="微软雅黑" panose="020B0503020204020204" pitchFamily="34" charset="-122"/>
                <a:ea typeface="微软雅黑" panose="020B0503020204020204" pitchFamily="34" charset="-122"/>
              </a:rPr>
              <a:t>中国梦的定义</a:t>
            </a:r>
          </a:p>
        </p:txBody>
      </p:sp>
      <p:sp useBgFill="1">
        <p:nvSpPr>
          <p:cNvPr id="53" name="文本框 65">
            <a:extLst>
              <a:ext uri="{FF2B5EF4-FFF2-40B4-BE49-F238E27FC236}">
                <a16:creationId xmlns:a16="http://schemas.microsoft.com/office/drawing/2014/main" xmlns="" id="{72BA71B8-FDD3-4DC1-8E2B-9540844A3074}"/>
              </a:ext>
            </a:extLst>
          </p:cNvPr>
          <p:cNvSpPr txBox="1">
            <a:spLocks noChangeArrowheads="1"/>
          </p:cNvSpPr>
          <p:nvPr/>
        </p:nvSpPr>
        <p:spPr bwMode="auto">
          <a:xfrm>
            <a:off x="7691490" y="2408688"/>
            <a:ext cx="2342254" cy="461665"/>
          </a:xfrm>
          <a:prstGeom prst="rect">
            <a:avLst/>
          </a:prstGeom>
          <a:ln w="9525">
            <a:noFill/>
            <a:miter lim="800000"/>
          </a:ln>
        </p:spPr>
        <p:txBody>
          <a:bodyPr>
            <a:spAutoFit/>
          </a:bodyPr>
          <a:lstStyle/>
          <a:p>
            <a:pPr algn="ctr" defTabSz="1015365" fontAlgn="auto">
              <a:spcBef>
                <a:spcPts val="0"/>
              </a:spcBef>
              <a:spcAft>
                <a:spcPts val="0"/>
              </a:spcAft>
              <a:defRPr/>
            </a:pPr>
            <a:r>
              <a:rPr lang="zh-CN" altLang="en-US" sz="2400" b="1" kern="0" dirty="0">
                <a:solidFill>
                  <a:srgbClr val="C00000"/>
                </a:solidFill>
                <a:latin typeface="微软雅黑" panose="020B0503020204020204" pitchFamily="34" charset="-122"/>
                <a:ea typeface="微软雅黑" panose="020B0503020204020204" pitchFamily="34" charset="-122"/>
              </a:rPr>
              <a:t>聚力共圆梦想</a:t>
            </a:r>
          </a:p>
        </p:txBody>
      </p:sp>
      <p:sp useBgFill="1">
        <p:nvSpPr>
          <p:cNvPr id="54" name="文本框 76">
            <a:extLst>
              <a:ext uri="{FF2B5EF4-FFF2-40B4-BE49-F238E27FC236}">
                <a16:creationId xmlns:a16="http://schemas.microsoft.com/office/drawing/2014/main" xmlns="" id="{B2C96602-59F4-49FC-A686-7E0B6A95A072}"/>
              </a:ext>
            </a:extLst>
          </p:cNvPr>
          <p:cNvSpPr txBox="1">
            <a:spLocks noChangeArrowheads="1"/>
          </p:cNvSpPr>
          <p:nvPr/>
        </p:nvSpPr>
        <p:spPr bwMode="auto">
          <a:xfrm>
            <a:off x="9226390" y="3986510"/>
            <a:ext cx="2342254" cy="461665"/>
          </a:xfrm>
          <a:prstGeom prst="rect">
            <a:avLst/>
          </a:prstGeom>
          <a:ln w="9525">
            <a:noFill/>
            <a:miter lim="800000"/>
          </a:ln>
        </p:spPr>
        <p:txBody>
          <a:bodyPr>
            <a:spAutoFit/>
          </a:bodyPr>
          <a:lstStyle/>
          <a:p>
            <a:pPr algn="ctr" defTabSz="1015365" fontAlgn="auto">
              <a:spcBef>
                <a:spcPts val="0"/>
              </a:spcBef>
              <a:spcAft>
                <a:spcPts val="0"/>
              </a:spcAft>
              <a:defRPr/>
            </a:pPr>
            <a:r>
              <a:rPr lang="zh-CN" altLang="en-US" sz="2400" b="1" kern="0" dirty="0">
                <a:solidFill>
                  <a:srgbClr val="C00000"/>
                </a:solidFill>
                <a:latin typeface="微软雅黑" panose="020B0503020204020204" pitchFamily="34" charset="-122"/>
                <a:ea typeface="微软雅黑" panose="020B0503020204020204" pitchFamily="34" charset="-122"/>
              </a:rPr>
              <a:t>中国梦人民梦</a:t>
            </a:r>
          </a:p>
        </p:txBody>
      </p:sp>
      <p:sp>
        <p:nvSpPr>
          <p:cNvPr id="21" name="菱形 55">
            <a:extLst>
              <a:ext uri="{FF2B5EF4-FFF2-40B4-BE49-F238E27FC236}">
                <a16:creationId xmlns:a16="http://schemas.microsoft.com/office/drawing/2014/main" xmlns="" id="{BEA81C31-8E2F-470F-8394-103434E63E64}"/>
              </a:ext>
            </a:extLst>
          </p:cNvPr>
          <p:cNvSpPr>
            <a:spLocks noChangeArrowheads="1"/>
          </p:cNvSpPr>
          <p:nvPr/>
        </p:nvSpPr>
        <p:spPr bwMode="auto">
          <a:xfrm>
            <a:off x="4561100" y="1483767"/>
            <a:ext cx="2311836" cy="2311508"/>
          </a:xfrm>
          <a:prstGeom prst="diamond">
            <a:avLst/>
          </a:prstGeom>
          <a:noFill/>
          <a:ln w="12700">
            <a:solidFill>
              <a:srgbClr val="C00000"/>
            </a:solidFill>
            <a:miter lim="800000"/>
          </a:ln>
        </p:spPr>
        <p:txBody>
          <a:bodyPr anchor="ctr"/>
          <a:lstStyle/>
          <a:p>
            <a:pPr algn="ctr" eaLnBrk="1" hangingPunct="1"/>
            <a:endParaRPr lang="zh-CN" altLang="en-US" sz="2800" dirty="0">
              <a:solidFill>
                <a:srgbClr val="FF0000"/>
              </a:solidFill>
              <a:ea typeface="微软雅黑" panose="020B0503020204020204" pitchFamily="34" charset="-122"/>
            </a:endParaRPr>
          </a:p>
        </p:txBody>
      </p:sp>
      <p:sp>
        <p:nvSpPr>
          <p:cNvPr id="24" name="菱形 52">
            <a:extLst>
              <a:ext uri="{FF2B5EF4-FFF2-40B4-BE49-F238E27FC236}">
                <a16:creationId xmlns:a16="http://schemas.microsoft.com/office/drawing/2014/main" xmlns="" id="{6B625D92-F1DB-4CBE-BCFE-92891C365025}"/>
              </a:ext>
            </a:extLst>
          </p:cNvPr>
          <p:cNvSpPr>
            <a:spLocks noChangeArrowheads="1"/>
          </p:cNvSpPr>
          <p:nvPr/>
        </p:nvSpPr>
        <p:spPr bwMode="auto">
          <a:xfrm>
            <a:off x="6111086" y="3047602"/>
            <a:ext cx="2311836" cy="2311508"/>
          </a:xfrm>
          <a:prstGeom prst="diamond">
            <a:avLst/>
          </a:prstGeom>
          <a:noFill/>
          <a:ln w="12700">
            <a:solidFill>
              <a:srgbClr val="C00000"/>
            </a:solidFill>
            <a:miter lim="800000"/>
          </a:ln>
        </p:spPr>
        <p:txBody>
          <a:bodyPr anchor="ctr"/>
          <a:lstStyle/>
          <a:p>
            <a:pPr algn="ctr" eaLnBrk="1" hangingPunct="1"/>
            <a:endParaRPr lang="zh-CN" altLang="en-US" sz="2800" dirty="0">
              <a:solidFill>
                <a:srgbClr val="FF0000"/>
              </a:solidFill>
              <a:ea typeface="微软雅黑" panose="020B0503020204020204" pitchFamily="34" charset="-122"/>
            </a:endParaRPr>
          </a:p>
        </p:txBody>
      </p:sp>
      <p:sp>
        <p:nvSpPr>
          <p:cNvPr id="27" name="菱形 66">
            <a:extLst>
              <a:ext uri="{FF2B5EF4-FFF2-40B4-BE49-F238E27FC236}">
                <a16:creationId xmlns:a16="http://schemas.microsoft.com/office/drawing/2014/main" xmlns="" id="{8D8A191E-3A9C-4029-BEDC-6C0926751E2D}"/>
              </a:ext>
            </a:extLst>
          </p:cNvPr>
          <p:cNvSpPr>
            <a:spLocks noChangeArrowheads="1"/>
          </p:cNvSpPr>
          <p:nvPr/>
        </p:nvSpPr>
        <p:spPr bwMode="auto">
          <a:xfrm>
            <a:off x="7661072" y="1483767"/>
            <a:ext cx="2311836" cy="2311508"/>
          </a:xfrm>
          <a:prstGeom prst="diamond">
            <a:avLst/>
          </a:prstGeom>
          <a:noFill/>
          <a:ln w="12700">
            <a:solidFill>
              <a:srgbClr val="C00000"/>
            </a:solidFill>
            <a:miter lim="800000"/>
          </a:ln>
        </p:spPr>
        <p:txBody>
          <a:bodyPr anchor="ctr"/>
          <a:lstStyle/>
          <a:p>
            <a:pPr algn="ctr" eaLnBrk="1" hangingPunct="1"/>
            <a:endParaRPr lang="zh-CN" altLang="en-US" sz="2800" dirty="0">
              <a:solidFill>
                <a:srgbClr val="FF0000"/>
              </a:solidFill>
              <a:ea typeface="微软雅黑" panose="020B0503020204020204" pitchFamily="34" charset="-122"/>
            </a:endParaRPr>
          </a:p>
        </p:txBody>
      </p:sp>
      <p:sp>
        <p:nvSpPr>
          <p:cNvPr id="30" name="菱形 79">
            <a:extLst>
              <a:ext uri="{FF2B5EF4-FFF2-40B4-BE49-F238E27FC236}">
                <a16:creationId xmlns:a16="http://schemas.microsoft.com/office/drawing/2014/main" xmlns="" id="{7C14B1C3-AE92-4FF4-8FC5-227A6C2C3328}"/>
              </a:ext>
            </a:extLst>
          </p:cNvPr>
          <p:cNvSpPr>
            <a:spLocks noChangeArrowheads="1"/>
          </p:cNvSpPr>
          <p:nvPr/>
        </p:nvSpPr>
        <p:spPr bwMode="auto">
          <a:xfrm>
            <a:off x="9211058" y="3047602"/>
            <a:ext cx="2311836" cy="2311508"/>
          </a:xfrm>
          <a:prstGeom prst="diamond">
            <a:avLst/>
          </a:prstGeom>
          <a:noFill/>
          <a:ln w="12700">
            <a:solidFill>
              <a:srgbClr val="C00000"/>
            </a:solidFill>
            <a:miter lim="800000"/>
          </a:ln>
        </p:spPr>
        <p:txBody>
          <a:bodyPr anchor="ctr"/>
          <a:lstStyle/>
          <a:p>
            <a:pPr algn="ctr" eaLnBrk="1" hangingPunct="1"/>
            <a:endParaRPr lang="zh-CN" altLang="en-US" sz="2800" dirty="0">
              <a:solidFill>
                <a:srgbClr val="FF0000"/>
              </a:solidFill>
              <a:ea typeface="微软雅黑" panose="020B0503020204020204" pitchFamily="34" charset="-122"/>
            </a:endParaRPr>
          </a:p>
        </p:txBody>
      </p:sp>
    </p:spTree>
    <p:extLst>
      <p:ext uri="{BB962C8B-B14F-4D97-AF65-F5344CB8AC3E}">
        <p14:creationId xmlns:p14="http://schemas.microsoft.com/office/powerpoint/2010/main" val="248985926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就坐&#10;&#10;已生成高可信度的说明">
            <a:extLst>
              <a:ext uri="{FF2B5EF4-FFF2-40B4-BE49-F238E27FC236}">
                <a16:creationId xmlns:a16="http://schemas.microsoft.com/office/drawing/2014/main" xmlns="" id="{A96D9DA8-A097-40EA-B2CF-635B283EA430}"/>
              </a:ext>
            </a:extLst>
          </p:cNvPr>
          <p:cNvPicPr>
            <a:picLocks noChangeAspect="1"/>
          </p:cNvPicPr>
          <p:nvPr/>
        </p:nvPicPr>
        <p:blipFill rotWithShape="1">
          <a:blip r:embed="rId7">
            <a:extLst>
              <a:ext uri="{28A0092B-C50C-407E-A947-70E740481C1C}">
                <a14:useLocalDpi xmlns:a14="http://schemas.microsoft.com/office/drawing/2010/main" val="0"/>
              </a:ext>
            </a:extLst>
          </a:blip>
          <a:srcRect b="14737"/>
          <a:stretch/>
        </p:blipFill>
        <p:spPr>
          <a:xfrm>
            <a:off x="0" y="3560763"/>
            <a:ext cx="12192000" cy="3297237"/>
          </a:xfrm>
          <a:prstGeom prst="rect">
            <a:avLst/>
          </a:prstGeom>
        </p:spPr>
      </p:pic>
      <p:sp>
        <p:nvSpPr>
          <p:cNvPr id="17" name="标题 5">
            <a:extLst>
              <a:ext uri="{FF2B5EF4-FFF2-40B4-BE49-F238E27FC236}">
                <a16:creationId xmlns:a16="http://schemas.microsoft.com/office/drawing/2014/main" xmlns="" id="{6A78E95B-9ADA-48BB-9266-115F3D77834A}"/>
              </a:ext>
            </a:extLst>
          </p:cNvPr>
          <p:cNvSpPr txBox="1">
            <a:spLocks/>
          </p:cNvSpPr>
          <p:nvPr>
            <p:custDataLst>
              <p:tags r:id="rId1"/>
            </p:custDataLst>
          </p:nvPr>
        </p:nvSpPr>
        <p:spPr bwMode="auto">
          <a:xfrm>
            <a:off x="4583225" y="1852897"/>
            <a:ext cx="5638577" cy="106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dist">
              <a:lnSpc>
                <a:spcPct val="90000"/>
              </a:lnSpc>
            </a:pPr>
            <a:r>
              <a:rPr lang="zh-CN" altLang="en-US" sz="6600" b="1" dirty="0">
                <a:solidFill>
                  <a:srgbClr val="C00000"/>
                </a:solidFill>
                <a:latin typeface="Arial Black" panose="020B0A04020102020204" pitchFamily="34" charset="0"/>
                <a:ea typeface="黑体" panose="02010609060101010101" pitchFamily="49" charset="-122"/>
              </a:rPr>
              <a:t>中国梦的阐述</a:t>
            </a:r>
          </a:p>
        </p:txBody>
      </p:sp>
      <p:sp>
        <p:nvSpPr>
          <p:cNvPr id="18" name="文本占位符 4">
            <a:extLst>
              <a:ext uri="{FF2B5EF4-FFF2-40B4-BE49-F238E27FC236}">
                <a16:creationId xmlns:a16="http://schemas.microsoft.com/office/drawing/2014/main" xmlns="" id="{DFDE32F8-21F3-4A11-9676-6A4DDB94B5AC}"/>
              </a:ext>
            </a:extLst>
          </p:cNvPr>
          <p:cNvSpPr txBox="1">
            <a:spLocks/>
          </p:cNvSpPr>
          <p:nvPr>
            <p:custDataLst>
              <p:tags r:id="rId2"/>
            </p:custDataLst>
          </p:nvPr>
        </p:nvSpPr>
        <p:spPr>
          <a:xfrm>
            <a:off x="2701022" y="2297131"/>
            <a:ext cx="947738" cy="920750"/>
          </a:xfrm>
          <a:prstGeom prst="rect">
            <a:avLst/>
          </a:prstGeom>
        </p:spPr>
        <p:txBody>
          <a:bodyPr lIns="0" tIns="0" rIns="0" bIns="0" anchor="ctr"/>
          <a:lstStyle>
            <a:lvl1pPr marL="357188" indent="-357188" algn="ctr" defTabSz="914400" rtl="0" eaLnBrk="1" latinLnBrk="0" hangingPunct="1">
              <a:lnSpc>
                <a:spcPct val="110000"/>
              </a:lnSpc>
              <a:spcBef>
                <a:spcPts val="1600"/>
              </a:spcBef>
              <a:spcAft>
                <a:spcPts val="0"/>
              </a:spcAft>
              <a:buClr>
                <a:srgbClr val="963B22"/>
              </a:buClr>
              <a:buSzPct val="60000"/>
              <a:buFont typeface="Wingdings" panose="05000000000000000000" pitchFamily="2" charset="2"/>
              <a:buNone/>
              <a:defRPr lang="zh-CN" altLang="en-US" sz="6600" b="0" kern="1200" baseline="0" dirty="0">
                <a:solidFill>
                  <a:schemeClr val="accent1">
                    <a:lumMod val="75000"/>
                  </a:schemeClr>
                </a:solidFill>
                <a:latin typeface="Microsoft YaHei UI" panose="020B0503020204020204" pitchFamily="34" charset="-122"/>
                <a:ea typeface="Microsoft YaHei UI" panose="020B0503020204020204" pitchFamily="34" charset="-122"/>
                <a:cs typeface="+mn-cs"/>
              </a:defRPr>
            </a:lvl1pPr>
            <a:lvl2pPr marL="357188" indent="-285750"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defRPr/>
            </a:pPr>
            <a:r>
              <a:rPr lang="en-US" altLang="zh-CN" sz="11500" b="1" dirty="0">
                <a:solidFill>
                  <a:srgbClr val="C00000"/>
                </a:solidFill>
                <a:latin typeface="微软雅黑" panose="020B0503020204020204" pitchFamily="34" charset="-122"/>
                <a:ea typeface="微软雅黑" panose="020B0503020204020204" pitchFamily="34" charset="-122"/>
              </a:rPr>
              <a:t>1</a:t>
            </a:r>
            <a:endParaRPr lang="en-US" sz="11500" b="1" dirty="0">
              <a:solidFill>
                <a:srgbClr val="C00000"/>
              </a:solidFill>
              <a:latin typeface="微软雅黑" panose="020B0503020204020204" pitchFamily="34" charset="-122"/>
              <a:ea typeface="微软雅黑" panose="020B0503020204020204" pitchFamily="34" charset="-122"/>
            </a:endParaRPr>
          </a:p>
        </p:txBody>
      </p:sp>
      <p:sp>
        <p:nvSpPr>
          <p:cNvPr id="21" name="文本占位符 6">
            <a:extLst>
              <a:ext uri="{FF2B5EF4-FFF2-40B4-BE49-F238E27FC236}">
                <a16:creationId xmlns:a16="http://schemas.microsoft.com/office/drawing/2014/main" xmlns="" id="{FC2A30DE-9223-4052-B57C-1EAD962A7E2B}"/>
              </a:ext>
            </a:extLst>
          </p:cNvPr>
          <p:cNvSpPr txBox="1">
            <a:spLocks/>
          </p:cNvSpPr>
          <p:nvPr>
            <p:custDataLst>
              <p:tags r:id="rId3"/>
            </p:custDataLst>
          </p:nvPr>
        </p:nvSpPr>
        <p:spPr bwMode="auto">
          <a:xfrm>
            <a:off x="4703666" y="3047216"/>
            <a:ext cx="48958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600"/>
              </a:spcBef>
              <a:buClr>
                <a:srgbClr val="963B22"/>
              </a:buClr>
              <a:buSzPct val="60000"/>
              <a:buNone/>
            </a:pPr>
            <a:r>
              <a:rPr lang="zh-CN" altLang="en-US" sz="2800" dirty="0">
                <a:solidFill>
                  <a:srgbClr val="C00000"/>
                </a:solidFill>
                <a:latin typeface="黑体" panose="02010609060101010101" pitchFamily="49" charset="-122"/>
                <a:ea typeface="黑体" panose="02010609060101010101" pitchFamily="49" charset="-122"/>
              </a:rPr>
              <a:t>中国梦的阐述，中国梦的阐述</a:t>
            </a:r>
            <a:endParaRPr lang="en-US" altLang="zh-CN" sz="2800" dirty="0">
              <a:solidFill>
                <a:srgbClr val="C00000"/>
              </a:solidFill>
              <a:latin typeface="黑体" panose="02010609060101010101" pitchFamily="49" charset="-122"/>
              <a:ea typeface="黑体" panose="02010609060101010101" pitchFamily="49" charset="-122"/>
            </a:endParaRPr>
          </a:p>
        </p:txBody>
      </p:sp>
      <p:sp>
        <p:nvSpPr>
          <p:cNvPr id="23" name="矩形 22">
            <a:extLst>
              <a:ext uri="{FF2B5EF4-FFF2-40B4-BE49-F238E27FC236}">
                <a16:creationId xmlns:a16="http://schemas.microsoft.com/office/drawing/2014/main" xmlns="" id="{819F0655-7D99-465C-BF8C-A8653C2FF470}"/>
              </a:ext>
            </a:extLst>
          </p:cNvPr>
          <p:cNvSpPr/>
          <p:nvPr/>
        </p:nvSpPr>
        <p:spPr>
          <a:xfrm>
            <a:off x="2341490" y="1866937"/>
            <a:ext cx="1781139" cy="1781139"/>
          </a:xfrm>
          <a:prstGeom prst="rect">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文本框 16">
            <a:extLst>
              <a:ext uri="{FF2B5EF4-FFF2-40B4-BE49-F238E27FC236}">
                <a16:creationId xmlns:a16="http://schemas.microsoft.com/office/drawing/2014/main" xmlns="" id="{4E18DBA4-2DA6-4354-AE4C-BB7FE01A94E1}"/>
              </a:ext>
            </a:extLst>
          </p:cNvPr>
          <p:cNvSpPr txBox="1">
            <a:spLocks noChangeArrowheads="1"/>
          </p:cNvSpPr>
          <p:nvPr>
            <p:custDataLst>
              <p:tags r:id="rId4"/>
            </p:custDataLst>
          </p:nvPr>
        </p:nvSpPr>
        <p:spPr bwMode="auto">
          <a:xfrm>
            <a:off x="3635487" y="2567006"/>
            <a:ext cx="967216" cy="381000"/>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800"/>
              </a:spcBef>
              <a:buClr>
                <a:srgbClr val="963B22"/>
              </a:buClr>
              <a:buSzPct val="60000"/>
              <a:buNone/>
            </a:pPr>
            <a:r>
              <a:rPr lang="en-US" altLang="zh-CN" sz="3200" dirty="0">
                <a:solidFill>
                  <a:srgbClr val="C00000"/>
                </a:solidFill>
                <a:latin typeface="黑体" panose="02010609060101010101" pitchFamily="49" charset="-122"/>
                <a:ea typeface="黑体" panose="02010609060101010101" pitchFamily="49" charset="-122"/>
              </a:rPr>
              <a:t>Part</a:t>
            </a:r>
            <a:endParaRPr lang="zh-CN" altLang="en-US" sz="3200" dirty="0">
              <a:solidFill>
                <a:srgbClr val="C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75828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中国梦的阐述</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grpSp>
        <p:nvGrpSpPr>
          <p:cNvPr id="15" name="组合 14">
            <a:extLst>
              <a:ext uri="{FF2B5EF4-FFF2-40B4-BE49-F238E27FC236}">
                <a16:creationId xmlns:a16="http://schemas.microsoft.com/office/drawing/2014/main" xmlns="" id="{0FD7C491-9807-4C00-AEE0-86CDB6ED8F09}"/>
              </a:ext>
            </a:extLst>
          </p:cNvPr>
          <p:cNvGrpSpPr/>
          <p:nvPr/>
        </p:nvGrpSpPr>
        <p:grpSpPr>
          <a:xfrm>
            <a:off x="725713" y="5111592"/>
            <a:ext cx="10784115" cy="1309863"/>
            <a:chOff x="1052512" y="2119137"/>
            <a:chExt cx="9915526" cy="1309863"/>
          </a:xfrm>
        </p:grpSpPr>
        <p:sp>
          <p:nvSpPr>
            <p:cNvPr id="16" name="矩形: 圆角 15">
              <a:extLst>
                <a:ext uri="{FF2B5EF4-FFF2-40B4-BE49-F238E27FC236}">
                  <a16:creationId xmlns:a16="http://schemas.microsoft.com/office/drawing/2014/main" xmlns="" id="{CF818F07-0AAF-4BCB-A994-2CC45E8AD9F5}"/>
                </a:ext>
              </a:extLst>
            </p:cNvPr>
            <p:cNvSpPr/>
            <p:nvPr/>
          </p:nvSpPr>
          <p:spPr>
            <a:xfrm>
              <a:off x="1052512" y="2119137"/>
              <a:ext cx="9915526" cy="1309863"/>
            </a:xfrm>
            <a:prstGeom prst="roundRect">
              <a:avLst/>
            </a:prstGeom>
            <a:solidFill>
              <a:srgbClr val="C0000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19" name="TextBox 1">
              <a:extLst>
                <a:ext uri="{FF2B5EF4-FFF2-40B4-BE49-F238E27FC236}">
                  <a16:creationId xmlns:a16="http://schemas.microsoft.com/office/drawing/2014/main" xmlns="" id="{64793FEE-3C35-472B-856A-396A69E012D1}"/>
                </a:ext>
              </a:extLst>
            </p:cNvPr>
            <p:cNvSpPr txBox="1"/>
            <p:nvPr/>
          </p:nvSpPr>
          <p:spPr>
            <a:xfrm>
              <a:off x="1138237" y="2282390"/>
              <a:ext cx="9744076" cy="961289"/>
            </a:xfrm>
            <a:prstGeom prst="rect">
              <a:avLst/>
            </a:prstGeom>
            <a:noFill/>
          </p:spPr>
          <p:txBody>
            <a:bodyPr wrap="square" rtlCol="0">
              <a:spAutoFit/>
            </a:bodyPr>
            <a:lstStyle/>
            <a:p>
              <a:pPr algn="just">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rPr>
                <a:t>现在，大家都在讨论中国梦，我以为，实现中华民族伟大复兴，就是中华民族近代以来最伟大的梦想。</a:t>
              </a:r>
              <a:r>
                <a:rPr lang="zh-CN" altLang="en-US" sz="2000" dirty="0">
                  <a:solidFill>
                    <a:schemeClr val="bg1"/>
                  </a:solidFill>
                  <a:latin typeface="微软雅黑" panose="020B0503020204020204" pitchFamily="34" charset="-122"/>
                  <a:ea typeface="微软雅黑" panose="020B0503020204020204" pitchFamily="34" charset="-122"/>
                </a:rPr>
                <a:t>”</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sp>
        <p:nvSpPr>
          <p:cNvPr id="21" name="TextBox 1">
            <a:extLst>
              <a:ext uri="{FF2B5EF4-FFF2-40B4-BE49-F238E27FC236}">
                <a16:creationId xmlns:a16="http://schemas.microsoft.com/office/drawing/2014/main" xmlns="" id="{8537E6D9-0366-4DBE-835E-AF4CAE142AD4}"/>
              </a:ext>
            </a:extLst>
          </p:cNvPr>
          <p:cNvSpPr txBox="1"/>
          <p:nvPr/>
        </p:nvSpPr>
        <p:spPr>
          <a:xfrm>
            <a:off x="818946" y="1573304"/>
            <a:ext cx="10690881" cy="923330"/>
          </a:xfrm>
          <a:prstGeom prst="rect">
            <a:avLst/>
          </a:prstGeom>
          <a:noFill/>
        </p:spPr>
        <p:txBody>
          <a:bodyPr wrap="square" rtlCol="0">
            <a:spAutoFit/>
          </a:bodyPr>
          <a:lstStyle/>
          <a:p>
            <a:pPr algn="just">
              <a:lnSpc>
                <a:spcPct val="150000"/>
              </a:lnSpc>
            </a:pPr>
            <a:r>
              <a:rPr lang="en-US" altLang="zh-CN" dirty="0">
                <a:solidFill>
                  <a:srgbClr val="C00000"/>
                </a:solidFill>
                <a:latin typeface="微软雅黑" panose="020B0503020204020204" pitchFamily="34" charset="-122"/>
                <a:ea typeface="微软雅黑" panose="020B0503020204020204" pitchFamily="34" charset="-122"/>
              </a:rPr>
              <a:t>2012</a:t>
            </a:r>
            <a:r>
              <a:rPr lang="zh-CN" altLang="en-US" dirty="0">
                <a:solidFill>
                  <a:srgbClr val="C00000"/>
                </a:solidFill>
                <a:latin typeface="微软雅黑" panose="020B0503020204020204" pitchFamily="34" charset="-122"/>
                <a:ea typeface="微软雅黑" panose="020B0503020204020204" pitchFamily="34" charset="-122"/>
              </a:rPr>
              <a:t>年</a:t>
            </a:r>
            <a:r>
              <a:rPr lang="en-US" altLang="zh-CN" dirty="0">
                <a:solidFill>
                  <a:srgbClr val="C00000"/>
                </a:solidFill>
                <a:latin typeface="微软雅黑" panose="020B0503020204020204" pitchFamily="34" charset="-122"/>
                <a:ea typeface="微软雅黑" panose="020B0503020204020204" pitchFamily="34" charset="-122"/>
              </a:rPr>
              <a:t>11</a:t>
            </a:r>
            <a:r>
              <a:rPr lang="zh-CN" altLang="en-US" dirty="0">
                <a:solidFill>
                  <a:srgbClr val="C00000"/>
                </a:solidFill>
                <a:latin typeface="微软雅黑" panose="020B0503020204020204" pitchFamily="34" charset="-122"/>
                <a:ea typeface="微软雅黑" panose="020B0503020204020204" pitchFamily="34" charset="-122"/>
              </a:rPr>
              <a:t>月</a:t>
            </a:r>
            <a:r>
              <a:rPr lang="en-US" altLang="zh-CN" dirty="0">
                <a:solidFill>
                  <a:srgbClr val="C00000"/>
                </a:solidFill>
                <a:latin typeface="微软雅黑" panose="020B0503020204020204" pitchFamily="34" charset="-122"/>
                <a:ea typeface="微软雅黑" panose="020B0503020204020204" pitchFamily="34" charset="-122"/>
              </a:rPr>
              <a:t>29</a:t>
            </a:r>
            <a:r>
              <a:rPr lang="zh-CN" altLang="en-US" dirty="0">
                <a:solidFill>
                  <a:srgbClr val="C00000"/>
                </a:solidFill>
                <a:latin typeface="微软雅黑" panose="020B0503020204020204" pitchFamily="34" charset="-122"/>
                <a:ea typeface="微软雅黑" panose="020B0503020204020204" pitchFamily="34" charset="-122"/>
              </a:rPr>
              <a:t>日，新一届中央领导集体在国家博物馆参观</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复兴之路</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展览时，中共中央总书记习近平深情地阐述了“中国梦”。他说：</a:t>
            </a:r>
            <a:endParaRPr lang="en-US" altLang="zh-CN" dirty="0">
              <a:solidFill>
                <a:srgbClr val="C00000"/>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xmlns="" id="{747AAE3F-AAFB-4526-8163-A04D87CC6E4B}"/>
              </a:ext>
            </a:extLst>
          </p:cNvPr>
          <p:cNvGrpSpPr/>
          <p:nvPr/>
        </p:nvGrpSpPr>
        <p:grpSpPr>
          <a:xfrm>
            <a:off x="818947" y="2696118"/>
            <a:ext cx="10690880" cy="2215991"/>
            <a:chOff x="818947" y="2606343"/>
            <a:chExt cx="10690880" cy="2215991"/>
          </a:xfrm>
        </p:grpSpPr>
        <p:sp>
          <p:nvSpPr>
            <p:cNvPr id="20" name="矩形 19">
              <a:extLst>
                <a:ext uri="{FF2B5EF4-FFF2-40B4-BE49-F238E27FC236}">
                  <a16:creationId xmlns:a16="http://schemas.microsoft.com/office/drawing/2014/main" xmlns="" id="{58EDD770-DD38-480A-BC8F-900E9D549832}"/>
                </a:ext>
              </a:extLst>
            </p:cNvPr>
            <p:cNvSpPr/>
            <p:nvPr/>
          </p:nvSpPr>
          <p:spPr>
            <a:xfrm>
              <a:off x="5065486" y="2606343"/>
              <a:ext cx="6444341" cy="2215991"/>
            </a:xfrm>
            <a:prstGeom prst="rect">
              <a:avLst/>
            </a:prstGeom>
          </p:spPr>
          <p:txBody>
            <a:bodyPr wrap="square">
              <a:spAutoFit/>
            </a:bodyPr>
            <a:lstStyle/>
            <a:p>
              <a:pPr algn="just">
                <a:lnSpc>
                  <a:spcPct val="150000"/>
                </a:lnSpc>
              </a:pPr>
              <a:r>
                <a:rPr lang="zh-CN" altLang="en-US" dirty="0">
                  <a:solidFill>
                    <a:srgbClr val="C00000"/>
                  </a:solidFill>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a:t>
              </a:r>
              <a:r>
                <a:rPr lang="zh-CN" altLang="en-US" sz="2000" dirty="0">
                  <a:solidFill>
                    <a:srgbClr val="C00000"/>
                  </a:solidFill>
                  <a:latin typeface="微软雅黑" panose="020B0503020204020204" pitchFamily="34" charset="-122"/>
                  <a:ea typeface="微软雅黑" panose="020B0503020204020204" pitchFamily="34" charset="-122"/>
                </a:rPr>
                <a:t> </a:t>
              </a:r>
            </a:p>
          </p:txBody>
        </p:sp>
        <p:pic>
          <p:nvPicPr>
            <p:cNvPr id="22" name="图片 21" descr="图片包含 红色&#10;&#10;已生成高可信度的说明">
              <a:extLst>
                <a:ext uri="{FF2B5EF4-FFF2-40B4-BE49-F238E27FC236}">
                  <a16:creationId xmlns:a16="http://schemas.microsoft.com/office/drawing/2014/main" xmlns="" id="{AB2F81CC-F060-4162-9118-81DB0E2FB9A8}"/>
                </a:ext>
              </a:extLst>
            </p:cNvPr>
            <p:cNvPicPr>
              <a:picLocks noChangeAspect="1"/>
            </p:cNvPicPr>
            <p:nvPr/>
          </p:nvPicPr>
          <p:blipFill rotWithShape="1">
            <a:blip r:embed="rId8" cstate="screen">
              <a:extLst>
                <a:ext uri="{28A0092B-C50C-407E-A947-70E740481C1C}">
                  <a14:useLocalDpi xmlns:a14="http://schemas.microsoft.com/office/drawing/2010/main" val="0"/>
                </a:ext>
              </a:extLst>
            </a:blip>
            <a:srcRect t="2208" b="10563"/>
            <a:stretch/>
          </p:blipFill>
          <p:spPr>
            <a:xfrm>
              <a:off x="818947" y="2769628"/>
              <a:ext cx="3928721" cy="1933002"/>
            </a:xfrm>
            <a:prstGeom prst="rect">
              <a:avLst/>
            </a:prstGeom>
          </p:spPr>
        </p:pic>
      </p:grpSp>
    </p:spTree>
    <p:extLst>
      <p:ext uri="{BB962C8B-B14F-4D97-AF65-F5344CB8AC3E}">
        <p14:creationId xmlns:p14="http://schemas.microsoft.com/office/powerpoint/2010/main" val="5228343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就坐&#10;&#10;已生成高可信度的说明">
            <a:extLst>
              <a:ext uri="{FF2B5EF4-FFF2-40B4-BE49-F238E27FC236}">
                <a16:creationId xmlns:a16="http://schemas.microsoft.com/office/drawing/2014/main" xmlns="" id="{A96D9DA8-A097-40EA-B2CF-635B283EA430}"/>
              </a:ext>
            </a:extLst>
          </p:cNvPr>
          <p:cNvPicPr>
            <a:picLocks noChangeAspect="1"/>
          </p:cNvPicPr>
          <p:nvPr/>
        </p:nvPicPr>
        <p:blipFill rotWithShape="1">
          <a:blip r:embed="rId7">
            <a:extLst>
              <a:ext uri="{28A0092B-C50C-407E-A947-70E740481C1C}">
                <a14:useLocalDpi xmlns:a14="http://schemas.microsoft.com/office/drawing/2010/main" val="0"/>
              </a:ext>
            </a:extLst>
          </a:blip>
          <a:srcRect b="14737"/>
          <a:stretch/>
        </p:blipFill>
        <p:spPr>
          <a:xfrm>
            <a:off x="0" y="3560763"/>
            <a:ext cx="12192000" cy="3297237"/>
          </a:xfrm>
          <a:prstGeom prst="rect">
            <a:avLst/>
          </a:prstGeom>
        </p:spPr>
      </p:pic>
      <p:sp>
        <p:nvSpPr>
          <p:cNvPr id="17" name="标题 5">
            <a:extLst>
              <a:ext uri="{FF2B5EF4-FFF2-40B4-BE49-F238E27FC236}">
                <a16:creationId xmlns:a16="http://schemas.microsoft.com/office/drawing/2014/main" xmlns="" id="{6A78E95B-9ADA-48BB-9266-115F3D77834A}"/>
              </a:ext>
            </a:extLst>
          </p:cNvPr>
          <p:cNvSpPr txBox="1">
            <a:spLocks/>
          </p:cNvSpPr>
          <p:nvPr>
            <p:custDataLst>
              <p:tags r:id="rId1"/>
            </p:custDataLst>
          </p:nvPr>
        </p:nvSpPr>
        <p:spPr bwMode="auto">
          <a:xfrm>
            <a:off x="4583225" y="1852897"/>
            <a:ext cx="5638577" cy="106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dist">
              <a:lnSpc>
                <a:spcPct val="90000"/>
              </a:lnSpc>
            </a:pPr>
            <a:r>
              <a:rPr lang="zh-CN" altLang="en-US" sz="6600" b="1" dirty="0">
                <a:solidFill>
                  <a:srgbClr val="C00000"/>
                </a:solidFill>
                <a:latin typeface="Arial Black" panose="020B0A04020102020204" pitchFamily="34" charset="0"/>
                <a:ea typeface="黑体" panose="02010609060101010101" pitchFamily="49" charset="-122"/>
              </a:rPr>
              <a:t>中国梦的定义</a:t>
            </a:r>
          </a:p>
        </p:txBody>
      </p:sp>
      <p:sp>
        <p:nvSpPr>
          <p:cNvPr id="18" name="文本占位符 4">
            <a:extLst>
              <a:ext uri="{FF2B5EF4-FFF2-40B4-BE49-F238E27FC236}">
                <a16:creationId xmlns:a16="http://schemas.microsoft.com/office/drawing/2014/main" xmlns="" id="{DFDE32F8-21F3-4A11-9676-6A4DDB94B5AC}"/>
              </a:ext>
            </a:extLst>
          </p:cNvPr>
          <p:cNvSpPr txBox="1">
            <a:spLocks/>
          </p:cNvSpPr>
          <p:nvPr>
            <p:custDataLst>
              <p:tags r:id="rId2"/>
            </p:custDataLst>
          </p:nvPr>
        </p:nvSpPr>
        <p:spPr>
          <a:xfrm>
            <a:off x="2701022" y="2297131"/>
            <a:ext cx="947738" cy="920750"/>
          </a:xfrm>
          <a:prstGeom prst="rect">
            <a:avLst/>
          </a:prstGeom>
        </p:spPr>
        <p:txBody>
          <a:bodyPr lIns="0" tIns="0" rIns="0" bIns="0" anchor="ctr"/>
          <a:lstStyle>
            <a:lvl1pPr marL="357188" indent="-357188" algn="ctr" defTabSz="914400" rtl="0" eaLnBrk="1" latinLnBrk="0" hangingPunct="1">
              <a:lnSpc>
                <a:spcPct val="110000"/>
              </a:lnSpc>
              <a:spcBef>
                <a:spcPts val="1600"/>
              </a:spcBef>
              <a:spcAft>
                <a:spcPts val="0"/>
              </a:spcAft>
              <a:buClr>
                <a:srgbClr val="963B22"/>
              </a:buClr>
              <a:buSzPct val="60000"/>
              <a:buFont typeface="Wingdings" panose="05000000000000000000" pitchFamily="2" charset="2"/>
              <a:buNone/>
              <a:defRPr lang="zh-CN" altLang="en-US" sz="6600" b="0" kern="1200" baseline="0" dirty="0">
                <a:solidFill>
                  <a:schemeClr val="accent1">
                    <a:lumMod val="75000"/>
                  </a:schemeClr>
                </a:solidFill>
                <a:latin typeface="Microsoft YaHei UI" panose="020B0503020204020204" pitchFamily="34" charset="-122"/>
                <a:ea typeface="Microsoft YaHei UI" panose="020B0503020204020204" pitchFamily="34" charset="-122"/>
                <a:cs typeface="+mn-cs"/>
              </a:defRPr>
            </a:lvl1pPr>
            <a:lvl2pPr marL="357188" indent="-285750"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defRPr/>
            </a:pPr>
            <a:r>
              <a:rPr lang="en-US" altLang="zh-CN" sz="11500" b="1" dirty="0">
                <a:solidFill>
                  <a:srgbClr val="C00000"/>
                </a:solidFill>
                <a:latin typeface="微软雅黑" panose="020B0503020204020204" pitchFamily="34" charset="-122"/>
                <a:ea typeface="微软雅黑" panose="020B0503020204020204" pitchFamily="34" charset="-122"/>
              </a:rPr>
              <a:t>2</a:t>
            </a:r>
            <a:endParaRPr lang="en-US" sz="11500" b="1" dirty="0">
              <a:solidFill>
                <a:srgbClr val="C00000"/>
              </a:solidFill>
              <a:latin typeface="微软雅黑" panose="020B0503020204020204" pitchFamily="34" charset="-122"/>
              <a:ea typeface="微软雅黑" panose="020B0503020204020204" pitchFamily="34" charset="-122"/>
            </a:endParaRPr>
          </a:p>
        </p:txBody>
      </p:sp>
      <p:sp>
        <p:nvSpPr>
          <p:cNvPr id="21" name="文本占位符 6">
            <a:extLst>
              <a:ext uri="{FF2B5EF4-FFF2-40B4-BE49-F238E27FC236}">
                <a16:creationId xmlns:a16="http://schemas.microsoft.com/office/drawing/2014/main" xmlns="" id="{FC2A30DE-9223-4052-B57C-1EAD962A7E2B}"/>
              </a:ext>
            </a:extLst>
          </p:cNvPr>
          <p:cNvSpPr txBox="1">
            <a:spLocks/>
          </p:cNvSpPr>
          <p:nvPr>
            <p:custDataLst>
              <p:tags r:id="rId3"/>
            </p:custDataLst>
          </p:nvPr>
        </p:nvSpPr>
        <p:spPr bwMode="auto">
          <a:xfrm>
            <a:off x="4703666" y="3047216"/>
            <a:ext cx="48958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10000"/>
              </a:lnSpc>
              <a:spcBef>
                <a:spcPts val="1600"/>
              </a:spcBef>
              <a:buClr>
                <a:srgbClr val="963B22"/>
              </a:buClr>
              <a:buSzPct val="60000"/>
              <a:buNone/>
            </a:pPr>
            <a:r>
              <a:rPr lang="zh-CN" altLang="en-US" sz="2800" dirty="0">
                <a:solidFill>
                  <a:srgbClr val="C00000"/>
                </a:solidFill>
                <a:latin typeface="黑体" panose="02010609060101010101" pitchFamily="49" charset="-122"/>
                <a:ea typeface="黑体" panose="02010609060101010101" pitchFamily="49" charset="-122"/>
              </a:rPr>
              <a:t>中国梦的定义，中国梦的定义</a:t>
            </a:r>
            <a:endParaRPr lang="en-US" altLang="zh-CN" sz="2800" dirty="0">
              <a:solidFill>
                <a:srgbClr val="C00000"/>
              </a:solidFill>
              <a:latin typeface="黑体" panose="02010609060101010101" pitchFamily="49" charset="-122"/>
              <a:ea typeface="黑体" panose="02010609060101010101" pitchFamily="49" charset="-122"/>
            </a:endParaRPr>
          </a:p>
        </p:txBody>
      </p:sp>
      <p:sp>
        <p:nvSpPr>
          <p:cNvPr id="23" name="矩形 22">
            <a:extLst>
              <a:ext uri="{FF2B5EF4-FFF2-40B4-BE49-F238E27FC236}">
                <a16:creationId xmlns:a16="http://schemas.microsoft.com/office/drawing/2014/main" xmlns="" id="{819F0655-7D99-465C-BF8C-A8653C2FF470}"/>
              </a:ext>
            </a:extLst>
          </p:cNvPr>
          <p:cNvSpPr/>
          <p:nvPr/>
        </p:nvSpPr>
        <p:spPr>
          <a:xfrm>
            <a:off x="2341490" y="1866937"/>
            <a:ext cx="1781139" cy="1781139"/>
          </a:xfrm>
          <a:prstGeom prst="rect">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文本框 16">
            <a:extLst>
              <a:ext uri="{FF2B5EF4-FFF2-40B4-BE49-F238E27FC236}">
                <a16:creationId xmlns:a16="http://schemas.microsoft.com/office/drawing/2014/main" xmlns="" id="{4E18DBA4-2DA6-4354-AE4C-BB7FE01A94E1}"/>
              </a:ext>
            </a:extLst>
          </p:cNvPr>
          <p:cNvSpPr txBox="1">
            <a:spLocks noChangeArrowheads="1"/>
          </p:cNvSpPr>
          <p:nvPr>
            <p:custDataLst>
              <p:tags r:id="rId4"/>
            </p:custDataLst>
          </p:nvPr>
        </p:nvSpPr>
        <p:spPr bwMode="auto">
          <a:xfrm>
            <a:off x="3635487" y="2567006"/>
            <a:ext cx="967216" cy="381000"/>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35560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800"/>
              </a:spcBef>
              <a:buClr>
                <a:srgbClr val="963B22"/>
              </a:buClr>
              <a:buSzPct val="60000"/>
              <a:buNone/>
            </a:pPr>
            <a:r>
              <a:rPr lang="en-US" altLang="zh-CN" sz="3200" dirty="0">
                <a:solidFill>
                  <a:srgbClr val="C00000"/>
                </a:solidFill>
                <a:latin typeface="黑体" panose="02010609060101010101" pitchFamily="49" charset="-122"/>
                <a:ea typeface="黑体" panose="02010609060101010101" pitchFamily="49" charset="-122"/>
              </a:rPr>
              <a:t>Part</a:t>
            </a:r>
            <a:endParaRPr lang="zh-CN" altLang="en-US" sz="3200" dirty="0">
              <a:solidFill>
                <a:srgbClr val="C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4670288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中国梦的定义</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sp>
        <p:nvSpPr>
          <p:cNvPr id="7" name="TextBox 1">
            <a:extLst>
              <a:ext uri="{FF2B5EF4-FFF2-40B4-BE49-F238E27FC236}">
                <a16:creationId xmlns:a16="http://schemas.microsoft.com/office/drawing/2014/main" xmlns="" id="{635AFC31-B32C-4537-A753-868A3E33B264}"/>
              </a:ext>
            </a:extLst>
          </p:cNvPr>
          <p:cNvSpPr txBox="1"/>
          <p:nvPr/>
        </p:nvSpPr>
        <p:spPr>
          <a:xfrm>
            <a:off x="814641" y="2233083"/>
            <a:ext cx="10597646" cy="1754326"/>
          </a:xfrm>
          <a:prstGeom prst="rect">
            <a:avLst/>
          </a:prstGeom>
          <a:noFill/>
        </p:spPr>
        <p:txBody>
          <a:bodyPr wrap="square" rtlCol="0">
            <a:spAutoFit/>
          </a:bodyPr>
          <a:lstStyle/>
          <a:p>
            <a:pPr algn="just">
              <a:lnSpc>
                <a:spcPct val="150000"/>
              </a:lnSpc>
            </a:pPr>
            <a:r>
              <a:rPr lang="zh-CN" altLang="en-US" dirty="0">
                <a:solidFill>
                  <a:srgbClr val="C00000"/>
                </a:solidFill>
                <a:latin typeface="微软雅黑" panose="020B0503020204020204" pitchFamily="34" charset="-122"/>
                <a:ea typeface="微软雅黑" panose="020B0503020204020204" pitchFamily="34" charset="-122"/>
              </a:rPr>
              <a:t>       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endParaRPr lang="en-US" altLang="zh-CN" dirty="0">
              <a:solidFill>
                <a:srgbClr val="C00000"/>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xmlns="" id="{E1436D1F-209F-4A53-900B-6C76C0E5C6BF}"/>
              </a:ext>
            </a:extLst>
          </p:cNvPr>
          <p:cNvGrpSpPr/>
          <p:nvPr/>
        </p:nvGrpSpPr>
        <p:grpSpPr>
          <a:xfrm>
            <a:off x="721407" y="4400392"/>
            <a:ext cx="10784115" cy="1309863"/>
            <a:chOff x="1052512" y="2119137"/>
            <a:chExt cx="9915526" cy="1309863"/>
          </a:xfrm>
        </p:grpSpPr>
        <p:sp>
          <p:nvSpPr>
            <p:cNvPr id="12" name="矩形: 圆角 11">
              <a:extLst>
                <a:ext uri="{FF2B5EF4-FFF2-40B4-BE49-F238E27FC236}">
                  <a16:creationId xmlns:a16="http://schemas.microsoft.com/office/drawing/2014/main" xmlns="" id="{B72CBF15-9E4F-4B29-BBAA-9B7AAC698D42}"/>
                </a:ext>
              </a:extLst>
            </p:cNvPr>
            <p:cNvSpPr/>
            <p:nvPr/>
          </p:nvSpPr>
          <p:spPr>
            <a:xfrm>
              <a:off x="1052512" y="2119137"/>
              <a:ext cx="9915526" cy="1309863"/>
            </a:xfrm>
            <a:prstGeom prst="roundRect">
              <a:avLst/>
            </a:prstGeom>
            <a:solidFill>
              <a:srgbClr val="C0000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14" name="TextBox 1">
              <a:extLst>
                <a:ext uri="{FF2B5EF4-FFF2-40B4-BE49-F238E27FC236}">
                  <a16:creationId xmlns:a16="http://schemas.microsoft.com/office/drawing/2014/main" xmlns="" id="{F990AF6E-F653-4371-8C09-3F8D336CD7F9}"/>
                </a:ext>
              </a:extLst>
            </p:cNvPr>
            <p:cNvSpPr txBox="1"/>
            <p:nvPr/>
          </p:nvSpPr>
          <p:spPr>
            <a:xfrm>
              <a:off x="1138237" y="2282390"/>
              <a:ext cx="9744076" cy="799706"/>
            </a:xfrm>
            <a:prstGeom prst="rect">
              <a:avLst/>
            </a:prstGeom>
            <a:noFill/>
          </p:spPr>
          <p:txBody>
            <a:bodyPr wrap="square" rtlCol="0">
              <a:spAutoFit/>
            </a:bodyPr>
            <a:lstStyle/>
            <a:p>
              <a:pPr algn="just">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a:t>
              </a:r>
              <a:r>
                <a:rPr lang="zh-CN" altLang="en-US" sz="1555" dirty="0">
                  <a:solidFill>
                    <a:schemeClr val="bg1"/>
                  </a:solidFill>
                  <a:latin typeface="微软雅黑" panose="020B0503020204020204" pitchFamily="34" charset="-122"/>
                  <a:ea typeface="微软雅黑" panose="020B0503020204020204" pitchFamily="34" charset="-122"/>
                </a:rPr>
                <a:t> </a:t>
              </a:r>
            </a:p>
          </p:txBody>
        </p:sp>
      </p:grpSp>
    </p:spTree>
    <p:extLst>
      <p:ext uri="{BB962C8B-B14F-4D97-AF65-F5344CB8AC3E}">
        <p14:creationId xmlns:p14="http://schemas.microsoft.com/office/powerpoint/2010/main" val="179195278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000"/>
                                        <p:tgtEl>
                                          <p:spTgt spid="7"/>
                                        </p:tgtEl>
                                      </p:cBhvr>
                                    </p:animEffect>
                                  </p:childTnLst>
                                </p:cTn>
                              </p:par>
                            </p:childTnLst>
                          </p:cTn>
                        </p:par>
                        <p:par>
                          <p:cTn id="8" fill="hold">
                            <p:stCondLst>
                              <p:cond delay="3000"/>
                            </p:stCondLst>
                            <p:childTnLst>
                              <p:par>
                                <p:cTn id="9" presetID="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中国梦的定义</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sp>
        <p:nvSpPr>
          <p:cNvPr id="6" name="矩形: 圆角 5">
            <a:extLst>
              <a:ext uri="{FF2B5EF4-FFF2-40B4-BE49-F238E27FC236}">
                <a16:creationId xmlns:a16="http://schemas.microsoft.com/office/drawing/2014/main" xmlns="" id="{7F0BCEDC-AD81-4914-8E09-C6C6D56791F4}"/>
              </a:ext>
            </a:extLst>
          </p:cNvPr>
          <p:cNvSpPr/>
          <p:nvPr/>
        </p:nvSpPr>
        <p:spPr>
          <a:xfrm>
            <a:off x="761316" y="1806653"/>
            <a:ext cx="6172200" cy="4400550"/>
          </a:xfrm>
          <a:prstGeom prst="roundRect">
            <a:avLst>
              <a:gd name="adj" fmla="val 9411"/>
            </a:avLst>
          </a:prstGeom>
          <a:solidFill>
            <a:srgbClr val="C0000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7" name="TextBox 7">
            <a:extLst>
              <a:ext uri="{FF2B5EF4-FFF2-40B4-BE49-F238E27FC236}">
                <a16:creationId xmlns:a16="http://schemas.microsoft.com/office/drawing/2014/main" xmlns="" id="{BC793957-F67F-4016-B72A-19A909A891A0}"/>
              </a:ext>
            </a:extLst>
          </p:cNvPr>
          <p:cNvSpPr txBox="1"/>
          <p:nvPr/>
        </p:nvSpPr>
        <p:spPr>
          <a:xfrm>
            <a:off x="7275124" y="1806653"/>
            <a:ext cx="4173244" cy="4247317"/>
          </a:xfrm>
          <a:prstGeom prst="rect">
            <a:avLst/>
          </a:prstGeom>
          <a:noFill/>
        </p:spPr>
        <p:txBody>
          <a:bodyPr wrap="square" rtlCol="0">
            <a:spAutoFit/>
          </a:bodyPr>
          <a:lstStyle/>
          <a:p>
            <a:pPr algn="just">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中国梦，</a:t>
            </a:r>
            <a:r>
              <a:rPr lang="zh-CN" altLang="en-US" dirty="0">
                <a:solidFill>
                  <a:srgbClr val="C00000"/>
                </a:solidFill>
                <a:latin typeface="微软雅黑" panose="020B0503020204020204" pitchFamily="34" charset="-122"/>
                <a:ea typeface="微软雅黑" panose="020B0503020204020204"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grpSp>
        <p:nvGrpSpPr>
          <p:cNvPr id="10" name="组合 9">
            <a:extLst>
              <a:ext uri="{FF2B5EF4-FFF2-40B4-BE49-F238E27FC236}">
                <a16:creationId xmlns:a16="http://schemas.microsoft.com/office/drawing/2014/main" xmlns="" id="{03FD759B-77DC-464F-AF45-2ED3C29A916D}"/>
              </a:ext>
            </a:extLst>
          </p:cNvPr>
          <p:cNvGrpSpPr/>
          <p:nvPr/>
        </p:nvGrpSpPr>
        <p:grpSpPr>
          <a:xfrm>
            <a:off x="1167944" y="2215304"/>
            <a:ext cx="5421193" cy="3623052"/>
            <a:chOff x="790853" y="2095986"/>
            <a:chExt cx="5421193" cy="3623052"/>
          </a:xfrm>
        </p:grpSpPr>
        <p:pic>
          <p:nvPicPr>
            <p:cNvPr id="11" name="Picture 14" descr="http://img3.jike.com/get?name=T1RphrByJg1RCvBVdK">
              <a:extLst>
                <a:ext uri="{FF2B5EF4-FFF2-40B4-BE49-F238E27FC236}">
                  <a16:creationId xmlns:a16="http://schemas.microsoft.com/office/drawing/2014/main" xmlns="" id="{BB25A137-7A22-4E35-93F6-5DE112387EAF}"/>
                </a:ext>
              </a:extLst>
            </p:cNvPr>
            <p:cNvPicPr>
              <a:picLocks noChangeAspect="1" noChangeArrowheads="1"/>
            </p:cNvPicPr>
            <p:nvPr/>
          </p:nvPicPr>
          <p:blipFill rotWithShape="1">
            <a:blip r:embed="rId8" cstate="email">
              <a:extLst>
                <a:ext uri="{BEBA8EAE-BF5A-486C-A8C5-ECC9F3942E4B}">
                  <a14:imgProps xmlns:a14="http://schemas.microsoft.com/office/drawing/2010/main">
                    <a14:imgLayer r:embed="rId9">
                      <a14:imgEffect>
                        <a14:saturation sat="300000"/>
                      </a14:imgEffect>
                    </a14:imgLayer>
                  </a14:imgProps>
                </a:ext>
              </a:extLst>
            </a:blip>
            <a:srcRect l="33617" t="16403" r="15715"/>
            <a:stretch>
              <a:fillRect/>
            </a:stretch>
          </p:blipFill>
          <p:spPr bwMode="auto">
            <a:xfrm>
              <a:off x="3502367" y="2095986"/>
              <a:ext cx="2709679" cy="36122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a:extLst>
                <a:ext uri="{FF2B5EF4-FFF2-40B4-BE49-F238E27FC236}">
                  <a16:creationId xmlns:a16="http://schemas.microsoft.com/office/drawing/2014/main" xmlns="" id="{D53EE4E2-E2B1-4677-A85C-82F1C344D653}"/>
                </a:ext>
              </a:extLst>
            </p:cNvPr>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790853" y="2095986"/>
              <a:ext cx="2582719" cy="36230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279837005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AF1D4007-3052-49D5-9B25-A76BAE5924CC}"/>
              </a:ext>
            </a:extLst>
          </p:cNvPr>
          <p:cNvSpPr/>
          <p:nvPr/>
        </p:nvSpPr>
        <p:spPr>
          <a:xfrm>
            <a:off x="709861" y="5237559"/>
            <a:ext cx="10828995" cy="1341050"/>
          </a:xfrm>
          <a:prstGeom prst="rect">
            <a:avLst/>
          </a:prstGeom>
          <a:solidFill>
            <a:srgbClr val="C00000"/>
          </a:solidFill>
          <a:ln>
            <a:noFill/>
          </a:ln>
        </p:spPr>
        <p:style>
          <a:lnRef idx="2">
            <a:schemeClr val="dk1"/>
          </a:lnRef>
          <a:fillRef idx="1">
            <a:schemeClr val="lt1"/>
          </a:fillRef>
          <a:effectRef idx="0">
            <a:schemeClr val="dk1"/>
          </a:effectRef>
          <a:fontRef idx="minor">
            <a:schemeClr val="dk1"/>
          </a:fontRef>
        </p:style>
        <p:txBody>
          <a:bodyPr rtlCol="0" anchor="ctr"/>
          <a:lstStyle/>
          <a:p>
            <a:pPr algn="ctr" fontAlgn="base">
              <a:defRPr/>
            </a:pPr>
            <a:endParaRPr lang="zh-CN" altLang="en-US" sz="1350" dirty="0">
              <a:solidFill>
                <a:prstClr val="white"/>
              </a:solidFill>
            </a:endParaRPr>
          </a:p>
        </p:txBody>
      </p:sp>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中国梦的定义</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sp>
        <p:nvSpPr>
          <p:cNvPr id="7" name="矩形 6">
            <a:extLst>
              <a:ext uri="{FF2B5EF4-FFF2-40B4-BE49-F238E27FC236}">
                <a16:creationId xmlns:a16="http://schemas.microsoft.com/office/drawing/2014/main" xmlns="" id="{C5054949-7789-4391-8118-7C13C4F08186}"/>
              </a:ext>
            </a:extLst>
          </p:cNvPr>
          <p:cNvSpPr/>
          <p:nvPr/>
        </p:nvSpPr>
        <p:spPr>
          <a:xfrm>
            <a:off x="3809466" y="1567545"/>
            <a:ext cx="7729391" cy="3483428"/>
          </a:xfrm>
          <a:prstGeom prst="rect">
            <a:avLst/>
          </a:prstGeom>
          <a:solidFill>
            <a:srgbClr val="C00000"/>
          </a:solidFill>
          <a:ln>
            <a:noFill/>
          </a:ln>
        </p:spPr>
        <p:style>
          <a:lnRef idx="2">
            <a:schemeClr val="dk1"/>
          </a:lnRef>
          <a:fillRef idx="1">
            <a:schemeClr val="lt1"/>
          </a:fillRef>
          <a:effectRef idx="0">
            <a:schemeClr val="dk1"/>
          </a:effectRef>
          <a:fontRef idx="minor">
            <a:schemeClr val="dk1"/>
          </a:fontRef>
        </p:style>
        <p:txBody>
          <a:bodyPr rtlCol="0" anchor="ctr"/>
          <a:lstStyle/>
          <a:p>
            <a:pPr algn="ctr" fontAlgn="base">
              <a:defRPr/>
            </a:pPr>
            <a:endParaRPr lang="zh-CN" altLang="en-US" sz="1350" dirty="0">
              <a:solidFill>
                <a:prstClr val="white"/>
              </a:solidFill>
            </a:endParaRPr>
          </a:p>
        </p:txBody>
      </p:sp>
      <p:sp>
        <p:nvSpPr>
          <p:cNvPr id="21" name="矩形 20">
            <a:extLst>
              <a:ext uri="{FF2B5EF4-FFF2-40B4-BE49-F238E27FC236}">
                <a16:creationId xmlns:a16="http://schemas.microsoft.com/office/drawing/2014/main" xmlns="" id="{4EFE234C-E3E3-4F5A-B7FB-AA682BDDE17A}"/>
              </a:ext>
            </a:extLst>
          </p:cNvPr>
          <p:cNvSpPr/>
          <p:nvPr/>
        </p:nvSpPr>
        <p:spPr>
          <a:xfrm>
            <a:off x="3942815" y="2266949"/>
            <a:ext cx="7596042" cy="1705403"/>
          </a:xfrm>
          <a:prstGeom prst="rect">
            <a:avLst/>
          </a:prstGeom>
        </p:spPr>
        <p:txBody>
          <a:bodyPr wrap="square">
            <a:spAutoFit/>
          </a:bodyPr>
          <a:lstStyle/>
          <a:p>
            <a:pPr fontAlgn="base">
              <a:lnSpc>
                <a:spcPct val="150000"/>
              </a:lnSpc>
              <a:defRPr/>
            </a:pPr>
            <a:r>
              <a:rPr lang="zh-CN" altLang="en-US" dirty="0">
                <a:solidFill>
                  <a:schemeClr val="bg1"/>
                </a:solidFill>
                <a:latin typeface="微软雅黑" panose="020B0503020204020204" pitchFamily="34" charset="-122"/>
                <a:ea typeface="微软雅黑" panose="020B0503020204020204" pitchFamily="34" charset="-122"/>
              </a:rPr>
              <a:t>历史学家金冲及在</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二十世纪中国史纲</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中说：</a:t>
            </a:r>
            <a:r>
              <a:rPr lang="zh-CN" altLang="en-US" b="1" dirty="0">
                <a:solidFill>
                  <a:schemeClr val="bg1"/>
                </a:solidFill>
                <a:latin typeface="微软雅黑" panose="020B0503020204020204" pitchFamily="34" charset="-122"/>
                <a:ea typeface="微软雅黑" panose="020B0503020204020204" pitchFamily="34" charset="-122"/>
              </a:rPr>
              <a:t>“实现中华民族的伟大复兴，在整个二十世纪一直是中国无数志士仁人顽强追求的目标，一直是时代潮流中的突出主题。</a:t>
            </a:r>
            <a:r>
              <a:rPr lang="zh-CN" altLang="en-US" dirty="0">
                <a:solidFill>
                  <a:schemeClr val="bg1"/>
                </a:solidFill>
                <a:latin typeface="微软雅黑" panose="020B0503020204020204" pitchFamily="34" charset="-122"/>
                <a:ea typeface="微软雅黑" panose="020B0503020204020204" pitchFamily="34" charset="-122"/>
              </a:rPr>
              <a:t>中国的革命也好，建设也好，改革也好，归根到底是为了实现这个目标。这可以说是贯穿二十世纪中国历史的基本线索。”</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xmlns="" id="{668CC824-053C-4E18-BF92-6871DE53C0DC}"/>
              </a:ext>
            </a:extLst>
          </p:cNvPr>
          <p:cNvSpPr/>
          <p:nvPr/>
        </p:nvSpPr>
        <p:spPr>
          <a:xfrm>
            <a:off x="766581" y="5400253"/>
            <a:ext cx="10715558" cy="1015663"/>
          </a:xfrm>
          <a:prstGeom prst="rect">
            <a:avLst/>
          </a:prstGeom>
          <a:noFill/>
        </p:spPr>
        <p:txBody>
          <a:bodyPr wrap="square">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正是有了中国共产党，近代以来激荡在中华儿女内心深处的民族复兴的梦想渐渐明晰起来，并在革命、建设和改革的不同历史时期呈现出渐次递进的实现阶段和表现形式。</a:t>
            </a:r>
            <a:r>
              <a:rPr lang="zh-CN" altLang="en-US" b="1" dirty="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endParaRPr>
          </a:p>
        </p:txBody>
      </p:sp>
      <p:pic>
        <p:nvPicPr>
          <p:cNvPr id="5" name="图片 4">
            <a:extLst>
              <a:ext uri="{FF2B5EF4-FFF2-40B4-BE49-F238E27FC236}">
                <a16:creationId xmlns:a16="http://schemas.microsoft.com/office/drawing/2014/main" xmlns="" id="{427F3483-25D0-45B1-BC74-5ACA62EC22B8}"/>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4874" y="1483601"/>
            <a:ext cx="2763901" cy="3506060"/>
          </a:xfrm>
          <a:prstGeom prst="rect">
            <a:avLst/>
          </a:prstGeom>
        </p:spPr>
      </p:pic>
    </p:spTree>
    <p:extLst>
      <p:ext uri="{BB962C8B-B14F-4D97-AF65-F5344CB8AC3E}">
        <p14:creationId xmlns:p14="http://schemas.microsoft.com/office/powerpoint/2010/main" val="27445964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CE491EC8-A82E-48AE-8538-6F8C788CD54A}"/>
              </a:ext>
            </a:extLst>
          </p:cNvPr>
          <p:cNvSpPr/>
          <p:nvPr>
            <p:custDataLst>
              <p:tags r:id="rId1"/>
            </p:custDataLst>
          </p:nvPr>
        </p:nvSpPr>
        <p:spPr>
          <a:xfrm>
            <a:off x="0" y="398464"/>
            <a:ext cx="12192000" cy="750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a:extLst>
              <a:ext uri="{FF2B5EF4-FFF2-40B4-BE49-F238E27FC236}">
                <a16:creationId xmlns:a16="http://schemas.microsoft.com/office/drawing/2014/main" xmlns="" id="{6075FB88-7E39-4887-97BB-04D08B8DC88F}"/>
              </a:ext>
            </a:extLst>
          </p:cNvPr>
          <p:cNvSpPr/>
          <p:nvPr>
            <p:custDataLst>
              <p:tags r:id="rId2"/>
            </p:custDataLst>
          </p:nvPr>
        </p:nvSpPr>
        <p:spPr>
          <a:xfrm>
            <a:off x="413432" y="260775"/>
            <a:ext cx="1044575" cy="1044575"/>
          </a:xfrm>
          <a:prstGeom prst="ellipse">
            <a:avLst/>
          </a:prstGeom>
          <a:solidFill>
            <a:srgbClr val="FFF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600" b="1" dirty="0">
              <a:solidFill>
                <a:srgbClr val="FFFFFF"/>
              </a:solidFill>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xmlns="" id="{9ACF9413-1AD4-4AEB-A7E8-EA96BF2FE6FD}"/>
              </a:ext>
            </a:extLst>
          </p:cNvPr>
          <p:cNvSpPr txBox="1"/>
          <p:nvPr>
            <p:custDataLst>
              <p:tags r:id="rId3"/>
            </p:custDataLst>
          </p:nvPr>
        </p:nvSpPr>
        <p:spPr>
          <a:xfrm>
            <a:off x="1679794" y="402777"/>
            <a:ext cx="3051864" cy="731544"/>
          </a:xfrm>
          <a:prstGeom prst="rect">
            <a:avLst/>
          </a:prstGeom>
          <a:noFill/>
        </p:spPr>
        <p:txBody>
          <a:bodyPr lIns="0" tIns="0" rIns="0" bIns="0" anchor="ctr"/>
          <a:lstStyle/>
          <a:p>
            <a:pPr algn="dist">
              <a:defRPr/>
            </a:pPr>
            <a:r>
              <a:rPr lang="zh-CN" altLang="en-US" sz="3600" b="1" dirty="0">
                <a:solidFill>
                  <a:schemeClr val="bg1"/>
                </a:solidFill>
                <a:latin typeface="微软雅黑" panose="020B0503020204020204" pitchFamily="34" charset="-122"/>
                <a:ea typeface="微软雅黑" panose="020B0503020204020204" pitchFamily="34" charset="-122"/>
              </a:rPr>
              <a:t>中国梦的定义</a:t>
            </a:r>
          </a:p>
        </p:txBody>
      </p:sp>
      <p:pic>
        <p:nvPicPr>
          <p:cNvPr id="3" name="图形 2">
            <a:extLst>
              <a:ext uri="{FF2B5EF4-FFF2-40B4-BE49-F238E27FC236}">
                <a16:creationId xmlns:a16="http://schemas.microsoft.com/office/drawing/2014/main" xmlns="" id="{712BF0E5-6A0E-4CB7-8092-382A1210861D}"/>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2614" y="377925"/>
            <a:ext cx="786209" cy="785424"/>
          </a:xfrm>
          <a:prstGeom prst="rect">
            <a:avLst/>
          </a:prstGeom>
        </p:spPr>
      </p:pic>
      <p:sp>
        <p:nvSpPr>
          <p:cNvPr id="6" name="五边形 11">
            <a:extLst>
              <a:ext uri="{FF2B5EF4-FFF2-40B4-BE49-F238E27FC236}">
                <a16:creationId xmlns:a16="http://schemas.microsoft.com/office/drawing/2014/main" xmlns="" id="{7CAA9196-0908-4E36-AA2F-13A8B781CD39}"/>
              </a:ext>
            </a:extLst>
          </p:cNvPr>
          <p:cNvSpPr/>
          <p:nvPr/>
        </p:nvSpPr>
        <p:spPr bwMode="auto">
          <a:xfrm>
            <a:off x="1107310" y="5294892"/>
            <a:ext cx="9898309" cy="867123"/>
          </a:xfrm>
          <a:prstGeom prst="homePlate">
            <a:avLst>
              <a:gd name="adj" fmla="val 0"/>
            </a:avLst>
          </a:prstGeom>
          <a:solidFill>
            <a:srgbClr val="C00000"/>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1600" tIns="50800" rIns="101600" bIns="50800" numCol="1" rtlCol="0" anchor="t" anchorCtr="0" compatLnSpc="1"/>
          <a:lstStyle/>
          <a:p>
            <a:endParaRPr lang="zh-CN" altLang="en-US" dirty="0">
              <a:latin typeface="Arial" panose="020B0604020202020204" pitchFamily="34" charset="0"/>
            </a:endParaRPr>
          </a:p>
        </p:txBody>
      </p:sp>
      <p:sp>
        <p:nvSpPr>
          <p:cNvPr id="7" name="矩形 47">
            <a:extLst>
              <a:ext uri="{FF2B5EF4-FFF2-40B4-BE49-F238E27FC236}">
                <a16:creationId xmlns:a16="http://schemas.microsoft.com/office/drawing/2014/main" xmlns="" id="{42B9D7BD-4504-40F3-9254-7618E945FD1F}"/>
              </a:ext>
            </a:extLst>
          </p:cNvPr>
          <p:cNvSpPr>
            <a:spLocks noChangeArrowheads="1"/>
          </p:cNvSpPr>
          <p:nvPr/>
        </p:nvSpPr>
        <p:spPr bwMode="auto">
          <a:xfrm>
            <a:off x="1207105" y="3080428"/>
            <a:ext cx="9798514"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党的</a:t>
            </a:r>
            <a:r>
              <a:rPr lang="zh-CN" altLang="en-US" b="1" dirty="0">
                <a:solidFill>
                  <a:srgbClr val="C00000"/>
                </a:solidFill>
                <a:latin typeface="微软雅黑" panose="020B0503020204020204" pitchFamily="34" charset="-122"/>
                <a:ea typeface="微软雅黑" panose="020B0503020204020204" pitchFamily="34" charset="-122"/>
              </a:rPr>
              <a:t>十八大</a:t>
            </a:r>
            <a:r>
              <a:rPr lang="zh-CN" altLang="en-US" dirty="0">
                <a:solidFill>
                  <a:srgbClr val="C00000"/>
                </a:solidFill>
                <a:latin typeface="微软雅黑" panose="020B0503020204020204" pitchFamily="34" charset="-122"/>
                <a:ea typeface="微软雅黑" panose="020B0503020204020204" pitchFamily="34" charset="-122"/>
              </a:rPr>
              <a:t>指出，建设中国特色社主义的总任务，是实现社会主义现代化和中华民族伟大复兴。</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ABE5F043-7698-47C7-8093-643203F285C9}"/>
              </a:ext>
            </a:extLst>
          </p:cNvPr>
          <p:cNvSpPr/>
          <p:nvPr/>
        </p:nvSpPr>
        <p:spPr>
          <a:xfrm>
            <a:off x="1282750" y="2989722"/>
            <a:ext cx="1314873" cy="40500"/>
          </a:xfrm>
          <a:prstGeom prst="rect">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1" name="矩形 10">
            <a:extLst>
              <a:ext uri="{FF2B5EF4-FFF2-40B4-BE49-F238E27FC236}">
                <a16:creationId xmlns:a16="http://schemas.microsoft.com/office/drawing/2014/main" xmlns="" id="{B3476E3E-B8F8-492F-A429-B8AA1867D009}"/>
              </a:ext>
            </a:extLst>
          </p:cNvPr>
          <p:cNvSpPr/>
          <p:nvPr/>
        </p:nvSpPr>
        <p:spPr>
          <a:xfrm>
            <a:off x="1897601" y="3002974"/>
            <a:ext cx="2663506" cy="40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2" name="矩形 47">
            <a:extLst>
              <a:ext uri="{FF2B5EF4-FFF2-40B4-BE49-F238E27FC236}">
                <a16:creationId xmlns:a16="http://schemas.microsoft.com/office/drawing/2014/main" xmlns="" id="{A9796C00-081B-4DA0-93C8-A1E8C5AFEC81}"/>
              </a:ext>
            </a:extLst>
          </p:cNvPr>
          <p:cNvSpPr>
            <a:spLocks noChangeArrowheads="1"/>
          </p:cNvSpPr>
          <p:nvPr/>
        </p:nvSpPr>
        <p:spPr bwMode="auto">
          <a:xfrm>
            <a:off x="1207105" y="4025817"/>
            <a:ext cx="9798514"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r>
              <a:rPr lang="zh-CN" altLang="en-US" dirty="0">
                <a:solidFill>
                  <a:srgbClr val="C00000"/>
                </a:solidFill>
                <a:latin typeface="微软雅黑" panose="020B0503020204020204" pitchFamily="34" charset="-122"/>
                <a:ea typeface="微软雅黑" panose="020B0503020204020204" pitchFamily="34" charset="-122"/>
              </a:rPr>
              <a:t>建设中国特色社会主义，把我国建设成为富强民主文明和谐的社会主义现代化国家，是当代中国最大的政治任务，是全党全国各族人民共同的理想和奋斗目标。</a:t>
            </a:r>
          </a:p>
        </p:txBody>
      </p:sp>
      <p:sp>
        <p:nvSpPr>
          <p:cNvPr id="14" name="矩形 13">
            <a:extLst>
              <a:ext uri="{FF2B5EF4-FFF2-40B4-BE49-F238E27FC236}">
                <a16:creationId xmlns:a16="http://schemas.microsoft.com/office/drawing/2014/main" xmlns="" id="{7F381C70-1D4B-4FCF-821A-4F714FAEA7F8}"/>
              </a:ext>
            </a:extLst>
          </p:cNvPr>
          <p:cNvSpPr/>
          <p:nvPr/>
        </p:nvSpPr>
        <p:spPr>
          <a:xfrm>
            <a:off x="1282750" y="3935111"/>
            <a:ext cx="1314873" cy="40500"/>
          </a:xfrm>
          <a:prstGeom prst="rect">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5" name="矩形 14">
            <a:extLst>
              <a:ext uri="{FF2B5EF4-FFF2-40B4-BE49-F238E27FC236}">
                <a16:creationId xmlns:a16="http://schemas.microsoft.com/office/drawing/2014/main" xmlns="" id="{29AEBD9F-3C1F-4769-A882-C932BA5EA2F9}"/>
              </a:ext>
            </a:extLst>
          </p:cNvPr>
          <p:cNvSpPr/>
          <p:nvPr/>
        </p:nvSpPr>
        <p:spPr>
          <a:xfrm>
            <a:off x="1897601" y="3935111"/>
            <a:ext cx="2663506" cy="40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6" name="TextBox 1">
            <a:extLst>
              <a:ext uri="{FF2B5EF4-FFF2-40B4-BE49-F238E27FC236}">
                <a16:creationId xmlns:a16="http://schemas.microsoft.com/office/drawing/2014/main" xmlns="" id="{A87EE1CF-A934-40E7-8C91-3FBED9E9FFED}"/>
              </a:ext>
            </a:extLst>
          </p:cNvPr>
          <p:cNvSpPr txBox="1"/>
          <p:nvPr/>
        </p:nvSpPr>
        <p:spPr>
          <a:xfrm>
            <a:off x="1345227" y="5442926"/>
            <a:ext cx="9660392" cy="571054"/>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sz="3110" dirty="0">
                <a:ln w="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党的十八大把这一总目标具体分解为两个百年的目标</a:t>
            </a:r>
          </a:p>
        </p:txBody>
      </p:sp>
      <p:pic>
        <p:nvPicPr>
          <p:cNvPr id="17" name="图片 16">
            <a:extLst>
              <a:ext uri="{FF2B5EF4-FFF2-40B4-BE49-F238E27FC236}">
                <a16:creationId xmlns:a16="http://schemas.microsoft.com/office/drawing/2014/main" xmlns="" id="{0E0A832A-0CE1-4997-A73F-409AC23EA1E0}"/>
              </a:ext>
            </a:extLst>
          </p:cNvPr>
          <p:cNvPicPr>
            <a:picLocks noChangeAspect="1"/>
          </p:cNvPicPr>
          <p:nvPr/>
        </p:nvPicPr>
        <p:blipFill>
          <a:blip r:embed="rId8" cstate="screen">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537252" y="1683010"/>
            <a:ext cx="1038423" cy="1037386"/>
          </a:xfrm>
          <a:prstGeom prst="rect">
            <a:avLst/>
          </a:prstGeom>
        </p:spPr>
      </p:pic>
    </p:spTree>
    <p:extLst>
      <p:ext uri="{BB962C8B-B14F-4D97-AF65-F5344CB8AC3E}">
        <p14:creationId xmlns:p14="http://schemas.microsoft.com/office/powerpoint/2010/main" val="11777728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par>
                          <p:cTn id="17" fill="hold">
                            <p:stCondLst>
                              <p:cond delay="1750"/>
                            </p:stCondLst>
                            <p:childTnLst>
                              <p:par>
                                <p:cTn id="18" presetID="14" presetClass="entr" presetSubtype="1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750"/>
                                        <p:tgtEl>
                                          <p:spTgt spid="7"/>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750"/>
                                        <p:tgtEl>
                                          <p:spTgt spid="15"/>
                                        </p:tgtEl>
                                      </p:cBhvr>
                                    </p:animEffect>
                                  </p:childTnLst>
                                </p:cTn>
                              </p:par>
                            </p:childTnLst>
                          </p:cTn>
                        </p:par>
                        <p:par>
                          <p:cTn id="29" fill="hold">
                            <p:stCondLst>
                              <p:cond delay="3750"/>
                            </p:stCondLst>
                            <p:childTnLst>
                              <p:par>
                                <p:cTn id="30" presetID="14" presetClass="entr" presetSubtype="1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750"/>
                                        <p:tgtEl>
                                          <p:spTgt spid="12"/>
                                        </p:tgtEl>
                                      </p:cBhvr>
                                    </p:animEffect>
                                  </p:childTnLst>
                                </p:cTn>
                              </p:par>
                            </p:childTnLst>
                          </p:cTn>
                        </p:par>
                        <p:par>
                          <p:cTn id="33" fill="hold">
                            <p:stCondLst>
                              <p:cond delay="4500"/>
                            </p:stCondLst>
                            <p:childTnLst>
                              <p:par>
                                <p:cTn id="34" presetID="2" presetClass="entr" presetSubtype="4"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500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0" grpId="0" animBg="1"/>
      <p:bldP spid="11" grpId="0" animBg="1"/>
      <p:bldP spid="12" grpId="0"/>
      <p:bldP spid="14" grpId="0" animBg="1"/>
      <p:bldP spid="15" grpId="0" animBg="1"/>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标题 5"/>
</p:tagLst>
</file>

<file path=ppt/tags/tag10.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文本占位符 6"/>
</p:tagLst>
</file>

<file path=ppt/tags/tag11.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文本框 16"/>
</p:tagLst>
</file>

<file path=ppt/tags/tag12.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13.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14.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15.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16.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17.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18.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19.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2.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文本占位符 4"/>
</p:tagLst>
</file>

<file path=ppt/tags/tag20.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21.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22.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23.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24.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25.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26.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27.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标题 5"/>
</p:tagLst>
</file>

<file path=ppt/tags/tag28.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文本占位符 4"/>
</p:tagLst>
</file>

<file path=ppt/tags/tag29.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文本占位符 6"/>
</p:tagLst>
</file>

<file path=ppt/tags/tag30.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文本框 16"/>
</p:tagLst>
</file>

<file path=ppt/tags/tag31.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32.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33.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34.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35.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36.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37.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38.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39.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4.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文本框 16"/>
</p:tagLst>
</file>

<file path=ppt/tags/tag40.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41.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42.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43.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44.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45.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46.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47.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48.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49.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5.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Rectangle 42"/>
</p:tagLst>
</file>

<file path=ppt/tags/tag50.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51.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6.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Oval 27"/>
</p:tagLst>
</file>

<file path=ppt/tags/tag7.xml><?xml version="1.0" encoding="utf-8"?>
<p:tagLst xmlns:a="http://schemas.openxmlformats.org/drawingml/2006/main" xmlns:r="http://schemas.openxmlformats.org/officeDocument/2006/relationships" xmlns:p="http://schemas.openxmlformats.org/presentationml/2006/main">
  <p:tag name="MH" val="20170916180457"/>
  <p:tag name="MH_LIBRARY" val="GRAPHIC"/>
  <p:tag name="MH_ORDER" val="TextBox 31"/>
</p:tagLst>
</file>

<file path=ppt/tags/tag8.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标题 5"/>
</p:tagLst>
</file>

<file path=ppt/tags/tag9.xml><?xml version="1.0" encoding="utf-8"?>
<p:tagLst xmlns:a="http://schemas.openxmlformats.org/drawingml/2006/main" xmlns:r="http://schemas.openxmlformats.org/officeDocument/2006/relationships" xmlns:p="http://schemas.openxmlformats.org/presentationml/2006/main">
  <p:tag name="MH" val="20170916174322"/>
  <p:tag name="MH_LIBRARY" val="GRAPHIC"/>
  <p:tag name="MH_ORDER" val="文本占位符 4"/>
</p:tagLst>
</file>

<file path=ppt/theme/theme1.xml><?xml version="1.0" encoding="utf-8"?>
<a:theme xmlns:a="http://schemas.openxmlformats.org/drawingml/2006/main" name="Office 主题​​">
  <a:themeElements>
    <a:clrScheme name="自定义 30">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C00000"/>
      </a:hlink>
      <a:folHlink>
        <a:srgbClr val="FF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C00000"/>
        </a:solidFill>
        <a:ln w="9525">
          <a:noFill/>
          <a:round/>
        </a:ln>
      </a:spPr>
      <a:bodyPr anchor="ctr"/>
      <a:lstStyle>
        <a:defPPr algn="ctr" eaLnBrk="1" hangingPunct="1">
          <a:defRPr dirty="0">
            <a:solidFill>
              <a:srgbClr val="FFFFFF"/>
            </a:solidFill>
            <a:ea typeface="微软雅黑" panose="020B0503020204020204" pitchFamily="34"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TotalTime>
  <Words>1652</Words>
  <Application>Microsoft Office PowerPoint</Application>
  <PresentationFormat>宽屏</PresentationFormat>
  <Paragraphs>102</Paragraphs>
  <Slides>19</Slides>
  <Notes>19</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UKIJ Qolyazma</vt:lpstr>
      <vt:lpstr>黑体</vt:lpstr>
      <vt:lpstr>Arial</vt:lpstr>
      <vt:lpstr>等线</vt:lpstr>
      <vt:lpstr>Segoe UI Emoji</vt:lpstr>
      <vt:lpstr>方正康体简体</vt:lpstr>
      <vt:lpstr>宋体</vt:lpstr>
      <vt:lpstr>Arial Black</vt:lpstr>
      <vt:lpstr>Wingdings</vt:lpstr>
      <vt:lpstr>华文中宋</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幻页科技</dc:creator>
  <cp:lastModifiedBy>Administrator</cp:lastModifiedBy>
  <cp:revision>29</cp:revision>
  <dcterms:created xsi:type="dcterms:W3CDTF">2017-09-16T09:02:01Z</dcterms:created>
  <dcterms:modified xsi:type="dcterms:W3CDTF">2017-10-08T05:02:35Z</dcterms:modified>
</cp:coreProperties>
</file>