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7"/>
  </p:handoutMasterIdLst>
  <p:sldIdLst>
    <p:sldId id="256" r:id="rId3"/>
    <p:sldId id="275" r:id="rId5"/>
    <p:sldId id="527" r:id="rId6"/>
    <p:sldId id="526" r:id="rId7"/>
    <p:sldId id="291" r:id="rId8"/>
    <p:sldId id="495" r:id="rId9"/>
    <p:sldId id="508" r:id="rId10"/>
    <p:sldId id="3124" r:id="rId11"/>
    <p:sldId id="520" r:id="rId12"/>
    <p:sldId id="274" r:id="rId13"/>
    <p:sldId id="279" r:id="rId14"/>
    <p:sldId id="276" r:id="rId15"/>
    <p:sldId id="3125" r:id="rId16"/>
    <p:sldId id="263" r:id="rId17"/>
    <p:sldId id="299" r:id="rId18"/>
    <p:sldId id="297" r:id="rId19"/>
    <p:sldId id="273" r:id="rId20"/>
    <p:sldId id="3126" r:id="rId21"/>
    <p:sldId id="286" r:id="rId22"/>
    <p:sldId id="3123" r:id="rId23"/>
    <p:sldId id="311" r:id="rId24"/>
    <p:sldId id="264" r:id="rId25"/>
    <p:sldId id="3128"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BDB2"/>
    <a:srgbClr val="BCD8E4"/>
    <a:srgbClr val="FFFFFF"/>
    <a:srgbClr val="F2F2F2"/>
    <a:srgbClr val="1F93B5"/>
    <a:srgbClr val="6A0D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3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类别 1</c:v>
                </c:pt>
              </c:strCache>
            </c:strRef>
          </c:tx>
          <c:spPr>
            <a:solidFill>
              <a:schemeClr val="accent1"/>
            </a:solidFill>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ea"/>
                    <a:sym typeface="+mn-lt"/>
                  </a:defRPr>
                </a:pPr>
              </a:p>
            </c:txPr>
            <c:dLblPos val="outEnd"/>
            <c:showLegendKey val="0"/>
            <c:showVal val="0"/>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项目 1</c:v>
                </c:pt>
              </c:strCache>
            </c:strRef>
          </c:cat>
          <c:val>
            <c:numRef>
              <c:f>Sheet1!$B$2</c:f>
              <c:numCache>
                <c:formatCode>General</c:formatCode>
                <c:ptCount val="1"/>
                <c:pt idx="0">
                  <c:v>100</c:v>
                </c:pt>
              </c:numCache>
            </c:numRef>
          </c:val>
        </c:ser>
        <c:ser>
          <c:idx val="1"/>
          <c:order val="1"/>
          <c:tx>
            <c:strRef>
              <c:f>Sheet1!$C$1</c:f>
              <c:strCache>
                <c:ptCount val="1"/>
                <c:pt idx="0">
                  <c:v>类别 2</c:v>
                </c:pt>
              </c:strCache>
            </c:strRef>
          </c:tx>
          <c:spPr>
            <a:solidFill>
              <a:schemeClr val="accent2"/>
            </a:solidFill>
          </c:spPr>
          <c:invertIfNegative val="0"/>
          <c:dPt>
            <c:idx val="0"/>
            <c:invertIfNegative val="0"/>
            <c:bubble3D val="0"/>
          </c:dPt>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项目 1</c:v>
                </c:pt>
              </c:strCache>
            </c:strRef>
          </c:cat>
          <c:val>
            <c:numRef>
              <c:f>Sheet1!$C$2</c:f>
              <c:numCache>
                <c:formatCode>General</c:formatCode>
                <c:ptCount val="1"/>
                <c:pt idx="0">
                  <c:v>90</c:v>
                </c:pt>
              </c:numCache>
            </c:numRef>
          </c:val>
        </c:ser>
        <c:ser>
          <c:idx val="2"/>
          <c:order val="2"/>
          <c:tx>
            <c:strRef>
              <c:f>Sheet1!$D$1</c:f>
              <c:strCache>
                <c:ptCount val="1"/>
                <c:pt idx="0">
                  <c:v>类别 3</c:v>
                </c:pt>
              </c:strCache>
            </c:strRef>
          </c:tx>
          <c:spPr>
            <a:solidFill>
              <a:schemeClr val="accent1"/>
            </a:solidFill>
            <a:effectLst/>
          </c:spPr>
          <c:invertIfNegative val="0"/>
          <c:dPt>
            <c:idx val="0"/>
            <c:invertIfNegative val="0"/>
            <c:bubble3D val="0"/>
          </c:dPt>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项目 1</c:v>
                </c:pt>
              </c:strCache>
            </c:strRef>
          </c:cat>
          <c:val>
            <c:numRef>
              <c:f>Sheet1!$D$2</c:f>
              <c:numCache>
                <c:formatCode>General</c:formatCode>
                <c:ptCount val="1"/>
                <c:pt idx="0">
                  <c:v>50</c:v>
                </c:pt>
              </c:numCache>
            </c:numRef>
          </c:val>
        </c:ser>
        <c:ser>
          <c:idx val="3"/>
          <c:order val="3"/>
          <c:tx>
            <c:strRef>
              <c:f>Sheet1!$E$1</c:f>
              <c:strCache>
                <c:ptCount val="1"/>
                <c:pt idx="0">
                  <c:v>类别 4</c:v>
                </c:pt>
              </c:strCache>
            </c:strRef>
          </c:tx>
          <c:spPr>
            <a:solidFill>
              <a:schemeClr val="accent2"/>
            </a:soli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mn-lt"/>
                    <a:ea typeface="+mn-ea"/>
                    <a:cs typeface="+mn-ea"/>
                    <a:sym typeface="+mn-lt"/>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trendline>
            <c:trendlineType val="linear"/>
            <c:dispRSqr val="0"/>
            <c:dispEq val="0"/>
          </c:trendline>
          <c:cat>
            <c:strRef>
              <c:f>Sheet1!$A$2</c:f>
              <c:strCache>
                <c:ptCount val="1"/>
                <c:pt idx="0">
                  <c:v>项目 1</c:v>
                </c:pt>
              </c:strCache>
            </c:strRef>
          </c:cat>
          <c:val>
            <c:numRef>
              <c:f>Sheet1!$E$2</c:f>
              <c:numCache>
                <c:formatCode>General</c:formatCode>
                <c:ptCount val="1"/>
                <c:pt idx="0">
                  <c:v>40</c:v>
                </c:pt>
              </c:numCache>
            </c:numRef>
          </c:val>
        </c:ser>
        <c:dLbls>
          <c:showLegendKey val="0"/>
          <c:showVal val="0"/>
          <c:showCatName val="0"/>
          <c:showSerName val="0"/>
          <c:showPercent val="0"/>
          <c:showBubbleSize val="0"/>
        </c:dLbls>
        <c:gapWidth val="0"/>
        <c:overlap val="-20"/>
        <c:axId val="247682176"/>
        <c:axId val="247683712"/>
      </c:barChart>
      <c:catAx>
        <c:axId val="247682176"/>
        <c:scaling>
          <c:orientation val="maxMin"/>
        </c:scaling>
        <c:delete val="1"/>
        <c:axPos val="l"/>
        <c:minorGridlines>
          <c:spPr>
            <a:ln w="6350" cap="flat" cmpd="sng" algn="ctr">
              <a:solidFill>
                <a:prstClr val="black">
                  <a:tint val="50000"/>
                  <a:shade val="95000"/>
                  <a:satMod val="105000"/>
                </a:prstClr>
              </a:solidFill>
              <a:prstDash val="dash"/>
              <a:round/>
            </a:ln>
          </c:spPr>
        </c:minorGridlines>
        <c:numFmt formatCode="General" sourceLinked="0"/>
        <c:majorTickMark val="out"/>
        <c:minorTickMark val="none"/>
        <c:tickLblPos val="none"/>
        <c:txPr>
          <a:bodyPr rot="-60000000" spcFirstLastPara="0" vertOverflow="ellipsis" vert="horz" wrap="square" anchor="ctr" anchorCtr="1"/>
          <a:lstStyle/>
          <a:p>
            <a:pPr>
              <a:defRPr lang="zh-CN" sz="1000" b="1" i="0" u="none" strike="noStrike" kern="1200" baseline="0">
                <a:solidFill>
                  <a:schemeClr val="tx1">
                    <a:lumMod val="65000"/>
                    <a:lumOff val="35000"/>
                  </a:schemeClr>
                </a:solidFill>
                <a:latin typeface="+mn-lt"/>
                <a:ea typeface="+mn-ea"/>
                <a:cs typeface="+mn-ea"/>
                <a:sym typeface="+mn-lt"/>
              </a:defRPr>
            </a:pPr>
          </a:p>
        </c:txPr>
        <c:crossAx val="247683712"/>
        <c:crosses val="autoZero"/>
        <c:auto val="0"/>
        <c:lblAlgn val="ctr"/>
        <c:lblOffset val="100"/>
        <c:noMultiLvlLbl val="0"/>
      </c:catAx>
      <c:valAx>
        <c:axId val="247683712"/>
        <c:scaling>
          <c:orientation val="minMax"/>
        </c:scaling>
        <c:delete val="1"/>
        <c:axPos val="t"/>
        <c:majorGridlines>
          <c:spPr>
            <a:ln w="6350" cap="flat" cmpd="sng" algn="ctr">
              <a:solidFill>
                <a:schemeClr val="bg1"/>
              </a:solidFill>
              <a:prstDash val="solid"/>
              <a:round/>
            </a:ln>
          </c:spPr>
        </c:majorGridlines>
        <c:numFmt formatCode="0.00%" sourceLinked="0"/>
        <c:majorTickMark val="cross"/>
        <c:minorTickMark val="none"/>
        <c:tickLblPos val="none"/>
        <c:txPr>
          <a:bodyPr rot="-60000000" spcFirstLastPara="0" vertOverflow="ellipsis" vert="horz" wrap="square" anchor="ctr" anchorCtr="1"/>
          <a:lstStyle/>
          <a:p>
            <a:pPr>
              <a:defRPr lang="zh-CN" sz="1000" b="1" i="0" u="none" strike="noStrike" kern="1200" baseline="0">
                <a:solidFill>
                  <a:schemeClr val="tx1">
                    <a:lumMod val="65000"/>
                    <a:lumOff val="35000"/>
                  </a:schemeClr>
                </a:solidFill>
                <a:latin typeface="+mn-lt"/>
                <a:ea typeface="+mn-ea"/>
                <a:cs typeface="+mn-ea"/>
                <a:sym typeface="+mn-lt"/>
              </a:defRPr>
            </a:pPr>
          </a:p>
        </c:txPr>
        <c:crossAx val="247682176"/>
        <c:crosses val="autoZero"/>
        <c:crossBetween val="between"/>
      </c:valAx>
      <c:spPr>
        <a:noFill/>
        <a:ln w="25400">
          <a:solidFill>
            <a:schemeClr val="bg1">
              <a:lumMod val="85000"/>
              <a:alpha val="0"/>
            </a:schemeClr>
          </a:solidFill>
        </a:ln>
      </c:spPr>
    </c:plotArea>
    <c:plotVisOnly val="1"/>
    <c:dispBlanksAs val="gap"/>
    <c:showDLblsOverMax val="0"/>
  </c:chart>
  <c:txPr>
    <a:bodyPr/>
    <a:lstStyle/>
    <a:p>
      <a:pPr>
        <a:defRPr lang="zh-CN" sz="1000" b="1">
          <a:solidFill>
            <a:schemeClr val="tx1">
              <a:lumMod val="65000"/>
              <a:lumOff val="35000"/>
            </a:schemeClr>
          </a:solidFill>
          <a:latin typeface="+mn-lt"/>
          <a:ea typeface="+mn-ea"/>
          <a:cs typeface="+mn-ea"/>
          <a:sym typeface="+mn-lt"/>
        </a:defRPr>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C0320C-8921-446B-BC07-47ED4D4A5C3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4BBD9A-22A6-4BCE-8F26-462C661D6C2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A7EA511-84E0-4AE0-9842-AB0E10994BF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E560D7-5DD8-4BAD-A65B-D8B626E1F32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EA511-84E0-4AE0-9842-AB0E10994BF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4E560D7-5DD8-4BAD-A65B-D8B626E1F32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DBA84C-A7A7-44C9-965A-F652DB122E6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63C176-1540-E647-97AA-2AFB4DBED9D4}" type="slidenum">
              <a:rPr kumimoji="1" lang="zh-CN" altLang="en-US" smtClean="0"/>
            </a:fld>
            <a:endParaRPr kumimoji="1"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EA511-84E0-4AE0-9842-AB0E10994BF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34C85-1464-4379-9CCB-7E91894FA53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EA511-84E0-4AE0-9842-AB0E10994BF1}"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4787946-F38A-442D-8B4B-7C33473CC735}" type="slidenum">
              <a:rPr kumimoji="0" lang="en-US" sz="1200" b="0" i="0" u="none" strike="noStrike" kern="1200" cap="none" spc="0" normalizeH="0" baseline="0" noProof="0" smtClean="0">
                <a:ln>
                  <a:noFill/>
                </a:ln>
                <a:solidFill>
                  <a:prstClr val="black"/>
                </a:solidFill>
                <a:effectLst/>
                <a:uLnTx/>
                <a:uFillTx/>
                <a:latin typeface="等线" panose="020F0502020204030204"/>
                <a:ea typeface="+mn-ea"/>
                <a:cs typeface="+mn-cs"/>
              </a:rPr>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ln>
        </p:spPr>
      </p:sp>
      <p:sp>
        <p:nvSpPr>
          <p:cNvPr id="49155"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49156"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buFont typeface="Arial" panose="020B0604020202020204" pitchFamily="34" charset="0"/>
              <a:buNone/>
            </a:pPr>
            <a:fld id="{C669FA0E-5988-4978-9AB4-C4562AA76EC1}" type="slidenum">
              <a:rPr lang="zh-CN" altLang="en-US">
                <a:latin typeface="Arial" panose="020B0604020202020204" pitchFamily="34" charset="0"/>
              </a:rPr>
            </a:fld>
            <a:endParaRPr lang="en-US" altLang="zh-CN">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63C176-1540-E647-97AA-2AFB4DBED9D4}" type="slidenum">
              <a:rPr kumimoji="1" lang="zh-CN" altLang="en-US" smtClean="0"/>
            </a:fld>
            <a:endParaRPr kumimoji="1"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A7EA511-84E0-4AE0-9842-AB0E10994BF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EA511-84E0-4AE0-9842-AB0E10994BF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1D5E53-1996-4A18-8378-BCF5C8046DA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7EA511-84E0-4AE0-9842-AB0E10994BF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内页-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_标题幻灯片">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2659234" y="-2675297"/>
            <a:ext cx="6874593" cy="12192000"/>
          </a:xfrm>
          <a:prstGeom prst="rect">
            <a:avLst/>
          </a:prstGeom>
        </p:spPr>
      </p:pic>
      <p:sp>
        <p:nvSpPr>
          <p:cNvPr id="3" name="矩形 2"/>
          <p:cNvSpPr/>
          <p:nvPr userDrawn="1"/>
        </p:nvSpPr>
        <p:spPr>
          <a:xfrm>
            <a:off x="580913" y="681037"/>
            <a:ext cx="11080376" cy="5811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250" advClick="0" advTm="3000">
        <p14:flip dir="r"/>
      </p:transition>
    </mc:Choice>
    <mc:Fallback>
      <p:transition advClick="0" advTm="3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2659234" y="-2675297"/>
            <a:ext cx="6874593" cy="12192000"/>
          </a:xfrm>
          <a:prstGeom prst="rect">
            <a:avLst/>
          </a:prstGeom>
        </p:spPr>
      </p:pic>
      <p:sp>
        <p:nvSpPr>
          <p:cNvPr id="3" name="矩形 2"/>
          <p:cNvSpPr/>
          <p:nvPr userDrawn="1"/>
        </p:nvSpPr>
        <p:spPr>
          <a:xfrm>
            <a:off x="580913" y="681037"/>
            <a:ext cx="11080376" cy="5811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250" advClick="0" advTm="3000">
        <p14:flip dir="r"/>
      </p:transition>
    </mc:Choice>
    <mc:Fallback>
      <p:transition advClick="0" advTm="3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千图网海量PPT模板www.58pic.com">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988745F1-0265-4630-9CD1-B8F82D2587B2}"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896918-3EC6-4A99-A6D0-97601891CEE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1.jpeg"/><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745F1-0265-4630-9CD1-B8F82D2587B2}"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896918-3EC6-4A99-A6D0-97601891CEE1}" type="slidenum">
              <a:rPr lang="zh-CN" altLang="en-US" smtClean="0"/>
            </a:fld>
            <a:endParaRPr lang="zh-CN" altLang="en-US"/>
          </a:p>
        </p:txBody>
      </p:sp>
      <p:pic>
        <p:nvPicPr>
          <p:cNvPr id="7" name="图片 6"/>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rot="5400000">
            <a:off x="2659234" y="-2675297"/>
            <a:ext cx="6874593" cy="12192000"/>
          </a:xfrm>
          <a:prstGeom prst="rect">
            <a:avLst/>
          </a:prstGeom>
        </p:spPr>
      </p:pic>
      <p:sp>
        <p:nvSpPr>
          <p:cNvPr id="8" name="矩形 7"/>
          <p:cNvSpPr/>
          <p:nvPr userDrawn="1"/>
        </p:nvSpPr>
        <p:spPr>
          <a:xfrm>
            <a:off x="580913" y="681037"/>
            <a:ext cx="11080376" cy="5811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4.xml"/><Relationship Id="rId4" Type="http://schemas.openxmlformats.org/officeDocument/2006/relationships/image" Target="../media/image2.png"/><Relationship Id="rId3" Type="http://schemas.microsoft.com/office/2007/relationships/media" Target="../media/media1.mp3"/><Relationship Id="rId2" Type="http://schemas.openxmlformats.org/officeDocument/2006/relationships/audio" Target="../media/media1.mp3"/><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7" Type="http://schemas.openxmlformats.org/officeDocument/2006/relationships/slideLayout" Target="../slideLayouts/slideLayout12.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2.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2.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9" Type="http://schemas.openxmlformats.org/officeDocument/2006/relationships/notesSlide" Target="../notesSlides/notesSlide21.xml"/><Relationship Id="rId8" Type="http://schemas.openxmlformats.org/officeDocument/2006/relationships/slideLayout" Target="../slideLayouts/slideLayout7.xml"/><Relationship Id="rId7" Type="http://schemas.openxmlformats.org/officeDocument/2006/relationships/image" Target="../media/image9.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4.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7.xml"/><Relationship Id="rId1" Type="http://schemas.openxmlformats.org/officeDocument/2006/relationships/chart" Target="../charts/chart1.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7" Type="http://schemas.openxmlformats.org/officeDocument/2006/relationships/slideLayout" Target="../slideLayouts/slideLayout7.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a:off x="2669992" y="-2675297"/>
            <a:ext cx="6874593" cy="12192000"/>
          </a:xfrm>
          <a:prstGeom prst="rect">
            <a:avLst/>
          </a:prstGeom>
        </p:spPr>
      </p:pic>
      <p:sp>
        <p:nvSpPr>
          <p:cNvPr id="2" name="矩形 1"/>
          <p:cNvSpPr/>
          <p:nvPr/>
        </p:nvSpPr>
        <p:spPr>
          <a:xfrm>
            <a:off x="11290" y="1539522"/>
            <a:ext cx="12192000" cy="4178300"/>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DemiLight" panose="020B0400000000000000" pitchFamily="34" charset="-122"/>
              <a:ea typeface="Noto Sans S Chinese DemiLight" panose="020B0400000000000000" pitchFamily="34" charset="-122"/>
            </a:endParaRPr>
          </a:p>
        </p:txBody>
      </p:sp>
      <p:sp>
        <p:nvSpPr>
          <p:cNvPr id="20" name="副标题 4"/>
          <p:cNvSpPr>
            <a:spLocks noGrp="1"/>
          </p:cNvSpPr>
          <p:nvPr>
            <p:ph type="subTitle" idx="4294967295"/>
          </p:nvPr>
        </p:nvSpPr>
        <p:spPr>
          <a:xfrm>
            <a:off x="681216" y="3623733"/>
            <a:ext cx="5626100" cy="558799"/>
          </a:xfrm>
          <a:prstGeom prst="rect">
            <a:avLst/>
          </a:prstGeom>
        </p:spPr>
        <p:txBody>
          <a:bodyPr/>
          <a:lstStyle/>
          <a:p>
            <a:r>
              <a:rPr lang="zh-CN" altLang="en-US"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rPr>
              <a:t>汇报人：小木头</a:t>
            </a:r>
            <a:endParaRPr lang="en-US" altLang="zh-CN"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endParaRPr>
          </a:p>
        </p:txBody>
      </p:sp>
      <p:sp>
        <p:nvSpPr>
          <p:cNvPr id="21" name="标题 3"/>
          <p:cNvSpPr>
            <a:spLocks noGrp="1"/>
          </p:cNvSpPr>
          <p:nvPr>
            <p:ph type="ctrTitle" idx="4294967295"/>
          </p:nvPr>
        </p:nvSpPr>
        <p:spPr>
          <a:xfrm>
            <a:off x="698036" y="2192326"/>
            <a:ext cx="5626100" cy="1248881"/>
          </a:xfrm>
          <a:prstGeom prst="rect">
            <a:avLst/>
          </a:prstGeom>
        </p:spPr>
        <p:txBody>
          <a:bodyPr>
            <a:normAutofit/>
          </a:bodyPr>
          <a:lstStyle/>
          <a:p>
            <a:r>
              <a:rPr lang="zh-CN" altLang="en-US" sz="72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rPr>
              <a:t>营销策划</a:t>
            </a:r>
            <a:r>
              <a:rPr lang="en-US" altLang="zh-CN" sz="72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rPr>
              <a:t>PPT</a:t>
            </a:r>
            <a:endParaRPr lang="zh-CN" altLang="en-US" sz="72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endParaRPr>
          </a:p>
        </p:txBody>
      </p:sp>
      <p:sp>
        <p:nvSpPr>
          <p:cNvPr id="59" name="文本占位符 58"/>
          <p:cNvSpPr>
            <a:spLocks noGrp="1"/>
          </p:cNvSpPr>
          <p:nvPr>
            <p:ph type="body" sz="quarter" idx="4294967295"/>
          </p:nvPr>
        </p:nvSpPr>
        <p:spPr>
          <a:xfrm>
            <a:off x="681216" y="4280636"/>
            <a:ext cx="5626100" cy="296271"/>
          </a:xfrm>
          <a:prstGeom prst="rect">
            <a:avLst/>
          </a:prstGeom>
        </p:spPr>
        <p:txBody>
          <a:bodyPr>
            <a:normAutofit fontScale="62500" lnSpcReduction="20000"/>
          </a:bodyPr>
          <a:lstStyle/>
          <a:p>
            <a:r>
              <a:rPr lang="zh-CN" altLang="en-US" dirty="0">
                <a:latin typeface="Noto Sans S Chinese DemiLight" panose="020B0400000000000000" pitchFamily="34" charset="-122"/>
                <a:ea typeface="Noto Sans S Chinese DemiLight" panose="020B0400000000000000" pitchFamily="34" charset="-122"/>
              </a:rPr>
              <a:t>日期：</a:t>
            </a:r>
            <a:r>
              <a:rPr lang="en-US" altLang="zh-CN" dirty="0">
                <a:latin typeface="Noto Sans S Chinese DemiLight" panose="020B0400000000000000" pitchFamily="34" charset="-122"/>
                <a:ea typeface="Noto Sans S Chinese DemiLight" panose="020B0400000000000000" pitchFamily="34" charset="-122"/>
              </a:rPr>
              <a:t>2019</a:t>
            </a:r>
            <a:endParaRPr lang="zh-CN" altLang="en-US" dirty="0">
              <a:latin typeface="Noto Sans S Chinese DemiLight" panose="020B0400000000000000" pitchFamily="34" charset="-122"/>
              <a:ea typeface="Noto Sans S Chinese DemiLight" panose="020B0400000000000000" pitchFamily="34" charset="-122"/>
            </a:endParaRPr>
          </a:p>
        </p:txBody>
      </p:sp>
      <p:grpSp>
        <p:nvGrpSpPr>
          <p:cNvPr id="31" name="组合 30"/>
          <p:cNvGrpSpPr/>
          <p:nvPr userDrawn="1"/>
        </p:nvGrpSpPr>
        <p:grpSpPr>
          <a:xfrm>
            <a:off x="6696670" y="2164978"/>
            <a:ext cx="4872880" cy="1666802"/>
            <a:chOff x="-479044" y="2662502"/>
            <a:chExt cx="2536445" cy="1145174"/>
          </a:xfrm>
        </p:grpSpPr>
        <p:sp>
          <p:nvSpPr>
            <p:cNvPr id="33" name="文本框 32"/>
            <p:cNvSpPr txBox="1"/>
            <p:nvPr/>
          </p:nvSpPr>
          <p:spPr>
            <a:xfrm>
              <a:off x="1" y="3260494"/>
              <a:ext cx="2057400" cy="547182"/>
            </a:xfrm>
            <a:prstGeom prst="rect">
              <a:avLst/>
            </a:prstGeom>
            <a:noFill/>
          </p:spPr>
          <p:txBody>
            <a:bodyPr wrap="none" rtlCol="0">
              <a:prstTxWarp prst="textPlain">
                <a:avLst/>
              </a:prstTxWarp>
              <a:spAutoFit/>
            </a:bodyPr>
            <a:lstStyle/>
            <a:p>
              <a:r>
                <a:rPr lang="en-US" altLang="zh-CN" sz="166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rPr>
                <a:t>REPORT</a:t>
              </a:r>
              <a:endParaRPr lang="zh-CN" altLang="en-US" sz="166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endParaRPr>
            </a:p>
          </p:txBody>
        </p:sp>
        <p:sp>
          <p:nvSpPr>
            <p:cNvPr id="34" name="矩形 33"/>
            <p:cNvSpPr/>
            <p:nvPr/>
          </p:nvSpPr>
          <p:spPr>
            <a:xfrm>
              <a:off x="-479044" y="2662502"/>
              <a:ext cx="2508854" cy="511652"/>
            </a:xfrm>
            <a:prstGeom prst="rect">
              <a:avLst/>
            </a:prstGeom>
            <a:noFill/>
          </p:spPr>
          <p:txBody>
            <a:bodyPr wrap="none" numCol="1" rtlCol="0">
              <a:prstTxWarp prst="textPlain">
                <a:avLst/>
              </a:prstTxWarp>
              <a:spAutoFit/>
            </a:bodyPr>
            <a:lstStyle/>
            <a:p>
              <a:pPr lvl="0"/>
              <a:r>
                <a:rPr lang="en-US" altLang="zh-CN"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rPr>
                <a:t>Pure And Fresh</a:t>
              </a:r>
              <a:endParaRPr lang="en-US" altLang="zh-CN" sz="16600" noProof="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endParaRPr>
            </a:p>
          </p:txBody>
        </p:sp>
      </p:grpSp>
      <p:sp>
        <p:nvSpPr>
          <p:cNvPr id="32" name="文本框 31"/>
          <p:cNvSpPr txBox="1"/>
          <p:nvPr userDrawn="1"/>
        </p:nvSpPr>
        <p:spPr>
          <a:xfrm>
            <a:off x="9911375" y="4041000"/>
            <a:ext cx="1605169" cy="547545"/>
          </a:xfrm>
          <a:prstGeom prst="rect">
            <a:avLst/>
          </a:prstGeom>
          <a:noFill/>
        </p:spPr>
        <p:txBody>
          <a:bodyPr wrap="none" rtlCol="0">
            <a:prstTxWarp prst="textPlain">
              <a:avLst/>
            </a:prstTxWarp>
            <a:spAutoFit/>
          </a:bodyPr>
          <a:lstStyle/>
          <a:p>
            <a:r>
              <a:rPr lang="en-US" altLang="zh-CN" sz="9600"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rPr>
              <a:t>2019</a:t>
            </a:r>
            <a:endParaRPr lang="zh-CN" altLang="en-US" sz="9600"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endParaRPr>
          </a:p>
        </p:txBody>
      </p:sp>
      <p:pic>
        <p:nvPicPr>
          <p:cNvPr id="13" name="背景音乐01 (3)">
            <a:hlinkClick r:id="" action="ppaction://media"/>
          </p:cNvPr>
          <p:cNvPicPr>
            <a:picLocks noChangeAspect="1"/>
          </p:cNvPicPr>
          <p:nvPr>
            <a:audioFile r:link="rId2"/>
            <p:extLst>
              <p:ext uri="{DAA4B4D4-6D71-4841-9C94-3DE7FCFB9230}">
                <p14:media xmlns:p14="http://schemas.microsoft.com/office/powerpoint/2010/main" r:embed="rId3"/>
              </p:ext>
            </p:extLst>
          </p:nvPr>
        </p:nvPicPr>
        <p:blipFill>
          <a:blip r:embed="rId4"/>
          <a:stretch>
            <a:fillRect/>
          </a:stretch>
        </p:blipFill>
        <p:spPr>
          <a:xfrm>
            <a:off x="-598311" y="391243"/>
            <a:ext cx="609600" cy="609600"/>
          </a:xfrm>
          <a:prstGeom prst="rect">
            <a:avLst/>
          </a:prstGeom>
        </p:spPr>
      </p:pic>
      <p:cxnSp>
        <p:nvCxnSpPr>
          <p:cNvPr id="6" name="直接连接符 5"/>
          <p:cNvCxnSpPr/>
          <p:nvPr/>
        </p:nvCxnSpPr>
        <p:spPr>
          <a:xfrm>
            <a:off x="824090" y="3352800"/>
            <a:ext cx="5159022"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395112" y="1873955"/>
            <a:ext cx="11435645" cy="3499556"/>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14:flip dir="r"/>
      </p:transition>
    </mc:Choice>
    <mc:Fallback>
      <p:transition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p:cTn id="7" fill="hold" display="0">
                  <p:stCondLst>
                    <p:cond delay="indefinite"/>
                  </p:stCondLst>
                  <p:endCondLst>
                    <p:cond evt="onStopAudio" delay="0">
                      <p:tgtEl>
                        <p:sldTgt/>
                      </p:tgtEl>
                    </p:cond>
                  </p:endCondLst>
                </p:cTn>
                <p:tgtEl>
                  <p:spTgt spid="1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千图PPT彼岸天：ID 8661124库_组合 3"/>
          <p:cNvGrpSpPr/>
          <p:nvPr>
            <p:custDataLst>
              <p:tags r:id="rId1"/>
            </p:custDataLst>
          </p:nvPr>
        </p:nvGrpSpPr>
        <p:grpSpPr>
          <a:xfrm>
            <a:off x="1057805" y="3933432"/>
            <a:ext cx="5512537" cy="2206832"/>
            <a:chOff x="-1674856" y="3042856"/>
            <a:chExt cx="7652550" cy="3063542"/>
          </a:xfrm>
          <a:solidFill>
            <a:schemeClr val="accent2"/>
          </a:solidFill>
        </p:grpSpPr>
        <p:sp>
          <p:nvSpPr>
            <p:cNvPr id="25" name="任意多边形: 形状 24"/>
            <p:cNvSpPr/>
            <p:nvPr/>
          </p:nvSpPr>
          <p:spPr>
            <a:xfrm>
              <a:off x="3631136" y="3319854"/>
              <a:ext cx="2346558" cy="2786543"/>
            </a:xfrm>
            <a:custGeom>
              <a:avLst/>
              <a:gdLst>
                <a:gd name="connsiteX0" fmla="*/ 192089 w 279400"/>
                <a:gd name="connsiteY0" fmla="*/ 300038 h 331788"/>
                <a:gd name="connsiteX1" fmla="*/ 242889 w 279400"/>
                <a:gd name="connsiteY1" fmla="*/ 300038 h 331788"/>
                <a:gd name="connsiteX2" fmla="*/ 242889 w 279400"/>
                <a:gd name="connsiteY2" fmla="*/ 311151 h 331788"/>
                <a:gd name="connsiteX3" fmla="*/ 192089 w 279400"/>
                <a:gd name="connsiteY3" fmla="*/ 311151 h 331788"/>
                <a:gd name="connsiteX4" fmla="*/ 128589 w 279400"/>
                <a:gd name="connsiteY4" fmla="*/ 300038 h 331788"/>
                <a:gd name="connsiteX5" fmla="*/ 180977 w 279400"/>
                <a:gd name="connsiteY5" fmla="*/ 300038 h 331788"/>
                <a:gd name="connsiteX6" fmla="*/ 180977 w 279400"/>
                <a:gd name="connsiteY6" fmla="*/ 311151 h 331788"/>
                <a:gd name="connsiteX7" fmla="*/ 128589 w 279400"/>
                <a:gd name="connsiteY7" fmla="*/ 311151 h 331788"/>
                <a:gd name="connsiteX8" fmla="*/ 36514 w 279400"/>
                <a:gd name="connsiteY8" fmla="*/ 300038 h 331788"/>
                <a:gd name="connsiteX9" fmla="*/ 87314 w 279400"/>
                <a:gd name="connsiteY9" fmla="*/ 300038 h 331788"/>
                <a:gd name="connsiteX10" fmla="*/ 87314 w 279400"/>
                <a:gd name="connsiteY10" fmla="*/ 311151 h 331788"/>
                <a:gd name="connsiteX11" fmla="*/ 36514 w 279400"/>
                <a:gd name="connsiteY11" fmla="*/ 311151 h 331788"/>
                <a:gd name="connsiteX12" fmla="*/ 114300 w 279400"/>
                <a:gd name="connsiteY12" fmla="*/ 290512 h 331788"/>
                <a:gd name="connsiteX13" fmla="*/ 114300 w 279400"/>
                <a:gd name="connsiteY13" fmla="*/ 320675 h 331788"/>
                <a:gd name="connsiteX14" fmla="*/ 258763 w 279400"/>
                <a:gd name="connsiteY14" fmla="*/ 320675 h 331788"/>
                <a:gd name="connsiteX15" fmla="*/ 258763 w 279400"/>
                <a:gd name="connsiteY15" fmla="*/ 290512 h 331788"/>
                <a:gd name="connsiteX16" fmla="*/ 20638 w 279400"/>
                <a:gd name="connsiteY16" fmla="*/ 290512 h 331788"/>
                <a:gd name="connsiteX17" fmla="*/ 20638 w 279400"/>
                <a:gd name="connsiteY17" fmla="*/ 320675 h 331788"/>
                <a:gd name="connsiteX18" fmla="*/ 103188 w 279400"/>
                <a:gd name="connsiteY18" fmla="*/ 320675 h 331788"/>
                <a:gd name="connsiteX19" fmla="*/ 103188 w 279400"/>
                <a:gd name="connsiteY19" fmla="*/ 290512 h 331788"/>
                <a:gd name="connsiteX20" fmla="*/ 222250 w 279400"/>
                <a:gd name="connsiteY20" fmla="*/ 254000 h 331788"/>
                <a:gd name="connsiteX21" fmla="*/ 242888 w 279400"/>
                <a:gd name="connsiteY21" fmla="*/ 254000 h 331788"/>
                <a:gd name="connsiteX22" fmla="*/ 242888 w 279400"/>
                <a:gd name="connsiteY22" fmla="*/ 263525 h 331788"/>
                <a:gd name="connsiteX23" fmla="*/ 222250 w 279400"/>
                <a:gd name="connsiteY23" fmla="*/ 263525 h 331788"/>
                <a:gd name="connsiteX24" fmla="*/ 192088 w 279400"/>
                <a:gd name="connsiteY24" fmla="*/ 254000 h 331788"/>
                <a:gd name="connsiteX25" fmla="*/ 212726 w 279400"/>
                <a:gd name="connsiteY25" fmla="*/ 254000 h 331788"/>
                <a:gd name="connsiteX26" fmla="*/ 212726 w 279400"/>
                <a:gd name="connsiteY26" fmla="*/ 263525 h 331788"/>
                <a:gd name="connsiteX27" fmla="*/ 192088 w 279400"/>
                <a:gd name="connsiteY27" fmla="*/ 263525 h 331788"/>
                <a:gd name="connsiteX28" fmla="*/ 160338 w 279400"/>
                <a:gd name="connsiteY28" fmla="*/ 254000 h 331788"/>
                <a:gd name="connsiteX29" fmla="*/ 180976 w 279400"/>
                <a:gd name="connsiteY29" fmla="*/ 254000 h 331788"/>
                <a:gd name="connsiteX30" fmla="*/ 180976 w 279400"/>
                <a:gd name="connsiteY30" fmla="*/ 263525 h 331788"/>
                <a:gd name="connsiteX31" fmla="*/ 160338 w 279400"/>
                <a:gd name="connsiteY31" fmla="*/ 263525 h 331788"/>
                <a:gd name="connsiteX32" fmla="*/ 128588 w 279400"/>
                <a:gd name="connsiteY32" fmla="*/ 254000 h 331788"/>
                <a:gd name="connsiteX33" fmla="*/ 149226 w 279400"/>
                <a:gd name="connsiteY33" fmla="*/ 254000 h 331788"/>
                <a:gd name="connsiteX34" fmla="*/ 149226 w 279400"/>
                <a:gd name="connsiteY34" fmla="*/ 263525 h 331788"/>
                <a:gd name="connsiteX35" fmla="*/ 128588 w 279400"/>
                <a:gd name="connsiteY35" fmla="*/ 263525 h 331788"/>
                <a:gd name="connsiteX36" fmla="*/ 66676 w 279400"/>
                <a:gd name="connsiteY36" fmla="*/ 254000 h 331788"/>
                <a:gd name="connsiteX37" fmla="*/ 87314 w 279400"/>
                <a:gd name="connsiteY37" fmla="*/ 254000 h 331788"/>
                <a:gd name="connsiteX38" fmla="*/ 87314 w 279400"/>
                <a:gd name="connsiteY38" fmla="*/ 263525 h 331788"/>
                <a:gd name="connsiteX39" fmla="*/ 66676 w 279400"/>
                <a:gd name="connsiteY39" fmla="*/ 263525 h 331788"/>
                <a:gd name="connsiteX40" fmla="*/ 36514 w 279400"/>
                <a:gd name="connsiteY40" fmla="*/ 254000 h 331788"/>
                <a:gd name="connsiteX41" fmla="*/ 57152 w 279400"/>
                <a:gd name="connsiteY41" fmla="*/ 254000 h 331788"/>
                <a:gd name="connsiteX42" fmla="*/ 57152 w 279400"/>
                <a:gd name="connsiteY42" fmla="*/ 263525 h 331788"/>
                <a:gd name="connsiteX43" fmla="*/ 36514 w 279400"/>
                <a:gd name="connsiteY43" fmla="*/ 263525 h 331788"/>
                <a:gd name="connsiteX44" fmla="*/ 66676 w 279400"/>
                <a:gd name="connsiteY44" fmla="*/ 233363 h 331788"/>
                <a:gd name="connsiteX45" fmla="*/ 87314 w 279400"/>
                <a:gd name="connsiteY45" fmla="*/ 233363 h 331788"/>
                <a:gd name="connsiteX46" fmla="*/ 87314 w 279400"/>
                <a:gd name="connsiteY46" fmla="*/ 242888 h 331788"/>
                <a:gd name="connsiteX47" fmla="*/ 66676 w 279400"/>
                <a:gd name="connsiteY47" fmla="*/ 242888 h 331788"/>
                <a:gd name="connsiteX48" fmla="*/ 36514 w 279400"/>
                <a:gd name="connsiteY48" fmla="*/ 233363 h 331788"/>
                <a:gd name="connsiteX49" fmla="*/ 57152 w 279400"/>
                <a:gd name="connsiteY49" fmla="*/ 233363 h 331788"/>
                <a:gd name="connsiteX50" fmla="*/ 57152 w 279400"/>
                <a:gd name="connsiteY50" fmla="*/ 242888 h 331788"/>
                <a:gd name="connsiteX51" fmla="*/ 36514 w 279400"/>
                <a:gd name="connsiteY51" fmla="*/ 242888 h 331788"/>
                <a:gd name="connsiteX52" fmla="*/ 222250 w 279400"/>
                <a:gd name="connsiteY52" fmla="*/ 233362 h 331788"/>
                <a:gd name="connsiteX53" fmla="*/ 242888 w 279400"/>
                <a:gd name="connsiteY53" fmla="*/ 233362 h 331788"/>
                <a:gd name="connsiteX54" fmla="*/ 242888 w 279400"/>
                <a:gd name="connsiteY54" fmla="*/ 242887 h 331788"/>
                <a:gd name="connsiteX55" fmla="*/ 222250 w 279400"/>
                <a:gd name="connsiteY55" fmla="*/ 242887 h 331788"/>
                <a:gd name="connsiteX56" fmla="*/ 192088 w 279400"/>
                <a:gd name="connsiteY56" fmla="*/ 233362 h 331788"/>
                <a:gd name="connsiteX57" fmla="*/ 212726 w 279400"/>
                <a:gd name="connsiteY57" fmla="*/ 233362 h 331788"/>
                <a:gd name="connsiteX58" fmla="*/ 212726 w 279400"/>
                <a:gd name="connsiteY58" fmla="*/ 242887 h 331788"/>
                <a:gd name="connsiteX59" fmla="*/ 192088 w 279400"/>
                <a:gd name="connsiteY59" fmla="*/ 242887 h 331788"/>
                <a:gd name="connsiteX60" fmla="*/ 160338 w 279400"/>
                <a:gd name="connsiteY60" fmla="*/ 233362 h 331788"/>
                <a:gd name="connsiteX61" fmla="*/ 180976 w 279400"/>
                <a:gd name="connsiteY61" fmla="*/ 233362 h 331788"/>
                <a:gd name="connsiteX62" fmla="*/ 180976 w 279400"/>
                <a:gd name="connsiteY62" fmla="*/ 242887 h 331788"/>
                <a:gd name="connsiteX63" fmla="*/ 160338 w 279400"/>
                <a:gd name="connsiteY63" fmla="*/ 242887 h 331788"/>
                <a:gd name="connsiteX64" fmla="*/ 128588 w 279400"/>
                <a:gd name="connsiteY64" fmla="*/ 233362 h 331788"/>
                <a:gd name="connsiteX65" fmla="*/ 149226 w 279400"/>
                <a:gd name="connsiteY65" fmla="*/ 233362 h 331788"/>
                <a:gd name="connsiteX66" fmla="*/ 149226 w 279400"/>
                <a:gd name="connsiteY66" fmla="*/ 242887 h 331788"/>
                <a:gd name="connsiteX67" fmla="*/ 128588 w 279400"/>
                <a:gd name="connsiteY67" fmla="*/ 242887 h 331788"/>
                <a:gd name="connsiteX68" fmla="*/ 222250 w 279400"/>
                <a:gd name="connsiteY68" fmla="*/ 212725 h 331788"/>
                <a:gd name="connsiteX69" fmla="*/ 242888 w 279400"/>
                <a:gd name="connsiteY69" fmla="*/ 212725 h 331788"/>
                <a:gd name="connsiteX70" fmla="*/ 242888 w 279400"/>
                <a:gd name="connsiteY70" fmla="*/ 222250 h 331788"/>
                <a:gd name="connsiteX71" fmla="*/ 222250 w 279400"/>
                <a:gd name="connsiteY71" fmla="*/ 222250 h 331788"/>
                <a:gd name="connsiteX72" fmla="*/ 192088 w 279400"/>
                <a:gd name="connsiteY72" fmla="*/ 212725 h 331788"/>
                <a:gd name="connsiteX73" fmla="*/ 212726 w 279400"/>
                <a:gd name="connsiteY73" fmla="*/ 212725 h 331788"/>
                <a:gd name="connsiteX74" fmla="*/ 212726 w 279400"/>
                <a:gd name="connsiteY74" fmla="*/ 222250 h 331788"/>
                <a:gd name="connsiteX75" fmla="*/ 192088 w 279400"/>
                <a:gd name="connsiteY75" fmla="*/ 222250 h 331788"/>
                <a:gd name="connsiteX76" fmla="*/ 160338 w 279400"/>
                <a:gd name="connsiteY76" fmla="*/ 212725 h 331788"/>
                <a:gd name="connsiteX77" fmla="*/ 180976 w 279400"/>
                <a:gd name="connsiteY77" fmla="*/ 212725 h 331788"/>
                <a:gd name="connsiteX78" fmla="*/ 180976 w 279400"/>
                <a:gd name="connsiteY78" fmla="*/ 222250 h 331788"/>
                <a:gd name="connsiteX79" fmla="*/ 160338 w 279400"/>
                <a:gd name="connsiteY79" fmla="*/ 222250 h 331788"/>
                <a:gd name="connsiteX80" fmla="*/ 128588 w 279400"/>
                <a:gd name="connsiteY80" fmla="*/ 212725 h 331788"/>
                <a:gd name="connsiteX81" fmla="*/ 149226 w 279400"/>
                <a:gd name="connsiteY81" fmla="*/ 212725 h 331788"/>
                <a:gd name="connsiteX82" fmla="*/ 149226 w 279400"/>
                <a:gd name="connsiteY82" fmla="*/ 222250 h 331788"/>
                <a:gd name="connsiteX83" fmla="*/ 128588 w 279400"/>
                <a:gd name="connsiteY83" fmla="*/ 222250 h 331788"/>
                <a:gd name="connsiteX84" fmla="*/ 66676 w 279400"/>
                <a:gd name="connsiteY84" fmla="*/ 212725 h 331788"/>
                <a:gd name="connsiteX85" fmla="*/ 87314 w 279400"/>
                <a:gd name="connsiteY85" fmla="*/ 212725 h 331788"/>
                <a:gd name="connsiteX86" fmla="*/ 87314 w 279400"/>
                <a:gd name="connsiteY86" fmla="*/ 222250 h 331788"/>
                <a:gd name="connsiteX87" fmla="*/ 66676 w 279400"/>
                <a:gd name="connsiteY87" fmla="*/ 222250 h 331788"/>
                <a:gd name="connsiteX88" fmla="*/ 36514 w 279400"/>
                <a:gd name="connsiteY88" fmla="*/ 212725 h 331788"/>
                <a:gd name="connsiteX89" fmla="*/ 57152 w 279400"/>
                <a:gd name="connsiteY89" fmla="*/ 212725 h 331788"/>
                <a:gd name="connsiteX90" fmla="*/ 57152 w 279400"/>
                <a:gd name="connsiteY90" fmla="*/ 222250 h 331788"/>
                <a:gd name="connsiteX91" fmla="*/ 36514 w 279400"/>
                <a:gd name="connsiteY91" fmla="*/ 222250 h 331788"/>
                <a:gd name="connsiteX92" fmla="*/ 66676 w 279400"/>
                <a:gd name="connsiteY92" fmla="*/ 192088 h 331788"/>
                <a:gd name="connsiteX93" fmla="*/ 87314 w 279400"/>
                <a:gd name="connsiteY93" fmla="*/ 192088 h 331788"/>
                <a:gd name="connsiteX94" fmla="*/ 87314 w 279400"/>
                <a:gd name="connsiteY94" fmla="*/ 201613 h 331788"/>
                <a:gd name="connsiteX95" fmla="*/ 66676 w 279400"/>
                <a:gd name="connsiteY95" fmla="*/ 201613 h 331788"/>
                <a:gd name="connsiteX96" fmla="*/ 36514 w 279400"/>
                <a:gd name="connsiteY96" fmla="*/ 192088 h 331788"/>
                <a:gd name="connsiteX97" fmla="*/ 57152 w 279400"/>
                <a:gd name="connsiteY97" fmla="*/ 192088 h 331788"/>
                <a:gd name="connsiteX98" fmla="*/ 57152 w 279400"/>
                <a:gd name="connsiteY98" fmla="*/ 201613 h 331788"/>
                <a:gd name="connsiteX99" fmla="*/ 36514 w 279400"/>
                <a:gd name="connsiteY99" fmla="*/ 201613 h 331788"/>
                <a:gd name="connsiteX100" fmla="*/ 222250 w 279400"/>
                <a:gd name="connsiteY100" fmla="*/ 192087 h 331788"/>
                <a:gd name="connsiteX101" fmla="*/ 242888 w 279400"/>
                <a:gd name="connsiteY101" fmla="*/ 192087 h 331788"/>
                <a:gd name="connsiteX102" fmla="*/ 242888 w 279400"/>
                <a:gd name="connsiteY102" fmla="*/ 201612 h 331788"/>
                <a:gd name="connsiteX103" fmla="*/ 222250 w 279400"/>
                <a:gd name="connsiteY103" fmla="*/ 201612 h 331788"/>
                <a:gd name="connsiteX104" fmla="*/ 192088 w 279400"/>
                <a:gd name="connsiteY104" fmla="*/ 192087 h 331788"/>
                <a:gd name="connsiteX105" fmla="*/ 212726 w 279400"/>
                <a:gd name="connsiteY105" fmla="*/ 192087 h 331788"/>
                <a:gd name="connsiteX106" fmla="*/ 212726 w 279400"/>
                <a:gd name="connsiteY106" fmla="*/ 201612 h 331788"/>
                <a:gd name="connsiteX107" fmla="*/ 192088 w 279400"/>
                <a:gd name="connsiteY107" fmla="*/ 201612 h 331788"/>
                <a:gd name="connsiteX108" fmla="*/ 160338 w 279400"/>
                <a:gd name="connsiteY108" fmla="*/ 192087 h 331788"/>
                <a:gd name="connsiteX109" fmla="*/ 180976 w 279400"/>
                <a:gd name="connsiteY109" fmla="*/ 192087 h 331788"/>
                <a:gd name="connsiteX110" fmla="*/ 180976 w 279400"/>
                <a:gd name="connsiteY110" fmla="*/ 201612 h 331788"/>
                <a:gd name="connsiteX111" fmla="*/ 160338 w 279400"/>
                <a:gd name="connsiteY111" fmla="*/ 201612 h 331788"/>
                <a:gd name="connsiteX112" fmla="*/ 128588 w 279400"/>
                <a:gd name="connsiteY112" fmla="*/ 192087 h 331788"/>
                <a:gd name="connsiteX113" fmla="*/ 149226 w 279400"/>
                <a:gd name="connsiteY113" fmla="*/ 192087 h 331788"/>
                <a:gd name="connsiteX114" fmla="*/ 149226 w 279400"/>
                <a:gd name="connsiteY114" fmla="*/ 201612 h 331788"/>
                <a:gd name="connsiteX115" fmla="*/ 128588 w 279400"/>
                <a:gd name="connsiteY115" fmla="*/ 201612 h 331788"/>
                <a:gd name="connsiteX116" fmla="*/ 222250 w 279400"/>
                <a:gd name="connsiteY116" fmla="*/ 171450 h 331788"/>
                <a:gd name="connsiteX117" fmla="*/ 242888 w 279400"/>
                <a:gd name="connsiteY117" fmla="*/ 171450 h 331788"/>
                <a:gd name="connsiteX118" fmla="*/ 242888 w 279400"/>
                <a:gd name="connsiteY118" fmla="*/ 180975 h 331788"/>
                <a:gd name="connsiteX119" fmla="*/ 222250 w 279400"/>
                <a:gd name="connsiteY119" fmla="*/ 180975 h 331788"/>
                <a:gd name="connsiteX120" fmla="*/ 192088 w 279400"/>
                <a:gd name="connsiteY120" fmla="*/ 171450 h 331788"/>
                <a:gd name="connsiteX121" fmla="*/ 212726 w 279400"/>
                <a:gd name="connsiteY121" fmla="*/ 171450 h 331788"/>
                <a:gd name="connsiteX122" fmla="*/ 212726 w 279400"/>
                <a:gd name="connsiteY122" fmla="*/ 180975 h 331788"/>
                <a:gd name="connsiteX123" fmla="*/ 192088 w 279400"/>
                <a:gd name="connsiteY123" fmla="*/ 180975 h 331788"/>
                <a:gd name="connsiteX124" fmla="*/ 160338 w 279400"/>
                <a:gd name="connsiteY124" fmla="*/ 171450 h 331788"/>
                <a:gd name="connsiteX125" fmla="*/ 180976 w 279400"/>
                <a:gd name="connsiteY125" fmla="*/ 171450 h 331788"/>
                <a:gd name="connsiteX126" fmla="*/ 180976 w 279400"/>
                <a:gd name="connsiteY126" fmla="*/ 180975 h 331788"/>
                <a:gd name="connsiteX127" fmla="*/ 160338 w 279400"/>
                <a:gd name="connsiteY127" fmla="*/ 180975 h 331788"/>
                <a:gd name="connsiteX128" fmla="*/ 128588 w 279400"/>
                <a:gd name="connsiteY128" fmla="*/ 171450 h 331788"/>
                <a:gd name="connsiteX129" fmla="*/ 149226 w 279400"/>
                <a:gd name="connsiteY129" fmla="*/ 171450 h 331788"/>
                <a:gd name="connsiteX130" fmla="*/ 149226 w 279400"/>
                <a:gd name="connsiteY130" fmla="*/ 180975 h 331788"/>
                <a:gd name="connsiteX131" fmla="*/ 128588 w 279400"/>
                <a:gd name="connsiteY131" fmla="*/ 180975 h 331788"/>
                <a:gd name="connsiteX132" fmla="*/ 66676 w 279400"/>
                <a:gd name="connsiteY132" fmla="*/ 171450 h 331788"/>
                <a:gd name="connsiteX133" fmla="*/ 87314 w 279400"/>
                <a:gd name="connsiteY133" fmla="*/ 171450 h 331788"/>
                <a:gd name="connsiteX134" fmla="*/ 87314 w 279400"/>
                <a:gd name="connsiteY134" fmla="*/ 180975 h 331788"/>
                <a:gd name="connsiteX135" fmla="*/ 66676 w 279400"/>
                <a:gd name="connsiteY135" fmla="*/ 180975 h 331788"/>
                <a:gd name="connsiteX136" fmla="*/ 36514 w 279400"/>
                <a:gd name="connsiteY136" fmla="*/ 171450 h 331788"/>
                <a:gd name="connsiteX137" fmla="*/ 57152 w 279400"/>
                <a:gd name="connsiteY137" fmla="*/ 171450 h 331788"/>
                <a:gd name="connsiteX138" fmla="*/ 57152 w 279400"/>
                <a:gd name="connsiteY138" fmla="*/ 180975 h 331788"/>
                <a:gd name="connsiteX139" fmla="*/ 36514 w 279400"/>
                <a:gd name="connsiteY139" fmla="*/ 180975 h 331788"/>
                <a:gd name="connsiteX140" fmla="*/ 222250 w 279400"/>
                <a:gd name="connsiteY140" fmla="*/ 149225 h 331788"/>
                <a:gd name="connsiteX141" fmla="*/ 242888 w 279400"/>
                <a:gd name="connsiteY141" fmla="*/ 149225 h 331788"/>
                <a:gd name="connsiteX142" fmla="*/ 242888 w 279400"/>
                <a:gd name="connsiteY142" fmla="*/ 160338 h 331788"/>
                <a:gd name="connsiteX143" fmla="*/ 222250 w 279400"/>
                <a:gd name="connsiteY143" fmla="*/ 160338 h 331788"/>
                <a:gd name="connsiteX144" fmla="*/ 192088 w 279400"/>
                <a:gd name="connsiteY144" fmla="*/ 149225 h 331788"/>
                <a:gd name="connsiteX145" fmla="*/ 212726 w 279400"/>
                <a:gd name="connsiteY145" fmla="*/ 149225 h 331788"/>
                <a:gd name="connsiteX146" fmla="*/ 212726 w 279400"/>
                <a:gd name="connsiteY146" fmla="*/ 160338 h 331788"/>
                <a:gd name="connsiteX147" fmla="*/ 192088 w 279400"/>
                <a:gd name="connsiteY147" fmla="*/ 160338 h 331788"/>
                <a:gd name="connsiteX148" fmla="*/ 160338 w 279400"/>
                <a:gd name="connsiteY148" fmla="*/ 149225 h 331788"/>
                <a:gd name="connsiteX149" fmla="*/ 180976 w 279400"/>
                <a:gd name="connsiteY149" fmla="*/ 149225 h 331788"/>
                <a:gd name="connsiteX150" fmla="*/ 180976 w 279400"/>
                <a:gd name="connsiteY150" fmla="*/ 160338 h 331788"/>
                <a:gd name="connsiteX151" fmla="*/ 160338 w 279400"/>
                <a:gd name="connsiteY151" fmla="*/ 160338 h 331788"/>
                <a:gd name="connsiteX152" fmla="*/ 128588 w 279400"/>
                <a:gd name="connsiteY152" fmla="*/ 149225 h 331788"/>
                <a:gd name="connsiteX153" fmla="*/ 149226 w 279400"/>
                <a:gd name="connsiteY153" fmla="*/ 149225 h 331788"/>
                <a:gd name="connsiteX154" fmla="*/ 149226 w 279400"/>
                <a:gd name="connsiteY154" fmla="*/ 160338 h 331788"/>
                <a:gd name="connsiteX155" fmla="*/ 128588 w 279400"/>
                <a:gd name="connsiteY155" fmla="*/ 160338 h 331788"/>
                <a:gd name="connsiteX156" fmla="*/ 66676 w 279400"/>
                <a:gd name="connsiteY156" fmla="*/ 149225 h 331788"/>
                <a:gd name="connsiteX157" fmla="*/ 87314 w 279400"/>
                <a:gd name="connsiteY157" fmla="*/ 149225 h 331788"/>
                <a:gd name="connsiteX158" fmla="*/ 87314 w 279400"/>
                <a:gd name="connsiteY158" fmla="*/ 160338 h 331788"/>
                <a:gd name="connsiteX159" fmla="*/ 66676 w 279400"/>
                <a:gd name="connsiteY159" fmla="*/ 160338 h 331788"/>
                <a:gd name="connsiteX160" fmla="*/ 36514 w 279400"/>
                <a:gd name="connsiteY160" fmla="*/ 149225 h 331788"/>
                <a:gd name="connsiteX161" fmla="*/ 57152 w 279400"/>
                <a:gd name="connsiteY161" fmla="*/ 149225 h 331788"/>
                <a:gd name="connsiteX162" fmla="*/ 57152 w 279400"/>
                <a:gd name="connsiteY162" fmla="*/ 160338 h 331788"/>
                <a:gd name="connsiteX163" fmla="*/ 36514 w 279400"/>
                <a:gd name="connsiteY163" fmla="*/ 160338 h 331788"/>
                <a:gd name="connsiteX164" fmla="*/ 222251 w 279400"/>
                <a:gd name="connsiteY164" fmla="*/ 128588 h 331788"/>
                <a:gd name="connsiteX165" fmla="*/ 242889 w 279400"/>
                <a:gd name="connsiteY165" fmla="*/ 128588 h 331788"/>
                <a:gd name="connsiteX166" fmla="*/ 242889 w 279400"/>
                <a:gd name="connsiteY166" fmla="*/ 139701 h 331788"/>
                <a:gd name="connsiteX167" fmla="*/ 222251 w 279400"/>
                <a:gd name="connsiteY167" fmla="*/ 139701 h 331788"/>
                <a:gd name="connsiteX168" fmla="*/ 192089 w 279400"/>
                <a:gd name="connsiteY168" fmla="*/ 128588 h 331788"/>
                <a:gd name="connsiteX169" fmla="*/ 212727 w 279400"/>
                <a:gd name="connsiteY169" fmla="*/ 128588 h 331788"/>
                <a:gd name="connsiteX170" fmla="*/ 212727 w 279400"/>
                <a:gd name="connsiteY170" fmla="*/ 139701 h 331788"/>
                <a:gd name="connsiteX171" fmla="*/ 192089 w 279400"/>
                <a:gd name="connsiteY171" fmla="*/ 139701 h 331788"/>
                <a:gd name="connsiteX172" fmla="*/ 160339 w 279400"/>
                <a:gd name="connsiteY172" fmla="*/ 128588 h 331788"/>
                <a:gd name="connsiteX173" fmla="*/ 180977 w 279400"/>
                <a:gd name="connsiteY173" fmla="*/ 128588 h 331788"/>
                <a:gd name="connsiteX174" fmla="*/ 180977 w 279400"/>
                <a:gd name="connsiteY174" fmla="*/ 139701 h 331788"/>
                <a:gd name="connsiteX175" fmla="*/ 160339 w 279400"/>
                <a:gd name="connsiteY175" fmla="*/ 139701 h 331788"/>
                <a:gd name="connsiteX176" fmla="*/ 128589 w 279400"/>
                <a:gd name="connsiteY176" fmla="*/ 128588 h 331788"/>
                <a:gd name="connsiteX177" fmla="*/ 149227 w 279400"/>
                <a:gd name="connsiteY177" fmla="*/ 128588 h 331788"/>
                <a:gd name="connsiteX178" fmla="*/ 149227 w 279400"/>
                <a:gd name="connsiteY178" fmla="*/ 139701 h 331788"/>
                <a:gd name="connsiteX179" fmla="*/ 128589 w 279400"/>
                <a:gd name="connsiteY179" fmla="*/ 139701 h 331788"/>
                <a:gd name="connsiteX180" fmla="*/ 66676 w 279400"/>
                <a:gd name="connsiteY180" fmla="*/ 128588 h 331788"/>
                <a:gd name="connsiteX181" fmla="*/ 87314 w 279400"/>
                <a:gd name="connsiteY181" fmla="*/ 128588 h 331788"/>
                <a:gd name="connsiteX182" fmla="*/ 87314 w 279400"/>
                <a:gd name="connsiteY182" fmla="*/ 139701 h 331788"/>
                <a:gd name="connsiteX183" fmla="*/ 66676 w 279400"/>
                <a:gd name="connsiteY183" fmla="*/ 139701 h 331788"/>
                <a:gd name="connsiteX184" fmla="*/ 36514 w 279400"/>
                <a:gd name="connsiteY184" fmla="*/ 128588 h 331788"/>
                <a:gd name="connsiteX185" fmla="*/ 57152 w 279400"/>
                <a:gd name="connsiteY185" fmla="*/ 128588 h 331788"/>
                <a:gd name="connsiteX186" fmla="*/ 57152 w 279400"/>
                <a:gd name="connsiteY186" fmla="*/ 139701 h 331788"/>
                <a:gd name="connsiteX187" fmla="*/ 36514 w 279400"/>
                <a:gd name="connsiteY187" fmla="*/ 139701 h 331788"/>
                <a:gd name="connsiteX188" fmla="*/ 20638 w 279400"/>
                <a:gd name="connsiteY188" fmla="*/ 114300 h 331788"/>
                <a:gd name="connsiteX189" fmla="*/ 20638 w 279400"/>
                <a:gd name="connsiteY189" fmla="*/ 279400 h 331788"/>
                <a:gd name="connsiteX190" fmla="*/ 103188 w 279400"/>
                <a:gd name="connsiteY190" fmla="*/ 279400 h 331788"/>
                <a:gd name="connsiteX191" fmla="*/ 103188 w 279400"/>
                <a:gd name="connsiteY191" fmla="*/ 114300 h 331788"/>
                <a:gd name="connsiteX192" fmla="*/ 222251 w 279400"/>
                <a:gd name="connsiteY192" fmla="*/ 107950 h 331788"/>
                <a:gd name="connsiteX193" fmla="*/ 242889 w 279400"/>
                <a:gd name="connsiteY193" fmla="*/ 107950 h 331788"/>
                <a:gd name="connsiteX194" fmla="*/ 242889 w 279400"/>
                <a:gd name="connsiteY194" fmla="*/ 119063 h 331788"/>
                <a:gd name="connsiteX195" fmla="*/ 222251 w 279400"/>
                <a:gd name="connsiteY195" fmla="*/ 119063 h 331788"/>
                <a:gd name="connsiteX196" fmla="*/ 192089 w 279400"/>
                <a:gd name="connsiteY196" fmla="*/ 107950 h 331788"/>
                <a:gd name="connsiteX197" fmla="*/ 212727 w 279400"/>
                <a:gd name="connsiteY197" fmla="*/ 107950 h 331788"/>
                <a:gd name="connsiteX198" fmla="*/ 212727 w 279400"/>
                <a:gd name="connsiteY198" fmla="*/ 119063 h 331788"/>
                <a:gd name="connsiteX199" fmla="*/ 192089 w 279400"/>
                <a:gd name="connsiteY199" fmla="*/ 119063 h 331788"/>
                <a:gd name="connsiteX200" fmla="*/ 160339 w 279400"/>
                <a:gd name="connsiteY200" fmla="*/ 107950 h 331788"/>
                <a:gd name="connsiteX201" fmla="*/ 180977 w 279400"/>
                <a:gd name="connsiteY201" fmla="*/ 107950 h 331788"/>
                <a:gd name="connsiteX202" fmla="*/ 180977 w 279400"/>
                <a:gd name="connsiteY202" fmla="*/ 119063 h 331788"/>
                <a:gd name="connsiteX203" fmla="*/ 160339 w 279400"/>
                <a:gd name="connsiteY203" fmla="*/ 119063 h 331788"/>
                <a:gd name="connsiteX204" fmla="*/ 128589 w 279400"/>
                <a:gd name="connsiteY204" fmla="*/ 107950 h 331788"/>
                <a:gd name="connsiteX205" fmla="*/ 149227 w 279400"/>
                <a:gd name="connsiteY205" fmla="*/ 107950 h 331788"/>
                <a:gd name="connsiteX206" fmla="*/ 149227 w 279400"/>
                <a:gd name="connsiteY206" fmla="*/ 119063 h 331788"/>
                <a:gd name="connsiteX207" fmla="*/ 128589 w 279400"/>
                <a:gd name="connsiteY207" fmla="*/ 119063 h 331788"/>
                <a:gd name="connsiteX208" fmla="*/ 222251 w 279400"/>
                <a:gd name="connsiteY208" fmla="*/ 87313 h 331788"/>
                <a:gd name="connsiteX209" fmla="*/ 242889 w 279400"/>
                <a:gd name="connsiteY209" fmla="*/ 87313 h 331788"/>
                <a:gd name="connsiteX210" fmla="*/ 242889 w 279400"/>
                <a:gd name="connsiteY210" fmla="*/ 98426 h 331788"/>
                <a:gd name="connsiteX211" fmla="*/ 222251 w 279400"/>
                <a:gd name="connsiteY211" fmla="*/ 98426 h 331788"/>
                <a:gd name="connsiteX212" fmla="*/ 192089 w 279400"/>
                <a:gd name="connsiteY212" fmla="*/ 87313 h 331788"/>
                <a:gd name="connsiteX213" fmla="*/ 212727 w 279400"/>
                <a:gd name="connsiteY213" fmla="*/ 87313 h 331788"/>
                <a:gd name="connsiteX214" fmla="*/ 212727 w 279400"/>
                <a:gd name="connsiteY214" fmla="*/ 98426 h 331788"/>
                <a:gd name="connsiteX215" fmla="*/ 192089 w 279400"/>
                <a:gd name="connsiteY215" fmla="*/ 98426 h 331788"/>
                <a:gd name="connsiteX216" fmla="*/ 160339 w 279400"/>
                <a:gd name="connsiteY216" fmla="*/ 87313 h 331788"/>
                <a:gd name="connsiteX217" fmla="*/ 180977 w 279400"/>
                <a:gd name="connsiteY217" fmla="*/ 87313 h 331788"/>
                <a:gd name="connsiteX218" fmla="*/ 180977 w 279400"/>
                <a:gd name="connsiteY218" fmla="*/ 98426 h 331788"/>
                <a:gd name="connsiteX219" fmla="*/ 160339 w 279400"/>
                <a:gd name="connsiteY219" fmla="*/ 98426 h 331788"/>
                <a:gd name="connsiteX220" fmla="*/ 128589 w 279400"/>
                <a:gd name="connsiteY220" fmla="*/ 87313 h 331788"/>
                <a:gd name="connsiteX221" fmla="*/ 149227 w 279400"/>
                <a:gd name="connsiteY221" fmla="*/ 87313 h 331788"/>
                <a:gd name="connsiteX222" fmla="*/ 149227 w 279400"/>
                <a:gd name="connsiteY222" fmla="*/ 98426 h 331788"/>
                <a:gd name="connsiteX223" fmla="*/ 128589 w 279400"/>
                <a:gd name="connsiteY223" fmla="*/ 98426 h 331788"/>
                <a:gd name="connsiteX224" fmla="*/ 222251 w 279400"/>
                <a:gd name="connsiteY224" fmla="*/ 66675 h 331788"/>
                <a:gd name="connsiteX225" fmla="*/ 242889 w 279400"/>
                <a:gd name="connsiteY225" fmla="*/ 66675 h 331788"/>
                <a:gd name="connsiteX226" fmla="*/ 242889 w 279400"/>
                <a:gd name="connsiteY226" fmla="*/ 77788 h 331788"/>
                <a:gd name="connsiteX227" fmla="*/ 222251 w 279400"/>
                <a:gd name="connsiteY227" fmla="*/ 77788 h 331788"/>
                <a:gd name="connsiteX228" fmla="*/ 192089 w 279400"/>
                <a:gd name="connsiteY228" fmla="*/ 66675 h 331788"/>
                <a:gd name="connsiteX229" fmla="*/ 212727 w 279400"/>
                <a:gd name="connsiteY229" fmla="*/ 66675 h 331788"/>
                <a:gd name="connsiteX230" fmla="*/ 212727 w 279400"/>
                <a:gd name="connsiteY230" fmla="*/ 77788 h 331788"/>
                <a:gd name="connsiteX231" fmla="*/ 192089 w 279400"/>
                <a:gd name="connsiteY231" fmla="*/ 77788 h 331788"/>
                <a:gd name="connsiteX232" fmla="*/ 160339 w 279400"/>
                <a:gd name="connsiteY232" fmla="*/ 66675 h 331788"/>
                <a:gd name="connsiteX233" fmla="*/ 180977 w 279400"/>
                <a:gd name="connsiteY233" fmla="*/ 66675 h 331788"/>
                <a:gd name="connsiteX234" fmla="*/ 180977 w 279400"/>
                <a:gd name="connsiteY234" fmla="*/ 77788 h 331788"/>
                <a:gd name="connsiteX235" fmla="*/ 160339 w 279400"/>
                <a:gd name="connsiteY235" fmla="*/ 77788 h 331788"/>
                <a:gd name="connsiteX236" fmla="*/ 128589 w 279400"/>
                <a:gd name="connsiteY236" fmla="*/ 66675 h 331788"/>
                <a:gd name="connsiteX237" fmla="*/ 149227 w 279400"/>
                <a:gd name="connsiteY237" fmla="*/ 66675 h 331788"/>
                <a:gd name="connsiteX238" fmla="*/ 149227 w 279400"/>
                <a:gd name="connsiteY238" fmla="*/ 77788 h 331788"/>
                <a:gd name="connsiteX239" fmla="*/ 128589 w 279400"/>
                <a:gd name="connsiteY239" fmla="*/ 77788 h 331788"/>
                <a:gd name="connsiteX240" fmla="*/ 222251 w 279400"/>
                <a:gd name="connsiteY240" fmla="*/ 46038 h 331788"/>
                <a:gd name="connsiteX241" fmla="*/ 242889 w 279400"/>
                <a:gd name="connsiteY241" fmla="*/ 46038 h 331788"/>
                <a:gd name="connsiteX242" fmla="*/ 242889 w 279400"/>
                <a:gd name="connsiteY242" fmla="*/ 57151 h 331788"/>
                <a:gd name="connsiteX243" fmla="*/ 222251 w 279400"/>
                <a:gd name="connsiteY243" fmla="*/ 57151 h 331788"/>
                <a:gd name="connsiteX244" fmla="*/ 192089 w 279400"/>
                <a:gd name="connsiteY244" fmla="*/ 46038 h 331788"/>
                <a:gd name="connsiteX245" fmla="*/ 212727 w 279400"/>
                <a:gd name="connsiteY245" fmla="*/ 46038 h 331788"/>
                <a:gd name="connsiteX246" fmla="*/ 212727 w 279400"/>
                <a:gd name="connsiteY246" fmla="*/ 57151 h 331788"/>
                <a:gd name="connsiteX247" fmla="*/ 192089 w 279400"/>
                <a:gd name="connsiteY247" fmla="*/ 57151 h 331788"/>
                <a:gd name="connsiteX248" fmla="*/ 160339 w 279400"/>
                <a:gd name="connsiteY248" fmla="*/ 46038 h 331788"/>
                <a:gd name="connsiteX249" fmla="*/ 180977 w 279400"/>
                <a:gd name="connsiteY249" fmla="*/ 46038 h 331788"/>
                <a:gd name="connsiteX250" fmla="*/ 180977 w 279400"/>
                <a:gd name="connsiteY250" fmla="*/ 57151 h 331788"/>
                <a:gd name="connsiteX251" fmla="*/ 160339 w 279400"/>
                <a:gd name="connsiteY251" fmla="*/ 57151 h 331788"/>
                <a:gd name="connsiteX252" fmla="*/ 128589 w 279400"/>
                <a:gd name="connsiteY252" fmla="*/ 46038 h 331788"/>
                <a:gd name="connsiteX253" fmla="*/ 149227 w 279400"/>
                <a:gd name="connsiteY253" fmla="*/ 46038 h 331788"/>
                <a:gd name="connsiteX254" fmla="*/ 149227 w 279400"/>
                <a:gd name="connsiteY254" fmla="*/ 57151 h 331788"/>
                <a:gd name="connsiteX255" fmla="*/ 128589 w 279400"/>
                <a:gd name="connsiteY255" fmla="*/ 57151 h 331788"/>
                <a:gd name="connsiteX256" fmla="*/ 222251 w 279400"/>
                <a:gd name="connsiteY256" fmla="*/ 25400 h 331788"/>
                <a:gd name="connsiteX257" fmla="*/ 242889 w 279400"/>
                <a:gd name="connsiteY257" fmla="*/ 25400 h 331788"/>
                <a:gd name="connsiteX258" fmla="*/ 242889 w 279400"/>
                <a:gd name="connsiteY258" fmla="*/ 36513 h 331788"/>
                <a:gd name="connsiteX259" fmla="*/ 222251 w 279400"/>
                <a:gd name="connsiteY259" fmla="*/ 36513 h 331788"/>
                <a:gd name="connsiteX260" fmla="*/ 192089 w 279400"/>
                <a:gd name="connsiteY260" fmla="*/ 25400 h 331788"/>
                <a:gd name="connsiteX261" fmla="*/ 212727 w 279400"/>
                <a:gd name="connsiteY261" fmla="*/ 25400 h 331788"/>
                <a:gd name="connsiteX262" fmla="*/ 212727 w 279400"/>
                <a:gd name="connsiteY262" fmla="*/ 36513 h 331788"/>
                <a:gd name="connsiteX263" fmla="*/ 192089 w 279400"/>
                <a:gd name="connsiteY263" fmla="*/ 36513 h 331788"/>
                <a:gd name="connsiteX264" fmla="*/ 160339 w 279400"/>
                <a:gd name="connsiteY264" fmla="*/ 25400 h 331788"/>
                <a:gd name="connsiteX265" fmla="*/ 180977 w 279400"/>
                <a:gd name="connsiteY265" fmla="*/ 25400 h 331788"/>
                <a:gd name="connsiteX266" fmla="*/ 180977 w 279400"/>
                <a:gd name="connsiteY266" fmla="*/ 36513 h 331788"/>
                <a:gd name="connsiteX267" fmla="*/ 160339 w 279400"/>
                <a:gd name="connsiteY267" fmla="*/ 36513 h 331788"/>
                <a:gd name="connsiteX268" fmla="*/ 128589 w 279400"/>
                <a:gd name="connsiteY268" fmla="*/ 25400 h 331788"/>
                <a:gd name="connsiteX269" fmla="*/ 149227 w 279400"/>
                <a:gd name="connsiteY269" fmla="*/ 25400 h 331788"/>
                <a:gd name="connsiteX270" fmla="*/ 149227 w 279400"/>
                <a:gd name="connsiteY270" fmla="*/ 36513 h 331788"/>
                <a:gd name="connsiteX271" fmla="*/ 128589 w 279400"/>
                <a:gd name="connsiteY271" fmla="*/ 36513 h 331788"/>
                <a:gd name="connsiteX272" fmla="*/ 114300 w 279400"/>
                <a:gd name="connsiteY272" fmla="*/ 9525 h 331788"/>
                <a:gd name="connsiteX273" fmla="*/ 114300 w 279400"/>
                <a:gd name="connsiteY273" fmla="*/ 279400 h 331788"/>
                <a:gd name="connsiteX274" fmla="*/ 258763 w 279400"/>
                <a:gd name="connsiteY274" fmla="*/ 279400 h 331788"/>
                <a:gd name="connsiteX275" fmla="*/ 258763 w 279400"/>
                <a:gd name="connsiteY275" fmla="*/ 9525 h 331788"/>
                <a:gd name="connsiteX276" fmla="*/ 103187 w 279400"/>
                <a:gd name="connsiteY276" fmla="*/ 0 h 331788"/>
                <a:gd name="connsiteX277" fmla="*/ 268288 w 279400"/>
                <a:gd name="connsiteY277" fmla="*/ 0 h 331788"/>
                <a:gd name="connsiteX278" fmla="*/ 268288 w 279400"/>
                <a:gd name="connsiteY278" fmla="*/ 320676 h 331788"/>
                <a:gd name="connsiteX279" fmla="*/ 279400 w 279400"/>
                <a:gd name="connsiteY279" fmla="*/ 320676 h 331788"/>
                <a:gd name="connsiteX280" fmla="*/ 279400 w 279400"/>
                <a:gd name="connsiteY280" fmla="*/ 331788 h 331788"/>
                <a:gd name="connsiteX281" fmla="*/ 0 w 279400"/>
                <a:gd name="connsiteY281" fmla="*/ 331788 h 331788"/>
                <a:gd name="connsiteX282" fmla="*/ 0 w 279400"/>
                <a:gd name="connsiteY282" fmla="*/ 320676 h 331788"/>
                <a:gd name="connsiteX283" fmla="*/ 9525 w 279400"/>
                <a:gd name="connsiteY283" fmla="*/ 320676 h 331788"/>
                <a:gd name="connsiteX284" fmla="*/ 9525 w 279400"/>
                <a:gd name="connsiteY284" fmla="*/ 103188 h 331788"/>
                <a:gd name="connsiteX285" fmla="*/ 103187 w 279400"/>
                <a:gd name="connsiteY285" fmla="*/ 1031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Lst>
              <a:rect l="l" t="t" r="r" b="b"/>
              <a:pathLst>
                <a:path w="279400" h="331788">
                  <a:moveTo>
                    <a:pt x="192089" y="300038"/>
                  </a:moveTo>
                  <a:lnTo>
                    <a:pt x="242889" y="300038"/>
                  </a:lnTo>
                  <a:lnTo>
                    <a:pt x="242889" y="311151"/>
                  </a:lnTo>
                  <a:lnTo>
                    <a:pt x="192089" y="311151"/>
                  </a:lnTo>
                  <a:close/>
                  <a:moveTo>
                    <a:pt x="128589" y="300038"/>
                  </a:moveTo>
                  <a:lnTo>
                    <a:pt x="180977" y="300038"/>
                  </a:lnTo>
                  <a:lnTo>
                    <a:pt x="180977" y="311151"/>
                  </a:lnTo>
                  <a:lnTo>
                    <a:pt x="128589" y="311151"/>
                  </a:lnTo>
                  <a:close/>
                  <a:moveTo>
                    <a:pt x="36514" y="300038"/>
                  </a:moveTo>
                  <a:lnTo>
                    <a:pt x="87314" y="300038"/>
                  </a:lnTo>
                  <a:lnTo>
                    <a:pt x="87314" y="311151"/>
                  </a:lnTo>
                  <a:lnTo>
                    <a:pt x="36514" y="311151"/>
                  </a:lnTo>
                  <a:close/>
                  <a:moveTo>
                    <a:pt x="114300" y="290512"/>
                  </a:moveTo>
                  <a:lnTo>
                    <a:pt x="114300" y="320675"/>
                  </a:lnTo>
                  <a:lnTo>
                    <a:pt x="258763" y="320675"/>
                  </a:lnTo>
                  <a:lnTo>
                    <a:pt x="258763" y="290512"/>
                  </a:lnTo>
                  <a:close/>
                  <a:moveTo>
                    <a:pt x="20638" y="290512"/>
                  </a:moveTo>
                  <a:lnTo>
                    <a:pt x="20638" y="320675"/>
                  </a:lnTo>
                  <a:lnTo>
                    <a:pt x="103188" y="320675"/>
                  </a:lnTo>
                  <a:lnTo>
                    <a:pt x="103188" y="290512"/>
                  </a:lnTo>
                  <a:close/>
                  <a:moveTo>
                    <a:pt x="222250" y="254000"/>
                  </a:moveTo>
                  <a:lnTo>
                    <a:pt x="242888" y="254000"/>
                  </a:lnTo>
                  <a:lnTo>
                    <a:pt x="242888" y="263525"/>
                  </a:lnTo>
                  <a:lnTo>
                    <a:pt x="222250" y="263525"/>
                  </a:lnTo>
                  <a:close/>
                  <a:moveTo>
                    <a:pt x="192088" y="254000"/>
                  </a:moveTo>
                  <a:lnTo>
                    <a:pt x="212726" y="254000"/>
                  </a:lnTo>
                  <a:lnTo>
                    <a:pt x="212726" y="263525"/>
                  </a:lnTo>
                  <a:lnTo>
                    <a:pt x="192088" y="263525"/>
                  </a:lnTo>
                  <a:close/>
                  <a:moveTo>
                    <a:pt x="160338" y="254000"/>
                  </a:moveTo>
                  <a:lnTo>
                    <a:pt x="180976" y="254000"/>
                  </a:lnTo>
                  <a:lnTo>
                    <a:pt x="180976" y="263525"/>
                  </a:lnTo>
                  <a:lnTo>
                    <a:pt x="160338" y="263525"/>
                  </a:lnTo>
                  <a:close/>
                  <a:moveTo>
                    <a:pt x="128588" y="254000"/>
                  </a:moveTo>
                  <a:lnTo>
                    <a:pt x="149226" y="254000"/>
                  </a:lnTo>
                  <a:lnTo>
                    <a:pt x="149226" y="263525"/>
                  </a:lnTo>
                  <a:lnTo>
                    <a:pt x="128588" y="263525"/>
                  </a:lnTo>
                  <a:close/>
                  <a:moveTo>
                    <a:pt x="66676" y="254000"/>
                  </a:moveTo>
                  <a:lnTo>
                    <a:pt x="87314" y="254000"/>
                  </a:lnTo>
                  <a:lnTo>
                    <a:pt x="87314" y="263525"/>
                  </a:lnTo>
                  <a:lnTo>
                    <a:pt x="66676" y="263525"/>
                  </a:lnTo>
                  <a:close/>
                  <a:moveTo>
                    <a:pt x="36514" y="254000"/>
                  </a:moveTo>
                  <a:lnTo>
                    <a:pt x="57152" y="254000"/>
                  </a:lnTo>
                  <a:lnTo>
                    <a:pt x="57152" y="263525"/>
                  </a:lnTo>
                  <a:lnTo>
                    <a:pt x="36514" y="263525"/>
                  </a:lnTo>
                  <a:close/>
                  <a:moveTo>
                    <a:pt x="66676" y="233363"/>
                  </a:moveTo>
                  <a:lnTo>
                    <a:pt x="87314" y="233363"/>
                  </a:lnTo>
                  <a:lnTo>
                    <a:pt x="87314" y="242888"/>
                  </a:lnTo>
                  <a:lnTo>
                    <a:pt x="66676" y="242888"/>
                  </a:lnTo>
                  <a:close/>
                  <a:moveTo>
                    <a:pt x="36514" y="233363"/>
                  </a:moveTo>
                  <a:lnTo>
                    <a:pt x="57152" y="233363"/>
                  </a:lnTo>
                  <a:lnTo>
                    <a:pt x="57152" y="242888"/>
                  </a:lnTo>
                  <a:lnTo>
                    <a:pt x="36514" y="242888"/>
                  </a:lnTo>
                  <a:close/>
                  <a:moveTo>
                    <a:pt x="222250" y="233362"/>
                  </a:moveTo>
                  <a:lnTo>
                    <a:pt x="242888" y="233362"/>
                  </a:lnTo>
                  <a:lnTo>
                    <a:pt x="242888" y="242887"/>
                  </a:lnTo>
                  <a:lnTo>
                    <a:pt x="222250" y="242887"/>
                  </a:lnTo>
                  <a:close/>
                  <a:moveTo>
                    <a:pt x="192088" y="233362"/>
                  </a:moveTo>
                  <a:lnTo>
                    <a:pt x="212726" y="233362"/>
                  </a:lnTo>
                  <a:lnTo>
                    <a:pt x="212726" y="242887"/>
                  </a:lnTo>
                  <a:lnTo>
                    <a:pt x="192088" y="242887"/>
                  </a:lnTo>
                  <a:close/>
                  <a:moveTo>
                    <a:pt x="160338" y="233362"/>
                  </a:moveTo>
                  <a:lnTo>
                    <a:pt x="180976" y="233362"/>
                  </a:lnTo>
                  <a:lnTo>
                    <a:pt x="180976" y="242887"/>
                  </a:lnTo>
                  <a:lnTo>
                    <a:pt x="160338" y="242887"/>
                  </a:lnTo>
                  <a:close/>
                  <a:moveTo>
                    <a:pt x="128588" y="233362"/>
                  </a:moveTo>
                  <a:lnTo>
                    <a:pt x="149226" y="233362"/>
                  </a:lnTo>
                  <a:lnTo>
                    <a:pt x="149226" y="242887"/>
                  </a:lnTo>
                  <a:lnTo>
                    <a:pt x="128588" y="242887"/>
                  </a:lnTo>
                  <a:close/>
                  <a:moveTo>
                    <a:pt x="222250" y="212725"/>
                  </a:moveTo>
                  <a:lnTo>
                    <a:pt x="242888" y="212725"/>
                  </a:lnTo>
                  <a:lnTo>
                    <a:pt x="242888" y="222250"/>
                  </a:lnTo>
                  <a:lnTo>
                    <a:pt x="222250" y="222250"/>
                  </a:lnTo>
                  <a:close/>
                  <a:moveTo>
                    <a:pt x="192088" y="212725"/>
                  </a:moveTo>
                  <a:lnTo>
                    <a:pt x="212726" y="212725"/>
                  </a:lnTo>
                  <a:lnTo>
                    <a:pt x="212726" y="222250"/>
                  </a:lnTo>
                  <a:lnTo>
                    <a:pt x="192088" y="222250"/>
                  </a:lnTo>
                  <a:close/>
                  <a:moveTo>
                    <a:pt x="160338" y="212725"/>
                  </a:moveTo>
                  <a:lnTo>
                    <a:pt x="180976" y="212725"/>
                  </a:lnTo>
                  <a:lnTo>
                    <a:pt x="180976" y="222250"/>
                  </a:lnTo>
                  <a:lnTo>
                    <a:pt x="160338" y="222250"/>
                  </a:lnTo>
                  <a:close/>
                  <a:moveTo>
                    <a:pt x="128588" y="212725"/>
                  </a:moveTo>
                  <a:lnTo>
                    <a:pt x="149226" y="212725"/>
                  </a:lnTo>
                  <a:lnTo>
                    <a:pt x="149226" y="222250"/>
                  </a:lnTo>
                  <a:lnTo>
                    <a:pt x="128588" y="222250"/>
                  </a:lnTo>
                  <a:close/>
                  <a:moveTo>
                    <a:pt x="66676" y="212725"/>
                  </a:moveTo>
                  <a:lnTo>
                    <a:pt x="87314" y="212725"/>
                  </a:lnTo>
                  <a:lnTo>
                    <a:pt x="87314" y="222250"/>
                  </a:lnTo>
                  <a:lnTo>
                    <a:pt x="66676" y="222250"/>
                  </a:lnTo>
                  <a:close/>
                  <a:moveTo>
                    <a:pt x="36514" y="212725"/>
                  </a:moveTo>
                  <a:lnTo>
                    <a:pt x="57152" y="212725"/>
                  </a:lnTo>
                  <a:lnTo>
                    <a:pt x="57152" y="222250"/>
                  </a:lnTo>
                  <a:lnTo>
                    <a:pt x="36514" y="222250"/>
                  </a:lnTo>
                  <a:close/>
                  <a:moveTo>
                    <a:pt x="66676" y="192088"/>
                  </a:moveTo>
                  <a:lnTo>
                    <a:pt x="87314" y="192088"/>
                  </a:lnTo>
                  <a:lnTo>
                    <a:pt x="87314" y="201613"/>
                  </a:lnTo>
                  <a:lnTo>
                    <a:pt x="66676" y="201613"/>
                  </a:lnTo>
                  <a:close/>
                  <a:moveTo>
                    <a:pt x="36514" y="192088"/>
                  </a:moveTo>
                  <a:lnTo>
                    <a:pt x="57152" y="192088"/>
                  </a:lnTo>
                  <a:lnTo>
                    <a:pt x="57152" y="201613"/>
                  </a:lnTo>
                  <a:lnTo>
                    <a:pt x="36514" y="201613"/>
                  </a:lnTo>
                  <a:close/>
                  <a:moveTo>
                    <a:pt x="222250" y="192087"/>
                  </a:moveTo>
                  <a:lnTo>
                    <a:pt x="242888" y="192087"/>
                  </a:lnTo>
                  <a:lnTo>
                    <a:pt x="242888" y="201612"/>
                  </a:lnTo>
                  <a:lnTo>
                    <a:pt x="222250" y="201612"/>
                  </a:lnTo>
                  <a:close/>
                  <a:moveTo>
                    <a:pt x="192088" y="192087"/>
                  </a:moveTo>
                  <a:lnTo>
                    <a:pt x="212726" y="192087"/>
                  </a:lnTo>
                  <a:lnTo>
                    <a:pt x="212726" y="201612"/>
                  </a:lnTo>
                  <a:lnTo>
                    <a:pt x="192088" y="201612"/>
                  </a:lnTo>
                  <a:close/>
                  <a:moveTo>
                    <a:pt x="160338" y="192087"/>
                  </a:moveTo>
                  <a:lnTo>
                    <a:pt x="180976" y="192087"/>
                  </a:lnTo>
                  <a:lnTo>
                    <a:pt x="180976" y="201612"/>
                  </a:lnTo>
                  <a:lnTo>
                    <a:pt x="160338" y="201612"/>
                  </a:lnTo>
                  <a:close/>
                  <a:moveTo>
                    <a:pt x="128588" y="192087"/>
                  </a:moveTo>
                  <a:lnTo>
                    <a:pt x="149226" y="192087"/>
                  </a:lnTo>
                  <a:lnTo>
                    <a:pt x="149226" y="201612"/>
                  </a:lnTo>
                  <a:lnTo>
                    <a:pt x="128588" y="201612"/>
                  </a:lnTo>
                  <a:close/>
                  <a:moveTo>
                    <a:pt x="222250" y="171450"/>
                  </a:moveTo>
                  <a:lnTo>
                    <a:pt x="242888" y="171450"/>
                  </a:lnTo>
                  <a:lnTo>
                    <a:pt x="242888" y="180975"/>
                  </a:lnTo>
                  <a:lnTo>
                    <a:pt x="222250" y="180975"/>
                  </a:lnTo>
                  <a:close/>
                  <a:moveTo>
                    <a:pt x="192088" y="171450"/>
                  </a:moveTo>
                  <a:lnTo>
                    <a:pt x="212726" y="171450"/>
                  </a:lnTo>
                  <a:lnTo>
                    <a:pt x="212726" y="180975"/>
                  </a:lnTo>
                  <a:lnTo>
                    <a:pt x="192088" y="180975"/>
                  </a:lnTo>
                  <a:close/>
                  <a:moveTo>
                    <a:pt x="160338" y="171450"/>
                  </a:moveTo>
                  <a:lnTo>
                    <a:pt x="180976" y="171450"/>
                  </a:lnTo>
                  <a:lnTo>
                    <a:pt x="180976" y="180975"/>
                  </a:lnTo>
                  <a:lnTo>
                    <a:pt x="160338" y="180975"/>
                  </a:lnTo>
                  <a:close/>
                  <a:moveTo>
                    <a:pt x="128588" y="171450"/>
                  </a:moveTo>
                  <a:lnTo>
                    <a:pt x="149226" y="171450"/>
                  </a:lnTo>
                  <a:lnTo>
                    <a:pt x="149226" y="180975"/>
                  </a:lnTo>
                  <a:lnTo>
                    <a:pt x="128588" y="180975"/>
                  </a:lnTo>
                  <a:close/>
                  <a:moveTo>
                    <a:pt x="66676" y="171450"/>
                  </a:moveTo>
                  <a:lnTo>
                    <a:pt x="87314" y="171450"/>
                  </a:lnTo>
                  <a:lnTo>
                    <a:pt x="87314" y="180975"/>
                  </a:lnTo>
                  <a:lnTo>
                    <a:pt x="66676" y="180975"/>
                  </a:lnTo>
                  <a:close/>
                  <a:moveTo>
                    <a:pt x="36514" y="171450"/>
                  </a:moveTo>
                  <a:lnTo>
                    <a:pt x="57152" y="171450"/>
                  </a:lnTo>
                  <a:lnTo>
                    <a:pt x="57152" y="180975"/>
                  </a:lnTo>
                  <a:lnTo>
                    <a:pt x="36514" y="180975"/>
                  </a:lnTo>
                  <a:close/>
                  <a:moveTo>
                    <a:pt x="222250" y="149225"/>
                  </a:moveTo>
                  <a:lnTo>
                    <a:pt x="242888" y="149225"/>
                  </a:lnTo>
                  <a:lnTo>
                    <a:pt x="242888" y="160338"/>
                  </a:lnTo>
                  <a:lnTo>
                    <a:pt x="222250" y="160338"/>
                  </a:lnTo>
                  <a:close/>
                  <a:moveTo>
                    <a:pt x="192088" y="149225"/>
                  </a:moveTo>
                  <a:lnTo>
                    <a:pt x="212726" y="149225"/>
                  </a:lnTo>
                  <a:lnTo>
                    <a:pt x="212726" y="160338"/>
                  </a:lnTo>
                  <a:lnTo>
                    <a:pt x="192088" y="160338"/>
                  </a:lnTo>
                  <a:close/>
                  <a:moveTo>
                    <a:pt x="160338" y="149225"/>
                  </a:moveTo>
                  <a:lnTo>
                    <a:pt x="180976" y="149225"/>
                  </a:lnTo>
                  <a:lnTo>
                    <a:pt x="180976" y="160338"/>
                  </a:lnTo>
                  <a:lnTo>
                    <a:pt x="160338" y="160338"/>
                  </a:lnTo>
                  <a:close/>
                  <a:moveTo>
                    <a:pt x="128588" y="149225"/>
                  </a:moveTo>
                  <a:lnTo>
                    <a:pt x="149226" y="149225"/>
                  </a:lnTo>
                  <a:lnTo>
                    <a:pt x="149226" y="160338"/>
                  </a:lnTo>
                  <a:lnTo>
                    <a:pt x="128588" y="160338"/>
                  </a:lnTo>
                  <a:close/>
                  <a:moveTo>
                    <a:pt x="66676" y="149225"/>
                  </a:moveTo>
                  <a:lnTo>
                    <a:pt x="87314" y="149225"/>
                  </a:lnTo>
                  <a:lnTo>
                    <a:pt x="87314" y="160338"/>
                  </a:lnTo>
                  <a:lnTo>
                    <a:pt x="66676" y="160338"/>
                  </a:lnTo>
                  <a:close/>
                  <a:moveTo>
                    <a:pt x="36514" y="149225"/>
                  </a:moveTo>
                  <a:lnTo>
                    <a:pt x="57152" y="149225"/>
                  </a:lnTo>
                  <a:lnTo>
                    <a:pt x="57152" y="160338"/>
                  </a:lnTo>
                  <a:lnTo>
                    <a:pt x="36514" y="160338"/>
                  </a:lnTo>
                  <a:close/>
                  <a:moveTo>
                    <a:pt x="222251" y="128588"/>
                  </a:moveTo>
                  <a:lnTo>
                    <a:pt x="242889" y="128588"/>
                  </a:lnTo>
                  <a:lnTo>
                    <a:pt x="242889" y="139701"/>
                  </a:lnTo>
                  <a:lnTo>
                    <a:pt x="222251" y="139701"/>
                  </a:lnTo>
                  <a:close/>
                  <a:moveTo>
                    <a:pt x="192089" y="128588"/>
                  </a:moveTo>
                  <a:lnTo>
                    <a:pt x="212727" y="128588"/>
                  </a:lnTo>
                  <a:lnTo>
                    <a:pt x="212727" y="139701"/>
                  </a:lnTo>
                  <a:lnTo>
                    <a:pt x="192089" y="139701"/>
                  </a:lnTo>
                  <a:close/>
                  <a:moveTo>
                    <a:pt x="160339" y="128588"/>
                  </a:moveTo>
                  <a:lnTo>
                    <a:pt x="180977" y="128588"/>
                  </a:lnTo>
                  <a:lnTo>
                    <a:pt x="180977" y="139701"/>
                  </a:lnTo>
                  <a:lnTo>
                    <a:pt x="160339" y="139701"/>
                  </a:lnTo>
                  <a:close/>
                  <a:moveTo>
                    <a:pt x="128589" y="128588"/>
                  </a:moveTo>
                  <a:lnTo>
                    <a:pt x="149227" y="128588"/>
                  </a:lnTo>
                  <a:lnTo>
                    <a:pt x="149227" y="139701"/>
                  </a:lnTo>
                  <a:lnTo>
                    <a:pt x="128589" y="139701"/>
                  </a:lnTo>
                  <a:close/>
                  <a:moveTo>
                    <a:pt x="66676" y="128588"/>
                  </a:moveTo>
                  <a:lnTo>
                    <a:pt x="87314" y="128588"/>
                  </a:lnTo>
                  <a:lnTo>
                    <a:pt x="87314" y="139701"/>
                  </a:lnTo>
                  <a:lnTo>
                    <a:pt x="66676" y="139701"/>
                  </a:lnTo>
                  <a:close/>
                  <a:moveTo>
                    <a:pt x="36514" y="128588"/>
                  </a:moveTo>
                  <a:lnTo>
                    <a:pt x="57152" y="128588"/>
                  </a:lnTo>
                  <a:lnTo>
                    <a:pt x="57152" y="139701"/>
                  </a:lnTo>
                  <a:lnTo>
                    <a:pt x="36514" y="139701"/>
                  </a:lnTo>
                  <a:close/>
                  <a:moveTo>
                    <a:pt x="20638" y="114300"/>
                  </a:moveTo>
                  <a:lnTo>
                    <a:pt x="20638" y="279400"/>
                  </a:lnTo>
                  <a:lnTo>
                    <a:pt x="103188" y="279400"/>
                  </a:lnTo>
                  <a:lnTo>
                    <a:pt x="103188" y="114300"/>
                  </a:lnTo>
                  <a:close/>
                  <a:moveTo>
                    <a:pt x="222251" y="107950"/>
                  </a:moveTo>
                  <a:lnTo>
                    <a:pt x="242889" y="107950"/>
                  </a:lnTo>
                  <a:lnTo>
                    <a:pt x="242889" y="119063"/>
                  </a:lnTo>
                  <a:lnTo>
                    <a:pt x="222251" y="119063"/>
                  </a:lnTo>
                  <a:close/>
                  <a:moveTo>
                    <a:pt x="192089" y="107950"/>
                  </a:moveTo>
                  <a:lnTo>
                    <a:pt x="212727" y="107950"/>
                  </a:lnTo>
                  <a:lnTo>
                    <a:pt x="212727" y="119063"/>
                  </a:lnTo>
                  <a:lnTo>
                    <a:pt x="192089" y="119063"/>
                  </a:lnTo>
                  <a:close/>
                  <a:moveTo>
                    <a:pt x="160339" y="107950"/>
                  </a:moveTo>
                  <a:lnTo>
                    <a:pt x="180977" y="107950"/>
                  </a:lnTo>
                  <a:lnTo>
                    <a:pt x="180977" y="119063"/>
                  </a:lnTo>
                  <a:lnTo>
                    <a:pt x="160339" y="119063"/>
                  </a:lnTo>
                  <a:close/>
                  <a:moveTo>
                    <a:pt x="128589" y="107950"/>
                  </a:moveTo>
                  <a:lnTo>
                    <a:pt x="149227" y="107950"/>
                  </a:lnTo>
                  <a:lnTo>
                    <a:pt x="149227" y="119063"/>
                  </a:lnTo>
                  <a:lnTo>
                    <a:pt x="128589" y="119063"/>
                  </a:lnTo>
                  <a:close/>
                  <a:moveTo>
                    <a:pt x="222251" y="87313"/>
                  </a:moveTo>
                  <a:lnTo>
                    <a:pt x="242889" y="87313"/>
                  </a:lnTo>
                  <a:lnTo>
                    <a:pt x="242889" y="98426"/>
                  </a:lnTo>
                  <a:lnTo>
                    <a:pt x="222251" y="98426"/>
                  </a:lnTo>
                  <a:close/>
                  <a:moveTo>
                    <a:pt x="192089" y="87313"/>
                  </a:moveTo>
                  <a:lnTo>
                    <a:pt x="212727" y="87313"/>
                  </a:lnTo>
                  <a:lnTo>
                    <a:pt x="212727" y="98426"/>
                  </a:lnTo>
                  <a:lnTo>
                    <a:pt x="192089" y="98426"/>
                  </a:lnTo>
                  <a:close/>
                  <a:moveTo>
                    <a:pt x="160339" y="87313"/>
                  </a:moveTo>
                  <a:lnTo>
                    <a:pt x="180977" y="87313"/>
                  </a:lnTo>
                  <a:lnTo>
                    <a:pt x="180977" y="98426"/>
                  </a:lnTo>
                  <a:lnTo>
                    <a:pt x="160339" y="98426"/>
                  </a:lnTo>
                  <a:close/>
                  <a:moveTo>
                    <a:pt x="128589" y="87313"/>
                  </a:moveTo>
                  <a:lnTo>
                    <a:pt x="149227" y="87313"/>
                  </a:lnTo>
                  <a:lnTo>
                    <a:pt x="149227" y="98426"/>
                  </a:lnTo>
                  <a:lnTo>
                    <a:pt x="128589" y="98426"/>
                  </a:lnTo>
                  <a:close/>
                  <a:moveTo>
                    <a:pt x="222251" y="66675"/>
                  </a:moveTo>
                  <a:lnTo>
                    <a:pt x="242889" y="66675"/>
                  </a:lnTo>
                  <a:lnTo>
                    <a:pt x="242889" y="77788"/>
                  </a:lnTo>
                  <a:lnTo>
                    <a:pt x="222251" y="77788"/>
                  </a:lnTo>
                  <a:close/>
                  <a:moveTo>
                    <a:pt x="192089" y="66675"/>
                  </a:moveTo>
                  <a:lnTo>
                    <a:pt x="212727" y="66675"/>
                  </a:lnTo>
                  <a:lnTo>
                    <a:pt x="212727" y="77788"/>
                  </a:lnTo>
                  <a:lnTo>
                    <a:pt x="192089" y="77788"/>
                  </a:lnTo>
                  <a:close/>
                  <a:moveTo>
                    <a:pt x="160339" y="66675"/>
                  </a:moveTo>
                  <a:lnTo>
                    <a:pt x="180977" y="66675"/>
                  </a:lnTo>
                  <a:lnTo>
                    <a:pt x="180977" y="77788"/>
                  </a:lnTo>
                  <a:lnTo>
                    <a:pt x="160339" y="77788"/>
                  </a:lnTo>
                  <a:close/>
                  <a:moveTo>
                    <a:pt x="128589" y="66675"/>
                  </a:moveTo>
                  <a:lnTo>
                    <a:pt x="149227" y="66675"/>
                  </a:lnTo>
                  <a:lnTo>
                    <a:pt x="149227" y="77788"/>
                  </a:lnTo>
                  <a:lnTo>
                    <a:pt x="128589" y="77788"/>
                  </a:lnTo>
                  <a:close/>
                  <a:moveTo>
                    <a:pt x="222251" y="46038"/>
                  </a:moveTo>
                  <a:lnTo>
                    <a:pt x="242889" y="46038"/>
                  </a:lnTo>
                  <a:lnTo>
                    <a:pt x="242889" y="57151"/>
                  </a:lnTo>
                  <a:lnTo>
                    <a:pt x="222251" y="57151"/>
                  </a:lnTo>
                  <a:close/>
                  <a:moveTo>
                    <a:pt x="192089" y="46038"/>
                  </a:moveTo>
                  <a:lnTo>
                    <a:pt x="212727" y="46038"/>
                  </a:lnTo>
                  <a:lnTo>
                    <a:pt x="212727" y="57151"/>
                  </a:lnTo>
                  <a:lnTo>
                    <a:pt x="192089" y="57151"/>
                  </a:lnTo>
                  <a:close/>
                  <a:moveTo>
                    <a:pt x="160339" y="46038"/>
                  </a:moveTo>
                  <a:lnTo>
                    <a:pt x="180977" y="46038"/>
                  </a:lnTo>
                  <a:lnTo>
                    <a:pt x="180977" y="57151"/>
                  </a:lnTo>
                  <a:lnTo>
                    <a:pt x="160339" y="57151"/>
                  </a:lnTo>
                  <a:close/>
                  <a:moveTo>
                    <a:pt x="128589" y="46038"/>
                  </a:moveTo>
                  <a:lnTo>
                    <a:pt x="149227" y="46038"/>
                  </a:lnTo>
                  <a:lnTo>
                    <a:pt x="149227" y="57151"/>
                  </a:lnTo>
                  <a:lnTo>
                    <a:pt x="128589" y="57151"/>
                  </a:lnTo>
                  <a:close/>
                  <a:moveTo>
                    <a:pt x="222251" y="25400"/>
                  </a:moveTo>
                  <a:lnTo>
                    <a:pt x="242889" y="25400"/>
                  </a:lnTo>
                  <a:lnTo>
                    <a:pt x="242889" y="36513"/>
                  </a:lnTo>
                  <a:lnTo>
                    <a:pt x="222251" y="36513"/>
                  </a:lnTo>
                  <a:close/>
                  <a:moveTo>
                    <a:pt x="192089" y="25400"/>
                  </a:moveTo>
                  <a:lnTo>
                    <a:pt x="212727" y="25400"/>
                  </a:lnTo>
                  <a:lnTo>
                    <a:pt x="212727" y="36513"/>
                  </a:lnTo>
                  <a:lnTo>
                    <a:pt x="192089" y="36513"/>
                  </a:lnTo>
                  <a:close/>
                  <a:moveTo>
                    <a:pt x="160339" y="25400"/>
                  </a:moveTo>
                  <a:lnTo>
                    <a:pt x="180977" y="25400"/>
                  </a:lnTo>
                  <a:lnTo>
                    <a:pt x="180977" y="36513"/>
                  </a:lnTo>
                  <a:lnTo>
                    <a:pt x="160339" y="36513"/>
                  </a:lnTo>
                  <a:close/>
                  <a:moveTo>
                    <a:pt x="128589" y="25400"/>
                  </a:moveTo>
                  <a:lnTo>
                    <a:pt x="149227" y="25400"/>
                  </a:lnTo>
                  <a:lnTo>
                    <a:pt x="149227" y="36513"/>
                  </a:lnTo>
                  <a:lnTo>
                    <a:pt x="128589" y="36513"/>
                  </a:lnTo>
                  <a:close/>
                  <a:moveTo>
                    <a:pt x="114300" y="9525"/>
                  </a:moveTo>
                  <a:lnTo>
                    <a:pt x="114300" y="279400"/>
                  </a:lnTo>
                  <a:lnTo>
                    <a:pt x="258763" y="279400"/>
                  </a:lnTo>
                  <a:lnTo>
                    <a:pt x="258763" y="9525"/>
                  </a:lnTo>
                  <a:close/>
                  <a:moveTo>
                    <a:pt x="103187" y="0"/>
                  </a:moveTo>
                  <a:lnTo>
                    <a:pt x="268288" y="0"/>
                  </a:lnTo>
                  <a:lnTo>
                    <a:pt x="268288" y="320676"/>
                  </a:lnTo>
                  <a:lnTo>
                    <a:pt x="279400" y="320676"/>
                  </a:lnTo>
                  <a:lnTo>
                    <a:pt x="279400" y="331788"/>
                  </a:lnTo>
                  <a:lnTo>
                    <a:pt x="0" y="331788"/>
                  </a:lnTo>
                  <a:lnTo>
                    <a:pt x="0" y="320676"/>
                  </a:lnTo>
                  <a:lnTo>
                    <a:pt x="9525" y="320676"/>
                  </a:lnTo>
                  <a:lnTo>
                    <a:pt x="9525" y="103188"/>
                  </a:lnTo>
                  <a:lnTo>
                    <a:pt x="103187" y="10318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6" name="任意多边形: 形状 25"/>
            <p:cNvSpPr/>
            <p:nvPr/>
          </p:nvSpPr>
          <p:spPr>
            <a:xfrm>
              <a:off x="2698092" y="4746810"/>
              <a:ext cx="956266" cy="1359587"/>
            </a:xfrm>
            <a:custGeom>
              <a:avLst/>
              <a:gdLst>
                <a:gd name="connsiteX0" fmla="*/ 166687 w 233363"/>
                <a:gd name="connsiteY0" fmla="*/ 282575 h 331788"/>
                <a:gd name="connsiteX1" fmla="*/ 166687 w 233363"/>
                <a:gd name="connsiteY1" fmla="*/ 293688 h 331788"/>
                <a:gd name="connsiteX2" fmla="*/ 190500 w 233363"/>
                <a:gd name="connsiteY2" fmla="*/ 293688 h 331788"/>
                <a:gd name="connsiteX3" fmla="*/ 190500 w 233363"/>
                <a:gd name="connsiteY3" fmla="*/ 282575 h 331788"/>
                <a:gd name="connsiteX4" fmla="*/ 104775 w 233363"/>
                <a:gd name="connsiteY4" fmla="*/ 282575 h 331788"/>
                <a:gd name="connsiteX5" fmla="*/ 104775 w 233363"/>
                <a:gd name="connsiteY5" fmla="*/ 319088 h 331788"/>
                <a:gd name="connsiteX6" fmla="*/ 130175 w 233363"/>
                <a:gd name="connsiteY6" fmla="*/ 319088 h 331788"/>
                <a:gd name="connsiteX7" fmla="*/ 130175 w 233363"/>
                <a:gd name="connsiteY7" fmla="*/ 282575 h 331788"/>
                <a:gd name="connsiteX8" fmla="*/ 42862 w 233363"/>
                <a:gd name="connsiteY8" fmla="*/ 282575 h 331788"/>
                <a:gd name="connsiteX9" fmla="*/ 42862 w 233363"/>
                <a:gd name="connsiteY9" fmla="*/ 293688 h 331788"/>
                <a:gd name="connsiteX10" fmla="*/ 68262 w 233363"/>
                <a:gd name="connsiteY10" fmla="*/ 293688 h 331788"/>
                <a:gd name="connsiteX11" fmla="*/ 68262 w 233363"/>
                <a:gd name="connsiteY11" fmla="*/ 282575 h 331788"/>
                <a:gd name="connsiteX12" fmla="*/ 159167 w 233363"/>
                <a:gd name="connsiteY12" fmla="*/ 269875 h 331788"/>
                <a:gd name="connsiteX13" fmla="*/ 196725 w 233363"/>
                <a:gd name="connsiteY13" fmla="*/ 269875 h 331788"/>
                <a:gd name="connsiteX14" fmla="*/ 203200 w 233363"/>
                <a:gd name="connsiteY14" fmla="*/ 275091 h 331788"/>
                <a:gd name="connsiteX15" fmla="*/ 203200 w 233363"/>
                <a:gd name="connsiteY15" fmla="*/ 299868 h 331788"/>
                <a:gd name="connsiteX16" fmla="*/ 196725 w 233363"/>
                <a:gd name="connsiteY16" fmla="*/ 306388 h 331788"/>
                <a:gd name="connsiteX17" fmla="*/ 159167 w 233363"/>
                <a:gd name="connsiteY17" fmla="*/ 306388 h 331788"/>
                <a:gd name="connsiteX18" fmla="*/ 153987 w 233363"/>
                <a:gd name="connsiteY18" fmla="*/ 299868 h 331788"/>
                <a:gd name="connsiteX19" fmla="*/ 153987 w 233363"/>
                <a:gd name="connsiteY19" fmla="*/ 275091 h 331788"/>
                <a:gd name="connsiteX20" fmla="*/ 159167 w 233363"/>
                <a:gd name="connsiteY20" fmla="*/ 269875 h 331788"/>
                <a:gd name="connsiteX21" fmla="*/ 38225 w 233363"/>
                <a:gd name="connsiteY21" fmla="*/ 269875 h 331788"/>
                <a:gd name="connsiteX22" fmla="*/ 74487 w 233363"/>
                <a:gd name="connsiteY22" fmla="*/ 269875 h 331788"/>
                <a:gd name="connsiteX23" fmla="*/ 80963 w 233363"/>
                <a:gd name="connsiteY23" fmla="*/ 275091 h 331788"/>
                <a:gd name="connsiteX24" fmla="*/ 80963 w 233363"/>
                <a:gd name="connsiteY24" fmla="*/ 299868 h 331788"/>
                <a:gd name="connsiteX25" fmla="*/ 74487 w 233363"/>
                <a:gd name="connsiteY25" fmla="*/ 306388 h 331788"/>
                <a:gd name="connsiteX26" fmla="*/ 38225 w 233363"/>
                <a:gd name="connsiteY26" fmla="*/ 306388 h 331788"/>
                <a:gd name="connsiteX27" fmla="*/ 31750 w 233363"/>
                <a:gd name="connsiteY27" fmla="*/ 299868 h 331788"/>
                <a:gd name="connsiteX28" fmla="*/ 31750 w 233363"/>
                <a:gd name="connsiteY28" fmla="*/ 275091 h 331788"/>
                <a:gd name="connsiteX29" fmla="*/ 38225 w 233363"/>
                <a:gd name="connsiteY29" fmla="*/ 269875 h 331788"/>
                <a:gd name="connsiteX30" fmla="*/ 166687 w 233363"/>
                <a:gd name="connsiteY30" fmla="*/ 233362 h 331788"/>
                <a:gd name="connsiteX31" fmla="*/ 166687 w 233363"/>
                <a:gd name="connsiteY31" fmla="*/ 246062 h 331788"/>
                <a:gd name="connsiteX32" fmla="*/ 190500 w 233363"/>
                <a:gd name="connsiteY32" fmla="*/ 246062 h 331788"/>
                <a:gd name="connsiteX33" fmla="*/ 190500 w 233363"/>
                <a:gd name="connsiteY33" fmla="*/ 233362 h 331788"/>
                <a:gd name="connsiteX34" fmla="*/ 104775 w 233363"/>
                <a:gd name="connsiteY34" fmla="*/ 233362 h 331788"/>
                <a:gd name="connsiteX35" fmla="*/ 104775 w 233363"/>
                <a:gd name="connsiteY35" fmla="*/ 246062 h 331788"/>
                <a:gd name="connsiteX36" fmla="*/ 130175 w 233363"/>
                <a:gd name="connsiteY36" fmla="*/ 246062 h 331788"/>
                <a:gd name="connsiteX37" fmla="*/ 130175 w 233363"/>
                <a:gd name="connsiteY37" fmla="*/ 233362 h 331788"/>
                <a:gd name="connsiteX38" fmla="*/ 42862 w 233363"/>
                <a:gd name="connsiteY38" fmla="*/ 233362 h 331788"/>
                <a:gd name="connsiteX39" fmla="*/ 42862 w 233363"/>
                <a:gd name="connsiteY39" fmla="*/ 246062 h 331788"/>
                <a:gd name="connsiteX40" fmla="*/ 68262 w 233363"/>
                <a:gd name="connsiteY40" fmla="*/ 246062 h 331788"/>
                <a:gd name="connsiteX41" fmla="*/ 68262 w 233363"/>
                <a:gd name="connsiteY41" fmla="*/ 233362 h 331788"/>
                <a:gd name="connsiteX42" fmla="*/ 159167 w 233363"/>
                <a:gd name="connsiteY42" fmla="*/ 220662 h 331788"/>
                <a:gd name="connsiteX43" fmla="*/ 196725 w 233363"/>
                <a:gd name="connsiteY43" fmla="*/ 220662 h 331788"/>
                <a:gd name="connsiteX44" fmla="*/ 203200 w 233363"/>
                <a:gd name="connsiteY44" fmla="*/ 227182 h 331788"/>
                <a:gd name="connsiteX45" fmla="*/ 203200 w 233363"/>
                <a:gd name="connsiteY45" fmla="*/ 250655 h 331788"/>
                <a:gd name="connsiteX46" fmla="*/ 196725 w 233363"/>
                <a:gd name="connsiteY46" fmla="*/ 257175 h 331788"/>
                <a:gd name="connsiteX47" fmla="*/ 159167 w 233363"/>
                <a:gd name="connsiteY47" fmla="*/ 257175 h 331788"/>
                <a:gd name="connsiteX48" fmla="*/ 153987 w 233363"/>
                <a:gd name="connsiteY48" fmla="*/ 250655 h 331788"/>
                <a:gd name="connsiteX49" fmla="*/ 153987 w 233363"/>
                <a:gd name="connsiteY49" fmla="*/ 227182 h 331788"/>
                <a:gd name="connsiteX50" fmla="*/ 159167 w 233363"/>
                <a:gd name="connsiteY50" fmla="*/ 220662 h 331788"/>
                <a:gd name="connsiteX51" fmla="*/ 98550 w 233363"/>
                <a:gd name="connsiteY51" fmla="*/ 220662 h 331788"/>
                <a:gd name="connsiteX52" fmla="*/ 134812 w 233363"/>
                <a:gd name="connsiteY52" fmla="*/ 220662 h 331788"/>
                <a:gd name="connsiteX53" fmla="*/ 141288 w 233363"/>
                <a:gd name="connsiteY53" fmla="*/ 227182 h 331788"/>
                <a:gd name="connsiteX54" fmla="*/ 141288 w 233363"/>
                <a:gd name="connsiteY54" fmla="*/ 250655 h 331788"/>
                <a:gd name="connsiteX55" fmla="*/ 134812 w 233363"/>
                <a:gd name="connsiteY55" fmla="*/ 257175 h 331788"/>
                <a:gd name="connsiteX56" fmla="*/ 98550 w 233363"/>
                <a:gd name="connsiteY56" fmla="*/ 257175 h 331788"/>
                <a:gd name="connsiteX57" fmla="*/ 92075 w 233363"/>
                <a:gd name="connsiteY57" fmla="*/ 250655 h 331788"/>
                <a:gd name="connsiteX58" fmla="*/ 92075 w 233363"/>
                <a:gd name="connsiteY58" fmla="*/ 227182 h 331788"/>
                <a:gd name="connsiteX59" fmla="*/ 98550 w 233363"/>
                <a:gd name="connsiteY59" fmla="*/ 220662 h 331788"/>
                <a:gd name="connsiteX60" fmla="*/ 38225 w 233363"/>
                <a:gd name="connsiteY60" fmla="*/ 220662 h 331788"/>
                <a:gd name="connsiteX61" fmla="*/ 74487 w 233363"/>
                <a:gd name="connsiteY61" fmla="*/ 220662 h 331788"/>
                <a:gd name="connsiteX62" fmla="*/ 80963 w 233363"/>
                <a:gd name="connsiteY62" fmla="*/ 227182 h 331788"/>
                <a:gd name="connsiteX63" fmla="*/ 80963 w 233363"/>
                <a:gd name="connsiteY63" fmla="*/ 250655 h 331788"/>
                <a:gd name="connsiteX64" fmla="*/ 74487 w 233363"/>
                <a:gd name="connsiteY64" fmla="*/ 257175 h 331788"/>
                <a:gd name="connsiteX65" fmla="*/ 38225 w 233363"/>
                <a:gd name="connsiteY65" fmla="*/ 257175 h 331788"/>
                <a:gd name="connsiteX66" fmla="*/ 31750 w 233363"/>
                <a:gd name="connsiteY66" fmla="*/ 250655 h 331788"/>
                <a:gd name="connsiteX67" fmla="*/ 31750 w 233363"/>
                <a:gd name="connsiteY67" fmla="*/ 227182 h 331788"/>
                <a:gd name="connsiteX68" fmla="*/ 38225 w 233363"/>
                <a:gd name="connsiteY68" fmla="*/ 220662 h 331788"/>
                <a:gd name="connsiteX69" fmla="*/ 166687 w 233363"/>
                <a:gd name="connsiteY69" fmla="*/ 184149 h 331788"/>
                <a:gd name="connsiteX70" fmla="*/ 166687 w 233363"/>
                <a:gd name="connsiteY70" fmla="*/ 196849 h 331788"/>
                <a:gd name="connsiteX71" fmla="*/ 190500 w 233363"/>
                <a:gd name="connsiteY71" fmla="*/ 196849 h 331788"/>
                <a:gd name="connsiteX72" fmla="*/ 190500 w 233363"/>
                <a:gd name="connsiteY72" fmla="*/ 184149 h 331788"/>
                <a:gd name="connsiteX73" fmla="*/ 104775 w 233363"/>
                <a:gd name="connsiteY73" fmla="*/ 184149 h 331788"/>
                <a:gd name="connsiteX74" fmla="*/ 104775 w 233363"/>
                <a:gd name="connsiteY74" fmla="*/ 196849 h 331788"/>
                <a:gd name="connsiteX75" fmla="*/ 130175 w 233363"/>
                <a:gd name="connsiteY75" fmla="*/ 196849 h 331788"/>
                <a:gd name="connsiteX76" fmla="*/ 130175 w 233363"/>
                <a:gd name="connsiteY76" fmla="*/ 184149 h 331788"/>
                <a:gd name="connsiteX77" fmla="*/ 42862 w 233363"/>
                <a:gd name="connsiteY77" fmla="*/ 184149 h 331788"/>
                <a:gd name="connsiteX78" fmla="*/ 42862 w 233363"/>
                <a:gd name="connsiteY78" fmla="*/ 196849 h 331788"/>
                <a:gd name="connsiteX79" fmla="*/ 68262 w 233363"/>
                <a:gd name="connsiteY79" fmla="*/ 196849 h 331788"/>
                <a:gd name="connsiteX80" fmla="*/ 68262 w 233363"/>
                <a:gd name="connsiteY80" fmla="*/ 184149 h 331788"/>
                <a:gd name="connsiteX81" fmla="*/ 38225 w 233363"/>
                <a:gd name="connsiteY81" fmla="*/ 171450 h 331788"/>
                <a:gd name="connsiteX82" fmla="*/ 74487 w 233363"/>
                <a:gd name="connsiteY82" fmla="*/ 171450 h 331788"/>
                <a:gd name="connsiteX83" fmla="*/ 80963 w 233363"/>
                <a:gd name="connsiteY83" fmla="*/ 177970 h 331788"/>
                <a:gd name="connsiteX84" fmla="*/ 80963 w 233363"/>
                <a:gd name="connsiteY84" fmla="*/ 201443 h 331788"/>
                <a:gd name="connsiteX85" fmla="*/ 74487 w 233363"/>
                <a:gd name="connsiteY85" fmla="*/ 207963 h 331788"/>
                <a:gd name="connsiteX86" fmla="*/ 38225 w 233363"/>
                <a:gd name="connsiteY86" fmla="*/ 207963 h 331788"/>
                <a:gd name="connsiteX87" fmla="*/ 31750 w 233363"/>
                <a:gd name="connsiteY87" fmla="*/ 201443 h 331788"/>
                <a:gd name="connsiteX88" fmla="*/ 31750 w 233363"/>
                <a:gd name="connsiteY88" fmla="*/ 177970 h 331788"/>
                <a:gd name="connsiteX89" fmla="*/ 38225 w 233363"/>
                <a:gd name="connsiteY89" fmla="*/ 171450 h 331788"/>
                <a:gd name="connsiteX90" fmla="*/ 159167 w 233363"/>
                <a:gd name="connsiteY90" fmla="*/ 171449 h 331788"/>
                <a:gd name="connsiteX91" fmla="*/ 196725 w 233363"/>
                <a:gd name="connsiteY91" fmla="*/ 171449 h 331788"/>
                <a:gd name="connsiteX92" fmla="*/ 203200 w 233363"/>
                <a:gd name="connsiteY92" fmla="*/ 177969 h 331788"/>
                <a:gd name="connsiteX93" fmla="*/ 203200 w 233363"/>
                <a:gd name="connsiteY93" fmla="*/ 201442 h 331788"/>
                <a:gd name="connsiteX94" fmla="*/ 196725 w 233363"/>
                <a:gd name="connsiteY94" fmla="*/ 207962 h 331788"/>
                <a:gd name="connsiteX95" fmla="*/ 159167 w 233363"/>
                <a:gd name="connsiteY95" fmla="*/ 207962 h 331788"/>
                <a:gd name="connsiteX96" fmla="*/ 153987 w 233363"/>
                <a:gd name="connsiteY96" fmla="*/ 201442 h 331788"/>
                <a:gd name="connsiteX97" fmla="*/ 153987 w 233363"/>
                <a:gd name="connsiteY97" fmla="*/ 177969 h 331788"/>
                <a:gd name="connsiteX98" fmla="*/ 159167 w 233363"/>
                <a:gd name="connsiteY98" fmla="*/ 171449 h 331788"/>
                <a:gd name="connsiteX99" fmla="*/ 98550 w 233363"/>
                <a:gd name="connsiteY99" fmla="*/ 171449 h 331788"/>
                <a:gd name="connsiteX100" fmla="*/ 134812 w 233363"/>
                <a:gd name="connsiteY100" fmla="*/ 171449 h 331788"/>
                <a:gd name="connsiteX101" fmla="*/ 141288 w 233363"/>
                <a:gd name="connsiteY101" fmla="*/ 177969 h 331788"/>
                <a:gd name="connsiteX102" fmla="*/ 141288 w 233363"/>
                <a:gd name="connsiteY102" fmla="*/ 201442 h 331788"/>
                <a:gd name="connsiteX103" fmla="*/ 134812 w 233363"/>
                <a:gd name="connsiteY103" fmla="*/ 207962 h 331788"/>
                <a:gd name="connsiteX104" fmla="*/ 98550 w 233363"/>
                <a:gd name="connsiteY104" fmla="*/ 207962 h 331788"/>
                <a:gd name="connsiteX105" fmla="*/ 92075 w 233363"/>
                <a:gd name="connsiteY105" fmla="*/ 201442 h 331788"/>
                <a:gd name="connsiteX106" fmla="*/ 92075 w 233363"/>
                <a:gd name="connsiteY106" fmla="*/ 177969 h 331788"/>
                <a:gd name="connsiteX107" fmla="*/ 98550 w 233363"/>
                <a:gd name="connsiteY107" fmla="*/ 171449 h 331788"/>
                <a:gd name="connsiteX108" fmla="*/ 166687 w 233363"/>
                <a:gd name="connsiteY108" fmla="*/ 134937 h 331788"/>
                <a:gd name="connsiteX109" fmla="*/ 166687 w 233363"/>
                <a:gd name="connsiteY109" fmla="*/ 147637 h 331788"/>
                <a:gd name="connsiteX110" fmla="*/ 190500 w 233363"/>
                <a:gd name="connsiteY110" fmla="*/ 147637 h 331788"/>
                <a:gd name="connsiteX111" fmla="*/ 190500 w 233363"/>
                <a:gd name="connsiteY111" fmla="*/ 134937 h 331788"/>
                <a:gd name="connsiteX112" fmla="*/ 104775 w 233363"/>
                <a:gd name="connsiteY112" fmla="*/ 134937 h 331788"/>
                <a:gd name="connsiteX113" fmla="*/ 104775 w 233363"/>
                <a:gd name="connsiteY113" fmla="*/ 147637 h 331788"/>
                <a:gd name="connsiteX114" fmla="*/ 130175 w 233363"/>
                <a:gd name="connsiteY114" fmla="*/ 147637 h 331788"/>
                <a:gd name="connsiteX115" fmla="*/ 130175 w 233363"/>
                <a:gd name="connsiteY115" fmla="*/ 134937 h 331788"/>
                <a:gd name="connsiteX116" fmla="*/ 42862 w 233363"/>
                <a:gd name="connsiteY116" fmla="*/ 134937 h 331788"/>
                <a:gd name="connsiteX117" fmla="*/ 42862 w 233363"/>
                <a:gd name="connsiteY117" fmla="*/ 147637 h 331788"/>
                <a:gd name="connsiteX118" fmla="*/ 68262 w 233363"/>
                <a:gd name="connsiteY118" fmla="*/ 147637 h 331788"/>
                <a:gd name="connsiteX119" fmla="*/ 68262 w 233363"/>
                <a:gd name="connsiteY119" fmla="*/ 134937 h 331788"/>
                <a:gd name="connsiteX120" fmla="*/ 159167 w 233363"/>
                <a:gd name="connsiteY120" fmla="*/ 122237 h 331788"/>
                <a:gd name="connsiteX121" fmla="*/ 196725 w 233363"/>
                <a:gd name="connsiteY121" fmla="*/ 122237 h 331788"/>
                <a:gd name="connsiteX122" fmla="*/ 203200 w 233363"/>
                <a:gd name="connsiteY122" fmla="*/ 128757 h 331788"/>
                <a:gd name="connsiteX123" fmla="*/ 203200 w 233363"/>
                <a:gd name="connsiteY123" fmla="*/ 153534 h 331788"/>
                <a:gd name="connsiteX124" fmla="*/ 196725 w 233363"/>
                <a:gd name="connsiteY124" fmla="*/ 158750 h 331788"/>
                <a:gd name="connsiteX125" fmla="*/ 159167 w 233363"/>
                <a:gd name="connsiteY125" fmla="*/ 158750 h 331788"/>
                <a:gd name="connsiteX126" fmla="*/ 153987 w 233363"/>
                <a:gd name="connsiteY126" fmla="*/ 153534 h 331788"/>
                <a:gd name="connsiteX127" fmla="*/ 153987 w 233363"/>
                <a:gd name="connsiteY127" fmla="*/ 128757 h 331788"/>
                <a:gd name="connsiteX128" fmla="*/ 159167 w 233363"/>
                <a:gd name="connsiteY128" fmla="*/ 122237 h 331788"/>
                <a:gd name="connsiteX129" fmla="*/ 98550 w 233363"/>
                <a:gd name="connsiteY129" fmla="*/ 122237 h 331788"/>
                <a:gd name="connsiteX130" fmla="*/ 134812 w 233363"/>
                <a:gd name="connsiteY130" fmla="*/ 122237 h 331788"/>
                <a:gd name="connsiteX131" fmla="*/ 141288 w 233363"/>
                <a:gd name="connsiteY131" fmla="*/ 128757 h 331788"/>
                <a:gd name="connsiteX132" fmla="*/ 141288 w 233363"/>
                <a:gd name="connsiteY132" fmla="*/ 153534 h 331788"/>
                <a:gd name="connsiteX133" fmla="*/ 134812 w 233363"/>
                <a:gd name="connsiteY133" fmla="*/ 158750 h 331788"/>
                <a:gd name="connsiteX134" fmla="*/ 98550 w 233363"/>
                <a:gd name="connsiteY134" fmla="*/ 158750 h 331788"/>
                <a:gd name="connsiteX135" fmla="*/ 92075 w 233363"/>
                <a:gd name="connsiteY135" fmla="*/ 153534 h 331788"/>
                <a:gd name="connsiteX136" fmla="*/ 92075 w 233363"/>
                <a:gd name="connsiteY136" fmla="*/ 128757 h 331788"/>
                <a:gd name="connsiteX137" fmla="*/ 98550 w 233363"/>
                <a:gd name="connsiteY137" fmla="*/ 122237 h 331788"/>
                <a:gd name="connsiteX138" fmla="*/ 38225 w 233363"/>
                <a:gd name="connsiteY138" fmla="*/ 122237 h 331788"/>
                <a:gd name="connsiteX139" fmla="*/ 74487 w 233363"/>
                <a:gd name="connsiteY139" fmla="*/ 122237 h 331788"/>
                <a:gd name="connsiteX140" fmla="*/ 80963 w 233363"/>
                <a:gd name="connsiteY140" fmla="*/ 128757 h 331788"/>
                <a:gd name="connsiteX141" fmla="*/ 80963 w 233363"/>
                <a:gd name="connsiteY141" fmla="*/ 153534 h 331788"/>
                <a:gd name="connsiteX142" fmla="*/ 74487 w 233363"/>
                <a:gd name="connsiteY142" fmla="*/ 158750 h 331788"/>
                <a:gd name="connsiteX143" fmla="*/ 38225 w 233363"/>
                <a:gd name="connsiteY143" fmla="*/ 158750 h 331788"/>
                <a:gd name="connsiteX144" fmla="*/ 31750 w 233363"/>
                <a:gd name="connsiteY144" fmla="*/ 153534 h 331788"/>
                <a:gd name="connsiteX145" fmla="*/ 31750 w 233363"/>
                <a:gd name="connsiteY145" fmla="*/ 128757 h 331788"/>
                <a:gd name="connsiteX146" fmla="*/ 38225 w 233363"/>
                <a:gd name="connsiteY146" fmla="*/ 122237 h 331788"/>
                <a:gd name="connsiteX147" fmla="*/ 166687 w 233363"/>
                <a:gd name="connsiteY147" fmla="*/ 85724 h 331788"/>
                <a:gd name="connsiteX148" fmla="*/ 166687 w 233363"/>
                <a:gd name="connsiteY148" fmla="*/ 98424 h 331788"/>
                <a:gd name="connsiteX149" fmla="*/ 190500 w 233363"/>
                <a:gd name="connsiteY149" fmla="*/ 98424 h 331788"/>
                <a:gd name="connsiteX150" fmla="*/ 190500 w 233363"/>
                <a:gd name="connsiteY150" fmla="*/ 85724 h 331788"/>
                <a:gd name="connsiteX151" fmla="*/ 104775 w 233363"/>
                <a:gd name="connsiteY151" fmla="*/ 85724 h 331788"/>
                <a:gd name="connsiteX152" fmla="*/ 104775 w 233363"/>
                <a:gd name="connsiteY152" fmla="*/ 98424 h 331788"/>
                <a:gd name="connsiteX153" fmla="*/ 130175 w 233363"/>
                <a:gd name="connsiteY153" fmla="*/ 98424 h 331788"/>
                <a:gd name="connsiteX154" fmla="*/ 130175 w 233363"/>
                <a:gd name="connsiteY154" fmla="*/ 85724 h 331788"/>
                <a:gd name="connsiteX155" fmla="*/ 42862 w 233363"/>
                <a:gd name="connsiteY155" fmla="*/ 85724 h 331788"/>
                <a:gd name="connsiteX156" fmla="*/ 42862 w 233363"/>
                <a:gd name="connsiteY156" fmla="*/ 98424 h 331788"/>
                <a:gd name="connsiteX157" fmla="*/ 68262 w 233363"/>
                <a:gd name="connsiteY157" fmla="*/ 98424 h 331788"/>
                <a:gd name="connsiteX158" fmla="*/ 68262 w 233363"/>
                <a:gd name="connsiteY158" fmla="*/ 85724 h 331788"/>
                <a:gd name="connsiteX159" fmla="*/ 159167 w 233363"/>
                <a:gd name="connsiteY159" fmla="*/ 73024 h 331788"/>
                <a:gd name="connsiteX160" fmla="*/ 196725 w 233363"/>
                <a:gd name="connsiteY160" fmla="*/ 73024 h 331788"/>
                <a:gd name="connsiteX161" fmla="*/ 203200 w 233363"/>
                <a:gd name="connsiteY161" fmla="*/ 79544 h 331788"/>
                <a:gd name="connsiteX162" fmla="*/ 203200 w 233363"/>
                <a:gd name="connsiteY162" fmla="*/ 104321 h 331788"/>
                <a:gd name="connsiteX163" fmla="*/ 196725 w 233363"/>
                <a:gd name="connsiteY163" fmla="*/ 109537 h 331788"/>
                <a:gd name="connsiteX164" fmla="*/ 159167 w 233363"/>
                <a:gd name="connsiteY164" fmla="*/ 109537 h 331788"/>
                <a:gd name="connsiteX165" fmla="*/ 153987 w 233363"/>
                <a:gd name="connsiteY165" fmla="*/ 104321 h 331788"/>
                <a:gd name="connsiteX166" fmla="*/ 153987 w 233363"/>
                <a:gd name="connsiteY166" fmla="*/ 79544 h 331788"/>
                <a:gd name="connsiteX167" fmla="*/ 159167 w 233363"/>
                <a:gd name="connsiteY167" fmla="*/ 73024 h 331788"/>
                <a:gd name="connsiteX168" fmla="*/ 98550 w 233363"/>
                <a:gd name="connsiteY168" fmla="*/ 73024 h 331788"/>
                <a:gd name="connsiteX169" fmla="*/ 134812 w 233363"/>
                <a:gd name="connsiteY169" fmla="*/ 73024 h 331788"/>
                <a:gd name="connsiteX170" fmla="*/ 141288 w 233363"/>
                <a:gd name="connsiteY170" fmla="*/ 79544 h 331788"/>
                <a:gd name="connsiteX171" fmla="*/ 141288 w 233363"/>
                <a:gd name="connsiteY171" fmla="*/ 104321 h 331788"/>
                <a:gd name="connsiteX172" fmla="*/ 134812 w 233363"/>
                <a:gd name="connsiteY172" fmla="*/ 109537 h 331788"/>
                <a:gd name="connsiteX173" fmla="*/ 98550 w 233363"/>
                <a:gd name="connsiteY173" fmla="*/ 109537 h 331788"/>
                <a:gd name="connsiteX174" fmla="*/ 92075 w 233363"/>
                <a:gd name="connsiteY174" fmla="*/ 104321 h 331788"/>
                <a:gd name="connsiteX175" fmla="*/ 92075 w 233363"/>
                <a:gd name="connsiteY175" fmla="*/ 79544 h 331788"/>
                <a:gd name="connsiteX176" fmla="*/ 98550 w 233363"/>
                <a:gd name="connsiteY176" fmla="*/ 73024 h 331788"/>
                <a:gd name="connsiteX177" fmla="*/ 38225 w 233363"/>
                <a:gd name="connsiteY177" fmla="*/ 73024 h 331788"/>
                <a:gd name="connsiteX178" fmla="*/ 74487 w 233363"/>
                <a:gd name="connsiteY178" fmla="*/ 73024 h 331788"/>
                <a:gd name="connsiteX179" fmla="*/ 80963 w 233363"/>
                <a:gd name="connsiteY179" fmla="*/ 79544 h 331788"/>
                <a:gd name="connsiteX180" fmla="*/ 80963 w 233363"/>
                <a:gd name="connsiteY180" fmla="*/ 104321 h 331788"/>
                <a:gd name="connsiteX181" fmla="*/ 74487 w 233363"/>
                <a:gd name="connsiteY181" fmla="*/ 109537 h 331788"/>
                <a:gd name="connsiteX182" fmla="*/ 38225 w 233363"/>
                <a:gd name="connsiteY182" fmla="*/ 109537 h 331788"/>
                <a:gd name="connsiteX183" fmla="*/ 31750 w 233363"/>
                <a:gd name="connsiteY183" fmla="*/ 104321 h 331788"/>
                <a:gd name="connsiteX184" fmla="*/ 31750 w 233363"/>
                <a:gd name="connsiteY184" fmla="*/ 79544 h 331788"/>
                <a:gd name="connsiteX185" fmla="*/ 38225 w 233363"/>
                <a:gd name="connsiteY185" fmla="*/ 73024 h 331788"/>
                <a:gd name="connsiteX186" fmla="*/ 166687 w 233363"/>
                <a:gd name="connsiteY186" fmla="*/ 36512 h 331788"/>
                <a:gd name="connsiteX187" fmla="*/ 166687 w 233363"/>
                <a:gd name="connsiteY187" fmla="*/ 49212 h 331788"/>
                <a:gd name="connsiteX188" fmla="*/ 190500 w 233363"/>
                <a:gd name="connsiteY188" fmla="*/ 49212 h 331788"/>
                <a:gd name="connsiteX189" fmla="*/ 190500 w 233363"/>
                <a:gd name="connsiteY189" fmla="*/ 36512 h 331788"/>
                <a:gd name="connsiteX190" fmla="*/ 104775 w 233363"/>
                <a:gd name="connsiteY190" fmla="*/ 36512 h 331788"/>
                <a:gd name="connsiteX191" fmla="*/ 104775 w 233363"/>
                <a:gd name="connsiteY191" fmla="*/ 49212 h 331788"/>
                <a:gd name="connsiteX192" fmla="*/ 130175 w 233363"/>
                <a:gd name="connsiteY192" fmla="*/ 49212 h 331788"/>
                <a:gd name="connsiteX193" fmla="*/ 130175 w 233363"/>
                <a:gd name="connsiteY193" fmla="*/ 36512 h 331788"/>
                <a:gd name="connsiteX194" fmla="*/ 42862 w 233363"/>
                <a:gd name="connsiteY194" fmla="*/ 36512 h 331788"/>
                <a:gd name="connsiteX195" fmla="*/ 42862 w 233363"/>
                <a:gd name="connsiteY195" fmla="*/ 49212 h 331788"/>
                <a:gd name="connsiteX196" fmla="*/ 68262 w 233363"/>
                <a:gd name="connsiteY196" fmla="*/ 49212 h 331788"/>
                <a:gd name="connsiteX197" fmla="*/ 68262 w 233363"/>
                <a:gd name="connsiteY197" fmla="*/ 36512 h 331788"/>
                <a:gd name="connsiteX198" fmla="*/ 159167 w 233363"/>
                <a:gd name="connsiteY198" fmla="*/ 23812 h 331788"/>
                <a:gd name="connsiteX199" fmla="*/ 196725 w 233363"/>
                <a:gd name="connsiteY199" fmla="*/ 23812 h 331788"/>
                <a:gd name="connsiteX200" fmla="*/ 203200 w 233363"/>
                <a:gd name="connsiteY200" fmla="*/ 30332 h 331788"/>
                <a:gd name="connsiteX201" fmla="*/ 203200 w 233363"/>
                <a:gd name="connsiteY201" fmla="*/ 55109 h 331788"/>
                <a:gd name="connsiteX202" fmla="*/ 196725 w 233363"/>
                <a:gd name="connsiteY202" fmla="*/ 60325 h 331788"/>
                <a:gd name="connsiteX203" fmla="*/ 159167 w 233363"/>
                <a:gd name="connsiteY203" fmla="*/ 60325 h 331788"/>
                <a:gd name="connsiteX204" fmla="*/ 153987 w 233363"/>
                <a:gd name="connsiteY204" fmla="*/ 55109 h 331788"/>
                <a:gd name="connsiteX205" fmla="*/ 153987 w 233363"/>
                <a:gd name="connsiteY205" fmla="*/ 30332 h 331788"/>
                <a:gd name="connsiteX206" fmla="*/ 159167 w 233363"/>
                <a:gd name="connsiteY206" fmla="*/ 23812 h 331788"/>
                <a:gd name="connsiteX207" fmla="*/ 98550 w 233363"/>
                <a:gd name="connsiteY207" fmla="*/ 23812 h 331788"/>
                <a:gd name="connsiteX208" fmla="*/ 134812 w 233363"/>
                <a:gd name="connsiteY208" fmla="*/ 23812 h 331788"/>
                <a:gd name="connsiteX209" fmla="*/ 141288 w 233363"/>
                <a:gd name="connsiteY209" fmla="*/ 30332 h 331788"/>
                <a:gd name="connsiteX210" fmla="*/ 141288 w 233363"/>
                <a:gd name="connsiteY210" fmla="*/ 55109 h 331788"/>
                <a:gd name="connsiteX211" fmla="*/ 134812 w 233363"/>
                <a:gd name="connsiteY211" fmla="*/ 60325 h 331788"/>
                <a:gd name="connsiteX212" fmla="*/ 98550 w 233363"/>
                <a:gd name="connsiteY212" fmla="*/ 60325 h 331788"/>
                <a:gd name="connsiteX213" fmla="*/ 92075 w 233363"/>
                <a:gd name="connsiteY213" fmla="*/ 55109 h 331788"/>
                <a:gd name="connsiteX214" fmla="*/ 92075 w 233363"/>
                <a:gd name="connsiteY214" fmla="*/ 30332 h 331788"/>
                <a:gd name="connsiteX215" fmla="*/ 98550 w 233363"/>
                <a:gd name="connsiteY215" fmla="*/ 23812 h 331788"/>
                <a:gd name="connsiteX216" fmla="*/ 38225 w 233363"/>
                <a:gd name="connsiteY216" fmla="*/ 23812 h 331788"/>
                <a:gd name="connsiteX217" fmla="*/ 74487 w 233363"/>
                <a:gd name="connsiteY217" fmla="*/ 23812 h 331788"/>
                <a:gd name="connsiteX218" fmla="*/ 80963 w 233363"/>
                <a:gd name="connsiteY218" fmla="*/ 30332 h 331788"/>
                <a:gd name="connsiteX219" fmla="*/ 80963 w 233363"/>
                <a:gd name="connsiteY219" fmla="*/ 55109 h 331788"/>
                <a:gd name="connsiteX220" fmla="*/ 74487 w 233363"/>
                <a:gd name="connsiteY220" fmla="*/ 60325 h 331788"/>
                <a:gd name="connsiteX221" fmla="*/ 38225 w 233363"/>
                <a:gd name="connsiteY221" fmla="*/ 60325 h 331788"/>
                <a:gd name="connsiteX222" fmla="*/ 31750 w 233363"/>
                <a:gd name="connsiteY222" fmla="*/ 55109 h 331788"/>
                <a:gd name="connsiteX223" fmla="*/ 31750 w 233363"/>
                <a:gd name="connsiteY223" fmla="*/ 30332 h 331788"/>
                <a:gd name="connsiteX224" fmla="*/ 38225 w 233363"/>
                <a:gd name="connsiteY224" fmla="*/ 23812 h 331788"/>
                <a:gd name="connsiteX225" fmla="*/ 19050 w 233363"/>
                <a:gd name="connsiteY225" fmla="*/ 11112 h 331788"/>
                <a:gd name="connsiteX226" fmla="*/ 19050 w 233363"/>
                <a:gd name="connsiteY226" fmla="*/ 319087 h 331788"/>
                <a:gd name="connsiteX227" fmla="*/ 92054 w 233363"/>
                <a:gd name="connsiteY227" fmla="*/ 319087 h 331788"/>
                <a:gd name="connsiteX228" fmla="*/ 92054 w 233363"/>
                <a:gd name="connsiteY228" fmla="*/ 275091 h 331788"/>
                <a:gd name="connsiteX229" fmla="*/ 98572 w 233363"/>
                <a:gd name="connsiteY229" fmla="*/ 269915 h 331788"/>
                <a:gd name="connsiteX230" fmla="*/ 135074 w 233363"/>
                <a:gd name="connsiteY230" fmla="*/ 269915 h 331788"/>
                <a:gd name="connsiteX231" fmla="*/ 141592 w 233363"/>
                <a:gd name="connsiteY231" fmla="*/ 275091 h 331788"/>
                <a:gd name="connsiteX232" fmla="*/ 141592 w 233363"/>
                <a:gd name="connsiteY232" fmla="*/ 319087 h 331788"/>
                <a:gd name="connsiteX233" fmla="*/ 215900 w 233363"/>
                <a:gd name="connsiteY233" fmla="*/ 319087 h 331788"/>
                <a:gd name="connsiteX234" fmla="*/ 215900 w 233363"/>
                <a:gd name="connsiteY234" fmla="*/ 11112 h 331788"/>
                <a:gd name="connsiteX235" fmla="*/ 19050 w 233363"/>
                <a:gd name="connsiteY235" fmla="*/ 11112 h 331788"/>
                <a:gd name="connsiteX236" fmla="*/ 12964 w 233363"/>
                <a:gd name="connsiteY236" fmla="*/ 0 h 331788"/>
                <a:gd name="connsiteX237" fmla="*/ 220399 w 233363"/>
                <a:gd name="connsiteY237" fmla="*/ 0 h 331788"/>
                <a:gd name="connsiteX238" fmla="*/ 221695 w 233363"/>
                <a:gd name="connsiteY238" fmla="*/ 0 h 331788"/>
                <a:gd name="connsiteX239" fmla="*/ 226881 w 233363"/>
                <a:gd name="connsiteY239" fmla="*/ 6480 h 331788"/>
                <a:gd name="connsiteX240" fmla="*/ 226881 w 233363"/>
                <a:gd name="connsiteY240" fmla="*/ 320124 h 331788"/>
                <a:gd name="connsiteX241" fmla="*/ 233363 w 233363"/>
                <a:gd name="connsiteY241" fmla="*/ 325308 h 331788"/>
                <a:gd name="connsiteX242" fmla="*/ 226881 w 233363"/>
                <a:gd name="connsiteY242" fmla="*/ 331788 h 331788"/>
                <a:gd name="connsiteX243" fmla="*/ 6482 w 233363"/>
                <a:gd name="connsiteY243" fmla="*/ 331788 h 331788"/>
                <a:gd name="connsiteX244" fmla="*/ 0 w 233363"/>
                <a:gd name="connsiteY244" fmla="*/ 325308 h 331788"/>
                <a:gd name="connsiteX245" fmla="*/ 6482 w 233363"/>
                <a:gd name="connsiteY245" fmla="*/ 320124 h 331788"/>
                <a:gd name="connsiteX246" fmla="*/ 6482 w 233363"/>
                <a:gd name="connsiteY246" fmla="*/ 6480 h 331788"/>
                <a:gd name="connsiteX247" fmla="*/ 12964 w 233363"/>
                <a:gd name="connsiteY2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233363" h="331788">
                  <a:moveTo>
                    <a:pt x="166687" y="282575"/>
                  </a:moveTo>
                  <a:lnTo>
                    <a:pt x="166687" y="293688"/>
                  </a:lnTo>
                  <a:lnTo>
                    <a:pt x="190500" y="293688"/>
                  </a:lnTo>
                  <a:lnTo>
                    <a:pt x="190500" y="282575"/>
                  </a:lnTo>
                  <a:close/>
                  <a:moveTo>
                    <a:pt x="104775" y="282575"/>
                  </a:moveTo>
                  <a:lnTo>
                    <a:pt x="104775" y="319088"/>
                  </a:lnTo>
                  <a:lnTo>
                    <a:pt x="130175" y="319088"/>
                  </a:lnTo>
                  <a:lnTo>
                    <a:pt x="130175" y="282575"/>
                  </a:lnTo>
                  <a:close/>
                  <a:moveTo>
                    <a:pt x="42862" y="282575"/>
                  </a:moveTo>
                  <a:lnTo>
                    <a:pt x="42862" y="293688"/>
                  </a:lnTo>
                  <a:lnTo>
                    <a:pt x="68262" y="293688"/>
                  </a:lnTo>
                  <a:lnTo>
                    <a:pt x="68262" y="282575"/>
                  </a:lnTo>
                  <a:close/>
                  <a:moveTo>
                    <a:pt x="159167" y="269875"/>
                  </a:moveTo>
                  <a:cubicBezTo>
                    <a:pt x="159167" y="269875"/>
                    <a:pt x="159167" y="269875"/>
                    <a:pt x="196725" y="269875"/>
                  </a:cubicBezTo>
                  <a:cubicBezTo>
                    <a:pt x="199315" y="269875"/>
                    <a:pt x="203200" y="272483"/>
                    <a:pt x="203200" y="275091"/>
                  </a:cubicBezTo>
                  <a:cubicBezTo>
                    <a:pt x="203200" y="275091"/>
                    <a:pt x="203200" y="275091"/>
                    <a:pt x="203200" y="299868"/>
                  </a:cubicBezTo>
                  <a:cubicBezTo>
                    <a:pt x="203200" y="303780"/>
                    <a:pt x="199315" y="306388"/>
                    <a:pt x="196725" y="306388"/>
                  </a:cubicBezTo>
                  <a:cubicBezTo>
                    <a:pt x="196725" y="306388"/>
                    <a:pt x="196725" y="306388"/>
                    <a:pt x="159167" y="306388"/>
                  </a:cubicBezTo>
                  <a:cubicBezTo>
                    <a:pt x="156577" y="306388"/>
                    <a:pt x="153987" y="303780"/>
                    <a:pt x="153987" y="299868"/>
                  </a:cubicBezTo>
                  <a:cubicBezTo>
                    <a:pt x="153987" y="299868"/>
                    <a:pt x="153987" y="299868"/>
                    <a:pt x="153987" y="275091"/>
                  </a:cubicBezTo>
                  <a:cubicBezTo>
                    <a:pt x="153987" y="272483"/>
                    <a:pt x="156577" y="269875"/>
                    <a:pt x="159167" y="269875"/>
                  </a:cubicBezTo>
                  <a:close/>
                  <a:moveTo>
                    <a:pt x="38225" y="269875"/>
                  </a:moveTo>
                  <a:cubicBezTo>
                    <a:pt x="38225" y="269875"/>
                    <a:pt x="38225" y="269875"/>
                    <a:pt x="74487" y="269875"/>
                  </a:cubicBezTo>
                  <a:cubicBezTo>
                    <a:pt x="78373" y="269875"/>
                    <a:pt x="80963" y="272483"/>
                    <a:pt x="80963" y="275091"/>
                  </a:cubicBezTo>
                  <a:cubicBezTo>
                    <a:pt x="80963" y="275091"/>
                    <a:pt x="80963" y="275091"/>
                    <a:pt x="80963" y="299868"/>
                  </a:cubicBezTo>
                  <a:cubicBezTo>
                    <a:pt x="80963" y="303780"/>
                    <a:pt x="78373" y="306388"/>
                    <a:pt x="74487" y="306388"/>
                  </a:cubicBezTo>
                  <a:cubicBezTo>
                    <a:pt x="74487" y="306388"/>
                    <a:pt x="74487" y="306388"/>
                    <a:pt x="38225" y="306388"/>
                  </a:cubicBezTo>
                  <a:cubicBezTo>
                    <a:pt x="34340" y="306388"/>
                    <a:pt x="31750" y="303780"/>
                    <a:pt x="31750" y="299868"/>
                  </a:cubicBezTo>
                  <a:cubicBezTo>
                    <a:pt x="31750" y="299868"/>
                    <a:pt x="31750" y="299868"/>
                    <a:pt x="31750" y="275091"/>
                  </a:cubicBezTo>
                  <a:cubicBezTo>
                    <a:pt x="31750" y="272483"/>
                    <a:pt x="34340" y="269875"/>
                    <a:pt x="38225" y="269875"/>
                  </a:cubicBezTo>
                  <a:close/>
                  <a:moveTo>
                    <a:pt x="166687" y="233362"/>
                  </a:moveTo>
                  <a:lnTo>
                    <a:pt x="166687" y="246062"/>
                  </a:lnTo>
                  <a:lnTo>
                    <a:pt x="190500" y="246062"/>
                  </a:lnTo>
                  <a:lnTo>
                    <a:pt x="190500" y="233362"/>
                  </a:lnTo>
                  <a:close/>
                  <a:moveTo>
                    <a:pt x="104775" y="233362"/>
                  </a:moveTo>
                  <a:lnTo>
                    <a:pt x="104775" y="246062"/>
                  </a:lnTo>
                  <a:lnTo>
                    <a:pt x="130175" y="246062"/>
                  </a:lnTo>
                  <a:lnTo>
                    <a:pt x="130175" y="233362"/>
                  </a:lnTo>
                  <a:close/>
                  <a:moveTo>
                    <a:pt x="42862" y="233362"/>
                  </a:moveTo>
                  <a:lnTo>
                    <a:pt x="42862" y="246062"/>
                  </a:lnTo>
                  <a:lnTo>
                    <a:pt x="68262" y="246062"/>
                  </a:lnTo>
                  <a:lnTo>
                    <a:pt x="68262" y="233362"/>
                  </a:lnTo>
                  <a:close/>
                  <a:moveTo>
                    <a:pt x="159167" y="220662"/>
                  </a:moveTo>
                  <a:cubicBezTo>
                    <a:pt x="159167" y="220662"/>
                    <a:pt x="159167" y="220662"/>
                    <a:pt x="196725" y="220662"/>
                  </a:cubicBezTo>
                  <a:cubicBezTo>
                    <a:pt x="199315" y="220662"/>
                    <a:pt x="203200" y="223270"/>
                    <a:pt x="203200" y="227182"/>
                  </a:cubicBezTo>
                  <a:cubicBezTo>
                    <a:pt x="203200" y="227182"/>
                    <a:pt x="203200" y="227182"/>
                    <a:pt x="203200" y="250655"/>
                  </a:cubicBezTo>
                  <a:cubicBezTo>
                    <a:pt x="203200" y="254567"/>
                    <a:pt x="199315" y="257175"/>
                    <a:pt x="196725" y="257175"/>
                  </a:cubicBezTo>
                  <a:cubicBezTo>
                    <a:pt x="196725" y="257175"/>
                    <a:pt x="196725" y="257175"/>
                    <a:pt x="159167" y="257175"/>
                  </a:cubicBezTo>
                  <a:cubicBezTo>
                    <a:pt x="156577" y="257175"/>
                    <a:pt x="153987" y="254567"/>
                    <a:pt x="153987" y="250655"/>
                  </a:cubicBezTo>
                  <a:cubicBezTo>
                    <a:pt x="153987" y="250655"/>
                    <a:pt x="153987" y="250655"/>
                    <a:pt x="153987" y="227182"/>
                  </a:cubicBezTo>
                  <a:cubicBezTo>
                    <a:pt x="153987" y="223270"/>
                    <a:pt x="156577" y="220662"/>
                    <a:pt x="159167" y="220662"/>
                  </a:cubicBezTo>
                  <a:close/>
                  <a:moveTo>
                    <a:pt x="98550" y="220662"/>
                  </a:moveTo>
                  <a:cubicBezTo>
                    <a:pt x="98550" y="220662"/>
                    <a:pt x="98550" y="220662"/>
                    <a:pt x="134812" y="220662"/>
                  </a:cubicBezTo>
                  <a:cubicBezTo>
                    <a:pt x="138698" y="220662"/>
                    <a:pt x="141288" y="223270"/>
                    <a:pt x="141288" y="227182"/>
                  </a:cubicBezTo>
                  <a:cubicBezTo>
                    <a:pt x="141288" y="227182"/>
                    <a:pt x="141288" y="227182"/>
                    <a:pt x="141288" y="250655"/>
                  </a:cubicBezTo>
                  <a:cubicBezTo>
                    <a:pt x="141288" y="254567"/>
                    <a:pt x="138698" y="257175"/>
                    <a:pt x="134812" y="257175"/>
                  </a:cubicBezTo>
                  <a:cubicBezTo>
                    <a:pt x="134812" y="257175"/>
                    <a:pt x="134812" y="257175"/>
                    <a:pt x="98550" y="257175"/>
                  </a:cubicBezTo>
                  <a:cubicBezTo>
                    <a:pt x="94665" y="257175"/>
                    <a:pt x="92075" y="254567"/>
                    <a:pt x="92075" y="250655"/>
                  </a:cubicBezTo>
                  <a:cubicBezTo>
                    <a:pt x="92075" y="250655"/>
                    <a:pt x="92075" y="250655"/>
                    <a:pt x="92075" y="227182"/>
                  </a:cubicBezTo>
                  <a:cubicBezTo>
                    <a:pt x="92075" y="223270"/>
                    <a:pt x="94665" y="220662"/>
                    <a:pt x="98550" y="220662"/>
                  </a:cubicBezTo>
                  <a:close/>
                  <a:moveTo>
                    <a:pt x="38225" y="220662"/>
                  </a:moveTo>
                  <a:cubicBezTo>
                    <a:pt x="38225" y="220662"/>
                    <a:pt x="38225" y="220662"/>
                    <a:pt x="74487" y="220662"/>
                  </a:cubicBezTo>
                  <a:cubicBezTo>
                    <a:pt x="78373" y="220662"/>
                    <a:pt x="80963" y="223270"/>
                    <a:pt x="80963" y="227182"/>
                  </a:cubicBezTo>
                  <a:cubicBezTo>
                    <a:pt x="80963" y="227182"/>
                    <a:pt x="80963" y="227182"/>
                    <a:pt x="80963" y="250655"/>
                  </a:cubicBezTo>
                  <a:cubicBezTo>
                    <a:pt x="80963" y="254567"/>
                    <a:pt x="78373" y="257175"/>
                    <a:pt x="74487" y="257175"/>
                  </a:cubicBezTo>
                  <a:cubicBezTo>
                    <a:pt x="74487" y="257175"/>
                    <a:pt x="74487" y="257175"/>
                    <a:pt x="38225" y="257175"/>
                  </a:cubicBezTo>
                  <a:cubicBezTo>
                    <a:pt x="34340" y="257175"/>
                    <a:pt x="31750" y="254567"/>
                    <a:pt x="31750" y="250655"/>
                  </a:cubicBezTo>
                  <a:cubicBezTo>
                    <a:pt x="31750" y="250655"/>
                    <a:pt x="31750" y="250655"/>
                    <a:pt x="31750" y="227182"/>
                  </a:cubicBezTo>
                  <a:cubicBezTo>
                    <a:pt x="31750" y="223270"/>
                    <a:pt x="34340" y="220662"/>
                    <a:pt x="38225" y="220662"/>
                  </a:cubicBezTo>
                  <a:close/>
                  <a:moveTo>
                    <a:pt x="166687" y="184149"/>
                  </a:moveTo>
                  <a:lnTo>
                    <a:pt x="166687" y="196849"/>
                  </a:lnTo>
                  <a:lnTo>
                    <a:pt x="190500" y="196849"/>
                  </a:lnTo>
                  <a:lnTo>
                    <a:pt x="190500" y="184149"/>
                  </a:lnTo>
                  <a:close/>
                  <a:moveTo>
                    <a:pt x="104775" y="184149"/>
                  </a:moveTo>
                  <a:lnTo>
                    <a:pt x="104775" y="196849"/>
                  </a:lnTo>
                  <a:lnTo>
                    <a:pt x="130175" y="196849"/>
                  </a:lnTo>
                  <a:lnTo>
                    <a:pt x="130175" y="184149"/>
                  </a:lnTo>
                  <a:close/>
                  <a:moveTo>
                    <a:pt x="42862" y="184149"/>
                  </a:moveTo>
                  <a:lnTo>
                    <a:pt x="42862" y="196849"/>
                  </a:lnTo>
                  <a:lnTo>
                    <a:pt x="68262" y="196849"/>
                  </a:lnTo>
                  <a:lnTo>
                    <a:pt x="68262" y="184149"/>
                  </a:lnTo>
                  <a:close/>
                  <a:moveTo>
                    <a:pt x="38225" y="171450"/>
                  </a:moveTo>
                  <a:cubicBezTo>
                    <a:pt x="38225" y="171450"/>
                    <a:pt x="38225" y="171450"/>
                    <a:pt x="74487" y="171450"/>
                  </a:cubicBezTo>
                  <a:cubicBezTo>
                    <a:pt x="78373" y="171450"/>
                    <a:pt x="80963" y="174058"/>
                    <a:pt x="80963" y="177970"/>
                  </a:cubicBezTo>
                  <a:cubicBezTo>
                    <a:pt x="80963" y="177970"/>
                    <a:pt x="80963" y="177970"/>
                    <a:pt x="80963" y="201443"/>
                  </a:cubicBezTo>
                  <a:cubicBezTo>
                    <a:pt x="80963" y="205355"/>
                    <a:pt x="78373" y="207963"/>
                    <a:pt x="74487" y="207963"/>
                  </a:cubicBezTo>
                  <a:cubicBezTo>
                    <a:pt x="74487" y="207963"/>
                    <a:pt x="74487" y="207963"/>
                    <a:pt x="38225" y="207963"/>
                  </a:cubicBezTo>
                  <a:cubicBezTo>
                    <a:pt x="34340" y="207963"/>
                    <a:pt x="31750" y="205355"/>
                    <a:pt x="31750" y="201443"/>
                  </a:cubicBezTo>
                  <a:cubicBezTo>
                    <a:pt x="31750" y="201443"/>
                    <a:pt x="31750" y="201443"/>
                    <a:pt x="31750" y="177970"/>
                  </a:cubicBezTo>
                  <a:cubicBezTo>
                    <a:pt x="31750" y="174058"/>
                    <a:pt x="34340" y="171450"/>
                    <a:pt x="38225" y="171450"/>
                  </a:cubicBezTo>
                  <a:close/>
                  <a:moveTo>
                    <a:pt x="159167" y="171449"/>
                  </a:moveTo>
                  <a:cubicBezTo>
                    <a:pt x="159167" y="171449"/>
                    <a:pt x="159167" y="171449"/>
                    <a:pt x="196725" y="171449"/>
                  </a:cubicBezTo>
                  <a:cubicBezTo>
                    <a:pt x="199315" y="171449"/>
                    <a:pt x="203200" y="174057"/>
                    <a:pt x="203200" y="177969"/>
                  </a:cubicBezTo>
                  <a:cubicBezTo>
                    <a:pt x="203200" y="177969"/>
                    <a:pt x="203200" y="177969"/>
                    <a:pt x="203200" y="201442"/>
                  </a:cubicBezTo>
                  <a:cubicBezTo>
                    <a:pt x="203200" y="205354"/>
                    <a:pt x="199315" y="207962"/>
                    <a:pt x="196725" y="207962"/>
                  </a:cubicBezTo>
                  <a:cubicBezTo>
                    <a:pt x="196725" y="207962"/>
                    <a:pt x="196725" y="207962"/>
                    <a:pt x="159167" y="207962"/>
                  </a:cubicBezTo>
                  <a:cubicBezTo>
                    <a:pt x="156577" y="207962"/>
                    <a:pt x="153987" y="205354"/>
                    <a:pt x="153987" y="201442"/>
                  </a:cubicBezTo>
                  <a:cubicBezTo>
                    <a:pt x="153987" y="201442"/>
                    <a:pt x="153987" y="201442"/>
                    <a:pt x="153987" y="177969"/>
                  </a:cubicBezTo>
                  <a:cubicBezTo>
                    <a:pt x="153987" y="174057"/>
                    <a:pt x="156577" y="171449"/>
                    <a:pt x="159167" y="171449"/>
                  </a:cubicBezTo>
                  <a:close/>
                  <a:moveTo>
                    <a:pt x="98550" y="171449"/>
                  </a:moveTo>
                  <a:cubicBezTo>
                    <a:pt x="98550" y="171449"/>
                    <a:pt x="98550" y="171449"/>
                    <a:pt x="134812" y="171449"/>
                  </a:cubicBezTo>
                  <a:cubicBezTo>
                    <a:pt x="138698" y="171449"/>
                    <a:pt x="141288" y="174057"/>
                    <a:pt x="141288" y="177969"/>
                  </a:cubicBezTo>
                  <a:cubicBezTo>
                    <a:pt x="141288" y="177969"/>
                    <a:pt x="141288" y="177969"/>
                    <a:pt x="141288" y="201442"/>
                  </a:cubicBezTo>
                  <a:cubicBezTo>
                    <a:pt x="141288" y="205354"/>
                    <a:pt x="138698" y="207962"/>
                    <a:pt x="134812" y="207962"/>
                  </a:cubicBezTo>
                  <a:cubicBezTo>
                    <a:pt x="134812" y="207962"/>
                    <a:pt x="134812" y="207962"/>
                    <a:pt x="98550" y="207962"/>
                  </a:cubicBezTo>
                  <a:cubicBezTo>
                    <a:pt x="94665" y="207962"/>
                    <a:pt x="92075" y="205354"/>
                    <a:pt x="92075" y="201442"/>
                  </a:cubicBezTo>
                  <a:cubicBezTo>
                    <a:pt x="92075" y="201442"/>
                    <a:pt x="92075" y="201442"/>
                    <a:pt x="92075" y="177969"/>
                  </a:cubicBezTo>
                  <a:cubicBezTo>
                    <a:pt x="92075" y="174057"/>
                    <a:pt x="94665" y="171449"/>
                    <a:pt x="98550" y="171449"/>
                  </a:cubicBezTo>
                  <a:close/>
                  <a:moveTo>
                    <a:pt x="166687" y="134937"/>
                  </a:moveTo>
                  <a:lnTo>
                    <a:pt x="166687" y="147637"/>
                  </a:lnTo>
                  <a:lnTo>
                    <a:pt x="190500" y="147637"/>
                  </a:lnTo>
                  <a:lnTo>
                    <a:pt x="190500" y="134937"/>
                  </a:lnTo>
                  <a:close/>
                  <a:moveTo>
                    <a:pt x="104775" y="134937"/>
                  </a:moveTo>
                  <a:lnTo>
                    <a:pt x="104775" y="147637"/>
                  </a:lnTo>
                  <a:lnTo>
                    <a:pt x="130175" y="147637"/>
                  </a:lnTo>
                  <a:lnTo>
                    <a:pt x="130175" y="134937"/>
                  </a:lnTo>
                  <a:close/>
                  <a:moveTo>
                    <a:pt x="42862" y="134937"/>
                  </a:moveTo>
                  <a:lnTo>
                    <a:pt x="42862" y="147637"/>
                  </a:lnTo>
                  <a:lnTo>
                    <a:pt x="68262" y="147637"/>
                  </a:lnTo>
                  <a:lnTo>
                    <a:pt x="68262" y="134937"/>
                  </a:lnTo>
                  <a:close/>
                  <a:moveTo>
                    <a:pt x="159167" y="122237"/>
                  </a:moveTo>
                  <a:cubicBezTo>
                    <a:pt x="159167" y="122237"/>
                    <a:pt x="159167" y="122237"/>
                    <a:pt x="196725" y="122237"/>
                  </a:cubicBezTo>
                  <a:cubicBezTo>
                    <a:pt x="199315" y="122237"/>
                    <a:pt x="203200" y="124845"/>
                    <a:pt x="203200" y="128757"/>
                  </a:cubicBezTo>
                  <a:cubicBezTo>
                    <a:pt x="203200" y="128757"/>
                    <a:pt x="203200" y="128757"/>
                    <a:pt x="203200" y="153534"/>
                  </a:cubicBezTo>
                  <a:cubicBezTo>
                    <a:pt x="203200" y="156142"/>
                    <a:pt x="199315" y="158750"/>
                    <a:pt x="196725" y="158750"/>
                  </a:cubicBezTo>
                  <a:cubicBezTo>
                    <a:pt x="196725" y="158750"/>
                    <a:pt x="196725" y="158750"/>
                    <a:pt x="159167" y="158750"/>
                  </a:cubicBezTo>
                  <a:cubicBezTo>
                    <a:pt x="156577" y="158750"/>
                    <a:pt x="153987" y="156142"/>
                    <a:pt x="153987" y="153534"/>
                  </a:cubicBezTo>
                  <a:cubicBezTo>
                    <a:pt x="153987" y="153534"/>
                    <a:pt x="153987" y="153534"/>
                    <a:pt x="153987" y="128757"/>
                  </a:cubicBezTo>
                  <a:cubicBezTo>
                    <a:pt x="153987" y="124845"/>
                    <a:pt x="156577" y="122237"/>
                    <a:pt x="159167" y="122237"/>
                  </a:cubicBezTo>
                  <a:close/>
                  <a:moveTo>
                    <a:pt x="98550" y="122237"/>
                  </a:moveTo>
                  <a:cubicBezTo>
                    <a:pt x="98550" y="122237"/>
                    <a:pt x="98550" y="122237"/>
                    <a:pt x="134812" y="122237"/>
                  </a:cubicBezTo>
                  <a:cubicBezTo>
                    <a:pt x="138698" y="122237"/>
                    <a:pt x="141288" y="124845"/>
                    <a:pt x="141288" y="128757"/>
                  </a:cubicBezTo>
                  <a:cubicBezTo>
                    <a:pt x="141288" y="128757"/>
                    <a:pt x="141288" y="128757"/>
                    <a:pt x="141288" y="153534"/>
                  </a:cubicBezTo>
                  <a:cubicBezTo>
                    <a:pt x="141288" y="156142"/>
                    <a:pt x="138698" y="158750"/>
                    <a:pt x="134812" y="158750"/>
                  </a:cubicBezTo>
                  <a:cubicBezTo>
                    <a:pt x="134812" y="158750"/>
                    <a:pt x="134812" y="158750"/>
                    <a:pt x="98550" y="158750"/>
                  </a:cubicBezTo>
                  <a:cubicBezTo>
                    <a:pt x="94665" y="158750"/>
                    <a:pt x="92075" y="156142"/>
                    <a:pt x="92075" y="153534"/>
                  </a:cubicBezTo>
                  <a:cubicBezTo>
                    <a:pt x="92075" y="153534"/>
                    <a:pt x="92075" y="153534"/>
                    <a:pt x="92075" y="128757"/>
                  </a:cubicBezTo>
                  <a:cubicBezTo>
                    <a:pt x="92075" y="124845"/>
                    <a:pt x="94665" y="122237"/>
                    <a:pt x="98550" y="122237"/>
                  </a:cubicBezTo>
                  <a:close/>
                  <a:moveTo>
                    <a:pt x="38225" y="122237"/>
                  </a:moveTo>
                  <a:cubicBezTo>
                    <a:pt x="38225" y="122237"/>
                    <a:pt x="38225" y="122237"/>
                    <a:pt x="74487" y="122237"/>
                  </a:cubicBezTo>
                  <a:cubicBezTo>
                    <a:pt x="78373" y="122237"/>
                    <a:pt x="80963" y="124845"/>
                    <a:pt x="80963" y="128757"/>
                  </a:cubicBezTo>
                  <a:cubicBezTo>
                    <a:pt x="80963" y="128757"/>
                    <a:pt x="80963" y="128757"/>
                    <a:pt x="80963" y="153534"/>
                  </a:cubicBezTo>
                  <a:cubicBezTo>
                    <a:pt x="80963" y="156142"/>
                    <a:pt x="78373" y="158750"/>
                    <a:pt x="74487" y="158750"/>
                  </a:cubicBezTo>
                  <a:cubicBezTo>
                    <a:pt x="74487" y="158750"/>
                    <a:pt x="74487" y="158750"/>
                    <a:pt x="38225" y="158750"/>
                  </a:cubicBezTo>
                  <a:cubicBezTo>
                    <a:pt x="34340" y="158750"/>
                    <a:pt x="31750" y="156142"/>
                    <a:pt x="31750" y="153534"/>
                  </a:cubicBezTo>
                  <a:cubicBezTo>
                    <a:pt x="31750" y="153534"/>
                    <a:pt x="31750" y="153534"/>
                    <a:pt x="31750" y="128757"/>
                  </a:cubicBezTo>
                  <a:cubicBezTo>
                    <a:pt x="31750" y="124845"/>
                    <a:pt x="34340" y="122237"/>
                    <a:pt x="38225" y="122237"/>
                  </a:cubicBezTo>
                  <a:close/>
                  <a:moveTo>
                    <a:pt x="166687" y="85724"/>
                  </a:moveTo>
                  <a:lnTo>
                    <a:pt x="166687" y="98424"/>
                  </a:lnTo>
                  <a:lnTo>
                    <a:pt x="190500" y="98424"/>
                  </a:lnTo>
                  <a:lnTo>
                    <a:pt x="190500" y="85724"/>
                  </a:lnTo>
                  <a:close/>
                  <a:moveTo>
                    <a:pt x="104775" y="85724"/>
                  </a:moveTo>
                  <a:lnTo>
                    <a:pt x="104775" y="98424"/>
                  </a:lnTo>
                  <a:lnTo>
                    <a:pt x="130175" y="98424"/>
                  </a:lnTo>
                  <a:lnTo>
                    <a:pt x="130175" y="85724"/>
                  </a:lnTo>
                  <a:close/>
                  <a:moveTo>
                    <a:pt x="42862" y="85724"/>
                  </a:moveTo>
                  <a:lnTo>
                    <a:pt x="42862" y="98424"/>
                  </a:lnTo>
                  <a:lnTo>
                    <a:pt x="68262" y="98424"/>
                  </a:lnTo>
                  <a:lnTo>
                    <a:pt x="68262" y="85724"/>
                  </a:lnTo>
                  <a:close/>
                  <a:moveTo>
                    <a:pt x="159167" y="73024"/>
                  </a:moveTo>
                  <a:cubicBezTo>
                    <a:pt x="159167" y="73024"/>
                    <a:pt x="159167" y="73024"/>
                    <a:pt x="196725" y="73024"/>
                  </a:cubicBezTo>
                  <a:cubicBezTo>
                    <a:pt x="199315" y="73024"/>
                    <a:pt x="203200" y="75632"/>
                    <a:pt x="203200" y="79544"/>
                  </a:cubicBezTo>
                  <a:cubicBezTo>
                    <a:pt x="203200" y="79544"/>
                    <a:pt x="203200" y="79544"/>
                    <a:pt x="203200" y="104321"/>
                  </a:cubicBezTo>
                  <a:cubicBezTo>
                    <a:pt x="203200" y="106929"/>
                    <a:pt x="199315" y="109537"/>
                    <a:pt x="196725" y="109537"/>
                  </a:cubicBezTo>
                  <a:cubicBezTo>
                    <a:pt x="196725" y="109537"/>
                    <a:pt x="196725" y="109537"/>
                    <a:pt x="159167" y="109537"/>
                  </a:cubicBezTo>
                  <a:cubicBezTo>
                    <a:pt x="156577" y="109537"/>
                    <a:pt x="153987" y="106929"/>
                    <a:pt x="153987" y="104321"/>
                  </a:cubicBezTo>
                  <a:cubicBezTo>
                    <a:pt x="153987" y="104321"/>
                    <a:pt x="153987" y="104321"/>
                    <a:pt x="153987" y="79544"/>
                  </a:cubicBezTo>
                  <a:cubicBezTo>
                    <a:pt x="153987" y="75632"/>
                    <a:pt x="156577" y="73024"/>
                    <a:pt x="159167" y="73024"/>
                  </a:cubicBezTo>
                  <a:close/>
                  <a:moveTo>
                    <a:pt x="98550" y="73024"/>
                  </a:moveTo>
                  <a:cubicBezTo>
                    <a:pt x="98550" y="73024"/>
                    <a:pt x="98550" y="73024"/>
                    <a:pt x="134812" y="73024"/>
                  </a:cubicBezTo>
                  <a:cubicBezTo>
                    <a:pt x="138698" y="73024"/>
                    <a:pt x="141288" y="75632"/>
                    <a:pt x="141288" y="79544"/>
                  </a:cubicBezTo>
                  <a:cubicBezTo>
                    <a:pt x="141288" y="79544"/>
                    <a:pt x="141288" y="79544"/>
                    <a:pt x="141288" y="104321"/>
                  </a:cubicBezTo>
                  <a:cubicBezTo>
                    <a:pt x="141288" y="106929"/>
                    <a:pt x="138698" y="109537"/>
                    <a:pt x="134812" y="109537"/>
                  </a:cubicBezTo>
                  <a:cubicBezTo>
                    <a:pt x="134812" y="109537"/>
                    <a:pt x="134812" y="109537"/>
                    <a:pt x="98550" y="109537"/>
                  </a:cubicBezTo>
                  <a:cubicBezTo>
                    <a:pt x="94665" y="109537"/>
                    <a:pt x="92075" y="106929"/>
                    <a:pt x="92075" y="104321"/>
                  </a:cubicBezTo>
                  <a:cubicBezTo>
                    <a:pt x="92075" y="104321"/>
                    <a:pt x="92075" y="104321"/>
                    <a:pt x="92075" y="79544"/>
                  </a:cubicBezTo>
                  <a:cubicBezTo>
                    <a:pt x="92075" y="75632"/>
                    <a:pt x="94665" y="73024"/>
                    <a:pt x="98550" y="73024"/>
                  </a:cubicBezTo>
                  <a:close/>
                  <a:moveTo>
                    <a:pt x="38225" y="73024"/>
                  </a:moveTo>
                  <a:cubicBezTo>
                    <a:pt x="38225" y="73024"/>
                    <a:pt x="38225" y="73024"/>
                    <a:pt x="74487" y="73024"/>
                  </a:cubicBezTo>
                  <a:cubicBezTo>
                    <a:pt x="78373" y="73024"/>
                    <a:pt x="80963" y="75632"/>
                    <a:pt x="80963" y="79544"/>
                  </a:cubicBezTo>
                  <a:cubicBezTo>
                    <a:pt x="80963" y="79544"/>
                    <a:pt x="80963" y="79544"/>
                    <a:pt x="80963" y="104321"/>
                  </a:cubicBezTo>
                  <a:cubicBezTo>
                    <a:pt x="80963" y="106929"/>
                    <a:pt x="78373" y="109537"/>
                    <a:pt x="74487" y="109537"/>
                  </a:cubicBezTo>
                  <a:cubicBezTo>
                    <a:pt x="74487" y="109537"/>
                    <a:pt x="74487" y="109537"/>
                    <a:pt x="38225" y="109537"/>
                  </a:cubicBezTo>
                  <a:cubicBezTo>
                    <a:pt x="34340" y="109537"/>
                    <a:pt x="31750" y="106929"/>
                    <a:pt x="31750" y="104321"/>
                  </a:cubicBezTo>
                  <a:cubicBezTo>
                    <a:pt x="31750" y="104321"/>
                    <a:pt x="31750" y="104321"/>
                    <a:pt x="31750" y="79544"/>
                  </a:cubicBezTo>
                  <a:cubicBezTo>
                    <a:pt x="31750" y="75632"/>
                    <a:pt x="34340" y="73024"/>
                    <a:pt x="38225" y="73024"/>
                  </a:cubicBezTo>
                  <a:close/>
                  <a:moveTo>
                    <a:pt x="166687" y="36512"/>
                  </a:moveTo>
                  <a:lnTo>
                    <a:pt x="166687" y="49212"/>
                  </a:lnTo>
                  <a:lnTo>
                    <a:pt x="190500" y="49212"/>
                  </a:lnTo>
                  <a:lnTo>
                    <a:pt x="190500" y="36512"/>
                  </a:lnTo>
                  <a:close/>
                  <a:moveTo>
                    <a:pt x="104775" y="36512"/>
                  </a:moveTo>
                  <a:lnTo>
                    <a:pt x="104775" y="49212"/>
                  </a:lnTo>
                  <a:lnTo>
                    <a:pt x="130175" y="49212"/>
                  </a:lnTo>
                  <a:lnTo>
                    <a:pt x="130175" y="36512"/>
                  </a:lnTo>
                  <a:close/>
                  <a:moveTo>
                    <a:pt x="42862" y="36512"/>
                  </a:moveTo>
                  <a:lnTo>
                    <a:pt x="42862" y="49212"/>
                  </a:lnTo>
                  <a:lnTo>
                    <a:pt x="68262" y="49212"/>
                  </a:lnTo>
                  <a:lnTo>
                    <a:pt x="68262" y="36512"/>
                  </a:lnTo>
                  <a:close/>
                  <a:moveTo>
                    <a:pt x="159167" y="23812"/>
                  </a:moveTo>
                  <a:cubicBezTo>
                    <a:pt x="159167" y="23812"/>
                    <a:pt x="159167" y="23812"/>
                    <a:pt x="196725" y="23812"/>
                  </a:cubicBezTo>
                  <a:cubicBezTo>
                    <a:pt x="199315" y="23812"/>
                    <a:pt x="203200" y="26420"/>
                    <a:pt x="203200" y="30332"/>
                  </a:cubicBezTo>
                  <a:cubicBezTo>
                    <a:pt x="203200" y="30332"/>
                    <a:pt x="203200" y="30332"/>
                    <a:pt x="203200" y="55109"/>
                  </a:cubicBezTo>
                  <a:cubicBezTo>
                    <a:pt x="203200" y="57717"/>
                    <a:pt x="199315" y="60325"/>
                    <a:pt x="196725" y="60325"/>
                  </a:cubicBezTo>
                  <a:cubicBezTo>
                    <a:pt x="196725" y="60325"/>
                    <a:pt x="196725" y="60325"/>
                    <a:pt x="159167" y="60325"/>
                  </a:cubicBezTo>
                  <a:cubicBezTo>
                    <a:pt x="156577" y="60325"/>
                    <a:pt x="153987" y="57717"/>
                    <a:pt x="153987" y="55109"/>
                  </a:cubicBezTo>
                  <a:cubicBezTo>
                    <a:pt x="153987" y="55109"/>
                    <a:pt x="153987" y="55109"/>
                    <a:pt x="153987" y="30332"/>
                  </a:cubicBezTo>
                  <a:cubicBezTo>
                    <a:pt x="153987" y="26420"/>
                    <a:pt x="156577" y="23812"/>
                    <a:pt x="159167" y="23812"/>
                  </a:cubicBezTo>
                  <a:close/>
                  <a:moveTo>
                    <a:pt x="98550" y="23812"/>
                  </a:moveTo>
                  <a:cubicBezTo>
                    <a:pt x="98550" y="23812"/>
                    <a:pt x="98550" y="23812"/>
                    <a:pt x="134812" y="23812"/>
                  </a:cubicBezTo>
                  <a:cubicBezTo>
                    <a:pt x="138698" y="23812"/>
                    <a:pt x="141288" y="26420"/>
                    <a:pt x="141288" y="30332"/>
                  </a:cubicBezTo>
                  <a:cubicBezTo>
                    <a:pt x="141288" y="30332"/>
                    <a:pt x="141288" y="30332"/>
                    <a:pt x="141288" y="55109"/>
                  </a:cubicBezTo>
                  <a:cubicBezTo>
                    <a:pt x="141288" y="57717"/>
                    <a:pt x="138698" y="60325"/>
                    <a:pt x="134812" y="60325"/>
                  </a:cubicBezTo>
                  <a:cubicBezTo>
                    <a:pt x="134812" y="60325"/>
                    <a:pt x="134812" y="60325"/>
                    <a:pt x="98550" y="60325"/>
                  </a:cubicBezTo>
                  <a:cubicBezTo>
                    <a:pt x="94665" y="60325"/>
                    <a:pt x="92075" y="57717"/>
                    <a:pt x="92075" y="55109"/>
                  </a:cubicBezTo>
                  <a:cubicBezTo>
                    <a:pt x="92075" y="55109"/>
                    <a:pt x="92075" y="55109"/>
                    <a:pt x="92075" y="30332"/>
                  </a:cubicBezTo>
                  <a:cubicBezTo>
                    <a:pt x="92075" y="26420"/>
                    <a:pt x="94665" y="23812"/>
                    <a:pt x="98550" y="23812"/>
                  </a:cubicBezTo>
                  <a:close/>
                  <a:moveTo>
                    <a:pt x="38225" y="23812"/>
                  </a:moveTo>
                  <a:cubicBezTo>
                    <a:pt x="38225" y="23812"/>
                    <a:pt x="38225" y="23812"/>
                    <a:pt x="74487" y="23812"/>
                  </a:cubicBezTo>
                  <a:cubicBezTo>
                    <a:pt x="78373" y="23812"/>
                    <a:pt x="80963" y="26420"/>
                    <a:pt x="80963" y="30332"/>
                  </a:cubicBezTo>
                  <a:cubicBezTo>
                    <a:pt x="80963" y="30332"/>
                    <a:pt x="80963" y="30332"/>
                    <a:pt x="80963" y="55109"/>
                  </a:cubicBezTo>
                  <a:cubicBezTo>
                    <a:pt x="80963" y="57717"/>
                    <a:pt x="78373" y="60325"/>
                    <a:pt x="74487" y="60325"/>
                  </a:cubicBezTo>
                  <a:cubicBezTo>
                    <a:pt x="74487" y="60325"/>
                    <a:pt x="74487" y="60325"/>
                    <a:pt x="38225" y="60325"/>
                  </a:cubicBezTo>
                  <a:cubicBezTo>
                    <a:pt x="34340" y="60325"/>
                    <a:pt x="31750" y="57717"/>
                    <a:pt x="31750" y="55109"/>
                  </a:cubicBezTo>
                  <a:cubicBezTo>
                    <a:pt x="31750" y="55109"/>
                    <a:pt x="31750" y="55109"/>
                    <a:pt x="31750" y="30332"/>
                  </a:cubicBezTo>
                  <a:cubicBezTo>
                    <a:pt x="31750" y="26420"/>
                    <a:pt x="34340" y="23812"/>
                    <a:pt x="38225" y="23812"/>
                  </a:cubicBezTo>
                  <a:close/>
                  <a:moveTo>
                    <a:pt x="19050" y="11112"/>
                  </a:moveTo>
                  <a:lnTo>
                    <a:pt x="19050" y="319087"/>
                  </a:lnTo>
                  <a:cubicBezTo>
                    <a:pt x="19050" y="319087"/>
                    <a:pt x="19050" y="319087"/>
                    <a:pt x="92054" y="319087"/>
                  </a:cubicBezTo>
                  <a:cubicBezTo>
                    <a:pt x="92054" y="319087"/>
                    <a:pt x="92054" y="319087"/>
                    <a:pt x="92054" y="275091"/>
                  </a:cubicBezTo>
                  <a:cubicBezTo>
                    <a:pt x="92054" y="272503"/>
                    <a:pt x="94661" y="269915"/>
                    <a:pt x="98572" y="269915"/>
                  </a:cubicBezTo>
                  <a:cubicBezTo>
                    <a:pt x="98572" y="269915"/>
                    <a:pt x="98572" y="269915"/>
                    <a:pt x="135074" y="269915"/>
                  </a:cubicBezTo>
                  <a:cubicBezTo>
                    <a:pt x="138985" y="269915"/>
                    <a:pt x="141592" y="272503"/>
                    <a:pt x="141592" y="275091"/>
                  </a:cubicBezTo>
                  <a:cubicBezTo>
                    <a:pt x="141592" y="275091"/>
                    <a:pt x="141592" y="275091"/>
                    <a:pt x="141592" y="319087"/>
                  </a:cubicBezTo>
                  <a:cubicBezTo>
                    <a:pt x="141592" y="319087"/>
                    <a:pt x="141592" y="319087"/>
                    <a:pt x="215900" y="319087"/>
                  </a:cubicBezTo>
                  <a:cubicBezTo>
                    <a:pt x="215900" y="319087"/>
                    <a:pt x="215900" y="319087"/>
                    <a:pt x="215900" y="11112"/>
                  </a:cubicBezTo>
                  <a:cubicBezTo>
                    <a:pt x="215900" y="11112"/>
                    <a:pt x="215900" y="11112"/>
                    <a:pt x="19050" y="11112"/>
                  </a:cubicBezTo>
                  <a:close/>
                  <a:moveTo>
                    <a:pt x="12964" y="0"/>
                  </a:moveTo>
                  <a:cubicBezTo>
                    <a:pt x="12964" y="0"/>
                    <a:pt x="12964" y="0"/>
                    <a:pt x="220399" y="0"/>
                  </a:cubicBezTo>
                  <a:cubicBezTo>
                    <a:pt x="220399" y="0"/>
                    <a:pt x="221695" y="0"/>
                    <a:pt x="221695" y="0"/>
                  </a:cubicBezTo>
                  <a:cubicBezTo>
                    <a:pt x="224288" y="0"/>
                    <a:pt x="226881" y="2592"/>
                    <a:pt x="226881" y="6480"/>
                  </a:cubicBezTo>
                  <a:cubicBezTo>
                    <a:pt x="226881" y="6480"/>
                    <a:pt x="226881" y="6480"/>
                    <a:pt x="226881" y="320124"/>
                  </a:cubicBezTo>
                  <a:cubicBezTo>
                    <a:pt x="230770" y="320124"/>
                    <a:pt x="233363" y="322716"/>
                    <a:pt x="233363" y="325308"/>
                  </a:cubicBezTo>
                  <a:cubicBezTo>
                    <a:pt x="233363" y="329196"/>
                    <a:pt x="230770" y="331788"/>
                    <a:pt x="226881" y="331788"/>
                  </a:cubicBezTo>
                  <a:cubicBezTo>
                    <a:pt x="226881" y="331788"/>
                    <a:pt x="226881" y="331788"/>
                    <a:pt x="6482" y="331788"/>
                  </a:cubicBezTo>
                  <a:cubicBezTo>
                    <a:pt x="2593" y="331788"/>
                    <a:pt x="0" y="329196"/>
                    <a:pt x="0" y="325308"/>
                  </a:cubicBezTo>
                  <a:cubicBezTo>
                    <a:pt x="0" y="322716"/>
                    <a:pt x="2593" y="320124"/>
                    <a:pt x="6482" y="320124"/>
                  </a:cubicBezTo>
                  <a:cubicBezTo>
                    <a:pt x="6482" y="320124"/>
                    <a:pt x="6482" y="320124"/>
                    <a:pt x="6482" y="6480"/>
                  </a:cubicBezTo>
                  <a:cubicBezTo>
                    <a:pt x="6482" y="2592"/>
                    <a:pt x="9075" y="0"/>
                    <a:pt x="1296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7" name="任意多边形: 形状 26"/>
            <p:cNvSpPr/>
            <p:nvPr/>
          </p:nvSpPr>
          <p:spPr>
            <a:xfrm>
              <a:off x="1023836" y="3042856"/>
              <a:ext cx="2017816" cy="3063542"/>
            </a:xfrm>
            <a:custGeom>
              <a:avLst/>
              <a:gdLst>
                <a:gd name="connsiteX0" fmla="*/ 153811 w 217488"/>
                <a:gd name="connsiteY0" fmla="*/ 134937 h 330200"/>
                <a:gd name="connsiteX1" fmla="*/ 158750 w 217488"/>
                <a:gd name="connsiteY1" fmla="*/ 140091 h 330200"/>
                <a:gd name="connsiteX2" fmla="*/ 158750 w 217488"/>
                <a:gd name="connsiteY2" fmla="*/ 307584 h 330200"/>
                <a:gd name="connsiteX3" fmla="*/ 153811 w 217488"/>
                <a:gd name="connsiteY3" fmla="*/ 312737 h 330200"/>
                <a:gd name="connsiteX4" fmla="*/ 147637 w 217488"/>
                <a:gd name="connsiteY4" fmla="*/ 307584 h 330200"/>
                <a:gd name="connsiteX5" fmla="*/ 147637 w 217488"/>
                <a:gd name="connsiteY5" fmla="*/ 140091 h 330200"/>
                <a:gd name="connsiteX6" fmla="*/ 153811 w 217488"/>
                <a:gd name="connsiteY6" fmla="*/ 134937 h 330200"/>
                <a:gd name="connsiteX7" fmla="*/ 135732 w 217488"/>
                <a:gd name="connsiteY7" fmla="*/ 134937 h 330200"/>
                <a:gd name="connsiteX8" fmla="*/ 141288 w 217488"/>
                <a:gd name="connsiteY8" fmla="*/ 140091 h 330200"/>
                <a:gd name="connsiteX9" fmla="*/ 141288 w 217488"/>
                <a:gd name="connsiteY9" fmla="*/ 307584 h 330200"/>
                <a:gd name="connsiteX10" fmla="*/ 135732 w 217488"/>
                <a:gd name="connsiteY10" fmla="*/ 312737 h 330200"/>
                <a:gd name="connsiteX11" fmla="*/ 130175 w 217488"/>
                <a:gd name="connsiteY11" fmla="*/ 307584 h 330200"/>
                <a:gd name="connsiteX12" fmla="*/ 130175 w 217488"/>
                <a:gd name="connsiteY12" fmla="*/ 140091 h 330200"/>
                <a:gd name="connsiteX13" fmla="*/ 135732 w 217488"/>
                <a:gd name="connsiteY13" fmla="*/ 134937 h 330200"/>
                <a:gd name="connsiteX14" fmla="*/ 118269 w 217488"/>
                <a:gd name="connsiteY14" fmla="*/ 134937 h 330200"/>
                <a:gd name="connsiteX15" fmla="*/ 123825 w 217488"/>
                <a:gd name="connsiteY15" fmla="*/ 140091 h 330200"/>
                <a:gd name="connsiteX16" fmla="*/ 123825 w 217488"/>
                <a:gd name="connsiteY16" fmla="*/ 307584 h 330200"/>
                <a:gd name="connsiteX17" fmla="*/ 118269 w 217488"/>
                <a:gd name="connsiteY17" fmla="*/ 312737 h 330200"/>
                <a:gd name="connsiteX18" fmla="*/ 112712 w 217488"/>
                <a:gd name="connsiteY18" fmla="*/ 307584 h 330200"/>
                <a:gd name="connsiteX19" fmla="*/ 112712 w 217488"/>
                <a:gd name="connsiteY19" fmla="*/ 140091 h 330200"/>
                <a:gd name="connsiteX20" fmla="*/ 118269 w 217488"/>
                <a:gd name="connsiteY20" fmla="*/ 134937 h 330200"/>
                <a:gd name="connsiteX21" fmla="*/ 100013 w 217488"/>
                <a:gd name="connsiteY21" fmla="*/ 134937 h 330200"/>
                <a:gd name="connsiteX22" fmla="*/ 104775 w 217488"/>
                <a:gd name="connsiteY22" fmla="*/ 140091 h 330200"/>
                <a:gd name="connsiteX23" fmla="*/ 104775 w 217488"/>
                <a:gd name="connsiteY23" fmla="*/ 307584 h 330200"/>
                <a:gd name="connsiteX24" fmla="*/ 100013 w 217488"/>
                <a:gd name="connsiteY24" fmla="*/ 312737 h 330200"/>
                <a:gd name="connsiteX25" fmla="*/ 95250 w 217488"/>
                <a:gd name="connsiteY25" fmla="*/ 307584 h 330200"/>
                <a:gd name="connsiteX26" fmla="*/ 95250 w 217488"/>
                <a:gd name="connsiteY26" fmla="*/ 140091 h 330200"/>
                <a:gd name="connsiteX27" fmla="*/ 100013 w 217488"/>
                <a:gd name="connsiteY27" fmla="*/ 134937 h 330200"/>
                <a:gd name="connsiteX28" fmla="*/ 81757 w 217488"/>
                <a:gd name="connsiteY28" fmla="*/ 134937 h 330200"/>
                <a:gd name="connsiteX29" fmla="*/ 87313 w 217488"/>
                <a:gd name="connsiteY29" fmla="*/ 140091 h 330200"/>
                <a:gd name="connsiteX30" fmla="*/ 87313 w 217488"/>
                <a:gd name="connsiteY30" fmla="*/ 307584 h 330200"/>
                <a:gd name="connsiteX31" fmla="*/ 81757 w 217488"/>
                <a:gd name="connsiteY31" fmla="*/ 312737 h 330200"/>
                <a:gd name="connsiteX32" fmla="*/ 76200 w 217488"/>
                <a:gd name="connsiteY32" fmla="*/ 307584 h 330200"/>
                <a:gd name="connsiteX33" fmla="*/ 76200 w 217488"/>
                <a:gd name="connsiteY33" fmla="*/ 140091 h 330200"/>
                <a:gd name="connsiteX34" fmla="*/ 81757 w 217488"/>
                <a:gd name="connsiteY34" fmla="*/ 134937 h 330200"/>
                <a:gd name="connsiteX35" fmla="*/ 63676 w 217488"/>
                <a:gd name="connsiteY35" fmla="*/ 134937 h 330200"/>
                <a:gd name="connsiteX36" fmla="*/ 69850 w 217488"/>
                <a:gd name="connsiteY36" fmla="*/ 140091 h 330200"/>
                <a:gd name="connsiteX37" fmla="*/ 69850 w 217488"/>
                <a:gd name="connsiteY37" fmla="*/ 307584 h 330200"/>
                <a:gd name="connsiteX38" fmla="*/ 63676 w 217488"/>
                <a:gd name="connsiteY38" fmla="*/ 312737 h 330200"/>
                <a:gd name="connsiteX39" fmla="*/ 58737 w 217488"/>
                <a:gd name="connsiteY39" fmla="*/ 307584 h 330200"/>
                <a:gd name="connsiteX40" fmla="*/ 58737 w 217488"/>
                <a:gd name="connsiteY40" fmla="*/ 140091 h 330200"/>
                <a:gd name="connsiteX41" fmla="*/ 63676 w 217488"/>
                <a:gd name="connsiteY41" fmla="*/ 134937 h 330200"/>
                <a:gd name="connsiteX42" fmla="*/ 50800 w 217488"/>
                <a:gd name="connsiteY42" fmla="*/ 127000 h 330200"/>
                <a:gd name="connsiteX43" fmla="*/ 50800 w 217488"/>
                <a:gd name="connsiteY43" fmla="*/ 319088 h 330200"/>
                <a:gd name="connsiteX44" fmla="*/ 166688 w 217488"/>
                <a:gd name="connsiteY44" fmla="*/ 319088 h 330200"/>
                <a:gd name="connsiteX45" fmla="*/ 166688 w 217488"/>
                <a:gd name="connsiteY45" fmla="*/ 127000 h 330200"/>
                <a:gd name="connsiteX46" fmla="*/ 61912 w 217488"/>
                <a:gd name="connsiteY46" fmla="*/ 71437 h 330200"/>
                <a:gd name="connsiteX47" fmla="*/ 61912 w 217488"/>
                <a:gd name="connsiteY47" fmla="*/ 115887 h 330200"/>
                <a:gd name="connsiteX48" fmla="*/ 72319 w 217488"/>
                <a:gd name="connsiteY48" fmla="*/ 115887 h 330200"/>
                <a:gd name="connsiteX49" fmla="*/ 72319 w 217488"/>
                <a:gd name="connsiteY49" fmla="*/ 79281 h 330200"/>
                <a:gd name="connsiteX50" fmla="*/ 77523 w 217488"/>
                <a:gd name="connsiteY50" fmla="*/ 74051 h 330200"/>
                <a:gd name="connsiteX51" fmla="*/ 84027 w 217488"/>
                <a:gd name="connsiteY51" fmla="*/ 79281 h 330200"/>
                <a:gd name="connsiteX52" fmla="*/ 84027 w 217488"/>
                <a:gd name="connsiteY52" fmla="*/ 115887 h 330200"/>
                <a:gd name="connsiteX53" fmla="*/ 93133 w 217488"/>
                <a:gd name="connsiteY53" fmla="*/ 115887 h 330200"/>
                <a:gd name="connsiteX54" fmla="*/ 93133 w 217488"/>
                <a:gd name="connsiteY54" fmla="*/ 79281 h 330200"/>
                <a:gd name="connsiteX55" fmla="*/ 98337 w 217488"/>
                <a:gd name="connsiteY55" fmla="*/ 74051 h 330200"/>
                <a:gd name="connsiteX56" fmla="*/ 103540 w 217488"/>
                <a:gd name="connsiteY56" fmla="*/ 79281 h 330200"/>
                <a:gd name="connsiteX57" fmla="*/ 103540 w 217488"/>
                <a:gd name="connsiteY57" fmla="*/ 115887 h 330200"/>
                <a:gd name="connsiteX58" fmla="*/ 113947 w 217488"/>
                <a:gd name="connsiteY58" fmla="*/ 115887 h 330200"/>
                <a:gd name="connsiteX59" fmla="*/ 113947 w 217488"/>
                <a:gd name="connsiteY59" fmla="*/ 79281 h 330200"/>
                <a:gd name="connsiteX60" fmla="*/ 119151 w 217488"/>
                <a:gd name="connsiteY60" fmla="*/ 74051 h 330200"/>
                <a:gd name="connsiteX61" fmla="*/ 124354 w 217488"/>
                <a:gd name="connsiteY61" fmla="*/ 79281 h 330200"/>
                <a:gd name="connsiteX62" fmla="*/ 124354 w 217488"/>
                <a:gd name="connsiteY62" fmla="*/ 115887 h 330200"/>
                <a:gd name="connsiteX63" fmla="*/ 133460 w 217488"/>
                <a:gd name="connsiteY63" fmla="*/ 115887 h 330200"/>
                <a:gd name="connsiteX64" fmla="*/ 133460 w 217488"/>
                <a:gd name="connsiteY64" fmla="*/ 79281 h 330200"/>
                <a:gd name="connsiteX65" fmla="*/ 139965 w 217488"/>
                <a:gd name="connsiteY65" fmla="*/ 74051 h 330200"/>
                <a:gd name="connsiteX66" fmla="*/ 145168 w 217488"/>
                <a:gd name="connsiteY66" fmla="*/ 79281 h 330200"/>
                <a:gd name="connsiteX67" fmla="*/ 145168 w 217488"/>
                <a:gd name="connsiteY67" fmla="*/ 115887 h 330200"/>
                <a:gd name="connsiteX68" fmla="*/ 155575 w 217488"/>
                <a:gd name="connsiteY68" fmla="*/ 115887 h 330200"/>
                <a:gd name="connsiteX69" fmla="*/ 155575 w 217488"/>
                <a:gd name="connsiteY69" fmla="*/ 71437 h 330200"/>
                <a:gd name="connsiteX70" fmla="*/ 61912 w 217488"/>
                <a:gd name="connsiteY70" fmla="*/ 71437 h 330200"/>
                <a:gd name="connsiteX71" fmla="*/ 77787 w 217488"/>
                <a:gd name="connsiteY71" fmla="*/ 26987 h 330200"/>
                <a:gd name="connsiteX72" fmla="*/ 77787 w 217488"/>
                <a:gd name="connsiteY72" fmla="*/ 60325 h 330200"/>
                <a:gd name="connsiteX73" fmla="*/ 82947 w 217488"/>
                <a:gd name="connsiteY73" fmla="*/ 60325 h 330200"/>
                <a:gd name="connsiteX74" fmla="*/ 82947 w 217488"/>
                <a:gd name="connsiteY74" fmla="*/ 39809 h 330200"/>
                <a:gd name="connsiteX75" fmla="*/ 88106 w 217488"/>
                <a:gd name="connsiteY75" fmla="*/ 34680 h 330200"/>
                <a:gd name="connsiteX76" fmla="*/ 94555 w 217488"/>
                <a:gd name="connsiteY76" fmla="*/ 39809 h 330200"/>
                <a:gd name="connsiteX77" fmla="*/ 94555 w 217488"/>
                <a:gd name="connsiteY77" fmla="*/ 60325 h 330200"/>
                <a:gd name="connsiteX78" fmla="*/ 103584 w 217488"/>
                <a:gd name="connsiteY78" fmla="*/ 60325 h 330200"/>
                <a:gd name="connsiteX79" fmla="*/ 103584 w 217488"/>
                <a:gd name="connsiteY79" fmla="*/ 39809 h 330200"/>
                <a:gd name="connsiteX80" fmla="*/ 108744 w 217488"/>
                <a:gd name="connsiteY80" fmla="*/ 34680 h 330200"/>
                <a:gd name="connsiteX81" fmla="*/ 113903 w 217488"/>
                <a:gd name="connsiteY81" fmla="*/ 39809 h 330200"/>
                <a:gd name="connsiteX82" fmla="*/ 113903 w 217488"/>
                <a:gd name="connsiteY82" fmla="*/ 60325 h 330200"/>
                <a:gd name="connsiteX83" fmla="*/ 122932 w 217488"/>
                <a:gd name="connsiteY83" fmla="*/ 60325 h 330200"/>
                <a:gd name="connsiteX84" fmla="*/ 122932 w 217488"/>
                <a:gd name="connsiteY84" fmla="*/ 39809 h 330200"/>
                <a:gd name="connsiteX85" fmla="*/ 129381 w 217488"/>
                <a:gd name="connsiteY85" fmla="*/ 34680 h 330200"/>
                <a:gd name="connsiteX86" fmla="*/ 134541 w 217488"/>
                <a:gd name="connsiteY86" fmla="*/ 39809 h 330200"/>
                <a:gd name="connsiteX87" fmla="*/ 134541 w 217488"/>
                <a:gd name="connsiteY87" fmla="*/ 60325 h 330200"/>
                <a:gd name="connsiteX88" fmla="*/ 139700 w 217488"/>
                <a:gd name="connsiteY88" fmla="*/ 60325 h 330200"/>
                <a:gd name="connsiteX89" fmla="*/ 139700 w 217488"/>
                <a:gd name="connsiteY89" fmla="*/ 26987 h 330200"/>
                <a:gd name="connsiteX90" fmla="*/ 77787 w 217488"/>
                <a:gd name="connsiteY90" fmla="*/ 26987 h 330200"/>
                <a:gd name="connsiteX91" fmla="*/ 108744 w 217488"/>
                <a:gd name="connsiteY91" fmla="*/ 0 h 330200"/>
                <a:gd name="connsiteX92" fmla="*/ 113923 w 217488"/>
                <a:gd name="connsiteY92" fmla="*/ 5159 h 330200"/>
                <a:gd name="connsiteX93" fmla="*/ 113923 w 217488"/>
                <a:gd name="connsiteY93" fmla="*/ 16768 h 330200"/>
                <a:gd name="connsiteX94" fmla="*/ 144992 w 217488"/>
                <a:gd name="connsiteY94" fmla="*/ 16768 h 330200"/>
                <a:gd name="connsiteX95" fmla="*/ 151465 w 217488"/>
                <a:gd name="connsiteY95" fmla="*/ 21927 h 330200"/>
                <a:gd name="connsiteX96" fmla="*/ 151465 w 217488"/>
                <a:gd name="connsiteY96" fmla="*/ 60622 h 330200"/>
                <a:gd name="connsiteX97" fmla="*/ 160527 w 217488"/>
                <a:gd name="connsiteY97" fmla="*/ 60622 h 330200"/>
                <a:gd name="connsiteX98" fmla="*/ 165705 w 217488"/>
                <a:gd name="connsiteY98" fmla="*/ 65782 h 330200"/>
                <a:gd name="connsiteX99" fmla="*/ 165705 w 217488"/>
                <a:gd name="connsiteY99" fmla="*/ 116086 h 330200"/>
                <a:gd name="connsiteX100" fmla="*/ 172178 w 217488"/>
                <a:gd name="connsiteY100" fmla="*/ 116086 h 330200"/>
                <a:gd name="connsiteX101" fmla="*/ 178651 w 217488"/>
                <a:gd name="connsiteY101" fmla="*/ 122535 h 330200"/>
                <a:gd name="connsiteX102" fmla="*/ 178651 w 217488"/>
                <a:gd name="connsiteY102" fmla="*/ 318592 h 330200"/>
                <a:gd name="connsiteX103" fmla="*/ 212310 w 217488"/>
                <a:gd name="connsiteY103" fmla="*/ 318592 h 330200"/>
                <a:gd name="connsiteX104" fmla="*/ 217488 w 217488"/>
                <a:gd name="connsiteY104" fmla="*/ 325041 h 330200"/>
                <a:gd name="connsiteX105" fmla="*/ 212310 w 217488"/>
                <a:gd name="connsiteY105" fmla="*/ 330200 h 330200"/>
                <a:gd name="connsiteX106" fmla="*/ 5178 w 217488"/>
                <a:gd name="connsiteY106" fmla="*/ 330200 h 330200"/>
                <a:gd name="connsiteX107" fmla="*/ 0 w 217488"/>
                <a:gd name="connsiteY107" fmla="*/ 325041 h 330200"/>
                <a:gd name="connsiteX108" fmla="*/ 5178 w 217488"/>
                <a:gd name="connsiteY108" fmla="*/ 318592 h 330200"/>
                <a:gd name="connsiteX109" fmla="*/ 38837 w 217488"/>
                <a:gd name="connsiteY109" fmla="*/ 318592 h 330200"/>
                <a:gd name="connsiteX110" fmla="*/ 38837 w 217488"/>
                <a:gd name="connsiteY110" fmla="*/ 122535 h 330200"/>
                <a:gd name="connsiteX111" fmla="*/ 45310 w 217488"/>
                <a:gd name="connsiteY111" fmla="*/ 116086 h 330200"/>
                <a:gd name="connsiteX112" fmla="*/ 51783 w 217488"/>
                <a:gd name="connsiteY112" fmla="*/ 116086 h 330200"/>
                <a:gd name="connsiteX113" fmla="*/ 51783 w 217488"/>
                <a:gd name="connsiteY113" fmla="*/ 65782 h 330200"/>
                <a:gd name="connsiteX114" fmla="*/ 56961 w 217488"/>
                <a:gd name="connsiteY114" fmla="*/ 60622 h 330200"/>
                <a:gd name="connsiteX115" fmla="*/ 66023 w 217488"/>
                <a:gd name="connsiteY115" fmla="*/ 60622 h 330200"/>
                <a:gd name="connsiteX116" fmla="*/ 66023 w 217488"/>
                <a:gd name="connsiteY116" fmla="*/ 21927 h 330200"/>
                <a:gd name="connsiteX117" fmla="*/ 72496 w 217488"/>
                <a:gd name="connsiteY117" fmla="*/ 16768 h 330200"/>
                <a:gd name="connsiteX118" fmla="*/ 103566 w 217488"/>
                <a:gd name="connsiteY118" fmla="*/ 16768 h 330200"/>
                <a:gd name="connsiteX119" fmla="*/ 103566 w 217488"/>
                <a:gd name="connsiteY119" fmla="*/ 5159 h 330200"/>
                <a:gd name="connsiteX120" fmla="*/ 108744 w 217488"/>
                <a:gd name="connsiteY120"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17488" h="330200">
                  <a:moveTo>
                    <a:pt x="153811" y="134937"/>
                  </a:moveTo>
                  <a:cubicBezTo>
                    <a:pt x="156281" y="134937"/>
                    <a:pt x="158750" y="137514"/>
                    <a:pt x="158750" y="140091"/>
                  </a:cubicBezTo>
                  <a:cubicBezTo>
                    <a:pt x="158750" y="140091"/>
                    <a:pt x="158750" y="140091"/>
                    <a:pt x="158750" y="307584"/>
                  </a:cubicBezTo>
                  <a:cubicBezTo>
                    <a:pt x="158750" y="310160"/>
                    <a:pt x="156281" y="312737"/>
                    <a:pt x="153811" y="312737"/>
                  </a:cubicBezTo>
                  <a:cubicBezTo>
                    <a:pt x="150107" y="312737"/>
                    <a:pt x="147637" y="310160"/>
                    <a:pt x="147637" y="307584"/>
                  </a:cubicBezTo>
                  <a:cubicBezTo>
                    <a:pt x="147637" y="307584"/>
                    <a:pt x="147637" y="307584"/>
                    <a:pt x="147637" y="140091"/>
                  </a:cubicBezTo>
                  <a:cubicBezTo>
                    <a:pt x="147637" y="137514"/>
                    <a:pt x="150107" y="134937"/>
                    <a:pt x="153811" y="134937"/>
                  </a:cubicBezTo>
                  <a:close/>
                  <a:moveTo>
                    <a:pt x="135732" y="134937"/>
                  </a:moveTo>
                  <a:cubicBezTo>
                    <a:pt x="138510" y="134937"/>
                    <a:pt x="141288" y="137514"/>
                    <a:pt x="141288" y="140091"/>
                  </a:cubicBezTo>
                  <a:cubicBezTo>
                    <a:pt x="141288" y="140091"/>
                    <a:pt x="141288" y="140091"/>
                    <a:pt x="141288" y="307584"/>
                  </a:cubicBezTo>
                  <a:cubicBezTo>
                    <a:pt x="141288" y="310160"/>
                    <a:pt x="138510" y="312737"/>
                    <a:pt x="135732" y="312737"/>
                  </a:cubicBezTo>
                  <a:cubicBezTo>
                    <a:pt x="131564" y="312737"/>
                    <a:pt x="130175" y="310160"/>
                    <a:pt x="130175" y="307584"/>
                  </a:cubicBezTo>
                  <a:cubicBezTo>
                    <a:pt x="130175" y="307584"/>
                    <a:pt x="130175" y="307584"/>
                    <a:pt x="130175" y="140091"/>
                  </a:cubicBezTo>
                  <a:cubicBezTo>
                    <a:pt x="130175" y="137514"/>
                    <a:pt x="131564" y="134937"/>
                    <a:pt x="135732" y="134937"/>
                  </a:cubicBezTo>
                  <a:close/>
                  <a:moveTo>
                    <a:pt x="118269" y="134937"/>
                  </a:moveTo>
                  <a:cubicBezTo>
                    <a:pt x="121047" y="134937"/>
                    <a:pt x="123825" y="137514"/>
                    <a:pt x="123825" y="140091"/>
                  </a:cubicBezTo>
                  <a:cubicBezTo>
                    <a:pt x="123825" y="140091"/>
                    <a:pt x="123825" y="140091"/>
                    <a:pt x="123825" y="307584"/>
                  </a:cubicBezTo>
                  <a:cubicBezTo>
                    <a:pt x="123825" y="310160"/>
                    <a:pt x="121047" y="312737"/>
                    <a:pt x="118269" y="312737"/>
                  </a:cubicBezTo>
                  <a:cubicBezTo>
                    <a:pt x="115490" y="312737"/>
                    <a:pt x="112712" y="310160"/>
                    <a:pt x="112712" y="307584"/>
                  </a:cubicBezTo>
                  <a:cubicBezTo>
                    <a:pt x="112712" y="307584"/>
                    <a:pt x="112712" y="307584"/>
                    <a:pt x="112712" y="140091"/>
                  </a:cubicBezTo>
                  <a:cubicBezTo>
                    <a:pt x="112712" y="137514"/>
                    <a:pt x="115490" y="134937"/>
                    <a:pt x="118269" y="134937"/>
                  </a:cubicBezTo>
                  <a:close/>
                  <a:moveTo>
                    <a:pt x="100013" y="134937"/>
                  </a:moveTo>
                  <a:cubicBezTo>
                    <a:pt x="102394" y="134937"/>
                    <a:pt x="104775" y="137514"/>
                    <a:pt x="104775" y="140091"/>
                  </a:cubicBezTo>
                  <a:cubicBezTo>
                    <a:pt x="104775" y="140091"/>
                    <a:pt x="104775" y="140091"/>
                    <a:pt x="104775" y="307584"/>
                  </a:cubicBezTo>
                  <a:cubicBezTo>
                    <a:pt x="104775" y="310160"/>
                    <a:pt x="102394" y="312737"/>
                    <a:pt x="100013" y="312737"/>
                  </a:cubicBezTo>
                  <a:cubicBezTo>
                    <a:pt x="97631" y="312737"/>
                    <a:pt x="95250" y="310160"/>
                    <a:pt x="95250" y="307584"/>
                  </a:cubicBezTo>
                  <a:cubicBezTo>
                    <a:pt x="95250" y="307584"/>
                    <a:pt x="95250" y="307584"/>
                    <a:pt x="95250" y="140091"/>
                  </a:cubicBezTo>
                  <a:cubicBezTo>
                    <a:pt x="95250" y="137514"/>
                    <a:pt x="97631" y="134937"/>
                    <a:pt x="100013" y="134937"/>
                  </a:cubicBezTo>
                  <a:close/>
                  <a:moveTo>
                    <a:pt x="81757" y="134937"/>
                  </a:moveTo>
                  <a:cubicBezTo>
                    <a:pt x="85924" y="134937"/>
                    <a:pt x="87313" y="137514"/>
                    <a:pt x="87313" y="140091"/>
                  </a:cubicBezTo>
                  <a:cubicBezTo>
                    <a:pt x="87313" y="140091"/>
                    <a:pt x="87313" y="140091"/>
                    <a:pt x="87313" y="307584"/>
                  </a:cubicBezTo>
                  <a:cubicBezTo>
                    <a:pt x="87313" y="310160"/>
                    <a:pt x="85924" y="312737"/>
                    <a:pt x="81757" y="312737"/>
                  </a:cubicBezTo>
                  <a:cubicBezTo>
                    <a:pt x="78978" y="312737"/>
                    <a:pt x="76200" y="310160"/>
                    <a:pt x="76200" y="307584"/>
                  </a:cubicBezTo>
                  <a:cubicBezTo>
                    <a:pt x="76200" y="307584"/>
                    <a:pt x="76200" y="307584"/>
                    <a:pt x="76200" y="140091"/>
                  </a:cubicBezTo>
                  <a:cubicBezTo>
                    <a:pt x="76200" y="137514"/>
                    <a:pt x="78978" y="134937"/>
                    <a:pt x="81757" y="134937"/>
                  </a:cubicBezTo>
                  <a:close/>
                  <a:moveTo>
                    <a:pt x="63676" y="134937"/>
                  </a:moveTo>
                  <a:cubicBezTo>
                    <a:pt x="67381" y="134937"/>
                    <a:pt x="69850" y="137514"/>
                    <a:pt x="69850" y="140091"/>
                  </a:cubicBezTo>
                  <a:cubicBezTo>
                    <a:pt x="69850" y="140091"/>
                    <a:pt x="69850" y="140091"/>
                    <a:pt x="69850" y="307584"/>
                  </a:cubicBezTo>
                  <a:cubicBezTo>
                    <a:pt x="69850" y="310160"/>
                    <a:pt x="67381" y="312737"/>
                    <a:pt x="63676" y="312737"/>
                  </a:cubicBezTo>
                  <a:cubicBezTo>
                    <a:pt x="61207" y="312737"/>
                    <a:pt x="58737" y="310160"/>
                    <a:pt x="58737" y="307584"/>
                  </a:cubicBezTo>
                  <a:cubicBezTo>
                    <a:pt x="58737" y="307584"/>
                    <a:pt x="58737" y="307584"/>
                    <a:pt x="58737" y="140091"/>
                  </a:cubicBezTo>
                  <a:cubicBezTo>
                    <a:pt x="58737" y="137514"/>
                    <a:pt x="61207" y="134937"/>
                    <a:pt x="63676" y="134937"/>
                  </a:cubicBezTo>
                  <a:close/>
                  <a:moveTo>
                    <a:pt x="50800" y="127000"/>
                  </a:moveTo>
                  <a:lnTo>
                    <a:pt x="50800" y="319088"/>
                  </a:lnTo>
                  <a:lnTo>
                    <a:pt x="166688" y="319088"/>
                  </a:lnTo>
                  <a:lnTo>
                    <a:pt x="166688" y="127000"/>
                  </a:lnTo>
                  <a:close/>
                  <a:moveTo>
                    <a:pt x="61912" y="71437"/>
                  </a:moveTo>
                  <a:lnTo>
                    <a:pt x="61912" y="115887"/>
                  </a:lnTo>
                  <a:cubicBezTo>
                    <a:pt x="61912" y="115887"/>
                    <a:pt x="61912" y="115887"/>
                    <a:pt x="72319" y="115887"/>
                  </a:cubicBezTo>
                  <a:cubicBezTo>
                    <a:pt x="72319" y="115887"/>
                    <a:pt x="72319" y="115887"/>
                    <a:pt x="72319" y="79281"/>
                  </a:cubicBezTo>
                  <a:cubicBezTo>
                    <a:pt x="72319" y="76666"/>
                    <a:pt x="74921" y="74051"/>
                    <a:pt x="77523" y="74051"/>
                  </a:cubicBezTo>
                  <a:cubicBezTo>
                    <a:pt x="81425" y="74051"/>
                    <a:pt x="84027" y="76666"/>
                    <a:pt x="84027" y="79281"/>
                  </a:cubicBezTo>
                  <a:cubicBezTo>
                    <a:pt x="84027" y="79281"/>
                    <a:pt x="84027" y="79281"/>
                    <a:pt x="84027" y="115887"/>
                  </a:cubicBezTo>
                  <a:cubicBezTo>
                    <a:pt x="84027" y="115887"/>
                    <a:pt x="84027" y="115887"/>
                    <a:pt x="93133" y="115887"/>
                  </a:cubicBezTo>
                  <a:cubicBezTo>
                    <a:pt x="93133" y="115887"/>
                    <a:pt x="93133" y="115887"/>
                    <a:pt x="93133" y="79281"/>
                  </a:cubicBezTo>
                  <a:cubicBezTo>
                    <a:pt x="93133" y="76666"/>
                    <a:pt x="95735" y="74051"/>
                    <a:pt x="98337" y="74051"/>
                  </a:cubicBezTo>
                  <a:cubicBezTo>
                    <a:pt x="100938" y="74051"/>
                    <a:pt x="103540" y="76666"/>
                    <a:pt x="103540" y="79281"/>
                  </a:cubicBezTo>
                  <a:cubicBezTo>
                    <a:pt x="103540" y="79281"/>
                    <a:pt x="103540" y="79281"/>
                    <a:pt x="103540" y="115887"/>
                  </a:cubicBezTo>
                  <a:cubicBezTo>
                    <a:pt x="103540" y="115887"/>
                    <a:pt x="103540" y="115887"/>
                    <a:pt x="113947" y="115887"/>
                  </a:cubicBezTo>
                  <a:cubicBezTo>
                    <a:pt x="113947" y="115887"/>
                    <a:pt x="113947" y="115887"/>
                    <a:pt x="113947" y="79281"/>
                  </a:cubicBezTo>
                  <a:cubicBezTo>
                    <a:pt x="113947" y="76666"/>
                    <a:pt x="116549" y="74051"/>
                    <a:pt x="119151" y="74051"/>
                  </a:cubicBezTo>
                  <a:cubicBezTo>
                    <a:pt x="121752" y="74051"/>
                    <a:pt x="124354" y="76666"/>
                    <a:pt x="124354" y="79281"/>
                  </a:cubicBezTo>
                  <a:cubicBezTo>
                    <a:pt x="124354" y="79281"/>
                    <a:pt x="124354" y="79281"/>
                    <a:pt x="124354" y="115887"/>
                  </a:cubicBezTo>
                  <a:cubicBezTo>
                    <a:pt x="124354" y="115887"/>
                    <a:pt x="124354" y="115887"/>
                    <a:pt x="133460" y="115887"/>
                  </a:cubicBezTo>
                  <a:cubicBezTo>
                    <a:pt x="133460" y="115887"/>
                    <a:pt x="133460" y="115887"/>
                    <a:pt x="133460" y="79281"/>
                  </a:cubicBezTo>
                  <a:cubicBezTo>
                    <a:pt x="133460" y="76666"/>
                    <a:pt x="136062" y="74051"/>
                    <a:pt x="139965" y="74051"/>
                  </a:cubicBezTo>
                  <a:cubicBezTo>
                    <a:pt x="142566" y="74051"/>
                    <a:pt x="145168" y="76666"/>
                    <a:pt x="145168" y="79281"/>
                  </a:cubicBezTo>
                  <a:cubicBezTo>
                    <a:pt x="145168" y="79281"/>
                    <a:pt x="145168" y="79281"/>
                    <a:pt x="145168" y="115887"/>
                  </a:cubicBezTo>
                  <a:cubicBezTo>
                    <a:pt x="145168" y="115887"/>
                    <a:pt x="145168" y="115887"/>
                    <a:pt x="155575" y="115887"/>
                  </a:cubicBezTo>
                  <a:cubicBezTo>
                    <a:pt x="155575" y="115887"/>
                    <a:pt x="155575" y="115887"/>
                    <a:pt x="155575" y="71437"/>
                  </a:cubicBezTo>
                  <a:cubicBezTo>
                    <a:pt x="155575" y="71437"/>
                    <a:pt x="155575" y="71437"/>
                    <a:pt x="61912" y="71437"/>
                  </a:cubicBezTo>
                  <a:close/>
                  <a:moveTo>
                    <a:pt x="77787" y="26987"/>
                  </a:moveTo>
                  <a:lnTo>
                    <a:pt x="77787" y="60325"/>
                  </a:lnTo>
                  <a:cubicBezTo>
                    <a:pt x="77787" y="60325"/>
                    <a:pt x="77787" y="60325"/>
                    <a:pt x="82947" y="60325"/>
                  </a:cubicBezTo>
                  <a:cubicBezTo>
                    <a:pt x="82947" y="60325"/>
                    <a:pt x="82947" y="60325"/>
                    <a:pt x="82947" y="39809"/>
                  </a:cubicBezTo>
                  <a:cubicBezTo>
                    <a:pt x="82947" y="37245"/>
                    <a:pt x="85526" y="34680"/>
                    <a:pt x="88106" y="34680"/>
                  </a:cubicBezTo>
                  <a:cubicBezTo>
                    <a:pt x="91976" y="34680"/>
                    <a:pt x="94555" y="37245"/>
                    <a:pt x="94555" y="39809"/>
                  </a:cubicBezTo>
                  <a:cubicBezTo>
                    <a:pt x="94555" y="39809"/>
                    <a:pt x="94555" y="39809"/>
                    <a:pt x="94555" y="60325"/>
                  </a:cubicBezTo>
                  <a:cubicBezTo>
                    <a:pt x="94555" y="60325"/>
                    <a:pt x="94555" y="60325"/>
                    <a:pt x="103584" y="60325"/>
                  </a:cubicBezTo>
                  <a:cubicBezTo>
                    <a:pt x="103584" y="60325"/>
                    <a:pt x="103584" y="60325"/>
                    <a:pt x="103584" y="39809"/>
                  </a:cubicBezTo>
                  <a:cubicBezTo>
                    <a:pt x="103584" y="37245"/>
                    <a:pt x="106164" y="34680"/>
                    <a:pt x="108744" y="34680"/>
                  </a:cubicBezTo>
                  <a:cubicBezTo>
                    <a:pt x="111323" y="34680"/>
                    <a:pt x="113903" y="37245"/>
                    <a:pt x="113903" y="39809"/>
                  </a:cubicBezTo>
                  <a:cubicBezTo>
                    <a:pt x="113903" y="39809"/>
                    <a:pt x="113903" y="39809"/>
                    <a:pt x="113903" y="60325"/>
                  </a:cubicBezTo>
                  <a:cubicBezTo>
                    <a:pt x="113903" y="60325"/>
                    <a:pt x="113903" y="60325"/>
                    <a:pt x="122932" y="60325"/>
                  </a:cubicBezTo>
                  <a:cubicBezTo>
                    <a:pt x="122932" y="60325"/>
                    <a:pt x="122932" y="60325"/>
                    <a:pt x="122932" y="39809"/>
                  </a:cubicBezTo>
                  <a:cubicBezTo>
                    <a:pt x="122932" y="37245"/>
                    <a:pt x="125512" y="34680"/>
                    <a:pt x="129381" y="34680"/>
                  </a:cubicBezTo>
                  <a:cubicBezTo>
                    <a:pt x="131961" y="34680"/>
                    <a:pt x="134541" y="37245"/>
                    <a:pt x="134541" y="39809"/>
                  </a:cubicBezTo>
                  <a:cubicBezTo>
                    <a:pt x="134541" y="39809"/>
                    <a:pt x="134541" y="39809"/>
                    <a:pt x="134541" y="60325"/>
                  </a:cubicBezTo>
                  <a:cubicBezTo>
                    <a:pt x="134541" y="60325"/>
                    <a:pt x="134541" y="60325"/>
                    <a:pt x="139700" y="60325"/>
                  </a:cubicBezTo>
                  <a:cubicBezTo>
                    <a:pt x="139700" y="60325"/>
                    <a:pt x="139700" y="60325"/>
                    <a:pt x="139700" y="26987"/>
                  </a:cubicBezTo>
                  <a:cubicBezTo>
                    <a:pt x="139700" y="26987"/>
                    <a:pt x="139700" y="26987"/>
                    <a:pt x="77787" y="26987"/>
                  </a:cubicBezTo>
                  <a:close/>
                  <a:moveTo>
                    <a:pt x="108744" y="0"/>
                  </a:moveTo>
                  <a:cubicBezTo>
                    <a:pt x="111333" y="0"/>
                    <a:pt x="113923" y="2579"/>
                    <a:pt x="113923" y="5159"/>
                  </a:cubicBezTo>
                  <a:cubicBezTo>
                    <a:pt x="113923" y="5159"/>
                    <a:pt x="113923" y="5159"/>
                    <a:pt x="113923" y="16768"/>
                  </a:cubicBezTo>
                  <a:cubicBezTo>
                    <a:pt x="113923" y="16768"/>
                    <a:pt x="113923" y="16768"/>
                    <a:pt x="144992" y="16768"/>
                  </a:cubicBezTo>
                  <a:cubicBezTo>
                    <a:pt x="148876" y="16768"/>
                    <a:pt x="151465" y="19347"/>
                    <a:pt x="151465" y="21927"/>
                  </a:cubicBezTo>
                  <a:cubicBezTo>
                    <a:pt x="151465" y="21927"/>
                    <a:pt x="151465" y="21927"/>
                    <a:pt x="151465" y="60622"/>
                  </a:cubicBezTo>
                  <a:cubicBezTo>
                    <a:pt x="151465" y="60622"/>
                    <a:pt x="151465" y="60622"/>
                    <a:pt x="160527" y="60622"/>
                  </a:cubicBezTo>
                  <a:cubicBezTo>
                    <a:pt x="163116" y="60622"/>
                    <a:pt x="165705" y="63202"/>
                    <a:pt x="165705" y="65782"/>
                  </a:cubicBezTo>
                  <a:cubicBezTo>
                    <a:pt x="165705" y="65782"/>
                    <a:pt x="165705" y="65782"/>
                    <a:pt x="165705" y="116086"/>
                  </a:cubicBezTo>
                  <a:cubicBezTo>
                    <a:pt x="165705" y="116086"/>
                    <a:pt x="165705" y="116086"/>
                    <a:pt x="172178" y="116086"/>
                  </a:cubicBezTo>
                  <a:cubicBezTo>
                    <a:pt x="176062" y="116086"/>
                    <a:pt x="178651" y="118665"/>
                    <a:pt x="178651" y="122535"/>
                  </a:cubicBezTo>
                  <a:cubicBezTo>
                    <a:pt x="178651" y="122535"/>
                    <a:pt x="178651" y="122535"/>
                    <a:pt x="178651" y="318592"/>
                  </a:cubicBezTo>
                  <a:cubicBezTo>
                    <a:pt x="178651" y="318592"/>
                    <a:pt x="178651" y="318592"/>
                    <a:pt x="212310" y="318592"/>
                  </a:cubicBezTo>
                  <a:cubicBezTo>
                    <a:pt x="214899" y="318592"/>
                    <a:pt x="217488" y="321171"/>
                    <a:pt x="217488" y="325041"/>
                  </a:cubicBezTo>
                  <a:cubicBezTo>
                    <a:pt x="217488" y="327621"/>
                    <a:pt x="214899" y="330200"/>
                    <a:pt x="212310" y="330200"/>
                  </a:cubicBezTo>
                  <a:cubicBezTo>
                    <a:pt x="212310" y="330200"/>
                    <a:pt x="212310" y="330200"/>
                    <a:pt x="5178" y="330200"/>
                  </a:cubicBezTo>
                  <a:cubicBezTo>
                    <a:pt x="2589" y="330200"/>
                    <a:pt x="0" y="327621"/>
                    <a:pt x="0" y="325041"/>
                  </a:cubicBezTo>
                  <a:cubicBezTo>
                    <a:pt x="0" y="321171"/>
                    <a:pt x="2589" y="318592"/>
                    <a:pt x="5178" y="318592"/>
                  </a:cubicBezTo>
                  <a:cubicBezTo>
                    <a:pt x="5178" y="318592"/>
                    <a:pt x="5178" y="318592"/>
                    <a:pt x="38837" y="318592"/>
                  </a:cubicBezTo>
                  <a:cubicBezTo>
                    <a:pt x="38837" y="318592"/>
                    <a:pt x="38837" y="318592"/>
                    <a:pt x="38837" y="122535"/>
                  </a:cubicBezTo>
                  <a:cubicBezTo>
                    <a:pt x="38837" y="118665"/>
                    <a:pt x="41426" y="116086"/>
                    <a:pt x="45310" y="116086"/>
                  </a:cubicBezTo>
                  <a:cubicBezTo>
                    <a:pt x="45310" y="116086"/>
                    <a:pt x="45310" y="116086"/>
                    <a:pt x="51783" y="116086"/>
                  </a:cubicBezTo>
                  <a:cubicBezTo>
                    <a:pt x="51783" y="116086"/>
                    <a:pt x="51783" y="116086"/>
                    <a:pt x="51783" y="65782"/>
                  </a:cubicBezTo>
                  <a:cubicBezTo>
                    <a:pt x="51783" y="63202"/>
                    <a:pt x="54372" y="60622"/>
                    <a:pt x="56961" y="60622"/>
                  </a:cubicBezTo>
                  <a:cubicBezTo>
                    <a:pt x="56961" y="60622"/>
                    <a:pt x="56961" y="60622"/>
                    <a:pt x="66023" y="60622"/>
                  </a:cubicBezTo>
                  <a:cubicBezTo>
                    <a:pt x="66023" y="60622"/>
                    <a:pt x="66023" y="60622"/>
                    <a:pt x="66023" y="21927"/>
                  </a:cubicBezTo>
                  <a:cubicBezTo>
                    <a:pt x="66023" y="19347"/>
                    <a:pt x="68613" y="16768"/>
                    <a:pt x="72496" y="16768"/>
                  </a:cubicBezTo>
                  <a:cubicBezTo>
                    <a:pt x="72496" y="16768"/>
                    <a:pt x="72496" y="16768"/>
                    <a:pt x="103566" y="16768"/>
                  </a:cubicBezTo>
                  <a:cubicBezTo>
                    <a:pt x="103566" y="16768"/>
                    <a:pt x="103566" y="16768"/>
                    <a:pt x="103566" y="5159"/>
                  </a:cubicBezTo>
                  <a:cubicBezTo>
                    <a:pt x="103566" y="2579"/>
                    <a:pt x="106155" y="0"/>
                    <a:pt x="10874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8" name="任意多边形: 形状 27"/>
            <p:cNvSpPr/>
            <p:nvPr/>
          </p:nvSpPr>
          <p:spPr>
            <a:xfrm>
              <a:off x="194182" y="4893268"/>
              <a:ext cx="1102842" cy="1213129"/>
            </a:xfrm>
            <a:custGeom>
              <a:avLst/>
              <a:gdLst>
                <a:gd name="connsiteX0" fmla="*/ 44609 w 301625"/>
                <a:gd name="connsiteY0" fmla="*/ 242888 h 331788"/>
                <a:gd name="connsiteX1" fmla="*/ 160465 w 301625"/>
                <a:gd name="connsiteY1" fmla="*/ 242888 h 331788"/>
                <a:gd name="connsiteX2" fmla="*/ 168275 w 301625"/>
                <a:gd name="connsiteY2" fmla="*/ 250682 h 331788"/>
                <a:gd name="connsiteX3" fmla="*/ 160465 w 301625"/>
                <a:gd name="connsiteY3" fmla="*/ 257176 h 331788"/>
                <a:gd name="connsiteX4" fmla="*/ 44609 w 301625"/>
                <a:gd name="connsiteY4" fmla="*/ 257176 h 331788"/>
                <a:gd name="connsiteX5" fmla="*/ 38100 w 301625"/>
                <a:gd name="connsiteY5" fmla="*/ 250682 h 331788"/>
                <a:gd name="connsiteX6" fmla="*/ 44609 w 301625"/>
                <a:gd name="connsiteY6" fmla="*/ 242888 h 331788"/>
                <a:gd name="connsiteX7" fmla="*/ 44609 w 301625"/>
                <a:gd name="connsiteY7" fmla="*/ 195263 h 331788"/>
                <a:gd name="connsiteX8" fmla="*/ 160465 w 301625"/>
                <a:gd name="connsiteY8" fmla="*/ 195263 h 331788"/>
                <a:gd name="connsiteX9" fmla="*/ 168275 w 301625"/>
                <a:gd name="connsiteY9" fmla="*/ 202191 h 331788"/>
                <a:gd name="connsiteX10" fmla="*/ 160465 w 301625"/>
                <a:gd name="connsiteY10" fmla="*/ 207963 h 331788"/>
                <a:gd name="connsiteX11" fmla="*/ 44609 w 301625"/>
                <a:gd name="connsiteY11" fmla="*/ 207963 h 331788"/>
                <a:gd name="connsiteX12" fmla="*/ 38100 w 301625"/>
                <a:gd name="connsiteY12" fmla="*/ 202191 h 331788"/>
                <a:gd name="connsiteX13" fmla="*/ 44609 w 301625"/>
                <a:gd name="connsiteY13" fmla="*/ 195263 h 331788"/>
                <a:gd name="connsiteX14" fmla="*/ 44609 w 301625"/>
                <a:gd name="connsiteY14" fmla="*/ 146050 h 331788"/>
                <a:gd name="connsiteX15" fmla="*/ 160465 w 301625"/>
                <a:gd name="connsiteY15" fmla="*/ 146050 h 331788"/>
                <a:gd name="connsiteX16" fmla="*/ 168275 w 301625"/>
                <a:gd name="connsiteY16" fmla="*/ 153844 h 331788"/>
                <a:gd name="connsiteX17" fmla="*/ 160465 w 301625"/>
                <a:gd name="connsiteY17" fmla="*/ 160338 h 331788"/>
                <a:gd name="connsiteX18" fmla="*/ 44609 w 301625"/>
                <a:gd name="connsiteY18" fmla="*/ 160338 h 331788"/>
                <a:gd name="connsiteX19" fmla="*/ 38100 w 301625"/>
                <a:gd name="connsiteY19" fmla="*/ 153844 h 331788"/>
                <a:gd name="connsiteX20" fmla="*/ 44609 w 301625"/>
                <a:gd name="connsiteY20" fmla="*/ 146050 h 331788"/>
                <a:gd name="connsiteX21" fmla="*/ 206375 w 301625"/>
                <a:gd name="connsiteY21" fmla="*/ 125413 h 331788"/>
                <a:gd name="connsiteX22" fmla="*/ 206375 w 301625"/>
                <a:gd name="connsiteY22" fmla="*/ 317501 h 331788"/>
                <a:gd name="connsiteX23" fmla="*/ 287338 w 301625"/>
                <a:gd name="connsiteY23" fmla="*/ 317501 h 331788"/>
                <a:gd name="connsiteX24" fmla="*/ 287338 w 301625"/>
                <a:gd name="connsiteY24" fmla="*/ 125413 h 331788"/>
                <a:gd name="connsiteX25" fmla="*/ 44609 w 301625"/>
                <a:gd name="connsiteY25" fmla="*/ 98425 h 331788"/>
                <a:gd name="connsiteX26" fmla="*/ 160465 w 301625"/>
                <a:gd name="connsiteY26" fmla="*/ 98425 h 331788"/>
                <a:gd name="connsiteX27" fmla="*/ 168275 w 301625"/>
                <a:gd name="connsiteY27" fmla="*/ 104920 h 331788"/>
                <a:gd name="connsiteX28" fmla="*/ 160465 w 301625"/>
                <a:gd name="connsiteY28" fmla="*/ 112713 h 331788"/>
                <a:gd name="connsiteX29" fmla="*/ 44609 w 301625"/>
                <a:gd name="connsiteY29" fmla="*/ 112713 h 331788"/>
                <a:gd name="connsiteX30" fmla="*/ 38100 w 301625"/>
                <a:gd name="connsiteY30" fmla="*/ 104920 h 331788"/>
                <a:gd name="connsiteX31" fmla="*/ 44609 w 301625"/>
                <a:gd name="connsiteY31" fmla="*/ 98425 h 331788"/>
                <a:gd name="connsiteX32" fmla="*/ 44609 w 301625"/>
                <a:gd name="connsiteY32" fmla="*/ 50800 h 331788"/>
                <a:gd name="connsiteX33" fmla="*/ 160465 w 301625"/>
                <a:gd name="connsiteY33" fmla="*/ 50800 h 331788"/>
                <a:gd name="connsiteX34" fmla="*/ 168275 w 301625"/>
                <a:gd name="connsiteY34" fmla="*/ 57295 h 331788"/>
                <a:gd name="connsiteX35" fmla="*/ 160465 w 301625"/>
                <a:gd name="connsiteY35" fmla="*/ 65088 h 331788"/>
                <a:gd name="connsiteX36" fmla="*/ 44609 w 301625"/>
                <a:gd name="connsiteY36" fmla="*/ 65088 h 331788"/>
                <a:gd name="connsiteX37" fmla="*/ 38100 w 301625"/>
                <a:gd name="connsiteY37" fmla="*/ 57295 h 331788"/>
                <a:gd name="connsiteX38" fmla="*/ 44609 w 301625"/>
                <a:gd name="connsiteY38" fmla="*/ 50800 h 331788"/>
                <a:gd name="connsiteX39" fmla="*/ 14287 w 301625"/>
                <a:gd name="connsiteY39" fmla="*/ 14288 h 331788"/>
                <a:gd name="connsiteX40" fmla="*/ 14287 w 301625"/>
                <a:gd name="connsiteY40" fmla="*/ 317501 h 331788"/>
                <a:gd name="connsiteX41" fmla="*/ 192087 w 301625"/>
                <a:gd name="connsiteY41" fmla="*/ 317501 h 331788"/>
                <a:gd name="connsiteX42" fmla="*/ 192087 w 301625"/>
                <a:gd name="connsiteY42" fmla="*/ 14288 h 331788"/>
                <a:gd name="connsiteX43" fmla="*/ 7734 w 301625"/>
                <a:gd name="connsiteY43" fmla="*/ 0 h 331788"/>
                <a:gd name="connsiteX44" fmla="*/ 198506 w 301625"/>
                <a:gd name="connsiteY44" fmla="*/ 0 h 331788"/>
                <a:gd name="connsiteX45" fmla="*/ 206240 w 301625"/>
                <a:gd name="connsiteY45" fmla="*/ 6480 h 331788"/>
                <a:gd name="connsiteX46" fmla="*/ 206240 w 301625"/>
                <a:gd name="connsiteY46" fmla="*/ 112756 h 331788"/>
                <a:gd name="connsiteX47" fmla="*/ 293891 w 301625"/>
                <a:gd name="connsiteY47" fmla="*/ 112756 h 331788"/>
                <a:gd name="connsiteX48" fmla="*/ 301625 w 301625"/>
                <a:gd name="connsiteY48" fmla="*/ 119237 h 331788"/>
                <a:gd name="connsiteX49" fmla="*/ 301625 w 301625"/>
                <a:gd name="connsiteY49" fmla="*/ 325308 h 331788"/>
                <a:gd name="connsiteX50" fmla="*/ 293891 w 301625"/>
                <a:gd name="connsiteY50" fmla="*/ 331788 h 331788"/>
                <a:gd name="connsiteX51" fmla="*/ 7734 w 301625"/>
                <a:gd name="connsiteY51" fmla="*/ 331788 h 331788"/>
                <a:gd name="connsiteX52" fmla="*/ 0 w 301625"/>
                <a:gd name="connsiteY52" fmla="*/ 325308 h 331788"/>
                <a:gd name="connsiteX53" fmla="*/ 0 w 301625"/>
                <a:gd name="connsiteY53" fmla="*/ 6480 h 331788"/>
                <a:gd name="connsiteX54" fmla="*/ 7734 w 301625"/>
                <a:gd name="connsiteY5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1625" h="331788">
                  <a:moveTo>
                    <a:pt x="44609" y="242888"/>
                  </a:moveTo>
                  <a:cubicBezTo>
                    <a:pt x="160465" y="242888"/>
                    <a:pt x="160465" y="242888"/>
                    <a:pt x="160465" y="242888"/>
                  </a:cubicBezTo>
                  <a:cubicBezTo>
                    <a:pt x="164370" y="242888"/>
                    <a:pt x="168275" y="246785"/>
                    <a:pt x="168275" y="250682"/>
                  </a:cubicBezTo>
                  <a:cubicBezTo>
                    <a:pt x="168275" y="254578"/>
                    <a:pt x="164370" y="257176"/>
                    <a:pt x="160465" y="257176"/>
                  </a:cubicBezTo>
                  <a:cubicBezTo>
                    <a:pt x="44609" y="257176"/>
                    <a:pt x="44609" y="257176"/>
                    <a:pt x="44609" y="257176"/>
                  </a:cubicBezTo>
                  <a:cubicBezTo>
                    <a:pt x="40704" y="257176"/>
                    <a:pt x="38100" y="254578"/>
                    <a:pt x="38100" y="250682"/>
                  </a:cubicBezTo>
                  <a:cubicBezTo>
                    <a:pt x="38100" y="246785"/>
                    <a:pt x="40704" y="242888"/>
                    <a:pt x="44609" y="242888"/>
                  </a:cubicBezTo>
                  <a:close/>
                  <a:moveTo>
                    <a:pt x="44609" y="195263"/>
                  </a:moveTo>
                  <a:cubicBezTo>
                    <a:pt x="160465" y="195263"/>
                    <a:pt x="160465" y="195263"/>
                    <a:pt x="160465" y="195263"/>
                  </a:cubicBezTo>
                  <a:cubicBezTo>
                    <a:pt x="164370" y="195263"/>
                    <a:pt x="168275" y="198727"/>
                    <a:pt x="168275" y="202191"/>
                  </a:cubicBezTo>
                  <a:cubicBezTo>
                    <a:pt x="168275" y="205654"/>
                    <a:pt x="164370" y="207963"/>
                    <a:pt x="160465" y="207963"/>
                  </a:cubicBezTo>
                  <a:cubicBezTo>
                    <a:pt x="44609" y="207963"/>
                    <a:pt x="44609" y="207963"/>
                    <a:pt x="44609" y="207963"/>
                  </a:cubicBezTo>
                  <a:cubicBezTo>
                    <a:pt x="40704" y="207963"/>
                    <a:pt x="38100" y="205654"/>
                    <a:pt x="38100" y="202191"/>
                  </a:cubicBezTo>
                  <a:cubicBezTo>
                    <a:pt x="38100" y="198727"/>
                    <a:pt x="40704" y="195263"/>
                    <a:pt x="44609" y="195263"/>
                  </a:cubicBezTo>
                  <a:close/>
                  <a:moveTo>
                    <a:pt x="44609" y="146050"/>
                  </a:moveTo>
                  <a:cubicBezTo>
                    <a:pt x="160465" y="146050"/>
                    <a:pt x="160465" y="146050"/>
                    <a:pt x="160465" y="146050"/>
                  </a:cubicBezTo>
                  <a:cubicBezTo>
                    <a:pt x="164370" y="146050"/>
                    <a:pt x="168275" y="149947"/>
                    <a:pt x="168275" y="153844"/>
                  </a:cubicBezTo>
                  <a:cubicBezTo>
                    <a:pt x="168275" y="157740"/>
                    <a:pt x="164370" y="160338"/>
                    <a:pt x="160465" y="160338"/>
                  </a:cubicBezTo>
                  <a:cubicBezTo>
                    <a:pt x="44609" y="160338"/>
                    <a:pt x="44609" y="160338"/>
                    <a:pt x="44609" y="160338"/>
                  </a:cubicBezTo>
                  <a:cubicBezTo>
                    <a:pt x="40704" y="160338"/>
                    <a:pt x="38100" y="157740"/>
                    <a:pt x="38100" y="153844"/>
                  </a:cubicBezTo>
                  <a:cubicBezTo>
                    <a:pt x="38100" y="149947"/>
                    <a:pt x="40704" y="146050"/>
                    <a:pt x="44609" y="146050"/>
                  </a:cubicBezTo>
                  <a:close/>
                  <a:moveTo>
                    <a:pt x="206375" y="125413"/>
                  </a:moveTo>
                  <a:lnTo>
                    <a:pt x="206375" y="317501"/>
                  </a:lnTo>
                  <a:lnTo>
                    <a:pt x="287338" y="317501"/>
                  </a:lnTo>
                  <a:lnTo>
                    <a:pt x="287338" y="125413"/>
                  </a:lnTo>
                  <a:close/>
                  <a:moveTo>
                    <a:pt x="44609" y="98425"/>
                  </a:moveTo>
                  <a:cubicBezTo>
                    <a:pt x="160465" y="98425"/>
                    <a:pt x="160465" y="98425"/>
                    <a:pt x="160465" y="98425"/>
                  </a:cubicBezTo>
                  <a:cubicBezTo>
                    <a:pt x="164370" y="98425"/>
                    <a:pt x="168275" y="101023"/>
                    <a:pt x="168275" y="104920"/>
                  </a:cubicBezTo>
                  <a:cubicBezTo>
                    <a:pt x="168275" y="108817"/>
                    <a:pt x="164370" y="112713"/>
                    <a:pt x="160465" y="112713"/>
                  </a:cubicBezTo>
                  <a:cubicBezTo>
                    <a:pt x="44609" y="112713"/>
                    <a:pt x="44609" y="112713"/>
                    <a:pt x="44609" y="112713"/>
                  </a:cubicBezTo>
                  <a:cubicBezTo>
                    <a:pt x="40704" y="112713"/>
                    <a:pt x="38100" y="108817"/>
                    <a:pt x="38100" y="104920"/>
                  </a:cubicBezTo>
                  <a:cubicBezTo>
                    <a:pt x="38100" y="101023"/>
                    <a:pt x="40704" y="98425"/>
                    <a:pt x="44609" y="98425"/>
                  </a:cubicBezTo>
                  <a:close/>
                  <a:moveTo>
                    <a:pt x="44609" y="50800"/>
                  </a:moveTo>
                  <a:cubicBezTo>
                    <a:pt x="160465" y="50800"/>
                    <a:pt x="160465" y="50800"/>
                    <a:pt x="160465" y="50800"/>
                  </a:cubicBezTo>
                  <a:cubicBezTo>
                    <a:pt x="164370" y="50800"/>
                    <a:pt x="168275" y="53398"/>
                    <a:pt x="168275" y="57295"/>
                  </a:cubicBezTo>
                  <a:cubicBezTo>
                    <a:pt x="168275" y="61192"/>
                    <a:pt x="164370" y="65088"/>
                    <a:pt x="160465" y="65088"/>
                  </a:cubicBezTo>
                  <a:cubicBezTo>
                    <a:pt x="44609" y="65088"/>
                    <a:pt x="44609" y="65088"/>
                    <a:pt x="44609" y="65088"/>
                  </a:cubicBezTo>
                  <a:cubicBezTo>
                    <a:pt x="40704" y="65088"/>
                    <a:pt x="38100" y="61192"/>
                    <a:pt x="38100" y="57295"/>
                  </a:cubicBezTo>
                  <a:cubicBezTo>
                    <a:pt x="38100" y="53398"/>
                    <a:pt x="40704" y="50800"/>
                    <a:pt x="44609" y="50800"/>
                  </a:cubicBezTo>
                  <a:close/>
                  <a:moveTo>
                    <a:pt x="14287" y="14288"/>
                  </a:moveTo>
                  <a:lnTo>
                    <a:pt x="14287" y="317501"/>
                  </a:lnTo>
                  <a:lnTo>
                    <a:pt x="192087" y="317501"/>
                  </a:lnTo>
                  <a:lnTo>
                    <a:pt x="192087" y="14288"/>
                  </a:lnTo>
                  <a:close/>
                  <a:moveTo>
                    <a:pt x="7734" y="0"/>
                  </a:moveTo>
                  <a:cubicBezTo>
                    <a:pt x="198506" y="0"/>
                    <a:pt x="198506" y="0"/>
                    <a:pt x="198506" y="0"/>
                  </a:cubicBezTo>
                  <a:cubicBezTo>
                    <a:pt x="202373" y="0"/>
                    <a:pt x="206240" y="2592"/>
                    <a:pt x="206240" y="6480"/>
                  </a:cubicBezTo>
                  <a:cubicBezTo>
                    <a:pt x="206240" y="112756"/>
                    <a:pt x="206240" y="112756"/>
                    <a:pt x="206240" y="112756"/>
                  </a:cubicBezTo>
                  <a:cubicBezTo>
                    <a:pt x="293891" y="112756"/>
                    <a:pt x="293891" y="112756"/>
                    <a:pt x="293891" y="112756"/>
                  </a:cubicBezTo>
                  <a:cubicBezTo>
                    <a:pt x="297758" y="112756"/>
                    <a:pt x="301625" y="115348"/>
                    <a:pt x="301625" y="119237"/>
                  </a:cubicBezTo>
                  <a:cubicBezTo>
                    <a:pt x="301625" y="325308"/>
                    <a:pt x="301625" y="325308"/>
                    <a:pt x="301625" y="325308"/>
                  </a:cubicBezTo>
                  <a:cubicBezTo>
                    <a:pt x="301625" y="329196"/>
                    <a:pt x="297758" y="331788"/>
                    <a:pt x="293891" y="331788"/>
                  </a:cubicBezTo>
                  <a:cubicBezTo>
                    <a:pt x="7734" y="331788"/>
                    <a:pt x="7734" y="331788"/>
                    <a:pt x="7734" y="331788"/>
                  </a:cubicBezTo>
                  <a:cubicBezTo>
                    <a:pt x="3867" y="331788"/>
                    <a:pt x="0" y="329196"/>
                    <a:pt x="0" y="325308"/>
                  </a:cubicBezTo>
                  <a:cubicBezTo>
                    <a:pt x="0" y="6480"/>
                    <a:pt x="0" y="6480"/>
                    <a:pt x="0" y="6480"/>
                  </a:cubicBezTo>
                  <a:cubicBezTo>
                    <a:pt x="0" y="2592"/>
                    <a:pt x="3867" y="0"/>
                    <a:pt x="773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9" name="任意多边形: 形状 28"/>
            <p:cNvSpPr/>
            <p:nvPr/>
          </p:nvSpPr>
          <p:spPr>
            <a:xfrm>
              <a:off x="-515764" y="5190676"/>
              <a:ext cx="644073" cy="915722"/>
            </a:xfrm>
            <a:custGeom>
              <a:avLst/>
              <a:gdLst>
                <a:gd name="connsiteX0" fmla="*/ 166687 w 233363"/>
                <a:gd name="connsiteY0" fmla="*/ 282575 h 331788"/>
                <a:gd name="connsiteX1" fmla="*/ 166687 w 233363"/>
                <a:gd name="connsiteY1" fmla="*/ 293688 h 331788"/>
                <a:gd name="connsiteX2" fmla="*/ 190500 w 233363"/>
                <a:gd name="connsiteY2" fmla="*/ 293688 h 331788"/>
                <a:gd name="connsiteX3" fmla="*/ 190500 w 233363"/>
                <a:gd name="connsiteY3" fmla="*/ 282575 h 331788"/>
                <a:gd name="connsiteX4" fmla="*/ 104775 w 233363"/>
                <a:gd name="connsiteY4" fmla="*/ 282575 h 331788"/>
                <a:gd name="connsiteX5" fmla="*/ 104775 w 233363"/>
                <a:gd name="connsiteY5" fmla="*/ 319088 h 331788"/>
                <a:gd name="connsiteX6" fmla="*/ 130175 w 233363"/>
                <a:gd name="connsiteY6" fmla="*/ 319088 h 331788"/>
                <a:gd name="connsiteX7" fmla="*/ 130175 w 233363"/>
                <a:gd name="connsiteY7" fmla="*/ 282575 h 331788"/>
                <a:gd name="connsiteX8" fmla="*/ 42862 w 233363"/>
                <a:gd name="connsiteY8" fmla="*/ 282575 h 331788"/>
                <a:gd name="connsiteX9" fmla="*/ 42862 w 233363"/>
                <a:gd name="connsiteY9" fmla="*/ 293688 h 331788"/>
                <a:gd name="connsiteX10" fmla="*/ 68262 w 233363"/>
                <a:gd name="connsiteY10" fmla="*/ 293688 h 331788"/>
                <a:gd name="connsiteX11" fmla="*/ 68262 w 233363"/>
                <a:gd name="connsiteY11" fmla="*/ 282575 h 331788"/>
                <a:gd name="connsiteX12" fmla="*/ 159167 w 233363"/>
                <a:gd name="connsiteY12" fmla="*/ 269875 h 331788"/>
                <a:gd name="connsiteX13" fmla="*/ 196725 w 233363"/>
                <a:gd name="connsiteY13" fmla="*/ 269875 h 331788"/>
                <a:gd name="connsiteX14" fmla="*/ 203200 w 233363"/>
                <a:gd name="connsiteY14" fmla="*/ 275091 h 331788"/>
                <a:gd name="connsiteX15" fmla="*/ 203200 w 233363"/>
                <a:gd name="connsiteY15" fmla="*/ 299868 h 331788"/>
                <a:gd name="connsiteX16" fmla="*/ 196725 w 233363"/>
                <a:gd name="connsiteY16" fmla="*/ 306388 h 331788"/>
                <a:gd name="connsiteX17" fmla="*/ 159167 w 233363"/>
                <a:gd name="connsiteY17" fmla="*/ 306388 h 331788"/>
                <a:gd name="connsiteX18" fmla="*/ 153987 w 233363"/>
                <a:gd name="connsiteY18" fmla="*/ 299868 h 331788"/>
                <a:gd name="connsiteX19" fmla="*/ 153987 w 233363"/>
                <a:gd name="connsiteY19" fmla="*/ 275091 h 331788"/>
                <a:gd name="connsiteX20" fmla="*/ 159167 w 233363"/>
                <a:gd name="connsiteY20" fmla="*/ 269875 h 331788"/>
                <a:gd name="connsiteX21" fmla="*/ 38225 w 233363"/>
                <a:gd name="connsiteY21" fmla="*/ 269875 h 331788"/>
                <a:gd name="connsiteX22" fmla="*/ 74487 w 233363"/>
                <a:gd name="connsiteY22" fmla="*/ 269875 h 331788"/>
                <a:gd name="connsiteX23" fmla="*/ 80963 w 233363"/>
                <a:gd name="connsiteY23" fmla="*/ 275091 h 331788"/>
                <a:gd name="connsiteX24" fmla="*/ 80963 w 233363"/>
                <a:gd name="connsiteY24" fmla="*/ 299868 h 331788"/>
                <a:gd name="connsiteX25" fmla="*/ 74487 w 233363"/>
                <a:gd name="connsiteY25" fmla="*/ 306388 h 331788"/>
                <a:gd name="connsiteX26" fmla="*/ 38225 w 233363"/>
                <a:gd name="connsiteY26" fmla="*/ 306388 h 331788"/>
                <a:gd name="connsiteX27" fmla="*/ 31750 w 233363"/>
                <a:gd name="connsiteY27" fmla="*/ 299868 h 331788"/>
                <a:gd name="connsiteX28" fmla="*/ 31750 w 233363"/>
                <a:gd name="connsiteY28" fmla="*/ 275091 h 331788"/>
                <a:gd name="connsiteX29" fmla="*/ 38225 w 233363"/>
                <a:gd name="connsiteY29" fmla="*/ 269875 h 331788"/>
                <a:gd name="connsiteX30" fmla="*/ 166687 w 233363"/>
                <a:gd name="connsiteY30" fmla="*/ 233362 h 331788"/>
                <a:gd name="connsiteX31" fmla="*/ 166687 w 233363"/>
                <a:gd name="connsiteY31" fmla="*/ 246062 h 331788"/>
                <a:gd name="connsiteX32" fmla="*/ 190500 w 233363"/>
                <a:gd name="connsiteY32" fmla="*/ 246062 h 331788"/>
                <a:gd name="connsiteX33" fmla="*/ 190500 w 233363"/>
                <a:gd name="connsiteY33" fmla="*/ 233362 h 331788"/>
                <a:gd name="connsiteX34" fmla="*/ 104775 w 233363"/>
                <a:gd name="connsiteY34" fmla="*/ 233362 h 331788"/>
                <a:gd name="connsiteX35" fmla="*/ 104775 w 233363"/>
                <a:gd name="connsiteY35" fmla="*/ 246062 h 331788"/>
                <a:gd name="connsiteX36" fmla="*/ 130175 w 233363"/>
                <a:gd name="connsiteY36" fmla="*/ 246062 h 331788"/>
                <a:gd name="connsiteX37" fmla="*/ 130175 w 233363"/>
                <a:gd name="connsiteY37" fmla="*/ 233362 h 331788"/>
                <a:gd name="connsiteX38" fmla="*/ 42862 w 233363"/>
                <a:gd name="connsiteY38" fmla="*/ 233362 h 331788"/>
                <a:gd name="connsiteX39" fmla="*/ 42862 w 233363"/>
                <a:gd name="connsiteY39" fmla="*/ 246062 h 331788"/>
                <a:gd name="connsiteX40" fmla="*/ 68262 w 233363"/>
                <a:gd name="connsiteY40" fmla="*/ 246062 h 331788"/>
                <a:gd name="connsiteX41" fmla="*/ 68262 w 233363"/>
                <a:gd name="connsiteY41" fmla="*/ 233362 h 331788"/>
                <a:gd name="connsiteX42" fmla="*/ 159167 w 233363"/>
                <a:gd name="connsiteY42" fmla="*/ 220662 h 331788"/>
                <a:gd name="connsiteX43" fmla="*/ 196725 w 233363"/>
                <a:gd name="connsiteY43" fmla="*/ 220662 h 331788"/>
                <a:gd name="connsiteX44" fmla="*/ 203200 w 233363"/>
                <a:gd name="connsiteY44" fmla="*/ 227182 h 331788"/>
                <a:gd name="connsiteX45" fmla="*/ 203200 w 233363"/>
                <a:gd name="connsiteY45" fmla="*/ 250655 h 331788"/>
                <a:gd name="connsiteX46" fmla="*/ 196725 w 233363"/>
                <a:gd name="connsiteY46" fmla="*/ 257175 h 331788"/>
                <a:gd name="connsiteX47" fmla="*/ 159167 w 233363"/>
                <a:gd name="connsiteY47" fmla="*/ 257175 h 331788"/>
                <a:gd name="connsiteX48" fmla="*/ 153987 w 233363"/>
                <a:gd name="connsiteY48" fmla="*/ 250655 h 331788"/>
                <a:gd name="connsiteX49" fmla="*/ 153987 w 233363"/>
                <a:gd name="connsiteY49" fmla="*/ 227182 h 331788"/>
                <a:gd name="connsiteX50" fmla="*/ 159167 w 233363"/>
                <a:gd name="connsiteY50" fmla="*/ 220662 h 331788"/>
                <a:gd name="connsiteX51" fmla="*/ 98550 w 233363"/>
                <a:gd name="connsiteY51" fmla="*/ 220662 h 331788"/>
                <a:gd name="connsiteX52" fmla="*/ 134812 w 233363"/>
                <a:gd name="connsiteY52" fmla="*/ 220662 h 331788"/>
                <a:gd name="connsiteX53" fmla="*/ 141288 w 233363"/>
                <a:gd name="connsiteY53" fmla="*/ 227182 h 331788"/>
                <a:gd name="connsiteX54" fmla="*/ 141288 w 233363"/>
                <a:gd name="connsiteY54" fmla="*/ 250655 h 331788"/>
                <a:gd name="connsiteX55" fmla="*/ 134812 w 233363"/>
                <a:gd name="connsiteY55" fmla="*/ 257175 h 331788"/>
                <a:gd name="connsiteX56" fmla="*/ 98550 w 233363"/>
                <a:gd name="connsiteY56" fmla="*/ 257175 h 331788"/>
                <a:gd name="connsiteX57" fmla="*/ 92075 w 233363"/>
                <a:gd name="connsiteY57" fmla="*/ 250655 h 331788"/>
                <a:gd name="connsiteX58" fmla="*/ 92075 w 233363"/>
                <a:gd name="connsiteY58" fmla="*/ 227182 h 331788"/>
                <a:gd name="connsiteX59" fmla="*/ 98550 w 233363"/>
                <a:gd name="connsiteY59" fmla="*/ 220662 h 331788"/>
                <a:gd name="connsiteX60" fmla="*/ 38225 w 233363"/>
                <a:gd name="connsiteY60" fmla="*/ 220662 h 331788"/>
                <a:gd name="connsiteX61" fmla="*/ 74487 w 233363"/>
                <a:gd name="connsiteY61" fmla="*/ 220662 h 331788"/>
                <a:gd name="connsiteX62" fmla="*/ 80963 w 233363"/>
                <a:gd name="connsiteY62" fmla="*/ 227182 h 331788"/>
                <a:gd name="connsiteX63" fmla="*/ 80963 w 233363"/>
                <a:gd name="connsiteY63" fmla="*/ 250655 h 331788"/>
                <a:gd name="connsiteX64" fmla="*/ 74487 w 233363"/>
                <a:gd name="connsiteY64" fmla="*/ 257175 h 331788"/>
                <a:gd name="connsiteX65" fmla="*/ 38225 w 233363"/>
                <a:gd name="connsiteY65" fmla="*/ 257175 h 331788"/>
                <a:gd name="connsiteX66" fmla="*/ 31750 w 233363"/>
                <a:gd name="connsiteY66" fmla="*/ 250655 h 331788"/>
                <a:gd name="connsiteX67" fmla="*/ 31750 w 233363"/>
                <a:gd name="connsiteY67" fmla="*/ 227182 h 331788"/>
                <a:gd name="connsiteX68" fmla="*/ 38225 w 233363"/>
                <a:gd name="connsiteY68" fmla="*/ 220662 h 331788"/>
                <a:gd name="connsiteX69" fmla="*/ 166687 w 233363"/>
                <a:gd name="connsiteY69" fmla="*/ 184149 h 331788"/>
                <a:gd name="connsiteX70" fmla="*/ 166687 w 233363"/>
                <a:gd name="connsiteY70" fmla="*/ 196849 h 331788"/>
                <a:gd name="connsiteX71" fmla="*/ 190500 w 233363"/>
                <a:gd name="connsiteY71" fmla="*/ 196849 h 331788"/>
                <a:gd name="connsiteX72" fmla="*/ 190500 w 233363"/>
                <a:gd name="connsiteY72" fmla="*/ 184149 h 331788"/>
                <a:gd name="connsiteX73" fmla="*/ 104775 w 233363"/>
                <a:gd name="connsiteY73" fmla="*/ 184149 h 331788"/>
                <a:gd name="connsiteX74" fmla="*/ 104775 w 233363"/>
                <a:gd name="connsiteY74" fmla="*/ 196849 h 331788"/>
                <a:gd name="connsiteX75" fmla="*/ 130175 w 233363"/>
                <a:gd name="connsiteY75" fmla="*/ 196849 h 331788"/>
                <a:gd name="connsiteX76" fmla="*/ 130175 w 233363"/>
                <a:gd name="connsiteY76" fmla="*/ 184149 h 331788"/>
                <a:gd name="connsiteX77" fmla="*/ 42862 w 233363"/>
                <a:gd name="connsiteY77" fmla="*/ 184149 h 331788"/>
                <a:gd name="connsiteX78" fmla="*/ 42862 w 233363"/>
                <a:gd name="connsiteY78" fmla="*/ 196849 h 331788"/>
                <a:gd name="connsiteX79" fmla="*/ 68262 w 233363"/>
                <a:gd name="connsiteY79" fmla="*/ 196849 h 331788"/>
                <a:gd name="connsiteX80" fmla="*/ 68262 w 233363"/>
                <a:gd name="connsiteY80" fmla="*/ 184149 h 331788"/>
                <a:gd name="connsiteX81" fmla="*/ 38225 w 233363"/>
                <a:gd name="connsiteY81" fmla="*/ 171450 h 331788"/>
                <a:gd name="connsiteX82" fmla="*/ 74487 w 233363"/>
                <a:gd name="connsiteY82" fmla="*/ 171450 h 331788"/>
                <a:gd name="connsiteX83" fmla="*/ 80963 w 233363"/>
                <a:gd name="connsiteY83" fmla="*/ 177970 h 331788"/>
                <a:gd name="connsiteX84" fmla="*/ 80963 w 233363"/>
                <a:gd name="connsiteY84" fmla="*/ 201443 h 331788"/>
                <a:gd name="connsiteX85" fmla="*/ 74487 w 233363"/>
                <a:gd name="connsiteY85" fmla="*/ 207963 h 331788"/>
                <a:gd name="connsiteX86" fmla="*/ 38225 w 233363"/>
                <a:gd name="connsiteY86" fmla="*/ 207963 h 331788"/>
                <a:gd name="connsiteX87" fmla="*/ 31750 w 233363"/>
                <a:gd name="connsiteY87" fmla="*/ 201443 h 331788"/>
                <a:gd name="connsiteX88" fmla="*/ 31750 w 233363"/>
                <a:gd name="connsiteY88" fmla="*/ 177970 h 331788"/>
                <a:gd name="connsiteX89" fmla="*/ 38225 w 233363"/>
                <a:gd name="connsiteY89" fmla="*/ 171450 h 331788"/>
                <a:gd name="connsiteX90" fmla="*/ 159167 w 233363"/>
                <a:gd name="connsiteY90" fmla="*/ 171449 h 331788"/>
                <a:gd name="connsiteX91" fmla="*/ 196725 w 233363"/>
                <a:gd name="connsiteY91" fmla="*/ 171449 h 331788"/>
                <a:gd name="connsiteX92" fmla="*/ 203200 w 233363"/>
                <a:gd name="connsiteY92" fmla="*/ 177969 h 331788"/>
                <a:gd name="connsiteX93" fmla="*/ 203200 w 233363"/>
                <a:gd name="connsiteY93" fmla="*/ 201442 h 331788"/>
                <a:gd name="connsiteX94" fmla="*/ 196725 w 233363"/>
                <a:gd name="connsiteY94" fmla="*/ 207962 h 331788"/>
                <a:gd name="connsiteX95" fmla="*/ 159167 w 233363"/>
                <a:gd name="connsiteY95" fmla="*/ 207962 h 331788"/>
                <a:gd name="connsiteX96" fmla="*/ 153987 w 233363"/>
                <a:gd name="connsiteY96" fmla="*/ 201442 h 331788"/>
                <a:gd name="connsiteX97" fmla="*/ 153987 w 233363"/>
                <a:gd name="connsiteY97" fmla="*/ 177969 h 331788"/>
                <a:gd name="connsiteX98" fmla="*/ 159167 w 233363"/>
                <a:gd name="connsiteY98" fmla="*/ 171449 h 331788"/>
                <a:gd name="connsiteX99" fmla="*/ 98550 w 233363"/>
                <a:gd name="connsiteY99" fmla="*/ 171449 h 331788"/>
                <a:gd name="connsiteX100" fmla="*/ 134812 w 233363"/>
                <a:gd name="connsiteY100" fmla="*/ 171449 h 331788"/>
                <a:gd name="connsiteX101" fmla="*/ 141288 w 233363"/>
                <a:gd name="connsiteY101" fmla="*/ 177969 h 331788"/>
                <a:gd name="connsiteX102" fmla="*/ 141288 w 233363"/>
                <a:gd name="connsiteY102" fmla="*/ 201442 h 331788"/>
                <a:gd name="connsiteX103" fmla="*/ 134812 w 233363"/>
                <a:gd name="connsiteY103" fmla="*/ 207962 h 331788"/>
                <a:gd name="connsiteX104" fmla="*/ 98550 w 233363"/>
                <a:gd name="connsiteY104" fmla="*/ 207962 h 331788"/>
                <a:gd name="connsiteX105" fmla="*/ 92075 w 233363"/>
                <a:gd name="connsiteY105" fmla="*/ 201442 h 331788"/>
                <a:gd name="connsiteX106" fmla="*/ 92075 w 233363"/>
                <a:gd name="connsiteY106" fmla="*/ 177969 h 331788"/>
                <a:gd name="connsiteX107" fmla="*/ 98550 w 233363"/>
                <a:gd name="connsiteY107" fmla="*/ 171449 h 331788"/>
                <a:gd name="connsiteX108" fmla="*/ 166687 w 233363"/>
                <a:gd name="connsiteY108" fmla="*/ 134937 h 331788"/>
                <a:gd name="connsiteX109" fmla="*/ 166687 w 233363"/>
                <a:gd name="connsiteY109" fmla="*/ 147637 h 331788"/>
                <a:gd name="connsiteX110" fmla="*/ 190500 w 233363"/>
                <a:gd name="connsiteY110" fmla="*/ 147637 h 331788"/>
                <a:gd name="connsiteX111" fmla="*/ 190500 w 233363"/>
                <a:gd name="connsiteY111" fmla="*/ 134937 h 331788"/>
                <a:gd name="connsiteX112" fmla="*/ 104775 w 233363"/>
                <a:gd name="connsiteY112" fmla="*/ 134937 h 331788"/>
                <a:gd name="connsiteX113" fmla="*/ 104775 w 233363"/>
                <a:gd name="connsiteY113" fmla="*/ 147637 h 331788"/>
                <a:gd name="connsiteX114" fmla="*/ 130175 w 233363"/>
                <a:gd name="connsiteY114" fmla="*/ 147637 h 331788"/>
                <a:gd name="connsiteX115" fmla="*/ 130175 w 233363"/>
                <a:gd name="connsiteY115" fmla="*/ 134937 h 331788"/>
                <a:gd name="connsiteX116" fmla="*/ 42862 w 233363"/>
                <a:gd name="connsiteY116" fmla="*/ 134937 h 331788"/>
                <a:gd name="connsiteX117" fmla="*/ 42862 w 233363"/>
                <a:gd name="connsiteY117" fmla="*/ 147637 h 331788"/>
                <a:gd name="connsiteX118" fmla="*/ 68262 w 233363"/>
                <a:gd name="connsiteY118" fmla="*/ 147637 h 331788"/>
                <a:gd name="connsiteX119" fmla="*/ 68262 w 233363"/>
                <a:gd name="connsiteY119" fmla="*/ 134937 h 331788"/>
                <a:gd name="connsiteX120" fmla="*/ 159167 w 233363"/>
                <a:gd name="connsiteY120" fmla="*/ 122237 h 331788"/>
                <a:gd name="connsiteX121" fmla="*/ 196725 w 233363"/>
                <a:gd name="connsiteY121" fmla="*/ 122237 h 331788"/>
                <a:gd name="connsiteX122" fmla="*/ 203200 w 233363"/>
                <a:gd name="connsiteY122" fmla="*/ 128757 h 331788"/>
                <a:gd name="connsiteX123" fmla="*/ 203200 w 233363"/>
                <a:gd name="connsiteY123" fmla="*/ 153534 h 331788"/>
                <a:gd name="connsiteX124" fmla="*/ 196725 w 233363"/>
                <a:gd name="connsiteY124" fmla="*/ 158750 h 331788"/>
                <a:gd name="connsiteX125" fmla="*/ 159167 w 233363"/>
                <a:gd name="connsiteY125" fmla="*/ 158750 h 331788"/>
                <a:gd name="connsiteX126" fmla="*/ 153987 w 233363"/>
                <a:gd name="connsiteY126" fmla="*/ 153534 h 331788"/>
                <a:gd name="connsiteX127" fmla="*/ 153987 w 233363"/>
                <a:gd name="connsiteY127" fmla="*/ 128757 h 331788"/>
                <a:gd name="connsiteX128" fmla="*/ 159167 w 233363"/>
                <a:gd name="connsiteY128" fmla="*/ 122237 h 331788"/>
                <a:gd name="connsiteX129" fmla="*/ 98550 w 233363"/>
                <a:gd name="connsiteY129" fmla="*/ 122237 h 331788"/>
                <a:gd name="connsiteX130" fmla="*/ 134812 w 233363"/>
                <a:gd name="connsiteY130" fmla="*/ 122237 h 331788"/>
                <a:gd name="connsiteX131" fmla="*/ 141288 w 233363"/>
                <a:gd name="connsiteY131" fmla="*/ 128757 h 331788"/>
                <a:gd name="connsiteX132" fmla="*/ 141288 w 233363"/>
                <a:gd name="connsiteY132" fmla="*/ 153534 h 331788"/>
                <a:gd name="connsiteX133" fmla="*/ 134812 w 233363"/>
                <a:gd name="connsiteY133" fmla="*/ 158750 h 331788"/>
                <a:gd name="connsiteX134" fmla="*/ 98550 w 233363"/>
                <a:gd name="connsiteY134" fmla="*/ 158750 h 331788"/>
                <a:gd name="connsiteX135" fmla="*/ 92075 w 233363"/>
                <a:gd name="connsiteY135" fmla="*/ 153534 h 331788"/>
                <a:gd name="connsiteX136" fmla="*/ 92075 w 233363"/>
                <a:gd name="connsiteY136" fmla="*/ 128757 h 331788"/>
                <a:gd name="connsiteX137" fmla="*/ 98550 w 233363"/>
                <a:gd name="connsiteY137" fmla="*/ 122237 h 331788"/>
                <a:gd name="connsiteX138" fmla="*/ 38225 w 233363"/>
                <a:gd name="connsiteY138" fmla="*/ 122237 h 331788"/>
                <a:gd name="connsiteX139" fmla="*/ 74487 w 233363"/>
                <a:gd name="connsiteY139" fmla="*/ 122237 h 331788"/>
                <a:gd name="connsiteX140" fmla="*/ 80963 w 233363"/>
                <a:gd name="connsiteY140" fmla="*/ 128757 h 331788"/>
                <a:gd name="connsiteX141" fmla="*/ 80963 w 233363"/>
                <a:gd name="connsiteY141" fmla="*/ 153534 h 331788"/>
                <a:gd name="connsiteX142" fmla="*/ 74487 w 233363"/>
                <a:gd name="connsiteY142" fmla="*/ 158750 h 331788"/>
                <a:gd name="connsiteX143" fmla="*/ 38225 w 233363"/>
                <a:gd name="connsiteY143" fmla="*/ 158750 h 331788"/>
                <a:gd name="connsiteX144" fmla="*/ 31750 w 233363"/>
                <a:gd name="connsiteY144" fmla="*/ 153534 h 331788"/>
                <a:gd name="connsiteX145" fmla="*/ 31750 w 233363"/>
                <a:gd name="connsiteY145" fmla="*/ 128757 h 331788"/>
                <a:gd name="connsiteX146" fmla="*/ 38225 w 233363"/>
                <a:gd name="connsiteY146" fmla="*/ 122237 h 331788"/>
                <a:gd name="connsiteX147" fmla="*/ 166687 w 233363"/>
                <a:gd name="connsiteY147" fmla="*/ 85724 h 331788"/>
                <a:gd name="connsiteX148" fmla="*/ 166687 w 233363"/>
                <a:gd name="connsiteY148" fmla="*/ 98424 h 331788"/>
                <a:gd name="connsiteX149" fmla="*/ 190500 w 233363"/>
                <a:gd name="connsiteY149" fmla="*/ 98424 h 331788"/>
                <a:gd name="connsiteX150" fmla="*/ 190500 w 233363"/>
                <a:gd name="connsiteY150" fmla="*/ 85724 h 331788"/>
                <a:gd name="connsiteX151" fmla="*/ 104775 w 233363"/>
                <a:gd name="connsiteY151" fmla="*/ 85724 h 331788"/>
                <a:gd name="connsiteX152" fmla="*/ 104775 w 233363"/>
                <a:gd name="connsiteY152" fmla="*/ 98424 h 331788"/>
                <a:gd name="connsiteX153" fmla="*/ 130175 w 233363"/>
                <a:gd name="connsiteY153" fmla="*/ 98424 h 331788"/>
                <a:gd name="connsiteX154" fmla="*/ 130175 w 233363"/>
                <a:gd name="connsiteY154" fmla="*/ 85724 h 331788"/>
                <a:gd name="connsiteX155" fmla="*/ 42862 w 233363"/>
                <a:gd name="connsiteY155" fmla="*/ 85724 h 331788"/>
                <a:gd name="connsiteX156" fmla="*/ 42862 w 233363"/>
                <a:gd name="connsiteY156" fmla="*/ 98424 h 331788"/>
                <a:gd name="connsiteX157" fmla="*/ 68262 w 233363"/>
                <a:gd name="connsiteY157" fmla="*/ 98424 h 331788"/>
                <a:gd name="connsiteX158" fmla="*/ 68262 w 233363"/>
                <a:gd name="connsiteY158" fmla="*/ 85724 h 331788"/>
                <a:gd name="connsiteX159" fmla="*/ 159167 w 233363"/>
                <a:gd name="connsiteY159" fmla="*/ 73024 h 331788"/>
                <a:gd name="connsiteX160" fmla="*/ 196725 w 233363"/>
                <a:gd name="connsiteY160" fmla="*/ 73024 h 331788"/>
                <a:gd name="connsiteX161" fmla="*/ 203200 w 233363"/>
                <a:gd name="connsiteY161" fmla="*/ 79544 h 331788"/>
                <a:gd name="connsiteX162" fmla="*/ 203200 w 233363"/>
                <a:gd name="connsiteY162" fmla="*/ 104321 h 331788"/>
                <a:gd name="connsiteX163" fmla="*/ 196725 w 233363"/>
                <a:gd name="connsiteY163" fmla="*/ 109537 h 331788"/>
                <a:gd name="connsiteX164" fmla="*/ 159167 w 233363"/>
                <a:gd name="connsiteY164" fmla="*/ 109537 h 331788"/>
                <a:gd name="connsiteX165" fmla="*/ 153987 w 233363"/>
                <a:gd name="connsiteY165" fmla="*/ 104321 h 331788"/>
                <a:gd name="connsiteX166" fmla="*/ 153987 w 233363"/>
                <a:gd name="connsiteY166" fmla="*/ 79544 h 331788"/>
                <a:gd name="connsiteX167" fmla="*/ 159167 w 233363"/>
                <a:gd name="connsiteY167" fmla="*/ 73024 h 331788"/>
                <a:gd name="connsiteX168" fmla="*/ 98550 w 233363"/>
                <a:gd name="connsiteY168" fmla="*/ 73024 h 331788"/>
                <a:gd name="connsiteX169" fmla="*/ 134812 w 233363"/>
                <a:gd name="connsiteY169" fmla="*/ 73024 h 331788"/>
                <a:gd name="connsiteX170" fmla="*/ 141288 w 233363"/>
                <a:gd name="connsiteY170" fmla="*/ 79544 h 331788"/>
                <a:gd name="connsiteX171" fmla="*/ 141288 w 233363"/>
                <a:gd name="connsiteY171" fmla="*/ 104321 h 331788"/>
                <a:gd name="connsiteX172" fmla="*/ 134812 w 233363"/>
                <a:gd name="connsiteY172" fmla="*/ 109537 h 331788"/>
                <a:gd name="connsiteX173" fmla="*/ 98550 w 233363"/>
                <a:gd name="connsiteY173" fmla="*/ 109537 h 331788"/>
                <a:gd name="connsiteX174" fmla="*/ 92075 w 233363"/>
                <a:gd name="connsiteY174" fmla="*/ 104321 h 331788"/>
                <a:gd name="connsiteX175" fmla="*/ 92075 w 233363"/>
                <a:gd name="connsiteY175" fmla="*/ 79544 h 331788"/>
                <a:gd name="connsiteX176" fmla="*/ 98550 w 233363"/>
                <a:gd name="connsiteY176" fmla="*/ 73024 h 331788"/>
                <a:gd name="connsiteX177" fmla="*/ 38225 w 233363"/>
                <a:gd name="connsiteY177" fmla="*/ 73024 h 331788"/>
                <a:gd name="connsiteX178" fmla="*/ 74487 w 233363"/>
                <a:gd name="connsiteY178" fmla="*/ 73024 h 331788"/>
                <a:gd name="connsiteX179" fmla="*/ 80963 w 233363"/>
                <a:gd name="connsiteY179" fmla="*/ 79544 h 331788"/>
                <a:gd name="connsiteX180" fmla="*/ 80963 w 233363"/>
                <a:gd name="connsiteY180" fmla="*/ 104321 h 331788"/>
                <a:gd name="connsiteX181" fmla="*/ 74487 w 233363"/>
                <a:gd name="connsiteY181" fmla="*/ 109537 h 331788"/>
                <a:gd name="connsiteX182" fmla="*/ 38225 w 233363"/>
                <a:gd name="connsiteY182" fmla="*/ 109537 h 331788"/>
                <a:gd name="connsiteX183" fmla="*/ 31750 w 233363"/>
                <a:gd name="connsiteY183" fmla="*/ 104321 h 331788"/>
                <a:gd name="connsiteX184" fmla="*/ 31750 w 233363"/>
                <a:gd name="connsiteY184" fmla="*/ 79544 h 331788"/>
                <a:gd name="connsiteX185" fmla="*/ 38225 w 233363"/>
                <a:gd name="connsiteY185" fmla="*/ 73024 h 331788"/>
                <a:gd name="connsiteX186" fmla="*/ 166687 w 233363"/>
                <a:gd name="connsiteY186" fmla="*/ 36512 h 331788"/>
                <a:gd name="connsiteX187" fmla="*/ 166687 w 233363"/>
                <a:gd name="connsiteY187" fmla="*/ 49212 h 331788"/>
                <a:gd name="connsiteX188" fmla="*/ 190500 w 233363"/>
                <a:gd name="connsiteY188" fmla="*/ 49212 h 331788"/>
                <a:gd name="connsiteX189" fmla="*/ 190500 w 233363"/>
                <a:gd name="connsiteY189" fmla="*/ 36512 h 331788"/>
                <a:gd name="connsiteX190" fmla="*/ 104775 w 233363"/>
                <a:gd name="connsiteY190" fmla="*/ 36512 h 331788"/>
                <a:gd name="connsiteX191" fmla="*/ 104775 w 233363"/>
                <a:gd name="connsiteY191" fmla="*/ 49212 h 331788"/>
                <a:gd name="connsiteX192" fmla="*/ 130175 w 233363"/>
                <a:gd name="connsiteY192" fmla="*/ 49212 h 331788"/>
                <a:gd name="connsiteX193" fmla="*/ 130175 w 233363"/>
                <a:gd name="connsiteY193" fmla="*/ 36512 h 331788"/>
                <a:gd name="connsiteX194" fmla="*/ 42862 w 233363"/>
                <a:gd name="connsiteY194" fmla="*/ 36512 h 331788"/>
                <a:gd name="connsiteX195" fmla="*/ 42862 w 233363"/>
                <a:gd name="connsiteY195" fmla="*/ 49212 h 331788"/>
                <a:gd name="connsiteX196" fmla="*/ 68262 w 233363"/>
                <a:gd name="connsiteY196" fmla="*/ 49212 h 331788"/>
                <a:gd name="connsiteX197" fmla="*/ 68262 w 233363"/>
                <a:gd name="connsiteY197" fmla="*/ 36512 h 331788"/>
                <a:gd name="connsiteX198" fmla="*/ 159167 w 233363"/>
                <a:gd name="connsiteY198" fmla="*/ 23812 h 331788"/>
                <a:gd name="connsiteX199" fmla="*/ 196725 w 233363"/>
                <a:gd name="connsiteY199" fmla="*/ 23812 h 331788"/>
                <a:gd name="connsiteX200" fmla="*/ 203200 w 233363"/>
                <a:gd name="connsiteY200" fmla="*/ 30332 h 331788"/>
                <a:gd name="connsiteX201" fmla="*/ 203200 w 233363"/>
                <a:gd name="connsiteY201" fmla="*/ 55109 h 331788"/>
                <a:gd name="connsiteX202" fmla="*/ 196725 w 233363"/>
                <a:gd name="connsiteY202" fmla="*/ 60325 h 331788"/>
                <a:gd name="connsiteX203" fmla="*/ 159167 w 233363"/>
                <a:gd name="connsiteY203" fmla="*/ 60325 h 331788"/>
                <a:gd name="connsiteX204" fmla="*/ 153987 w 233363"/>
                <a:gd name="connsiteY204" fmla="*/ 55109 h 331788"/>
                <a:gd name="connsiteX205" fmla="*/ 153987 w 233363"/>
                <a:gd name="connsiteY205" fmla="*/ 30332 h 331788"/>
                <a:gd name="connsiteX206" fmla="*/ 159167 w 233363"/>
                <a:gd name="connsiteY206" fmla="*/ 23812 h 331788"/>
                <a:gd name="connsiteX207" fmla="*/ 98550 w 233363"/>
                <a:gd name="connsiteY207" fmla="*/ 23812 h 331788"/>
                <a:gd name="connsiteX208" fmla="*/ 134812 w 233363"/>
                <a:gd name="connsiteY208" fmla="*/ 23812 h 331788"/>
                <a:gd name="connsiteX209" fmla="*/ 141288 w 233363"/>
                <a:gd name="connsiteY209" fmla="*/ 30332 h 331788"/>
                <a:gd name="connsiteX210" fmla="*/ 141288 w 233363"/>
                <a:gd name="connsiteY210" fmla="*/ 55109 h 331788"/>
                <a:gd name="connsiteX211" fmla="*/ 134812 w 233363"/>
                <a:gd name="connsiteY211" fmla="*/ 60325 h 331788"/>
                <a:gd name="connsiteX212" fmla="*/ 98550 w 233363"/>
                <a:gd name="connsiteY212" fmla="*/ 60325 h 331788"/>
                <a:gd name="connsiteX213" fmla="*/ 92075 w 233363"/>
                <a:gd name="connsiteY213" fmla="*/ 55109 h 331788"/>
                <a:gd name="connsiteX214" fmla="*/ 92075 w 233363"/>
                <a:gd name="connsiteY214" fmla="*/ 30332 h 331788"/>
                <a:gd name="connsiteX215" fmla="*/ 98550 w 233363"/>
                <a:gd name="connsiteY215" fmla="*/ 23812 h 331788"/>
                <a:gd name="connsiteX216" fmla="*/ 38225 w 233363"/>
                <a:gd name="connsiteY216" fmla="*/ 23812 h 331788"/>
                <a:gd name="connsiteX217" fmla="*/ 74487 w 233363"/>
                <a:gd name="connsiteY217" fmla="*/ 23812 h 331788"/>
                <a:gd name="connsiteX218" fmla="*/ 80963 w 233363"/>
                <a:gd name="connsiteY218" fmla="*/ 30332 h 331788"/>
                <a:gd name="connsiteX219" fmla="*/ 80963 w 233363"/>
                <a:gd name="connsiteY219" fmla="*/ 55109 h 331788"/>
                <a:gd name="connsiteX220" fmla="*/ 74487 w 233363"/>
                <a:gd name="connsiteY220" fmla="*/ 60325 h 331788"/>
                <a:gd name="connsiteX221" fmla="*/ 38225 w 233363"/>
                <a:gd name="connsiteY221" fmla="*/ 60325 h 331788"/>
                <a:gd name="connsiteX222" fmla="*/ 31750 w 233363"/>
                <a:gd name="connsiteY222" fmla="*/ 55109 h 331788"/>
                <a:gd name="connsiteX223" fmla="*/ 31750 w 233363"/>
                <a:gd name="connsiteY223" fmla="*/ 30332 h 331788"/>
                <a:gd name="connsiteX224" fmla="*/ 38225 w 233363"/>
                <a:gd name="connsiteY224" fmla="*/ 23812 h 331788"/>
                <a:gd name="connsiteX225" fmla="*/ 19050 w 233363"/>
                <a:gd name="connsiteY225" fmla="*/ 11112 h 331788"/>
                <a:gd name="connsiteX226" fmla="*/ 19050 w 233363"/>
                <a:gd name="connsiteY226" fmla="*/ 319087 h 331788"/>
                <a:gd name="connsiteX227" fmla="*/ 92054 w 233363"/>
                <a:gd name="connsiteY227" fmla="*/ 319087 h 331788"/>
                <a:gd name="connsiteX228" fmla="*/ 92054 w 233363"/>
                <a:gd name="connsiteY228" fmla="*/ 275091 h 331788"/>
                <a:gd name="connsiteX229" fmla="*/ 98572 w 233363"/>
                <a:gd name="connsiteY229" fmla="*/ 269915 h 331788"/>
                <a:gd name="connsiteX230" fmla="*/ 135074 w 233363"/>
                <a:gd name="connsiteY230" fmla="*/ 269915 h 331788"/>
                <a:gd name="connsiteX231" fmla="*/ 141592 w 233363"/>
                <a:gd name="connsiteY231" fmla="*/ 275091 h 331788"/>
                <a:gd name="connsiteX232" fmla="*/ 141592 w 233363"/>
                <a:gd name="connsiteY232" fmla="*/ 319087 h 331788"/>
                <a:gd name="connsiteX233" fmla="*/ 215900 w 233363"/>
                <a:gd name="connsiteY233" fmla="*/ 319087 h 331788"/>
                <a:gd name="connsiteX234" fmla="*/ 215900 w 233363"/>
                <a:gd name="connsiteY234" fmla="*/ 11112 h 331788"/>
                <a:gd name="connsiteX235" fmla="*/ 19050 w 233363"/>
                <a:gd name="connsiteY235" fmla="*/ 11112 h 331788"/>
                <a:gd name="connsiteX236" fmla="*/ 12964 w 233363"/>
                <a:gd name="connsiteY236" fmla="*/ 0 h 331788"/>
                <a:gd name="connsiteX237" fmla="*/ 220399 w 233363"/>
                <a:gd name="connsiteY237" fmla="*/ 0 h 331788"/>
                <a:gd name="connsiteX238" fmla="*/ 221695 w 233363"/>
                <a:gd name="connsiteY238" fmla="*/ 0 h 331788"/>
                <a:gd name="connsiteX239" fmla="*/ 226881 w 233363"/>
                <a:gd name="connsiteY239" fmla="*/ 6480 h 331788"/>
                <a:gd name="connsiteX240" fmla="*/ 226881 w 233363"/>
                <a:gd name="connsiteY240" fmla="*/ 320124 h 331788"/>
                <a:gd name="connsiteX241" fmla="*/ 233363 w 233363"/>
                <a:gd name="connsiteY241" fmla="*/ 325308 h 331788"/>
                <a:gd name="connsiteX242" fmla="*/ 226881 w 233363"/>
                <a:gd name="connsiteY242" fmla="*/ 331788 h 331788"/>
                <a:gd name="connsiteX243" fmla="*/ 6482 w 233363"/>
                <a:gd name="connsiteY243" fmla="*/ 331788 h 331788"/>
                <a:gd name="connsiteX244" fmla="*/ 0 w 233363"/>
                <a:gd name="connsiteY244" fmla="*/ 325308 h 331788"/>
                <a:gd name="connsiteX245" fmla="*/ 6482 w 233363"/>
                <a:gd name="connsiteY245" fmla="*/ 320124 h 331788"/>
                <a:gd name="connsiteX246" fmla="*/ 6482 w 233363"/>
                <a:gd name="connsiteY246" fmla="*/ 6480 h 331788"/>
                <a:gd name="connsiteX247" fmla="*/ 12964 w 233363"/>
                <a:gd name="connsiteY2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Lst>
              <a:rect l="l" t="t" r="r" b="b"/>
              <a:pathLst>
                <a:path w="233363" h="331788">
                  <a:moveTo>
                    <a:pt x="166687" y="282575"/>
                  </a:moveTo>
                  <a:lnTo>
                    <a:pt x="166687" y="293688"/>
                  </a:lnTo>
                  <a:lnTo>
                    <a:pt x="190500" y="293688"/>
                  </a:lnTo>
                  <a:lnTo>
                    <a:pt x="190500" y="282575"/>
                  </a:lnTo>
                  <a:close/>
                  <a:moveTo>
                    <a:pt x="104775" y="282575"/>
                  </a:moveTo>
                  <a:lnTo>
                    <a:pt x="104775" y="319088"/>
                  </a:lnTo>
                  <a:lnTo>
                    <a:pt x="130175" y="319088"/>
                  </a:lnTo>
                  <a:lnTo>
                    <a:pt x="130175" y="282575"/>
                  </a:lnTo>
                  <a:close/>
                  <a:moveTo>
                    <a:pt x="42862" y="282575"/>
                  </a:moveTo>
                  <a:lnTo>
                    <a:pt x="42862" y="293688"/>
                  </a:lnTo>
                  <a:lnTo>
                    <a:pt x="68262" y="293688"/>
                  </a:lnTo>
                  <a:lnTo>
                    <a:pt x="68262" y="282575"/>
                  </a:lnTo>
                  <a:close/>
                  <a:moveTo>
                    <a:pt x="159167" y="269875"/>
                  </a:moveTo>
                  <a:cubicBezTo>
                    <a:pt x="159167" y="269875"/>
                    <a:pt x="159167" y="269875"/>
                    <a:pt x="196725" y="269875"/>
                  </a:cubicBezTo>
                  <a:cubicBezTo>
                    <a:pt x="199315" y="269875"/>
                    <a:pt x="203200" y="272483"/>
                    <a:pt x="203200" y="275091"/>
                  </a:cubicBezTo>
                  <a:cubicBezTo>
                    <a:pt x="203200" y="275091"/>
                    <a:pt x="203200" y="275091"/>
                    <a:pt x="203200" y="299868"/>
                  </a:cubicBezTo>
                  <a:cubicBezTo>
                    <a:pt x="203200" y="303780"/>
                    <a:pt x="199315" y="306388"/>
                    <a:pt x="196725" y="306388"/>
                  </a:cubicBezTo>
                  <a:cubicBezTo>
                    <a:pt x="196725" y="306388"/>
                    <a:pt x="196725" y="306388"/>
                    <a:pt x="159167" y="306388"/>
                  </a:cubicBezTo>
                  <a:cubicBezTo>
                    <a:pt x="156577" y="306388"/>
                    <a:pt x="153987" y="303780"/>
                    <a:pt x="153987" y="299868"/>
                  </a:cubicBezTo>
                  <a:cubicBezTo>
                    <a:pt x="153987" y="299868"/>
                    <a:pt x="153987" y="299868"/>
                    <a:pt x="153987" y="275091"/>
                  </a:cubicBezTo>
                  <a:cubicBezTo>
                    <a:pt x="153987" y="272483"/>
                    <a:pt x="156577" y="269875"/>
                    <a:pt x="159167" y="269875"/>
                  </a:cubicBezTo>
                  <a:close/>
                  <a:moveTo>
                    <a:pt x="38225" y="269875"/>
                  </a:moveTo>
                  <a:cubicBezTo>
                    <a:pt x="38225" y="269875"/>
                    <a:pt x="38225" y="269875"/>
                    <a:pt x="74487" y="269875"/>
                  </a:cubicBezTo>
                  <a:cubicBezTo>
                    <a:pt x="78373" y="269875"/>
                    <a:pt x="80963" y="272483"/>
                    <a:pt x="80963" y="275091"/>
                  </a:cubicBezTo>
                  <a:cubicBezTo>
                    <a:pt x="80963" y="275091"/>
                    <a:pt x="80963" y="275091"/>
                    <a:pt x="80963" y="299868"/>
                  </a:cubicBezTo>
                  <a:cubicBezTo>
                    <a:pt x="80963" y="303780"/>
                    <a:pt x="78373" y="306388"/>
                    <a:pt x="74487" y="306388"/>
                  </a:cubicBezTo>
                  <a:cubicBezTo>
                    <a:pt x="74487" y="306388"/>
                    <a:pt x="74487" y="306388"/>
                    <a:pt x="38225" y="306388"/>
                  </a:cubicBezTo>
                  <a:cubicBezTo>
                    <a:pt x="34340" y="306388"/>
                    <a:pt x="31750" y="303780"/>
                    <a:pt x="31750" y="299868"/>
                  </a:cubicBezTo>
                  <a:cubicBezTo>
                    <a:pt x="31750" y="299868"/>
                    <a:pt x="31750" y="299868"/>
                    <a:pt x="31750" y="275091"/>
                  </a:cubicBezTo>
                  <a:cubicBezTo>
                    <a:pt x="31750" y="272483"/>
                    <a:pt x="34340" y="269875"/>
                    <a:pt x="38225" y="269875"/>
                  </a:cubicBezTo>
                  <a:close/>
                  <a:moveTo>
                    <a:pt x="166687" y="233362"/>
                  </a:moveTo>
                  <a:lnTo>
                    <a:pt x="166687" y="246062"/>
                  </a:lnTo>
                  <a:lnTo>
                    <a:pt x="190500" y="246062"/>
                  </a:lnTo>
                  <a:lnTo>
                    <a:pt x="190500" y="233362"/>
                  </a:lnTo>
                  <a:close/>
                  <a:moveTo>
                    <a:pt x="104775" y="233362"/>
                  </a:moveTo>
                  <a:lnTo>
                    <a:pt x="104775" y="246062"/>
                  </a:lnTo>
                  <a:lnTo>
                    <a:pt x="130175" y="246062"/>
                  </a:lnTo>
                  <a:lnTo>
                    <a:pt x="130175" y="233362"/>
                  </a:lnTo>
                  <a:close/>
                  <a:moveTo>
                    <a:pt x="42862" y="233362"/>
                  </a:moveTo>
                  <a:lnTo>
                    <a:pt x="42862" y="246062"/>
                  </a:lnTo>
                  <a:lnTo>
                    <a:pt x="68262" y="246062"/>
                  </a:lnTo>
                  <a:lnTo>
                    <a:pt x="68262" y="233362"/>
                  </a:lnTo>
                  <a:close/>
                  <a:moveTo>
                    <a:pt x="159167" y="220662"/>
                  </a:moveTo>
                  <a:cubicBezTo>
                    <a:pt x="159167" y="220662"/>
                    <a:pt x="159167" y="220662"/>
                    <a:pt x="196725" y="220662"/>
                  </a:cubicBezTo>
                  <a:cubicBezTo>
                    <a:pt x="199315" y="220662"/>
                    <a:pt x="203200" y="223270"/>
                    <a:pt x="203200" y="227182"/>
                  </a:cubicBezTo>
                  <a:cubicBezTo>
                    <a:pt x="203200" y="227182"/>
                    <a:pt x="203200" y="227182"/>
                    <a:pt x="203200" y="250655"/>
                  </a:cubicBezTo>
                  <a:cubicBezTo>
                    <a:pt x="203200" y="254567"/>
                    <a:pt x="199315" y="257175"/>
                    <a:pt x="196725" y="257175"/>
                  </a:cubicBezTo>
                  <a:cubicBezTo>
                    <a:pt x="196725" y="257175"/>
                    <a:pt x="196725" y="257175"/>
                    <a:pt x="159167" y="257175"/>
                  </a:cubicBezTo>
                  <a:cubicBezTo>
                    <a:pt x="156577" y="257175"/>
                    <a:pt x="153987" y="254567"/>
                    <a:pt x="153987" y="250655"/>
                  </a:cubicBezTo>
                  <a:cubicBezTo>
                    <a:pt x="153987" y="250655"/>
                    <a:pt x="153987" y="250655"/>
                    <a:pt x="153987" y="227182"/>
                  </a:cubicBezTo>
                  <a:cubicBezTo>
                    <a:pt x="153987" y="223270"/>
                    <a:pt x="156577" y="220662"/>
                    <a:pt x="159167" y="220662"/>
                  </a:cubicBezTo>
                  <a:close/>
                  <a:moveTo>
                    <a:pt x="98550" y="220662"/>
                  </a:moveTo>
                  <a:cubicBezTo>
                    <a:pt x="98550" y="220662"/>
                    <a:pt x="98550" y="220662"/>
                    <a:pt x="134812" y="220662"/>
                  </a:cubicBezTo>
                  <a:cubicBezTo>
                    <a:pt x="138698" y="220662"/>
                    <a:pt x="141288" y="223270"/>
                    <a:pt x="141288" y="227182"/>
                  </a:cubicBezTo>
                  <a:cubicBezTo>
                    <a:pt x="141288" y="227182"/>
                    <a:pt x="141288" y="227182"/>
                    <a:pt x="141288" y="250655"/>
                  </a:cubicBezTo>
                  <a:cubicBezTo>
                    <a:pt x="141288" y="254567"/>
                    <a:pt x="138698" y="257175"/>
                    <a:pt x="134812" y="257175"/>
                  </a:cubicBezTo>
                  <a:cubicBezTo>
                    <a:pt x="134812" y="257175"/>
                    <a:pt x="134812" y="257175"/>
                    <a:pt x="98550" y="257175"/>
                  </a:cubicBezTo>
                  <a:cubicBezTo>
                    <a:pt x="94665" y="257175"/>
                    <a:pt x="92075" y="254567"/>
                    <a:pt x="92075" y="250655"/>
                  </a:cubicBezTo>
                  <a:cubicBezTo>
                    <a:pt x="92075" y="250655"/>
                    <a:pt x="92075" y="250655"/>
                    <a:pt x="92075" y="227182"/>
                  </a:cubicBezTo>
                  <a:cubicBezTo>
                    <a:pt x="92075" y="223270"/>
                    <a:pt x="94665" y="220662"/>
                    <a:pt x="98550" y="220662"/>
                  </a:cubicBezTo>
                  <a:close/>
                  <a:moveTo>
                    <a:pt x="38225" y="220662"/>
                  </a:moveTo>
                  <a:cubicBezTo>
                    <a:pt x="38225" y="220662"/>
                    <a:pt x="38225" y="220662"/>
                    <a:pt x="74487" y="220662"/>
                  </a:cubicBezTo>
                  <a:cubicBezTo>
                    <a:pt x="78373" y="220662"/>
                    <a:pt x="80963" y="223270"/>
                    <a:pt x="80963" y="227182"/>
                  </a:cubicBezTo>
                  <a:cubicBezTo>
                    <a:pt x="80963" y="227182"/>
                    <a:pt x="80963" y="227182"/>
                    <a:pt x="80963" y="250655"/>
                  </a:cubicBezTo>
                  <a:cubicBezTo>
                    <a:pt x="80963" y="254567"/>
                    <a:pt x="78373" y="257175"/>
                    <a:pt x="74487" y="257175"/>
                  </a:cubicBezTo>
                  <a:cubicBezTo>
                    <a:pt x="74487" y="257175"/>
                    <a:pt x="74487" y="257175"/>
                    <a:pt x="38225" y="257175"/>
                  </a:cubicBezTo>
                  <a:cubicBezTo>
                    <a:pt x="34340" y="257175"/>
                    <a:pt x="31750" y="254567"/>
                    <a:pt x="31750" y="250655"/>
                  </a:cubicBezTo>
                  <a:cubicBezTo>
                    <a:pt x="31750" y="250655"/>
                    <a:pt x="31750" y="250655"/>
                    <a:pt x="31750" y="227182"/>
                  </a:cubicBezTo>
                  <a:cubicBezTo>
                    <a:pt x="31750" y="223270"/>
                    <a:pt x="34340" y="220662"/>
                    <a:pt x="38225" y="220662"/>
                  </a:cubicBezTo>
                  <a:close/>
                  <a:moveTo>
                    <a:pt x="166687" y="184149"/>
                  </a:moveTo>
                  <a:lnTo>
                    <a:pt x="166687" y="196849"/>
                  </a:lnTo>
                  <a:lnTo>
                    <a:pt x="190500" y="196849"/>
                  </a:lnTo>
                  <a:lnTo>
                    <a:pt x="190500" y="184149"/>
                  </a:lnTo>
                  <a:close/>
                  <a:moveTo>
                    <a:pt x="104775" y="184149"/>
                  </a:moveTo>
                  <a:lnTo>
                    <a:pt x="104775" y="196849"/>
                  </a:lnTo>
                  <a:lnTo>
                    <a:pt x="130175" y="196849"/>
                  </a:lnTo>
                  <a:lnTo>
                    <a:pt x="130175" y="184149"/>
                  </a:lnTo>
                  <a:close/>
                  <a:moveTo>
                    <a:pt x="42862" y="184149"/>
                  </a:moveTo>
                  <a:lnTo>
                    <a:pt x="42862" y="196849"/>
                  </a:lnTo>
                  <a:lnTo>
                    <a:pt x="68262" y="196849"/>
                  </a:lnTo>
                  <a:lnTo>
                    <a:pt x="68262" y="184149"/>
                  </a:lnTo>
                  <a:close/>
                  <a:moveTo>
                    <a:pt x="38225" y="171450"/>
                  </a:moveTo>
                  <a:cubicBezTo>
                    <a:pt x="38225" y="171450"/>
                    <a:pt x="38225" y="171450"/>
                    <a:pt x="74487" y="171450"/>
                  </a:cubicBezTo>
                  <a:cubicBezTo>
                    <a:pt x="78373" y="171450"/>
                    <a:pt x="80963" y="174058"/>
                    <a:pt x="80963" y="177970"/>
                  </a:cubicBezTo>
                  <a:cubicBezTo>
                    <a:pt x="80963" y="177970"/>
                    <a:pt x="80963" y="177970"/>
                    <a:pt x="80963" y="201443"/>
                  </a:cubicBezTo>
                  <a:cubicBezTo>
                    <a:pt x="80963" y="205355"/>
                    <a:pt x="78373" y="207963"/>
                    <a:pt x="74487" y="207963"/>
                  </a:cubicBezTo>
                  <a:cubicBezTo>
                    <a:pt x="74487" y="207963"/>
                    <a:pt x="74487" y="207963"/>
                    <a:pt x="38225" y="207963"/>
                  </a:cubicBezTo>
                  <a:cubicBezTo>
                    <a:pt x="34340" y="207963"/>
                    <a:pt x="31750" y="205355"/>
                    <a:pt x="31750" y="201443"/>
                  </a:cubicBezTo>
                  <a:cubicBezTo>
                    <a:pt x="31750" y="201443"/>
                    <a:pt x="31750" y="201443"/>
                    <a:pt x="31750" y="177970"/>
                  </a:cubicBezTo>
                  <a:cubicBezTo>
                    <a:pt x="31750" y="174058"/>
                    <a:pt x="34340" y="171450"/>
                    <a:pt x="38225" y="171450"/>
                  </a:cubicBezTo>
                  <a:close/>
                  <a:moveTo>
                    <a:pt x="159167" y="171449"/>
                  </a:moveTo>
                  <a:cubicBezTo>
                    <a:pt x="159167" y="171449"/>
                    <a:pt x="159167" y="171449"/>
                    <a:pt x="196725" y="171449"/>
                  </a:cubicBezTo>
                  <a:cubicBezTo>
                    <a:pt x="199315" y="171449"/>
                    <a:pt x="203200" y="174057"/>
                    <a:pt x="203200" y="177969"/>
                  </a:cubicBezTo>
                  <a:cubicBezTo>
                    <a:pt x="203200" y="177969"/>
                    <a:pt x="203200" y="177969"/>
                    <a:pt x="203200" y="201442"/>
                  </a:cubicBezTo>
                  <a:cubicBezTo>
                    <a:pt x="203200" y="205354"/>
                    <a:pt x="199315" y="207962"/>
                    <a:pt x="196725" y="207962"/>
                  </a:cubicBezTo>
                  <a:cubicBezTo>
                    <a:pt x="196725" y="207962"/>
                    <a:pt x="196725" y="207962"/>
                    <a:pt x="159167" y="207962"/>
                  </a:cubicBezTo>
                  <a:cubicBezTo>
                    <a:pt x="156577" y="207962"/>
                    <a:pt x="153987" y="205354"/>
                    <a:pt x="153987" y="201442"/>
                  </a:cubicBezTo>
                  <a:cubicBezTo>
                    <a:pt x="153987" y="201442"/>
                    <a:pt x="153987" y="201442"/>
                    <a:pt x="153987" y="177969"/>
                  </a:cubicBezTo>
                  <a:cubicBezTo>
                    <a:pt x="153987" y="174057"/>
                    <a:pt x="156577" y="171449"/>
                    <a:pt x="159167" y="171449"/>
                  </a:cubicBezTo>
                  <a:close/>
                  <a:moveTo>
                    <a:pt x="98550" y="171449"/>
                  </a:moveTo>
                  <a:cubicBezTo>
                    <a:pt x="98550" y="171449"/>
                    <a:pt x="98550" y="171449"/>
                    <a:pt x="134812" y="171449"/>
                  </a:cubicBezTo>
                  <a:cubicBezTo>
                    <a:pt x="138698" y="171449"/>
                    <a:pt x="141288" y="174057"/>
                    <a:pt x="141288" y="177969"/>
                  </a:cubicBezTo>
                  <a:cubicBezTo>
                    <a:pt x="141288" y="177969"/>
                    <a:pt x="141288" y="177969"/>
                    <a:pt x="141288" y="201442"/>
                  </a:cubicBezTo>
                  <a:cubicBezTo>
                    <a:pt x="141288" y="205354"/>
                    <a:pt x="138698" y="207962"/>
                    <a:pt x="134812" y="207962"/>
                  </a:cubicBezTo>
                  <a:cubicBezTo>
                    <a:pt x="134812" y="207962"/>
                    <a:pt x="134812" y="207962"/>
                    <a:pt x="98550" y="207962"/>
                  </a:cubicBezTo>
                  <a:cubicBezTo>
                    <a:pt x="94665" y="207962"/>
                    <a:pt x="92075" y="205354"/>
                    <a:pt x="92075" y="201442"/>
                  </a:cubicBezTo>
                  <a:cubicBezTo>
                    <a:pt x="92075" y="201442"/>
                    <a:pt x="92075" y="201442"/>
                    <a:pt x="92075" y="177969"/>
                  </a:cubicBezTo>
                  <a:cubicBezTo>
                    <a:pt x="92075" y="174057"/>
                    <a:pt x="94665" y="171449"/>
                    <a:pt x="98550" y="171449"/>
                  </a:cubicBezTo>
                  <a:close/>
                  <a:moveTo>
                    <a:pt x="166687" y="134937"/>
                  </a:moveTo>
                  <a:lnTo>
                    <a:pt x="166687" y="147637"/>
                  </a:lnTo>
                  <a:lnTo>
                    <a:pt x="190500" y="147637"/>
                  </a:lnTo>
                  <a:lnTo>
                    <a:pt x="190500" y="134937"/>
                  </a:lnTo>
                  <a:close/>
                  <a:moveTo>
                    <a:pt x="104775" y="134937"/>
                  </a:moveTo>
                  <a:lnTo>
                    <a:pt x="104775" y="147637"/>
                  </a:lnTo>
                  <a:lnTo>
                    <a:pt x="130175" y="147637"/>
                  </a:lnTo>
                  <a:lnTo>
                    <a:pt x="130175" y="134937"/>
                  </a:lnTo>
                  <a:close/>
                  <a:moveTo>
                    <a:pt x="42862" y="134937"/>
                  </a:moveTo>
                  <a:lnTo>
                    <a:pt x="42862" y="147637"/>
                  </a:lnTo>
                  <a:lnTo>
                    <a:pt x="68262" y="147637"/>
                  </a:lnTo>
                  <a:lnTo>
                    <a:pt x="68262" y="134937"/>
                  </a:lnTo>
                  <a:close/>
                  <a:moveTo>
                    <a:pt x="159167" y="122237"/>
                  </a:moveTo>
                  <a:cubicBezTo>
                    <a:pt x="159167" y="122237"/>
                    <a:pt x="159167" y="122237"/>
                    <a:pt x="196725" y="122237"/>
                  </a:cubicBezTo>
                  <a:cubicBezTo>
                    <a:pt x="199315" y="122237"/>
                    <a:pt x="203200" y="124845"/>
                    <a:pt x="203200" y="128757"/>
                  </a:cubicBezTo>
                  <a:cubicBezTo>
                    <a:pt x="203200" y="128757"/>
                    <a:pt x="203200" y="128757"/>
                    <a:pt x="203200" y="153534"/>
                  </a:cubicBezTo>
                  <a:cubicBezTo>
                    <a:pt x="203200" y="156142"/>
                    <a:pt x="199315" y="158750"/>
                    <a:pt x="196725" y="158750"/>
                  </a:cubicBezTo>
                  <a:cubicBezTo>
                    <a:pt x="196725" y="158750"/>
                    <a:pt x="196725" y="158750"/>
                    <a:pt x="159167" y="158750"/>
                  </a:cubicBezTo>
                  <a:cubicBezTo>
                    <a:pt x="156577" y="158750"/>
                    <a:pt x="153987" y="156142"/>
                    <a:pt x="153987" y="153534"/>
                  </a:cubicBezTo>
                  <a:cubicBezTo>
                    <a:pt x="153987" y="153534"/>
                    <a:pt x="153987" y="153534"/>
                    <a:pt x="153987" y="128757"/>
                  </a:cubicBezTo>
                  <a:cubicBezTo>
                    <a:pt x="153987" y="124845"/>
                    <a:pt x="156577" y="122237"/>
                    <a:pt x="159167" y="122237"/>
                  </a:cubicBezTo>
                  <a:close/>
                  <a:moveTo>
                    <a:pt x="98550" y="122237"/>
                  </a:moveTo>
                  <a:cubicBezTo>
                    <a:pt x="98550" y="122237"/>
                    <a:pt x="98550" y="122237"/>
                    <a:pt x="134812" y="122237"/>
                  </a:cubicBezTo>
                  <a:cubicBezTo>
                    <a:pt x="138698" y="122237"/>
                    <a:pt x="141288" y="124845"/>
                    <a:pt x="141288" y="128757"/>
                  </a:cubicBezTo>
                  <a:cubicBezTo>
                    <a:pt x="141288" y="128757"/>
                    <a:pt x="141288" y="128757"/>
                    <a:pt x="141288" y="153534"/>
                  </a:cubicBezTo>
                  <a:cubicBezTo>
                    <a:pt x="141288" y="156142"/>
                    <a:pt x="138698" y="158750"/>
                    <a:pt x="134812" y="158750"/>
                  </a:cubicBezTo>
                  <a:cubicBezTo>
                    <a:pt x="134812" y="158750"/>
                    <a:pt x="134812" y="158750"/>
                    <a:pt x="98550" y="158750"/>
                  </a:cubicBezTo>
                  <a:cubicBezTo>
                    <a:pt x="94665" y="158750"/>
                    <a:pt x="92075" y="156142"/>
                    <a:pt x="92075" y="153534"/>
                  </a:cubicBezTo>
                  <a:cubicBezTo>
                    <a:pt x="92075" y="153534"/>
                    <a:pt x="92075" y="153534"/>
                    <a:pt x="92075" y="128757"/>
                  </a:cubicBezTo>
                  <a:cubicBezTo>
                    <a:pt x="92075" y="124845"/>
                    <a:pt x="94665" y="122237"/>
                    <a:pt x="98550" y="122237"/>
                  </a:cubicBezTo>
                  <a:close/>
                  <a:moveTo>
                    <a:pt x="38225" y="122237"/>
                  </a:moveTo>
                  <a:cubicBezTo>
                    <a:pt x="38225" y="122237"/>
                    <a:pt x="38225" y="122237"/>
                    <a:pt x="74487" y="122237"/>
                  </a:cubicBezTo>
                  <a:cubicBezTo>
                    <a:pt x="78373" y="122237"/>
                    <a:pt x="80963" y="124845"/>
                    <a:pt x="80963" y="128757"/>
                  </a:cubicBezTo>
                  <a:cubicBezTo>
                    <a:pt x="80963" y="128757"/>
                    <a:pt x="80963" y="128757"/>
                    <a:pt x="80963" y="153534"/>
                  </a:cubicBezTo>
                  <a:cubicBezTo>
                    <a:pt x="80963" y="156142"/>
                    <a:pt x="78373" y="158750"/>
                    <a:pt x="74487" y="158750"/>
                  </a:cubicBezTo>
                  <a:cubicBezTo>
                    <a:pt x="74487" y="158750"/>
                    <a:pt x="74487" y="158750"/>
                    <a:pt x="38225" y="158750"/>
                  </a:cubicBezTo>
                  <a:cubicBezTo>
                    <a:pt x="34340" y="158750"/>
                    <a:pt x="31750" y="156142"/>
                    <a:pt x="31750" y="153534"/>
                  </a:cubicBezTo>
                  <a:cubicBezTo>
                    <a:pt x="31750" y="153534"/>
                    <a:pt x="31750" y="153534"/>
                    <a:pt x="31750" y="128757"/>
                  </a:cubicBezTo>
                  <a:cubicBezTo>
                    <a:pt x="31750" y="124845"/>
                    <a:pt x="34340" y="122237"/>
                    <a:pt x="38225" y="122237"/>
                  </a:cubicBezTo>
                  <a:close/>
                  <a:moveTo>
                    <a:pt x="166687" y="85724"/>
                  </a:moveTo>
                  <a:lnTo>
                    <a:pt x="166687" y="98424"/>
                  </a:lnTo>
                  <a:lnTo>
                    <a:pt x="190500" y="98424"/>
                  </a:lnTo>
                  <a:lnTo>
                    <a:pt x="190500" y="85724"/>
                  </a:lnTo>
                  <a:close/>
                  <a:moveTo>
                    <a:pt x="104775" y="85724"/>
                  </a:moveTo>
                  <a:lnTo>
                    <a:pt x="104775" y="98424"/>
                  </a:lnTo>
                  <a:lnTo>
                    <a:pt x="130175" y="98424"/>
                  </a:lnTo>
                  <a:lnTo>
                    <a:pt x="130175" y="85724"/>
                  </a:lnTo>
                  <a:close/>
                  <a:moveTo>
                    <a:pt x="42862" y="85724"/>
                  </a:moveTo>
                  <a:lnTo>
                    <a:pt x="42862" y="98424"/>
                  </a:lnTo>
                  <a:lnTo>
                    <a:pt x="68262" y="98424"/>
                  </a:lnTo>
                  <a:lnTo>
                    <a:pt x="68262" y="85724"/>
                  </a:lnTo>
                  <a:close/>
                  <a:moveTo>
                    <a:pt x="159167" y="73024"/>
                  </a:moveTo>
                  <a:cubicBezTo>
                    <a:pt x="159167" y="73024"/>
                    <a:pt x="159167" y="73024"/>
                    <a:pt x="196725" y="73024"/>
                  </a:cubicBezTo>
                  <a:cubicBezTo>
                    <a:pt x="199315" y="73024"/>
                    <a:pt x="203200" y="75632"/>
                    <a:pt x="203200" y="79544"/>
                  </a:cubicBezTo>
                  <a:cubicBezTo>
                    <a:pt x="203200" y="79544"/>
                    <a:pt x="203200" y="79544"/>
                    <a:pt x="203200" y="104321"/>
                  </a:cubicBezTo>
                  <a:cubicBezTo>
                    <a:pt x="203200" y="106929"/>
                    <a:pt x="199315" y="109537"/>
                    <a:pt x="196725" y="109537"/>
                  </a:cubicBezTo>
                  <a:cubicBezTo>
                    <a:pt x="196725" y="109537"/>
                    <a:pt x="196725" y="109537"/>
                    <a:pt x="159167" y="109537"/>
                  </a:cubicBezTo>
                  <a:cubicBezTo>
                    <a:pt x="156577" y="109537"/>
                    <a:pt x="153987" y="106929"/>
                    <a:pt x="153987" y="104321"/>
                  </a:cubicBezTo>
                  <a:cubicBezTo>
                    <a:pt x="153987" y="104321"/>
                    <a:pt x="153987" y="104321"/>
                    <a:pt x="153987" y="79544"/>
                  </a:cubicBezTo>
                  <a:cubicBezTo>
                    <a:pt x="153987" y="75632"/>
                    <a:pt x="156577" y="73024"/>
                    <a:pt x="159167" y="73024"/>
                  </a:cubicBezTo>
                  <a:close/>
                  <a:moveTo>
                    <a:pt x="98550" y="73024"/>
                  </a:moveTo>
                  <a:cubicBezTo>
                    <a:pt x="98550" y="73024"/>
                    <a:pt x="98550" y="73024"/>
                    <a:pt x="134812" y="73024"/>
                  </a:cubicBezTo>
                  <a:cubicBezTo>
                    <a:pt x="138698" y="73024"/>
                    <a:pt x="141288" y="75632"/>
                    <a:pt x="141288" y="79544"/>
                  </a:cubicBezTo>
                  <a:cubicBezTo>
                    <a:pt x="141288" y="79544"/>
                    <a:pt x="141288" y="79544"/>
                    <a:pt x="141288" y="104321"/>
                  </a:cubicBezTo>
                  <a:cubicBezTo>
                    <a:pt x="141288" y="106929"/>
                    <a:pt x="138698" y="109537"/>
                    <a:pt x="134812" y="109537"/>
                  </a:cubicBezTo>
                  <a:cubicBezTo>
                    <a:pt x="134812" y="109537"/>
                    <a:pt x="134812" y="109537"/>
                    <a:pt x="98550" y="109537"/>
                  </a:cubicBezTo>
                  <a:cubicBezTo>
                    <a:pt x="94665" y="109537"/>
                    <a:pt x="92075" y="106929"/>
                    <a:pt x="92075" y="104321"/>
                  </a:cubicBezTo>
                  <a:cubicBezTo>
                    <a:pt x="92075" y="104321"/>
                    <a:pt x="92075" y="104321"/>
                    <a:pt x="92075" y="79544"/>
                  </a:cubicBezTo>
                  <a:cubicBezTo>
                    <a:pt x="92075" y="75632"/>
                    <a:pt x="94665" y="73024"/>
                    <a:pt x="98550" y="73024"/>
                  </a:cubicBezTo>
                  <a:close/>
                  <a:moveTo>
                    <a:pt x="38225" y="73024"/>
                  </a:moveTo>
                  <a:cubicBezTo>
                    <a:pt x="38225" y="73024"/>
                    <a:pt x="38225" y="73024"/>
                    <a:pt x="74487" y="73024"/>
                  </a:cubicBezTo>
                  <a:cubicBezTo>
                    <a:pt x="78373" y="73024"/>
                    <a:pt x="80963" y="75632"/>
                    <a:pt x="80963" y="79544"/>
                  </a:cubicBezTo>
                  <a:cubicBezTo>
                    <a:pt x="80963" y="79544"/>
                    <a:pt x="80963" y="79544"/>
                    <a:pt x="80963" y="104321"/>
                  </a:cubicBezTo>
                  <a:cubicBezTo>
                    <a:pt x="80963" y="106929"/>
                    <a:pt x="78373" y="109537"/>
                    <a:pt x="74487" y="109537"/>
                  </a:cubicBezTo>
                  <a:cubicBezTo>
                    <a:pt x="74487" y="109537"/>
                    <a:pt x="74487" y="109537"/>
                    <a:pt x="38225" y="109537"/>
                  </a:cubicBezTo>
                  <a:cubicBezTo>
                    <a:pt x="34340" y="109537"/>
                    <a:pt x="31750" y="106929"/>
                    <a:pt x="31750" y="104321"/>
                  </a:cubicBezTo>
                  <a:cubicBezTo>
                    <a:pt x="31750" y="104321"/>
                    <a:pt x="31750" y="104321"/>
                    <a:pt x="31750" y="79544"/>
                  </a:cubicBezTo>
                  <a:cubicBezTo>
                    <a:pt x="31750" y="75632"/>
                    <a:pt x="34340" y="73024"/>
                    <a:pt x="38225" y="73024"/>
                  </a:cubicBezTo>
                  <a:close/>
                  <a:moveTo>
                    <a:pt x="166687" y="36512"/>
                  </a:moveTo>
                  <a:lnTo>
                    <a:pt x="166687" y="49212"/>
                  </a:lnTo>
                  <a:lnTo>
                    <a:pt x="190500" y="49212"/>
                  </a:lnTo>
                  <a:lnTo>
                    <a:pt x="190500" y="36512"/>
                  </a:lnTo>
                  <a:close/>
                  <a:moveTo>
                    <a:pt x="104775" y="36512"/>
                  </a:moveTo>
                  <a:lnTo>
                    <a:pt x="104775" y="49212"/>
                  </a:lnTo>
                  <a:lnTo>
                    <a:pt x="130175" y="49212"/>
                  </a:lnTo>
                  <a:lnTo>
                    <a:pt x="130175" y="36512"/>
                  </a:lnTo>
                  <a:close/>
                  <a:moveTo>
                    <a:pt x="42862" y="36512"/>
                  </a:moveTo>
                  <a:lnTo>
                    <a:pt x="42862" y="49212"/>
                  </a:lnTo>
                  <a:lnTo>
                    <a:pt x="68262" y="49212"/>
                  </a:lnTo>
                  <a:lnTo>
                    <a:pt x="68262" y="36512"/>
                  </a:lnTo>
                  <a:close/>
                  <a:moveTo>
                    <a:pt x="159167" y="23812"/>
                  </a:moveTo>
                  <a:cubicBezTo>
                    <a:pt x="159167" y="23812"/>
                    <a:pt x="159167" y="23812"/>
                    <a:pt x="196725" y="23812"/>
                  </a:cubicBezTo>
                  <a:cubicBezTo>
                    <a:pt x="199315" y="23812"/>
                    <a:pt x="203200" y="26420"/>
                    <a:pt x="203200" y="30332"/>
                  </a:cubicBezTo>
                  <a:cubicBezTo>
                    <a:pt x="203200" y="30332"/>
                    <a:pt x="203200" y="30332"/>
                    <a:pt x="203200" y="55109"/>
                  </a:cubicBezTo>
                  <a:cubicBezTo>
                    <a:pt x="203200" y="57717"/>
                    <a:pt x="199315" y="60325"/>
                    <a:pt x="196725" y="60325"/>
                  </a:cubicBezTo>
                  <a:cubicBezTo>
                    <a:pt x="196725" y="60325"/>
                    <a:pt x="196725" y="60325"/>
                    <a:pt x="159167" y="60325"/>
                  </a:cubicBezTo>
                  <a:cubicBezTo>
                    <a:pt x="156577" y="60325"/>
                    <a:pt x="153987" y="57717"/>
                    <a:pt x="153987" y="55109"/>
                  </a:cubicBezTo>
                  <a:cubicBezTo>
                    <a:pt x="153987" y="55109"/>
                    <a:pt x="153987" y="55109"/>
                    <a:pt x="153987" y="30332"/>
                  </a:cubicBezTo>
                  <a:cubicBezTo>
                    <a:pt x="153987" y="26420"/>
                    <a:pt x="156577" y="23812"/>
                    <a:pt x="159167" y="23812"/>
                  </a:cubicBezTo>
                  <a:close/>
                  <a:moveTo>
                    <a:pt x="98550" y="23812"/>
                  </a:moveTo>
                  <a:cubicBezTo>
                    <a:pt x="98550" y="23812"/>
                    <a:pt x="98550" y="23812"/>
                    <a:pt x="134812" y="23812"/>
                  </a:cubicBezTo>
                  <a:cubicBezTo>
                    <a:pt x="138698" y="23812"/>
                    <a:pt x="141288" y="26420"/>
                    <a:pt x="141288" y="30332"/>
                  </a:cubicBezTo>
                  <a:cubicBezTo>
                    <a:pt x="141288" y="30332"/>
                    <a:pt x="141288" y="30332"/>
                    <a:pt x="141288" y="55109"/>
                  </a:cubicBezTo>
                  <a:cubicBezTo>
                    <a:pt x="141288" y="57717"/>
                    <a:pt x="138698" y="60325"/>
                    <a:pt x="134812" y="60325"/>
                  </a:cubicBezTo>
                  <a:cubicBezTo>
                    <a:pt x="134812" y="60325"/>
                    <a:pt x="134812" y="60325"/>
                    <a:pt x="98550" y="60325"/>
                  </a:cubicBezTo>
                  <a:cubicBezTo>
                    <a:pt x="94665" y="60325"/>
                    <a:pt x="92075" y="57717"/>
                    <a:pt x="92075" y="55109"/>
                  </a:cubicBezTo>
                  <a:cubicBezTo>
                    <a:pt x="92075" y="55109"/>
                    <a:pt x="92075" y="55109"/>
                    <a:pt x="92075" y="30332"/>
                  </a:cubicBezTo>
                  <a:cubicBezTo>
                    <a:pt x="92075" y="26420"/>
                    <a:pt x="94665" y="23812"/>
                    <a:pt x="98550" y="23812"/>
                  </a:cubicBezTo>
                  <a:close/>
                  <a:moveTo>
                    <a:pt x="38225" y="23812"/>
                  </a:moveTo>
                  <a:cubicBezTo>
                    <a:pt x="38225" y="23812"/>
                    <a:pt x="38225" y="23812"/>
                    <a:pt x="74487" y="23812"/>
                  </a:cubicBezTo>
                  <a:cubicBezTo>
                    <a:pt x="78373" y="23812"/>
                    <a:pt x="80963" y="26420"/>
                    <a:pt x="80963" y="30332"/>
                  </a:cubicBezTo>
                  <a:cubicBezTo>
                    <a:pt x="80963" y="30332"/>
                    <a:pt x="80963" y="30332"/>
                    <a:pt x="80963" y="55109"/>
                  </a:cubicBezTo>
                  <a:cubicBezTo>
                    <a:pt x="80963" y="57717"/>
                    <a:pt x="78373" y="60325"/>
                    <a:pt x="74487" y="60325"/>
                  </a:cubicBezTo>
                  <a:cubicBezTo>
                    <a:pt x="74487" y="60325"/>
                    <a:pt x="74487" y="60325"/>
                    <a:pt x="38225" y="60325"/>
                  </a:cubicBezTo>
                  <a:cubicBezTo>
                    <a:pt x="34340" y="60325"/>
                    <a:pt x="31750" y="57717"/>
                    <a:pt x="31750" y="55109"/>
                  </a:cubicBezTo>
                  <a:cubicBezTo>
                    <a:pt x="31750" y="55109"/>
                    <a:pt x="31750" y="55109"/>
                    <a:pt x="31750" y="30332"/>
                  </a:cubicBezTo>
                  <a:cubicBezTo>
                    <a:pt x="31750" y="26420"/>
                    <a:pt x="34340" y="23812"/>
                    <a:pt x="38225" y="23812"/>
                  </a:cubicBezTo>
                  <a:close/>
                  <a:moveTo>
                    <a:pt x="19050" y="11112"/>
                  </a:moveTo>
                  <a:lnTo>
                    <a:pt x="19050" y="319087"/>
                  </a:lnTo>
                  <a:cubicBezTo>
                    <a:pt x="19050" y="319087"/>
                    <a:pt x="19050" y="319087"/>
                    <a:pt x="92054" y="319087"/>
                  </a:cubicBezTo>
                  <a:cubicBezTo>
                    <a:pt x="92054" y="319087"/>
                    <a:pt x="92054" y="319087"/>
                    <a:pt x="92054" y="275091"/>
                  </a:cubicBezTo>
                  <a:cubicBezTo>
                    <a:pt x="92054" y="272503"/>
                    <a:pt x="94661" y="269915"/>
                    <a:pt x="98572" y="269915"/>
                  </a:cubicBezTo>
                  <a:cubicBezTo>
                    <a:pt x="98572" y="269915"/>
                    <a:pt x="98572" y="269915"/>
                    <a:pt x="135074" y="269915"/>
                  </a:cubicBezTo>
                  <a:cubicBezTo>
                    <a:pt x="138985" y="269915"/>
                    <a:pt x="141592" y="272503"/>
                    <a:pt x="141592" y="275091"/>
                  </a:cubicBezTo>
                  <a:cubicBezTo>
                    <a:pt x="141592" y="275091"/>
                    <a:pt x="141592" y="275091"/>
                    <a:pt x="141592" y="319087"/>
                  </a:cubicBezTo>
                  <a:cubicBezTo>
                    <a:pt x="141592" y="319087"/>
                    <a:pt x="141592" y="319087"/>
                    <a:pt x="215900" y="319087"/>
                  </a:cubicBezTo>
                  <a:cubicBezTo>
                    <a:pt x="215900" y="319087"/>
                    <a:pt x="215900" y="319087"/>
                    <a:pt x="215900" y="11112"/>
                  </a:cubicBezTo>
                  <a:cubicBezTo>
                    <a:pt x="215900" y="11112"/>
                    <a:pt x="215900" y="11112"/>
                    <a:pt x="19050" y="11112"/>
                  </a:cubicBezTo>
                  <a:close/>
                  <a:moveTo>
                    <a:pt x="12964" y="0"/>
                  </a:moveTo>
                  <a:cubicBezTo>
                    <a:pt x="12964" y="0"/>
                    <a:pt x="12964" y="0"/>
                    <a:pt x="220399" y="0"/>
                  </a:cubicBezTo>
                  <a:cubicBezTo>
                    <a:pt x="220399" y="0"/>
                    <a:pt x="221695" y="0"/>
                    <a:pt x="221695" y="0"/>
                  </a:cubicBezTo>
                  <a:cubicBezTo>
                    <a:pt x="224288" y="0"/>
                    <a:pt x="226881" y="2592"/>
                    <a:pt x="226881" y="6480"/>
                  </a:cubicBezTo>
                  <a:cubicBezTo>
                    <a:pt x="226881" y="6480"/>
                    <a:pt x="226881" y="6480"/>
                    <a:pt x="226881" y="320124"/>
                  </a:cubicBezTo>
                  <a:cubicBezTo>
                    <a:pt x="230770" y="320124"/>
                    <a:pt x="233363" y="322716"/>
                    <a:pt x="233363" y="325308"/>
                  </a:cubicBezTo>
                  <a:cubicBezTo>
                    <a:pt x="233363" y="329196"/>
                    <a:pt x="230770" y="331788"/>
                    <a:pt x="226881" y="331788"/>
                  </a:cubicBezTo>
                  <a:cubicBezTo>
                    <a:pt x="226881" y="331788"/>
                    <a:pt x="226881" y="331788"/>
                    <a:pt x="6482" y="331788"/>
                  </a:cubicBezTo>
                  <a:cubicBezTo>
                    <a:pt x="2593" y="331788"/>
                    <a:pt x="0" y="329196"/>
                    <a:pt x="0" y="325308"/>
                  </a:cubicBezTo>
                  <a:cubicBezTo>
                    <a:pt x="0" y="322716"/>
                    <a:pt x="2593" y="320124"/>
                    <a:pt x="6482" y="320124"/>
                  </a:cubicBezTo>
                  <a:cubicBezTo>
                    <a:pt x="6482" y="320124"/>
                    <a:pt x="6482" y="320124"/>
                    <a:pt x="6482" y="6480"/>
                  </a:cubicBezTo>
                  <a:cubicBezTo>
                    <a:pt x="6482" y="2592"/>
                    <a:pt x="9075" y="0"/>
                    <a:pt x="1296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0" name="任意多边形: 形状 29"/>
            <p:cNvSpPr/>
            <p:nvPr/>
          </p:nvSpPr>
          <p:spPr>
            <a:xfrm>
              <a:off x="-1674856" y="4664395"/>
              <a:ext cx="1214314" cy="1442001"/>
            </a:xfrm>
            <a:custGeom>
              <a:avLst/>
              <a:gdLst>
                <a:gd name="connsiteX0" fmla="*/ 192089 w 279400"/>
                <a:gd name="connsiteY0" fmla="*/ 300038 h 331788"/>
                <a:gd name="connsiteX1" fmla="*/ 242889 w 279400"/>
                <a:gd name="connsiteY1" fmla="*/ 300038 h 331788"/>
                <a:gd name="connsiteX2" fmla="*/ 242889 w 279400"/>
                <a:gd name="connsiteY2" fmla="*/ 311151 h 331788"/>
                <a:gd name="connsiteX3" fmla="*/ 192089 w 279400"/>
                <a:gd name="connsiteY3" fmla="*/ 311151 h 331788"/>
                <a:gd name="connsiteX4" fmla="*/ 128589 w 279400"/>
                <a:gd name="connsiteY4" fmla="*/ 300038 h 331788"/>
                <a:gd name="connsiteX5" fmla="*/ 180977 w 279400"/>
                <a:gd name="connsiteY5" fmla="*/ 300038 h 331788"/>
                <a:gd name="connsiteX6" fmla="*/ 180977 w 279400"/>
                <a:gd name="connsiteY6" fmla="*/ 311151 h 331788"/>
                <a:gd name="connsiteX7" fmla="*/ 128589 w 279400"/>
                <a:gd name="connsiteY7" fmla="*/ 311151 h 331788"/>
                <a:gd name="connsiteX8" fmla="*/ 36514 w 279400"/>
                <a:gd name="connsiteY8" fmla="*/ 300038 h 331788"/>
                <a:gd name="connsiteX9" fmla="*/ 87314 w 279400"/>
                <a:gd name="connsiteY9" fmla="*/ 300038 h 331788"/>
                <a:gd name="connsiteX10" fmla="*/ 87314 w 279400"/>
                <a:gd name="connsiteY10" fmla="*/ 311151 h 331788"/>
                <a:gd name="connsiteX11" fmla="*/ 36514 w 279400"/>
                <a:gd name="connsiteY11" fmla="*/ 311151 h 331788"/>
                <a:gd name="connsiteX12" fmla="*/ 114300 w 279400"/>
                <a:gd name="connsiteY12" fmla="*/ 290512 h 331788"/>
                <a:gd name="connsiteX13" fmla="*/ 114300 w 279400"/>
                <a:gd name="connsiteY13" fmla="*/ 320675 h 331788"/>
                <a:gd name="connsiteX14" fmla="*/ 258763 w 279400"/>
                <a:gd name="connsiteY14" fmla="*/ 320675 h 331788"/>
                <a:gd name="connsiteX15" fmla="*/ 258763 w 279400"/>
                <a:gd name="connsiteY15" fmla="*/ 290512 h 331788"/>
                <a:gd name="connsiteX16" fmla="*/ 20638 w 279400"/>
                <a:gd name="connsiteY16" fmla="*/ 290512 h 331788"/>
                <a:gd name="connsiteX17" fmla="*/ 20638 w 279400"/>
                <a:gd name="connsiteY17" fmla="*/ 320675 h 331788"/>
                <a:gd name="connsiteX18" fmla="*/ 103188 w 279400"/>
                <a:gd name="connsiteY18" fmla="*/ 320675 h 331788"/>
                <a:gd name="connsiteX19" fmla="*/ 103188 w 279400"/>
                <a:gd name="connsiteY19" fmla="*/ 290512 h 331788"/>
                <a:gd name="connsiteX20" fmla="*/ 222250 w 279400"/>
                <a:gd name="connsiteY20" fmla="*/ 254000 h 331788"/>
                <a:gd name="connsiteX21" fmla="*/ 242888 w 279400"/>
                <a:gd name="connsiteY21" fmla="*/ 254000 h 331788"/>
                <a:gd name="connsiteX22" fmla="*/ 242888 w 279400"/>
                <a:gd name="connsiteY22" fmla="*/ 263525 h 331788"/>
                <a:gd name="connsiteX23" fmla="*/ 222250 w 279400"/>
                <a:gd name="connsiteY23" fmla="*/ 263525 h 331788"/>
                <a:gd name="connsiteX24" fmla="*/ 192088 w 279400"/>
                <a:gd name="connsiteY24" fmla="*/ 254000 h 331788"/>
                <a:gd name="connsiteX25" fmla="*/ 212726 w 279400"/>
                <a:gd name="connsiteY25" fmla="*/ 254000 h 331788"/>
                <a:gd name="connsiteX26" fmla="*/ 212726 w 279400"/>
                <a:gd name="connsiteY26" fmla="*/ 263525 h 331788"/>
                <a:gd name="connsiteX27" fmla="*/ 192088 w 279400"/>
                <a:gd name="connsiteY27" fmla="*/ 263525 h 331788"/>
                <a:gd name="connsiteX28" fmla="*/ 160338 w 279400"/>
                <a:gd name="connsiteY28" fmla="*/ 254000 h 331788"/>
                <a:gd name="connsiteX29" fmla="*/ 180976 w 279400"/>
                <a:gd name="connsiteY29" fmla="*/ 254000 h 331788"/>
                <a:gd name="connsiteX30" fmla="*/ 180976 w 279400"/>
                <a:gd name="connsiteY30" fmla="*/ 263525 h 331788"/>
                <a:gd name="connsiteX31" fmla="*/ 160338 w 279400"/>
                <a:gd name="connsiteY31" fmla="*/ 263525 h 331788"/>
                <a:gd name="connsiteX32" fmla="*/ 128588 w 279400"/>
                <a:gd name="connsiteY32" fmla="*/ 254000 h 331788"/>
                <a:gd name="connsiteX33" fmla="*/ 149226 w 279400"/>
                <a:gd name="connsiteY33" fmla="*/ 254000 h 331788"/>
                <a:gd name="connsiteX34" fmla="*/ 149226 w 279400"/>
                <a:gd name="connsiteY34" fmla="*/ 263525 h 331788"/>
                <a:gd name="connsiteX35" fmla="*/ 128588 w 279400"/>
                <a:gd name="connsiteY35" fmla="*/ 263525 h 331788"/>
                <a:gd name="connsiteX36" fmla="*/ 66676 w 279400"/>
                <a:gd name="connsiteY36" fmla="*/ 254000 h 331788"/>
                <a:gd name="connsiteX37" fmla="*/ 87314 w 279400"/>
                <a:gd name="connsiteY37" fmla="*/ 254000 h 331788"/>
                <a:gd name="connsiteX38" fmla="*/ 87314 w 279400"/>
                <a:gd name="connsiteY38" fmla="*/ 263525 h 331788"/>
                <a:gd name="connsiteX39" fmla="*/ 66676 w 279400"/>
                <a:gd name="connsiteY39" fmla="*/ 263525 h 331788"/>
                <a:gd name="connsiteX40" fmla="*/ 36514 w 279400"/>
                <a:gd name="connsiteY40" fmla="*/ 254000 h 331788"/>
                <a:gd name="connsiteX41" fmla="*/ 57152 w 279400"/>
                <a:gd name="connsiteY41" fmla="*/ 254000 h 331788"/>
                <a:gd name="connsiteX42" fmla="*/ 57152 w 279400"/>
                <a:gd name="connsiteY42" fmla="*/ 263525 h 331788"/>
                <a:gd name="connsiteX43" fmla="*/ 36514 w 279400"/>
                <a:gd name="connsiteY43" fmla="*/ 263525 h 331788"/>
                <a:gd name="connsiteX44" fmla="*/ 66676 w 279400"/>
                <a:gd name="connsiteY44" fmla="*/ 233363 h 331788"/>
                <a:gd name="connsiteX45" fmla="*/ 87314 w 279400"/>
                <a:gd name="connsiteY45" fmla="*/ 233363 h 331788"/>
                <a:gd name="connsiteX46" fmla="*/ 87314 w 279400"/>
                <a:gd name="connsiteY46" fmla="*/ 242888 h 331788"/>
                <a:gd name="connsiteX47" fmla="*/ 66676 w 279400"/>
                <a:gd name="connsiteY47" fmla="*/ 242888 h 331788"/>
                <a:gd name="connsiteX48" fmla="*/ 36514 w 279400"/>
                <a:gd name="connsiteY48" fmla="*/ 233363 h 331788"/>
                <a:gd name="connsiteX49" fmla="*/ 57152 w 279400"/>
                <a:gd name="connsiteY49" fmla="*/ 233363 h 331788"/>
                <a:gd name="connsiteX50" fmla="*/ 57152 w 279400"/>
                <a:gd name="connsiteY50" fmla="*/ 242888 h 331788"/>
                <a:gd name="connsiteX51" fmla="*/ 36514 w 279400"/>
                <a:gd name="connsiteY51" fmla="*/ 242888 h 331788"/>
                <a:gd name="connsiteX52" fmla="*/ 222250 w 279400"/>
                <a:gd name="connsiteY52" fmla="*/ 233362 h 331788"/>
                <a:gd name="connsiteX53" fmla="*/ 242888 w 279400"/>
                <a:gd name="connsiteY53" fmla="*/ 233362 h 331788"/>
                <a:gd name="connsiteX54" fmla="*/ 242888 w 279400"/>
                <a:gd name="connsiteY54" fmla="*/ 242887 h 331788"/>
                <a:gd name="connsiteX55" fmla="*/ 222250 w 279400"/>
                <a:gd name="connsiteY55" fmla="*/ 242887 h 331788"/>
                <a:gd name="connsiteX56" fmla="*/ 192088 w 279400"/>
                <a:gd name="connsiteY56" fmla="*/ 233362 h 331788"/>
                <a:gd name="connsiteX57" fmla="*/ 212726 w 279400"/>
                <a:gd name="connsiteY57" fmla="*/ 233362 h 331788"/>
                <a:gd name="connsiteX58" fmla="*/ 212726 w 279400"/>
                <a:gd name="connsiteY58" fmla="*/ 242887 h 331788"/>
                <a:gd name="connsiteX59" fmla="*/ 192088 w 279400"/>
                <a:gd name="connsiteY59" fmla="*/ 242887 h 331788"/>
                <a:gd name="connsiteX60" fmla="*/ 160338 w 279400"/>
                <a:gd name="connsiteY60" fmla="*/ 233362 h 331788"/>
                <a:gd name="connsiteX61" fmla="*/ 180976 w 279400"/>
                <a:gd name="connsiteY61" fmla="*/ 233362 h 331788"/>
                <a:gd name="connsiteX62" fmla="*/ 180976 w 279400"/>
                <a:gd name="connsiteY62" fmla="*/ 242887 h 331788"/>
                <a:gd name="connsiteX63" fmla="*/ 160338 w 279400"/>
                <a:gd name="connsiteY63" fmla="*/ 242887 h 331788"/>
                <a:gd name="connsiteX64" fmla="*/ 128588 w 279400"/>
                <a:gd name="connsiteY64" fmla="*/ 233362 h 331788"/>
                <a:gd name="connsiteX65" fmla="*/ 149226 w 279400"/>
                <a:gd name="connsiteY65" fmla="*/ 233362 h 331788"/>
                <a:gd name="connsiteX66" fmla="*/ 149226 w 279400"/>
                <a:gd name="connsiteY66" fmla="*/ 242887 h 331788"/>
                <a:gd name="connsiteX67" fmla="*/ 128588 w 279400"/>
                <a:gd name="connsiteY67" fmla="*/ 242887 h 331788"/>
                <a:gd name="connsiteX68" fmla="*/ 222250 w 279400"/>
                <a:gd name="connsiteY68" fmla="*/ 212725 h 331788"/>
                <a:gd name="connsiteX69" fmla="*/ 242888 w 279400"/>
                <a:gd name="connsiteY69" fmla="*/ 212725 h 331788"/>
                <a:gd name="connsiteX70" fmla="*/ 242888 w 279400"/>
                <a:gd name="connsiteY70" fmla="*/ 222250 h 331788"/>
                <a:gd name="connsiteX71" fmla="*/ 222250 w 279400"/>
                <a:gd name="connsiteY71" fmla="*/ 222250 h 331788"/>
                <a:gd name="connsiteX72" fmla="*/ 192088 w 279400"/>
                <a:gd name="connsiteY72" fmla="*/ 212725 h 331788"/>
                <a:gd name="connsiteX73" fmla="*/ 212726 w 279400"/>
                <a:gd name="connsiteY73" fmla="*/ 212725 h 331788"/>
                <a:gd name="connsiteX74" fmla="*/ 212726 w 279400"/>
                <a:gd name="connsiteY74" fmla="*/ 222250 h 331788"/>
                <a:gd name="connsiteX75" fmla="*/ 192088 w 279400"/>
                <a:gd name="connsiteY75" fmla="*/ 222250 h 331788"/>
                <a:gd name="connsiteX76" fmla="*/ 160338 w 279400"/>
                <a:gd name="connsiteY76" fmla="*/ 212725 h 331788"/>
                <a:gd name="connsiteX77" fmla="*/ 180976 w 279400"/>
                <a:gd name="connsiteY77" fmla="*/ 212725 h 331788"/>
                <a:gd name="connsiteX78" fmla="*/ 180976 w 279400"/>
                <a:gd name="connsiteY78" fmla="*/ 222250 h 331788"/>
                <a:gd name="connsiteX79" fmla="*/ 160338 w 279400"/>
                <a:gd name="connsiteY79" fmla="*/ 222250 h 331788"/>
                <a:gd name="connsiteX80" fmla="*/ 128588 w 279400"/>
                <a:gd name="connsiteY80" fmla="*/ 212725 h 331788"/>
                <a:gd name="connsiteX81" fmla="*/ 149226 w 279400"/>
                <a:gd name="connsiteY81" fmla="*/ 212725 h 331788"/>
                <a:gd name="connsiteX82" fmla="*/ 149226 w 279400"/>
                <a:gd name="connsiteY82" fmla="*/ 222250 h 331788"/>
                <a:gd name="connsiteX83" fmla="*/ 128588 w 279400"/>
                <a:gd name="connsiteY83" fmla="*/ 222250 h 331788"/>
                <a:gd name="connsiteX84" fmla="*/ 66676 w 279400"/>
                <a:gd name="connsiteY84" fmla="*/ 212725 h 331788"/>
                <a:gd name="connsiteX85" fmla="*/ 87314 w 279400"/>
                <a:gd name="connsiteY85" fmla="*/ 212725 h 331788"/>
                <a:gd name="connsiteX86" fmla="*/ 87314 w 279400"/>
                <a:gd name="connsiteY86" fmla="*/ 222250 h 331788"/>
                <a:gd name="connsiteX87" fmla="*/ 66676 w 279400"/>
                <a:gd name="connsiteY87" fmla="*/ 222250 h 331788"/>
                <a:gd name="connsiteX88" fmla="*/ 36514 w 279400"/>
                <a:gd name="connsiteY88" fmla="*/ 212725 h 331788"/>
                <a:gd name="connsiteX89" fmla="*/ 57152 w 279400"/>
                <a:gd name="connsiteY89" fmla="*/ 212725 h 331788"/>
                <a:gd name="connsiteX90" fmla="*/ 57152 w 279400"/>
                <a:gd name="connsiteY90" fmla="*/ 222250 h 331788"/>
                <a:gd name="connsiteX91" fmla="*/ 36514 w 279400"/>
                <a:gd name="connsiteY91" fmla="*/ 222250 h 331788"/>
                <a:gd name="connsiteX92" fmla="*/ 66676 w 279400"/>
                <a:gd name="connsiteY92" fmla="*/ 192088 h 331788"/>
                <a:gd name="connsiteX93" fmla="*/ 87314 w 279400"/>
                <a:gd name="connsiteY93" fmla="*/ 192088 h 331788"/>
                <a:gd name="connsiteX94" fmla="*/ 87314 w 279400"/>
                <a:gd name="connsiteY94" fmla="*/ 201613 h 331788"/>
                <a:gd name="connsiteX95" fmla="*/ 66676 w 279400"/>
                <a:gd name="connsiteY95" fmla="*/ 201613 h 331788"/>
                <a:gd name="connsiteX96" fmla="*/ 36514 w 279400"/>
                <a:gd name="connsiteY96" fmla="*/ 192088 h 331788"/>
                <a:gd name="connsiteX97" fmla="*/ 57152 w 279400"/>
                <a:gd name="connsiteY97" fmla="*/ 192088 h 331788"/>
                <a:gd name="connsiteX98" fmla="*/ 57152 w 279400"/>
                <a:gd name="connsiteY98" fmla="*/ 201613 h 331788"/>
                <a:gd name="connsiteX99" fmla="*/ 36514 w 279400"/>
                <a:gd name="connsiteY99" fmla="*/ 201613 h 331788"/>
                <a:gd name="connsiteX100" fmla="*/ 222250 w 279400"/>
                <a:gd name="connsiteY100" fmla="*/ 192087 h 331788"/>
                <a:gd name="connsiteX101" fmla="*/ 242888 w 279400"/>
                <a:gd name="connsiteY101" fmla="*/ 192087 h 331788"/>
                <a:gd name="connsiteX102" fmla="*/ 242888 w 279400"/>
                <a:gd name="connsiteY102" fmla="*/ 201612 h 331788"/>
                <a:gd name="connsiteX103" fmla="*/ 222250 w 279400"/>
                <a:gd name="connsiteY103" fmla="*/ 201612 h 331788"/>
                <a:gd name="connsiteX104" fmla="*/ 192088 w 279400"/>
                <a:gd name="connsiteY104" fmla="*/ 192087 h 331788"/>
                <a:gd name="connsiteX105" fmla="*/ 212726 w 279400"/>
                <a:gd name="connsiteY105" fmla="*/ 192087 h 331788"/>
                <a:gd name="connsiteX106" fmla="*/ 212726 w 279400"/>
                <a:gd name="connsiteY106" fmla="*/ 201612 h 331788"/>
                <a:gd name="connsiteX107" fmla="*/ 192088 w 279400"/>
                <a:gd name="connsiteY107" fmla="*/ 201612 h 331788"/>
                <a:gd name="connsiteX108" fmla="*/ 160338 w 279400"/>
                <a:gd name="connsiteY108" fmla="*/ 192087 h 331788"/>
                <a:gd name="connsiteX109" fmla="*/ 180976 w 279400"/>
                <a:gd name="connsiteY109" fmla="*/ 192087 h 331788"/>
                <a:gd name="connsiteX110" fmla="*/ 180976 w 279400"/>
                <a:gd name="connsiteY110" fmla="*/ 201612 h 331788"/>
                <a:gd name="connsiteX111" fmla="*/ 160338 w 279400"/>
                <a:gd name="connsiteY111" fmla="*/ 201612 h 331788"/>
                <a:gd name="connsiteX112" fmla="*/ 128588 w 279400"/>
                <a:gd name="connsiteY112" fmla="*/ 192087 h 331788"/>
                <a:gd name="connsiteX113" fmla="*/ 149226 w 279400"/>
                <a:gd name="connsiteY113" fmla="*/ 192087 h 331788"/>
                <a:gd name="connsiteX114" fmla="*/ 149226 w 279400"/>
                <a:gd name="connsiteY114" fmla="*/ 201612 h 331788"/>
                <a:gd name="connsiteX115" fmla="*/ 128588 w 279400"/>
                <a:gd name="connsiteY115" fmla="*/ 201612 h 331788"/>
                <a:gd name="connsiteX116" fmla="*/ 222250 w 279400"/>
                <a:gd name="connsiteY116" fmla="*/ 171450 h 331788"/>
                <a:gd name="connsiteX117" fmla="*/ 242888 w 279400"/>
                <a:gd name="connsiteY117" fmla="*/ 171450 h 331788"/>
                <a:gd name="connsiteX118" fmla="*/ 242888 w 279400"/>
                <a:gd name="connsiteY118" fmla="*/ 180975 h 331788"/>
                <a:gd name="connsiteX119" fmla="*/ 222250 w 279400"/>
                <a:gd name="connsiteY119" fmla="*/ 180975 h 331788"/>
                <a:gd name="connsiteX120" fmla="*/ 192088 w 279400"/>
                <a:gd name="connsiteY120" fmla="*/ 171450 h 331788"/>
                <a:gd name="connsiteX121" fmla="*/ 212726 w 279400"/>
                <a:gd name="connsiteY121" fmla="*/ 171450 h 331788"/>
                <a:gd name="connsiteX122" fmla="*/ 212726 w 279400"/>
                <a:gd name="connsiteY122" fmla="*/ 180975 h 331788"/>
                <a:gd name="connsiteX123" fmla="*/ 192088 w 279400"/>
                <a:gd name="connsiteY123" fmla="*/ 180975 h 331788"/>
                <a:gd name="connsiteX124" fmla="*/ 160338 w 279400"/>
                <a:gd name="connsiteY124" fmla="*/ 171450 h 331788"/>
                <a:gd name="connsiteX125" fmla="*/ 180976 w 279400"/>
                <a:gd name="connsiteY125" fmla="*/ 171450 h 331788"/>
                <a:gd name="connsiteX126" fmla="*/ 180976 w 279400"/>
                <a:gd name="connsiteY126" fmla="*/ 180975 h 331788"/>
                <a:gd name="connsiteX127" fmla="*/ 160338 w 279400"/>
                <a:gd name="connsiteY127" fmla="*/ 180975 h 331788"/>
                <a:gd name="connsiteX128" fmla="*/ 128588 w 279400"/>
                <a:gd name="connsiteY128" fmla="*/ 171450 h 331788"/>
                <a:gd name="connsiteX129" fmla="*/ 149226 w 279400"/>
                <a:gd name="connsiteY129" fmla="*/ 171450 h 331788"/>
                <a:gd name="connsiteX130" fmla="*/ 149226 w 279400"/>
                <a:gd name="connsiteY130" fmla="*/ 180975 h 331788"/>
                <a:gd name="connsiteX131" fmla="*/ 128588 w 279400"/>
                <a:gd name="connsiteY131" fmla="*/ 180975 h 331788"/>
                <a:gd name="connsiteX132" fmla="*/ 66676 w 279400"/>
                <a:gd name="connsiteY132" fmla="*/ 171450 h 331788"/>
                <a:gd name="connsiteX133" fmla="*/ 87314 w 279400"/>
                <a:gd name="connsiteY133" fmla="*/ 171450 h 331788"/>
                <a:gd name="connsiteX134" fmla="*/ 87314 w 279400"/>
                <a:gd name="connsiteY134" fmla="*/ 180975 h 331788"/>
                <a:gd name="connsiteX135" fmla="*/ 66676 w 279400"/>
                <a:gd name="connsiteY135" fmla="*/ 180975 h 331788"/>
                <a:gd name="connsiteX136" fmla="*/ 36514 w 279400"/>
                <a:gd name="connsiteY136" fmla="*/ 171450 h 331788"/>
                <a:gd name="connsiteX137" fmla="*/ 57152 w 279400"/>
                <a:gd name="connsiteY137" fmla="*/ 171450 h 331788"/>
                <a:gd name="connsiteX138" fmla="*/ 57152 w 279400"/>
                <a:gd name="connsiteY138" fmla="*/ 180975 h 331788"/>
                <a:gd name="connsiteX139" fmla="*/ 36514 w 279400"/>
                <a:gd name="connsiteY139" fmla="*/ 180975 h 331788"/>
                <a:gd name="connsiteX140" fmla="*/ 222250 w 279400"/>
                <a:gd name="connsiteY140" fmla="*/ 149225 h 331788"/>
                <a:gd name="connsiteX141" fmla="*/ 242888 w 279400"/>
                <a:gd name="connsiteY141" fmla="*/ 149225 h 331788"/>
                <a:gd name="connsiteX142" fmla="*/ 242888 w 279400"/>
                <a:gd name="connsiteY142" fmla="*/ 160338 h 331788"/>
                <a:gd name="connsiteX143" fmla="*/ 222250 w 279400"/>
                <a:gd name="connsiteY143" fmla="*/ 160338 h 331788"/>
                <a:gd name="connsiteX144" fmla="*/ 192088 w 279400"/>
                <a:gd name="connsiteY144" fmla="*/ 149225 h 331788"/>
                <a:gd name="connsiteX145" fmla="*/ 212726 w 279400"/>
                <a:gd name="connsiteY145" fmla="*/ 149225 h 331788"/>
                <a:gd name="connsiteX146" fmla="*/ 212726 w 279400"/>
                <a:gd name="connsiteY146" fmla="*/ 160338 h 331788"/>
                <a:gd name="connsiteX147" fmla="*/ 192088 w 279400"/>
                <a:gd name="connsiteY147" fmla="*/ 160338 h 331788"/>
                <a:gd name="connsiteX148" fmla="*/ 160338 w 279400"/>
                <a:gd name="connsiteY148" fmla="*/ 149225 h 331788"/>
                <a:gd name="connsiteX149" fmla="*/ 180976 w 279400"/>
                <a:gd name="connsiteY149" fmla="*/ 149225 h 331788"/>
                <a:gd name="connsiteX150" fmla="*/ 180976 w 279400"/>
                <a:gd name="connsiteY150" fmla="*/ 160338 h 331788"/>
                <a:gd name="connsiteX151" fmla="*/ 160338 w 279400"/>
                <a:gd name="connsiteY151" fmla="*/ 160338 h 331788"/>
                <a:gd name="connsiteX152" fmla="*/ 128588 w 279400"/>
                <a:gd name="connsiteY152" fmla="*/ 149225 h 331788"/>
                <a:gd name="connsiteX153" fmla="*/ 149226 w 279400"/>
                <a:gd name="connsiteY153" fmla="*/ 149225 h 331788"/>
                <a:gd name="connsiteX154" fmla="*/ 149226 w 279400"/>
                <a:gd name="connsiteY154" fmla="*/ 160338 h 331788"/>
                <a:gd name="connsiteX155" fmla="*/ 128588 w 279400"/>
                <a:gd name="connsiteY155" fmla="*/ 160338 h 331788"/>
                <a:gd name="connsiteX156" fmla="*/ 66676 w 279400"/>
                <a:gd name="connsiteY156" fmla="*/ 149225 h 331788"/>
                <a:gd name="connsiteX157" fmla="*/ 87314 w 279400"/>
                <a:gd name="connsiteY157" fmla="*/ 149225 h 331788"/>
                <a:gd name="connsiteX158" fmla="*/ 87314 w 279400"/>
                <a:gd name="connsiteY158" fmla="*/ 160338 h 331788"/>
                <a:gd name="connsiteX159" fmla="*/ 66676 w 279400"/>
                <a:gd name="connsiteY159" fmla="*/ 160338 h 331788"/>
                <a:gd name="connsiteX160" fmla="*/ 36514 w 279400"/>
                <a:gd name="connsiteY160" fmla="*/ 149225 h 331788"/>
                <a:gd name="connsiteX161" fmla="*/ 57152 w 279400"/>
                <a:gd name="connsiteY161" fmla="*/ 149225 h 331788"/>
                <a:gd name="connsiteX162" fmla="*/ 57152 w 279400"/>
                <a:gd name="connsiteY162" fmla="*/ 160338 h 331788"/>
                <a:gd name="connsiteX163" fmla="*/ 36514 w 279400"/>
                <a:gd name="connsiteY163" fmla="*/ 160338 h 331788"/>
                <a:gd name="connsiteX164" fmla="*/ 222251 w 279400"/>
                <a:gd name="connsiteY164" fmla="*/ 128588 h 331788"/>
                <a:gd name="connsiteX165" fmla="*/ 242889 w 279400"/>
                <a:gd name="connsiteY165" fmla="*/ 128588 h 331788"/>
                <a:gd name="connsiteX166" fmla="*/ 242889 w 279400"/>
                <a:gd name="connsiteY166" fmla="*/ 139701 h 331788"/>
                <a:gd name="connsiteX167" fmla="*/ 222251 w 279400"/>
                <a:gd name="connsiteY167" fmla="*/ 139701 h 331788"/>
                <a:gd name="connsiteX168" fmla="*/ 192089 w 279400"/>
                <a:gd name="connsiteY168" fmla="*/ 128588 h 331788"/>
                <a:gd name="connsiteX169" fmla="*/ 212727 w 279400"/>
                <a:gd name="connsiteY169" fmla="*/ 128588 h 331788"/>
                <a:gd name="connsiteX170" fmla="*/ 212727 w 279400"/>
                <a:gd name="connsiteY170" fmla="*/ 139701 h 331788"/>
                <a:gd name="connsiteX171" fmla="*/ 192089 w 279400"/>
                <a:gd name="connsiteY171" fmla="*/ 139701 h 331788"/>
                <a:gd name="connsiteX172" fmla="*/ 160339 w 279400"/>
                <a:gd name="connsiteY172" fmla="*/ 128588 h 331788"/>
                <a:gd name="connsiteX173" fmla="*/ 180977 w 279400"/>
                <a:gd name="connsiteY173" fmla="*/ 128588 h 331788"/>
                <a:gd name="connsiteX174" fmla="*/ 180977 w 279400"/>
                <a:gd name="connsiteY174" fmla="*/ 139701 h 331788"/>
                <a:gd name="connsiteX175" fmla="*/ 160339 w 279400"/>
                <a:gd name="connsiteY175" fmla="*/ 139701 h 331788"/>
                <a:gd name="connsiteX176" fmla="*/ 128589 w 279400"/>
                <a:gd name="connsiteY176" fmla="*/ 128588 h 331788"/>
                <a:gd name="connsiteX177" fmla="*/ 149227 w 279400"/>
                <a:gd name="connsiteY177" fmla="*/ 128588 h 331788"/>
                <a:gd name="connsiteX178" fmla="*/ 149227 w 279400"/>
                <a:gd name="connsiteY178" fmla="*/ 139701 h 331788"/>
                <a:gd name="connsiteX179" fmla="*/ 128589 w 279400"/>
                <a:gd name="connsiteY179" fmla="*/ 139701 h 331788"/>
                <a:gd name="connsiteX180" fmla="*/ 66676 w 279400"/>
                <a:gd name="connsiteY180" fmla="*/ 128588 h 331788"/>
                <a:gd name="connsiteX181" fmla="*/ 87314 w 279400"/>
                <a:gd name="connsiteY181" fmla="*/ 128588 h 331788"/>
                <a:gd name="connsiteX182" fmla="*/ 87314 w 279400"/>
                <a:gd name="connsiteY182" fmla="*/ 139701 h 331788"/>
                <a:gd name="connsiteX183" fmla="*/ 66676 w 279400"/>
                <a:gd name="connsiteY183" fmla="*/ 139701 h 331788"/>
                <a:gd name="connsiteX184" fmla="*/ 36514 w 279400"/>
                <a:gd name="connsiteY184" fmla="*/ 128588 h 331788"/>
                <a:gd name="connsiteX185" fmla="*/ 57152 w 279400"/>
                <a:gd name="connsiteY185" fmla="*/ 128588 h 331788"/>
                <a:gd name="connsiteX186" fmla="*/ 57152 w 279400"/>
                <a:gd name="connsiteY186" fmla="*/ 139701 h 331788"/>
                <a:gd name="connsiteX187" fmla="*/ 36514 w 279400"/>
                <a:gd name="connsiteY187" fmla="*/ 139701 h 331788"/>
                <a:gd name="connsiteX188" fmla="*/ 20638 w 279400"/>
                <a:gd name="connsiteY188" fmla="*/ 114300 h 331788"/>
                <a:gd name="connsiteX189" fmla="*/ 20638 w 279400"/>
                <a:gd name="connsiteY189" fmla="*/ 279400 h 331788"/>
                <a:gd name="connsiteX190" fmla="*/ 103188 w 279400"/>
                <a:gd name="connsiteY190" fmla="*/ 279400 h 331788"/>
                <a:gd name="connsiteX191" fmla="*/ 103188 w 279400"/>
                <a:gd name="connsiteY191" fmla="*/ 114300 h 331788"/>
                <a:gd name="connsiteX192" fmla="*/ 222251 w 279400"/>
                <a:gd name="connsiteY192" fmla="*/ 107950 h 331788"/>
                <a:gd name="connsiteX193" fmla="*/ 242889 w 279400"/>
                <a:gd name="connsiteY193" fmla="*/ 107950 h 331788"/>
                <a:gd name="connsiteX194" fmla="*/ 242889 w 279400"/>
                <a:gd name="connsiteY194" fmla="*/ 119063 h 331788"/>
                <a:gd name="connsiteX195" fmla="*/ 222251 w 279400"/>
                <a:gd name="connsiteY195" fmla="*/ 119063 h 331788"/>
                <a:gd name="connsiteX196" fmla="*/ 192089 w 279400"/>
                <a:gd name="connsiteY196" fmla="*/ 107950 h 331788"/>
                <a:gd name="connsiteX197" fmla="*/ 212727 w 279400"/>
                <a:gd name="connsiteY197" fmla="*/ 107950 h 331788"/>
                <a:gd name="connsiteX198" fmla="*/ 212727 w 279400"/>
                <a:gd name="connsiteY198" fmla="*/ 119063 h 331788"/>
                <a:gd name="connsiteX199" fmla="*/ 192089 w 279400"/>
                <a:gd name="connsiteY199" fmla="*/ 119063 h 331788"/>
                <a:gd name="connsiteX200" fmla="*/ 160339 w 279400"/>
                <a:gd name="connsiteY200" fmla="*/ 107950 h 331788"/>
                <a:gd name="connsiteX201" fmla="*/ 180977 w 279400"/>
                <a:gd name="connsiteY201" fmla="*/ 107950 h 331788"/>
                <a:gd name="connsiteX202" fmla="*/ 180977 w 279400"/>
                <a:gd name="connsiteY202" fmla="*/ 119063 h 331788"/>
                <a:gd name="connsiteX203" fmla="*/ 160339 w 279400"/>
                <a:gd name="connsiteY203" fmla="*/ 119063 h 331788"/>
                <a:gd name="connsiteX204" fmla="*/ 128589 w 279400"/>
                <a:gd name="connsiteY204" fmla="*/ 107950 h 331788"/>
                <a:gd name="connsiteX205" fmla="*/ 149227 w 279400"/>
                <a:gd name="connsiteY205" fmla="*/ 107950 h 331788"/>
                <a:gd name="connsiteX206" fmla="*/ 149227 w 279400"/>
                <a:gd name="connsiteY206" fmla="*/ 119063 h 331788"/>
                <a:gd name="connsiteX207" fmla="*/ 128589 w 279400"/>
                <a:gd name="connsiteY207" fmla="*/ 119063 h 331788"/>
                <a:gd name="connsiteX208" fmla="*/ 222251 w 279400"/>
                <a:gd name="connsiteY208" fmla="*/ 87313 h 331788"/>
                <a:gd name="connsiteX209" fmla="*/ 242889 w 279400"/>
                <a:gd name="connsiteY209" fmla="*/ 87313 h 331788"/>
                <a:gd name="connsiteX210" fmla="*/ 242889 w 279400"/>
                <a:gd name="connsiteY210" fmla="*/ 98426 h 331788"/>
                <a:gd name="connsiteX211" fmla="*/ 222251 w 279400"/>
                <a:gd name="connsiteY211" fmla="*/ 98426 h 331788"/>
                <a:gd name="connsiteX212" fmla="*/ 192089 w 279400"/>
                <a:gd name="connsiteY212" fmla="*/ 87313 h 331788"/>
                <a:gd name="connsiteX213" fmla="*/ 212727 w 279400"/>
                <a:gd name="connsiteY213" fmla="*/ 87313 h 331788"/>
                <a:gd name="connsiteX214" fmla="*/ 212727 w 279400"/>
                <a:gd name="connsiteY214" fmla="*/ 98426 h 331788"/>
                <a:gd name="connsiteX215" fmla="*/ 192089 w 279400"/>
                <a:gd name="connsiteY215" fmla="*/ 98426 h 331788"/>
                <a:gd name="connsiteX216" fmla="*/ 160339 w 279400"/>
                <a:gd name="connsiteY216" fmla="*/ 87313 h 331788"/>
                <a:gd name="connsiteX217" fmla="*/ 180977 w 279400"/>
                <a:gd name="connsiteY217" fmla="*/ 87313 h 331788"/>
                <a:gd name="connsiteX218" fmla="*/ 180977 w 279400"/>
                <a:gd name="connsiteY218" fmla="*/ 98426 h 331788"/>
                <a:gd name="connsiteX219" fmla="*/ 160339 w 279400"/>
                <a:gd name="connsiteY219" fmla="*/ 98426 h 331788"/>
                <a:gd name="connsiteX220" fmla="*/ 128589 w 279400"/>
                <a:gd name="connsiteY220" fmla="*/ 87313 h 331788"/>
                <a:gd name="connsiteX221" fmla="*/ 149227 w 279400"/>
                <a:gd name="connsiteY221" fmla="*/ 87313 h 331788"/>
                <a:gd name="connsiteX222" fmla="*/ 149227 w 279400"/>
                <a:gd name="connsiteY222" fmla="*/ 98426 h 331788"/>
                <a:gd name="connsiteX223" fmla="*/ 128589 w 279400"/>
                <a:gd name="connsiteY223" fmla="*/ 98426 h 331788"/>
                <a:gd name="connsiteX224" fmla="*/ 222251 w 279400"/>
                <a:gd name="connsiteY224" fmla="*/ 66675 h 331788"/>
                <a:gd name="connsiteX225" fmla="*/ 242889 w 279400"/>
                <a:gd name="connsiteY225" fmla="*/ 66675 h 331788"/>
                <a:gd name="connsiteX226" fmla="*/ 242889 w 279400"/>
                <a:gd name="connsiteY226" fmla="*/ 77788 h 331788"/>
                <a:gd name="connsiteX227" fmla="*/ 222251 w 279400"/>
                <a:gd name="connsiteY227" fmla="*/ 77788 h 331788"/>
                <a:gd name="connsiteX228" fmla="*/ 192089 w 279400"/>
                <a:gd name="connsiteY228" fmla="*/ 66675 h 331788"/>
                <a:gd name="connsiteX229" fmla="*/ 212727 w 279400"/>
                <a:gd name="connsiteY229" fmla="*/ 66675 h 331788"/>
                <a:gd name="connsiteX230" fmla="*/ 212727 w 279400"/>
                <a:gd name="connsiteY230" fmla="*/ 77788 h 331788"/>
                <a:gd name="connsiteX231" fmla="*/ 192089 w 279400"/>
                <a:gd name="connsiteY231" fmla="*/ 77788 h 331788"/>
                <a:gd name="connsiteX232" fmla="*/ 160339 w 279400"/>
                <a:gd name="connsiteY232" fmla="*/ 66675 h 331788"/>
                <a:gd name="connsiteX233" fmla="*/ 180977 w 279400"/>
                <a:gd name="connsiteY233" fmla="*/ 66675 h 331788"/>
                <a:gd name="connsiteX234" fmla="*/ 180977 w 279400"/>
                <a:gd name="connsiteY234" fmla="*/ 77788 h 331788"/>
                <a:gd name="connsiteX235" fmla="*/ 160339 w 279400"/>
                <a:gd name="connsiteY235" fmla="*/ 77788 h 331788"/>
                <a:gd name="connsiteX236" fmla="*/ 128589 w 279400"/>
                <a:gd name="connsiteY236" fmla="*/ 66675 h 331788"/>
                <a:gd name="connsiteX237" fmla="*/ 149227 w 279400"/>
                <a:gd name="connsiteY237" fmla="*/ 66675 h 331788"/>
                <a:gd name="connsiteX238" fmla="*/ 149227 w 279400"/>
                <a:gd name="connsiteY238" fmla="*/ 77788 h 331788"/>
                <a:gd name="connsiteX239" fmla="*/ 128589 w 279400"/>
                <a:gd name="connsiteY239" fmla="*/ 77788 h 331788"/>
                <a:gd name="connsiteX240" fmla="*/ 222251 w 279400"/>
                <a:gd name="connsiteY240" fmla="*/ 46038 h 331788"/>
                <a:gd name="connsiteX241" fmla="*/ 242889 w 279400"/>
                <a:gd name="connsiteY241" fmla="*/ 46038 h 331788"/>
                <a:gd name="connsiteX242" fmla="*/ 242889 w 279400"/>
                <a:gd name="connsiteY242" fmla="*/ 57151 h 331788"/>
                <a:gd name="connsiteX243" fmla="*/ 222251 w 279400"/>
                <a:gd name="connsiteY243" fmla="*/ 57151 h 331788"/>
                <a:gd name="connsiteX244" fmla="*/ 192089 w 279400"/>
                <a:gd name="connsiteY244" fmla="*/ 46038 h 331788"/>
                <a:gd name="connsiteX245" fmla="*/ 212727 w 279400"/>
                <a:gd name="connsiteY245" fmla="*/ 46038 h 331788"/>
                <a:gd name="connsiteX246" fmla="*/ 212727 w 279400"/>
                <a:gd name="connsiteY246" fmla="*/ 57151 h 331788"/>
                <a:gd name="connsiteX247" fmla="*/ 192089 w 279400"/>
                <a:gd name="connsiteY247" fmla="*/ 57151 h 331788"/>
                <a:gd name="connsiteX248" fmla="*/ 160339 w 279400"/>
                <a:gd name="connsiteY248" fmla="*/ 46038 h 331788"/>
                <a:gd name="connsiteX249" fmla="*/ 180977 w 279400"/>
                <a:gd name="connsiteY249" fmla="*/ 46038 h 331788"/>
                <a:gd name="connsiteX250" fmla="*/ 180977 w 279400"/>
                <a:gd name="connsiteY250" fmla="*/ 57151 h 331788"/>
                <a:gd name="connsiteX251" fmla="*/ 160339 w 279400"/>
                <a:gd name="connsiteY251" fmla="*/ 57151 h 331788"/>
                <a:gd name="connsiteX252" fmla="*/ 128589 w 279400"/>
                <a:gd name="connsiteY252" fmla="*/ 46038 h 331788"/>
                <a:gd name="connsiteX253" fmla="*/ 149227 w 279400"/>
                <a:gd name="connsiteY253" fmla="*/ 46038 h 331788"/>
                <a:gd name="connsiteX254" fmla="*/ 149227 w 279400"/>
                <a:gd name="connsiteY254" fmla="*/ 57151 h 331788"/>
                <a:gd name="connsiteX255" fmla="*/ 128589 w 279400"/>
                <a:gd name="connsiteY255" fmla="*/ 57151 h 331788"/>
                <a:gd name="connsiteX256" fmla="*/ 222251 w 279400"/>
                <a:gd name="connsiteY256" fmla="*/ 25400 h 331788"/>
                <a:gd name="connsiteX257" fmla="*/ 242889 w 279400"/>
                <a:gd name="connsiteY257" fmla="*/ 25400 h 331788"/>
                <a:gd name="connsiteX258" fmla="*/ 242889 w 279400"/>
                <a:gd name="connsiteY258" fmla="*/ 36513 h 331788"/>
                <a:gd name="connsiteX259" fmla="*/ 222251 w 279400"/>
                <a:gd name="connsiteY259" fmla="*/ 36513 h 331788"/>
                <a:gd name="connsiteX260" fmla="*/ 192089 w 279400"/>
                <a:gd name="connsiteY260" fmla="*/ 25400 h 331788"/>
                <a:gd name="connsiteX261" fmla="*/ 212727 w 279400"/>
                <a:gd name="connsiteY261" fmla="*/ 25400 h 331788"/>
                <a:gd name="connsiteX262" fmla="*/ 212727 w 279400"/>
                <a:gd name="connsiteY262" fmla="*/ 36513 h 331788"/>
                <a:gd name="connsiteX263" fmla="*/ 192089 w 279400"/>
                <a:gd name="connsiteY263" fmla="*/ 36513 h 331788"/>
                <a:gd name="connsiteX264" fmla="*/ 160339 w 279400"/>
                <a:gd name="connsiteY264" fmla="*/ 25400 h 331788"/>
                <a:gd name="connsiteX265" fmla="*/ 180977 w 279400"/>
                <a:gd name="connsiteY265" fmla="*/ 25400 h 331788"/>
                <a:gd name="connsiteX266" fmla="*/ 180977 w 279400"/>
                <a:gd name="connsiteY266" fmla="*/ 36513 h 331788"/>
                <a:gd name="connsiteX267" fmla="*/ 160339 w 279400"/>
                <a:gd name="connsiteY267" fmla="*/ 36513 h 331788"/>
                <a:gd name="connsiteX268" fmla="*/ 128589 w 279400"/>
                <a:gd name="connsiteY268" fmla="*/ 25400 h 331788"/>
                <a:gd name="connsiteX269" fmla="*/ 149227 w 279400"/>
                <a:gd name="connsiteY269" fmla="*/ 25400 h 331788"/>
                <a:gd name="connsiteX270" fmla="*/ 149227 w 279400"/>
                <a:gd name="connsiteY270" fmla="*/ 36513 h 331788"/>
                <a:gd name="connsiteX271" fmla="*/ 128589 w 279400"/>
                <a:gd name="connsiteY271" fmla="*/ 36513 h 331788"/>
                <a:gd name="connsiteX272" fmla="*/ 114300 w 279400"/>
                <a:gd name="connsiteY272" fmla="*/ 9525 h 331788"/>
                <a:gd name="connsiteX273" fmla="*/ 114300 w 279400"/>
                <a:gd name="connsiteY273" fmla="*/ 279400 h 331788"/>
                <a:gd name="connsiteX274" fmla="*/ 258763 w 279400"/>
                <a:gd name="connsiteY274" fmla="*/ 279400 h 331788"/>
                <a:gd name="connsiteX275" fmla="*/ 258763 w 279400"/>
                <a:gd name="connsiteY275" fmla="*/ 9525 h 331788"/>
                <a:gd name="connsiteX276" fmla="*/ 103187 w 279400"/>
                <a:gd name="connsiteY276" fmla="*/ 0 h 331788"/>
                <a:gd name="connsiteX277" fmla="*/ 268288 w 279400"/>
                <a:gd name="connsiteY277" fmla="*/ 0 h 331788"/>
                <a:gd name="connsiteX278" fmla="*/ 268288 w 279400"/>
                <a:gd name="connsiteY278" fmla="*/ 320676 h 331788"/>
                <a:gd name="connsiteX279" fmla="*/ 279400 w 279400"/>
                <a:gd name="connsiteY279" fmla="*/ 320676 h 331788"/>
                <a:gd name="connsiteX280" fmla="*/ 279400 w 279400"/>
                <a:gd name="connsiteY280" fmla="*/ 331788 h 331788"/>
                <a:gd name="connsiteX281" fmla="*/ 0 w 279400"/>
                <a:gd name="connsiteY281" fmla="*/ 331788 h 331788"/>
                <a:gd name="connsiteX282" fmla="*/ 0 w 279400"/>
                <a:gd name="connsiteY282" fmla="*/ 320676 h 331788"/>
                <a:gd name="connsiteX283" fmla="*/ 9525 w 279400"/>
                <a:gd name="connsiteY283" fmla="*/ 320676 h 331788"/>
                <a:gd name="connsiteX284" fmla="*/ 9525 w 279400"/>
                <a:gd name="connsiteY284" fmla="*/ 103188 h 331788"/>
                <a:gd name="connsiteX285" fmla="*/ 103187 w 279400"/>
                <a:gd name="connsiteY285" fmla="*/ 1031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Lst>
              <a:rect l="l" t="t" r="r" b="b"/>
              <a:pathLst>
                <a:path w="279400" h="331788">
                  <a:moveTo>
                    <a:pt x="192089" y="300038"/>
                  </a:moveTo>
                  <a:lnTo>
                    <a:pt x="242889" y="300038"/>
                  </a:lnTo>
                  <a:lnTo>
                    <a:pt x="242889" y="311151"/>
                  </a:lnTo>
                  <a:lnTo>
                    <a:pt x="192089" y="311151"/>
                  </a:lnTo>
                  <a:close/>
                  <a:moveTo>
                    <a:pt x="128589" y="300038"/>
                  </a:moveTo>
                  <a:lnTo>
                    <a:pt x="180977" y="300038"/>
                  </a:lnTo>
                  <a:lnTo>
                    <a:pt x="180977" y="311151"/>
                  </a:lnTo>
                  <a:lnTo>
                    <a:pt x="128589" y="311151"/>
                  </a:lnTo>
                  <a:close/>
                  <a:moveTo>
                    <a:pt x="36514" y="300038"/>
                  </a:moveTo>
                  <a:lnTo>
                    <a:pt x="87314" y="300038"/>
                  </a:lnTo>
                  <a:lnTo>
                    <a:pt x="87314" y="311151"/>
                  </a:lnTo>
                  <a:lnTo>
                    <a:pt x="36514" y="311151"/>
                  </a:lnTo>
                  <a:close/>
                  <a:moveTo>
                    <a:pt x="114300" y="290512"/>
                  </a:moveTo>
                  <a:lnTo>
                    <a:pt x="114300" y="320675"/>
                  </a:lnTo>
                  <a:lnTo>
                    <a:pt x="258763" y="320675"/>
                  </a:lnTo>
                  <a:lnTo>
                    <a:pt x="258763" y="290512"/>
                  </a:lnTo>
                  <a:close/>
                  <a:moveTo>
                    <a:pt x="20638" y="290512"/>
                  </a:moveTo>
                  <a:lnTo>
                    <a:pt x="20638" y="320675"/>
                  </a:lnTo>
                  <a:lnTo>
                    <a:pt x="103188" y="320675"/>
                  </a:lnTo>
                  <a:lnTo>
                    <a:pt x="103188" y="290512"/>
                  </a:lnTo>
                  <a:close/>
                  <a:moveTo>
                    <a:pt x="222250" y="254000"/>
                  </a:moveTo>
                  <a:lnTo>
                    <a:pt x="242888" y="254000"/>
                  </a:lnTo>
                  <a:lnTo>
                    <a:pt x="242888" y="263525"/>
                  </a:lnTo>
                  <a:lnTo>
                    <a:pt x="222250" y="263525"/>
                  </a:lnTo>
                  <a:close/>
                  <a:moveTo>
                    <a:pt x="192088" y="254000"/>
                  </a:moveTo>
                  <a:lnTo>
                    <a:pt x="212726" y="254000"/>
                  </a:lnTo>
                  <a:lnTo>
                    <a:pt x="212726" y="263525"/>
                  </a:lnTo>
                  <a:lnTo>
                    <a:pt x="192088" y="263525"/>
                  </a:lnTo>
                  <a:close/>
                  <a:moveTo>
                    <a:pt x="160338" y="254000"/>
                  </a:moveTo>
                  <a:lnTo>
                    <a:pt x="180976" y="254000"/>
                  </a:lnTo>
                  <a:lnTo>
                    <a:pt x="180976" y="263525"/>
                  </a:lnTo>
                  <a:lnTo>
                    <a:pt x="160338" y="263525"/>
                  </a:lnTo>
                  <a:close/>
                  <a:moveTo>
                    <a:pt x="128588" y="254000"/>
                  </a:moveTo>
                  <a:lnTo>
                    <a:pt x="149226" y="254000"/>
                  </a:lnTo>
                  <a:lnTo>
                    <a:pt x="149226" y="263525"/>
                  </a:lnTo>
                  <a:lnTo>
                    <a:pt x="128588" y="263525"/>
                  </a:lnTo>
                  <a:close/>
                  <a:moveTo>
                    <a:pt x="66676" y="254000"/>
                  </a:moveTo>
                  <a:lnTo>
                    <a:pt x="87314" y="254000"/>
                  </a:lnTo>
                  <a:lnTo>
                    <a:pt x="87314" y="263525"/>
                  </a:lnTo>
                  <a:lnTo>
                    <a:pt x="66676" y="263525"/>
                  </a:lnTo>
                  <a:close/>
                  <a:moveTo>
                    <a:pt x="36514" y="254000"/>
                  </a:moveTo>
                  <a:lnTo>
                    <a:pt x="57152" y="254000"/>
                  </a:lnTo>
                  <a:lnTo>
                    <a:pt x="57152" y="263525"/>
                  </a:lnTo>
                  <a:lnTo>
                    <a:pt x="36514" y="263525"/>
                  </a:lnTo>
                  <a:close/>
                  <a:moveTo>
                    <a:pt x="66676" y="233363"/>
                  </a:moveTo>
                  <a:lnTo>
                    <a:pt x="87314" y="233363"/>
                  </a:lnTo>
                  <a:lnTo>
                    <a:pt x="87314" y="242888"/>
                  </a:lnTo>
                  <a:lnTo>
                    <a:pt x="66676" y="242888"/>
                  </a:lnTo>
                  <a:close/>
                  <a:moveTo>
                    <a:pt x="36514" y="233363"/>
                  </a:moveTo>
                  <a:lnTo>
                    <a:pt x="57152" y="233363"/>
                  </a:lnTo>
                  <a:lnTo>
                    <a:pt x="57152" y="242888"/>
                  </a:lnTo>
                  <a:lnTo>
                    <a:pt x="36514" y="242888"/>
                  </a:lnTo>
                  <a:close/>
                  <a:moveTo>
                    <a:pt x="222250" y="233362"/>
                  </a:moveTo>
                  <a:lnTo>
                    <a:pt x="242888" y="233362"/>
                  </a:lnTo>
                  <a:lnTo>
                    <a:pt x="242888" y="242887"/>
                  </a:lnTo>
                  <a:lnTo>
                    <a:pt x="222250" y="242887"/>
                  </a:lnTo>
                  <a:close/>
                  <a:moveTo>
                    <a:pt x="192088" y="233362"/>
                  </a:moveTo>
                  <a:lnTo>
                    <a:pt x="212726" y="233362"/>
                  </a:lnTo>
                  <a:lnTo>
                    <a:pt x="212726" y="242887"/>
                  </a:lnTo>
                  <a:lnTo>
                    <a:pt x="192088" y="242887"/>
                  </a:lnTo>
                  <a:close/>
                  <a:moveTo>
                    <a:pt x="160338" y="233362"/>
                  </a:moveTo>
                  <a:lnTo>
                    <a:pt x="180976" y="233362"/>
                  </a:lnTo>
                  <a:lnTo>
                    <a:pt x="180976" y="242887"/>
                  </a:lnTo>
                  <a:lnTo>
                    <a:pt x="160338" y="242887"/>
                  </a:lnTo>
                  <a:close/>
                  <a:moveTo>
                    <a:pt x="128588" y="233362"/>
                  </a:moveTo>
                  <a:lnTo>
                    <a:pt x="149226" y="233362"/>
                  </a:lnTo>
                  <a:lnTo>
                    <a:pt x="149226" y="242887"/>
                  </a:lnTo>
                  <a:lnTo>
                    <a:pt x="128588" y="242887"/>
                  </a:lnTo>
                  <a:close/>
                  <a:moveTo>
                    <a:pt x="222250" y="212725"/>
                  </a:moveTo>
                  <a:lnTo>
                    <a:pt x="242888" y="212725"/>
                  </a:lnTo>
                  <a:lnTo>
                    <a:pt x="242888" y="222250"/>
                  </a:lnTo>
                  <a:lnTo>
                    <a:pt x="222250" y="222250"/>
                  </a:lnTo>
                  <a:close/>
                  <a:moveTo>
                    <a:pt x="192088" y="212725"/>
                  </a:moveTo>
                  <a:lnTo>
                    <a:pt x="212726" y="212725"/>
                  </a:lnTo>
                  <a:lnTo>
                    <a:pt x="212726" y="222250"/>
                  </a:lnTo>
                  <a:lnTo>
                    <a:pt x="192088" y="222250"/>
                  </a:lnTo>
                  <a:close/>
                  <a:moveTo>
                    <a:pt x="160338" y="212725"/>
                  </a:moveTo>
                  <a:lnTo>
                    <a:pt x="180976" y="212725"/>
                  </a:lnTo>
                  <a:lnTo>
                    <a:pt x="180976" y="222250"/>
                  </a:lnTo>
                  <a:lnTo>
                    <a:pt x="160338" y="222250"/>
                  </a:lnTo>
                  <a:close/>
                  <a:moveTo>
                    <a:pt x="128588" y="212725"/>
                  </a:moveTo>
                  <a:lnTo>
                    <a:pt x="149226" y="212725"/>
                  </a:lnTo>
                  <a:lnTo>
                    <a:pt x="149226" y="222250"/>
                  </a:lnTo>
                  <a:lnTo>
                    <a:pt x="128588" y="222250"/>
                  </a:lnTo>
                  <a:close/>
                  <a:moveTo>
                    <a:pt x="66676" y="212725"/>
                  </a:moveTo>
                  <a:lnTo>
                    <a:pt x="87314" y="212725"/>
                  </a:lnTo>
                  <a:lnTo>
                    <a:pt x="87314" y="222250"/>
                  </a:lnTo>
                  <a:lnTo>
                    <a:pt x="66676" y="222250"/>
                  </a:lnTo>
                  <a:close/>
                  <a:moveTo>
                    <a:pt x="36514" y="212725"/>
                  </a:moveTo>
                  <a:lnTo>
                    <a:pt x="57152" y="212725"/>
                  </a:lnTo>
                  <a:lnTo>
                    <a:pt x="57152" y="222250"/>
                  </a:lnTo>
                  <a:lnTo>
                    <a:pt x="36514" y="222250"/>
                  </a:lnTo>
                  <a:close/>
                  <a:moveTo>
                    <a:pt x="66676" y="192088"/>
                  </a:moveTo>
                  <a:lnTo>
                    <a:pt x="87314" y="192088"/>
                  </a:lnTo>
                  <a:lnTo>
                    <a:pt x="87314" y="201613"/>
                  </a:lnTo>
                  <a:lnTo>
                    <a:pt x="66676" y="201613"/>
                  </a:lnTo>
                  <a:close/>
                  <a:moveTo>
                    <a:pt x="36514" y="192088"/>
                  </a:moveTo>
                  <a:lnTo>
                    <a:pt x="57152" y="192088"/>
                  </a:lnTo>
                  <a:lnTo>
                    <a:pt x="57152" y="201613"/>
                  </a:lnTo>
                  <a:lnTo>
                    <a:pt x="36514" y="201613"/>
                  </a:lnTo>
                  <a:close/>
                  <a:moveTo>
                    <a:pt x="222250" y="192087"/>
                  </a:moveTo>
                  <a:lnTo>
                    <a:pt x="242888" y="192087"/>
                  </a:lnTo>
                  <a:lnTo>
                    <a:pt x="242888" y="201612"/>
                  </a:lnTo>
                  <a:lnTo>
                    <a:pt x="222250" y="201612"/>
                  </a:lnTo>
                  <a:close/>
                  <a:moveTo>
                    <a:pt x="192088" y="192087"/>
                  </a:moveTo>
                  <a:lnTo>
                    <a:pt x="212726" y="192087"/>
                  </a:lnTo>
                  <a:lnTo>
                    <a:pt x="212726" y="201612"/>
                  </a:lnTo>
                  <a:lnTo>
                    <a:pt x="192088" y="201612"/>
                  </a:lnTo>
                  <a:close/>
                  <a:moveTo>
                    <a:pt x="160338" y="192087"/>
                  </a:moveTo>
                  <a:lnTo>
                    <a:pt x="180976" y="192087"/>
                  </a:lnTo>
                  <a:lnTo>
                    <a:pt x="180976" y="201612"/>
                  </a:lnTo>
                  <a:lnTo>
                    <a:pt x="160338" y="201612"/>
                  </a:lnTo>
                  <a:close/>
                  <a:moveTo>
                    <a:pt x="128588" y="192087"/>
                  </a:moveTo>
                  <a:lnTo>
                    <a:pt x="149226" y="192087"/>
                  </a:lnTo>
                  <a:lnTo>
                    <a:pt x="149226" y="201612"/>
                  </a:lnTo>
                  <a:lnTo>
                    <a:pt x="128588" y="201612"/>
                  </a:lnTo>
                  <a:close/>
                  <a:moveTo>
                    <a:pt x="222250" y="171450"/>
                  </a:moveTo>
                  <a:lnTo>
                    <a:pt x="242888" y="171450"/>
                  </a:lnTo>
                  <a:lnTo>
                    <a:pt x="242888" y="180975"/>
                  </a:lnTo>
                  <a:lnTo>
                    <a:pt x="222250" y="180975"/>
                  </a:lnTo>
                  <a:close/>
                  <a:moveTo>
                    <a:pt x="192088" y="171450"/>
                  </a:moveTo>
                  <a:lnTo>
                    <a:pt x="212726" y="171450"/>
                  </a:lnTo>
                  <a:lnTo>
                    <a:pt x="212726" y="180975"/>
                  </a:lnTo>
                  <a:lnTo>
                    <a:pt x="192088" y="180975"/>
                  </a:lnTo>
                  <a:close/>
                  <a:moveTo>
                    <a:pt x="160338" y="171450"/>
                  </a:moveTo>
                  <a:lnTo>
                    <a:pt x="180976" y="171450"/>
                  </a:lnTo>
                  <a:lnTo>
                    <a:pt x="180976" y="180975"/>
                  </a:lnTo>
                  <a:lnTo>
                    <a:pt x="160338" y="180975"/>
                  </a:lnTo>
                  <a:close/>
                  <a:moveTo>
                    <a:pt x="128588" y="171450"/>
                  </a:moveTo>
                  <a:lnTo>
                    <a:pt x="149226" y="171450"/>
                  </a:lnTo>
                  <a:lnTo>
                    <a:pt x="149226" y="180975"/>
                  </a:lnTo>
                  <a:lnTo>
                    <a:pt x="128588" y="180975"/>
                  </a:lnTo>
                  <a:close/>
                  <a:moveTo>
                    <a:pt x="66676" y="171450"/>
                  </a:moveTo>
                  <a:lnTo>
                    <a:pt x="87314" y="171450"/>
                  </a:lnTo>
                  <a:lnTo>
                    <a:pt x="87314" y="180975"/>
                  </a:lnTo>
                  <a:lnTo>
                    <a:pt x="66676" y="180975"/>
                  </a:lnTo>
                  <a:close/>
                  <a:moveTo>
                    <a:pt x="36514" y="171450"/>
                  </a:moveTo>
                  <a:lnTo>
                    <a:pt x="57152" y="171450"/>
                  </a:lnTo>
                  <a:lnTo>
                    <a:pt x="57152" y="180975"/>
                  </a:lnTo>
                  <a:lnTo>
                    <a:pt x="36514" y="180975"/>
                  </a:lnTo>
                  <a:close/>
                  <a:moveTo>
                    <a:pt x="222250" y="149225"/>
                  </a:moveTo>
                  <a:lnTo>
                    <a:pt x="242888" y="149225"/>
                  </a:lnTo>
                  <a:lnTo>
                    <a:pt x="242888" y="160338"/>
                  </a:lnTo>
                  <a:lnTo>
                    <a:pt x="222250" y="160338"/>
                  </a:lnTo>
                  <a:close/>
                  <a:moveTo>
                    <a:pt x="192088" y="149225"/>
                  </a:moveTo>
                  <a:lnTo>
                    <a:pt x="212726" y="149225"/>
                  </a:lnTo>
                  <a:lnTo>
                    <a:pt x="212726" y="160338"/>
                  </a:lnTo>
                  <a:lnTo>
                    <a:pt x="192088" y="160338"/>
                  </a:lnTo>
                  <a:close/>
                  <a:moveTo>
                    <a:pt x="160338" y="149225"/>
                  </a:moveTo>
                  <a:lnTo>
                    <a:pt x="180976" y="149225"/>
                  </a:lnTo>
                  <a:lnTo>
                    <a:pt x="180976" y="160338"/>
                  </a:lnTo>
                  <a:lnTo>
                    <a:pt x="160338" y="160338"/>
                  </a:lnTo>
                  <a:close/>
                  <a:moveTo>
                    <a:pt x="128588" y="149225"/>
                  </a:moveTo>
                  <a:lnTo>
                    <a:pt x="149226" y="149225"/>
                  </a:lnTo>
                  <a:lnTo>
                    <a:pt x="149226" y="160338"/>
                  </a:lnTo>
                  <a:lnTo>
                    <a:pt x="128588" y="160338"/>
                  </a:lnTo>
                  <a:close/>
                  <a:moveTo>
                    <a:pt x="66676" y="149225"/>
                  </a:moveTo>
                  <a:lnTo>
                    <a:pt x="87314" y="149225"/>
                  </a:lnTo>
                  <a:lnTo>
                    <a:pt x="87314" y="160338"/>
                  </a:lnTo>
                  <a:lnTo>
                    <a:pt x="66676" y="160338"/>
                  </a:lnTo>
                  <a:close/>
                  <a:moveTo>
                    <a:pt x="36514" y="149225"/>
                  </a:moveTo>
                  <a:lnTo>
                    <a:pt x="57152" y="149225"/>
                  </a:lnTo>
                  <a:lnTo>
                    <a:pt x="57152" y="160338"/>
                  </a:lnTo>
                  <a:lnTo>
                    <a:pt x="36514" y="160338"/>
                  </a:lnTo>
                  <a:close/>
                  <a:moveTo>
                    <a:pt x="222251" y="128588"/>
                  </a:moveTo>
                  <a:lnTo>
                    <a:pt x="242889" y="128588"/>
                  </a:lnTo>
                  <a:lnTo>
                    <a:pt x="242889" y="139701"/>
                  </a:lnTo>
                  <a:lnTo>
                    <a:pt x="222251" y="139701"/>
                  </a:lnTo>
                  <a:close/>
                  <a:moveTo>
                    <a:pt x="192089" y="128588"/>
                  </a:moveTo>
                  <a:lnTo>
                    <a:pt x="212727" y="128588"/>
                  </a:lnTo>
                  <a:lnTo>
                    <a:pt x="212727" y="139701"/>
                  </a:lnTo>
                  <a:lnTo>
                    <a:pt x="192089" y="139701"/>
                  </a:lnTo>
                  <a:close/>
                  <a:moveTo>
                    <a:pt x="160339" y="128588"/>
                  </a:moveTo>
                  <a:lnTo>
                    <a:pt x="180977" y="128588"/>
                  </a:lnTo>
                  <a:lnTo>
                    <a:pt x="180977" y="139701"/>
                  </a:lnTo>
                  <a:lnTo>
                    <a:pt x="160339" y="139701"/>
                  </a:lnTo>
                  <a:close/>
                  <a:moveTo>
                    <a:pt x="128589" y="128588"/>
                  </a:moveTo>
                  <a:lnTo>
                    <a:pt x="149227" y="128588"/>
                  </a:lnTo>
                  <a:lnTo>
                    <a:pt x="149227" y="139701"/>
                  </a:lnTo>
                  <a:lnTo>
                    <a:pt x="128589" y="139701"/>
                  </a:lnTo>
                  <a:close/>
                  <a:moveTo>
                    <a:pt x="66676" y="128588"/>
                  </a:moveTo>
                  <a:lnTo>
                    <a:pt x="87314" y="128588"/>
                  </a:lnTo>
                  <a:lnTo>
                    <a:pt x="87314" y="139701"/>
                  </a:lnTo>
                  <a:lnTo>
                    <a:pt x="66676" y="139701"/>
                  </a:lnTo>
                  <a:close/>
                  <a:moveTo>
                    <a:pt x="36514" y="128588"/>
                  </a:moveTo>
                  <a:lnTo>
                    <a:pt x="57152" y="128588"/>
                  </a:lnTo>
                  <a:lnTo>
                    <a:pt x="57152" y="139701"/>
                  </a:lnTo>
                  <a:lnTo>
                    <a:pt x="36514" y="139701"/>
                  </a:lnTo>
                  <a:close/>
                  <a:moveTo>
                    <a:pt x="20638" y="114300"/>
                  </a:moveTo>
                  <a:lnTo>
                    <a:pt x="20638" y="279400"/>
                  </a:lnTo>
                  <a:lnTo>
                    <a:pt x="103188" y="279400"/>
                  </a:lnTo>
                  <a:lnTo>
                    <a:pt x="103188" y="114300"/>
                  </a:lnTo>
                  <a:close/>
                  <a:moveTo>
                    <a:pt x="222251" y="107950"/>
                  </a:moveTo>
                  <a:lnTo>
                    <a:pt x="242889" y="107950"/>
                  </a:lnTo>
                  <a:lnTo>
                    <a:pt x="242889" y="119063"/>
                  </a:lnTo>
                  <a:lnTo>
                    <a:pt x="222251" y="119063"/>
                  </a:lnTo>
                  <a:close/>
                  <a:moveTo>
                    <a:pt x="192089" y="107950"/>
                  </a:moveTo>
                  <a:lnTo>
                    <a:pt x="212727" y="107950"/>
                  </a:lnTo>
                  <a:lnTo>
                    <a:pt x="212727" y="119063"/>
                  </a:lnTo>
                  <a:lnTo>
                    <a:pt x="192089" y="119063"/>
                  </a:lnTo>
                  <a:close/>
                  <a:moveTo>
                    <a:pt x="160339" y="107950"/>
                  </a:moveTo>
                  <a:lnTo>
                    <a:pt x="180977" y="107950"/>
                  </a:lnTo>
                  <a:lnTo>
                    <a:pt x="180977" y="119063"/>
                  </a:lnTo>
                  <a:lnTo>
                    <a:pt x="160339" y="119063"/>
                  </a:lnTo>
                  <a:close/>
                  <a:moveTo>
                    <a:pt x="128589" y="107950"/>
                  </a:moveTo>
                  <a:lnTo>
                    <a:pt x="149227" y="107950"/>
                  </a:lnTo>
                  <a:lnTo>
                    <a:pt x="149227" y="119063"/>
                  </a:lnTo>
                  <a:lnTo>
                    <a:pt x="128589" y="119063"/>
                  </a:lnTo>
                  <a:close/>
                  <a:moveTo>
                    <a:pt x="222251" y="87313"/>
                  </a:moveTo>
                  <a:lnTo>
                    <a:pt x="242889" y="87313"/>
                  </a:lnTo>
                  <a:lnTo>
                    <a:pt x="242889" y="98426"/>
                  </a:lnTo>
                  <a:lnTo>
                    <a:pt x="222251" y="98426"/>
                  </a:lnTo>
                  <a:close/>
                  <a:moveTo>
                    <a:pt x="192089" y="87313"/>
                  </a:moveTo>
                  <a:lnTo>
                    <a:pt x="212727" y="87313"/>
                  </a:lnTo>
                  <a:lnTo>
                    <a:pt x="212727" y="98426"/>
                  </a:lnTo>
                  <a:lnTo>
                    <a:pt x="192089" y="98426"/>
                  </a:lnTo>
                  <a:close/>
                  <a:moveTo>
                    <a:pt x="160339" y="87313"/>
                  </a:moveTo>
                  <a:lnTo>
                    <a:pt x="180977" y="87313"/>
                  </a:lnTo>
                  <a:lnTo>
                    <a:pt x="180977" y="98426"/>
                  </a:lnTo>
                  <a:lnTo>
                    <a:pt x="160339" y="98426"/>
                  </a:lnTo>
                  <a:close/>
                  <a:moveTo>
                    <a:pt x="128589" y="87313"/>
                  </a:moveTo>
                  <a:lnTo>
                    <a:pt x="149227" y="87313"/>
                  </a:lnTo>
                  <a:lnTo>
                    <a:pt x="149227" y="98426"/>
                  </a:lnTo>
                  <a:lnTo>
                    <a:pt x="128589" y="98426"/>
                  </a:lnTo>
                  <a:close/>
                  <a:moveTo>
                    <a:pt x="222251" y="66675"/>
                  </a:moveTo>
                  <a:lnTo>
                    <a:pt x="242889" y="66675"/>
                  </a:lnTo>
                  <a:lnTo>
                    <a:pt x="242889" y="77788"/>
                  </a:lnTo>
                  <a:lnTo>
                    <a:pt x="222251" y="77788"/>
                  </a:lnTo>
                  <a:close/>
                  <a:moveTo>
                    <a:pt x="192089" y="66675"/>
                  </a:moveTo>
                  <a:lnTo>
                    <a:pt x="212727" y="66675"/>
                  </a:lnTo>
                  <a:lnTo>
                    <a:pt x="212727" y="77788"/>
                  </a:lnTo>
                  <a:lnTo>
                    <a:pt x="192089" y="77788"/>
                  </a:lnTo>
                  <a:close/>
                  <a:moveTo>
                    <a:pt x="160339" y="66675"/>
                  </a:moveTo>
                  <a:lnTo>
                    <a:pt x="180977" y="66675"/>
                  </a:lnTo>
                  <a:lnTo>
                    <a:pt x="180977" y="77788"/>
                  </a:lnTo>
                  <a:lnTo>
                    <a:pt x="160339" y="77788"/>
                  </a:lnTo>
                  <a:close/>
                  <a:moveTo>
                    <a:pt x="128589" y="66675"/>
                  </a:moveTo>
                  <a:lnTo>
                    <a:pt x="149227" y="66675"/>
                  </a:lnTo>
                  <a:lnTo>
                    <a:pt x="149227" y="77788"/>
                  </a:lnTo>
                  <a:lnTo>
                    <a:pt x="128589" y="77788"/>
                  </a:lnTo>
                  <a:close/>
                  <a:moveTo>
                    <a:pt x="222251" y="46038"/>
                  </a:moveTo>
                  <a:lnTo>
                    <a:pt x="242889" y="46038"/>
                  </a:lnTo>
                  <a:lnTo>
                    <a:pt x="242889" y="57151"/>
                  </a:lnTo>
                  <a:lnTo>
                    <a:pt x="222251" y="57151"/>
                  </a:lnTo>
                  <a:close/>
                  <a:moveTo>
                    <a:pt x="192089" y="46038"/>
                  </a:moveTo>
                  <a:lnTo>
                    <a:pt x="212727" y="46038"/>
                  </a:lnTo>
                  <a:lnTo>
                    <a:pt x="212727" y="57151"/>
                  </a:lnTo>
                  <a:lnTo>
                    <a:pt x="192089" y="57151"/>
                  </a:lnTo>
                  <a:close/>
                  <a:moveTo>
                    <a:pt x="160339" y="46038"/>
                  </a:moveTo>
                  <a:lnTo>
                    <a:pt x="180977" y="46038"/>
                  </a:lnTo>
                  <a:lnTo>
                    <a:pt x="180977" y="57151"/>
                  </a:lnTo>
                  <a:lnTo>
                    <a:pt x="160339" y="57151"/>
                  </a:lnTo>
                  <a:close/>
                  <a:moveTo>
                    <a:pt x="128589" y="46038"/>
                  </a:moveTo>
                  <a:lnTo>
                    <a:pt x="149227" y="46038"/>
                  </a:lnTo>
                  <a:lnTo>
                    <a:pt x="149227" y="57151"/>
                  </a:lnTo>
                  <a:lnTo>
                    <a:pt x="128589" y="57151"/>
                  </a:lnTo>
                  <a:close/>
                  <a:moveTo>
                    <a:pt x="222251" y="25400"/>
                  </a:moveTo>
                  <a:lnTo>
                    <a:pt x="242889" y="25400"/>
                  </a:lnTo>
                  <a:lnTo>
                    <a:pt x="242889" y="36513"/>
                  </a:lnTo>
                  <a:lnTo>
                    <a:pt x="222251" y="36513"/>
                  </a:lnTo>
                  <a:close/>
                  <a:moveTo>
                    <a:pt x="192089" y="25400"/>
                  </a:moveTo>
                  <a:lnTo>
                    <a:pt x="212727" y="25400"/>
                  </a:lnTo>
                  <a:lnTo>
                    <a:pt x="212727" y="36513"/>
                  </a:lnTo>
                  <a:lnTo>
                    <a:pt x="192089" y="36513"/>
                  </a:lnTo>
                  <a:close/>
                  <a:moveTo>
                    <a:pt x="160339" y="25400"/>
                  </a:moveTo>
                  <a:lnTo>
                    <a:pt x="180977" y="25400"/>
                  </a:lnTo>
                  <a:lnTo>
                    <a:pt x="180977" y="36513"/>
                  </a:lnTo>
                  <a:lnTo>
                    <a:pt x="160339" y="36513"/>
                  </a:lnTo>
                  <a:close/>
                  <a:moveTo>
                    <a:pt x="128589" y="25400"/>
                  </a:moveTo>
                  <a:lnTo>
                    <a:pt x="149227" y="25400"/>
                  </a:lnTo>
                  <a:lnTo>
                    <a:pt x="149227" y="36513"/>
                  </a:lnTo>
                  <a:lnTo>
                    <a:pt x="128589" y="36513"/>
                  </a:lnTo>
                  <a:close/>
                  <a:moveTo>
                    <a:pt x="114300" y="9525"/>
                  </a:moveTo>
                  <a:lnTo>
                    <a:pt x="114300" y="279400"/>
                  </a:lnTo>
                  <a:lnTo>
                    <a:pt x="258763" y="279400"/>
                  </a:lnTo>
                  <a:lnTo>
                    <a:pt x="258763" y="9525"/>
                  </a:lnTo>
                  <a:close/>
                  <a:moveTo>
                    <a:pt x="103187" y="0"/>
                  </a:moveTo>
                  <a:lnTo>
                    <a:pt x="268288" y="0"/>
                  </a:lnTo>
                  <a:lnTo>
                    <a:pt x="268288" y="320676"/>
                  </a:lnTo>
                  <a:lnTo>
                    <a:pt x="279400" y="320676"/>
                  </a:lnTo>
                  <a:lnTo>
                    <a:pt x="279400" y="331788"/>
                  </a:lnTo>
                  <a:lnTo>
                    <a:pt x="0" y="331788"/>
                  </a:lnTo>
                  <a:lnTo>
                    <a:pt x="0" y="320676"/>
                  </a:lnTo>
                  <a:lnTo>
                    <a:pt x="9525" y="320676"/>
                  </a:lnTo>
                  <a:lnTo>
                    <a:pt x="9525" y="103188"/>
                  </a:lnTo>
                  <a:lnTo>
                    <a:pt x="103187" y="10318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nvGrpSpPr>
          <p:cNvPr id="31" name="千图PPT彼岸天：ID 8661124库_组合 30"/>
          <p:cNvGrpSpPr/>
          <p:nvPr>
            <p:custDataLst>
              <p:tags r:id="rId2"/>
            </p:custDataLst>
          </p:nvPr>
        </p:nvGrpSpPr>
        <p:grpSpPr>
          <a:xfrm>
            <a:off x="6178065" y="4780676"/>
            <a:ext cx="1613534" cy="1372989"/>
            <a:chOff x="5839398" y="4746810"/>
            <a:chExt cx="1613534" cy="1372989"/>
          </a:xfrm>
        </p:grpSpPr>
        <p:sp>
          <p:nvSpPr>
            <p:cNvPr id="12" name="任意多边形: 形状 11"/>
            <p:cNvSpPr/>
            <p:nvPr/>
          </p:nvSpPr>
          <p:spPr bwMode="auto">
            <a:xfrm>
              <a:off x="5839398" y="4746810"/>
              <a:ext cx="1613534" cy="1372989"/>
            </a:xfrm>
            <a:custGeom>
              <a:avLst/>
              <a:gdLst>
                <a:gd name="T0" fmla="*/ 653 w 1102"/>
                <a:gd name="T1" fmla="*/ 116 h 873"/>
                <a:gd name="T2" fmla="*/ 543 w 1102"/>
                <a:gd name="T3" fmla="*/ 0 h 873"/>
                <a:gd name="T4" fmla="*/ 433 w 1102"/>
                <a:gd name="T5" fmla="*/ 116 h 873"/>
                <a:gd name="T6" fmla="*/ 0 w 1102"/>
                <a:gd name="T7" fmla="*/ 116 h 873"/>
                <a:gd name="T8" fmla="*/ 0 w 1102"/>
                <a:gd name="T9" fmla="*/ 873 h 873"/>
                <a:gd name="T10" fmla="*/ 1102 w 1102"/>
                <a:gd name="T11" fmla="*/ 873 h 873"/>
                <a:gd name="T12" fmla="*/ 1102 w 1102"/>
                <a:gd name="T13" fmla="*/ 116 h 873"/>
                <a:gd name="T14" fmla="*/ 653 w 1102"/>
                <a:gd name="T15" fmla="*/ 116 h 8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2" h="873">
                  <a:moveTo>
                    <a:pt x="653" y="116"/>
                  </a:moveTo>
                  <a:lnTo>
                    <a:pt x="543" y="0"/>
                  </a:lnTo>
                  <a:lnTo>
                    <a:pt x="433" y="116"/>
                  </a:lnTo>
                  <a:lnTo>
                    <a:pt x="0" y="116"/>
                  </a:lnTo>
                  <a:lnTo>
                    <a:pt x="0" y="873"/>
                  </a:lnTo>
                  <a:lnTo>
                    <a:pt x="1102" y="873"/>
                  </a:lnTo>
                  <a:lnTo>
                    <a:pt x="1102" y="116"/>
                  </a:lnTo>
                  <a:lnTo>
                    <a:pt x="653" y="116"/>
                  </a:lnTo>
                  <a:close/>
                </a:path>
              </a:pathLst>
            </a:custGeom>
            <a:solidFill>
              <a:schemeClr val="accent5"/>
            </a:solidFill>
            <a:ln w="28575">
              <a:solidFill>
                <a:schemeClr val="bg1"/>
              </a:solidFill>
            </a:ln>
          </p:spPr>
          <p:txBody>
            <a:bodyPr anchor="ctr"/>
            <a:lstStyle/>
            <a:p>
              <a:pPr algn="ctr"/>
              <a:endParaRPr dirty="0">
                <a:latin typeface="Noto Sans S Chinese DemiLight" panose="020B0400000000000000" pitchFamily="34" charset="-122"/>
                <a:ea typeface="Noto Sans S Chinese DemiLight" panose="020B0400000000000000" pitchFamily="34" charset="-122"/>
              </a:endParaRPr>
            </a:p>
          </p:txBody>
        </p:sp>
        <p:sp>
          <p:nvSpPr>
            <p:cNvPr id="21" name="任意多边形: 形状 20"/>
            <p:cNvSpPr/>
            <p:nvPr/>
          </p:nvSpPr>
          <p:spPr bwMode="auto">
            <a:xfrm>
              <a:off x="6426386" y="5322302"/>
              <a:ext cx="437062" cy="343548"/>
            </a:xfrm>
            <a:custGeom>
              <a:avLst/>
              <a:gdLst>
                <a:gd name="connsiteX0" fmla="*/ 166556 w 338138"/>
                <a:gd name="connsiteY0" fmla="*/ 125413 h 306388"/>
                <a:gd name="connsiteX1" fmla="*/ 166556 w 338138"/>
                <a:gd name="connsiteY1" fmla="*/ 133351 h 306388"/>
                <a:gd name="connsiteX2" fmla="*/ 169070 w 338138"/>
                <a:gd name="connsiteY2" fmla="*/ 132028 h 306388"/>
                <a:gd name="connsiteX3" fmla="*/ 172840 w 338138"/>
                <a:gd name="connsiteY3" fmla="*/ 125413 h 306388"/>
                <a:gd name="connsiteX4" fmla="*/ 172840 w 338138"/>
                <a:gd name="connsiteY4" fmla="*/ 133351 h 306388"/>
                <a:gd name="connsiteX5" fmla="*/ 174097 w 338138"/>
                <a:gd name="connsiteY5" fmla="*/ 133351 h 306388"/>
                <a:gd name="connsiteX6" fmla="*/ 177867 w 338138"/>
                <a:gd name="connsiteY6" fmla="*/ 125413 h 306388"/>
                <a:gd name="connsiteX7" fmla="*/ 177867 w 338138"/>
                <a:gd name="connsiteY7" fmla="*/ 135997 h 306388"/>
                <a:gd name="connsiteX8" fmla="*/ 184151 w 338138"/>
                <a:gd name="connsiteY8" fmla="*/ 149226 h 306388"/>
                <a:gd name="connsiteX9" fmla="*/ 169070 w 338138"/>
                <a:gd name="connsiteY9" fmla="*/ 165101 h 306388"/>
                <a:gd name="connsiteX10" fmla="*/ 153988 w 338138"/>
                <a:gd name="connsiteY10" fmla="*/ 149226 h 306388"/>
                <a:gd name="connsiteX11" fmla="*/ 161529 w 338138"/>
                <a:gd name="connsiteY11" fmla="*/ 134674 h 306388"/>
                <a:gd name="connsiteX12" fmla="*/ 27738 w 338138"/>
                <a:gd name="connsiteY12" fmla="*/ 52388 h 306388"/>
                <a:gd name="connsiteX13" fmla="*/ 93780 w 338138"/>
                <a:gd name="connsiteY13" fmla="*/ 52388 h 306388"/>
                <a:gd name="connsiteX14" fmla="*/ 121518 w 338138"/>
                <a:gd name="connsiteY14" fmla="*/ 81341 h 306388"/>
                <a:gd name="connsiteX15" fmla="*/ 130764 w 338138"/>
                <a:gd name="connsiteY15" fmla="*/ 145829 h 306388"/>
                <a:gd name="connsiteX16" fmla="*/ 146614 w 338138"/>
                <a:gd name="connsiteY16" fmla="*/ 172150 h 306388"/>
                <a:gd name="connsiteX17" fmla="*/ 147935 w 338138"/>
                <a:gd name="connsiteY17" fmla="*/ 173466 h 306388"/>
                <a:gd name="connsiteX18" fmla="*/ 188882 w 338138"/>
                <a:gd name="connsiteY18" fmla="*/ 173466 h 306388"/>
                <a:gd name="connsiteX19" fmla="*/ 192844 w 338138"/>
                <a:gd name="connsiteY19" fmla="*/ 170834 h 306388"/>
                <a:gd name="connsiteX20" fmla="*/ 207374 w 338138"/>
                <a:gd name="connsiteY20" fmla="*/ 144513 h 306388"/>
                <a:gd name="connsiteX21" fmla="*/ 216620 w 338138"/>
                <a:gd name="connsiteY21" fmla="*/ 81341 h 306388"/>
                <a:gd name="connsiteX22" fmla="*/ 244358 w 338138"/>
                <a:gd name="connsiteY22" fmla="*/ 52388 h 306388"/>
                <a:gd name="connsiteX23" fmla="*/ 310400 w 338138"/>
                <a:gd name="connsiteY23" fmla="*/ 52388 h 306388"/>
                <a:gd name="connsiteX24" fmla="*/ 338138 w 338138"/>
                <a:gd name="connsiteY24" fmla="*/ 81341 h 306388"/>
                <a:gd name="connsiteX25" fmla="*/ 338138 w 338138"/>
                <a:gd name="connsiteY25" fmla="*/ 162937 h 306388"/>
                <a:gd name="connsiteX26" fmla="*/ 326250 w 338138"/>
                <a:gd name="connsiteY26" fmla="*/ 173466 h 306388"/>
                <a:gd name="connsiteX27" fmla="*/ 314363 w 338138"/>
                <a:gd name="connsiteY27" fmla="*/ 162937 h 306388"/>
                <a:gd name="connsiteX28" fmla="*/ 314363 w 338138"/>
                <a:gd name="connsiteY28" fmla="*/ 90554 h 306388"/>
                <a:gd name="connsiteX29" fmla="*/ 313042 w 338138"/>
                <a:gd name="connsiteY29" fmla="*/ 89237 h 306388"/>
                <a:gd name="connsiteX30" fmla="*/ 310400 w 338138"/>
                <a:gd name="connsiteY30" fmla="*/ 89237 h 306388"/>
                <a:gd name="connsiteX31" fmla="*/ 310400 w 338138"/>
                <a:gd name="connsiteY31" fmla="*/ 90554 h 306388"/>
                <a:gd name="connsiteX32" fmla="*/ 310400 w 338138"/>
                <a:gd name="connsiteY32" fmla="*/ 290595 h 306388"/>
                <a:gd name="connsiteX33" fmla="*/ 294550 w 338138"/>
                <a:gd name="connsiteY33" fmla="*/ 306388 h 306388"/>
                <a:gd name="connsiteX34" fmla="*/ 280021 w 338138"/>
                <a:gd name="connsiteY34" fmla="*/ 290595 h 306388"/>
                <a:gd name="connsiteX35" fmla="*/ 280021 w 338138"/>
                <a:gd name="connsiteY35" fmla="*/ 173466 h 306388"/>
                <a:gd name="connsiteX36" fmla="*/ 278700 w 338138"/>
                <a:gd name="connsiteY36" fmla="*/ 172150 h 306388"/>
                <a:gd name="connsiteX37" fmla="*/ 276058 w 338138"/>
                <a:gd name="connsiteY37" fmla="*/ 172150 h 306388"/>
                <a:gd name="connsiteX38" fmla="*/ 274737 w 338138"/>
                <a:gd name="connsiteY38" fmla="*/ 173466 h 306388"/>
                <a:gd name="connsiteX39" fmla="*/ 274737 w 338138"/>
                <a:gd name="connsiteY39" fmla="*/ 290595 h 306388"/>
                <a:gd name="connsiteX40" fmla="*/ 258887 w 338138"/>
                <a:gd name="connsiteY40" fmla="*/ 306388 h 306388"/>
                <a:gd name="connsiteX41" fmla="*/ 244358 w 338138"/>
                <a:gd name="connsiteY41" fmla="*/ 290595 h 306388"/>
                <a:gd name="connsiteX42" fmla="*/ 244358 w 338138"/>
                <a:gd name="connsiteY42" fmla="*/ 90554 h 306388"/>
                <a:gd name="connsiteX43" fmla="*/ 243037 w 338138"/>
                <a:gd name="connsiteY43" fmla="*/ 89237 h 306388"/>
                <a:gd name="connsiteX44" fmla="*/ 240395 w 338138"/>
                <a:gd name="connsiteY44" fmla="*/ 89237 h 306388"/>
                <a:gd name="connsiteX45" fmla="*/ 239074 w 338138"/>
                <a:gd name="connsiteY45" fmla="*/ 90554 h 306388"/>
                <a:gd name="connsiteX46" fmla="*/ 229828 w 338138"/>
                <a:gd name="connsiteY46" fmla="*/ 151093 h 306388"/>
                <a:gd name="connsiteX47" fmla="*/ 228507 w 338138"/>
                <a:gd name="connsiteY47" fmla="*/ 152409 h 306388"/>
                <a:gd name="connsiteX48" fmla="*/ 228507 w 338138"/>
                <a:gd name="connsiteY48" fmla="*/ 155041 h 306388"/>
                <a:gd name="connsiteX49" fmla="*/ 225866 w 338138"/>
                <a:gd name="connsiteY49" fmla="*/ 158989 h 306388"/>
                <a:gd name="connsiteX50" fmla="*/ 200769 w 338138"/>
                <a:gd name="connsiteY50" fmla="*/ 203735 h 306388"/>
                <a:gd name="connsiteX51" fmla="*/ 200769 w 338138"/>
                <a:gd name="connsiteY51" fmla="*/ 205051 h 306388"/>
                <a:gd name="connsiteX52" fmla="*/ 200769 w 338138"/>
                <a:gd name="connsiteY52" fmla="*/ 293228 h 306388"/>
                <a:gd name="connsiteX53" fmla="*/ 186240 w 338138"/>
                <a:gd name="connsiteY53" fmla="*/ 306388 h 306388"/>
                <a:gd name="connsiteX54" fmla="*/ 171711 w 338138"/>
                <a:gd name="connsiteY54" fmla="*/ 291912 h 306388"/>
                <a:gd name="connsiteX55" fmla="*/ 171711 w 338138"/>
                <a:gd name="connsiteY55" fmla="*/ 255062 h 306388"/>
                <a:gd name="connsiteX56" fmla="*/ 170390 w 338138"/>
                <a:gd name="connsiteY56" fmla="*/ 253746 h 306388"/>
                <a:gd name="connsiteX57" fmla="*/ 169069 w 338138"/>
                <a:gd name="connsiteY57" fmla="*/ 253746 h 306388"/>
                <a:gd name="connsiteX58" fmla="*/ 167748 w 338138"/>
                <a:gd name="connsiteY58" fmla="*/ 255062 h 306388"/>
                <a:gd name="connsiteX59" fmla="*/ 167748 w 338138"/>
                <a:gd name="connsiteY59" fmla="*/ 291912 h 306388"/>
                <a:gd name="connsiteX60" fmla="*/ 151898 w 338138"/>
                <a:gd name="connsiteY60" fmla="*/ 306388 h 306388"/>
                <a:gd name="connsiteX61" fmla="*/ 137369 w 338138"/>
                <a:gd name="connsiteY61" fmla="*/ 291912 h 306388"/>
                <a:gd name="connsiteX62" fmla="*/ 137369 w 338138"/>
                <a:gd name="connsiteY62" fmla="*/ 203735 h 306388"/>
                <a:gd name="connsiteX63" fmla="*/ 137369 w 338138"/>
                <a:gd name="connsiteY63" fmla="*/ 202419 h 306388"/>
                <a:gd name="connsiteX64" fmla="*/ 110951 w 338138"/>
                <a:gd name="connsiteY64" fmla="*/ 156357 h 306388"/>
                <a:gd name="connsiteX65" fmla="*/ 109631 w 338138"/>
                <a:gd name="connsiteY65" fmla="*/ 153725 h 306388"/>
                <a:gd name="connsiteX66" fmla="*/ 108310 w 338138"/>
                <a:gd name="connsiteY66" fmla="*/ 151093 h 306388"/>
                <a:gd name="connsiteX67" fmla="*/ 99064 w 338138"/>
                <a:gd name="connsiteY67" fmla="*/ 90554 h 306388"/>
                <a:gd name="connsiteX68" fmla="*/ 97743 w 338138"/>
                <a:gd name="connsiteY68" fmla="*/ 89237 h 306388"/>
                <a:gd name="connsiteX69" fmla="*/ 95101 w 338138"/>
                <a:gd name="connsiteY69" fmla="*/ 89237 h 306388"/>
                <a:gd name="connsiteX70" fmla="*/ 93780 w 338138"/>
                <a:gd name="connsiteY70" fmla="*/ 90554 h 306388"/>
                <a:gd name="connsiteX71" fmla="*/ 93780 w 338138"/>
                <a:gd name="connsiteY71" fmla="*/ 290595 h 306388"/>
                <a:gd name="connsiteX72" fmla="*/ 79251 w 338138"/>
                <a:gd name="connsiteY72" fmla="*/ 306388 h 306388"/>
                <a:gd name="connsiteX73" fmla="*/ 63401 w 338138"/>
                <a:gd name="connsiteY73" fmla="*/ 290595 h 306388"/>
                <a:gd name="connsiteX74" fmla="*/ 63401 w 338138"/>
                <a:gd name="connsiteY74" fmla="*/ 173466 h 306388"/>
                <a:gd name="connsiteX75" fmla="*/ 62080 w 338138"/>
                <a:gd name="connsiteY75" fmla="*/ 172150 h 306388"/>
                <a:gd name="connsiteX76" fmla="*/ 59438 w 338138"/>
                <a:gd name="connsiteY76" fmla="*/ 172150 h 306388"/>
                <a:gd name="connsiteX77" fmla="*/ 58117 w 338138"/>
                <a:gd name="connsiteY77" fmla="*/ 173466 h 306388"/>
                <a:gd name="connsiteX78" fmla="*/ 58117 w 338138"/>
                <a:gd name="connsiteY78" fmla="*/ 290595 h 306388"/>
                <a:gd name="connsiteX79" fmla="*/ 43588 w 338138"/>
                <a:gd name="connsiteY79" fmla="*/ 306388 h 306388"/>
                <a:gd name="connsiteX80" fmla="*/ 27738 w 338138"/>
                <a:gd name="connsiteY80" fmla="*/ 290595 h 306388"/>
                <a:gd name="connsiteX81" fmla="*/ 27738 w 338138"/>
                <a:gd name="connsiteY81" fmla="*/ 90554 h 306388"/>
                <a:gd name="connsiteX82" fmla="*/ 27738 w 338138"/>
                <a:gd name="connsiteY82" fmla="*/ 89237 h 306388"/>
                <a:gd name="connsiteX83" fmla="*/ 25096 w 338138"/>
                <a:gd name="connsiteY83" fmla="*/ 89237 h 306388"/>
                <a:gd name="connsiteX84" fmla="*/ 23775 w 338138"/>
                <a:gd name="connsiteY84" fmla="*/ 90554 h 306388"/>
                <a:gd name="connsiteX85" fmla="*/ 23775 w 338138"/>
                <a:gd name="connsiteY85" fmla="*/ 162937 h 306388"/>
                <a:gd name="connsiteX86" fmla="*/ 11888 w 338138"/>
                <a:gd name="connsiteY86" fmla="*/ 173466 h 306388"/>
                <a:gd name="connsiteX87" fmla="*/ 0 w 338138"/>
                <a:gd name="connsiteY87" fmla="*/ 162937 h 306388"/>
                <a:gd name="connsiteX88" fmla="*/ 0 w 338138"/>
                <a:gd name="connsiteY88" fmla="*/ 81341 h 306388"/>
                <a:gd name="connsiteX89" fmla="*/ 27738 w 338138"/>
                <a:gd name="connsiteY89" fmla="*/ 52388 h 306388"/>
                <a:gd name="connsiteX90" fmla="*/ 276225 w 338138"/>
                <a:gd name="connsiteY90" fmla="*/ 0 h 306388"/>
                <a:gd name="connsiteX91" fmla="*/ 298450 w 338138"/>
                <a:gd name="connsiteY91" fmla="*/ 22225 h 306388"/>
                <a:gd name="connsiteX92" fmla="*/ 276225 w 338138"/>
                <a:gd name="connsiteY92" fmla="*/ 44450 h 306388"/>
                <a:gd name="connsiteX93" fmla="*/ 254000 w 338138"/>
                <a:gd name="connsiteY93" fmla="*/ 22225 h 306388"/>
                <a:gd name="connsiteX94" fmla="*/ 276225 w 338138"/>
                <a:gd name="connsiteY94" fmla="*/ 0 h 306388"/>
                <a:gd name="connsiteX95" fmla="*/ 61119 w 338138"/>
                <a:gd name="connsiteY95" fmla="*/ 0 h 306388"/>
                <a:gd name="connsiteX96" fmla="*/ 84138 w 338138"/>
                <a:gd name="connsiteY96" fmla="*/ 22225 h 306388"/>
                <a:gd name="connsiteX97" fmla="*/ 61119 w 338138"/>
                <a:gd name="connsiteY97" fmla="*/ 44450 h 306388"/>
                <a:gd name="connsiteX98" fmla="*/ 38100 w 338138"/>
                <a:gd name="connsiteY98" fmla="*/ 22225 h 306388"/>
                <a:gd name="connsiteX99" fmla="*/ 61119 w 338138"/>
                <a:gd name="connsiteY99"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38138" h="306388">
                  <a:moveTo>
                    <a:pt x="166556" y="125413"/>
                  </a:moveTo>
                  <a:cubicBezTo>
                    <a:pt x="166556" y="125413"/>
                    <a:pt x="166556" y="125413"/>
                    <a:pt x="166556" y="133351"/>
                  </a:cubicBezTo>
                  <a:cubicBezTo>
                    <a:pt x="167813" y="133351"/>
                    <a:pt x="167813" y="133351"/>
                    <a:pt x="169070" y="132028"/>
                  </a:cubicBezTo>
                  <a:cubicBezTo>
                    <a:pt x="169070" y="132028"/>
                    <a:pt x="169070" y="132028"/>
                    <a:pt x="172840" y="125413"/>
                  </a:cubicBezTo>
                  <a:cubicBezTo>
                    <a:pt x="172840" y="125413"/>
                    <a:pt x="172840" y="125413"/>
                    <a:pt x="172840" y="133351"/>
                  </a:cubicBezTo>
                  <a:cubicBezTo>
                    <a:pt x="172840" y="133351"/>
                    <a:pt x="172840" y="133351"/>
                    <a:pt x="174097" y="133351"/>
                  </a:cubicBezTo>
                  <a:cubicBezTo>
                    <a:pt x="174097" y="133351"/>
                    <a:pt x="174097" y="133351"/>
                    <a:pt x="177867" y="125413"/>
                  </a:cubicBezTo>
                  <a:cubicBezTo>
                    <a:pt x="177867" y="125413"/>
                    <a:pt x="177867" y="125413"/>
                    <a:pt x="177867" y="135997"/>
                  </a:cubicBezTo>
                  <a:cubicBezTo>
                    <a:pt x="181637" y="138643"/>
                    <a:pt x="184151" y="143934"/>
                    <a:pt x="184151" y="149226"/>
                  </a:cubicBezTo>
                  <a:cubicBezTo>
                    <a:pt x="184151" y="158487"/>
                    <a:pt x="177867" y="165101"/>
                    <a:pt x="169070" y="165101"/>
                  </a:cubicBezTo>
                  <a:cubicBezTo>
                    <a:pt x="160272" y="165101"/>
                    <a:pt x="153988" y="158487"/>
                    <a:pt x="153988" y="149226"/>
                  </a:cubicBezTo>
                  <a:cubicBezTo>
                    <a:pt x="153988" y="142611"/>
                    <a:pt x="156502" y="137320"/>
                    <a:pt x="161529" y="134674"/>
                  </a:cubicBezTo>
                  <a:close/>
                  <a:moveTo>
                    <a:pt x="27738" y="52388"/>
                  </a:moveTo>
                  <a:cubicBezTo>
                    <a:pt x="27738" y="52388"/>
                    <a:pt x="27738" y="52388"/>
                    <a:pt x="93780" y="52388"/>
                  </a:cubicBezTo>
                  <a:cubicBezTo>
                    <a:pt x="109631" y="52388"/>
                    <a:pt x="120197" y="65548"/>
                    <a:pt x="121518" y="81341"/>
                  </a:cubicBezTo>
                  <a:cubicBezTo>
                    <a:pt x="121518" y="81341"/>
                    <a:pt x="128123" y="127404"/>
                    <a:pt x="130764" y="145829"/>
                  </a:cubicBezTo>
                  <a:cubicBezTo>
                    <a:pt x="134727" y="151093"/>
                    <a:pt x="146614" y="172150"/>
                    <a:pt x="146614" y="172150"/>
                  </a:cubicBezTo>
                  <a:cubicBezTo>
                    <a:pt x="146614" y="172150"/>
                    <a:pt x="147935" y="173466"/>
                    <a:pt x="147935" y="173466"/>
                  </a:cubicBezTo>
                  <a:cubicBezTo>
                    <a:pt x="147935" y="173466"/>
                    <a:pt x="147935" y="173466"/>
                    <a:pt x="188882" y="173466"/>
                  </a:cubicBezTo>
                  <a:cubicBezTo>
                    <a:pt x="190203" y="173466"/>
                    <a:pt x="191524" y="172150"/>
                    <a:pt x="192844" y="170834"/>
                  </a:cubicBezTo>
                  <a:cubicBezTo>
                    <a:pt x="192844" y="170834"/>
                    <a:pt x="192844" y="170834"/>
                    <a:pt x="207374" y="144513"/>
                  </a:cubicBezTo>
                  <a:cubicBezTo>
                    <a:pt x="208695" y="127404"/>
                    <a:pt x="216620" y="81341"/>
                    <a:pt x="216620" y="81341"/>
                  </a:cubicBezTo>
                  <a:cubicBezTo>
                    <a:pt x="217941" y="64232"/>
                    <a:pt x="228507" y="52388"/>
                    <a:pt x="244358" y="52388"/>
                  </a:cubicBezTo>
                  <a:cubicBezTo>
                    <a:pt x="244358" y="52388"/>
                    <a:pt x="244358" y="52388"/>
                    <a:pt x="310400" y="52388"/>
                  </a:cubicBezTo>
                  <a:cubicBezTo>
                    <a:pt x="326250" y="52388"/>
                    <a:pt x="338138" y="65548"/>
                    <a:pt x="338138" y="81341"/>
                  </a:cubicBezTo>
                  <a:cubicBezTo>
                    <a:pt x="338138" y="82657"/>
                    <a:pt x="338138" y="161621"/>
                    <a:pt x="338138" y="162937"/>
                  </a:cubicBezTo>
                  <a:cubicBezTo>
                    <a:pt x="338138" y="168202"/>
                    <a:pt x="332855" y="173466"/>
                    <a:pt x="326250" y="173466"/>
                  </a:cubicBezTo>
                  <a:cubicBezTo>
                    <a:pt x="319646" y="173466"/>
                    <a:pt x="314363" y="168202"/>
                    <a:pt x="314363" y="162937"/>
                  </a:cubicBezTo>
                  <a:cubicBezTo>
                    <a:pt x="314363" y="162937"/>
                    <a:pt x="314363" y="90554"/>
                    <a:pt x="314363" y="90554"/>
                  </a:cubicBezTo>
                  <a:cubicBezTo>
                    <a:pt x="314363" y="90554"/>
                    <a:pt x="314363" y="89237"/>
                    <a:pt x="313042" y="89237"/>
                  </a:cubicBezTo>
                  <a:cubicBezTo>
                    <a:pt x="313042" y="89237"/>
                    <a:pt x="313042" y="89237"/>
                    <a:pt x="310400" y="89237"/>
                  </a:cubicBezTo>
                  <a:cubicBezTo>
                    <a:pt x="310400" y="89237"/>
                    <a:pt x="310400" y="90554"/>
                    <a:pt x="310400" y="90554"/>
                  </a:cubicBezTo>
                  <a:cubicBezTo>
                    <a:pt x="310400" y="90554"/>
                    <a:pt x="310400" y="90554"/>
                    <a:pt x="310400" y="290595"/>
                  </a:cubicBezTo>
                  <a:cubicBezTo>
                    <a:pt x="310400" y="299808"/>
                    <a:pt x="302475" y="306388"/>
                    <a:pt x="294550" y="306388"/>
                  </a:cubicBezTo>
                  <a:cubicBezTo>
                    <a:pt x="286625" y="306388"/>
                    <a:pt x="280021" y="299808"/>
                    <a:pt x="280021" y="290595"/>
                  </a:cubicBezTo>
                  <a:cubicBezTo>
                    <a:pt x="280021" y="290595"/>
                    <a:pt x="280021" y="290595"/>
                    <a:pt x="280021" y="173466"/>
                  </a:cubicBezTo>
                  <a:cubicBezTo>
                    <a:pt x="280021" y="172150"/>
                    <a:pt x="278700" y="172150"/>
                    <a:pt x="278700" y="172150"/>
                  </a:cubicBezTo>
                  <a:cubicBezTo>
                    <a:pt x="278700" y="172150"/>
                    <a:pt x="278700" y="172150"/>
                    <a:pt x="276058" y="172150"/>
                  </a:cubicBezTo>
                  <a:cubicBezTo>
                    <a:pt x="274737" y="172150"/>
                    <a:pt x="274737" y="172150"/>
                    <a:pt x="274737" y="173466"/>
                  </a:cubicBezTo>
                  <a:cubicBezTo>
                    <a:pt x="274737" y="173466"/>
                    <a:pt x="274737" y="173466"/>
                    <a:pt x="274737" y="290595"/>
                  </a:cubicBezTo>
                  <a:cubicBezTo>
                    <a:pt x="274737" y="299808"/>
                    <a:pt x="268133" y="306388"/>
                    <a:pt x="258887" y="306388"/>
                  </a:cubicBezTo>
                  <a:cubicBezTo>
                    <a:pt x="250962" y="306388"/>
                    <a:pt x="244358" y="299808"/>
                    <a:pt x="244358" y="290595"/>
                  </a:cubicBezTo>
                  <a:cubicBezTo>
                    <a:pt x="244358" y="290595"/>
                    <a:pt x="244358" y="290595"/>
                    <a:pt x="244358" y="90554"/>
                  </a:cubicBezTo>
                  <a:cubicBezTo>
                    <a:pt x="244358" y="90554"/>
                    <a:pt x="244358" y="89237"/>
                    <a:pt x="243037" y="89237"/>
                  </a:cubicBezTo>
                  <a:cubicBezTo>
                    <a:pt x="243037" y="89237"/>
                    <a:pt x="243037" y="89237"/>
                    <a:pt x="240395" y="89237"/>
                  </a:cubicBezTo>
                  <a:cubicBezTo>
                    <a:pt x="240395" y="89237"/>
                    <a:pt x="239074" y="90554"/>
                    <a:pt x="239074" y="90554"/>
                  </a:cubicBezTo>
                  <a:cubicBezTo>
                    <a:pt x="239074" y="90554"/>
                    <a:pt x="239074" y="90554"/>
                    <a:pt x="229828" y="151093"/>
                  </a:cubicBezTo>
                  <a:cubicBezTo>
                    <a:pt x="229828" y="152409"/>
                    <a:pt x="229828" y="152409"/>
                    <a:pt x="228507" y="152409"/>
                  </a:cubicBezTo>
                  <a:cubicBezTo>
                    <a:pt x="228507" y="153725"/>
                    <a:pt x="228507" y="155041"/>
                    <a:pt x="228507" y="155041"/>
                  </a:cubicBezTo>
                  <a:cubicBezTo>
                    <a:pt x="227187" y="155041"/>
                    <a:pt x="227187" y="157673"/>
                    <a:pt x="225866" y="158989"/>
                  </a:cubicBezTo>
                  <a:cubicBezTo>
                    <a:pt x="219261" y="170834"/>
                    <a:pt x="200769" y="203735"/>
                    <a:pt x="200769" y="203735"/>
                  </a:cubicBezTo>
                  <a:cubicBezTo>
                    <a:pt x="200769" y="203735"/>
                    <a:pt x="200769" y="205051"/>
                    <a:pt x="200769" y="205051"/>
                  </a:cubicBezTo>
                  <a:cubicBezTo>
                    <a:pt x="200769" y="205051"/>
                    <a:pt x="200769" y="291912"/>
                    <a:pt x="200769" y="293228"/>
                  </a:cubicBezTo>
                  <a:cubicBezTo>
                    <a:pt x="199449" y="299808"/>
                    <a:pt x="192844" y="306388"/>
                    <a:pt x="186240" y="306388"/>
                  </a:cubicBezTo>
                  <a:cubicBezTo>
                    <a:pt x="178315" y="306388"/>
                    <a:pt x="171711" y="299808"/>
                    <a:pt x="171711" y="291912"/>
                  </a:cubicBezTo>
                  <a:cubicBezTo>
                    <a:pt x="171711" y="291912"/>
                    <a:pt x="171711" y="291912"/>
                    <a:pt x="171711" y="255062"/>
                  </a:cubicBezTo>
                  <a:cubicBezTo>
                    <a:pt x="171711" y="255062"/>
                    <a:pt x="171711" y="253746"/>
                    <a:pt x="170390" y="253746"/>
                  </a:cubicBezTo>
                  <a:cubicBezTo>
                    <a:pt x="170390" y="253746"/>
                    <a:pt x="170390" y="253746"/>
                    <a:pt x="169069" y="253746"/>
                  </a:cubicBezTo>
                  <a:cubicBezTo>
                    <a:pt x="167748" y="253746"/>
                    <a:pt x="167748" y="255062"/>
                    <a:pt x="167748" y="255062"/>
                  </a:cubicBezTo>
                  <a:cubicBezTo>
                    <a:pt x="167748" y="255062"/>
                    <a:pt x="167748" y="255062"/>
                    <a:pt x="167748" y="291912"/>
                  </a:cubicBezTo>
                  <a:cubicBezTo>
                    <a:pt x="167748" y="299808"/>
                    <a:pt x="159823" y="306388"/>
                    <a:pt x="151898" y="306388"/>
                  </a:cubicBezTo>
                  <a:cubicBezTo>
                    <a:pt x="143973" y="306388"/>
                    <a:pt x="137369" y="299808"/>
                    <a:pt x="137369" y="291912"/>
                  </a:cubicBezTo>
                  <a:cubicBezTo>
                    <a:pt x="137369" y="291912"/>
                    <a:pt x="137369" y="291912"/>
                    <a:pt x="137369" y="203735"/>
                  </a:cubicBezTo>
                  <a:cubicBezTo>
                    <a:pt x="137369" y="203735"/>
                    <a:pt x="137369" y="202419"/>
                    <a:pt x="137369" y="202419"/>
                  </a:cubicBezTo>
                  <a:cubicBezTo>
                    <a:pt x="137369" y="202419"/>
                    <a:pt x="137369" y="202419"/>
                    <a:pt x="110951" y="156357"/>
                  </a:cubicBezTo>
                  <a:cubicBezTo>
                    <a:pt x="109631" y="155041"/>
                    <a:pt x="109631" y="155041"/>
                    <a:pt x="109631" y="153725"/>
                  </a:cubicBezTo>
                  <a:cubicBezTo>
                    <a:pt x="109631" y="152409"/>
                    <a:pt x="108310" y="151093"/>
                    <a:pt x="108310" y="151093"/>
                  </a:cubicBezTo>
                  <a:cubicBezTo>
                    <a:pt x="106989" y="141880"/>
                    <a:pt x="99064" y="90554"/>
                    <a:pt x="99064" y="90554"/>
                  </a:cubicBezTo>
                  <a:cubicBezTo>
                    <a:pt x="99064" y="90554"/>
                    <a:pt x="97743" y="89237"/>
                    <a:pt x="97743" y="89237"/>
                  </a:cubicBezTo>
                  <a:cubicBezTo>
                    <a:pt x="97743" y="89237"/>
                    <a:pt x="97743" y="89237"/>
                    <a:pt x="95101" y="89237"/>
                  </a:cubicBezTo>
                  <a:cubicBezTo>
                    <a:pt x="93780" y="89237"/>
                    <a:pt x="93780" y="90554"/>
                    <a:pt x="93780" y="90554"/>
                  </a:cubicBezTo>
                  <a:cubicBezTo>
                    <a:pt x="93780" y="90554"/>
                    <a:pt x="93780" y="90554"/>
                    <a:pt x="93780" y="290595"/>
                  </a:cubicBezTo>
                  <a:cubicBezTo>
                    <a:pt x="93780" y="299808"/>
                    <a:pt x="87176" y="306388"/>
                    <a:pt x="79251" y="306388"/>
                  </a:cubicBezTo>
                  <a:cubicBezTo>
                    <a:pt x="70005" y="306388"/>
                    <a:pt x="63401" y="299808"/>
                    <a:pt x="63401" y="290595"/>
                  </a:cubicBezTo>
                  <a:cubicBezTo>
                    <a:pt x="63401" y="290595"/>
                    <a:pt x="63401" y="290595"/>
                    <a:pt x="63401" y="173466"/>
                  </a:cubicBezTo>
                  <a:cubicBezTo>
                    <a:pt x="63401" y="172150"/>
                    <a:pt x="63401" y="172150"/>
                    <a:pt x="62080" y="172150"/>
                  </a:cubicBezTo>
                  <a:cubicBezTo>
                    <a:pt x="62080" y="172150"/>
                    <a:pt x="62080" y="172150"/>
                    <a:pt x="59438" y="172150"/>
                  </a:cubicBezTo>
                  <a:cubicBezTo>
                    <a:pt x="59438" y="172150"/>
                    <a:pt x="58117" y="172150"/>
                    <a:pt x="58117" y="173466"/>
                  </a:cubicBezTo>
                  <a:cubicBezTo>
                    <a:pt x="58117" y="173466"/>
                    <a:pt x="58117" y="173466"/>
                    <a:pt x="58117" y="290595"/>
                  </a:cubicBezTo>
                  <a:cubicBezTo>
                    <a:pt x="58117" y="299808"/>
                    <a:pt x="51513" y="306388"/>
                    <a:pt x="43588" y="306388"/>
                  </a:cubicBezTo>
                  <a:cubicBezTo>
                    <a:pt x="35663" y="306388"/>
                    <a:pt x="27738" y="299808"/>
                    <a:pt x="27738" y="290595"/>
                  </a:cubicBezTo>
                  <a:cubicBezTo>
                    <a:pt x="27738" y="290595"/>
                    <a:pt x="27738" y="290595"/>
                    <a:pt x="27738" y="90554"/>
                  </a:cubicBezTo>
                  <a:cubicBezTo>
                    <a:pt x="27738" y="90554"/>
                    <a:pt x="27738" y="89237"/>
                    <a:pt x="27738" y="89237"/>
                  </a:cubicBezTo>
                  <a:cubicBezTo>
                    <a:pt x="27738" y="89237"/>
                    <a:pt x="27738" y="89237"/>
                    <a:pt x="25096" y="89237"/>
                  </a:cubicBezTo>
                  <a:cubicBezTo>
                    <a:pt x="23775" y="89237"/>
                    <a:pt x="23775" y="90554"/>
                    <a:pt x="23775" y="90554"/>
                  </a:cubicBezTo>
                  <a:cubicBezTo>
                    <a:pt x="23775" y="90554"/>
                    <a:pt x="23775" y="162937"/>
                    <a:pt x="23775" y="162937"/>
                  </a:cubicBezTo>
                  <a:cubicBezTo>
                    <a:pt x="23775" y="168202"/>
                    <a:pt x="18492" y="173466"/>
                    <a:pt x="11888" y="173466"/>
                  </a:cubicBezTo>
                  <a:cubicBezTo>
                    <a:pt x="5283" y="173466"/>
                    <a:pt x="0" y="168202"/>
                    <a:pt x="0" y="162937"/>
                  </a:cubicBezTo>
                  <a:cubicBezTo>
                    <a:pt x="0" y="162937"/>
                    <a:pt x="0" y="162937"/>
                    <a:pt x="0" y="81341"/>
                  </a:cubicBezTo>
                  <a:cubicBezTo>
                    <a:pt x="0" y="65548"/>
                    <a:pt x="11888" y="52388"/>
                    <a:pt x="27738" y="52388"/>
                  </a:cubicBezTo>
                  <a:close/>
                  <a:moveTo>
                    <a:pt x="276225" y="0"/>
                  </a:moveTo>
                  <a:cubicBezTo>
                    <a:pt x="288500" y="0"/>
                    <a:pt x="298450" y="9950"/>
                    <a:pt x="298450" y="22225"/>
                  </a:cubicBezTo>
                  <a:cubicBezTo>
                    <a:pt x="298450" y="34500"/>
                    <a:pt x="288500" y="44450"/>
                    <a:pt x="276225" y="44450"/>
                  </a:cubicBezTo>
                  <a:cubicBezTo>
                    <a:pt x="263950" y="44450"/>
                    <a:pt x="254000" y="34500"/>
                    <a:pt x="254000" y="22225"/>
                  </a:cubicBezTo>
                  <a:cubicBezTo>
                    <a:pt x="254000" y="9950"/>
                    <a:pt x="263950" y="0"/>
                    <a:pt x="276225" y="0"/>
                  </a:cubicBezTo>
                  <a:close/>
                  <a:moveTo>
                    <a:pt x="61119" y="0"/>
                  </a:moveTo>
                  <a:cubicBezTo>
                    <a:pt x="73832" y="0"/>
                    <a:pt x="84138" y="9950"/>
                    <a:pt x="84138" y="22225"/>
                  </a:cubicBezTo>
                  <a:cubicBezTo>
                    <a:pt x="84138" y="34500"/>
                    <a:pt x="73832" y="44450"/>
                    <a:pt x="61119" y="44450"/>
                  </a:cubicBezTo>
                  <a:cubicBezTo>
                    <a:pt x="48406" y="44450"/>
                    <a:pt x="38100" y="34500"/>
                    <a:pt x="38100" y="22225"/>
                  </a:cubicBezTo>
                  <a:cubicBezTo>
                    <a:pt x="38100" y="9950"/>
                    <a:pt x="48406" y="0"/>
                    <a:pt x="61119" y="0"/>
                  </a:cubicBezTo>
                  <a:close/>
                </a:path>
              </a:pathLst>
            </a:custGeom>
            <a:solidFill>
              <a:schemeClr val="bg1"/>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nvGrpSpPr>
          <p:cNvPr id="33" name="千图PPT彼岸天：ID 8661124库_组合 32"/>
          <p:cNvGrpSpPr/>
          <p:nvPr>
            <p:custDataLst>
              <p:tags r:id="rId3"/>
            </p:custDataLst>
          </p:nvPr>
        </p:nvGrpSpPr>
        <p:grpSpPr>
          <a:xfrm>
            <a:off x="6178065" y="2433770"/>
            <a:ext cx="1613534" cy="1369844"/>
            <a:chOff x="5839398" y="2399904"/>
            <a:chExt cx="1613534" cy="1369844"/>
          </a:xfrm>
        </p:grpSpPr>
        <p:sp>
          <p:nvSpPr>
            <p:cNvPr id="10" name="任意多边形: 形状 9"/>
            <p:cNvSpPr/>
            <p:nvPr/>
          </p:nvSpPr>
          <p:spPr bwMode="auto">
            <a:xfrm>
              <a:off x="5839398" y="2399904"/>
              <a:ext cx="1613534" cy="1369844"/>
            </a:xfrm>
            <a:custGeom>
              <a:avLst/>
              <a:gdLst>
                <a:gd name="T0" fmla="*/ 653 w 1102"/>
                <a:gd name="T1" fmla="*/ 115 h 871"/>
                <a:gd name="T2" fmla="*/ 543 w 1102"/>
                <a:gd name="T3" fmla="*/ 0 h 871"/>
                <a:gd name="T4" fmla="*/ 433 w 1102"/>
                <a:gd name="T5" fmla="*/ 115 h 871"/>
                <a:gd name="T6" fmla="*/ 0 w 1102"/>
                <a:gd name="T7" fmla="*/ 115 h 871"/>
                <a:gd name="T8" fmla="*/ 0 w 1102"/>
                <a:gd name="T9" fmla="*/ 871 h 871"/>
                <a:gd name="T10" fmla="*/ 1102 w 1102"/>
                <a:gd name="T11" fmla="*/ 871 h 871"/>
                <a:gd name="T12" fmla="*/ 1102 w 1102"/>
                <a:gd name="T13" fmla="*/ 115 h 871"/>
                <a:gd name="T14" fmla="*/ 653 w 1102"/>
                <a:gd name="T15" fmla="*/ 115 h 8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2" h="871">
                  <a:moveTo>
                    <a:pt x="653" y="115"/>
                  </a:moveTo>
                  <a:lnTo>
                    <a:pt x="543" y="0"/>
                  </a:lnTo>
                  <a:lnTo>
                    <a:pt x="433" y="115"/>
                  </a:lnTo>
                  <a:lnTo>
                    <a:pt x="0" y="115"/>
                  </a:lnTo>
                  <a:lnTo>
                    <a:pt x="0" y="871"/>
                  </a:lnTo>
                  <a:lnTo>
                    <a:pt x="1102" y="871"/>
                  </a:lnTo>
                  <a:lnTo>
                    <a:pt x="1102" y="115"/>
                  </a:lnTo>
                  <a:lnTo>
                    <a:pt x="653" y="115"/>
                  </a:lnTo>
                  <a:close/>
                </a:path>
              </a:pathLst>
            </a:custGeom>
            <a:solidFill>
              <a:schemeClr val="accent5"/>
            </a:solidFill>
            <a:ln w="28575">
              <a:solidFill>
                <a:schemeClr val="bg1"/>
              </a:solidFill>
            </a:ln>
          </p:spPr>
          <p:txBody>
            <a:bodyPr anchor="ctr"/>
            <a:lstStyle/>
            <a:p>
              <a:pPr algn="ctr"/>
              <a:endParaRPr dirty="0">
                <a:latin typeface="Noto Sans S Chinese DemiLight" panose="020B0400000000000000" pitchFamily="34" charset="-122"/>
                <a:ea typeface="Noto Sans S Chinese DemiLight" panose="020B0400000000000000" pitchFamily="34" charset="-122"/>
              </a:endParaRPr>
            </a:p>
          </p:txBody>
        </p:sp>
        <p:sp>
          <p:nvSpPr>
            <p:cNvPr id="22" name="任意多边形: 形状 21"/>
            <p:cNvSpPr/>
            <p:nvPr/>
          </p:nvSpPr>
          <p:spPr bwMode="auto">
            <a:xfrm>
              <a:off x="6426389" y="2976698"/>
              <a:ext cx="437062" cy="343548"/>
            </a:xfrm>
            <a:custGeom>
              <a:avLst/>
              <a:gdLst>
                <a:gd name="connsiteX0" fmla="*/ 166556 w 338138"/>
                <a:gd name="connsiteY0" fmla="*/ 125413 h 306388"/>
                <a:gd name="connsiteX1" fmla="*/ 166556 w 338138"/>
                <a:gd name="connsiteY1" fmla="*/ 133351 h 306388"/>
                <a:gd name="connsiteX2" fmla="*/ 169070 w 338138"/>
                <a:gd name="connsiteY2" fmla="*/ 132028 h 306388"/>
                <a:gd name="connsiteX3" fmla="*/ 172840 w 338138"/>
                <a:gd name="connsiteY3" fmla="*/ 125413 h 306388"/>
                <a:gd name="connsiteX4" fmla="*/ 172840 w 338138"/>
                <a:gd name="connsiteY4" fmla="*/ 133351 h 306388"/>
                <a:gd name="connsiteX5" fmla="*/ 174097 w 338138"/>
                <a:gd name="connsiteY5" fmla="*/ 133351 h 306388"/>
                <a:gd name="connsiteX6" fmla="*/ 177867 w 338138"/>
                <a:gd name="connsiteY6" fmla="*/ 125413 h 306388"/>
                <a:gd name="connsiteX7" fmla="*/ 177867 w 338138"/>
                <a:gd name="connsiteY7" fmla="*/ 135997 h 306388"/>
                <a:gd name="connsiteX8" fmla="*/ 184151 w 338138"/>
                <a:gd name="connsiteY8" fmla="*/ 149226 h 306388"/>
                <a:gd name="connsiteX9" fmla="*/ 169070 w 338138"/>
                <a:gd name="connsiteY9" fmla="*/ 165101 h 306388"/>
                <a:gd name="connsiteX10" fmla="*/ 153988 w 338138"/>
                <a:gd name="connsiteY10" fmla="*/ 149226 h 306388"/>
                <a:gd name="connsiteX11" fmla="*/ 161529 w 338138"/>
                <a:gd name="connsiteY11" fmla="*/ 134674 h 306388"/>
                <a:gd name="connsiteX12" fmla="*/ 27738 w 338138"/>
                <a:gd name="connsiteY12" fmla="*/ 52388 h 306388"/>
                <a:gd name="connsiteX13" fmla="*/ 93780 w 338138"/>
                <a:gd name="connsiteY13" fmla="*/ 52388 h 306388"/>
                <a:gd name="connsiteX14" fmla="*/ 121518 w 338138"/>
                <a:gd name="connsiteY14" fmla="*/ 81341 h 306388"/>
                <a:gd name="connsiteX15" fmla="*/ 130764 w 338138"/>
                <a:gd name="connsiteY15" fmla="*/ 145829 h 306388"/>
                <a:gd name="connsiteX16" fmla="*/ 146614 w 338138"/>
                <a:gd name="connsiteY16" fmla="*/ 172150 h 306388"/>
                <a:gd name="connsiteX17" fmla="*/ 147935 w 338138"/>
                <a:gd name="connsiteY17" fmla="*/ 173466 h 306388"/>
                <a:gd name="connsiteX18" fmla="*/ 188882 w 338138"/>
                <a:gd name="connsiteY18" fmla="*/ 173466 h 306388"/>
                <a:gd name="connsiteX19" fmla="*/ 192844 w 338138"/>
                <a:gd name="connsiteY19" fmla="*/ 170834 h 306388"/>
                <a:gd name="connsiteX20" fmla="*/ 207374 w 338138"/>
                <a:gd name="connsiteY20" fmla="*/ 144513 h 306388"/>
                <a:gd name="connsiteX21" fmla="*/ 216620 w 338138"/>
                <a:gd name="connsiteY21" fmla="*/ 81341 h 306388"/>
                <a:gd name="connsiteX22" fmla="*/ 244358 w 338138"/>
                <a:gd name="connsiteY22" fmla="*/ 52388 h 306388"/>
                <a:gd name="connsiteX23" fmla="*/ 310400 w 338138"/>
                <a:gd name="connsiteY23" fmla="*/ 52388 h 306388"/>
                <a:gd name="connsiteX24" fmla="*/ 338138 w 338138"/>
                <a:gd name="connsiteY24" fmla="*/ 81341 h 306388"/>
                <a:gd name="connsiteX25" fmla="*/ 338138 w 338138"/>
                <a:gd name="connsiteY25" fmla="*/ 162937 h 306388"/>
                <a:gd name="connsiteX26" fmla="*/ 326250 w 338138"/>
                <a:gd name="connsiteY26" fmla="*/ 173466 h 306388"/>
                <a:gd name="connsiteX27" fmla="*/ 314363 w 338138"/>
                <a:gd name="connsiteY27" fmla="*/ 162937 h 306388"/>
                <a:gd name="connsiteX28" fmla="*/ 314363 w 338138"/>
                <a:gd name="connsiteY28" fmla="*/ 90554 h 306388"/>
                <a:gd name="connsiteX29" fmla="*/ 313042 w 338138"/>
                <a:gd name="connsiteY29" fmla="*/ 89237 h 306388"/>
                <a:gd name="connsiteX30" fmla="*/ 310400 w 338138"/>
                <a:gd name="connsiteY30" fmla="*/ 89237 h 306388"/>
                <a:gd name="connsiteX31" fmla="*/ 310400 w 338138"/>
                <a:gd name="connsiteY31" fmla="*/ 90554 h 306388"/>
                <a:gd name="connsiteX32" fmla="*/ 310400 w 338138"/>
                <a:gd name="connsiteY32" fmla="*/ 290595 h 306388"/>
                <a:gd name="connsiteX33" fmla="*/ 294550 w 338138"/>
                <a:gd name="connsiteY33" fmla="*/ 306388 h 306388"/>
                <a:gd name="connsiteX34" fmla="*/ 280021 w 338138"/>
                <a:gd name="connsiteY34" fmla="*/ 290595 h 306388"/>
                <a:gd name="connsiteX35" fmla="*/ 280021 w 338138"/>
                <a:gd name="connsiteY35" fmla="*/ 173466 h 306388"/>
                <a:gd name="connsiteX36" fmla="*/ 278700 w 338138"/>
                <a:gd name="connsiteY36" fmla="*/ 172150 h 306388"/>
                <a:gd name="connsiteX37" fmla="*/ 276058 w 338138"/>
                <a:gd name="connsiteY37" fmla="*/ 172150 h 306388"/>
                <a:gd name="connsiteX38" fmla="*/ 274737 w 338138"/>
                <a:gd name="connsiteY38" fmla="*/ 173466 h 306388"/>
                <a:gd name="connsiteX39" fmla="*/ 274737 w 338138"/>
                <a:gd name="connsiteY39" fmla="*/ 290595 h 306388"/>
                <a:gd name="connsiteX40" fmla="*/ 258887 w 338138"/>
                <a:gd name="connsiteY40" fmla="*/ 306388 h 306388"/>
                <a:gd name="connsiteX41" fmla="*/ 244358 w 338138"/>
                <a:gd name="connsiteY41" fmla="*/ 290595 h 306388"/>
                <a:gd name="connsiteX42" fmla="*/ 244358 w 338138"/>
                <a:gd name="connsiteY42" fmla="*/ 90554 h 306388"/>
                <a:gd name="connsiteX43" fmla="*/ 243037 w 338138"/>
                <a:gd name="connsiteY43" fmla="*/ 89237 h 306388"/>
                <a:gd name="connsiteX44" fmla="*/ 240395 w 338138"/>
                <a:gd name="connsiteY44" fmla="*/ 89237 h 306388"/>
                <a:gd name="connsiteX45" fmla="*/ 239074 w 338138"/>
                <a:gd name="connsiteY45" fmla="*/ 90554 h 306388"/>
                <a:gd name="connsiteX46" fmla="*/ 229828 w 338138"/>
                <a:gd name="connsiteY46" fmla="*/ 151093 h 306388"/>
                <a:gd name="connsiteX47" fmla="*/ 228507 w 338138"/>
                <a:gd name="connsiteY47" fmla="*/ 152409 h 306388"/>
                <a:gd name="connsiteX48" fmla="*/ 228507 w 338138"/>
                <a:gd name="connsiteY48" fmla="*/ 155041 h 306388"/>
                <a:gd name="connsiteX49" fmla="*/ 225866 w 338138"/>
                <a:gd name="connsiteY49" fmla="*/ 158989 h 306388"/>
                <a:gd name="connsiteX50" fmla="*/ 200769 w 338138"/>
                <a:gd name="connsiteY50" fmla="*/ 203735 h 306388"/>
                <a:gd name="connsiteX51" fmla="*/ 200769 w 338138"/>
                <a:gd name="connsiteY51" fmla="*/ 205051 h 306388"/>
                <a:gd name="connsiteX52" fmla="*/ 200769 w 338138"/>
                <a:gd name="connsiteY52" fmla="*/ 293228 h 306388"/>
                <a:gd name="connsiteX53" fmla="*/ 186240 w 338138"/>
                <a:gd name="connsiteY53" fmla="*/ 306388 h 306388"/>
                <a:gd name="connsiteX54" fmla="*/ 171711 w 338138"/>
                <a:gd name="connsiteY54" fmla="*/ 291912 h 306388"/>
                <a:gd name="connsiteX55" fmla="*/ 171711 w 338138"/>
                <a:gd name="connsiteY55" fmla="*/ 255062 h 306388"/>
                <a:gd name="connsiteX56" fmla="*/ 170390 w 338138"/>
                <a:gd name="connsiteY56" fmla="*/ 253746 h 306388"/>
                <a:gd name="connsiteX57" fmla="*/ 169069 w 338138"/>
                <a:gd name="connsiteY57" fmla="*/ 253746 h 306388"/>
                <a:gd name="connsiteX58" fmla="*/ 167748 w 338138"/>
                <a:gd name="connsiteY58" fmla="*/ 255062 h 306388"/>
                <a:gd name="connsiteX59" fmla="*/ 167748 w 338138"/>
                <a:gd name="connsiteY59" fmla="*/ 291912 h 306388"/>
                <a:gd name="connsiteX60" fmla="*/ 151898 w 338138"/>
                <a:gd name="connsiteY60" fmla="*/ 306388 h 306388"/>
                <a:gd name="connsiteX61" fmla="*/ 137369 w 338138"/>
                <a:gd name="connsiteY61" fmla="*/ 291912 h 306388"/>
                <a:gd name="connsiteX62" fmla="*/ 137369 w 338138"/>
                <a:gd name="connsiteY62" fmla="*/ 203735 h 306388"/>
                <a:gd name="connsiteX63" fmla="*/ 137369 w 338138"/>
                <a:gd name="connsiteY63" fmla="*/ 202419 h 306388"/>
                <a:gd name="connsiteX64" fmla="*/ 110951 w 338138"/>
                <a:gd name="connsiteY64" fmla="*/ 156357 h 306388"/>
                <a:gd name="connsiteX65" fmla="*/ 109631 w 338138"/>
                <a:gd name="connsiteY65" fmla="*/ 153725 h 306388"/>
                <a:gd name="connsiteX66" fmla="*/ 108310 w 338138"/>
                <a:gd name="connsiteY66" fmla="*/ 151093 h 306388"/>
                <a:gd name="connsiteX67" fmla="*/ 99064 w 338138"/>
                <a:gd name="connsiteY67" fmla="*/ 90554 h 306388"/>
                <a:gd name="connsiteX68" fmla="*/ 97743 w 338138"/>
                <a:gd name="connsiteY68" fmla="*/ 89237 h 306388"/>
                <a:gd name="connsiteX69" fmla="*/ 95101 w 338138"/>
                <a:gd name="connsiteY69" fmla="*/ 89237 h 306388"/>
                <a:gd name="connsiteX70" fmla="*/ 93780 w 338138"/>
                <a:gd name="connsiteY70" fmla="*/ 90554 h 306388"/>
                <a:gd name="connsiteX71" fmla="*/ 93780 w 338138"/>
                <a:gd name="connsiteY71" fmla="*/ 290595 h 306388"/>
                <a:gd name="connsiteX72" fmla="*/ 79251 w 338138"/>
                <a:gd name="connsiteY72" fmla="*/ 306388 h 306388"/>
                <a:gd name="connsiteX73" fmla="*/ 63401 w 338138"/>
                <a:gd name="connsiteY73" fmla="*/ 290595 h 306388"/>
                <a:gd name="connsiteX74" fmla="*/ 63401 w 338138"/>
                <a:gd name="connsiteY74" fmla="*/ 173466 h 306388"/>
                <a:gd name="connsiteX75" fmla="*/ 62080 w 338138"/>
                <a:gd name="connsiteY75" fmla="*/ 172150 h 306388"/>
                <a:gd name="connsiteX76" fmla="*/ 59438 w 338138"/>
                <a:gd name="connsiteY76" fmla="*/ 172150 h 306388"/>
                <a:gd name="connsiteX77" fmla="*/ 58117 w 338138"/>
                <a:gd name="connsiteY77" fmla="*/ 173466 h 306388"/>
                <a:gd name="connsiteX78" fmla="*/ 58117 w 338138"/>
                <a:gd name="connsiteY78" fmla="*/ 290595 h 306388"/>
                <a:gd name="connsiteX79" fmla="*/ 43588 w 338138"/>
                <a:gd name="connsiteY79" fmla="*/ 306388 h 306388"/>
                <a:gd name="connsiteX80" fmla="*/ 27738 w 338138"/>
                <a:gd name="connsiteY80" fmla="*/ 290595 h 306388"/>
                <a:gd name="connsiteX81" fmla="*/ 27738 w 338138"/>
                <a:gd name="connsiteY81" fmla="*/ 90554 h 306388"/>
                <a:gd name="connsiteX82" fmla="*/ 27738 w 338138"/>
                <a:gd name="connsiteY82" fmla="*/ 89237 h 306388"/>
                <a:gd name="connsiteX83" fmla="*/ 25096 w 338138"/>
                <a:gd name="connsiteY83" fmla="*/ 89237 h 306388"/>
                <a:gd name="connsiteX84" fmla="*/ 23775 w 338138"/>
                <a:gd name="connsiteY84" fmla="*/ 90554 h 306388"/>
                <a:gd name="connsiteX85" fmla="*/ 23775 w 338138"/>
                <a:gd name="connsiteY85" fmla="*/ 162937 h 306388"/>
                <a:gd name="connsiteX86" fmla="*/ 11888 w 338138"/>
                <a:gd name="connsiteY86" fmla="*/ 173466 h 306388"/>
                <a:gd name="connsiteX87" fmla="*/ 0 w 338138"/>
                <a:gd name="connsiteY87" fmla="*/ 162937 h 306388"/>
                <a:gd name="connsiteX88" fmla="*/ 0 w 338138"/>
                <a:gd name="connsiteY88" fmla="*/ 81341 h 306388"/>
                <a:gd name="connsiteX89" fmla="*/ 27738 w 338138"/>
                <a:gd name="connsiteY89" fmla="*/ 52388 h 306388"/>
                <a:gd name="connsiteX90" fmla="*/ 276225 w 338138"/>
                <a:gd name="connsiteY90" fmla="*/ 0 h 306388"/>
                <a:gd name="connsiteX91" fmla="*/ 298450 w 338138"/>
                <a:gd name="connsiteY91" fmla="*/ 22225 h 306388"/>
                <a:gd name="connsiteX92" fmla="*/ 276225 w 338138"/>
                <a:gd name="connsiteY92" fmla="*/ 44450 h 306388"/>
                <a:gd name="connsiteX93" fmla="*/ 254000 w 338138"/>
                <a:gd name="connsiteY93" fmla="*/ 22225 h 306388"/>
                <a:gd name="connsiteX94" fmla="*/ 276225 w 338138"/>
                <a:gd name="connsiteY94" fmla="*/ 0 h 306388"/>
                <a:gd name="connsiteX95" fmla="*/ 61119 w 338138"/>
                <a:gd name="connsiteY95" fmla="*/ 0 h 306388"/>
                <a:gd name="connsiteX96" fmla="*/ 84138 w 338138"/>
                <a:gd name="connsiteY96" fmla="*/ 22225 h 306388"/>
                <a:gd name="connsiteX97" fmla="*/ 61119 w 338138"/>
                <a:gd name="connsiteY97" fmla="*/ 44450 h 306388"/>
                <a:gd name="connsiteX98" fmla="*/ 38100 w 338138"/>
                <a:gd name="connsiteY98" fmla="*/ 22225 h 306388"/>
                <a:gd name="connsiteX99" fmla="*/ 61119 w 338138"/>
                <a:gd name="connsiteY99"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38138" h="306388">
                  <a:moveTo>
                    <a:pt x="166556" y="125413"/>
                  </a:moveTo>
                  <a:cubicBezTo>
                    <a:pt x="166556" y="125413"/>
                    <a:pt x="166556" y="125413"/>
                    <a:pt x="166556" y="133351"/>
                  </a:cubicBezTo>
                  <a:cubicBezTo>
                    <a:pt x="167813" y="133351"/>
                    <a:pt x="167813" y="133351"/>
                    <a:pt x="169070" y="132028"/>
                  </a:cubicBezTo>
                  <a:cubicBezTo>
                    <a:pt x="169070" y="132028"/>
                    <a:pt x="169070" y="132028"/>
                    <a:pt x="172840" y="125413"/>
                  </a:cubicBezTo>
                  <a:cubicBezTo>
                    <a:pt x="172840" y="125413"/>
                    <a:pt x="172840" y="125413"/>
                    <a:pt x="172840" y="133351"/>
                  </a:cubicBezTo>
                  <a:cubicBezTo>
                    <a:pt x="172840" y="133351"/>
                    <a:pt x="172840" y="133351"/>
                    <a:pt x="174097" y="133351"/>
                  </a:cubicBezTo>
                  <a:cubicBezTo>
                    <a:pt x="174097" y="133351"/>
                    <a:pt x="174097" y="133351"/>
                    <a:pt x="177867" y="125413"/>
                  </a:cubicBezTo>
                  <a:cubicBezTo>
                    <a:pt x="177867" y="125413"/>
                    <a:pt x="177867" y="125413"/>
                    <a:pt x="177867" y="135997"/>
                  </a:cubicBezTo>
                  <a:cubicBezTo>
                    <a:pt x="181637" y="138643"/>
                    <a:pt x="184151" y="143934"/>
                    <a:pt x="184151" y="149226"/>
                  </a:cubicBezTo>
                  <a:cubicBezTo>
                    <a:pt x="184151" y="158487"/>
                    <a:pt x="177867" y="165101"/>
                    <a:pt x="169070" y="165101"/>
                  </a:cubicBezTo>
                  <a:cubicBezTo>
                    <a:pt x="160272" y="165101"/>
                    <a:pt x="153988" y="158487"/>
                    <a:pt x="153988" y="149226"/>
                  </a:cubicBezTo>
                  <a:cubicBezTo>
                    <a:pt x="153988" y="142611"/>
                    <a:pt x="156502" y="137320"/>
                    <a:pt x="161529" y="134674"/>
                  </a:cubicBezTo>
                  <a:close/>
                  <a:moveTo>
                    <a:pt x="27738" y="52388"/>
                  </a:moveTo>
                  <a:cubicBezTo>
                    <a:pt x="27738" y="52388"/>
                    <a:pt x="27738" y="52388"/>
                    <a:pt x="93780" y="52388"/>
                  </a:cubicBezTo>
                  <a:cubicBezTo>
                    <a:pt x="109631" y="52388"/>
                    <a:pt x="120197" y="65548"/>
                    <a:pt x="121518" y="81341"/>
                  </a:cubicBezTo>
                  <a:cubicBezTo>
                    <a:pt x="121518" y="81341"/>
                    <a:pt x="128123" y="127404"/>
                    <a:pt x="130764" y="145829"/>
                  </a:cubicBezTo>
                  <a:cubicBezTo>
                    <a:pt x="134727" y="151093"/>
                    <a:pt x="146614" y="172150"/>
                    <a:pt x="146614" y="172150"/>
                  </a:cubicBezTo>
                  <a:cubicBezTo>
                    <a:pt x="146614" y="172150"/>
                    <a:pt x="147935" y="173466"/>
                    <a:pt x="147935" y="173466"/>
                  </a:cubicBezTo>
                  <a:cubicBezTo>
                    <a:pt x="147935" y="173466"/>
                    <a:pt x="147935" y="173466"/>
                    <a:pt x="188882" y="173466"/>
                  </a:cubicBezTo>
                  <a:cubicBezTo>
                    <a:pt x="190203" y="173466"/>
                    <a:pt x="191524" y="172150"/>
                    <a:pt x="192844" y="170834"/>
                  </a:cubicBezTo>
                  <a:cubicBezTo>
                    <a:pt x="192844" y="170834"/>
                    <a:pt x="192844" y="170834"/>
                    <a:pt x="207374" y="144513"/>
                  </a:cubicBezTo>
                  <a:cubicBezTo>
                    <a:pt x="208695" y="127404"/>
                    <a:pt x="216620" y="81341"/>
                    <a:pt x="216620" y="81341"/>
                  </a:cubicBezTo>
                  <a:cubicBezTo>
                    <a:pt x="217941" y="64232"/>
                    <a:pt x="228507" y="52388"/>
                    <a:pt x="244358" y="52388"/>
                  </a:cubicBezTo>
                  <a:cubicBezTo>
                    <a:pt x="244358" y="52388"/>
                    <a:pt x="244358" y="52388"/>
                    <a:pt x="310400" y="52388"/>
                  </a:cubicBezTo>
                  <a:cubicBezTo>
                    <a:pt x="326250" y="52388"/>
                    <a:pt x="338138" y="65548"/>
                    <a:pt x="338138" y="81341"/>
                  </a:cubicBezTo>
                  <a:cubicBezTo>
                    <a:pt x="338138" y="82657"/>
                    <a:pt x="338138" y="161621"/>
                    <a:pt x="338138" y="162937"/>
                  </a:cubicBezTo>
                  <a:cubicBezTo>
                    <a:pt x="338138" y="168202"/>
                    <a:pt x="332855" y="173466"/>
                    <a:pt x="326250" y="173466"/>
                  </a:cubicBezTo>
                  <a:cubicBezTo>
                    <a:pt x="319646" y="173466"/>
                    <a:pt x="314363" y="168202"/>
                    <a:pt x="314363" y="162937"/>
                  </a:cubicBezTo>
                  <a:cubicBezTo>
                    <a:pt x="314363" y="162937"/>
                    <a:pt x="314363" y="90554"/>
                    <a:pt x="314363" y="90554"/>
                  </a:cubicBezTo>
                  <a:cubicBezTo>
                    <a:pt x="314363" y="90554"/>
                    <a:pt x="314363" y="89237"/>
                    <a:pt x="313042" y="89237"/>
                  </a:cubicBezTo>
                  <a:cubicBezTo>
                    <a:pt x="313042" y="89237"/>
                    <a:pt x="313042" y="89237"/>
                    <a:pt x="310400" y="89237"/>
                  </a:cubicBezTo>
                  <a:cubicBezTo>
                    <a:pt x="310400" y="89237"/>
                    <a:pt x="310400" y="90554"/>
                    <a:pt x="310400" y="90554"/>
                  </a:cubicBezTo>
                  <a:cubicBezTo>
                    <a:pt x="310400" y="90554"/>
                    <a:pt x="310400" y="90554"/>
                    <a:pt x="310400" y="290595"/>
                  </a:cubicBezTo>
                  <a:cubicBezTo>
                    <a:pt x="310400" y="299808"/>
                    <a:pt x="302475" y="306388"/>
                    <a:pt x="294550" y="306388"/>
                  </a:cubicBezTo>
                  <a:cubicBezTo>
                    <a:pt x="286625" y="306388"/>
                    <a:pt x="280021" y="299808"/>
                    <a:pt x="280021" y="290595"/>
                  </a:cubicBezTo>
                  <a:cubicBezTo>
                    <a:pt x="280021" y="290595"/>
                    <a:pt x="280021" y="290595"/>
                    <a:pt x="280021" y="173466"/>
                  </a:cubicBezTo>
                  <a:cubicBezTo>
                    <a:pt x="280021" y="172150"/>
                    <a:pt x="278700" y="172150"/>
                    <a:pt x="278700" y="172150"/>
                  </a:cubicBezTo>
                  <a:cubicBezTo>
                    <a:pt x="278700" y="172150"/>
                    <a:pt x="278700" y="172150"/>
                    <a:pt x="276058" y="172150"/>
                  </a:cubicBezTo>
                  <a:cubicBezTo>
                    <a:pt x="274737" y="172150"/>
                    <a:pt x="274737" y="172150"/>
                    <a:pt x="274737" y="173466"/>
                  </a:cubicBezTo>
                  <a:cubicBezTo>
                    <a:pt x="274737" y="173466"/>
                    <a:pt x="274737" y="173466"/>
                    <a:pt x="274737" y="290595"/>
                  </a:cubicBezTo>
                  <a:cubicBezTo>
                    <a:pt x="274737" y="299808"/>
                    <a:pt x="268133" y="306388"/>
                    <a:pt x="258887" y="306388"/>
                  </a:cubicBezTo>
                  <a:cubicBezTo>
                    <a:pt x="250962" y="306388"/>
                    <a:pt x="244358" y="299808"/>
                    <a:pt x="244358" y="290595"/>
                  </a:cubicBezTo>
                  <a:cubicBezTo>
                    <a:pt x="244358" y="290595"/>
                    <a:pt x="244358" y="290595"/>
                    <a:pt x="244358" y="90554"/>
                  </a:cubicBezTo>
                  <a:cubicBezTo>
                    <a:pt x="244358" y="90554"/>
                    <a:pt x="244358" y="89237"/>
                    <a:pt x="243037" y="89237"/>
                  </a:cubicBezTo>
                  <a:cubicBezTo>
                    <a:pt x="243037" y="89237"/>
                    <a:pt x="243037" y="89237"/>
                    <a:pt x="240395" y="89237"/>
                  </a:cubicBezTo>
                  <a:cubicBezTo>
                    <a:pt x="240395" y="89237"/>
                    <a:pt x="239074" y="90554"/>
                    <a:pt x="239074" y="90554"/>
                  </a:cubicBezTo>
                  <a:cubicBezTo>
                    <a:pt x="239074" y="90554"/>
                    <a:pt x="239074" y="90554"/>
                    <a:pt x="229828" y="151093"/>
                  </a:cubicBezTo>
                  <a:cubicBezTo>
                    <a:pt x="229828" y="152409"/>
                    <a:pt x="229828" y="152409"/>
                    <a:pt x="228507" y="152409"/>
                  </a:cubicBezTo>
                  <a:cubicBezTo>
                    <a:pt x="228507" y="153725"/>
                    <a:pt x="228507" y="155041"/>
                    <a:pt x="228507" y="155041"/>
                  </a:cubicBezTo>
                  <a:cubicBezTo>
                    <a:pt x="227187" y="155041"/>
                    <a:pt x="227187" y="157673"/>
                    <a:pt x="225866" y="158989"/>
                  </a:cubicBezTo>
                  <a:cubicBezTo>
                    <a:pt x="219261" y="170834"/>
                    <a:pt x="200769" y="203735"/>
                    <a:pt x="200769" y="203735"/>
                  </a:cubicBezTo>
                  <a:cubicBezTo>
                    <a:pt x="200769" y="203735"/>
                    <a:pt x="200769" y="205051"/>
                    <a:pt x="200769" y="205051"/>
                  </a:cubicBezTo>
                  <a:cubicBezTo>
                    <a:pt x="200769" y="205051"/>
                    <a:pt x="200769" y="291912"/>
                    <a:pt x="200769" y="293228"/>
                  </a:cubicBezTo>
                  <a:cubicBezTo>
                    <a:pt x="199449" y="299808"/>
                    <a:pt x="192844" y="306388"/>
                    <a:pt x="186240" y="306388"/>
                  </a:cubicBezTo>
                  <a:cubicBezTo>
                    <a:pt x="178315" y="306388"/>
                    <a:pt x="171711" y="299808"/>
                    <a:pt x="171711" y="291912"/>
                  </a:cubicBezTo>
                  <a:cubicBezTo>
                    <a:pt x="171711" y="291912"/>
                    <a:pt x="171711" y="291912"/>
                    <a:pt x="171711" y="255062"/>
                  </a:cubicBezTo>
                  <a:cubicBezTo>
                    <a:pt x="171711" y="255062"/>
                    <a:pt x="171711" y="253746"/>
                    <a:pt x="170390" y="253746"/>
                  </a:cubicBezTo>
                  <a:cubicBezTo>
                    <a:pt x="170390" y="253746"/>
                    <a:pt x="170390" y="253746"/>
                    <a:pt x="169069" y="253746"/>
                  </a:cubicBezTo>
                  <a:cubicBezTo>
                    <a:pt x="167748" y="253746"/>
                    <a:pt x="167748" y="255062"/>
                    <a:pt x="167748" y="255062"/>
                  </a:cubicBezTo>
                  <a:cubicBezTo>
                    <a:pt x="167748" y="255062"/>
                    <a:pt x="167748" y="255062"/>
                    <a:pt x="167748" y="291912"/>
                  </a:cubicBezTo>
                  <a:cubicBezTo>
                    <a:pt x="167748" y="299808"/>
                    <a:pt x="159823" y="306388"/>
                    <a:pt x="151898" y="306388"/>
                  </a:cubicBezTo>
                  <a:cubicBezTo>
                    <a:pt x="143973" y="306388"/>
                    <a:pt x="137369" y="299808"/>
                    <a:pt x="137369" y="291912"/>
                  </a:cubicBezTo>
                  <a:cubicBezTo>
                    <a:pt x="137369" y="291912"/>
                    <a:pt x="137369" y="291912"/>
                    <a:pt x="137369" y="203735"/>
                  </a:cubicBezTo>
                  <a:cubicBezTo>
                    <a:pt x="137369" y="203735"/>
                    <a:pt x="137369" y="202419"/>
                    <a:pt x="137369" y="202419"/>
                  </a:cubicBezTo>
                  <a:cubicBezTo>
                    <a:pt x="137369" y="202419"/>
                    <a:pt x="137369" y="202419"/>
                    <a:pt x="110951" y="156357"/>
                  </a:cubicBezTo>
                  <a:cubicBezTo>
                    <a:pt x="109631" y="155041"/>
                    <a:pt x="109631" y="155041"/>
                    <a:pt x="109631" y="153725"/>
                  </a:cubicBezTo>
                  <a:cubicBezTo>
                    <a:pt x="109631" y="152409"/>
                    <a:pt x="108310" y="151093"/>
                    <a:pt x="108310" y="151093"/>
                  </a:cubicBezTo>
                  <a:cubicBezTo>
                    <a:pt x="106989" y="141880"/>
                    <a:pt x="99064" y="90554"/>
                    <a:pt x="99064" y="90554"/>
                  </a:cubicBezTo>
                  <a:cubicBezTo>
                    <a:pt x="99064" y="90554"/>
                    <a:pt x="97743" y="89237"/>
                    <a:pt x="97743" y="89237"/>
                  </a:cubicBezTo>
                  <a:cubicBezTo>
                    <a:pt x="97743" y="89237"/>
                    <a:pt x="97743" y="89237"/>
                    <a:pt x="95101" y="89237"/>
                  </a:cubicBezTo>
                  <a:cubicBezTo>
                    <a:pt x="93780" y="89237"/>
                    <a:pt x="93780" y="90554"/>
                    <a:pt x="93780" y="90554"/>
                  </a:cubicBezTo>
                  <a:cubicBezTo>
                    <a:pt x="93780" y="90554"/>
                    <a:pt x="93780" y="90554"/>
                    <a:pt x="93780" y="290595"/>
                  </a:cubicBezTo>
                  <a:cubicBezTo>
                    <a:pt x="93780" y="299808"/>
                    <a:pt x="87176" y="306388"/>
                    <a:pt x="79251" y="306388"/>
                  </a:cubicBezTo>
                  <a:cubicBezTo>
                    <a:pt x="70005" y="306388"/>
                    <a:pt x="63401" y="299808"/>
                    <a:pt x="63401" y="290595"/>
                  </a:cubicBezTo>
                  <a:cubicBezTo>
                    <a:pt x="63401" y="290595"/>
                    <a:pt x="63401" y="290595"/>
                    <a:pt x="63401" y="173466"/>
                  </a:cubicBezTo>
                  <a:cubicBezTo>
                    <a:pt x="63401" y="172150"/>
                    <a:pt x="63401" y="172150"/>
                    <a:pt x="62080" y="172150"/>
                  </a:cubicBezTo>
                  <a:cubicBezTo>
                    <a:pt x="62080" y="172150"/>
                    <a:pt x="62080" y="172150"/>
                    <a:pt x="59438" y="172150"/>
                  </a:cubicBezTo>
                  <a:cubicBezTo>
                    <a:pt x="59438" y="172150"/>
                    <a:pt x="58117" y="172150"/>
                    <a:pt x="58117" y="173466"/>
                  </a:cubicBezTo>
                  <a:cubicBezTo>
                    <a:pt x="58117" y="173466"/>
                    <a:pt x="58117" y="173466"/>
                    <a:pt x="58117" y="290595"/>
                  </a:cubicBezTo>
                  <a:cubicBezTo>
                    <a:pt x="58117" y="299808"/>
                    <a:pt x="51513" y="306388"/>
                    <a:pt x="43588" y="306388"/>
                  </a:cubicBezTo>
                  <a:cubicBezTo>
                    <a:pt x="35663" y="306388"/>
                    <a:pt x="27738" y="299808"/>
                    <a:pt x="27738" y="290595"/>
                  </a:cubicBezTo>
                  <a:cubicBezTo>
                    <a:pt x="27738" y="290595"/>
                    <a:pt x="27738" y="290595"/>
                    <a:pt x="27738" y="90554"/>
                  </a:cubicBezTo>
                  <a:cubicBezTo>
                    <a:pt x="27738" y="90554"/>
                    <a:pt x="27738" y="89237"/>
                    <a:pt x="27738" y="89237"/>
                  </a:cubicBezTo>
                  <a:cubicBezTo>
                    <a:pt x="27738" y="89237"/>
                    <a:pt x="27738" y="89237"/>
                    <a:pt x="25096" y="89237"/>
                  </a:cubicBezTo>
                  <a:cubicBezTo>
                    <a:pt x="23775" y="89237"/>
                    <a:pt x="23775" y="90554"/>
                    <a:pt x="23775" y="90554"/>
                  </a:cubicBezTo>
                  <a:cubicBezTo>
                    <a:pt x="23775" y="90554"/>
                    <a:pt x="23775" y="162937"/>
                    <a:pt x="23775" y="162937"/>
                  </a:cubicBezTo>
                  <a:cubicBezTo>
                    <a:pt x="23775" y="168202"/>
                    <a:pt x="18492" y="173466"/>
                    <a:pt x="11888" y="173466"/>
                  </a:cubicBezTo>
                  <a:cubicBezTo>
                    <a:pt x="5283" y="173466"/>
                    <a:pt x="0" y="168202"/>
                    <a:pt x="0" y="162937"/>
                  </a:cubicBezTo>
                  <a:cubicBezTo>
                    <a:pt x="0" y="162937"/>
                    <a:pt x="0" y="162937"/>
                    <a:pt x="0" y="81341"/>
                  </a:cubicBezTo>
                  <a:cubicBezTo>
                    <a:pt x="0" y="65548"/>
                    <a:pt x="11888" y="52388"/>
                    <a:pt x="27738" y="52388"/>
                  </a:cubicBezTo>
                  <a:close/>
                  <a:moveTo>
                    <a:pt x="276225" y="0"/>
                  </a:moveTo>
                  <a:cubicBezTo>
                    <a:pt x="288500" y="0"/>
                    <a:pt x="298450" y="9950"/>
                    <a:pt x="298450" y="22225"/>
                  </a:cubicBezTo>
                  <a:cubicBezTo>
                    <a:pt x="298450" y="34500"/>
                    <a:pt x="288500" y="44450"/>
                    <a:pt x="276225" y="44450"/>
                  </a:cubicBezTo>
                  <a:cubicBezTo>
                    <a:pt x="263950" y="44450"/>
                    <a:pt x="254000" y="34500"/>
                    <a:pt x="254000" y="22225"/>
                  </a:cubicBezTo>
                  <a:cubicBezTo>
                    <a:pt x="254000" y="9950"/>
                    <a:pt x="263950" y="0"/>
                    <a:pt x="276225" y="0"/>
                  </a:cubicBezTo>
                  <a:close/>
                  <a:moveTo>
                    <a:pt x="61119" y="0"/>
                  </a:moveTo>
                  <a:cubicBezTo>
                    <a:pt x="73832" y="0"/>
                    <a:pt x="84138" y="9950"/>
                    <a:pt x="84138" y="22225"/>
                  </a:cubicBezTo>
                  <a:cubicBezTo>
                    <a:pt x="84138" y="34500"/>
                    <a:pt x="73832" y="44450"/>
                    <a:pt x="61119" y="44450"/>
                  </a:cubicBezTo>
                  <a:cubicBezTo>
                    <a:pt x="48406" y="44450"/>
                    <a:pt x="38100" y="34500"/>
                    <a:pt x="38100" y="22225"/>
                  </a:cubicBezTo>
                  <a:cubicBezTo>
                    <a:pt x="38100" y="9950"/>
                    <a:pt x="48406" y="0"/>
                    <a:pt x="61119"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nvGrpSpPr>
          <p:cNvPr id="32" name="千图PPT彼岸天：ID 8661124库_组合 31"/>
          <p:cNvGrpSpPr/>
          <p:nvPr>
            <p:custDataLst>
              <p:tags r:id="rId4"/>
            </p:custDataLst>
          </p:nvPr>
        </p:nvGrpSpPr>
        <p:grpSpPr>
          <a:xfrm>
            <a:off x="6178065" y="3607653"/>
            <a:ext cx="1613534" cy="1369844"/>
            <a:chOff x="5839398" y="3573787"/>
            <a:chExt cx="1613534" cy="1369844"/>
          </a:xfrm>
        </p:grpSpPr>
        <p:sp>
          <p:nvSpPr>
            <p:cNvPr id="11" name="任意多边形: 形状 10"/>
            <p:cNvSpPr/>
            <p:nvPr/>
          </p:nvSpPr>
          <p:spPr bwMode="auto">
            <a:xfrm>
              <a:off x="5839398" y="3573787"/>
              <a:ext cx="1613534" cy="1369844"/>
            </a:xfrm>
            <a:custGeom>
              <a:avLst/>
              <a:gdLst>
                <a:gd name="T0" fmla="*/ 653 w 1102"/>
                <a:gd name="T1" fmla="*/ 116 h 871"/>
                <a:gd name="T2" fmla="*/ 543 w 1102"/>
                <a:gd name="T3" fmla="*/ 0 h 871"/>
                <a:gd name="T4" fmla="*/ 433 w 1102"/>
                <a:gd name="T5" fmla="*/ 116 h 871"/>
                <a:gd name="T6" fmla="*/ 0 w 1102"/>
                <a:gd name="T7" fmla="*/ 116 h 871"/>
                <a:gd name="T8" fmla="*/ 0 w 1102"/>
                <a:gd name="T9" fmla="*/ 871 h 871"/>
                <a:gd name="T10" fmla="*/ 1102 w 1102"/>
                <a:gd name="T11" fmla="*/ 871 h 871"/>
                <a:gd name="T12" fmla="*/ 1102 w 1102"/>
                <a:gd name="T13" fmla="*/ 116 h 871"/>
                <a:gd name="T14" fmla="*/ 653 w 1102"/>
                <a:gd name="T15" fmla="*/ 116 h 8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2" h="871">
                  <a:moveTo>
                    <a:pt x="653" y="116"/>
                  </a:moveTo>
                  <a:lnTo>
                    <a:pt x="543" y="0"/>
                  </a:lnTo>
                  <a:lnTo>
                    <a:pt x="433" y="116"/>
                  </a:lnTo>
                  <a:lnTo>
                    <a:pt x="0" y="116"/>
                  </a:lnTo>
                  <a:lnTo>
                    <a:pt x="0" y="871"/>
                  </a:lnTo>
                  <a:lnTo>
                    <a:pt x="1102" y="871"/>
                  </a:lnTo>
                  <a:lnTo>
                    <a:pt x="1102" y="116"/>
                  </a:lnTo>
                  <a:lnTo>
                    <a:pt x="653" y="116"/>
                  </a:lnTo>
                  <a:close/>
                </a:path>
              </a:pathLst>
            </a:custGeom>
            <a:solidFill>
              <a:schemeClr val="accent3"/>
            </a:solidFill>
            <a:ln w="28575">
              <a:solidFill>
                <a:schemeClr val="bg1"/>
              </a:solid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3" name="任意多边形: 形状 22"/>
            <p:cNvSpPr/>
            <p:nvPr/>
          </p:nvSpPr>
          <p:spPr bwMode="auto">
            <a:xfrm>
              <a:off x="6426388" y="4149500"/>
              <a:ext cx="437062" cy="343548"/>
            </a:xfrm>
            <a:custGeom>
              <a:avLst/>
              <a:gdLst>
                <a:gd name="connsiteX0" fmla="*/ 166556 w 338138"/>
                <a:gd name="connsiteY0" fmla="*/ 125413 h 306388"/>
                <a:gd name="connsiteX1" fmla="*/ 166556 w 338138"/>
                <a:gd name="connsiteY1" fmla="*/ 133351 h 306388"/>
                <a:gd name="connsiteX2" fmla="*/ 169070 w 338138"/>
                <a:gd name="connsiteY2" fmla="*/ 132028 h 306388"/>
                <a:gd name="connsiteX3" fmla="*/ 172840 w 338138"/>
                <a:gd name="connsiteY3" fmla="*/ 125413 h 306388"/>
                <a:gd name="connsiteX4" fmla="*/ 172840 w 338138"/>
                <a:gd name="connsiteY4" fmla="*/ 133351 h 306388"/>
                <a:gd name="connsiteX5" fmla="*/ 174097 w 338138"/>
                <a:gd name="connsiteY5" fmla="*/ 133351 h 306388"/>
                <a:gd name="connsiteX6" fmla="*/ 177867 w 338138"/>
                <a:gd name="connsiteY6" fmla="*/ 125413 h 306388"/>
                <a:gd name="connsiteX7" fmla="*/ 177867 w 338138"/>
                <a:gd name="connsiteY7" fmla="*/ 135997 h 306388"/>
                <a:gd name="connsiteX8" fmla="*/ 184151 w 338138"/>
                <a:gd name="connsiteY8" fmla="*/ 149226 h 306388"/>
                <a:gd name="connsiteX9" fmla="*/ 169070 w 338138"/>
                <a:gd name="connsiteY9" fmla="*/ 165101 h 306388"/>
                <a:gd name="connsiteX10" fmla="*/ 153988 w 338138"/>
                <a:gd name="connsiteY10" fmla="*/ 149226 h 306388"/>
                <a:gd name="connsiteX11" fmla="*/ 161529 w 338138"/>
                <a:gd name="connsiteY11" fmla="*/ 134674 h 306388"/>
                <a:gd name="connsiteX12" fmla="*/ 27738 w 338138"/>
                <a:gd name="connsiteY12" fmla="*/ 52388 h 306388"/>
                <a:gd name="connsiteX13" fmla="*/ 93780 w 338138"/>
                <a:gd name="connsiteY13" fmla="*/ 52388 h 306388"/>
                <a:gd name="connsiteX14" fmla="*/ 121518 w 338138"/>
                <a:gd name="connsiteY14" fmla="*/ 81341 h 306388"/>
                <a:gd name="connsiteX15" fmla="*/ 130764 w 338138"/>
                <a:gd name="connsiteY15" fmla="*/ 145829 h 306388"/>
                <a:gd name="connsiteX16" fmla="*/ 146614 w 338138"/>
                <a:gd name="connsiteY16" fmla="*/ 172150 h 306388"/>
                <a:gd name="connsiteX17" fmla="*/ 147935 w 338138"/>
                <a:gd name="connsiteY17" fmla="*/ 173466 h 306388"/>
                <a:gd name="connsiteX18" fmla="*/ 188882 w 338138"/>
                <a:gd name="connsiteY18" fmla="*/ 173466 h 306388"/>
                <a:gd name="connsiteX19" fmla="*/ 192844 w 338138"/>
                <a:gd name="connsiteY19" fmla="*/ 170834 h 306388"/>
                <a:gd name="connsiteX20" fmla="*/ 207374 w 338138"/>
                <a:gd name="connsiteY20" fmla="*/ 144513 h 306388"/>
                <a:gd name="connsiteX21" fmla="*/ 216620 w 338138"/>
                <a:gd name="connsiteY21" fmla="*/ 81341 h 306388"/>
                <a:gd name="connsiteX22" fmla="*/ 244358 w 338138"/>
                <a:gd name="connsiteY22" fmla="*/ 52388 h 306388"/>
                <a:gd name="connsiteX23" fmla="*/ 310400 w 338138"/>
                <a:gd name="connsiteY23" fmla="*/ 52388 h 306388"/>
                <a:gd name="connsiteX24" fmla="*/ 338138 w 338138"/>
                <a:gd name="connsiteY24" fmla="*/ 81341 h 306388"/>
                <a:gd name="connsiteX25" fmla="*/ 338138 w 338138"/>
                <a:gd name="connsiteY25" fmla="*/ 162937 h 306388"/>
                <a:gd name="connsiteX26" fmla="*/ 326250 w 338138"/>
                <a:gd name="connsiteY26" fmla="*/ 173466 h 306388"/>
                <a:gd name="connsiteX27" fmla="*/ 314363 w 338138"/>
                <a:gd name="connsiteY27" fmla="*/ 162937 h 306388"/>
                <a:gd name="connsiteX28" fmla="*/ 314363 w 338138"/>
                <a:gd name="connsiteY28" fmla="*/ 90554 h 306388"/>
                <a:gd name="connsiteX29" fmla="*/ 313042 w 338138"/>
                <a:gd name="connsiteY29" fmla="*/ 89237 h 306388"/>
                <a:gd name="connsiteX30" fmla="*/ 310400 w 338138"/>
                <a:gd name="connsiteY30" fmla="*/ 89237 h 306388"/>
                <a:gd name="connsiteX31" fmla="*/ 310400 w 338138"/>
                <a:gd name="connsiteY31" fmla="*/ 90554 h 306388"/>
                <a:gd name="connsiteX32" fmla="*/ 310400 w 338138"/>
                <a:gd name="connsiteY32" fmla="*/ 290595 h 306388"/>
                <a:gd name="connsiteX33" fmla="*/ 294550 w 338138"/>
                <a:gd name="connsiteY33" fmla="*/ 306388 h 306388"/>
                <a:gd name="connsiteX34" fmla="*/ 280021 w 338138"/>
                <a:gd name="connsiteY34" fmla="*/ 290595 h 306388"/>
                <a:gd name="connsiteX35" fmla="*/ 280021 w 338138"/>
                <a:gd name="connsiteY35" fmla="*/ 173466 h 306388"/>
                <a:gd name="connsiteX36" fmla="*/ 278700 w 338138"/>
                <a:gd name="connsiteY36" fmla="*/ 172150 h 306388"/>
                <a:gd name="connsiteX37" fmla="*/ 276058 w 338138"/>
                <a:gd name="connsiteY37" fmla="*/ 172150 h 306388"/>
                <a:gd name="connsiteX38" fmla="*/ 274737 w 338138"/>
                <a:gd name="connsiteY38" fmla="*/ 173466 h 306388"/>
                <a:gd name="connsiteX39" fmla="*/ 274737 w 338138"/>
                <a:gd name="connsiteY39" fmla="*/ 290595 h 306388"/>
                <a:gd name="connsiteX40" fmla="*/ 258887 w 338138"/>
                <a:gd name="connsiteY40" fmla="*/ 306388 h 306388"/>
                <a:gd name="connsiteX41" fmla="*/ 244358 w 338138"/>
                <a:gd name="connsiteY41" fmla="*/ 290595 h 306388"/>
                <a:gd name="connsiteX42" fmla="*/ 244358 w 338138"/>
                <a:gd name="connsiteY42" fmla="*/ 90554 h 306388"/>
                <a:gd name="connsiteX43" fmla="*/ 243037 w 338138"/>
                <a:gd name="connsiteY43" fmla="*/ 89237 h 306388"/>
                <a:gd name="connsiteX44" fmla="*/ 240395 w 338138"/>
                <a:gd name="connsiteY44" fmla="*/ 89237 h 306388"/>
                <a:gd name="connsiteX45" fmla="*/ 239074 w 338138"/>
                <a:gd name="connsiteY45" fmla="*/ 90554 h 306388"/>
                <a:gd name="connsiteX46" fmla="*/ 229828 w 338138"/>
                <a:gd name="connsiteY46" fmla="*/ 151093 h 306388"/>
                <a:gd name="connsiteX47" fmla="*/ 228507 w 338138"/>
                <a:gd name="connsiteY47" fmla="*/ 152409 h 306388"/>
                <a:gd name="connsiteX48" fmla="*/ 228507 w 338138"/>
                <a:gd name="connsiteY48" fmla="*/ 155041 h 306388"/>
                <a:gd name="connsiteX49" fmla="*/ 225866 w 338138"/>
                <a:gd name="connsiteY49" fmla="*/ 158989 h 306388"/>
                <a:gd name="connsiteX50" fmla="*/ 200769 w 338138"/>
                <a:gd name="connsiteY50" fmla="*/ 203735 h 306388"/>
                <a:gd name="connsiteX51" fmla="*/ 200769 w 338138"/>
                <a:gd name="connsiteY51" fmla="*/ 205051 h 306388"/>
                <a:gd name="connsiteX52" fmla="*/ 200769 w 338138"/>
                <a:gd name="connsiteY52" fmla="*/ 293228 h 306388"/>
                <a:gd name="connsiteX53" fmla="*/ 186240 w 338138"/>
                <a:gd name="connsiteY53" fmla="*/ 306388 h 306388"/>
                <a:gd name="connsiteX54" fmla="*/ 171711 w 338138"/>
                <a:gd name="connsiteY54" fmla="*/ 291912 h 306388"/>
                <a:gd name="connsiteX55" fmla="*/ 171711 w 338138"/>
                <a:gd name="connsiteY55" fmla="*/ 255062 h 306388"/>
                <a:gd name="connsiteX56" fmla="*/ 170390 w 338138"/>
                <a:gd name="connsiteY56" fmla="*/ 253746 h 306388"/>
                <a:gd name="connsiteX57" fmla="*/ 169069 w 338138"/>
                <a:gd name="connsiteY57" fmla="*/ 253746 h 306388"/>
                <a:gd name="connsiteX58" fmla="*/ 167748 w 338138"/>
                <a:gd name="connsiteY58" fmla="*/ 255062 h 306388"/>
                <a:gd name="connsiteX59" fmla="*/ 167748 w 338138"/>
                <a:gd name="connsiteY59" fmla="*/ 291912 h 306388"/>
                <a:gd name="connsiteX60" fmla="*/ 151898 w 338138"/>
                <a:gd name="connsiteY60" fmla="*/ 306388 h 306388"/>
                <a:gd name="connsiteX61" fmla="*/ 137369 w 338138"/>
                <a:gd name="connsiteY61" fmla="*/ 291912 h 306388"/>
                <a:gd name="connsiteX62" fmla="*/ 137369 w 338138"/>
                <a:gd name="connsiteY62" fmla="*/ 203735 h 306388"/>
                <a:gd name="connsiteX63" fmla="*/ 137369 w 338138"/>
                <a:gd name="connsiteY63" fmla="*/ 202419 h 306388"/>
                <a:gd name="connsiteX64" fmla="*/ 110951 w 338138"/>
                <a:gd name="connsiteY64" fmla="*/ 156357 h 306388"/>
                <a:gd name="connsiteX65" fmla="*/ 109631 w 338138"/>
                <a:gd name="connsiteY65" fmla="*/ 153725 h 306388"/>
                <a:gd name="connsiteX66" fmla="*/ 108310 w 338138"/>
                <a:gd name="connsiteY66" fmla="*/ 151093 h 306388"/>
                <a:gd name="connsiteX67" fmla="*/ 99064 w 338138"/>
                <a:gd name="connsiteY67" fmla="*/ 90554 h 306388"/>
                <a:gd name="connsiteX68" fmla="*/ 97743 w 338138"/>
                <a:gd name="connsiteY68" fmla="*/ 89237 h 306388"/>
                <a:gd name="connsiteX69" fmla="*/ 95101 w 338138"/>
                <a:gd name="connsiteY69" fmla="*/ 89237 h 306388"/>
                <a:gd name="connsiteX70" fmla="*/ 93780 w 338138"/>
                <a:gd name="connsiteY70" fmla="*/ 90554 h 306388"/>
                <a:gd name="connsiteX71" fmla="*/ 93780 w 338138"/>
                <a:gd name="connsiteY71" fmla="*/ 290595 h 306388"/>
                <a:gd name="connsiteX72" fmla="*/ 79251 w 338138"/>
                <a:gd name="connsiteY72" fmla="*/ 306388 h 306388"/>
                <a:gd name="connsiteX73" fmla="*/ 63401 w 338138"/>
                <a:gd name="connsiteY73" fmla="*/ 290595 h 306388"/>
                <a:gd name="connsiteX74" fmla="*/ 63401 w 338138"/>
                <a:gd name="connsiteY74" fmla="*/ 173466 h 306388"/>
                <a:gd name="connsiteX75" fmla="*/ 62080 w 338138"/>
                <a:gd name="connsiteY75" fmla="*/ 172150 h 306388"/>
                <a:gd name="connsiteX76" fmla="*/ 59438 w 338138"/>
                <a:gd name="connsiteY76" fmla="*/ 172150 h 306388"/>
                <a:gd name="connsiteX77" fmla="*/ 58117 w 338138"/>
                <a:gd name="connsiteY77" fmla="*/ 173466 h 306388"/>
                <a:gd name="connsiteX78" fmla="*/ 58117 w 338138"/>
                <a:gd name="connsiteY78" fmla="*/ 290595 h 306388"/>
                <a:gd name="connsiteX79" fmla="*/ 43588 w 338138"/>
                <a:gd name="connsiteY79" fmla="*/ 306388 h 306388"/>
                <a:gd name="connsiteX80" fmla="*/ 27738 w 338138"/>
                <a:gd name="connsiteY80" fmla="*/ 290595 h 306388"/>
                <a:gd name="connsiteX81" fmla="*/ 27738 w 338138"/>
                <a:gd name="connsiteY81" fmla="*/ 90554 h 306388"/>
                <a:gd name="connsiteX82" fmla="*/ 27738 w 338138"/>
                <a:gd name="connsiteY82" fmla="*/ 89237 h 306388"/>
                <a:gd name="connsiteX83" fmla="*/ 25096 w 338138"/>
                <a:gd name="connsiteY83" fmla="*/ 89237 h 306388"/>
                <a:gd name="connsiteX84" fmla="*/ 23775 w 338138"/>
                <a:gd name="connsiteY84" fmla="*/ 90554 h 306388"/>
                <a:gd name="connsiteX85" fmla="*/ 23775 w 338138"/>
                <a:gd name="connsiteY85" fmla="*/ 162937 h 306388"/>
                <a:gd name="connsiteX86" fmla="*/ 11888 w 338138"/>
                <a:gd name="connsiteY86" fmla="*/ 173466 h 306388"/>
                <a:gd name="connsiteX87" fmla="*/ 0 w 338138"/>
                <a:gd name="connsiteY87" fmla="*/ 162937 h 306388"/>
                <a:gd name="connsiteX88" fmla="*/ 0 w 338138"/>
                <a:gd name="connsiteY88" fmla="*/ 81341 h 306388"/>
                <a:gd name="connsiteX89" fmla="*/ 27738 w 338138"/>
                <a:gd name="connsiteY89" fmla="*/ 52388 h 306388"/>
                <a:gd name="connsiteX90" fmla="*/ 276225 w 338138"/>
                <a:gd name="connsiteY90" fmla="*/ 0 h 306388"/>
                <a:gd name="connsiteX91" fmla="*/ 298450 w 338138"/>
                <a:gd name="connsiteY91" fmla="*/ 22225 h 306388"/>
                <a:gd name="connsiteX92" fmla="*/ 276225 w 338138"/>
                <a:gd name="connsiteY92" fmla="*/ 44450 h 306388"/>
                <a:gd name="connsiteX93" fmla="*/ 254000 w 338138"/>
                <a:gd name="connsiteY93" fmla="*/ 22225 h 306388"/>
                <a:gd name="connsiteX94" fmla="*/ 276225 w 338138"/>
                <a:gd name="connsiteY94" fmla="*/ 0 h 306388"/>
                <a:gd name="connsiteX95" fmla="*/ 61119 w 338138"/>
                <a:gd name="connsiteY95" fmla="*/ 0 h 306388"/>
                <a:gd name="connsiteX96" fmla="*/ 84138 w 338138"/>
                <a:gd name="connsiteY96" fmla="*/ 22225 h 306388"/>
                <a:gd name="connsiteX97" fmla="*/ 61119 w 338138"/>
                <a:gd name="connsiteY97" fmla="*/ 44450 h 306388"/>
                <a:gd name="connsiteX98" fmla="*/ 38100 w 338138"/>
                <a:gd name="connsiteY98" fmla="*/ 22225 h 306388"/>
                <a:gd name="connsiteX99" fmla="*/ 61119 w 338138"/>
                <a:gd name="connsiteY99"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38138" h="306388">
                  <a:moveTo>
                    <a:pt x="166556" y="125413"/>
                  </a:moveTo>
                  <a:cubicBezTo>
                    <a:pt x="166556" y="125413"/>
                    <a:pt x="166556" y="125413"/>
                    <a:pt x="166556" y="133351"/>
                  </a:cubicBezTo>
                  <a:cubicBezTo>
                    <a:pt x="167813" y="133351"/>
                    <a:pt x="167813" y="133351"/>
                    <a:pt x="169070" y="132028"/>
                  </a:cubicBezTo>
                  <a:cubicBezTo>
                    <a:pt x="169070" y="132028"/>
                    <a:pt x="169070" y="132028"/>
                    <a:pt x="172840" y="125413"/>
                  </a:cubicBezTo>
                  <a:cubicBezTo>
                    <a:pt x="172840" y="125413"/>
                    <a:pt x="172840" y="125413"/>
                    <a:pt x="172840" y="133351"/>
                  </a:cubicBezTo>
                  <a:cubicBezTo>
                    <a:pt x="172840" y="133351"/>
                    <a:pt x="172840" y="133351"/>
                    <a:pt x="174097" y="133351"/>
                  </a:cubicBezTo>
                  <a:cubicBezTo>
                    <a:pt x="174097" y="133351"/>
                    <a:pt x="174097" y="133351"/>
                    <a:pt x="177867" y="125413"/>
                  </a:cubicBezTo>
                  <a:cubicBezTo>
                    <a:pt x="177867" y="125413"/>
                    <a:pt x="177867" y="125413"/>
                    <a:pt x="177867" y="135997"/>
                  </a:cubicBezTo>
                  <a:cubicBezTo>
                    <a:pt x="181637" y="138643"/>
                    <a:pt x="184151" y="143934"/>
                    <a:pt x="184151" y="149226"/>
                  </a:cubicBezTo>
                  <a:cubicBezTo>
                    <a:pt x="184151" y="158487"/>
                    <a:pt x="177867" y="165101"/>
                    <a:pt x="169070" y="165101"/>
                  </a:cubicBezTo>
                  <a:cubicBezTo>
                    <a:pt x="160272" y="165101"/>
                    <a:pt x="153988" y="158487"/>
                    <a:pt x="153988" y="149226"/>
                  </a:cubicBezTo>
                  <a:cubicBezTo>
                    <a:pt x="153988" y="142611"/>
                    <a:pt x="156502" y="137320"/>
                    <a:pt x="161529" y="134674"/>
                  </a:cubicBezTo>
                  <a:close/>
                  <a:moveTo>
                    <a:pt x="27738" y="52388"/>
                  </a:moveTo>
                  <a:cubicBezTo>
                    <a:pt x="27738" y="52388"/>
                    <a:pt x="27738" y="52388"/>
                    <a:pt x="93780" y="52388"/>
                  </a:cubicBezTo>
                  <a:cubicBezTo>
                    <a:pt x="109631" y="52388"/>
                    <a:pt x="120197" y="65548"/>
                    <a:pt x="121518" y="81341"/>
                  </a:cubicBezTo>
                  <a:cubicBezTo>
                    <a:pt x="121518" y="81341"/>
                    <a:pt x="128123" y="127404"/>
                    <a:pt x="130764" y="145829"/>
                  </a:cubicBezTo>
                  <a:cubicBezTo>
                    <a:pt x="134727" y="151093"/>
                    <a:pt x="146614" y="172150"/>
                    <a:pt x="146614" y="172150"/>
                  </a:cubicBezTo>
                  <a:cubicBezTo>
                    <a:pt x="146614" y="172150"/>
                    <a:pt x="147935" y="173466"/>
                    <a:pt x="147935" y="173466"/>
                  </a:cubicBezTo>
                  <a:cubicBezTo>
                    <a:pt x="147935" y="173466"/>
                    <a:pt x="147935" y="173466"/>
                    <a:pt x="188882" y="173466"/>
                  </a:cubicBezTo>
                  <a:cubicBezTo>
                    <a:pt x="190203" y="173466"/>
                    <a:pt x="191524" y="172150"/>
                    <a:pt x="192844" y="170834"/>
                  </a:cubicBezTo>
                  <a:cubicBezTo>
                    <a:pt x="192844" y="170834"/>
                    <a:pt x="192844" y="170834"/>
                    <a:pt x="207374" y="144513"/>
                  </a:cubicBezTo>
                  <a:cubicBezTo>
                    <a:pt x="208695" y="127404"/>
                    <a:pt x="216620" y="81341"/>
                    <a:pt x="216620" y="81341"/>
                  </a:cubicBezTo>
                  <a:cubicBezTo>
                    <a:pt x="217941" y="64232"/>
                    <a:pt x="228507" y="52388"/>
                    <a:pt x="244358" y="52388"/>
                  </a:cubicBezTo>
                  <a:cubicBezTo>
                    <a:pt x="244358" y="52388"/>
                    <a:pt x="244358" y="52388"/>
                    <a:pt x="310400" y="52388"/>
                  </a:cubicBezTo>
                  <a:cubicBezTo>
                    <a:pt x="326250" y="52388"/>
                    <a:pt x="338138" y="65548"/>
                    <a:pt x="338138" y="81341"/>
                  </a:cubicBezTo>
                  <a:cubicBezTo>
                    <a:pt x="338138" y="82657"/>
                    <a:pt x="338138" y="161621"/>
                    <a:pt x="338138" y="162937"/>
                  </a:cubicBezTo>
                  <a:cubicBezTo>
                    <a:pt x="338138" y="168202"/>
                    <a:pt x="332855" y="173466"/>
                    <a:pt x="326250" y="173466"/>
                  </a:cubicBezTo>
                  <a:cubicBezTo>
                    <a:pt x="319646" y="173466"/>
                    <a:pt x="314363" y="168202"/>
                    <a:pt x="314363" y="162937"/>
                  </a:cubicBezTo>
                  <a:cubicBezTo>
                    <a:pt x="314363" y="162937"/>
                    <a:pt x="314363" y="90554"/>
                    <a:pt x="314363" y="90554"/>
                  </a:cubicBezTo>
                  <a:cubicBezTo>
                    <a:pt x="314363" y="90554"/>
                    <a:pt x="314363" y="89237"/>
                    <a:pt x="313042" y="89237"/>
                  </a:cubicBezTo>
                  <a:cubicBezTo>
                    <a:pt x="313042" y="89237"/>
                    <a:pt x="313042" y="89237"/>
                    <a:pt x="310400" y="89237"/>
                  </a:cubicBezTo>
                  <a:cubicBezTo>
                    <a:pt x="310400" y="89237"/>
                    <a:pt x="310400" y="90554"/>
                    <a:pt x="310400" y="90554"/>
                  </a:cubicBezTo>
                  <a:cubicBezTo>
                    <a:pt x="310400" y="90554"/>
                    <a:pt x="310400" y="90554"/>
                    <a:pt x="310400" y="290595"/>
                  </a:cubicBezTo>
                  <a:cubicBezTo>
                    <a:pt x="310400" y="299808"/>
                    <a:pt x="302475" y="306388"/>
                    <a:pt x="294550" y="306388"/>
                  </a:cubicBezTo>
                  <a:cubicBezTo>
                    <a:pt x="286625" y="306388"/>
                    <a:pt x="280021" y="299808"/>
                    <a:pt x="280021" y="290595"/>
                  </a:cubicBezTo>
                  <a:cubicBezTo>
                    <a:pt x="280021" y="290595"/>
                    <a:pt x="280021" y="290595"/>
                    <a:pt x="280021" y="173466"/>
                  </a:cubicBezTo>
                  <a:cubicBezTo>
                    <a:pt x="280021" y="172150"/>
                    <a:pt x="278700" y="172150"/>
                    <a:pt x="278700" y="172150"/>
                  </a:cubicBezTo>
                  <a:cubicBezTo>
                    <a:pt x="278700" y="172150"/>
                    <a:pt x="278700" y="172150"/>
                    <a:pt x="276058" y="172150"/>
                  </a:cubicBezTo>
                  <a:cubicBezTo>
                    <a:pt x="274737" y="172150"/>
                    <a:pt x="274737" y="172150"/>
                    <a:pt x="274737" y="173466"/>
                  </a:cubicBezTo>
                  <a:cubicBezTo>
                    <a:pt x="274737" y="173466"/>
                    <a:pt x="274737" y="173466"/>
                    <a:pt x="274737" y="290595"/>
                  </a:cubicBezTo>
                  <a:cubicBezTo>
                    <a:pt x="274737" y="299808"/>
                    <a:pt x="268133" y="306388"/>
                    <a:pt x="258887" y="306388"/>
                  </a:cubicBezTo>
                  <a:cubicBezTo>
                    <a:pt x="250962" y="306388"/>
                    <a:pt x="244358" y="299808"/>
                    <a:pt x="244358" y="290595"/>
                  </a:cubicBezTo>
                  <a:cubicBezTo>
                    <a:pt x="244358" y="290595"/>
                    <a:pt x="244358" y="290595"/>
                    <a:pt x="244358" y="90554"/>
                  </a:cubicBezTo>
                  <a:cubicBezTo>
                    <a:pt x="244358" y="90554"/>
                    <a:pt x="244358" y="89237"/>
                    <a:pt x="243037" y="89237"/>
                  </a:cubicBezTo>
                  <a:cubicBezTo>
                    <a:pt x="243037" y="89237"/>
                    <a:pt x="243037" y="89237"/>
                    <a:pt x="240395" y="89237"/>
                  </a:cubicBezTo>
                  <a:cubicBezTo>
                    <a:pt x="240395" y="89237"/>
                    <a:pt x="239074" y="90554"/>
                    <a:pt x="239074" y="90554"/>
                  </a:cubicBezTo>
                  <a:cubicBezTo>
                    <a:pt x="239074" y="90554"/>
                    <a:pt x="239074" y="90554"/>
                    <a:pt x="229828" y="151093"/>
                  </a:cubicBezTo>
                  <a:cubicBezTo>
                    <a:pt x="229828" y="152409"/>
                    <a:pt x="229828" y="152409"/>
                    <a:pt x="228507" y="152409"/>
                  </a:cubicBezTo>
                  <a:cubicBezTo>
                    <a:pt x="228507" y="153725"/>
                    <a:pt x="228507" y="155041"/>
                    <a:pt x="228507" y="155041"/>
                  </a:cubicBezTo>
                  <a:cubicBezTo>
                    <a:pt x="227187" y="155041"/>
                    <a:pt x="227187" y="157673"/>
                    <a:pt x="225866" y="158989"/>
                  </a:cubicBezTo>
                  <a:cubicBezTo>
                    <a:pt x="219261" y="170834"/>
                    <a:pt x="200769" y="203735"/>
                    <a:pt x="200769" y="203735"/>
                  </a:cubicBezTo>
                  <a:cubicBezTo>
                    <a:pt x="200769" y="203735"/>
                    <a:pt x="200769" y="205051"/>
                    <a:pt x="200769" y="205051"/>
                  </a:cubicBezTo>
                  <a:cubicBezTo>
                    <a:pt x="200769" y="205051"/>
                    <a:pt x="200769" y="291912"/>
                    <a:pt x="200769" y="293228"/>
                  </a:cubicBezTo>
                  <a:cubicBezTo>
                    <a:pt x="199449" y="299808"/>
                    <a:pt x="192844" y="306388"/>
                    <a:pt x="186240" y="306388"/>
                  </a:cubicBezTo>
                  <a:cubicBezTo>
                    <a:pt x="178315" y="306388"/>
                    <a:pt x="171711" y="299808"/>
                    <a:pt x="171711" y="291912"/>
                  </a:cubicBezTo>
                  <a:cubicBezTo>
                    <a:pt x="171711" y="291912"/>
                    <a:pt x="171711" y="291912"/>
                    <a:pt x="171711" y="255062"/>
                  </a:cubicBezTo>
                  <a:cubicBezTo>
                    <a:pt x="171711" y="255062"/>
                    <a:pt x="171711" y="253746"/>
                    <a:pt x="170390" y="253746"/>
                  </a:cubicBezTo>
                  <a:cubicBezTo>
                    <a:pt x="170390" y="253746"/>
                    <a:pt x="170390" y="253746"/>
                    <a:pt x="169069" y="253746"/>
                  </a:cubicBezTo>
                  <a:cubicBezTo>
                    <a:pt x="167748" y="253746"/>
                    <a:pt x="167748" y="255062"/>
                    <a:pt x="167748" y="255062"/>
                  </a:cubicBezTo>
                  <a:cubicBezTo>
                    <a:pt x="167748" y="255062"/>
                    <a:pt x="167748" y="255062"/>
                    <a:pt x="167748" y="291912"/>
                  </a:cubicBezTo>
                  <a:cubicBezTo>
                    <a:pt x="167748" y="299808"/>
                    <a:pt x="159823" y="306388"/>
                    <a:pt x="151898" y="306388"/>
                  </a:cubicBezTo>
                  <a:cubicBezTo>
                    <a:pt x="143973" y="306388"/>
                    <a:pt x="137369" y="299808"/>
                    <a:pt x="137369" y="291912"/>
                  </a:cubicBezTo>
                  <a:cubicBezTo>
                    <a:pt x="137369" y="291912"/>
                    <a:pt x="137369" y="291912"/>
                    <a:pt x="137369" y="203735"/>
                  </a:cubicBezTo>
                  <a:cubicBezTo>
                    <a:pt x="137369" y="203735"/>
                    <a:pt x="137369" y="202419"/>
                    <a:pt x="137369" y="202419"/>
                  </a:cubicBezTo>
                  <a:cubicBezTo>
                    <a:pt x="137369" y="202419"/>
                    <a:pt x="137369" y="202419"/>
                    <a:pt x="110951" y="156357"/>
                  </a:cubicBezTo>
                  <a:cubicBezTo>
                    <a:pt x="109631" y="155041"/>
                    <a:pt x="109631" y="155041"/>
                    <a:pt x="109631" y="153725"/>
                  </a:cubicBezTo>
                  <a:cubicBezTo>
                    <a:pt x="109631" y="152409"/>
                    <a:pt x="108310" y="151093"/>
                    <a:pt x="108310" y="151093"/>
                  </a:cubicBezTo>
                  <a:cubicBezTo>
                    <a:pt x="106989" y="141880"/>
                    <a:pt x="99064" y="90554"/>
                    <a:pt x="99064" y="90554"/>
                  </a:cubicBezTo>
                  <a:cubicBezTo>
                    <a:pt x="99064" y="90554"/>
                    <a:pt x="97743" y="89237"/>
                    <a:pt x="97743" y="89237"/>
                  </a:cubicBezTo>
                  <a:cubicBezTo>
                    <a:pt x="97743" y="89237"/>
                    <a:pt x="97743" y="89237"/>
                    <a:pt x="95101" y="89237"/>
                  </a:cubicBezTo>
                  <a:cubicBezTo>
                    <a:pt x="93780" y="89237"/>
                    <a:pt x="93780" y="90554"/>
                    <a:pt x="93780" y="90554"/>
                  </a:cubicBezTo>
                  <a:cubicBezTo>
                    <a:pt x="93780" y="90554"/>
                    <a:pt x="93780" y="90554"/>
                    <a:pt x="93780" y="290595"/>
                  </a:cubicBezTo>
                  <a:cubicBezTo>
                    <a:pt x="93780" y="299808"/>
                    <a:pt x="87176" y="306388"/>
                    <a:pt x="79251" y="306388"/>
                  </a:cubicBezTo>
                  <a:cubicBezTo>
                    <a:pt x="70005" y="306388"/>
                    <a:pt x="63401" y="299808"/>
                    <a:pt x="63401" y="290595"/>
                  </a:cubicBezTo>
                  <a:cubicBezTo>
                    <a:pt x="63401" y="290595"/>
                    <a:pt x="63401" y="290595"/>
                    <a:pt x="63401" y="173466"/>
                  </a:cubicBezTo>
                  <a:cubicBezTo>
                    <a:pt x="63401" y="172150"/>
                    <a:pt x="63401" y="172150"/>
                    <a:pt x="62080" y="172150"/>
                  </a:cubicBezTo>
                  <a:cubicBezTo>
                    <a:pt x="62080" y="172150"/>
                    <a:pt x="62080" y="172150"/>
                    <a:pt x="59438" y="172150"/>
                  </a:cubicBezTo>
                  <a:cubicBezTo>
                    <a:pt x="59438" y="172150"/>
                    <a:pt x="58117" y="172150"/>
                    <a:pt x="58117" y="173466"/>
                  </a:cubicBezTo>
                  <a:cubicBezTo>
                    <a:pt x="58117" y="173466"/>
                    <a:pt x="58117" y="173466"/>
                    <a:pt x="58117" y="290595"/>
                  </a:cubicBezTo>
                  <a:cubicBezTo>
                    <a:pt x="58117" y="299808"/>
                    <a:pt x="51513" y="306388"/>
                    <a:pt x="43588" y="306388"/>
                  </a:cubicBezTo>
                  <a:cubicBezTo>
                    <a:pt x="35663" y="306388"/>
                    <a:pt x="27738" y="299808"/>
                    <a:pt x="27738" y="290595"/>
                  </a:cubicBezTo>
                  <a:cubicBezTo>
                    <a:pt x="27738" y="290595"/>
                    <a:pt x="27738" y="290595"/>
                    <a:pt x="27738" y="90554"/>
                  </a:cubicBezTo>
                  <a:cubicBezTo>
                    <a:pt x="27738" y="90554"/>
                    <a:pt x="27738" y="89237"/>
                    <a:pt x="27738" y="89237"/>
                  </a:cubicBezTo>
                  <a:cubicBezTo>
                    <a:pt x="27738" y="89237"/>
                    <a:pt x="27738" y="89237"/>
                    <a:pt x="25096" y="89237"/>
                  </a:cubicBezTo>
                  <a:cubicBezTo>
                    <a:pt x="23775" y="89237"/>
                    <a:pt x="23775" y="90554"/>
                    <a:pt x="23775" y="90554"/>
                  </a:cubicBezTo>
                  <a:cubicBezTo>
                    <a:pt x="23775" y="90554"/>
                    <a:pt x="23775" y="162937"/>
                    <a:pt x="23775" y="162937"/>
                  </a:cubicBezTo>
                  <a:cubicBezTo>
                    <a:pt x="23775" y="168202"/>
                    <a:pt x="18492" y="173466"/>
                    <a:pt x="11888" y="173466"/>
                  </a:cubicBezTo>
                  <a:cubicBezTo>
                    <a:pt x="5283" y="173466"/>
                    <a:pt x="0" y="168202"/>
                    <a:pt x="0" y="162937"/>
                  </a:cubicBezTo>
                  <a:cubicBezTo>
                    <a:pt x="0" y="162937"/>
                    <a:pt x="0" y="162937"/>
                    <a:pt x="0" y="81341"/>
                  </a:cubicBezTo>
                  <a:cubicBezTo>
                    <a:pt x="0" y="65548"/>
                    <a:pt x="11888" y="52388"/>
                    <a:pt x="27738" y="52388"/>
                  </a:cubicBezTo>
                  <a:close/>
                  <a:moveTo>
                    <a:pt x="276225" y="0"/>
                  </a:moveTo>
                  <a:cubicBezTo>
                    <a:pt x="288500" y="0"/>
                    <a:pt x="298450" y="9950"/>
                    <a:pt x="298450" y="22225"/>
                  </a:cubicBezTo>
                  <a:cubicBezTo>
                    <a:pt x="298450" y="34500"/>
                    <a:pt x="288500" y="44450"/>
                    <a:pt x="276225" y="44450"/>
                  </a:cubicBezTo>
                  <a:cubicBezTo>
                    <a:pt x="263950" y="44450"/>
                    <a:pt x="254000" y="34500"/>
                    <a:pt x="254000" y="22225"/>
                  </a:cubicBezTo>
                  <a:cubicBezTo>
                    <a:pt x="254000" y="9950"/>
                    <a:pt x="263950" y="0"/>
                    <a:pt x="276225" y="0"/>
                  </a:cubicBezTo>
                  <a:close/>
                  <a:moveTo>
                    <a:pt x="61119" y="0"/>
                  </a:moveTo>
                  <a:cubicBezTo>
                    <a:pt x="73832" y="0"/>
                    <a:pt x="84138" y="9950"/>
                    <a:pt x="84138" y="22225"/>
                  </a:cubicBezTo>
                  <a:cubicBezTo>
                    <a:pt x="84138" y="34500"/>
                    <a:pt x="73832" y="44450"/>
                    <a:pt x="61119" y="44450"/>
                  </a:cubicBezTo>
                  <a:cubicBezTo>
                    <a:pt x="48406" y="44450"/>
                    <a:pt x="38100" y="34500"/>
                    <a:pt x="38100" y="22225"/>
                  </a:cubicBezTo>
                  <a:cubicBezTo>
                    <a:pt x="38100" y="9950"/>
                    <a:pt x="48406" y="0"/>
                    <a:pt x="61119"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nvGrpSpPr>
          <p:cNvPr id="34" name="千图PPT彼岸天：ID 8661124库_组合 33"/>
          <p:cNvGrpSpPr/>
          <p:nvPr>
            <p:custDataLst>
              <p:tags r:id="rId5"/>
            </p:custDataLst>
          </p:nvPr>
        </p:nvGrpSpPr>
        <p:grpSpPr>
          <a:xfrm>
            <a:off x="5930611" y="1233779"/>
            <a:ext cx="2061575" cy="1421742"/>
            <a:chOff x="5591944" y="1199913"/>
            <a:chExt cx="2061575" cy="1421742"/>
          </a:xfrm>
        </p:grpSpPr>
        <p:sp>
          <p:nvSpPr>
            <p:cNvPr id="9" name="任意多边形: 形状 8"/>
            <p:cNvSpPr/>
            <p:nvPr/>
          </p:nvSpPr>
          <p:spPr bwMode="auto">
            <a:xfrm>
              <a:off x="5591944" y="1199913"/>
              <a:ext cx="2061575" cy="1421742"/>
            </a:xfrm>
            <a:custGeom>
              <a:avLst/>
              <a:gdLst>
                <a:gd name="T0" fmla="*/ 1408 w 1408"/>
                <a:gd name="T1" fmla="*/ 438 h 904"/>
                <a:gd name="T2" fmla="*/ 720 w 1408"/>
                <a:gd name="T3" fmla="*/ 0 h 904"/>
                <a:gd name="T4" fmla="*/ 0 w 1408"/>
                <a:gd name="T5" fmla="*/ 438 h 904"/>
                <a:gd name="T6" fmla="*/ 169 w 1408"/>
                <a:gd name="T7" fmla="*/ 438 h 904"/>
                <a:gd name="T8" fmla="*/ 169 w 1408"/>
                <a:gd name="T9" fmla="*/ 904 h 904"/>
                <a:gd name="T10" fmla="*/ 1271 w 1408"/>
                <a:gd name="T11" fmla="*/ 904 h 904"/>
                <a:gd name="T12" fmla="*/ 1271 w 1408"/>
                <a:gd name="T13" fmla="*/ 438 h 904"/>
                <a:gd name="T14" fmla="*/ 1408 w 1408"/>
                <a:gd name="T15" fmla="*/ 438 h 9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8" h="904">
                  <a:moveTo>
                    <a:pt x="1408" y="438"/>
                  </a:moveTo>
                  <a:lnTo>
                    <a:pt x="720" y="0"/>
                  </a:lnTo>
                  <a:lnTo>
                    <a:pt x="0" y="438"/>
                  </a:lnTo>
                  <a:lnTo>
                    <a:pt x="169" y="438"/>
                  </a:lnTo>
                  <a:lnTo>
                    <a:pt x="169" y="904"/>
                  </a:lnTo>
                  <a:lnTo>
                    <a:pt x="1271" y="904"/>
                  </a:lnTo>
                  <a:lnTo>
                    <a:pt x="1271" y="438"/>
                  </a:lnTo>
                  <a:lnTo>
                    <a:pt x="1408" y="438"/>
                  </a:lnTo>
                  <a:close/>
                </a:path>
              </a:pathLst>
            </a:custGeom>
            <a:solidFill>
              <a:schemeClr val="accent3"/>
            </a:solidFill>
            <a:ln w="28575">
              <a:solidFill>
                <a:schemeClr val="bg1"/>
              </a:solid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4" name="任意多边形: 形状 23"/>
            <p:cNvSpPr/>
            <p:nvPr/>
          </p:nvSpPr>
          <p:spPr bwMode="auto">
            <a:xfrm>
              <a:off x="6426386" y="1803896"/>
              <a:ext cx="437062" cy="343548"/>
            </a:xfrm>
            <a:custGeom>
              <a:avLst/>
              <a:gdLst>
                <a:gd name="connsiteX0" fmla="*/ 166556 w 338138"/>
                <a:gd name="connsiteY0" fmla="*/ 125413 h 306388"/>
                <a:gd name="connsiteX1" fmla="*/ 166556 w 338138"/>
                <a:gd name="connsiteY1" fmla="*/ 133351 h 306388"/>
                <a:gd name="connsiteX2" fmla="*/ 169070 w 338138"/>
                <a:gd name="connsiteY2" fmla="*/ 132028 h 306388"/>
                <a:gd name="connsiteX3" fmla="*/ 172840 w 338138"/>
                <a:gd name="connsiteY3" fmla="*/ 125413 h 306388"/>
                <a:gd name="connsiteX4" fmla="*/ 172840 w 338138"/>
                <a:gd name="connsiteY4" fmla="*/ 133351 h 306388"/>
                <a:gd name="connsiteX5" fmla="*/ 174097 w 338138"/>
                <a:gd name="connsiteY5" fmla="*/ 133351 h 306388"/>
                <a:gd name="connsiteX6" fmla="*/ 177867 w 338138"/>
                <a:gd name="connsiteY6" fmla="*/ 125413 h 306388"/>
                <a:gd name="connsiteX7" fmla="*/ 177867 w 338138"/>
                <a:gd name="connsiteY7" fmla="*/ 135997 h 306388"/>
                <a:gd name="connsiteX8" fmla="*/ 184151 w 338138"/>
                <a:gd name="connsiteY8" fmla="*/ 149226 h 306388"/>
                <a:gd name="connsiteX9" fmla="*/ 169070 w 338138"/>
                <a:gd name="connsiteY9" fmla="*/ 165101 h 306388"/>
                <a:gd name="connsiteX10" fmla="*/ 153988 w 338138"/>
                <a:gd name="connsiteY10" fmla="*/ 149226 h 306388"/>
                <a:gd name="connsiteX11" fmla="*/ 161529 w 338138"/>
                <a:gd name="connsiteY11" fmla="*/ 134674 h 306388"/>
                <a:gd name="connsiteX12" fmla="*/ 27738 w 338138"/>
                <a:gd name="connsiteY12" fmla="*/ 52388 h 306388"/>
                <a:gd name="connsiteX13" fmla="*/ 93780 w 338138"/>
                <a:gd name="connsiteY13" fmla="*/ 52388 h 306388"/>
                <a:gd name="connsiteX14" fmla="*/ 121518 w 338138"/>
                <a:gd name="connsiteY14" fmla="*/ 81341 h 306388"/>
                <a:gd name="connsiteX15" fmla="*/ 130764 w 338138"/>
                <a:gd name="connsiteY15" fmla="*/ 145829 h 306388"/>
                <a:gd name="connsiteX16" fmla="*/ 146614 w 338138"/>
                <a:gd name="connsiteY16" fmla="*/ 172150 h 306388"/>
                <a:gd name="connsiteX17" fmla="*/ 147935 w 338138"/>
                <a:gd name="connsiteY17" fmla="*/ 173466 h 306388"/>
                <a:gd name="connsiteX18" fmla="*/ 188882 w 338138"/>
                <a:gd name="connsiteY18" fmla="*/ 173466 h 306388"/>
                <a:gd name="connsiteX19" fmla="*/ 192844 w 338138"/>
                <a:gd name="connsiteY19" fmla="*/ 170834 h 306388"/>
                <a:gd name="connsiteX20" fmla="*/ 207374 w 338138"/>
                <a:gd name="connsiteY20" fmla="*/ 144513 h 306388"/>
                <a:gd name="connsiteX21" fmla="*/ 216620 w 338138"/>
                <a:gd name="connsiteY21" fmla="*/ 81341 h 306388"/>
                <a:gd name="connsiteX22" fmla="*/ 244358 w 338138"/>
                <a:gd name="connsiteY22" fmla="*/ 52388 h 306388"/>
                <a:gd name="connsiteX23" fmla="*/ 310400 w 338138"/>
                <a:gd name="connsiteY23" fmla="*/ 52388 h 306388"/>
                <a:gd name="connsiteX24" fmla="*/ 338138 w 338138"/>
                <a:gd name="connsiteY24" fmla="*/ 81341 h 306388"/>
                <a:gd name="connsiteX25" fmla="*/ 338138 w 338138"/>
                <a:gd name="connsiteY25" fmla="*/ 162937 h 306388"/>
                <a:gd name="connsiteX26" fmla="*/ 326250 w 338138"/>
                <a:gd name="connsiteY26" fmla="*/ 173466 h 306388"/>
                <a:gd name="connsiteX27" fmla="*/ 314363 w 338138"/>
                <a:gd name="connsiteY27" fmla="*/ 162937 h 306388"/>
                <a:gd name="connsiteX28" fmla="*/ 314363 w 338138"/>
                <a:gd name="connsiteY28" fmla="*/ 90554 h 306388"/>
                <a:gd name="connsiteX29" fmla="*/ 313042 w 338138"/>
                <a:gd name="connsiteY29" fmla="*/ 89237 h 306388"/>
                <a:gd name="connsiteX30" fmla="*/ 310400 w 338138"/>
                <a:gd name="connsiteY30" fmla="*/ 89237 h 306388"/>
                <a:gd name="connsiteX31" fmla="*/ 310400 w 338138"/>
                <a:gd name="connsiteY31" fmla="*/ 90554 h 306388"/>
                <a:gd name="connsiteX32" fmla="*/ 310400 w 338138"/>
                <a:gd name="connsiteY32" fmla="*/ 290595 h 306388"/>
                <a:gd name="connsiteX33" fmla="*/ 294550 w 338138"/>
                <a:gd name="connsiteY33" fmla="*/ 306388 h 306388"/>
                <a:gd name="connsiteX34" fmla="*/ 280021 w 338138"/>
                <a:gd name="connsiteY34" fmla="*/ 290595 h 306388"/>
                <a:gd name="connsiteX35" fmla="*/ 280021 w 338138"/>
                <a:gd name="connsiteY35" fmla="*/ 173466 h 306388"/>
                <a:gd name="connsiteX36" fmla="*/ 278700 w 338138"/>
                <a:gd name="connsiteY36" fmla="*/ 172150 h 306388"/>
                <a:gd name="connsiteX37" fmla="*/ 276058 w 338138"/>
                <a:gd name="connsiteY37" fmla="*/ 172150 h 306388"/>
                <a:gd name="connsiteX38" fmla="*/ 274737 w 338138"/>
                <a:gd name="connsiteY38" fmla="*/ 173466 h 306388"/>
                <a:gd name="connsiteX39" fmla="*/ 274737 w 338138"/>
                <a:gd name="connsiteY39" fmla="*/ 290595 h 306388"/>
                <a:gd name="connsiteX40" fmla="*/ 258887 w 338138"/>
                <a:gd name="connsiteY40" fmla="*/ 306388 h 306388"/>
                <a:gd name="connsiteX41" fmla="*/ 244358 w 338138"/>
                <a:gd name="connsiteY41" fmla="*/ 290595 h 306388"/>
                <a:gd name="connsiteX42" fmla="*/ 244358 w 338138"/>
                <a:gd name="connsiteY42" fmla="*/ 90554 h 306388"/>
                <a:gd name="connsiteX43" fmla="*/ 243037 w 338138"/>
                <a:gd name="connsiteY43" fmla="*/ 89237 h 306388"/>
                <a:gd name="connsiteX44" fmla="*/ 240395 w 338138"/>
                <a:gd name="connsiteY44" fmla="*/ 89237 h 306388"/>
                <a:gd name="connsiteX45" fmla="*/ 239074 w 338138"/>
                <a:gd name="connsiteY45" fmla="*/ 90554 h 306388"/>
                <a:gd name="connsiteX46" fmla="*/ 229828 w 338138"/>
                <a:gd name="connsiteY46" fmla="*/ 151093 h 306388"/>
                <a:gd name="connsiteX47" fmla="*/ 228507 w 338138"/>
                <a:gd name="connsiteY47" fmla="*/ 152409 h 306388"/>
                <a:gd name="connsiteX48" fmla="*/ 228507 w 338138"/>
                <a:gd name="connsiteY48" fmla="*/ 155041 h 306388"/>
                <a:gd name="connsiteX49" fmla="*/ 225866 w 338138"/>
                <a:gd name="connsiteY49" fmla="*/ 158989 h 306388"/>
                <a:gd name="connsiteX50" fmla="*/ 200769 w 338138"/>
                <a:gd name="connsiteY50" fmla="*/ 203735 h 306388"/>
                <a:gd name="connsiteX51" fmla="*/ 200769 w 338138"/>
                <a:gd name="connsiteY51" fmla="*/ 205051 h 306388"/>
                <a:gd name="connsiteX52" fmla="*/ 200769 w 338138"/>
                <a:gd name="connsiteY52" fmla="*/ 293228 h 306388"/>
                <a:gd name="connsiteX53" fmla="*/ 186240 w 338138"/>
                <a:gd name="connsiteY53" fmla="*/ 306388 h 306388"/>
                <a:gd name="connsiteX54" fmla="*/ 171711 w 338138"/>
                <a:gd name="connsiteY54" fmla="*/ 291912 h 306388"/>
                <a:gd name="connsiteX55" fmla="*/ 171711 w 338138"/>
                <a:gd name="connsiteY55" fmla="*/ 255062 h 306388"/>
                <a:gd name="connsiteX56" fmla="*/ 170390 w 338138"/>
                <a:gd name="connsiteY56" fmla="*/ 253746 h 306388"/>
                <a:gd name="connsiteX57" fmla="*/ 169069 w 338138"/>
                <a:gd name="connsiteY57" fmla="*/ 253746 h 306388"/>
                <a:gd name="connsiteX58" fmla="*/ 167748 w 338138"/>
                <a:gd name="connsiteY58" fmla="*/ 255062 h 306388"/>
                <a:gd name="connsiteX59" fmla="*/ 167748 w 338138"/>
                <a:gd name="connsiteY59" fmla="*/ 291912 h 306388"/>
                <a:gd name="connsiteX60" fmla="*/ 151898 w 338138"/>
                <a:gd name="connsiteY60" fmla="*/ 306388 h 306388"/>
                <a:gd name="connsiteX61" fmla="*/ 137369 w 338138"/>
                <a:gd name="connsiteY61" fmla="*/ 291912 h 306388"/>
                <a:gd name="connsiteX62" fmla="*/ 137369 w 338138"/>
                <a:gd name="connsiteY62" fmla="*/ 203735 h 306388"/>
                <a:gd name="connsiteX63" fmla="*/ 137369 w 338138"/>
                <a:gd name="connsiteY63" fmla="*/ 202419 h 306388"/>
                <a:gd name="connsiteX64" fmla="*/ 110951 w 338138"/>
                <a:gd name="connsiteY64" fmla="*/ 156357 h 306388"/>
                <a:gd name="connsiteX65" fmla="*/ 109631 w 338138"/>
                <a:gd name="connsiteY65" fmla="*/ 153725 h 306388"/>
                <a:gd name="connsiteX66" fmla="*/ 108310 w 338138"/>
                <a:gd name="connsiteY66" fmla="*/ 151093 h 306388"/>
                <a:gd name="connsiteX67" fmla="*/ 99064 w 338138"/>
                <a:gd name="connsiteY67" fmla="*/ 90554 h 306388"/>
                <a:gd name="connsiteX68" fmla="*/ 97743 w 338138"/>
                <a:gd name="connsiteY68" fmla="*/ 89237 h 306388"/>
                <a:gd name="connsiteX69" fmla="*/ 95101 w 338138"/>
                <a:gd name="connsiteY69" fmla="*/ 89237 h 306388"/>
                <a:gd name="connsiteX70" fmla="*/ 93780 w 338138"/>
                <a:gd name="connsiteY70" fmla="*/ 90554 h 306388"/>
                <a:gd name="connsiteX71" fmla="*/ 93780 w 338138"/>
                <a:gd name="connsiteY71" fmla="*/ 290595 h 306388"/>
                <a:gd name="connsiteX72" fmla="*/ 79251 w 338138"/>
                <a:gd name="connsiteY72" fmla="*/ 306388 h 306388"/>
                <a:gd name="connsiteX73" fmla="*/ 63401 w 338138"/>
                <a:gd name="connsiteY73" fmla="*/ 290595 h 306388"/>
                <a:gd name="connsiteX74" fmla="*/ 63401 w 338138"/>
                <a:gd name="connsiteY74" fmla="*/ 173466 h 306388"/>
                <a:gd name="connsiteX75" fmla="*/ 62080 w 338138"/>
                <a:gd name="connsiteY75" fmla="*/ 172150 h 306388"/>
                <a:gd name="connsiteX76" fmla="*/ 59438 w 338138"/>
                <a:gd name="connsiteY76" fmla="*/ 172150 h 306388"/>
                <a:gd name="connsiteX77" fmla="*/ 58117 w 338138"/>
                <a:gd name="connsiteY77" fmla="*/ 173466 h 306388"/>
                <a:gd name="connsiteX78" fmla="*/ 58117 w 338138"/>
                <a:gd name="connsiteY78" fmla="*/ 290595 h 306388"/>
                <a:gd name="connsiteX79" fmla="*/ 43588 w 338138"/>
                <a:gd name="connsiteY79" fmla="*/ 306388 h 306388"/>
                <a:gd name="connsiteX80" fmla="*/ 27738 w 338138"/>
                <a:gd name="connsiteY80" fmla="*/ 290595 h 306388"/>
                <a:gd name="connsiteX81" fmla="*/ 27738 w 338138"/>
                <a:gd name="connsiteY81" fmla="*/ 90554 h 306388"/>
                <a:gd name="connsiteX82" fmla="*/ 27738 w 338138"/>
                <a:gd name="connsiteY82" fmla="*/ 89237 h 306388"/>
                <a:gd name="connsiteX83" fmla="*/ 25096 w 338138"/>
                <a:gd name="connsiteY83" fmla="*/ 89237 h 306388"/>
                <a:gd name="connsiteX84" fmla="*/ 23775 w 338138"/>
                <a:gd name="connsiteY84" fmla="*/ 90554 h 306388"/>
                <a:gd name="connsiteX85" fmla="*/ 23775 w 338138"/>
                <a:gd name="connsiteY85" fmla="*/ 162937 h 306388"/>
                <a:gd name="connsiteX86" fmla="*/ 11888 w 338138"/>
                <a:gd name="connsiteY86" fmla="*/ 173466 h 306388"/>
                <a:gd name="connsiteX87" fmla="*/ 0 w 338138"/>
                <a:gd name="connsiteY87" fmla="*/ 162937 h 306388"/>
                <a:gd name="connsiteX88" fmla="*/ 0 w 338138"/>
                <a:gd name="connsiteY88" fmla="*/ 81341 h 306388"/>
                <a:gd name="connsiteX89" fmla="*/ 27738 w 338138"/>
                <a:gd name="connsiteY89" fmla="*/ 52388 h 306388"/>
                <a:gd name="connsiteX90" fmla="*/ 276225 w 338138"/>
                <a:gd name="connsiteY90" fmla="*/ 0 h 306388"/>
                <a:gd name="connsiteX91" fmla="*/ 298450 w 338138"/>
                <a:gd name="connsiteY91" fmla="*/ 22225 h 306388"/>
                <a:gd name="connsiteX92" fmla="*/ 276225 w 338138"/>
                <a:gd name="connsiteY92" fmla="*/ 44450 h 306388"/>
                <a:gd name="connsiteX93" fmla="*/ 254000 w 338138"/>
                <a:gd name="connsiteY93" fmla="*/ 22225 h 306388"/>
                <a:gd name="connsiteX94" fmla="*/ 276225 w 338138"/>
                <a:gd name="connsiteY94" fmla="*/ 0 h 306388"/>
                <a:gd name="connsiteX95" fmla="*/ 61119 w 338138"/>
                <a:gd name="connsiteY95" fmla="*/ 0 h 306388"/>
                <a:gd name="connsiteX96" fmla="*/ 84138 w 338138"/>
                <a:gd name="connsiteY96" fmla="*/ 22225 h 306388"/>
                <a:gd name="connsiteX97" fmla="*/ 61119 w 338138"/>
                <a:gd name="connsiteY97" fmla="*/ 44450 h 306388"/>
                <a:gd name="connsiteX98" fmla="*/ 38100 w 338138"/>
                <a:gd name="connsiteY98" fmla="*/ 22225 h 306388"/>
                <a:gd name="connsiteX99" fmla="*/ 61119 w 338138"/>
                <a:gd name="connsiteY99" fmla="*/ 0 h 306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38138" h="306388">
                  <a:moveTo>
                    <a:pt x="166556" y="125413"/>
                  </a:moveTo>
                  <a:cubicBezTo>
                    <a:pt x="166556" y="125413"/>
                    <a:pt x="166556" y="125413"/>
                    <a:pt x="166556" y="133351"/>
                  </a:cubicBezTo>
                  <a:cubicBezTo>
                    <a:pt x="167813" y="133351"/>
                    <a:pt x="167813" y="133351"/>
                    <a:pt x="169070" y="132028"/>
                  </a:cubicBezTo>
                  <a:cubicBezTo>
                    <a:pt x="169070" y="132028"/>
                    <a:pt x="169070" y="132028"/>
                    <a:pt x="172840" y="125413"/>
                  </a:cubicBezTo>
                  <a:cubicBezTo>
                    <a:pt x="172840" y="125413"/>
                    <a:pt x="172840" y="125413"/>
                    <a:pt x="172840" y="133351"/>
                  </a:cubicBezTo>
                  <a:cubicBezTo>
                    <a:pt x="172840" y="133351"/>
                    <a:pt x="172840" y="133351"/>
                    <a:pt x="174097" y="133351"/>
                  </a:cubicBezTo>
                  <a:cubicBezTo>
                    <a:pt x="174097" y="133351"/>
                    <a:pt x="174097" y="133351"/>
                    <a:pt x="177867" y="125413"/>
                  </a:cubicBezTo>
                  <a:cubicBezTo>
                    <a:pt x="177867" y="125413"/>
                    <a:pt x="177867" y="125413"/>
                    <a:pt x="177867" y="135997"/>
                  </a:cubicBezTo>
                  <a:cubicBezTo>
                    <a:pt x="181637" y="138643"/>
                    <a:pt x="184151" y="143934"/>
                    <a:pt x="184151" y="149226"/>
                  </a:cubicBezTo>
                  <a:cubicBezTo>
                    <a:pt x="184151" y="158487"/>
                    <a:pt x="177867" y="165101"/>
                    <a:pt x="169070" y="165101"/>
                  </a:cubicBezTo>
                  <a:cubicBezTo>
                    <a:pt x="160272" y="165101"/>
                    <a:pt x="153988" y="158487"/>
                    <a:pt x="153988" y="149226"/>
                  </a:cubicBezTo>
                  <a:cubicBezTo>
                    <a:pt x="153988" y="142611"/>
                    <a:pt x="156502" y="137320"/>
                    <a:pt x="161529" y="134674"/>
                  </a:cubicBezTo>
                  <a:close/>
                  <a:moveTo>
                    <a:pt x="27738" y="52388"/>
                  </a:moveTo>
                  <a:cubicBezTo>
                    <a:pt x="27738" y="52388"/>
                    <a:pt x="27738" y="52388"/>
                    <a:pt x="93780" y="52388"/>
                  </a:cubicBezTo>
                  <a:cubicBezTo>
                    <a:pt x="109631" y="52388"/>
                    <a:pt x="120197" y="65548"/>
                    <a:pt x="121518" y="81341"/>
                  </a:cubicBezTo>
                  <a:cubicBezTo>
                    <a:pt x="121518" y="81341"/>
                    <a:pt x="128123" y="127404"/>
                    <a:pt x="130764" y="145829"/>
                  </a:cubicBezTo>
                  <a:cubicBezTo>
                    <a:pt x="134727" y="151093"/>
                    <a:pt x="146614" y="172150"/>
                    <a:pt x="146614" y="172150"/>
                  </a:cubicBezTo>
                  <a:cubicBezTo>
                    <a:pt x="146614" y="172150"/>
                    <a:pt x="147935" y="173466"/>
                    <a:pt x="147935" y="173466"/>
                  </a:cubicBezTo>
                  <a:cubicBezTo>
                    <a:pt x="147935" y="173466"/>
                    <a:pt x="147935" y="173466"/>
                    <a:pt x="188882" y="173466"/>
                  </a:cubicBezTo>
                  <a:cubicBezTo>
                    <a:pt x="190203" y="173466"/>
                    <a:pt x="191524" y="172150"/>
                    <a:pt x="192844" y="170834"/>
                  </a:cubicBezTo>
                  <a:cubicBezTo>
                    <a:pt x="192844" y="170834"/>
                    <a:pt x="192844" y="170834"/>
                    <a:pt x="207374" y="144513"/>
                  </a:cubicBezTo>
                  <a:cubicBezTo>
                    <a:pt x="208695" y="127404"/>
                    <a:pt x="216620" y="81341"/>
                    <a:pt x="216620" y="81341"/>
                  </a:cubicBezTo>
                  <a:cubicBezTo>
                    <a:pt x="217941" y="64232"/>
                    <a:pt x="228507" y="52388"/>
                    <a:pt x="244358" y="52388"/>
                  </a:cubicBezTo>
                  <a:cubicBezTo>
                    <a:pt x="244358" y="52388"/>
                    <a:pt x="244358" y="52388"/>
                    <a:pt x="310400" y="52388"/>
                  </a:cubicBezTo>
                  <a:cubicBezTo>
                    <a:pt x="326250" y="52388"/>
                    <a:pt x="338138" y="65548"/>
                    <a:pt x="338138" y="81341"/>
                  </a:cubicBezTo>
                  <a:cubicBezTo>
                    <a:pt x="338138" y="82657"/>
                    <a:pt x="338138" y="161621"/>
                    <a:pt x="338138" y="162937"/>
                  </a:cubicBezTo>
                  <a:cubicBezTo>
                    <a:pt x="338138" y="168202"/>
                    <a:pt x="332855" y="173466"/>
                    <a:pt x="326250" y="173466"/>
                  </a:cubicBezTo>
                  <a:cubicBezTo>
                    <a:pt x="319646" y="173466"/>
                    <a:pt x="314363" y="168202"/>
                    <a:pt x="314363" y="162937"/>
                  </a:cubicBezTo>
                  <a:cubicBezTo>
                    <a:pt x="314363" y="162937"/>
                    <a:pt x="314363" y="90554"/>
                    <a:pt x="314363" y="90554"/>
                  </a:cubicBezTo>
                  <a:cubicBezTo>
                    <a:pt x="314363" y="90554"/>
                    <a:pt x="314363" y="89237"/>
                    <a:pt x="313042" y="89237"/>
                  </a:cubicBezTo>
                  <a:cubicBezTo>
                    <a:pt x="313042" y="89237"/>
                    <a:pt x="313042" y="89237"/>
                    <a:pt x="310400" y="89237"/>
                  </a:cubicBezTo>
                  <a:cubicBezTo>
                    <a:pt x="310400" y="89237"/>
                    <a:pt x="310400" y="90554"/>
                    <a:pt x="310400" y="90554"/>
                  </a:cubicBezTo>
                  <a:cubicBezTo>
                    <a:pt x="310400" y="90554"/>
                    <a:pt x="310400" y="90554"/>
                    <a:pt x="310400" y="290595"/>
                  </a:cubicBezTo>
                  <a:cubicBezTo>
                    <a:pt x="310400" y="299808"/>
                    <a:pt x="302475" y="306388"/>
                    <a:pt x="294550" y="306388"/>
                  </a:cubicBezTo>
                  <a:cubicBezTo>
                    <a:pt x="286625" y="306388"/>
                    <a:pt x="280021" y="299808"/>
                    <a:pt x="280021" y="290595"/>
                  </a:cubicBezTo>
                  <a:cubicBezTo>
                    <a:pt x="280021" y="290595"/>
                    <a:pt x="280021" y="290595"/>
                    <a:pt x="280021" y="173466"/>
                  </a:cubicBezTo>
                  <a:cubicBezTo>
                    <a:pt x="280021" y="172150"/>
                    <a:pt x="278700" y="172150"/>
                    <a:pt x="278700" y="172150"/>
                  </a:cubicBezTo>
                  <a:cubicBezTo>
                    <a:pt x="278700" y="172150"/>
                    <a:pt x="278700" y="172150"/>
                    <a:pt x="276058" y="172150"/>
                  </a:cubicBezTo>
                  <a:cubicBezTo>
                    <a:pt x="274737" y="172150"/>
                    <a:pt x="274737" y="172150"/>
                    <a:pt x="274737" y="173466"/>
                  </a:cubicBezTo>
                  <a:cubicBezTo>
                    <a:pt x="274737" y="173466"/>
                    <a:pt x="274737" y="173466"/>
                    <a:pt x="274737" y="290595"/>
                  </a:cubicBezTo>
                  <a:cubicBezTo>
                    <a:pt x="274737" y="299808"/>
                    <a:pt x="268133" y="306388"/>
                    <a:pt x="258887" y="306388"/>
                  </a:cubicBezTo>
                  <a:cubicBezTo>
                    <a:pt x="250962" y="306388"/>
                    <a:pt x="244358" y="299808"/>
                    <a:pt x="244358" y="290595"/>
                  </a:cubicBezTo>
                  <a:cubicBezTo>
                    <a:pt x="244358" y="290595"/>
                    <a:pt x="244358" y="290595"/>
                    <a:pt x="244358" y="90554"/>
                  </a:cubicBezTo>
                  <a:cubicBezTo>
                    <a:pt x="244358" y="90554"/>
                    <a:pt x="244358" y="89237"/>
                    <a:pt x="243037" y="89237"/>
                  </a:cubicBezTo>
                  <a:cubicBezTo>
                    <a:pt x="243037" y="89237"/>
                    <a:pt x="243037" y="89237"/>
                    <a:pt x="240395" y="89237"/>
                  </a:cubicBezTo>
                  <a:cubicBezTo>
                    <a:pt x="240395" y="89237"/>
                    <a:pt x="239074" y="90554"/>
                    <a:pt x="239074" y="90554"/>
                  </a:cubicBezTo>
                  <a:cubicBezTo>
                    <a:pt x="239074" y="90554"/>
                    <a:pt x="239074" y="90554"/>
                    <a:pt x="229828" y="151093"/>
                  </a:cubicBezTo>
                  <a:cubicBezTo>
                    <a:pt x="229828" y="152409"/>
                    <a:pt x="229828" y="152409"/>
                    <a:pt x="228507" y="152409"/>
                  </a:cubicBezTo>
                  <a:cubicBezTo>
                    <a:pt x="228507" y="153725"/>
                    <a:pt x="228507" y="155041"/>
                    <a:pt x="228507" y="155041"/>
                  </a:cubicBezTo>
                  <a:cubicBezTo>
                    <a:pt x="227187" y="155041"/>
                    <a:pt x="227187" y="157673"/>
                    <a:pt x="225866" y="158989"/>
                  </a:cubicBezTo>
                  <a:cubicBezTo>
                    <a:pt x="219261" y="170834"/>
                    <a:pt x="200769" y="203735"/>
                    <a:pt x="200769" y="203735"/>
                  </a:cubicBezTo>
                  <a:cubicBezTo>
                    <a:pt x="200769" y="203735"/>
                    <a:pt x="200769" y="205051"/>
                    <a:pt x="200769" y="205051"/>
                  </a:cubicBezTo>
                  <a:cubicBezTo>
                    <a:pt x="200769" y="205051"/>
                    <a:pt x="200769" y="291912"/>
                    <a:pt x="200769" y="293228"/>
                  </a:cubicBezTo>
                  <a:cubicBezTo>
                    <a:pt x="199449" y="299808"/>
                    <a:pt x="192844" y="306388"/>
                    <a:pt x="186240" y="306388"/>
                  </a:cubicBezTo>
                  <a:cubicBezTo>
                    <a:pt x="178315" y="306388"/>
                    <a:pt x="171711" y="299808"/>
                    <a:pt x="171711" y="291912"/>
                  </a:cubicBezTo>
                  <a:cubicBezTo>
                    <a:pt x="171711" y="291912"/>
                    <a:pt x="171711" y="291912"/>
                    <a:pt x="171711" y="255062"/>
                  </a:cubicBezTo>
                  <a:cubicBezTo>
                    <a:pt x="171711" y="255062"/>
                    <a:pt x="171711" y="253746"/>
                    <a:pt x="170390" y="253746"/>
                  </a:cubicBezTo>
                  <a:cubicBezTo>
                    <a:pt x="170390" y="253746"/>
                    <a:pt x="170390" y="253746"/>
                    <a:pt x="169069" y="253746"/>
                  </a:cubicBezTo>
                  <a:cubicBezTo>
                    <a:pt x="167748" y="253746"/>
                    <a:pt x="167748" y="255062"/>
                    <a:pt x="167748" y="255062"/>
                  </a:cubicBezTo>
                  <a:cubicBezTo>
                    <a:pt x="167748" y="255062"/>
                    <a:pt x="167748" y="255062"/>
                    <a:pt x="167748" y="291912"/>
                  </a:cubicBezTo>
                  <a:cubicBezTo>
                    <a:pt x="167748" y="299808"/>
                    <a:pt x="159823" y="306388"/>
                    <a:pt x="151898" y="306388"/>
                  </a:cubicBezTo>
                  <a:cubicBezTo>
                    <a:pt x="143973" y="306388"/>
                    <a:pt x="137369" y="299808"/>
                    <a:pt x="137369" y="291912"/>
                  </a:cubicBezTo>
                  <a:cubicBezTo>
                    <a:pt x="137369" y="291912"/>
                    <a:pt x="137369" y="291912"/>
                    <a:pt x="137369" y="203735"/>
                  </a:cubicBezTo>
                  <a:cubicBezTo>
                    <a:pt x="137369" y="203735"/>
                    <a:pt x="137369" y="202419"/>
                    <a:pt x="137369" y="202419"/>
                  </a:cubicBezTo>
                  <a:cubicBezTo>
                    <a:pt x="137369" y="202419"/>
                    <a:pt x="137369" y="202419"/>
                    <a:pt x="110951" y="156357"/>
                  </a:cubicBezTo>
                  <a:cubicBezTo>
                    <a:pt x="109631" y="155041"/>
                    <a:pt x="109631" y="155041"/>
                    <a:pt x="109631" y="153725"/>
                  </a:cubicBezTo>
                  <a:cubicBezTo>
                    <a:pt x="109631" y="152409"/>
                    <a:pt x="108310" y="151093"/>
                    <a:pt x="108310" y="151093"/>
                  </a:cubicBezTo>
                  <a:cubicBezTo>
                    <a:pt x="106989" y="141880"/>
                    <a:pt x="99064" y="90554"/>
                    <a:pt x="99064" y="90554"/>
                  </a:cubicBezTo>
                  <a:cubicBezTo>
                    <a:pt x="99064" y="90554"/>
                    <a:pt x="97743" y="89237"/>
                    <a:pt x="97743" y="89237"/>
                  </a:cubicBezTo>
                  <a:cubicBezTo>
                    <a:pt x="97743" y="89237"/>
                    <a:pt x="97743" y="89237"/>
                    <a:pt x="95101" y="89237"/>
                  </a:cubicBezTo>
                  <a:cubicBezTo>
                    <a:pt x="93780" y="89237"/>
                    <a:pt x="93780" y="90554"/>
                    <a:pt x="93780" y="90554"/>
                  </a:cubicBezTo>
                  <a:cubicBezTo>
                    <a:pt x="93780" y="90554"/>
                    <a:pt x="93780" y="90554"/>
                    <a:pt x="93780" y="290595"/>
                  </a:cubicBezTo>
                  <a:cubicBezTo>
                    <a:pt x="93780" y="299808"/>
                    <a:pt x="87176" y="306388"/>
                    <a:pt x="79251" y="306388"/>
                  </a:cubicBezTo>
                  <a:cubicBezTo>
                    <a:pt x="70005" y="306388"/>
                    <a:pt x="63401" y="299808"/>
                    <a:pt x="63401" y="290595"/>
                  </a:cubicBezTo>
                  <a:cubicBezTo>
                    <a:pt x="63401" y="290595"/>
                    <a:pt x="63401" y="290595"/>
                    <a:pt x="63401" y="173466"/>
                  </a:cubicBezTo>
                  <a:cubicBezTo>
                    <a:pt x="63401" y="172150"/>
                    <a:pt x="63401" y="172150"/>
                    <a:pt x="62080" y="172150"/>
                  </a:cubicBezTo>
                  <a:cubicBezTo>
                    <a:pt x="62080" y="172150"/>
                    <a:pt x="62080" y="172150"/>
                    <a:pt x="59438" y="172150"/>
                  </a:cubicBezTo>
                  <a:cubicBezTo>
                    <a:pt x="59438" y="172150"/>
                    <a:pt x="58117" y="172150"/>
                    <a:pt x="58117" y="173466"/>
                  </a:cubicBezTo>
                  <a:cubicBezTo>
                    <a:pt x="58117" y="173466"/>
                    <a:pt x="58117" y="173466"/>
                    <a:pt x="58117" y="290595"/>
                  </a:cubicBezTo>
                  <a:cubicBezTo>
                    <a:pt x="58117" y="299808"/>
                    <a:pt x="51513" y="306388"/>
                    <a:pt x="43588" y="306388"/>
                  </a:cubicBezTo>
                  <a:cubicBezTo>
                    <a:pt x="35663" y="306388"/>
                    <a:pt x="27738" y="299808"/>
                    <a:pt x="27738" y="290595"/>
                  </a:cubicBezTo>
                  <a:cubicBezTo>
                    <a:pt x="27738" y="290595"/>
                    <a:pt x="27738" y="290595"/>
                    <a:pt x="27738" y="90554"/>
                  </a:cubicBezTo>
                  <a:cubicBezTo>
                    <a:pt x="27738" y="90554"/>
                    <a:pt x="27738" y="89237"/>
                    <a:pt x="27738" y="89237"/>
                  </a:cubicBezTo>
                  <a:cubicBezTo>
                    <a:pt x="27738" y="89237"/>
                    <a:pt x="27738" y="89237"/>
                    <a:pt x="25096" y="89237"/>
                  </a:cubicBezTo>
                  <a:cubicBezTo>
                    <a:pt x="23775" y="89237"/>
                    <a:pt x="23775" y="90554"/>
                    <a:pt x="23775" y="90554"/>
                  </a:cubicBezTo>
                  <a:cubicBezTo>
                    <a:pt x="23775" y="90554"/>
                    <a:pt x="23775" y="162937"/>
                    <a:pt x="23775" y="162937"/>
                  </a:cubicBezTo>
                  <a:cubicBezTo>
                    <a:pt x="23775" y="168202"/>
                    <a:pt x="18492" y="173466"/>
                    <a:pt x="11888" y="173466"/>
                  </a:cubicBezTo>
                  <a:cubicBezTo>
                    <a:pt x="5283" y="173466"/>
                    <a:pt x="0" y="168202"/>
                    <a:pt x="0" y="162937"/>
                  </a:cubicBezTo>
                  <a:cubicBezTo>
                    <a:pt x="0" y="162937"/>
                    <a:pt x="0" y="162937"/>
                    <a:pt x="0" y="81341"/>
                  </a:cubicBezTo>
                  <a:cubicBezTo>
                    <a:pt x="0" y="65548"/>
                    <a:pt x="11888" y="52388"/>
                    <a:pt x="27738" y="52388"/>
                  </a:cubicBezTo>
                  <a:close/>
                  <a:moveTo>
                    <a:pt x="276225" y="0"/>
                  </a:moveTo>
                  <a:cubicBezTo>
                    <a:pt x="288500" y="0"/>
                    <a:pt x="298450" y="9950"/>
                    <a:pt x="298450" y="22225"/>
                  </a:cubicBezTo>
                  <a:cubicBezTo>
                    <a:pt x="298450" y="34500"/>
                    <a:pt x="288500" y="44450"/>
                    <a:pt x="276225" y="44450"/>
                  </a:cubicBezTo>
                  <a:cubicBezTo>
                    <a:pt x="263950" y="44450"/>
                    <a:pt x="254000" y="34500"/>
                    <a:pt x="254000" y="22225"/>
                  </a:cubicBezTo>
                  <a:cubicBezTo>
                    <a:pt x="254000" y="9950"/>
                    <a:pt x="263950" y="0"/>
                    <a:pt x="276225" y="0"/>
                  </a:cubicBezTo>
                  <a:close/>
                  <a:moveTo>
                    <a:pt x="61119" y="0"/>
                  </a:moveTo>
                  <a:cubicBezTo>
                    <a:pt x="73832" y="0"/>
                    <a:pt x="84138" y="9950"/>
                    <a:pt x="84138" y="22225"/>
                  </a:cubicBezTo>
                  <a:cubicBezTo>
                    <a:pt x="84138" y="34500"/>
                    <a:pt x="73832" y="44450"/>
                    <a:pt x="61119" y="44450"/>
                  </a:cubicBezTo>
                  <a:cubicBezTo>
                    <a:pt x="48406" y="44450"/>
                    <a:pt x="38100" y="34500"/>
                    <a:pt x="38100" y="22225"/>
                  </a:cubicBezTo>
                  <a:cubicBezTo>
                    <a:pt x="38100" y="9950"/>
                    <a:pt x="48406" y="0"/>
                    <a:pt x="61119" y="0"/>
                  </a:cubicBezTo>
                  <a:close/>
                </a:path>
              </a:pathLst>
            </a:custGeom>
            <a:solidFill>
              <a:schemeClr val="bg1"/>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nvGrpSpPr>
          <p:cNvPr id="2" name="千图PPT彼岸天：ID 8661124库_组合 1"/>
          <p:cNvGrpSpPr/>
          <p:nvPr>
            <p:custDataLst>
              <p:tags r:id="rId6"/>
            </p:custDataLst>
          </p:nvPr>
        </p:nvGrpSpPr>
        <p:grpSpPr>
          <a:xfrm>
            <a:off x="1069448" y="1525786"/>
            <a:ext cx="4177087" cy="1567234"/>
            <a:chOff x="730781" y="1491920"/>
            <a:chExt cx="4177087" cy="1567234"/>
          </a:xfrm>
        </p:grpSpPr>
        <p:sp>
          <p:nvSpPr>
            <p:cNvPr id="7" name="矩形 6"/>
            <p:cNvSpPr/>
            <p:nvPr/>
          </p:nvSpPr>
          <p:spPr>
            <a:xfrm>
              <a:off x="755057" y="2751377"/>
              <a:ext cx="4152811" cy="307777"/>
            </a:xfrm>
            <a:prstGeom prst="rect">
              <a:avLst/>
            </a:prstGeom>
          </p:spPr>
          <p:txBody>
            <a:bodyPr wrap="square">
              <a:spAutoFit/>
            </a:bodyPr>
            <a:lstStyle/>
            <a:p>
              <a:r>
                <a:rPr lang="zh-CN" altLang="en-US" sz="1400" b="1" dirty="0">
                  <a:latin typeface="Noto Sans S Chinese DemiLight" panose="020B0400000000000000" pitchFamily="34" charset="-122"/>
                  <a:ea typeface="Noto Sans S Chinese DemiLight" panose="020B0400000000000000" pitchFamily="34" charset="-122"/>
                </a:rPr>
                <a:t>在形状中填充图片</a:t>
              </a:r>
              <a:endParaRPr lang="zh-CN" altLang="en-US" sz="1400" b="1" dirty="0">
                <a:latin typeface="Noto Sans S Chinese DemiLight" panose="020B0400000000000000" pitchFamily="34" charset="-122"/>
                <a:ea typeface="Noto Sans S Chinese DemiLight" panose="020B0400000000000000" pitchFamily="34" charset="-122"/>
              </a:endParaRPr>
            </a:p>
          </p:txBody>
        </p:sp>
        <p:sp>
          <p:nvSpPr>
            <p:cNvPr id="8" name="文本框 366"/>
            <p:cNvSpPr txBox="1"/>
            <p:nvPr/>
          </p:nvSpPr>
          <p:spPr>
            <a:xfrm>
              <a:off x="730781" y="1491920"/>
              <a:ext cx="4065425" cy="1077218"/>
            </a:xfrm>
            <a:prstGeom prst="rect">
              <a:avLst/>
            </a:prstGeom>
            <a:noFill/>
          </p:spPr>
          <p:txBody>
            <a:bodyPr wrap="square">
              <a:spAutoFit/>
            </a:bodyPr>
            <a:lstStyle/>
            <a:p>
              <a:r>
                <a:rPr lang="zh-CN" altLang="en-US" sz="3200" dirty="0">
                  <a:solidFill>
                    <a:schemeClr val="tx1">
                      <a:lumMod val="60000"/>
                      <a:lumOff val="40000"/>
                    </a:schemeClr>
                  </a:solidFill>
                  <a:latin typeface="Noto Sans S Chinese DemiLight" panose="020B0400000000000000" pitchFamily="34" charset="-122"/>
                  <a:ea typeface="Noto Sans S Chinese DemiLight" panose="020B0400000000000000" pitchFamily="34" charset="-122"/>
                </a:rPr>
                <a:t>这是一个章节页面</a:t>
              </a:r>
              <a:endParaRPr lang="zh-CN" altLang="en-US" sz="3200" dirty="0">
                <a:solidFill>
                  <a:schemeClr val="tx1">
                    <a:lumMod val="60000"/>
                    <a:lumOff val="40000"/>
                  </a:schemeClr>
                </a:solidFill>
                <a:latin typeface="Noto Sans S Chinese DemiLight" panose="020B0400000000000000" pitchFamily="34" charset="-122"/>
                <a:ea typeface="Noto Sans S Chinese DemiLight" panose="020B0400000000000000" pitchFamily="34" charset="-122"/>
              </a:endParaRPr>
            </a:p>
            <a:p>
              <a:r>
                <a:rPr lang="zh-CN" altLang="en-US" sz="3200" b="1" dirty="0">
                  <a:latin typeface="Noto Sans S Chinese DemiLight" panose="020B0400000000000000" pitchFamily="34" charset="-122"/>
                  <a:ea typeface="Noto Sans S Chinese DemiLight" panose="020B0400000000000000" pitchFamily="34" charset="-122"/>
                </a:rPr>
                <a:t>在此添加需要的文字</a:t>
              </a:r>
              <a:endParaRPr lang="zh-CN" altLang="en-US" sz="3200" b="1" dirty="0">
                <a:latin typeface="Noto Sans S Chinese DemiLight" panose="020B0400000000000000" pitchFamily="34" charset="-122"/>
                <a:ea typeface="Noto Sans S Chinese DemiLight" panose="020B0400000000000000" pitchFamily="34" charset="-122"/>
              </a:endParaRPr>
            </a:p>
          </p:txBody>
        </p:sp>
      </p:grpSp>
      <p:sp>
        <p:nvSpPr>
          <p:cNvPr id="35" name="išľíďè"/>
          <p:cNvSpPr/>
          <p:nvPr/>
        </p:nvSpPr>
        <p:spPr bwMode="auto">
          <a:xfrm>
            <a:off x="8239639" y="2273827"/>
            <a:ext cx="3266699"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6" name="iSlíďè"/>
          <p:cNvSpPr txBox="1"/>
          <p:nvPr/>
        </p:nvSpPr>
        <p:spPr bwMode="auto">
          <a:xfrm>
            <a:off x="8267800" y="1922631"/>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7" name="išľíďè"/>
          <p:cNvSpPr/>
          <p:nvPr/>
        </p:nvSpPr>
        <p:spPr bwMode="auto">
          <a:xfrm>
            <a:off x="8239639" y="3309038"/>
            <a:ext cx="3266699"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8" name="iSlíďè"/>
          <p:cNvSpPr txBox="1"/>
          <p:nvPr/>
        </p:nvSpPr>
        <p:spPr bwMode="auto">
          <a:xfrm>
            <a:off x="8267800" y="2992798"/>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9" name="išľíďè"/>
          <p:cNvSpPr/>
          <p:nvPr/>
        </p:nvSpPr>
        <p:spPr bwMode="auto">
          <a:xfrm>
            <a:off x="8239639" y="4385760"/>
            <a:ext cx="3266699"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0" name="iSlíďè"/>
          <p:cNvSpPr txBox="1"/>
          <p:nvPr/>
        </p:nvSpPr>
        <p:spPr bwMode="auto">
          <a:xfrm>
            <a:off x="8267800" y="4034564"/>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1" name="išľíďè"/>
          <p:cNvSpPr/>
          <p:nvPr/>
        </p:nvSpPr>
        <p:spPr bwMode="auto">
          <a:xfrm>
            <a:off x="8239639" y="5420971"/>
            <a:ext cx="3266699"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2" name="iSlíďè"/>
          <p:cNvSpPr txBox="1"/>
          <p:nvPr/>
        </p:nvSpPr>
        <p:spPr bwMode="auto">
          <a:xfrm>
            <a:off x="8267800" y="5104731"/>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3" name="išľíďè"/>
          <p:cNvSpPr/>
          <p:nvPr/>
        </p:nvSpPr>
        <p:spPr bwMode="auto">
          <a:xfrm>
            <a:off x="1111537" y="3090455"/>
            <a:ext cx="3266699"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7"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ppt_x</p:attrName>
                                        </p:attrNameLst>
                                      </p:cBhvr>
                                      <p:tavLst>
                                        <p:tav tm="0">
                                          <p:val>
                                            <p:strVal val="#ppt_x"/>
                                          </p:val>
                                        </p:tav>
                                        <p:tav tm="100000">
                                          <p:val>
                                            <p:strVal val="#ppt_x"/>
                                          </p:val>
                                        </p:tav>
                                      </p:tavLst>
                                    </p:anim>
                                    <p:anim calcmode="lin" valueType="num">
                                      <p:cBhvr>
                                        <p:cTn id="13" dur="500" fill="hold"/>
                                        <p:tgtEl>
                                          <p:spTgt spid="31"/>
                                        </p:tgtEl>
                                        <p:attrNameLst>
                                          <p:attrName>ppt_y</p:attrName>
                                        </p:attrNameLst>
                                      </p:cBhvr>
                                      <p:tavLst>
                                        <p:tav tm="0">
                                          <p:val>
                                            <p:strVal val="#ppt_y+#ppt_h/2"/>
                                          </p:val>
                                        </p:tav>
                                        <p:tav tm="100000">
                                          <p:val>
                                            <p:strVal val="#ppt_y"/>
                                          </p:val>
                                        </p:tav>
                                      </p:tavLst>
                                    </p:anim>
                                    <p:anim calcmode="lin" valueType="num">
                                      <p:cBhvr>
                                        <p:cTn id="14" dur="500" fill="hold"/>
                                        <p:tgtEl>
                                          <p:spTgt spid="31"/>
                                        </p:tgtEl>
                                        <p:attrNameLst>
                                          <p:attrName>ppt_w</p:attrName>
                                        </p:attrNameLst>
                                      </p:cBhvr>
                                      <p:tavLst>
                                        <p:tav tm="0">
                                          <p:val>
                                            <p:strVal val="#ppt_w"/>
                                          </p:val>
                                        </p:tav>
                                        <p:tav tm="100000">
                                          <p:val>
                                            <p:strVal val="#ppt_w"/>
                                          </p:val>
                                        </p:tav>
                                      </p:tavLst>
                                    </p:anim>
                                    <p:anim calcmode="lin" valueType="num">
                                      <p:cBhvr>
                                        <p:cTn id="15" dur="500" fill="hold"/>
                                        <p:tgtEl>
                                          <p:spTgt spid="31"/>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17" presetClass="entr" presetSubtype="4"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ppt_x</p:attrName>
                                        </p:attrNameLst>
                                      </p:cBhvr>
                                      <p:tavLst>
                                        <p:tav tm="0">
                                          <p:val>
                                            <p:strVal val="#ppt_x"/>
                                          </p:val>
                                        </p:tav>
                                        <p:tav tm="100000">
                                          <p:val>
                                            <p:strVal val="#ppt_x"/>
                                          </p:val>
                                        </p:tav>
                                      </p:tavLst>
                                    </p:anim>
                                    <p:anim calcmode="lin" valueType="num">
                                      <p:cBhvr>
                                        <p:cTn id="20" dur="500" fill="hold"/>
                                        <p:tgtEl>
                                          <p:spTgt spid="32"/>
                                        </p:tgtEl>
                                        <p:attrNameLst>
                                          <p:attrName>ppt_y</p:attrName>
                                        </p:attrNameLst>
                                      </p:cBhvr>
                                      <p:tavLst>
                                        <p:tav tm="0">
                                          <p:val>
                                            <p:strVal val="#ppt_y+#ppt_h/2"/>
                                          </p:val>
                                        </p:tav>
                                        <p:tav tm="100000">
                                          <p:val>
                                            <p:strVal val="#ppt_y"/>
                                          </p:val>
                                        </p:tav>
                                      </p:tavLst>
                                    </p:anim>
                                    <p:anim calcmode="lin" valueType="num">
                                      <p:cBhvr>
                                        <p:cTn id="21" dur="500" fill="hold"/>
                                        <p:tgtEl>
                                          <p:spTgt spid="32"/>
                                        </p:tgtEl>
                                        <p:attrNameLst>
                                          <p:attrName>ppt_w</p:attrName>
                                        </p:attrNameLst>
                                      </p:cBhvr>
                                      <p:tavLst>
                                        <p:tav tm="0">
                                          <p:val>
                                            <p:strVal val="#ppt_w"/>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17" presetClass="entr" presetSubtype="4"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ppt_x</p:attrName>
                                        </p:attrNameLst>
                                      </p:cBhvr>
                                      <p:tavLst>
                                        <p:tav tm="0">
                                          <p:val>
                                            <p:strVal val="#ppt_x"/>
                                          </p:val>
                                        </p:tav>
                                        <p:tav tm="100000">
                                          <p:val>
                                            <p:strVal val="#ppt_x"/>
                                          </p:val>
                                        </p:tav>
                                      </p:tavLst>
                                    </p:anim>
                                    <p:anim calcmode="lin" valueType="num">
                                      <p:cBhvr>
                                        <p:cTn id="27" dur="500" fill="hold"/>
                                        <p:tgtEl>
                                          <p:spTgt spid="33"/>
                                        </p:tgtEl>
                                        <p:attrNameLst>
                                          <p:attrName>ppt_y</p:attrName>
                                        </p:attrNameLst>
                                      </p:cBhvr>
                                      <p:tavLst>
                                        <p:tav tm="0">
                                          <p:val>
                                            <p:strVal val="#ppt_y+#ppt_h/2"/>
                                          </p:val>
                                        </p:tav>
                                        <p:tav tm="100000">
                                          <p:val>
                                            <p:strVal val="#ppt_y"/>
                                          </p:val>
                                        </p:tav>
                                      </p:tavLst>
                                    </p:anim>
                                    <p:anim calcmode="lin" valueType="num">
                                      <p:cBhvr>
                                        <p:cTn id="28" dur="500" fill="hold"/>
                                        <p:tgtEl>
                                          <p:spTgt spid="33"/>
                                        </p:tgtEl>
                                        <p:attrNameLst>
                                          <p:attrName>ppt_w</p:attrName>
                                        </p:attrNameLst>
                                      </p:cBhvr>
                                      <p:tavLst>
                                        <p:tav tm="0">
                                          <p:val>
                                            <p:strVal val="#ppt_w"/>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childTnLst>
                                </p:cTn>
                              </p:par>
                            </p:childTnLst>
                          </p:cTn>
                        </p:par>
                        <p:par>
                          <p:cTn id="30" fill="hold">
                            <p:stCondLst>
                              <p:cond delay="2000"/>
                            </p:stCondLst>
                            <p:childTnLst>
                              <p:par>
                                <p:cTn id="31" presetID="17" presetClass="entr" presetSubtype="4"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p:cTn id="33" dur="500" fill="hold"/>
                                        <p:tgtEl>
                                          <p:spTgt spid="34"/>
                                        </p:tgtEl>
                                        <p:attrNameLst>
                                          <p:attrName>ppt_x</p:attrName>
                                        </p:attrNameLst>
                                      </p:cBhvr>
                                      <p:tavLst>
                                        <p:tav tm="0">
                                          <p:val>
                                            <p:strVal val="#ppt_x"/>
                                          </p:val>
                                        </p:tav>
                                        <p:tav tm="100000">
                                          <p:val>
                                            <p:strVal val="#ppt_x"/>
                                          </p:val>
                                        </p:tav>
                                      </p:tavLst>
                                    </p:anim>
                                    <p:anim calcmode="lin" valueType="num">
                                      <p:cBhvr>
                                        <p:cTn id="34" dur="500" fill="hold"/>
                                        <p:tgtEl>
                                          <p:spTgt spid="34"/>
                                        </p:tgtEl>
                                        <p:attrNameLst>
                                          <p:attrName>ppt_y</p:attrName>
                                        </p:attrNameLst>
                                      </p:cBhvr>
                                      <p:tavLst>
                                        <p:tav tm="0">
                                          <p:val>
                                            <p:strVal val="#ppt_y+#ppt_h/2"/>
                                          </p:val>
                                        </p:tav>
                                        <p:tav tm="100000">
                                          <p:val>
                                            <p:strVal val="#ppt_y"/>
                                          </p:val>
                                        </p:tav>
                                      </p:tavLst>
                                    </p:anim>
                                    <p:anim calcmode="lin" valueType="num">
                                      <p:cBhvr>
                                        <p:cTn id="35" dur="500" fill="hold"/>
                                        <p:tgtEl>
                                          <p:spTgt spid="34"/>
                                        </p:tgtEl>
                                        <p:attrNameLst>
                                          <p:attrName>ppt_w</p:attrName>
                                        </p:attrNameLst>
                                      </p:cBhvr>
                                      <p:tavLst>
                                        <p:tav tm="0">
                                          <p:val>
                                            <p:strVal val="#ppt_w"/>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childTnLst>
                                </p:cTn>
                              </p:par>
                            </p:childTnLst>
                          </p:cTn>
                        </p:par>
                        <p:par>
                          <p:cTn id="37" fill="hold">
                            <p:stCondLst>
                              <p:cond delay="2500"/>
                            </p:stCondLst>
                            <p:childTnLst>
                              <p:par>
                                <p:cTn id="38" presetID="53" presetClass="entr" presetSubtype="528"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500" fill="hold"/>
                                        <p:tgtEl>
                                          <p:spTgt spid="2"/>
                                        </p:tgtEl>
                                        <p:attrNameLst>
                                          <p:attrName>ppt_w</p:attrName>
                                        </p:attrNameLst>
                                      </p:cBhvr>
                                      <p:tavLst>
                                        <p:tav tm="0">
                                          <p:val>
                                            <p:fltVal val="0"/>
                                          </p:val>
                                        </p:tav>
                                        <p:tav tm="100000">
                                          <p:val>
                                            <p:strVal val="#ppt_w"/>
                                          </p:val>
                                        </p:tav>
                                      </p:tavLst>
                                    </p:anim>
                                    <p:anim calcmode="lin" valueType="num">
                                      <p:cBhvr>
                                        <p:cTn id="41" dur="500" fill="hold"/>
                                        <p:tgtEl>
                                          <p:spTgt spid="2"/>
                                        </p:tgtEl>
                                        <p:attrNameLst>
                                          <p:attrName>ppt_h</p:attrName>
                                        </p:attrNameLst>
                                      </p:cBhvr>
                                      <p:tavLst>
                                        <p:tav tm="0">
                                          <p:val>
                                            <p:fltVal val="0"/>
                                          </p:val>
                                        </p:tav>
                                        <p:tav tm="100000">
                                          <p:val>
                                            <p:strVal val="#ppt_h"/>
                                          </p:val>
                                        </p:tav>
                                      </p:tavLst>
                                    </p:anim>
                                    <p:animEffect transition="in" filter="fade">
                                      <p:cBhvr>
                                        <p:cTn id="42" dur="500"/>
                                        <p:tgtEl>
                                          <p:spTgt spid="2"/>
                                        </p:tgtEl>
                                      </p:cBhvr>
                                    </p:animEffect>
                                    <p:anim calcmode="lin" valueType="num">
                                      <p:cBhvr>
                                        <p:cTn id="43" dur="500" fill="hold"/>
                                        <p:tgtEl>
                                          <p:spTgt spid="2"/>
                                        </p:tgtEl>
                                        <p:attrNameLst>
                                          <p:attrName>ppt_x</p:attrName>
                                        </p:attrNameLst>
                                      </p:cBhvr>
                                      <p:tavLst>
                                        <p:tav tm="0">
                                          <p:val>
                                            <p:fltVal val="0.5"/>
                                          </p:val>
                                        </p:tav>
                                        <p:tav tm="100000">
                                          <p:val>
                                            <p:strVal val="#ppt_x"/>
                                          </p:val>
                                        </p:tav>
                                      </p:tavLst>
                                    </p:anim>
                                    <p:anim calcmode="lin" valueType="num">
                                      <p:cBhvr>
                                        <p:cTn id="44" dur="500" fill="hold"/>
                                        <p:tgtEl>
                                          <p:spTgt spid="2"/>
                                        </p:tgtEl>
                                        <p:attrNameLst>
                                          <p:attrName>ppt_y</p:attrName>
                                        </p:attrNameLst>
                                      </p:cBhvr>
                                      <p:tavLst>
                                        <p:tav tm="0">
                                          <p:val>
                                            <p:fltVal val="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down)">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down)">
                                      <p:cBhvr>
                                        <p:cTn id="54" dur="500"/>
                                        <p:tgtEl>
                                          <p:spTgt spid="35"/>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wipe(down)">
                                      <p:cBhvr>
                                        <p:cTn id="64" dur="500"/>
                                        <p:tgtEl>
                                          <p:spTgt spid="37"/>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down)">
                                      <p:cBhvr>
                                        <p:cTn id="69" dur="500"/>
                                        <p:tgtEl>
                                          <p:spTgt spid="40"/>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down)">
                                      <p:cBhvr>
                                        <p:cTn id="74" dur="500"/>
                                        <p:tgtEl>
                                          <p:spTgt spid="39"/>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wipe(down)">
                                      <p:cBhvr>
                                        <p:cTn id="84" dur="500"/>
                                        <p:tgtEl>
                                          <p:spTgt spid="41"/>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wipe(down)">
                                      <p:cBhvr>
                                        <p:cTn id="8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P spid="41" grpId="0"/>
      <p:bldP spid="42" grpId="0"/>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808493" y="1459002"/>
            <a:ext cx="4081391" cy="136047"/>
            <a:chOff x="1507396" y="1628800"/>
            <a:chExt cx="4320480" cy="144016"/>
          </a:xfrm>
        </p:grpSpPr>
        <p:cxnSp>
          <p:nvCxnSpPr>
            <p:cNvPr id="6" name="直接连接符 5"/>
            <p:cNvCxnSpPr/>
            <p:nvPr/>
          </p:nvCxnSpPr>
          <p:spPr>
            <a:xfrm>
              <a:off x="1507396" y="1700808"/>
              <a:ext cx="4320480" cy="0"/>
            </a:xfrm>
            <a:prstGeom prst="line">
              <a:avLst/>
            </a:prstGeom>
            <a:noFill/>
            <a:ln w="9525" cap="flat" cmpd="sng" algn="ctr">
              <a:solidFill>
                <a:schemeClr val="dk1">
                  <a:lumMod val="100000"/>
                </a:schemeClr>
              </a:solidFill>
              <a:prstDash val="solid"/>
            </a:ln>
            <a:effectLst/>
          </p:spPr>
        </p:cxnSp>
        <p:cxnSp>
          <p:nvCxnSpPr>
            <p:cNvPr id="7" name="直接连接符 6"/>
            <p:cNvCxnSpPr/>
            <p:nvPr/>
          </p:nvCxnSpPr>
          <p:spPr>
            <a:xfrm flipV="1">
              <a:off x="1507396" y="1628800"/>
              <a:ext cx="0" cy="144016"/>
            </a:xfrm>
            <a:prstGeom prst="line">
              <a:avLst/>
            </a:prstGeom>
            <a:noFill/>
            <a:ln w="9525" cap="flat" cmpd="sng" algn="ctr">
              <a:solidFill>
                <a:schemeClr val="dk1">
                  <a:lumMod val="100000"/>
                </a:schemeClr>
              </a:solidFill>
              <a:prstDash val="solid"/>
            </a:ln>
            <a:effectLst/>
          </p:spPr>
        </p:cxnSp>
        <p:cxnSp>
          <p:nvCxnSpPr>
            <p:cNvPr id="8" name="直接连接符 7"/>
            <p:cNvCxnSpPr/>
            <p:nvPr/>
          </p:nvCxnSpPr>
          <p:spPr>
            <a:xfrm flipV="1">
              <a:off x="1987449" y="1628800"/>
              <a:ext cx="0" cy="144016"/>
            </a:xfrm>
            <a:prstGeom prst="line">
              <a:avLst/>
            </a:prstGeom>
            <a:noFill/>
            <a:ln w="9525" cap="flat" cmpd="sng" algn="ctr">
              <a:solidFill>
                <a:schemeClr val="dk1">
                  <a:lumMod val="100000"/>
                </a:schemeClr>
              </a:solidFill>
              <a:prstDash val="solid"/>
            </a:ln>
            <a:effectLst/>
          </p:spPr>
        </p:cxnSp>
        <p:cxnSp>
          <p:nvCxnSpPr>
            <p:cNvPr id="9" name="直接连接符 8"/>
            <p:cNvCxnSpPr/>
            <p:nvPr/>
          </p:nvCxnSpPr>
          <p:spPr>
            <a:xfrm flipV="1">
              <a:off x="2467502" y="1628800"/>
              <a:ext cx="0" cy="144016"/>
            </a:xfrm>
            <a:prstGeom prst="line">
              <a:avLst/>
            </a:prstGeom>
            <a:noFill/>
            <a:ln w="9525" cap="flat" cmpd="sng" algn="ctr">
              <a:solidFill>
                <a:schemeClr val="dk1">
                  <a:lumMod val="100000"/>
                </a:schemeClr>
              </a:solidFill>
              <a:prstDash val="solid"/>
            </a:ln>
            <a:effectLst/>
          </p:spPr>
        </p:cxnSp>
        <p:cxnSp>
          <p:nvCxnSpPr>
            <p:cNvPr id="10" name="直接连接符 9"/>
            <p:cNvCxnSpPr/>
            <p:nvPr/>
          </p:nvCxnSpPr>
          <p:spPr>
            <a:xfrm flipV="1">
              <a:off x="2947555" y="1628800"/>
              <a:ext cx="0" cy="144016"/>
            </a:xfrm>
            <a:prstGeom prst="line">
              <a:avLst/>
            </a:prstGeom>
            <a:noFill/>
            <a:ln w="9525" cap="flat" cmpd="sng" algn="ctr">
              <a:solidFill>
                <a:schemeClr val="dk1">
                  <a:lumMod val="100000"/>
                </a:schemeClr>
              </a:solidFill>
              <a:prstDash val="solid"/>
            </a:ln>
            <a:effectLst/>
          </p:spPr>
        </p:cxnSp>
        <p:cxnSp>
          <p:nvCxnSpPr>
            <p:cNvPr id="11" name="直接连接符 10"/>
            <p:cNvCxnSpPr/>
            <p:nvPr/>
          </p:nvCxnSpPr>
          <p:spPr>
            <a:xfrm flipV="1">
              <a:off x="3427608" y="1628800"/>
              <a:ext cx="0" cy="144016"/>
            </a:xfrm>
            <a:prstGeom prst="line">
              <a:avLst/>
            </a:prstGeom>
            <a:noFill/>
            <a:ln w="9525" cap="flat" cmpd="sng" algn="ctr">
              <a:solidFill>
                <a:schemeClr val="dk1">
                  <a:lumMod val="100000"/>
                </a:schemeClr>
              </a:solidFill>
              <a:prstDash val="solid"/>
            </a:ln>
            <a:effectLst/>
          </p:spPr>
        </p:cxnSp>
        <p:cxnSp>
          <p:nvCxnSpPr>
            <p:cNvPr id="12" name="直接连接符 11"/>
            <p:cNvCxnSpPr/>
            <p:nvPr/>
          </p:nvCxnSpPr>
          <p:spPr>
            <a:xfrm flipV="1">
              <a:off x="3907661" y="1628800"/>
              <a:ext cx="0" cy="144016"/>
            </a:xfrm>
            <a:prstGeom prst="line">
              <a:avLst/>
            </a:prstGeom>
            <a:noFill/>
            <a:ln w="9525" cap="flat" cmpd="sng" algn="ctr">
              <a:solidFill>
                <a:schemeClr val="dk1">
                  <a:lumMod val="100000"/>
                </a:schemeClr>
              </a:solidFill>
              <a:prstDash val="solid"/>
            </a:ln>
            <a:effectLst/>
          </p:spPr>
        </p:cxnSp>
        <p:cxnSp>
          <p:nvCxnSpPr>
            <p:cNvPr id="13" name="直接连接符 12"/>
            <p:cNvCxnSpPr/>
            <p:nvPr/>
          </p:nvCxnSpPr>
          <p:spPr>
            <a:xfrm flipV="1">
              <a:off x="4387714" y="1628800"/>
              <a:ext cx="0" cy="144016"/>
            </a:xfrm>
            <a:prstGeom prst="line">
              <a:avLst/>
            </a:prstGeom>
            <a:noFill/>
            <a:ln w="9525" cap="flat" cmpd="sng" algn="ctr">
              <a:solidFill>
                <a:schemeClr val="dk1">
                  <a:lumMod val="100000"/>
                </a:schemeClr>
              </a:solidFill>
              <a:prstDash val="solid"/>
            </a:ln>
            <a:effectLst/>
          </p:spPr>
        </p:cxnSp>
        <p:cxnSp>
          <p:nvCxnSpPr>
            <p:cNvPr id="14" name="直接连接符 13"/>
            <p:cNvCxnSpPr/>
            <p:nvPr/>
          </p:nvCxnSpPr>
          <p:spPr>
            <a:xfrm flipV="1">
              <a:off x="4867767" y="1628800"/>
              <a:ext cx="0" cy="144016"/>
            </a:xfrm>
            <a:prstGeom prst="line">
              <a:avLst/>
            </a:prstGeom>
            <a:noFill/>
            <a:ln w="9525" cap="flat" cmpd="sng" algn="ctr">
              <a:solidFill>
                <a:schemeClr val="dk1">
                  <a:lumMod val="100000"/>
                </a:schemeClr>
              </a:solidFill>
              <a:prstDash val="solid"/>
            </a:ln>
            <a:effectLst/>
          </p:spPr>
        </p:cxnSp>
        <p:cxnSp>
          <p:nvCxnSpPr>
            <p:cNvPr id="15" name="直接连接符 14"/>
            <p:cNvCxnSpPr/>
            <p:nvPr/>
          </p:nvCxnSpPr>
          <p:spPr>
            <a:xfrm flipV="1">
              <a:off x="5347820" y="1628800"/>
              <a:ext cx="0" cy="144016"/>
            </a:xfrm>
            <a:prstGeom prst="line">
              <a:avLst/>
            </a:prstGeom>
            <a:noFill/>
            <a:ln w="9525" cap="flat" cmpd="sng" algn="ctr">
              <a:solidFill>
                <a:schemeClr val="dk1">
                  <a:lumMod val="100000"/>
                </a:schemeClr>
              </a:solidFill>
              <a:prstDash val="solid"/>
            </a:ln>
            <a:effectLst/>
          </p:spPr>
        </p:cxnSp>
        <p:cxnSp>
          <p:nvCxnSpPr>
            <p:cNvPr id="16" name="直接连接符 15"/>
            <p:cNvCxnSpPr/>
            <p:nvPr/>
          </p:nvCxnSpPr>
          <p:spPr>
            <a:xfrm flipV="1">
              <a:off x="5827876" y="1628800"/>
              <a:ext cx="0" cy="144016"/>
            </a:xfrm>
            <a:prstGeom prst="line">
              <a:avLst/>
            </a:prstGeom>
            <a:noFill/>
            <a:ln w="9525" cap="flat" cmpd="sng" algn="ctr">
              <a:solidFill>
                <a:schemeClr val="dk1">
                  <a:lumMod val="100000"/>
                </a:schemeClr>
              </a:solidFill>
              <a:prstDash val="solid"/>
            </a:ln>
            <a:effectLst/>
          </p:spPr>
        </p:cxnSp>
      </p:grpSp>
      <p:grpSp>
        <p:nvGrpSpPr>
          <p:cNvPr id="17" name="组合 16"/>
          <p:cNvGrpSpPr/>
          <p:nvPr/>
        </p:nvGrpSpPr>
        <p:grpSpPr>
          <a:xfrm>
            <a:off x="6414511" y="1459002"/>
            <a:ext cx="4081391" cy="136047"/>
            <a:chOff x="1507396" y="1628800"/>
            <a:chExt cx="4320480" cy="144016"/>
          </a:xfrm>
        </p:grpSpPr>
        <p:cxnSp>
          <p:nvCxnSpPr>
            <p:cNvPr id="18" name="直接连接符 17"/>
            <p:cNvCxnSpPr/>
            <p:nvPr/>
          </p:nvCxnSpPr>
          <p:spPr>
            <a:xfrm>
              <a:off x="1507396" y="1700808"/>
              <a:ext cx="4320480" cy="0"/>
            </a:xfrm>
            <a:prstGeom prst="line">
              <a:avLst/>
            </a:prstGeom>
            <a:noFill/>
            <a:ln w="9525" cap="flat" cmpd="sng" algn="ctr">
              <a:solidFill>
                <a:schemeClr val="dk1">
                  <a:lumMod val="100000"/>
                </a:schemeClr>
              </a:solidFill>
              <a:prstDash val="solid"/>
            </a:ln>
            <a:effectLst/>
          </p:spPr>
        </p:cxnSp>
        <p:cxnSp>
          <p:nvCxnSpPr>
            <p:cNvPr id="19" name="直接连接符 18"/>
            <p:cNvCxnSpPr/>
            <p:nvPr/>
          </p:nvCxnSpPr>
          <p:spPr>
            <a:xfrm flipV="1">
              <a:off x="1507396" y="1628800"/>
              <a:ext cx="0" cy="144016"/>
            </a:xfrm>
            <a:prstGeom prst="line">
              <a:avLst/>
            </a:prstGeom>
            <a:noFill/>
            <a:ln w="9525" cap="flat" cmpd="sng" algn="ctr">
              <a:solidFill>
                <a:schemeClr val="dk1">
                  <a:lumMod val="100000"/>
                </a:schemeClr>
              </a:solidFill>
              <a:prstDash val="solid"/>
            </a:ln>
            <a:effectLst/>
          </p:spPr>
        </p:cxnSp>
        <p:cxnSp>
          <p:nvCxnSpPr>
            <p:cNvPr id="20" name="直接连接符 19"/>
            <p:cNvCxnSpPr/>
            <p:nvPr/>
          </p:nvCxnSpPr>
          <p:spPr>
            <a:xfrm flipV="1">
              <a:off x="1987449" y="1628800"/>
              <a:ext cx="0" cy="144016"/>
            </a:xfrm>
            <a:prstGeom prst="line">
              <a:avLst/>
            </a:prstGeom>
            <a:noFill/>
            <a:ln w="9525" cap="flat" cmpd="sng" algn="ctr">
              <a:solidFill>
                <a:schemeClr val="dk1">
                  <a:lumMod val="100000"/>
                </a:schemeClr>
              </a:solidFill>
              <a:prstDash val="solid"/>
            </a:ln>
            <a:effectLst/>
          </p:spPr>
        </p:cxnSp>
        <p:cxnSp>
          <p:nvCxnSpPr>
            <p:cNvPr id="21" name="直接连接符 20"/>
            <p:cNvCxnSpPr/>
            <p:nvPr/>
          </p:nvCxnSpPr>
          <p:spPr>
            <a:xfrm flipV="1">
              <a:off x="2467502" y="1628800"/>
              <a:ext cx="0" cy="144016"/>
            </a:xfrm>
            <a:prstGeom prst="line">
              <a:avLst/>
            </a:prstGeom>
            <a:noFill/>
            <a:ln w="9525" cap="flat" cmpd="sng" algn="ctr">
              <a:solidFill>
                <a:schemeClr val="dk1">
                  <a:lumMod val="100000"/>
                </a:schemeClr>
              </a:solidFill>
              <a:prstDash val="solid"/>
            </a:ln>
            <a:effectLst/>
          </p:spPr>
        </p:cxnSp>
        <p:cxnSp>
          <p:nvCxnSpPr>
            <p:cNvPr id="22" name="直接连接符 21"/>
            <p:cNvCxnSpPr/>
            <p:nvPr/>
          </p:nvCxnSpPr>
          <p:spPr>
            <a:xfrm flipV="1">
              <a:off x="2947555" y="1628800"/>
              <a:ext cx="0" cy="144016"/>
            </a:xfrm>
            <a:prstGeom prst="line">
              <a:avLst/>
            </a:prstGeom>
            <a:noFill/>
            <a:ln w="9525" cap="flat" cmpd="sng" algn="ctr">
              <a:solidFill>
                <a:schemeClr val="dk1">
                  <a:lumMod val="100000"/>
                </a:schemeClr>
              </a:solidFill>
              <a:prstDash val="solid"/>
            </a:ln>
            <a:effectLst/>
          </p:spPr>
        </p:cxnSp>
        <p:cxnSp>
          <p:nvCxnSpPr>
            <p:cNvPr id="23" name="直接连接符 22"/>
            <p:cNvCxnSpPr/>
            <p:nvPr/>
          </p:nvCxnSpPr>
          <p:spPr>
            <a:xfrm flipV="1">
              <a:off x="3427608" y="1628800"/>
              <a:ext cx="0" cy="144016"/>
            </a:xfrm>
            <a:prstGeom prst="line">
              <a:avLst/>
            </a:prstGeom>
            <a:noFill/>
            <a:ln w="9525" cap="flat" cmpd="sng" algn="ctr">
              <a:solidFill>
                <a:schemeClr val="dk1">
                  <a:lumMod val="100000"/>
                </a:schemeClr>
              </a:solidFill>
              <a:prstDash val="solid"/>
            </a:ln>
            <a:effectLst/>
          </p:spPr>
        </p:cxnSp>
        <p:cxnSp>
          <p:nvCxnSpPr>
            <p:cNvPr id="24" name="直接连接符 23"/>
            <p:cNvCxnSpPr/>
            <p:nvPr/>
          </p:nvCxnSpPr>
          <p:spPr>
            <a:xfrm flipV="1">
              <a:off x="3907661" y="1628800"/>
              <a:ext cx="0" cy="144016"/>
            </a:xfrm>
            <a:prstGeom prst="line">
              <a:avLst/>
            </a:prstGeom>
            <a:noFill/>
            <a:ln w="9525" cap="flat" cmpd="sng" algn="ctr">
              <a:solidFill>
                <a:schemeClr val="dk1">
                  <a:lumMod val="100000"/>
                </a:schemeClr>
              </a:solidFill>
              <a:prstDash val="solid"/>
            </a:ln>
            <a:effectLst/>
          </p:spPr>
        </p:cxnSp>
        <p:cxnSp>
          <p:nvCxnSpPr>
            <p:cNvPr id="25" name="直接连接符 24"/>
            <p:cNvCxnSpPr/>
            <p:nvPr/>
          </p:nvCxnSpPr>
          <p:spPr>
            <a:xfrm flipV="1">
              <a:off x="4387714" y="1628800"/>
              <a:ext cx="0" cy="144016"/>
            </a:xfrm>
            <a:prstGeom prst="line">
              <a:avLst/>
            </a:prstGeom>
            <a:noFill/>
            <a:ln w="9525" cap="flat" cmpd="sng" algn="ctr">
              <a:solidFill>
                <a:schemeClr val="dk1">
                  <a:lumMod val="100000"/>
                </a:schemeClr>
              </a:solidFill>
              <a:prstDash val="solid"/>
            </a:ln>
            <a:effectLst/>
          </p:spPr>
        </p:cxnSp>
        <p:cxnSp>
          <p:nvCxnSpPr>
            <p:cNvPr id="26" name="直接连接符 25"/>
            <p:cNvCxnSpPr/>
            <p:nvPr/>
          </p:nvCxnSpPr>
          <p:spPr>
            <a:xfrm flipV="1">
              <a:off x="4867767" y="1628800"/>
              <a:ext cx="0" cy="144016"/>
            </a:xfrm>
            <a:prstGeom prst="line">
              <a:avLst/>
            </a:prstGeom>
            <a:noFill/>
            <a:ln w="9525" cap="flat" cmpd="sng" algn="ctr">
              <a:solidFill>
                <a:schemeClr val="dk1">
                  <a:lumMod val="100000"/>
                </a:schemeClr>
              </a:solidFill>
              <a:prstDash val="solid"/>
            </a:ln>
            <a:effectLst/>
          </p:spPr>
        </p:cxnSp>
        <p:cxnSp>
          <p:nvCxnSpPr>
            <p:cNvPr id="27" name="直接连接符 26"/>
            <p:cNvCxnSpPr/>
            <p:nvPr/>
          </p:nvCxnSpPr>
          <p:spPr>
            <a:xfrm flipV="1">
              <a:off x="5347820" y="1628800"/>
              <a:ext cx="0" cy="144016"/>
            </a:xfrm>
            <a:prstGeom prst="line">
              <a:avLst/>
            </a:prstGeom>
            <a:noFill/>
            <a:ln w="9525" cap="flat" cmpd="sng" algn="ctr">
              <a:solidFill>
                <a:schemeClr val="dk1">
                  <a:lumMod val="100000"/>
                </a:schemeClr>
              </a:solidFill>
              <a:prstDash val="solid"/>
            </a:ln>
            <a:effectLst/>
          </p:spPr>
        </p:cxnSp>
        <p:cxnSp>
          <p:nvCxnSpPr>
            <p:cNvPr id="28" name="直接连接符 27"/>
            <p:cNvCxnSpPr/>
            <p:nvPr/>
          </p:nvCxnSpPr>
          <p:spPr>
            <a:xfrm flipV="1">
              <a:off x="5827876" y="1628800"/>
              <a:ext cx="0" cy="144016"/>
            </a:xfrm>
            <a:prstGeom prst="line">
              <a:avLst/>
            </a:prstGeom>
            <a:noFill/>
            <a:ln w="9525" cap="flat" cmpd="sng" algn="ctr">
              <a:solidFill>
                <a:schemeClr val="dk1">
                  <a:lumMod val="100000"/>
                </a:schemeClr>
              </a:solidFill>
              <a:prstDash val="solid"/>
            </a:ln>
            <a:effectLst/>
          </p:spPr>
        </p:cxnSp>
      </p:grpSp>
      <p:sp>
        <p:nvSpPr>
          <p:cNvPr id="29" name="TextBox 132"/>
          <p:cNvSpPr txBox="1"/>
          <p:nvPr/>
        </p:nvSpPr>
        <p:spPr>
          <a:xfrm>
            <a:off x="5710660"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10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0" name="TextBox 133"/>
          <p:cNvSpPr txBox="1"/>
          <p:nvPr/>
        </p:nvSpPr>
        <p:spPr>
          <a:xfrm>
            <a:off x="5264370"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20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1" name="TextBox 134"/>
          <p:cNvSpPr txBox="1"/>
          <p:nvPr/>
        </p:nvSpPr>
        <p:spPr>
          <a:xfrm>
            <a:off x="4810882"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30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2" name="TextBox 135"/>
          <p:cNvSpPr txBox="1"/>
          <p:nvPr/>
        </p:nvSpPr>
        <p:spPr>
          <a:xfrm>
            <a:off x="4357394"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40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3" name="TextBox 136"/>
          <p:cNvSpPr txBox="1"/>
          <p:nvPr/>
        </p:nvSpPr>
        <p:spPr>
          <a:xfrm>
            <a:off x="3903906"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50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4" name="TextBox 137"/>
          <p:cNvSpPr txBox="1"/>
          <p:nvPr/>
        </p:nvSpPr>
        <p:spPr>
          <a:xfrm>
            <a:off x="3450419"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60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5" name="TextBox 138"/>
          <p:cNvSpPr txBox="1"/>
          <p:nvPr/>
        </p:nvSpPr>
        <p:spPr>
          <a:xfrm>
            <a:off x="2996931"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70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6" name="TextBox 139"/>
          <p:cNvSpPr txBox="1"/>
          <p:nvPr/>
        </p:nvSpPr>
        <p:spPr>
          <a:xfrm>
            <a:off x="2543443"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80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7" name="TextBox 140"/>
          <p:cNvSpPr txBox="1"/>
          <p:nvPr/>
        </p:nvSpPr>
        <p:spPr>
          <a:xfrm>
            <a:off x="2089956"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90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8" name="TextBox 141"/>
          <p:cNvSpPr txBox="1"/>
          <p:nvPr/>
        </p:nvSpPr>
        <p:spPr>
          <a:xfrm>
            <a:off x="1594068" y="1197333"/>
            <a:ext cx="42511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100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39" name="TextBox 142"/>
          <p:cNvSpPr txBox="1"/>
          <p:nvPr/>
        </p:nvSpPr>
        <p:spPr>
          <a:xfrm>
            <a:off x="6244499"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10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0" name="TextBox 143"/>
          <p:cNvSpPr txBox="1"/>
          <p:nvPr/>
        </p:nvSpPr>
        <p:spPr>
          <a:xfrm>
            <a:off x="6695976"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20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1" name="TextBox 144"/>
          <p:cNvSpPr txBox="1"/>
          <p:nvPr/>
        </p:nvSpPr>
        <p:spPr>
          <a:xfrm>
            <a:off x="7149463"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30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2" name="TextBox 145"/>
          <p:cNvSpPr txBox="1"/>
          <p:nvPr/>
        </p:nvSpPr>
        <p:spPr>
          <a:xfrm>
            <a:off x="7602951"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40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3" name="TextBox 146"/>
          <p:cNvSpPr txBox="1"/>
          <p:nvPr/>
        </p:nvSpPr>
        <p:spPr>
          <a:xfrm>
            <a:off x="8056439"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50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4" name="TextBox 147"/>
          <p:cNvSpPr txBox="1"/>
          <p:nvPr/>
        </p:nvSpPr>
        <p:spPr>
          <a:xfrm>
            <a:off x="8509926"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60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5" name="TextBox 148"/>
          <p:cNvSpPr txBox="1"/>
          <p:nvPr/>
        </p:nvSpPr>
        <p:spPr>
          <a:xfrm>
            <a:off x="8963414"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70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6" name="TextBox 149"/>
          <p:cNvSpPr txBox="1"/>
          <p:nvPr/>
        </p:nvSpPr>
        <p:spPr>
          <a:xfrm>
            <a:off x="9416900"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80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7" name="TextBox 150"/>
          <p:cNvSpPr txBox="1"/>
          <p:nvPr/>
        </p:nvSpPr>
        <p:spPr>
          <a:xfrm>
            <a:off x="9870388" y="1197333"/>
            <a:ext cx="344966" cy="266676"/>
          </a:xfrm>
          <a:prstGeom prst="rect">
            <a:avLst/>
          </a:prstGeom>
          <a:noFill/>
        </p:spPr>
        <p:txBody>
          <a:bodyPr wrap="none" rtlCol="0">
            <a:spAutoFit/>
          </a:bodyPr>
          <a:lstStyle/>
          <a:p>
            <a:pPr defTabSz="913765"/>
            <a:r>
              <a:rPr lang="en-US" altLang="zh-CN"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90</a:t>
            </a:r>
            <a:endParaRPr lang="zh-CN" altLang="en-US" sz="113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8" name="TextBox 151"/>
          <p:cNvSpPr txBox="1"/>
          <p:nvPr/>
        </p:nvSpPr>
        <p:spPr>
          <a:xfrm>
            <a:off x="10281479" y="1197333"/>
            <a:ext cx="425116" cy="266676"/>
          </a:xfrm>
          <a:prstGeom prst="rect">
            <a:avLst/>
          </a:prstGeom>
          <a:noFill/>
        </p:spPr>
        <p:txBody>
          <a:bodyPr wrap="none" rtlCol="0">
            <a:spAutoFit/>
          </a:bodyPr>
          <a:lstStyle/>
          <a:p>
            <a:pPr defTabSz="913765"/>
            <a:r>
              <a:rPr lang="en-US" altLang="zh-CN" sz="1135" dirty="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100</a:t>
            </a:r>
            <a:endParaRPr lang="zh-CN" altLang="en-US" sz="1135" dirty="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49" name="五边形 121"/>
          <p:cNvSpPr/>
          <p:nvPr/>
        </p:nvSpPr>
        <p:spPr>
          <a:xfrm flipH="1">
            <a:off x="2996931" y="1836929"/>
            <a:ext cx="2892952" cy="306071"/>
          </a:xfrm>
          <a:prstGeom prst="homePlate">
            <a:avLst/>
          </a:prstGeom>
          <a:solidFill>
            <a:schemeClr val="accent2"/>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0" name="五边形 122"/>
          <p:cNvSpPr/>
          <p:nvPr/>
        </p:nvSpPr>
        <p:spPr>
          <a:xfrm flipH="1">
            <a:off x="4043417" y="2322446"/>
            <a:ext cx="1846467" cy="306071"/>
          </a:xfrm>
          <a:prstGeom prst="homePlate">
            <a:avLst/>
          </a:prstGeom>
          <a:solidFill>
            <a:schemeClr val="accent2"/>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1" name="五边形 123"/>
          <p:cNvSpPr/>
          <p:nvPr/>
        </p:nvSpPr>
        <p:spPr>
          <a:xfrm flipH="1">
            <a:off x="3340979" y="2807966"/>
            <a:ext cx="2548904" cy="306071"/>
          </a:xfrm>
          <a:prstGeom prst="homePlate">
            <a:avLst/>
          </a:prstGeom>
          <a:solidFill>
            <a:schemeClr val="accent2"/>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2" name="五边形 124"/>
          <p:cNvSpPr/>
          <p:nvPr/>
        </p:nvSpPr>
        <p:spPr>
          <a:xfrm flipH="1">
            <a:off x="1837829" y="3293485"/>
            <a:ext cx="4052056" cy="306071"/>
          </a:xfrm>
          <a:prstGeom prst="homePlate">
            <a:avLst/>
          </a:prstGeom>
          <a:solidFill>
            <a:schemeClr val="accent2"/>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3" name="五边形 125"/>
          <p:cNvSpPr/>
          <p:nvPr/>
        </p:nvSpPr>
        <p:spPr>
          <a:xfrm flipH="1">
            <a:off x="2543445" y="3779005"/>
            <a:ext cx="3346440" cy="306071"/>
          </a:xfrm>
          <a:prstGeom prst="homePlate">
            <a:avLst/>
          </a:prstGeom>
          <a:solidFill>
            <a:schemeClr val="accent2"/>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4" name="五边形 126"/>
          <p:cNvSpPr/>
          <p:nvPr/>
        </p:nvSpPr>
        <p:spPr>
          <a:xfrm flipH="1">
            <a:off x="3622443" y="4264523"/>
            <a:ext cx="2267440" cy="306071"/>
          </a:xfrm>
          <a:prstGeom prst="homePlate">
            <a:avLst/>
          </a:prstGeom>
          <a:solidFill>
            <a:schemeClr val="accent2"/>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5" name="五边形 127"/>
          <p:cNvSpPr/>
          <p:nvPr/>
        </p:nvSpPr>
        <p:spPr>
          <a:xfrm flipH="1">
            <a:off x="4529418" y="4750490"/>
            <a:ext cx="1360465" cy="306071"/>
          </a:xfrm>
          <a:prstGeom prst="homePlate">
            <a:avLst/>
          </a:prstGeom>
          <a:solidFill>
            <a:schemeClr val="accent2"/>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6" name="TextBox 159"/>
          <p:cNvSpPr txBox="1"/>
          <p:nvPr/>
        </p:nvSpPr>
        <p:spPr>
          <a:xfrm>
            <a:off x="2352188" y="1844593"/>
            <a:ext cx="524503" cy="295915"/>
          </a:xfrm>
          <a:prstGeom prst="rect">
            <a:avLst/>
          </a:prstGeom>
          <a:noFill/>
        </p:spPr>
        <p:txBody>
          <a:bodyPr wrap="none" rtlCol="0">
            <a:spAutoFit/>
          </a:bodyPr>
          <a:lstStyle/>
          <a:p>
            <a:pPr defTabSz="913765"/>
            <a:r>
              <a:rPr lang="zh-CN" altLang="en-US" sz="1325" dirty="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dirty="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7" name="TextBox 160"/>
          <p:cNvSpPr txBox="1"/>
          <p:nvPr/>
        </p:nvSpPr>
        <p:spPr>
          <a:xfrm>
            <a:off x="3419970" y="2330702"/>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8" name="TextBox 161"/>
          <p:cNvSpPr txBox="1"/>
          <p:nvPr/>
        </p:nvSpPr>
        <p:spPr>
          <a:xfrm>
            <a:off x="2743922" y="2815854"/>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59" name="TextBox 163"/>
          <p:cNvSpPr txBox="1"/>
          <p:nvPr/>
        </p:nvSpPr>
        <p:spPr>
          <a:xfrm>
            <a:off x="2004942" y="3786670"/>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0" name="TextBox 164"/>
          <p:cNvSpPr txBox="1"/>
          <p:nvPr/>
        </p:nvSpPr>
        <p:spPr>
          <a:xfrm>
            <a:off x="2996934" y="4272780"/>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1" name="TextBox 165"/>
          <p:cNvSpPr txBox="1"/>
          <p:nvPr/>
        </p:nvSpPr>
        <p:spPr>
          <a:xfrm>
            <a:off x="3896292" y="4757932"/>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2" name="五边形 135"/>
          <p:cNvSpPr/>
          <p:nvPr/>
        </p:nvSpPr>
        <p:spPr>
          <a:xfrm>
            <a:off x="6414514" y="1836929"/>
            <a:ext cx="1532485" cy="306071"/>
          </a:xfrm>
          <a:prstGeom prst="homePlate">
            <a:avLst/>
          </a:prstGeom>
          <a:solidFill>
            <a:schemeClr val="accent3"/>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3" name="五边形 136"/>
          <p:cNvSpPr/>
          <p:nvPr/>
        </p:nvSpPr>
        <p:spPr>
          <a:xfrm>
            <a:off x="6414515" y="2322446"/>
            <a:ext cx="2892948" cy="306071"/>
          </a:xfrm>
          <a:prstGeom prst="homePlate">
            <a:avLst/>
          </a:prstGeom>
          <a:solidFill>
            <a:schemeClr val="accent3"/>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4" name="五边形 137"/>
          <p:cNvSpPr/>
          <p:nvPr/>
        </p:nvSpPr>
        <p:spPr>
          <a:xfrm>
            <a:off x="6414513" y="2807966"/>
            <a:ext cx="1813951" cy="306071"/>
          </a:xfrm>
          <a:prstGeom prst="homePlate">
            <a:avLst/>
          </a:prstGeom>
          <a:solidFill>
            <a:schemeClr val="accent3"/>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5" name="五边形 138"/>
          <p:cNvSpPr/>
          <p:nvPr/>
        </p:nvSpPr>
        <p:spPr>
          <a:xfrm>
            <a:off x="6414514" y="3293485"/>
            <a:ext cx="3866967" cy="306071"/>
          </a:xfrm>
          <a:prstGeom prst="homePlate">
            <a:avLst/>
          </a:prstGeom>
          <a:solidFill>
            <a:schemeClr val="accent3"/>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6" name="五边形 139"/>
          <p:cNvSpPr/>
          <p:nvPr/>
        </p:nvSpPr>
        <p:spPr>
          <a:xfrm>
            <a:off x="6414515" y="3779005"/>
            <a:ext cx="2798728" cy="306071"/>
          </a:xfrm>
          <a:prstGeom prst="homePlate">
            <a:avLst/>
          </a:prstGeom>
          <a:solidFill>
            <a:schemeClr val="accent3"/>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7" name="五边形 140"/>
          <p:cNvSpPr/>
          <p:nvPr/>
        </p:nvSpPr>
        <p:spPr>
          <a:xfrm>
            <a:off x="6414515" y="4264523"/>
            <a:ext cx="3243847" cy="306071"/>
          </a:xfrm>
          <a:prstGeom prst="homePlate">
            <a:avLst/>
          </a:prstGeom>
          <a:solidFill>
            <a:schemeClr val="accent3"/>
          </a:solidFill>
          <a:ln w="25400" cap="flat" cmpd="sng" algn="ctr">
            <a:noFill/>
            <a:prstDash val="solid"/>
          </a:ln>
          <a:effectLst/>
        </p:spPr>
        <p:txBody>
          <a:bodyPr rtlCol="0" anchor="ctr"/>
          <a:lstStyle/>
          <a:p>
            <a:pPr algn="ctr" defTabSz="913765">
              <a:defRPr/>
            </a:pPr>
            <a:endParaRPr lang="zh-CN" altLang="en-US" sz="1605" kern="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8" name="五边形 141"/>
          <p:cNvSpPr/>
          <p:nvPr/>
        </p:nvSpPr>
        <p:spPr>
          <a:xfrm>
            <a:off x="6414515" y="4750491"/>
            <a:ext cx="2390589" cy="298184"/>
          </a:xfrm>
          <a:prstGeom prst="homePlate">
            <a:avLst/>
          </a:prstGeom>
          <a:solidFill>
            <a:schemeClr val="accent3"/>
          </a:solidFill>
          <a:ln w="25400" cap="flat" cmpd="sng" algn="ctr">
            <a:noFill/>
            <a:prstDash val="solid"/>
          </a:ln>
          <a:effectLst/>
        </p:spPr>
        <p:txBody>
          <a:bodyPr rtlCol="0" anchor="ctr"/>
          <a:lstStyle/>
          <a:p>
            <a:pPr algn="ctr" defTabSz="913765">
              <a:defRPr/>
            </a:pPr>
            <a:endParaRPr lang="zh-CN" altLang="en-US" sz="1605" kern="0" dirty="0">
              <a:solidFill>
                <a:prstClr val="white"/>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9" name="TextBox 173"/>
          <p:cNvSpPr txBox="1"/>
          <p:nvPr/>
        </p:nvSpPr>
        <p:spPr>
          <a:xfrm>
            <a:off x="8026729" y="1844593"/>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0" name="TextBox 174"/>
          <p:cNvSpPr txBox="1"/>
          <p:nvPr/>
        </p:nvSpPr>
        <p:spPr>
          <a:xfrm>
            <a:off x="9379826" y="2330702"/>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1" name="TextBox 175"/>
          <p:cNvSpPr txBox="1"/>
          <p:nvPr/>
        </p:nvSpPr>
        <p:spPr>
          <a:xfrm>
            <a:off x="8291456" y="2815854"/>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2" name="TextBox 176"/>
          <p:cNvSpPr txBox="1"/>
          <p:nvPr/>
        </p:nvSpPr>
        <p:spPr>
          <a:xfrm>
            <a:off x="10281482" y="3293489"/>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3" name="TextBox 177"/>
          <p:cNvSpPr txBox="1"/>
          <p:nvPr/>
        </p:nvSpPr>
        <p:spPr>
          <a:xfrm>
            <a:off x="9332102" y="3786670"/>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4" name="TextBox 178"/>
          <p:cNvSpPr txBox="1"/>
          <p:nvPr/>
        </p:nvSpPr>
        <p:spPr>
          <a:xfrm>
            <a:off x="9717280" y="4272780"/>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5" name="TextBox 179"/>
          <p:cNvSpPr txBox="1"/>
          <p:nvPr/>
        </p:nvSpPr>
        <p:spPr>
          <a:xfrm>
            <a:off x="8884038" y="4757932"/>
            <a:ext cx="524503" cy="295915"/>
          </a:xfrm>
          <a:prstGeom prst="rect">
            <a:avLst/>
          </a:prstGeom>
          <a:noFill/>
        </p:spPr>
        <p:txBody>
          <a:bodyPr wrap="none" rtlCol="0">
            <a:spAutoFit/>
          </a:bodyPr>
          <a:lstStyle/>
          <a:p>
            <a:pPr defTabSz="913765"/>
            <a:r>
              <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文字</a:t>
            </a:r>
            <a:endParaRPr lang="zh-CN" altLang="en-US" sz="1325">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6" name="TextBox 180"/>
          <p:cNvSpPr txBox="1"/>
          <p:nvPr/>
        </p:nvSpPr>
        <p:spPr>
          <a:xfrm>
            <a:off x="5979416" y="1800977"/>
            <a:ext cx="338554" cy="383054"/>
          </a:xfrm>
          <a:prstGeom prst="rect">
            <a:avLst/>
          </a:prstGeom>
          <a:noFill/>
        </p:spPr>
        <p:txBody>
          <a:bodyPr wrap="none" rtlCol="0">
            <a:spAutoFit/>
          </a:bodyPr>
          <a:lstStyle/>
          <a:p>
            <a:pPr defTabSz="913765"/>
            <a:r>
              <a:rPr lang="en-US" altLang="zh-CN"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A</a:t>
            </a:r>
            <a:endParaRPr lang="zh-CN" altLang="en-US"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7" name="TextBox 181"/>
          <p:cNvSpPr txBox="1"/>
          <p:nvPr/>
        </p:nvSpPr>
        <p:spPr>
          <a:xfrm>
            <a:off x="5979415" y="2286497"/>
            <a:ext cx="343364" cy="383054"/>
          </a:xfrm>
          <a:prstGeom prst="rect">
            <a:avLst/>
          </a:prstGeom>
          <a:noFill/>
        </p:spPr>
        <p:txBody>
          <a:bodyPr wrap="none" rtlCol="0">
            <a:spAutoFit/>
          </a:bodyPr>
          <a:lstStyle/>
          <a:p>
            <a:pPr defTabSz="913765"/>
            <a:r>
              <a:rPr lang="en-US" altLang="zh-CN"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B</a:t>
            </a:r>
            <a:endParaRPr lang="zh-CN" altLang="en-US"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8" name="TextBox 182"/>
          <p:cNvSpPr txBox="1"/>
          <p:nvPr/>
        </p:nvSpPr>
        <p:spPr>
          <a:xfrm>
            <a:off x="5979415" y="2772016"/>
            <a:ext cx="335348" cy="383054"/>
          </a:xfrm>
          <a:prstGeom prst="rect">
            <a:avLst/>
          </a:prstGeom>
          <a:noFill/>
        </p:spPr>
        <p:txBody>
          <a:bodyPr wrap="none" rtlCol="0">
            <a:spAutoFit/>
          </a:bodyPr>
          <a:lstStyle/>
          <a:p>
            <a:pPr defTabSz="913765"/>
            <a:r>
              <a:rPr lang="en-US" altLang="zh-CN"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C</a:t>
            </a:r>
            <a:endParaRPr lang="zh-CN" altLang="en-US"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9" name="TextBox 183"/>
          <p:cNvSpPr txBox="1"/>
          <p:nvPr/>
        </p:nvSpPr>
        <p:spPr>
          <a:xfrm>
            <a:off x="5979416" y="3257536"/>
            <a:ext cx="351378" cy="383054"/>
          </a:xfrm>
          <a:prstGeom prst="rect">
            <a:avLst/>
          </a:prstGeom>
          <a:noFill/>
        </p:spPr>
        <p:txBody>
          <a:bodyPr wrap="none" rtlCol="0">
            <a:spAutoFit/>
          </a:bodyPr>
          <a:lstStyle/>
          <a:p>
            <a:pPr defTabSz="913765"/>
            <a:r>
              <a:rPr lang="en-US" altLang="zh-CN"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D</a:t>
            </a:r>
            <a:endParaRPr lang="zh-CN" altLang="en-US"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80" name="TextBox 184"/>
          <p:cNvSpPr txBox="1"/>
          <p:nvPr/>
        </p:nvSpPr>
        <p:spPr>
          <a:xfrm>
            <a:off x="5979415" y="3743055"/>
            <a:ext cx="325730" cy="383054"/>
          </a:xfrm>
          <a:prstGeom prst="rect">
            <a:avLst/>
          </a:prstGeom>
          <a:noFill/>
        </p:spPr>
        <p:txBody>
          <a:bodyPr wrap="none" rtlCol="0">
            <a:spAutoFit/>
          </a:bodyPr>
          <a:lstStyle/>
          <a:p>
            <a:pPr defTabSz="913765"/>
            <a:r>
              <a:rPr lang="en-US" altLang="zh-CN"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E</a:t>
            </a:r>
            <a:endParaRPr lang="zh-CN" altLang="en-US"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81" name="TextBox 185"/>
          <p:cNvSpPr txBox="1"/>
          <p:nvPr/>
        </p:nvSpPr>
        <p:spPr>
          <a:xfrm>
            <a:off x="5979415" y="4228573"/>
            <a:ext cx="317716" cy="383054"/>
          </a:xfrm>
          <a:prstGeom prst="rect">
            <a:avLst/>
          </a:prstGeom>
          <a:noFill/>
        </p:spPr>
        <p:txBody>
          <a:bodyPr wrap="none" rtlCol="0">
            <a:spAutoFit/>
          </a:bodyPr>
          <a:lstStyle/>
          <a:p>
            <a:pPr defTabSz="913765"/>
            <a:r>
              <a:rPr lang="en-US" altLang="zh-CN"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F</a:t>
            </a:r>
            <a:endParaRPr lang="zh-CN" altLang="en-US"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82" name="TextBox 186"/>
          <p:cNvSpPr txBox="1"/>
          <p:nvPr/>
        </p:nvSpPr>
        <p:spPr>
          <a:xfrm>
            <a:off x="5979416" y="4714095"/>
            <a:ext cx="348172" cy="383054"/>
          </a:xfrm>
          <a:prstGeom prst="rect">
            <a:avLst/>
          </a:prstGeom>
          <a:noFill/>
        </p:spPr>
        <p:txBody>
          <a:bodyPr wrap="none" rtlCol="0">
            <a:spAutoFit/>
          </a:bodyPr>
          <a:lstStyle/>
          <a:p>
            <a:pPr defTabSz="913765"/>
            <a:r>
              <a:rPr lang="en-US" altLang="zh-CN"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rPr>
              <a:t>G</a:t>
            </a:r>
            <a:endParaRPr lang="zh-CN" altLang="en-US" sz="1890">
              <a:solidFill>
                <a:prstClr val="black">
                  <a:lumMod val="75000"/>
                  <a:lumOff val="25000"/>
                </a:prst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85" name="TextBox 3"/>
          <p:cNvSpPr txBox="1"/>
          <p:nvPr/>
        </p:nvSpPr>
        <p:spPr>
          <a:xfrm>
            <a:off x="10452073" y="548680"/>
            <a:ext cx="710451" cy="400110"/>
          </a:xfrm>
          <a:prstGeom prst="rect">
            <a:avLst/>
          </a:prstGeom>
          <a:noFill/>
        </p:spPr>
        <p:txBody>
          <a:bodyPr wrap="none" rtlCol="0">
            <a:spAutoFit/>
          </a:bodyPr>
          <a:lstStyle/>
          <a:p>
            <a:pPr algn="ctr"/>
            <a:r>
              <a:rPr lang="zh-CN" altLang="en-US" sz="2000" b="1" dirty="0">
                <a:solidFill>
                  <a:schemeClr val="bg1"/>
                </a:solidFill>
                <a:latin typeface="Noto Sans S Chinese DemiLight" panose="020B0400000000000000" pitchFamily="34" charset="-122"/>
                <a:ea typeface="Noto Sans S Chinese DemiLight" panose="020B0400000000000000" pitchFamily="34" charset="-122"/>
                <a:cs typeface="+mn-ea"/>
                <a:sym typeface="+mn-lt"/>
              </a:rPr>
              <a:t>标题</a:t>
            </a:r>
            <a:endParaRPr lang="zh-CN" altLang="en-US" sz="2000" b="1"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86" name="išľíďè"/>
          <p:cNvSpPr/>
          <p:nvPr/>
        </p:nvSpPr>
        <p:spPr bwMode="auto">
          <a:xfrm>
            <a:off x="1575270" y="5831252"/>
            <a:ext cx="9230715"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65">
              <a:lnSpc>
                <a:spcPct val="120000"/>
              </a:lnSpc>
              <a:spcBef>
                <a:spcPct val="0"/>
              </a:spcBef>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endPar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endParaRPr>
          </a:p>
          <a:p>
            <a:pPr defTabSz="913765">
              <a:lnSpc>
                <a:spcPct val="120000"/>
              </a:lnSpc>
              <a:spcBef>
                <a:spcPct val="0"/>
              </a:spcBef>
              <a:defRPr/>
            </a:pPr>
            <a:endPar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endParaRPr>
          </a:p>
          <a:p>
            <a:pPr marL="0" marR="0" lvl="0" indent="0" algn="l" defTabSz="913765" rtl="0" eaLnBrk="1" fontAlgn="auto" latinLnBrk="0" hangingPunct="1">
              <a:lnSpc>
                <a:spcPct val="120000"/>
              </a:lnSpc>
              <a:spcBef>
                <a:spcPct val="0"/>
              </a:spcBef>
              <a:spcAft>
                <a:spcPts val="0"/>
              </a:spcAft>
              <a:buClrTx/>
              <a:buSzTx/>
              <a:buFontTx/>
              <a:buNone/>
              <a:defRPr/>
            </a:pP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7" name="iSlíďè"/>
          <p:cNvSpPr txBox="1"/>
          <p:nvPr/>
        </p:nvSpPr>
        <p:spPr bwMode="auto">
          <a:xfrm>
            <a:off x="1575271" y="549976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ppt_x"/>
                                          </p:val>
                                        </p:tav>
                                        <p:tav tm="100000">
                                          <p:val>
                                            <p:strVal val="#ppt_x"/>
                                          </p:val>
                                        </p:tav>
                                      </p:tavLst>
                                    </p:anim>
                                    <p:anim calcmode="lin" valueType="num">
                                      <p:cBhvr additive="base">
                                        <p:cTn id="8" dur="500" fill="hold"/>
                                        <p:tgtEl>
                                          <p:spTgt spid="7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fill="hold"/>
                                        <p:tgtEl>
                                          <p:spTgt spid="77"/>
                                        </p:tgtEl>
                                        <p:attrNameLst>
                                          <p:attrName>ppt_x</p:attrName>
                                        </p:attrNameLst>
                                      </p:cBhvr>
                                      <p:tavLst>
                                        <p:tav tm="0">
                                          <p:val>
                                            <p:strVal val="#ppt_x"/>
                                          </p:val>
                                        </p:tav>
                                        <p:tav tm="100000">
                                          <p:val>
                                            <p:strVal val="#ppt_x"/>
                                          </p:val>
                                        </p:tav>
                                      </p:tavLst>
                                    </p:anim>
                                    <p:anim calcmode="lin" valueType="num">
                                      <p:cBhvr additive="base">
                                        <p:cTn id="12" dur="500" fill="hold"/>
                                        <p:tgtEl>
                                          <p:spTgt spid="7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additive="base">
                                        <p:cTn id="15" dur="500" fill="hold"/>
                                        <p:tgtEl>
                                          <p:spTgt spid="78"/>
                                        </p:tgtEl>
                                        <p:attrNameLst>
                                          <p:attrName>ppt_x</p:attrName>
                                        </p:attrNameLst>
                                      </p:cBhvr>
                                      <p:tavLst>
                                        <p:tav tm="0">
                                          <p:val>
                                            <p:strVal val="#ppt_x"/>
                                          </p:val>
                                        </p:tav>
                                        <p:tav tm="100000">
                                          <p:val>
                                            <p:strVal val="#ppt_x"/>
                                          </p:val>
                                        </p:tav>
                                      </p:tavLst>
                                    </p:anim>
                                    <p:anim calcmode="lin" valueType="num">
                                      <p:cBhvr additive="base">
                                        <p:cTn id="16" dur="500" fill="hold"/>
                                        <p:tgtEl>
                                          <p:spTgt spid="7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79"/>
                                        </p:tgtEl>
                                        <p:attrNameLst>
                                          <p:attrName>style.visibility</p:attrName>
                                        </p:attrNameLst>
                                      </p:cBhvr>
                                      <p:to>
                                        <p:strVal val="visible"/>
                                      </p:to>
                                    </p:set>
                                    <p:anim calcmode="lin" valueType="num">
                                      <p:cBhvr additive="base">
                                        <p:cTn id="19" dur="500" fill="hold"/>
                                        <p:tgtEl>
                                          <p:spTgt spid="79"/>
                                        </p:tgtEl>
                                        <p:attrNameLst>
                                          <p:attrName>ppt_x</p:attrName>
                                        </p:attrNameLst>
                                      </p:cBhvr>
                                      <p:tavLst>
                                        <p:tav tm="0">
                                          <p:val>
                                            <p:strVal val="#ppt_x"/>
                                          </p:val>
                                        </p:tav>
                                        <p:tav tm="100000">
                                          <p:val>
                                            <p:strVal val="#ppt_x"/>
                                          </p:val>
                                        </p:tav>
                                      </p:tavLst>
                                    </p:anim>
                                    <p:anim calcmode="lin" valueType="num">
                                      <p:cBhvr additive="base">
                                        <p:cTn id="20" dur="500" fill="hold"/>
                                        <p:tgtEl>
                                          <p:spTgt spid="7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additive="base">
                                        <p:cTn id="23" dur="500" fill="hold"/>
                                        <p:tgtEl>
                                          <p:spTgt spid="80"/>
                                        </p:tgtEl>
                                        <p:attrNameLst>
                                          <p:attrName>ppt_x</p:attrName>
                                        </p:attrNameLst>
                                      </p:cBhvr>
                                      <p:tavLst>
                                        <p:tav tm="0">
                                          <p:val>
                                            <p:strVal val="#ppt_x"/>
                                          </p:val>
                                        </p:tav>
                                        <p:tav tm="100000">
                                          <p:val>
                                            <p:strVal val="#ppt_x"/>
                                          </p:val>
                                        </p:tav>
                                      </p:tavLst>
                                    </p:anim>
                                    <p:anim calcmode="lin" valueType="num">
                                      <p:cBhvr additive="base">
                                        <p:cTn id="24" dur="500" fill="hold"/>
                                        <p:tgtEl>
                                          <p:spTgt spid="8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 calcmode="lin" valueType="num">
                                      <p:cBhvr additive="base">
                                        <p:cTn id="27" dur="500" fill="hold"/>
                                        <p:tgtEl>
                                          <p:spTgt spid="81"/>
                                        </p:tgtEl>
                                        <p:attrNameLst>
                                          <p:attrName>ppt_x</p:attrName>
                                        </p:attrNameLst>
                                      </p:cBhvr>
                                      <p:tavLst>
                                        <p:tav tm="0">
                                          <p:val>
                                            <p:strVal val="#ppt_x"/>
                                          </p:val>
                                        </p:tav>
                                        <p:tav tm="100000">
                                          <p:val>
                                            <p:strVal val="#ppt_x"/>
                                          </p:val>
                                        </p:tav>
                                      </p:tavLst>
                                    </p:anim>
                                    <p:anim calcmode="lin" valueType="num">
                                      <p:cBhvr additive="base">
                                        <p:cTn id="28" dur="500" fill="hold"/>
                                        <p:tgtEl>
                                          <p:spTgt spid="8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500" fill="hold"/>
                                        <p:tgtEl>
                                          <p:spTgt spid="82"/>
                                        </p:tgtEl>
                                        <p:attrNameLst>
                                          <p:attrName>ppt_x</p:attrName>
                                        </p:attrNameLst>
                                      </p:cBhvr>
                                      <p:tavLst>
                                        <p:tav tm="0">
                                          <p:val>
                                            <p:strVal val="#ppt_x"/>
                                          </p:val>
                                        </p:tav>
                                        <p:tav tm="100000">
                                          <p:val>
                                            <p:strVal val="#ppt_x"/>
                                          </p:val>
                                        </p:tav>
                                      </p:tavLst>
                                    </p:anim>
                                    <p:anim calcmode="lin" valueType="num">
                                      <p:cBhvr additive="base">
                                        <p:cTn id="32" dur="500" fill="hold"/>
                                        <p:tgtEl>
                                          <p:spTgt spid="82"/>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22" presetClass="entr" presetSubtype="8"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wipe(left)">
                                      <p:cBhvr>
                                        <p:cTn id="36" dur="500"/>
                                        <p:tgtEl>
                                          <p:spTgt spid="62"/>
                                        </p:tgtEl>
                                      </p:cBhvr>
                                    </p:animEffect>
                                  </p:childTnLst>
                                </p:cTn>
                              </p:par>
                              <p:par>
                                <p:cTn id="37" presetID="22" presetClass="entr" presetSubtype="8" fill="hold" grpId="0" nodeType="withEffect">
                                  <p:stCondLst>
                                    <p:cond delay="100"/>
                                  </p:stCondLst>
                                  <p:childTnLst>
                                    <p:set>
                                      <p:cBhvr>
                                        <p:cTn id="38" dur="1" fill="hold">
                                          <p:stCondLst>
                                            <p:cond delay="0"/>
                                          </p:stCondLst>
                                        </p:cTn>
                                        <p:tgtEl>
                                          <p:spTgt spid="63"/>
                                        </p:tgtEl>
                                        <p:attrNameLst>
                                          <p:attrName>style.visibility</p:attrName>
                                        </p:attrNameLst>
                                      </p:cBhvr>
                                      <p:to>
                                        <p:strVal val="visible"/>
                                      </p:to>
                                    </p:set>
                                    <p:animEffect transition="in" filter="wipe(left)">
                                      <p:cBhvr>
                                        <p:cTn id="39" dur="500"/>
                                        <p:tgtEl>
                                          <p:spTgt spid="63"/>
                                        </p:tgtEl>
                                      </p:cBhvr>
                                    </p:animEffect>
                                  </p:childTnLst>
                                </p:cTn>
                              </p:par>
                              <p:par>
                                <p:cTn id="40" presetID="22" presetClass="entr" presetSubtype="8" fill="hold" grpId="0" nodeType="withEffect">
                                  <p:stCondLst>
                                    <p:cond delay="200"/>
                                  </p:stCondLst>
                                  <p:childTnLst>
                                    <p:set>
                                      <p:cBhvr>
                                        <p:cTn id="41" dur="1" fill="hold">
                                          <p:stCondLst>
                                            <p:cond delay="0"/>
                                          </p:stCondLst>
                                        </p:cTn>
                                        <p:tgtEl>
                                          <p:spTgt spid="64"/>
                                        </p:tgtEl>
                                        <p:attrNameLst>
                                          <p:attrName>style.visibility</p:attrName>
                                        </p:attrNameLst>
                                      </p:cBhvr>
                                      <p:to>
                                        <p:strVal val="visible"/>
                                      </p:to>
                                    </p:set>
                                    <p:animEffect transition="in" filter="wipe(left)">
                                      <p:cBhvr>
                                        <p:cTn id="42" dur="500"/>
                                        <p:tgtEl>
                                          <p:spTgt spid="64"/>
                                        </p:tgtEl>
                                      </p:cBhvr>
                                    </p:animEffect>
                                  </p:childTnLst>
                                </p:cTn>
                              </p:par>
                              <p:par>
                                <p:cTn id="43" presetID="22" presetClass="entr" presetSubtype="8" fill="hold" grpId="0" nodeType="withEffect">
                                  <p:stCondLst>
                                    <p:cond delay="300"/>
                                  </p:stCondLst>
                                  <p:childTnLst>
                                    <p:set>
                                      <p:cBhvr>
                                        <p:cTn id="44" dur="1" fill="hold">
                                          <p:stCondLst>
                                            <p:cond delay="0"/>
                                          </p:stCondLst>
                                        </p:cTn>
                                        <p:tgtEl>
                                          <p:spTgt spid="65"/>
                                        </p:tgtEl>
                                        <p:attrNameLst>
                                          <p:attrName>style.visibility</p:attrName>
                                        </p:attrNameLst>
                                      </p:cBhvr>
                                      <p:to>
                                        <p:strVal val="visible"/>
                                      </p:to>
                                    </p:set>
                                    <p:animEffect transition="in" filter="wipe(left)">
                                      <p:cBhvr>
                                        <p:cTn id="45" dur="500"/>
                                        <p:tgtEl>
                                          <p:spTgt spid="65"/>
                                        </p:tgtEl>
                                      </p:cBhvr>
                                    </p:animEffect>
                                  </p:childTnLst>
                                </p:cTn>
                              </p:par>
                              <p:par>
                                <p:cTn id="46" presetID="22" presetClass="entr" presetSubtype="8" fill="hold" grpId="0" nodeType="withEffect">
                                  <p:stCondLst>
                                    <p:cond delay="400"/>
                                  </p:stCondLst>
                                  <p:childTnLst>
                                    <p:set>
                                      <p:cBhvr>
                                        <p:cTn id="47" dur="1" fill="hold">
                                          <p:stCondLst>
                                            <p:cond delay="0"/>
                                          </p:stCondLst>
                                        </p:cTn>
                                        <p:tgtEl>
                                          <p:spTgt spid="66"/>
                                        </p:tgtEl>
                                        <p:attrNameLst>
                                          <p:attrName>style.visibility</p:attrName>
                                        </p:attrNameLst>
                                      </p:cBhvr>
                                      <p:to>
                                        <p:strVal val="visible"/>
                                      </p:to>
                                    </p:set>
                                    <p:animEffect transition="in" filter="wipe(left)">
                                      <p:cBhvr>
                                        <p:cTn id="48" dur="500"/>
                                        <p:tgtEl>
                                          <p:spTgt spid="66"/>
                                        </p:tgtEl>
                                      </p:cBhvr>
                                    </p:animEffect>
                                  </p:childTnLst>
                                </p:cTn>
                              </p:par>
                              <p:par>
                                <p:cTn id="49" presetID="22" presetClass="entr" presetSubtype="8" fill="hold" grpId="0" nodeType="withEffect">
                                  <p:stCondLst>
                                    <p:cond delay="500"/>
                                  </p:stCondLst>
                                  <p:childTnLst>
                                    <p:set>
                                      <p:cBhvr>
                                        <p:cTn id="50" dur="1" fill="hold">
                                          <p:stCondLst>
                                            <p:cond delay="0"/>
                                          </p:stCondLst>
                                        </p:cTn>
                                        <p:tgtEl>
                                          <p:spTgt spid="67"/>
                                        </p:tgtEl>
                                        <p:attrNameLst>
                                          <p:attrName>style.visibility</p:attrName>
                                        </p:attrNameLst>
                                      </p:cBhvr>
                                      <p:to>
                                        <p:strVal val="visible"/>
                                      </p:to>
                                    </p:set>
                                    <p:animEffect transition="in" filter="wipe(left)">
                                      <p:cBhvr>
                                        <p:cTn id="51" dur="500"/>
                                        <p:tgtEl>
                                          <p:spTgt spid="67"/>
                                        </p:tgtEl>
                                      </p:cBhvr>
                                    </p:animEffect>
                                  </p:childTnLst>
                                </p:cTn>
                              </p:par>
                              <p:par>
                                <p:cTn id="52" presetID="22" presetClass="entr" presetSubtype="8" fill="hold" grpId="0" nodeType="withEffect">
                                  <p:stCondLst>
                                    <p:cond delay="600"/>
                                  </p:stCondLst>
                                  <p:childTnLst>
                                    <p:set>
                                      <p:cBhvr>
                                        <p:cTn id="53" dur="1" fill="hold">
                                          <p:stCondLst>
                                            <p:cond delay="0"/>
                                          </p:stCondLst>
                                        </p:cTn>
                                        <p:tgtEl>
                                          <p:spTgt spid="68"/>
                                        </p:tgtEl>
                                        <p:attrNameLst>
                                          <p:attrName>style.visibility</p:attrName>
                                        </p:attrNameLst>
                                      </p:cBhvr>
                                      <p:to>
                                        <p:strVal val="visible"/>
                                      </p:to>
                                    </p:set>
                                    <p:animEffect transition="in" filter="wipe(left)">
                                      <p:cBhvr>
                                        <p:cTn id="54" dur="500"/>
                                        <p:tgtEl>
                                          <p:spTgt spid="68"/>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right)">
                                      <p:cBhvr>
                                        <p:cTn id="57" dur="500"/>
                                        <p:tgtEl>
                                          <p:spTgt spid="49"/>
                                        </p:tgtEl>
                                      </p:cBhvr>
                                    </p:animEffect>
                                  </p:childTnLst>
                                </p:cTn>
                              </p:par>
                              <p:par>
                                <p:cTn id="58" presetID="22" presetClass="entr" presetSubtype="2" fill="hold" grpId="0" nodeType="withEffect">
                                  <p:stCondLst>
                                    <p:cond delay="100"/>
                                  </p:stCondLst>
                                  <p:childTnLst>
                                    <p:set>
                                      <p:cBhvr>
                                        <p:cTn id="59" dur="1" fill="hold">
                                          <p:stCondLst>
                                            <p:cond delay="0"/>
                                          </p:stCondLst>
                                        </p:cTn>
                                        <p:tgtEl>
                                          <p:spTgt spid="50"/>
                                        </p:tgtEl>
                                        <p:attrNameLst>
                                          <p:attrName>style.visibility</p:attrName>
                                        </p:attrNameLst>
                                      </p:cBhvr>
                                      <p:to>
                                        <p:strVal val="visible"/>
                                      </p:to>
                                    </p:set>
                                    <p:animEffect transition="in" filter="wipe(right)">
                                      <p:cBhvr>
                                        <p:cTn id="60" dur="500"/>
                                        <p:tgtEl>
                                          <p:spTgt spid="50"/>
                                        </p:tgtEl>
                                      </p:cBhvr>
                                    </p:animEffect>
                                  </p:childTnLst>
                                </p:cTn>
                              </p:par>
                              <p:par>
                                <p:cTn id="61" presetID="22" presetClass="entr" presetSubtype="2" fill="hold" grpId="0" nodeType="withEffect">
                                  <p:stCondLst>
                                    <p:cond delay="200"/>
                                  </p:stCondLst>
                                  <p:childTnLst>
                                    <p:set>
                                      <p:cBhvr>
                                        <p:cTn id="62" dur="1" fill="hold">
                                          <p:stCondLst>
                                            <p:cond delay="0"/>
                                          </p:stCondLst>
                                        </p:cTn>
                                        <p:tgtEl>
                                          <p:spTgt spid="51"/>
                                        </p:tgtEl>
                                        <p:attrNameLst>
                                          <p:attrName>style.visibility</p:attrName>
                                        </p:attrNameLst>
                                      </p:cBhvr>
                                      <p:to>
                                        <p:strVal val="visible"/>
                                      </p:to>
                                    </p:set>
                                    <p:animEffect transition="in" filter="wipe(right)">
                                      <p:cBhvr>
                                        <p:cTn id="63" dur="500"/>
                                        <p:tgtEl>
                                          <p:spTgt spid="51"/>
                                        </p:tgtEl>
                                      </p:cBhvr>
                                    </p:animEffect>
                                  </p:childTnLst>
                                </p:cTn>
                              </p:par>
                              <p:par>
                                <p:cTn id="64" presetID="22" presetClass="entr" presetSubtype="2" fill="hold" grpId="0" nodeType="withEffect">
                                  <p:stCondLst>
                                    <p:cond delay="300"/>
                                  </p:stCondLst>
                                  <p:childTnLst>
                                    <p:set>
                                      <p:cBhvr>
                                        <p:cTn id="65" dur="1" fill="hold">
                                          <p:stCondLst>
                                            <p:cond delay="0"/>
                                          </p:stCondLst>
                                        </p:cTn>
                                        <p:tgtEl>
                                          <p:spTgt spid="52"/>
                                        </p:tgtEl>
                                        <p:attrNameLst>
                                          <p:attrName>style.visibility</p:attrName>
                                        </p:attrNameLst>
                                      </p:cBhvr>
                                      <p:to>
                                        <p:strVal val="visible"/>
                                      </p:to>
                                    </p:set>
                                    <p:animEffect transition="in" filter="wipe(right)">
                                      <p:cBhvr>
                                        <p:cTn id="66" dur="500"/>
                                        <p:tgtEl>
                                          <p:spTgt spid="52"/>
                                        </p:tgtEl>
                                      </p:cBhvr>
                                    </p:animEffect>
                                  </p:childTnLst>
                                </p:cTn>
                              </p:par>
                              <p:par>
                                <p:cTn id="67" presetID="22" presetClass="entr" presetSubtype="2" fill="hold" grpId="0" nodeType="withEffect">
                                  <p:stCondLst>
                                    <p:cond delay="400"/>
                                  </p:stCondLst>
                                  <p:childTnLst>
                                    <p:set>
                                      <p:cBhvr>
                                        <p:cTn id="68" dur="1" fill="hold">
                                          <p:stCondLst>
                                            <p:cond delay="0"/>
                                          </p:stCondLst>
                                        </p:cTn>
                                        <p:tgtEl>
                                          <p:spTgt spid="53"/>
                                        </p:tgtEl>
                                        <p:attrNameLst>
                                          <p:attrName>style.visibility</p:attrName>
                                        </p:attrNameLst>
                                      </p:cBhvr>
                                      <p:to>
                                        <p:strVal val="visible"/>
                                      </p:to>
                                    </p:set>
                                    <p:animEffect transition="in" filter="wipe(right)">
                                      <p:cBhvr>
                                        <p:cTn id="69" dur="500"/>
                                        <p:tgtEl>
                                          <p:spTgt spid="53"/>
                                        </p:tgtEl>
                                      </p:cBhvr>
                                    </p:animEffect>
                                  </p:childTnLst>
                                </p:cTn>
                              </p:par>
                              <p:par>
                                <p:cTn id="70" presetID="22" presetClass="entr" presetSubtype="2" fill="hold" grpId="0" nodeType="withEffect">
                                  <p:stCondLst>
                                    <p:cond delay="500"/>
                                  </p:stCondLst>
                                  <p:childTnLst>
                                    <p:set>
                                      <p:cBhvr>
                                        <p:cTn id="71" dur="1" fill="hold">
                                          <p:stCondLst>
                                            <p:cond delay="0"/>
                                          </p:stCondLst>
                                        </p:cTn>
                                        <p:tgtEl>
                                          <p:spTgt spid="54"/>
                                        </p:tgtEl>
                                        <p:attrNameLst>
                                          <p:attrName>style.visibility</p:attrName>
                                        </p:attrNameLst>
                                      </p:cBhvr>
                                      <p:to>
                                        <p:strVal val="visible"/>
                                      </p:to>
                                    </p:set>
                                    <p:animEffect transition="in" filter="wipe(right)">
                                      <p:cBhvr>
                                        <p:cTn id="72" dur="500"/>
                                        <p:tgtEl>
                                          <p:spTgt spid="54"/>
                                        </p:tgtEl>
                                      </p:cBhvr>
                                    </p:animEffect>
                                  </p:childTnLst>
                                </p:cTn>
                              </p:par>
                              <p:par>
                                <p:cTn id="73" presetID="22" presetClass="entr" presetSubtype="2" fill="hold" grpId="0" nodeType="withEffect">
                                  <p:stCondLst>
                                    <p:cond delay="600"/>
                                  </p:stCondLst>
                                  <p:childTnLst>
                                    <p:set>
                                      <p:cBhvr>
                                        <p:cTn id="74" dur="1" fill="hold">
                                          <p:stCondLst>
                                            <p:cond delay="0"/>
                                          </p:stCondLst>
                                        </p:cTn>
                                        <p:tgtEl>
                                          <p:spTgt spid="55"/>
                                        </p:tgtEl>
                                        <p:attrNameLst>
                                          <p:attrName>style.visibility</p:attrName>
                                        </p:attrNameLst>
                                      </p:cBhvr>
                                      <p:to>
                                        <p:strVal val="visible"/>
                                      </p:to>
                                    </p:set>
                                    <p:animEffect transition="in" filter="wipe(right)">
                                      <p:cBhvr>
                                        <p:cTn id="75" dur="500"/>
                                        <p:tgtEl>
                                          <p:spTgt spid="55"/>
                                        </p:tgtEl>
                                      </p:cBhvr>
                                    </p:animEffect>
                                  </p:childTnLst>
                                </p:cTn>
                              </p:par>
                            </p:childTnLst>
                          </p:cTn>
                        </p:par>
                        <p:par>
                          <p:cTn id="76" fill="hold">
                            <p:stCondLst>
                              <p:cond delay="10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wipe(left)">
                                      <p:cBhvr>
                                        <p:cTn id="82" dur="500"/>
                                        <p:tgtEl>
                                          <p:spTgt spid="70"/>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71"/>
                                        </p:tgtEl>
                                        <p:attrNameLst>
                                          <p:attrName>style.visibility</p:attrName>
                                        </p:attrNameLst>
                                      </p:cBhvr>
                                      <p:to>
                                        <p:strVal val="visible"/>
                                      </p:to>
                                    </p:set>
                                    <p:animEffect transition="in" filter="wipe(left)">
                                      <p:cBhvr>
                                        <p:cTn id="85" dur="500"/>
                                        <p:tgtEl>
                                          <p:spTgt spid="71"/>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wipe(left)">
                                      <p:cBhvr>
                                        <p:cTn id="88" dur="500"/>
                                        <p:tgtEl>
                                          <p:spTgt spid="72"/>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Effect transition="in" filter="wipe(left)">
                                      <p:cBhvr>
                                        <p:cTn id="91" dur="500"/>
                                        <p:tgtEl>
                                          <p:spTgt spid="7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74"/>
                                        </p:tgtEl>
                                        <p:attrNameLst>
                                          <p:attrName>style.visibility</p:attrName>
                                        </p:attrNameLst>
                                      </p:cBhvr>
                                      <p:to>
                                        <p:strVal val="visible"/>
                                      </p:to>
                                    </p:set>
                                    <p:animEffect transition="in" filter="wipe(left)">
                                      <p:cBhvr>
                                        <p:cTn id="94" dur="500"/>
                                        <p:tgtEl>
                                          <p:spTgt spid="7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75"/>
                                        </p:tgtEl>
                                        <p:attrNameLst>
                                          <p:attrName>style.visibility</p:attrName>
                                        </p:attrNameLst>
                                      </p:cBhvr>
                                      <p:to>
                                        <p:strVal val="visible"/>
                                      </p:to>
                                    </p:set>
                                    <p:animEffect transition="in" filter="wipe(left)">
                                      <p:cBhvr>
                                        <p:cTn id="97" dur="500"/>
                                        <p:tgtEl>
                                          <p:spTgt spid="7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56"/>
                                        </p:tgtEl>
                                        <p:attrNameLst>
                                          <p:attrName>style.visibility</p:attrName>
                                        </p:attrNameLst>
                                      </p:cBhvr>
                                      <p:to>
                                        <p:strVal val="visible"/>
                                      </p:to>
                                    </p:set>
                                    <p:animEffect transition="in" filter="wipe(right)">
                                      <p:cBhvr>
                                        <p:cTn id="100" dur="500"/>
                                        <p:tgtEl>
                                          <p:spTgt spid="56"/>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wipe(right)">
                                      <p:cBhvr>
                                        <p:cTn id="103" dur="500"/>
                                        <p:tgtEl>
                                          <p:spTgt spid="57"/>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58"/>
                                        </p:tgtEl>
                                        <p:attrNameLst>
                                          <p:attrName>style.visibility</p:attrName>
                                        </p:attrNameLst>
                                      </p:cBhvr>
                                      <p:to>
                                        <p:strVal val="visible"/>
                                      </p:to>
                                    </p:set>
                                    <p:animEffect transition="in" filter="wipe(right)">
                                      <p:cBhvr>
                                        <p:cTn id="106" dur="500"/>
                                        <p:tgtEl>
                                          <p:spTgt spid="58"/>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59"/>
                                        </p:tgtEl>
                                        <p:attrNameLst>
                                          <p:attrName>style.visibility</p:attrName>
                                        </p:attrNameLst>
                                      </p:cBhvr>
                                      <p:to>
                                        <p:strVal val="visible"/>
                                      </p:to>
                                    </p:set>
                                    <p:animEffect transition="in" filter="wipe(right)">
                                      <p:cBhvr>
                                        <p:cTn id="109" dur="500"/>
                                        <p:tgtEl>
                                          <p:spTgt spid="59"/>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60"/>
                                        </p:tgtEl>
                                        <p:attrNameLst>
                                          <p:attrName>style.visibility</p:attrName>
                                        </p:attrNameLst>
                                      </p:cBhvr>
                                      <p:to>
                                        <p:strVal val="visible"/>
                                      </p:to>
                                    </p:set>
                                    <p:animEffect transition="in" filter="wipe(right)">
                                      <p:cBhvr>
                                        <p:cTn id="112" dur="500"/>
                                        <p:tgtEl>
                                          <p:spTgt spid="60"/>
                                        </p:tgtEl>
                                      </p:cBhvr>
                                    </p:animEffect>
                                  </p:childTnLst>
                                </p:cTn>
                              </p:par>
                              <p:par>
                                <p:cTn id="113" presetID="22" presetClass="entr" presetSubtype="2" fill="hold" grpId="0" nodeType="withEffect">
                                  <p:stCondLst>
                                    <p:cond delay="0"/>
                                  </p:stCondLst>
                                  <p:childTnLst>
                                    <p:set>
                                      <p:cBhvr>
                                        <p:cTn id="114" dur="1" fill="hold">
                                          <p:stCondLst>
                                            <p:cond delay="0"/>
                                          </p:stCondLst>
                                        </p:cTn>
                                        <p:tgtEl>
                                          <p:spTgt spid="61"/>
                                        </p:tgtEl>
                                        <p:attrNameLst>
                                          <p:attrName>style.visibility</p:attrName>
                                        </p:attrNameLst>
                                      </p:cBhvr>
                                      <p:to>
                                        <p:strVal val="visible"/>
                                      </p:to>
                                    </p:set>
                                    <p:animEffect transition="in" filter="wipe(right)">
                                      <p:cBhvr>
                                        <p:cTn id="115" dur="500"/>
                                        <p:tgtEl>
                                          <p:spTgt spid="61"/>
                                        </p:tgtEl>
                                      </p:cBhvr>
                                    </p:animEffect>
                                  </p:childTnLst>
                                </p:cTn>
                              </p:par>
                            </p:childTnLst>
                          </p:cTn>
                        </p:par>
                        <p:par>
                          <p:cTn id="116" fill="hold">
                            <p:stCondLst>
                              <p:cond delay="1500"/>
                            </p:stCondLst>
                            <p:childTnLst>
                              <p:par>
                                <p:cTn id="117" presetID="10" presetClass="entr" presetSubtype="0" fill="hold" nodeType="afterEffect">
                                  <p:stCondLst>
                                    <p:cond delay="0"/>
                                  </p:stCondLst>
                                  <p:childTnLst>
                                    <p:set>
                                      <p:cBhvr>
                                        <p:cTn id="118" dur="1" fill="hold">
                                          <p:stCondLst>
                                            <p:cond delay="0"/>
                                          </p:stCondLst>
                                        </p:cTn>
                                        <p:tgtEl>
                                          <p:spTgt spid="5"/>
                                        </p:tgtEl>
                                        <p:attrNameLst>
                                          <p:attrName>style.visibility</p:attrName>
                                        </p:attrNameLst>
                                      </p:cBhvr>
                                      <p:to>
                                        <p:strVal val="visible"/>
                                      </p:to>
                                    </p:set>
                                    <p:animEffect transition="in" filter="fade">
                                      <p:cBhvr>
                                        <p:cTn id="119" dur="500"/>
                                        <p:tgtEl>
                                          <p:spTgt spid="5"/>
                                        </p:tgtEl>
                                      </p:cBhvr>
                                    </p:animEffect>
                                  </p:childTnLst>
                                </p:cTn>
                              </p:par>
                              <p:par>
                                <p:cTn id="120" presetID="10" presetClass="entr" presetSubtype="0" fill="hold" nodeType="withEffect">
                                  <p:stCondLst>
                                    <p:cond delay="0"/>
                                  </p:stCondLst>
                                  <p:childTnLst>
                                    <p:set>
                                      <p:cBhvr>
                                        <p:cTn id="121" dur="1" fill="hold">
                                          <p:stCondLst>
                                            <p:cond delay="0"/>
                                          </p:stCondLst>
                                        </p:cTn>
                                        <p:tgtEl>
                                          <p:spTgt spid="17"/>
                                        </p:tgtEl>
                                        <p:attrNameLst>
                                          <p:attrName>style.visibility</p:attrName>
                                        </p:attrNameLst>
                                      </p:cBhvr>
                                      <p:to>
                                        <p:strVal val="visible"/>
                                      </p:to>
                                    </p:set>
                                    <p:animEffect transition="in" filter="fade">
                                      <p:cBhvr>
                                        <p:cTn id="122" dur="500"/>
                                        <p:tgtEl>
                                          <p:spTgt spid="17"/>
                                        </p:tgtEl>
                                      </p:cBhvr>
                                    </p:animEffect>
                                  </p:childTnLst>
                                </p:cTn>
                              </p:par>
                            </p:childTnLst>
                          </p:cTn>
                        </p:par>
                        <p:par>
                          <p:cTn id="123" fill="hold">
                            <p:stCondLst>
                              <p:cond delay="2000"/>
                            </p:stCondLst>
                            <p:childTnLst>
                              <p:par>
                                <p:cTn id="124" presetID="12" presetClass="entr" presetSubtype="4" fill="hold" grpId="0" nodeType="afterEffect">
                                  <p:stCondLst>
                                    <p:cond delay="0"/>
                                  </p:stCondLst>
                                  <p:childTnLst>
                                    <p:set>
                                      <p:cBhvr>
                                        <p:cTn id="125" dur="1" fill="hold">
                                          <p:stCondLst>
                                            <p:cond delay="0"/>
                                          </p:stCondLst>
                                        </p:cTn>
                                        <p:tgtEl>
                                          <p:spTgt spid="29"/>
                                        </p:tgtEl>
                                        <p:attrNameLst>
                                          <p:attrName>style.visibility</p:attrName>
                                        </p:attrNameLst>
                                      </p:cBhvr>
                                      <p:to>
                                        <p:strVal val="visible"/>
                                      </p:to>
                                    </p:set>
                                    <p:anim calcmode="lin" valueType="num">
                                      <p:cBhvr additive="base">
                                        <p:cTn id="126" dur="500"/>
                                        <p:tgtEl>
                                          <p:spTgt spid="29"/>
                                        </p:tgtEl>
                                        <p:attrNameLst>
                                          <p:attrName>ppt_y</p:attrName>
                                        </p:attrNameLst>
                                      </p:cBhvr>
                                      <p:tavLst>
                                        <p:tav tm="0">
                                          <p:val>
                                            <p:strVal val="#ppt_y+#ppt_h*1.125000"/>
                                          </p:val>
                                        </p:tav>
                                        <p:tav tm="100000">
                                          <p:val>
                                            <p:strVal val="#ppt_y"/>
                                          </p:val>
                                        </p:tav>
                                      </p:tavLst>
                                    </p:anim>
                                    <p:animEffect transition="in" filter="wipe(up)">
                                      <p:cBhvr>
                                        <p:cTn id="127" dur="500"/>
                                        <p:tgtEl>
                                          <p:spTgt spid="29"/>
                                        </p:tgtEl>
                                      </p:cBhvr>
                                    </p:animEffect>
                                  </p:childTnLst>
                                </p:cTn>
                              </p:par>
                              <p:par>
                                <p:cTn id="128" presetID="12" presetClass="entr" presetSubtype="4" fill="hold" grpId="0" nodeType="withEffect">
                                  <p:stCondLst>
                                    <p:cond delay="100"/>
                                  </p:stCondLst>
                                  <p:childTnLst>
                                    <p:set>
                                      <p:cBhvr>
                                        <p:cTn id="129" dur="1" fill="hold">
                                          <p:stCondLst>
                                            <p:cond delay="0"/>
                                          </p:stCondLst>
                                        </p:cTn>
                                        <p:tgtEl>
                                          <p:spTgt spid="30"/>
                                        </p:tgtEl>
                                        <p:attrNameLst>
                                          <p:attrName>style.visibility</p:attrName>
                                        </p:attrNameLst>
                                      </p:cBhvr>
                                      <p:to>
                                        <p:strVal val="visible"/>
                                      </p:to>
                                    </p:set>
                                    <p:anim calcmode="lin" valueType="num">
                                      <p:cBhvr additive="base">
                                        <p:cTn id="130" dur="500"/>
                                        <p:tgtEl>
                                          <p:spTgt spid="30"/>
                                        </p:tgtEl>
                                        <p:attrNameLst>
                                          <p:attrName>ppt_y</p:attrName>
                                        </p:attrNameLst>
                                      </p:cBhvr>
                                      <p:tavLst>
                                        <p:tav tm="0">
                                          <p:val>
                                            <p:strVal val="#ppt_y+#ppt_h*1.125000"/>
                                          </p:val>
                                        </p:tav>
                                        <p:tav tm="100000">
                                          <p:val>
                                            <p:strVal val="#ppt_y"/>
                                          </p:val>
                                        </p:tav>
                                      </p:tavLst>
                                    </p:anim>
                                    <p:animEffect transition="in" filter="wipe(up)">
                                      <p:cBhvr>
                                        <p:cTn id="131" dur="500"/>
                                        <p:tgtEl>
                                          <p:spTgt spid="30"/>
                                        </p:tgtEl>
                                      </p:cBhvr>
                                    </p:animEffect>
                                  </p:childTnLst>
                                </p:cTn>
                              </p:par>
                              <p:par>
                                <p:cTn id="132" presetID="12" presetClass="entr" presetSubtype="4" fill="hold" grpId="0" nodeType="withEffect">
                                  <p:stCondLst>
                                    <p:cond delay="200"/>
                                  </p:stCondLst>
                                  <p:childTnLst>
                                    <p:set>
                                      <p:cBhvr>
                                        <p:cTn id="133" dur="1" fill="hold">
                                          <p:stCondLst>
                                            <p:cond delay="0"/>
                                          </p:stCondLst>
                                        </p:cTn>
                                        <p:tgtEl>
                                          <p:spTgt spid="31"/>
                                        </p:tgtEl>
                                        <p:attrNameLst>
                                          <p:attrName>style.visibility</p:attrName>
                                        </p:attrNameLst>
                                      </p:cBhvr>
                                      <p:to>
                                        <p:strVal val="visible"/>
                                      </p:to>
                                    </p:set>
                                    <p:anim calcmode="lin" valueType="num">
                                      <p:cBhvr additive="base">
                                        <p:cTn id="134" dur="500"/>
                                        <p:tgtEl>
                                          <p:spTgt spid="31"/>
                                        </p:tgtEl>
                                        <p:attrNameLst>
                                          <p:attrName>ppt_y</p:attrName>
                                        </p:attrNameLst>
                                      </p:cBhvr>
                                      <p:tavLst>
                                        <p:tav tm="0">
                                          <p:val>
                                            <p:strVal val="#ppt_y+#ppt_h*1.125000"/>
                                          </p:val>
                                        </p:tav>
                                        <p:tav tm="100000">
                                          <p:val>
                                            <p:strVal val="#ppt_y"/>
                                          </p:val>
                                        </p:tav>
                                      </p:tavLst>
                                    </p:anim>
                                    <p:animEffect transition="in" filter="wipe(up)">
                                      <p:cBhvr>
                                        <p:cTn id="135" dur="500"/>
                                        <p:tgtEl>
                                          <p:spTgt spid="31"/>
                                        </p:tgtEl>
                                      </p:cBhvr>
                                    </p:animEffect>
                                  </p:childTnLst>
                                </p:cTn>
                              </p:par>
                              <p:par>
                                <p:cTn id="136" presetID="12" presetClass="entr" presetSubtype="4" fill="hold" grpId="0" nodeType="withEffect">
                                  <p:stCondLst>
                                    <p:cond delay="300"/>
                                  </p:stCondLst>
                                  <p:childTnLst>
                                    <p:set>
                                      <p:cBhvr>
                                        <p:cTn id="137" dur="1" fill="hold">
                                          <p:stCondLst>
                                            <p:cond delay="0"/>
                                          </p:stCondLst>
                                        </p:cTn>
                                        <p:tgtEl>
                                          <p:spTgt spid="32"/>
                                        </p:tgtEl>
                                        <p:attrNameLst>
                                          <p:attrName>style.visibility</p:attrName>
                                        </p:attrNameLst>
                                      </p:cBhvr>
                                      <p:to>
                                        <p:strVal val="visible"/>
                                      </p:to>
                                    </p:set>
                                    <p:anim calcmode="lin" valueType="num">
                                      <p:cBhvr additive="base">
                                        <p:cTn id="138" dur="500"/>
                                        <p:tgtEl>
                                          <p:spTgt spid="32"/>
                                        </p:tgtEl>
                                        <p:attrNameLst>
                                          <p:attrName>ppt_y</p:attrName>
                                        </p:attrNameLst>
                                      </p:cBhvr>
                                      <p:tavLst>
                                        <p:tav tm="0">
                                          <p:val>
                                            <p:strVal val="#ppt_y+#ppt_h*1.125000"/>
                                          </p:val>
                                        </p:tav>
                                        <p:tav tm="100000">
                                          <p:val>
                                            <p:strVal val="#ppt_y"/>
                                          </p:val>
                                        </p:tav>
                                      </p:tavLst>
                                    </p:anim>
                                    <p:animEffect transition="in" filter="wipe(up)">
                                      <p:cBhvr>
                                        <p:cTn id="139" dur="500"/>
                                        <p:tgtEl>
                                          <p:spTgt spid="32"/>
                                        </p:tgtEl>
                                      </p:cBhvr>
                                    </p:animEffect>
                                  </p:childTnLst>
                                </p:cTn>
                              </p:par>
                              <p:par>
                                <p:cTn id="140" presetID="12" presetClass="entr" presetSubtype="4" fill="hold" grpId="0" nodeType="withEffect">
                                  <p:stCondLst>
                                    <p:cond delay="400"/>
                                  </p:stCondLst>
                                  <p:childTnLst>
                                    <p:set>
                                      <p:cBhvr>
                                        <p:cTn id="141" dur="1" fill="hold">
                                          <p:stCondLst>
                                            <p:cond delay="0"/>
                                          </p:stCondLst>
                                        </p:cTn>
                                        <p:tgtEl>
                                          <p:spTgt spid="33"/>
                                        </p:tgtEl>
                                        <p:attrNameLst>
                                          <p:attrName>style.visibility</p:attrName>
                                        </p:attrNameLst>
                                      </p:cBhvr>
                                      <p:to>
                                        <p:strVal val="visible"/>
                                      </p:to>
                                    </p:set>
                                    <p:anim calcmode="lin" valueType="num">
                                      <p:cBhvr additive="base">
                                        <p:cTn id="142" dur="500"/>
                                        <p:tgtEl>
                                          <p:spTgt spid="33"/>
                                        </p:tgtEl>
                                        <p:attrNameLst>
                                          <p:attrName>ppt_y</p:attrName>
                                        </p:attrNameLst>
                                      </p:cBhvr>
                                      <p:tavLst>
                                        <p:tav tm="0">
                                          <p:val>
                                            <p:strVal val="#ppt_y+#ppt_h*1.125000"/>
                                          </p:val>
                                        </p:tav>
                                        <p:tav tm="100000">
                                          <p:val>
                                            <p:strVal val="#ppt_y"/>
                                          </p:val>
                                        </p:tav>
                                      </p:tavLst>
                                    </p:anim>
                                    <p:animEffect transition="in" filter="wipe(up)">
                                      <p:cBhvr>
                                        <p:cTn id="143" dur="500"/>
                                        <p:tgtEl>
                                          <p:spTgt spid="33"/>
                                        </p:tgtEl>
                                      </p:cBhvr>
                                    </p:animEffect>
                                  </p:childTnLst>
                                </p:cTn>
                              </p:par>
                              <p:par>
                                <p:cTn id="144" presetID="12" presetClass="entr" presetSubtype="4" fill="hold" grpId="0" nodeType="withEffect">
                                  <p:stCondLst>
                                    <p:cond delay="500"/>
                                  </p:stCondLst>
                                  <p:childTnLst>
                                    <p:set>
                                      <p:cBhvr>
                                        <p:cTn id="145" dur="1" fill="hold">
                                          <p:stCondLst>
                                            <p:cond delay="0"/>
                                          </p:stCondLst>
                                        </p:cTn>
                                        <p:tgtEl>
                                          <p:spTgt spid="34"/>
                                        </p:tgtEl>
                                        <p:attrNameLst>
                                          <p:attrName>style.visibility</p:attrName>
                                        </p:attrNameLst>
                                      </p:cBhvr>
                                      <p:to>
                                        <p:strVal val="visible"/>
                                      </p:to>
                                    </p:set>
                                    <p:anim calcmode="lin" valueType="num">
                                      <p:cBhvr additive="base">
                                        <p:cTn id="146" dur="500"/>
                                        <p:tgtEl>
                                          <p:spTgt spid="34"/>
                                        </p:tgtEl>
                                        <p:attrNameLst>
                                          <p:attrName>ppt_y</p:attrName>
                                        </p:attrNameLst>
                                      </p:cBhvr>
                                      <p:tavLst>
                                        <p:tav tm="0">
                                          <p:val>
                                            <p:strVal val="#ppt_y+#ppt_h*1.125000"/>
                                          </p:val>
                                        </p:tav>
                                        <p:tav tm="100000">
                                          <p:val>
                                            <p:strVal val="#ppt_y"/>
                                          </p:val>
                                        </p:tav>
                                      </p:tavLst>
                                    </p:anim>
                                    <p:animEffect transition="in" filter="wipe(up)">
                                      <p:cBhvr>
                                        <p:cTn id="147" dur="500"/>
                                        <p:tgtEl>
                                          <p:spTgt spid="34"/>
                                        </p:tgtEl>
                                      </p:cBhvr>
                                    </p:animEffect>
                                  </p:childTnLst>
                                </p:cTn>
                              </p:par>
                              <p:par>
                                <p:cTn id="148" presetID="12" presetClass="entr" presetSubtype="4" fill="hold" grpId="0" nodeType="withEffect">
                                  <p:stCondLst>
                                    <p:cond delay="600"/>
                                  </p:stCondLst>
                                  <p:childTnLst>
                                    <p:set>
                                      <p:cBhvr>
                                        <p:cTn id="149" dur="1" fill="hold">
                                          <p:stCondLst>
                                            <p:cond delay="0"/>
                                          </p:stCondLst>
                                        </p:cTn>
                                        <p:tgtEl>
                                          <p:spTgt spid="35"/>
                                        </p:tgtEl>
                                        <p:attrNameLst>
                                          <p:attrName>style.visibility</p:attrName>
                                        </p:attrNameLst>
                                      </p:cBhvr>
                                      <p:to>
                                        <p:strVal val="visible"/>
                                      </p:to>
                                    </p:set>
                                    <p:anim calcmode="lin" valueType="num">
                                      <p:cBhvr additive="base">
                                        <p:cTn id="150" dur="500"/>
                                        <p:tgtEl>
                                          <p:spTgt spid="35"/>
                                        </p:tgtEl>
                                        <p:attrNameLst>
                                          <p:attrName>ppt_y</p:attrName>
                                        </p:attrNameLst>
                                      </p:cBhvr>
                                      <p:tavLst>
                                        <p:tav tm="0">
                                          <p:val>
                                            <p:strVal val="#ppt_y+#ppt_h*1.125000"/>
                                          </p:val>
                                        </p:tav>
                                        <p:tav tm="100000">
                                          <p:val>
                                            <p:strVal val="#ppt_y"/>
                                          </p:val>
                                        </p:tav>
                                      </p:tavLst>
                                    </p:anim>
                                    <p:animEffect transition="in" filter="wipe(up)">
                                      <p:cBhvr>
                                        <p:cTn id="151" dur="500"/>
                                        <p:tgtEl>
                                          <p:spTgt spid="35"/>
                                        </p:tgtEl>
                                      </p:cBhvr>
                                    </p:animEffect>
                                  </p:childTnLst>
                                </p:cTn>
                              </p:par>
                              <p:par>
                                <p:cTn id="152" presetID="12" presetClass="entr" presetSubtype="4" fill="hold" grpId="0" nodeType="withEffect">
                                  <p:stCondLst>
                                    <p:cond delay="700"/>
                                  </p:stCondLst>
                                  <p:childTnLst>
                                    <p:set>
                                      <p:cBhvr>
                                        <p:cTn id="153" dur="1" fill="hold">
                                          <p:stCondLst>
                                            <p:cond delay="0"/>
                                          </p:stCondLst>
                                        </p:cTn>
                                        <p:tgtEl>
                                          <p:spTgt spid="36"/>
                                        </p:tgtEl>
                                        <p:attrNameLst>
                                          <p:attrName>style.visibility</p:attrName>
                                        </p:attrNameLst>
                                      </p:cBhvr>
                                      <p:to>
                                        <p:strVal val="visible"/>
                                      </p:to>
                                    </p:set>
                                    <p:anim calcmode="lin" valueType="num">
                                      <p:cBhvr additive="base">
                                        <p:cTn id="154" dur="500"/>
                                        <p:tgtEl>
                                          <p:spTgt spid="36"/>
                                        </p:tgtEl>
                                        <p:attrNameLst>
                                          <p:attrName>ppt_y</p:attrName>
                                        </p:attrNameLst>
                                      </p:cBhvr>
                                      <p:tavLst>
                                        <p:tav tm="0">
                                          <p:val>
                                            <p:strVal val="#ppt_y+#ppt_h*1.125000"/>
                                          </p:val>
                                        </p:tav>
                                        <p:tav tm="100000">
                                          <p:val>
                                            <p:strVal val="#ppt_y"/>
                                          </p:val>
                                        </p:tav>
                                      </p:tavLst>
                                    </p:anim>
                                    <p:animEffect transition="in" filter="wipe(up)">
                                      <p:cBhvr>
                                        <p:cTn id="155" dur="500"/>
                                        <p:tgtEl>
                                          <p:spTgt spid="36"/>
                                        </p:tgtEl>
                                      </p:cBhvr>
                                    </p:animEffect>
                                  </p:childTnLst>
                                </p:cTn>
                              </p:par>
                              <p:par>
                                <p:cTn id="156" presetID="12" presetClass="entr" presetSubtype="4" fill="hold" grpId="0" nodeType="withEffect">
                                  <p:stCondLst>
                                    <p:cond delay="800"/>
                                  </p:stCondLst>
                                  <p:childTnLst>
                                    <p:set>
                                      <p:cBhvr>
                                        <p:cTn id="157" dur="1" fill="hold">
                                          <p:stCondLst>
                                            <p:cond delay="0"/>
                                          </p:stCondLst>
                                        </p:cTn>
                                        <p:tgtEl>
                                          <p:spTgt spid="37"/>
                                        </p:tgtEl>
                                        <p:attrNameLst>
                                          <p:attrName>style.visibility</p:attrName>
                                        </p:attrNameLst>
                                      </p:cBhvr>
                                      <p:to>
                                        <p:strVal val="visible"/>
                                      </p:to>
                                    </p:set>
                                    <p:anim calcmode="lin" valueType="num">
                                      <p:cBhvr additive="base">
                                        <p:cTn id="158" dur="500"/>
                                        <p:tgtEl>
                                          <p:spTgt spid="37"/>
                                        </p:tgtEl>
                                        <p:attrNameLst>
                                          <p:attrName>ppt_y</p:attrName>
                                        </p:attrNameLst>
                                      </p:cBhvr>
                                      <p:tavLst>
                                        <p:tav tm="0">
                                          <p:val>
                                            <p:strVal val="#ppt_y+#ppt_h*1.125000"/>
                                          </p:val>
                                        </p:tav>
                                        <p:tav tm="100000">
                                          <p:val>
                                            <p:strVal val="#ppt_y"/>
                                          </p:val>
                                        </p:tav>
                                      </p:tavLst>
                                    </p:anim>
                                    <p:animEffect transition="in" filter="wipe(up)">
                                      <p:cBhvr>
                                        <p:cTn id="159" dur="500"/>
                                        <p:tgtEl>
                                          <p:spTgt spid="37"/>
                                        </p:tgtEl>
                                      </p:cBhvr>
                                    </p:animEffect>
                                  </p:childTnLst>
                                </p:cTn>
                              </p:par>
                              <p:par>
                                <p:cTn id="160" presetID="12" presetClass="entr" presetSubtype="4" fill="hold" grpId="0" nodeType="withEffect">
                                  <p:stCondLst>
                                    <p:cond delay="900"/>
                                  </p:stCondLst>
                                  <p:childTnLst>
                                    <p:set>
                                      <p:cBhvr>
                                        <p:cTn id="161" dur="1" fill="hold">
                                          <p:stCondLst>
                                            <p:cond delay="0"/>
                                          </p:stCondLst>
                                        </p:cTn>
                                        <p:tgtEl>
                                          <p:spTgt spid="38"/>
                                        </p:tgtEl>
                                        <p:attrNameLst>
                                          <p:attrName>style.visibility</p:attrName>
                                        </p:attrNameLst>
                                      </p:cBhvr>
                                      <p:to>
                                        <p:strVal val="visible"/>
                                      </p:to>
                                    </p:set>
                                    <p:anim calcmode="lin" valueType="num">
                                      <p:cBhvr additive="base">
                                        <p:cTn id="162" dur="500"/>
                                        <p:tgtEl>
                                          <p:spTgt spid="38"/>
                                        </p:tgtEl>
                                        <p:attrNameLst>
                                          <p:attrName>ppt_y</p:attrName>
                                        </p:attrNameLst>
                                      </p:cBhvr>
                                      <p:tavLst>
                                        <p:tav tm="0">
                                          <p:val>
                                            <p:strVal val="#ppt_y+#ppt_h*1.125000"/>
                                          </p:val>
                                        </p:tav>
                                        <p:tav tm="100000">
                                          <p:val>
                                            <p:strVal val="#ppt_y"/>
                                          </p:val>
                                        </p:tav>
                                      </p:tavLst>
                                    </p:anim>
                                    <p:animEffect transition="in" filter="wipe(up)">
                                      <p:cBhvr>
                                        <p:cTn id="163" dur="500"/>
                                        <p:tgtEl>
                                          <p:spTgt spid="38"/>
                                        </p:tgtEl>
                                      </p:cBhvr>
                                    </p:animEffect>
                                  </p:childTnLst>
                                </p:cTn>
                              </p:par>
                              <p:par>
                                <p:cTn id="164" presetID="12" presetClass="entr" presetSubtype="4" fill="hold" grpId="0" nodeType="withEffect">
                                  <p:stCondLst>
                                    <p:cond delay="0"/>
                                  </p:stCondLst>
                                  <p:childTnLst>
                                    <p:set>
                                      <p:cBhvr>
                                        <p:cTn id="165" dur="1" fill="hold">
                                          <p:stCondLst>
                                            <p:cond delay="0"/>
                                          </p:stCondLst>
                                        </p:cTn>
                                        <p:tgtEl>
                                          <p:spTgt spid="39"/>
                                        </p:tgtEl>
                                        <p:attrNameLst>
                                          <p:attrName>style.visibility</p:attrName>
                                        </p:attrNameLst>
                                      </p:cBhvr>
                                      <p:to>
                                        <p:strVal val="visible"/>
                                      </p:to>
                                    </p:set>
                                    <p:anim calcmode="lin" valueType="num">
                                      <p:cBhvr additive="base">
                                        <p:cTn id="166" dur="500"/>
                                        <p:tgtEl>
                                          <p:spTgt spid="39"/>
                                        </p:tgtEl>
                                        <p:attrNameLst>
                                          <p:attrName>ppt_y</p:attrName>
                                        </p:attrNameLst>
                                      </p:cBhvr>
                                      <p:tavLst>
                                        <p:tav tm="0">
                                          <p:val>
                                            <p:strVal val="#ppt_y+#ppt_h*1.125000"/>
                                          </p:val>
                                        </p:tav>
                                        <p:tav tm="100000">
                                          <p:val>
                                            <p:strVal val="#ppt_y"/>
                                          </p:val>
                                        </p:tav>
                                      </p:tavLst>
                                    </p:anim>
                                    <p:animEffect transition="in" filter="wipe(up)">
                                      <p:cBhvr>
                                        <p:cTn id="167" dur="500"/>
                                        <p:tgtEl>
                                          <p:spTgt spid="39"/>
                                        </p:tgtEl>
                                      </p:cBhvr>
                                    </p:animEffect>
                                  </p:childTnLst>
                                </p:cTn>
                              </p:par>
                              <p:par>
                                <p:cTn id="168" presetID="12" presetClass="entr" presetSubtype="4" fill="hold" grpId="0" nodeType="withEffect">
                                  <p:stCondLst>
                                    <p:cond delay="100"/>
                                  </p:stCondLst>
                                  <p:childTnLst>
                                    <p:set>
                                      <p:cBhvr>
                                        <p:cTn id="169" dur="1" fill="hold">
                                          <p:stCondLst>
                                            <p:cond delay="0"/>
                                          </p:stCondLst>
                                        </p:cTn>
                                        <p:tgtEl>
                                          <p:spTgt spid="40"/>
                                        </p:tgtEl>
                                        <p:attrNameLst>
                                          <p:attrName>style.visibility</p:attrName>
                                        </p:attrNameLst>
                                      </p:cBhvr>
                                      <p:to>
                                        <p:strVal val="visible"/>
                                      </p:to>
                                    </p:set>
                                    <p:anim calcmode="lin" valueType="num">
                                      <p:cBhvr additive="base">
                                        <p:cTn id="170" dur="500"/>
                                        <p:tgtEl>
                                          <p:spTgt spid="40"/>
                                        </p:tgtEl>
                                        <p:attrNameLst>
                                          <p:attrName>ppt_y</p:attrName>
                                        </p:attrNameLst>
                                      </p:cBhvr>
                                      <p:tavLst>
                                        <p:tav tm="0">
                                          <p:val>
                                            <p:strVal val="#ppt_y+#ppt_h*1.125000"/>
                                          </p:val>
                                        </p:tav>
                                        <p:tav tm="100000">
                                          <p:val>
                                            <p:strVal val="#ppt_y"/>
                                          </p:val>
                                        </p:tav>
                                      </p:tavLst>
                                    </p:anim>
                                    <p:animEffect transition="in" filter="wipe(up)">
                                      <p:cBhvr>
                                        <p:cTn id="171" dur="500"/>
                                        <p:tgtEl>
                                          <p:spTgt spid="40"/>
                                        </p:tgtEl>
                                      </p:cBhvr>
                                    </p:animEffect>
                                  </p:childTnLst>
                                </p:cTn>
                              </p:par>
                              <p:par>
                                <p:cTn id="172" presetID="12" presetClass="entr" presetSubtype="4" fill="hold" grpId="0" nodeType="withEffect">
                                  <p:stCondLst>
                                    <p:cond delay="200"/>
                                  </p:stCondLst>
                                  <p:childTnLst>
                                    <p:set>
                                      <p:cBhvr>
                                        <p:cTn id="173" dur="1" fill="hold">
                                          <p:stCondLst>
                                            <p:cond delay="0"/>
                                          </p:stCondLst>
                                        </p:cTn>
                                        <p:tgtEl>
                                          <p:spTgt spid="41"/>
                                        </p:tgtEl>
                                        <p:attrNameLst>
                                          <p:attrName>style.visibility</p:attrName>
                                        </p:attrNameLst>
                                      </p:cBhvr>
                                      <p:to>
                                        <p:strVal val="visible"/>
                                      </p:to>
                                    </p:set>
                                    <p:anim calcmode="lin" valueType="num">
                                      <p:cBhvr additive="base">
                                        <p:cTn id="174" dur="500"/>
                                        <p:tgtEl>
                                          <p:spTgt spid="41"/>
                                        </p:tgtEl>
                                        <p:attrNameLst>
                                          <p:attrName>ppt_y</p:attrName>
                                        </p:attrNameLst>
                                      </p:cBhvr>
                                      <p:tavLst>
                                        <p:tav tm="0">
                                          <p:val>
                                            <p:strVal val="#ppt_y+#ppt_h*1.125000"/>
                                          </p:val>
                                        </p:tav>
                                        <p:tav tm="100000">
                                          <p:val>
                                            <p:strVal val="#ppt_y"/>
                                          </p:val>
                                        </p:tav>
                                      </p:tavLst>
                                    </p:anim>
                                    <p:animEffect transition="in" filter="wipe(up)">
                                      <p:cBhvr>
                                        <p:cTn id="175" dur="500"/>
                                        <p:tgtEl>
                                          <p:spTgt spid="41"/>
                                        </p:tgtEl>
                                      </p:cBhvr>
                                    </p:animEffect>
                                  </p:childTnLst>
                                </p:cTn>
                              </p:par>
                              <p:par>
                                <p:cTn id="176" presetID="12" presetClass="entr" presetSubtype="4" fill="hold" grpId="0" nodeType="withEffect">
                                  <p:stCondLst>
                                    <p:cond delay="300"/>
                                  </p:stCondLst>
                                  <p:childTnLst>
                                    <p:set>
                                      <p:cBhvr>
                                        <p:cTn id="177" dur="1" fill="hold">
                                          <p:stCondLst>
                                            <p:cond delay="0"/>
                                          </p:stCondLst>
                                        </p:cTn>
                                        <p:tgtEl>
                                          <p:spTgt spid="42"/>
                                        </p:tgtEl>
                                        <p:attrNameLst>
                                          <p:attrName>style.visibility</p:attrName>
                                        </p:attrNameLst>
                                      </p:cBhvr>
                                      <p:to>
                                        <p:strVal val="visible"/>
                                      </p:to>
                                    </p:set>
                                    <p:anim calcmode="lin" valueType="num">
                                      <p:cBhvr additive="base">
                                        <p:cTn id="178" dur="500"/>
                                        <p:tgtEl>
                                          <p:spTgt spid="42"/>
                                        </p:tgtEl>
                                        <p:attrNameLst>
                                          <p:attrName>ppt_y</p:attrName>
                                        </p:attrNameLst>
                                      </p:cBhvr>
                                      <p:tavLst>
                                        <p:tav tm="0">
                                          <p:val>
                                            <p:strVal val="#ppt_y+#ppt_h*1.125000"/>
                                          </p:val>
                                        </p:tav>
                                        <p:tav tm="100000">
                                          <p:val>
                                            <p:strVal val="#ppt_y"/>
                                          </p:val>
                                        </p:tav>
                                      </p:tavLst>
                                    </p:anim>
                                    <p:animEffect transition="in" filter="wipe(up)">
                                      <p:cBhvr>
                                        <p:cTn id="179" dur="500"/>
                                        <p:tgtEl>
                                          <p:spTgt spid="42"/>
                                        </p:tgtEl>
                                      </p:cBhvr>
                                    </p:animEffect>
                                  </p:childTnLst>
                                </p:cTn>
                              </p:par>
                              <p:par>
                                <p:cTn id="180" presetID="12" presetClass="entr" presetSubtype="4" fill="hold" grpId="0" nodeType="withEffect">
                                  <p:stCondLst>
                                    <p:cond delay="400"/>
                                  </p:stCondLst>
                                  <p:childTnLst>
                                    <p:set>
                                      <p:cBhvr>
                                        <p:cTn id="181" dur="1" fill="hold">
                                          <p:stCondLst>
                                            <p:cond delay="0"/>
                                          </p:stCondLst>
                                        </p:cTn>
                                        <p:tgtEl>
                                          <p:spTgt spid="43"/>
                                        </p:tgtEl>
                                        <p:attrNameLst>
                                          <p:attrName>style.visibility</p:attrName>
                                        </p:attrNameLst>
                                      </p:cBhvr>
                                      <p:to>
                                        <p:strVal val="visible"/>
                                      </p:to>
                                    </p:set>
                                    <p:anim calcmode="lin" valueType="num">
                                      <p:cBhvr additive="base">
                                        <p:cTn id="182" dur="500"/>
                                        <p:tgtEl>
                                          <p:spTgt spid="43"/>
                                        </p:tgtEl>
                                        <p:attrNameLst>
                                          <p:attrName>ppt_y</p:attrName>
                                        </p:attrNameLst>
                                      </p:cBhvr>
                                      <p:tavLst>
                                        <p:tav tm="0">
                                          <p:val>
                                            <p:strVal val="#ppt_y+#ppt_h*1.125000"/>
                                          </p:val>
                                        </p:tav>
                                        <p:tav tm="100000">
                                          <p:val>
                                            <p:strVal val="#ppt_y"/>
                                          </p:val>
                                        </p:tav>
                                      </p:tavLst>
                                    </p:anim>
                                    <p:animEffect transition="in" filter="wipe(up)">
                                      <p:cBhvr>
                                        <p:cTn id="183" dur="500"/>
                                        <p:tgtEl>
                                          <p:spTgt spid="43"/>
                                        </p:tgtEl>
                                      </p:cBhvr>
                                    </p:animEffect>
                                  </p:childTnLst>
                                </p:cTn>
                              </p:par>
                              <p:par>
                                <p:cTn id="184" presetID="12" presetClass="entr" presetSubtype="4" fill="hold" grpId="0" nodeType="withEffect">
                                  <p:stCondLst>
                                    <p:cond delay="500"/>
                                  </p:stCondLst>
                                  <p:childTnLst>
                                    <p:set>
                                      <p:cBhvr>
                                        <p:cTn id="185" dur="1" fill="hold">
                                          <p:stCondLst>
                                            <p:cond delay="0"/>
                                          </p:stCondLst>
                                        </p:cTn>
                                        <p:tgtEl>
                                          <p:spTgt spid="44"/>
                                        </p:tgtEl>
                                        <p:attrNameLst>
                                          <p:attrName>style.visibility</p:attrName>
                                        </p:attrNameLst>
                                      </p:cBhvr>
                                      <p:to>
                                        <p:strVal val="visible"/>
                                      </p:to>
                                    </p:set>
                                    <p:anim calcmode="lin" valueType="num">
                                      <p:cBhvr additive="base">
                                        <p:cTn id="186" dur="500"/>
                                        <p:tgtEl>
                                          <p:spTgt spid="44"/>
                                        </p:tgtEl>
                                        <p:attrNameLst>
                                          <p:attrName>ppt_y</p:attrName>
                                        </p:attrNameLst>
                                      </p:cBhvr>
                                      <p:tavLst>
                                        <p:tav tm="0">
                                          <p:val>
                                            <p:strVal val="#ppt_y+#ppt_h*1.125000"/>
                                          </p:val>
                                        </p:tav>
                                        <p:tav tm="100000">
                                          <p:val>
                                            <p:strVal val="#ppt_y"/>
                                          </p:val>
                                        </p:tav>
                                      </p:tavLst>
                                    </p:anim>
                                    <p:animEffect transition="in" filter="wipe(up)">
                                      <p:cBhvr>
                                        <p:cTn id="187" dur="500"/>
                                        <p:tgtEl>
                                          <p:spTgt spid="44"/>
                                        </p:tgtEl>
                                      </p:cBhvr>
                                    </p:animEffect>
                                  </p:childTnLst>
                                </p:cTn>
                              </p:par>
                              <p:par>
                                <p:cTn id="188" presetID="12" presetClass="entr" presetSubtype="4" fill="hold" grpId="0" nodeType="withEffect">
                                  <p:stCondLst>
                                    <p:cond delay="600"/>
                                  </p:stCondLst>
                                  <p:childTnLst>
                                    <p:set>
                                      <p:cBhvr>
                                        <p:cTn id="189" dur="1" fill="hold">
                                          <p:stCondLst>
                                            <p:cond delay="0"/>
                                          </p:stCondLst>
                                        </p:cTn>
                                        <p:tgtEl>
                                          <p:spTgt spid="45"/>
                                        </p:tgtEl>
                                        <p:attrNameLst>
                                          <p:attrName>style.visibility</p:attrName>
                                        </p:attrNameLst>
                                      </p:cBhvr>
                                      <p:to>
                                        <p:strVal val="visible"/>
                                      </p:to>
                                    </p:set>
                                    <p:anim calcmode="lin" valueType="num">
                                      <p:cBhvr additive="base">
                                        <p:cTn id="190" dur="500"/>
                                        <p:tgtEl>
                                          <p:spTgt spid="45"/>
                                        </p:tgtEl>
                                        <p:attrNameLst>
                                          <p:attrName>ppt_y</p:attrName>
                                        </p:attrNameLst>
                                      </p:cBhvr>
                                      <p:tavLst>
                                        <p:tav tm="0">
                                          <p:val>
                                            <p:strVal val="#ppt_y+#ppt_h*1.125000"/>
                                          </p:val>
                                        </p:tav>
                                        <p:tav tm="100000">
                                          <p:val>
                                            <p:strVal val="#ppt_y"/>
                                          </p:val>
                                        </p:tav>
                                      </p:tavLst>
                                    </p:anim>
                                    <p:animEffect transition="in" filter="wipe(up)">
                                      <p:cBhvr>
                                        <p:cTn id="191" dur="500"/>
                                        <p:tgtEl>
                                          <p:spTgt spid="45"/>
                                        </p:tgtEl>
                                      </p:cBhvr>
                                    </p:animEffect>
                                  </p:childTnLst>
                                </p:cTn>
                              </p:par>
                              <p:par>
                                <p:cTn id="192" presetID="12" presetClass="entr" presetSubtype="4" fill="hold" grpId="0" nodeType="withEffect">
                                  <p:stCondLst>
                                    <p:cond delay="700"/>
                                  </p:stCondLst>
                                  <p:childTnLst>
                                    <p:set>
                                      <p:cBhvr>
                                        <p:cTn id="193" dur="1" fill="hold">
                                          <p:stCondLst>
                                            <p:cond delay="0"/>
                                          </p:stCondLst>
                                        </p:cTn>
                                        <p:tgtEl>
                                          <p:spTgt spid="46"/>
                                        </p:tgtEl>
                                        <p:attrNameLst>
                                          <p:attrName>style.visibility</p:attrName>
                                        </p:attrNameLst>
                                      </p:cBhvr>
                                      <p:to>
                                        <p:strVal val="visible"/>
                                      </p:to>
                                    </p:set>
                                    <p:anim calcmode="lin" valueType="num">
                                      <p:cBhvr additive="base">
                                        <p:cTn id="194" dur="500"/>
                                        <p:tgtEl>
                                          <p:spTgt spid="46"/>
                                        </p:tgtEl>
                                        <p:attrNameLst>
                                          <p:attrName>ppt_y</p:attrName>
                                        </p:attrNameLst>
                                      </p:cBhvr>
                                      <p:tavLst>
                                        <p:tav tm="0">
                                          <p:val>
                                            <p:strVal val="#ppt_y+#ppt_h*1.125000"/>
                                          </p:val>
                                        </p:tav>
                                        <p:tav tm="100000">
                                          <p:val>
                                            <p:strVal val="#ppt_y"/>
                                          </p:val>
                                        </p:tav>
                                      </p:tavLst>
                                    </p:anim>
                                    <p:animEffect transition="in" filter="wipe(up)">
                                      <p:cBhvr>
                                        <p:cTn id="195" dur="500"/>
                                        <p:tgtEl>
                                          <p:spTgt spid="46"/>
                                        </p:tgtEl>
                                      </p:cBhvr>
                                    </p:animEffect>
                                  </p:childTnLst>
                                </p:cTn>
                              </p:par>
                              <p:par>
                                <p:cTn id="196" presetID="12" presetClass="entr" presetSubtype="4" fill="hold" grpId="0" nodeType="withEffect">
                                  <p:stCondLst>
                                    <p:cond delay="800"/>
                                  </p:stCondLst>
                                  <p:childTnLst>
                                    <p:set>
                                      <p:cBhvr>
                                        <p:cTn id="197" dur="1" fill="hold">
                                          <p:stCondLst>
                                            <p:cond delay="0"/>
                                          </p:stCondLst>
                                        </p:cTn>
                                        <p:tgtEl>
                                          <p:spTgt spid="47"/>
                                        </p:tgtEl>
                                        <p:attrNameLst>
                                          <p:attrName>style.visibility</p:attrName>
                                        </p:attrNameLst>
                                      </p:cBhvr>
                                      <p:to>
                                        <p:strVal val="visible"/>
                                      </p:to>
                                    </p:set>
                                    <p:anim calcmode="lin" valueType="num">
                                      <p:cBhvr additive="base">
                                        <p:cTn id="198" dur="500"/>
                                        <p:tgtEl>
                                          <p:spTgt spid="47"/>
                                        </p:tgtEl>
                                        <p:attrNameLst>
                                          <p:attrName>ppt_y</p:attrName>
                                        </p:attrNameLst>
                                      </p:cBhvr>
                                      <p:tavLst>
                                        <p:tav tm="0">
                                          <p:val>
                                            <p:strVal val="#ppt_y+#ppt_h*1.125000"/>
                                          </p:val>
                                        </p:tav>
                                        <p:tav tm="100000">
                                          <p:val>
                                            <p:strVal val="#ppt_y"/>
                                          </p:val>
                                        </p:tav>
                                      </p:tavLst>
                                    </p:anim>
                                    <p:animEffect transition="in" filter="wipe(up)">
                                      <p:cBhvr>
                                        <p:cTn id="199" dur="500"/>
                                        <p:tgtEl>
                                          <p:spTgt spid="47"/>
                                        </p:tgtEl>
                                      </p:cBhvr>
                                    </p:animEffect>
                                  </p:childTnLst>
                                </p:cTn>
                              </p:par>
                              <p:par>
                                <p:cTn id="200" presetID="12" presetClass="entr" presetSubtype="4" fill="hold" grpId="0" nodeType="withEffect">
                                  <p:stCondLst>
                                    <p:cond delay="900"/>
                                  </p:stCondLst>
                                  <p:childTnLst>
                                    <p:set>
                                      <p:cBhvr>
                                        <p:cTn id="201" dur="1" fill="hold">
                                          <p:stCondLst>
                                            <p:cond delay="0"/>
                                          </p:stCondLst>
                                        </p:cTn>
                                        <p:tgtEl>
                                          <p:spTgt spid="48"/>
                                        </p:tgtEl>
                                        <p:attrNameLst>
                                          <p:attrName>style.visibility</p:attrName>
                                        </p:attrNameLst>
                                      </p:cBhvr>
                                      <p:to>
                                        <p:strVal val="visible"/>
                                      </p:to>
                                    </p:set>
                                    <p:anim calcmode="lin" valueType="num">
                                      <p:cBhvr additive="base">
                                        <p:cTn id="202" dur="500"/>
                                        <p:tgtEl>
                                          <p:spTgt spid="48"/>
                                        </p:tgtEl>
                                        <p:attrNameLst>
                                          <p:attrName>ppt_y</p:attrName>
                                        </p:attrNameLst>
                                      </p:cBhvr>
                                      <p:tavLst>
                                        <p:tav tm="0">
                                          <p:val>
                                            <p:strVal val="#ppt_y+#ppt_h*1.125000"/>
                                          </p:val>
                                        </p:tav>
                                        <p:tav tm="100000">
                                          <p:val>
                                            <p:strVal val="#ppt_y"/>
                                          </p:val>
                                        </p:tav>
                                      </p:tavLst>
                                    </p:anim>
                                    <p:animEffect transition="in" filter="wipe(up)">
                                      <p:cBhvr>
                                        <p:cTn id="203" dur="500"/>
                                        <p:tgtEl>
                                          <p:spTgt spid="48"/>
                                        </p:tgtEl>
                                      </p:cBhvr>
                                    </p:animEffect>
                                  </p:childTnLst>
                                </p:cTn>
                              </p:par>
                            </p:childTnLst>
                          </p:cTn>
                        </p:par>
                        <p:par>
                          <p:cTn id="204" fill="hold">
                            <p:stCondLst>
                              <p:cond delay="2500"/>
                            </p:stCondLst>
                            <p:childTnLst>
                              <p:par>
                                <p:cTn id="205" presetID="17" presetClass="entr" presetSubtype="1" fill="hold" grpId="0" nodeType="afterEffect">
                                  <p:stCondLst>
                                    <p:cond delay="0"/>
                                  </p:stCondLst>
                                  <p:iterate type="lt">
                                    <p:tmPct val="40000"/>
                                  </p:iterate>
                                  <p:childTnLst>
                                    <p:set>
                                      <p:cBhvr>
                                        <p:cTn id="206" dur="1" fill="hold">
                                          <p:stCondLst>
                                            <p:cond delay="0"/>
                                          </p:stCondLst>
                                        </p:cTn>
                                        <p:tgtEl>
                                          <p:spTgt spid="85"/>
                                        </p:tgtEl>
                                        <p:attrNameLst>
                                          <p:attrName>style.visibility</p:attrName>
                                        </p:attrNameLst>
                                      </p:cBhvr>
                                      <p:to>
                                        <p:strVal val="visible"/>
                                      </p:to>
                                    </p:set>
                                    <p:anim calcmode="lin" valueType="num">
                                      <p:cBhvr>
                                        <p:cTn id="207" dur="250" fill="hold"/>
                                        <p:tgtEl>
                                          <p:spTgt spid="85"/>
                                        </p:tgtEl>
                                        <p:attrNameLst>
                                          <p:attrName>ppt_x</p:attrName>
                                        </p:attrNameLst>
                                      </p:cBhvr>
                                      <p:tavLst>
                                        <p:tav tm="0">
                                          <p:val>
                                            <p:strVal val="#ppt_x"/>
                                          </p:val>
                                        </p:tav>
                                        <p:tav tm="100000">
                                          <p:val>
                                            <p:strVal val="#ppt_x"/>
                                          </p:val>
                                        </p:tav>
                                      </p:tavLst>
                                    </p:anim>
                                    <p:anim calcmode="lin" valueType="num">
                                      <p:cBhvr>
                                        <p:cTn id="208" dur="250" fill="hold"/>
                                        <p:tgtEl>
                                          <p:spTgt spid="85"/>
                                        </p:tgtEl>
                                        <p:attrNameLst>
                                          <p:attrName>ppt_y</p:attrName>
                                        </p:attrNameLst>
                                      </p:cBhvr>
                                      <p:tavLst>
                                        <p:tav tm="0">
                                          <p:val>
                                            <p:strVal val="#ppt_y-#ppt_h/2"/>
                                          </p:val>
                                        </p:tav>
                                        <p:tav tm="100000">
                                          <p:val>
                                            <p:strVal val="#ppt_y"/>
                                          </p:val>
                                        </p:tav>
                                      </p:tavLst>
                                    </p:anim>
                                    <p:anim calcmode="lin" valueType="num">
                                      <p:cBhvr>
                                        <p:cTn id="209" dur="250" fill="hold"/>
                                        <p:tgtEl>
                                          <p:spTgt spid="85"/>
                                        </p:tgtEl>
                                        <p:attrNameLst>
                                          <p:attrName>ppt_w</p:attrName>
                                        </p:attrNameLst>
                                      </p:cBhvr>
                                      <p:tavLst>
                                        <p:tav tm="0">
                                          <p:val>
                                            <p:strVal val="#ppt_w"/>
                                          </p:val>
                                        </p:tav>
                                        <p:tav tm="100000">
                                          <p:val>
                                            <p:strVal val="#ppt_w"/>
                                          </p:val>
                                        </p:tav>
                                      </p:tavLst>
                                    </p:anim>
                                    <p:anim calcmode="lin" valueType="num">
                                      <p:cBhvr>
                                        <p:cTn id="210" dur="250" fill="hold"/>
                                        <p:tgtEl>
                                          <p:spTgt spid="85"/>
                                        </p:tgtEl>
                                        <p:attrNameLst>
                                          <p:attrName>ppt_h</p:attrName>
                                        </p:attrNameLst>
                                      </p:cBhvr>
                                      <p:tavLst>
                                        <p:tav tm="0">
                                          <p:val>
                                            <p:fltVal val="0"/>
                                          </p:val>
                                        </p:tav>
                                        <p:tav tm="100000">
                                          <p:val>
                                            <p:strVal val="#ppt_h"/>
                                          </p:val>
                                        </p:tav>
                                      </p:tavLst>
                                    </p:anim>
                                  </p:childTnLst>
                                </p:cTn>
                              </p:par>
                            </p:childTnLst>
                          </p:cTn>
                        </p:par>
                      </p:childTnLst>
                    </p:cTn>
                  </p:par>
                  <p:par>
                    <p:cTn id="211" fill="hold">
                      <p:stCondLst>
                        <p:cond delay="indefinite"/>
                      </p:stCondLst>
                      <p:childTnLst>
                        <p:par>
                          <p:cTn id="212" fill="hold">
                            <p:stCondLst>
                              <p:cond delay="0"/>
                            </p:stCondLst>
                            <p:childTnLst>
                              <p:par>
                                <p:cTn id="213" presetID="22" presetClass="entr" presetSubtype="4" fill="hold" grpId="0" nodeType="clickEffect">
                                  <p:stCondLst>
                                    <p:cond delay="0"/>
                                  </p:stCondLst>
                                  <p:childTnLst>
                                    <p:set>
                                      <p:cBhvr>
                                        <p:cTn id="214" dur="1" fill="hold">
                                          <p:stCondLst>
                                            <p:cond delay="0"/>
                                          </p:stCondLst>
                                        </p:cTn>
                                        <p:tgtEl>
                                          <p:spTgt spid="87"/>
                                        </p:tgtEl>
                                        <p:attrNameLst>
                                          <p:attrName>style.visibility</p:attrName>
                                        </p:attrNameLst>
                                      </p:cBhvr>
                                      <p:to>
                                        <p:strVal val="visible"/>
                                      </p:to>
                                    </p:set>
                                    <p:animEffect transition="in" filter="wipe(down)">
                                      <p:cBhvr>
                                        <p:cTn id="215" dur="500"/>
                                        <p:tgtEl>
                                          <p:spTgt spid="87"/>
                                        </p:tgtEl>
                                      </p:cBhvr>
                                    </p:animEffect>
                                  </p:childTnLst>
                                </p:cTn>
                              </p:par>
                            </p:childTnLst>
                          </p:cTn>
                        </p:par>
                      </p:childTnLst>
                    </p:cTn>
                  </p:par>
                  <p:par>
                    <p:cTn id="216" fill="hold">
                      <p:stCondLst>
                        <p:cond delay="indefinite"/>
                      </p:stCondLst>
                      <p:childTnLst>
                        <p:par>
                          <p:cTn id="217" fill="hold">
                            <p:stCondLst>
                              <p:cond delay="0"/>
                            </p:stCondLst>
                            <p:childTnLst>
                              <p:par>
                                <p:cTn id="218" presetID="22" presetClass="entr" presetSubtype="4" fill="hold" grpId="0" nodeType="clickEffect">
                                  <p:stCondLst>
                                    <p:cond delay="0"/>
                                  </p:stCondLst>
                                  <p:childTnLst>
                                    <p:set>
                                      <p:cBhvr>
                                        <p:cTn id="219" dur="1" fill="hold">
                                          <p:stCondLst>
                                            <p:cond delay="0"/>
                                          </p:stCondLst>
                                        </p:cTn>
                                        <p:tgtEl>
                                          <p:spTgt spid="86"/>
                                        </p:tgtEl>
                                        <p:attrNameLst>
                                          <p:attrName>style.visibility</p:attrName>
                                        </p:attrNameLst>
                                      </p:cBhvr>
                                      <p:to>
                                        <p:strVal val="visible"/>
                                      </p:to>
                                    </p:set>
                                    <p:animEffect transition="in" filter="wipe(down)">
                                      <p:cBhvr>
                                        <p:cTn id="220"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animBg="1"/>
      <p:bldP spid="50" grpId="0" animBg="1"/>
      <p:bldP spid="51" grpId="0" animBg="1"/>
      <p:bldP spid="52" grpId="0" animBg="1"/>
      <p:bldP spid="53" grpId="0" animBg="1"/>
      <p:bldP spid="54" grpId="0" animBg="1"/>
      <p:bldP spid="55" grpId="0" animBg="1"/>
      <p:bldP spid="56" grpId="0"/>
      <p:bldP spid="57" grpId="0"/>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5" grpId="0"/>
      <p:bldP spid="86" grpId="0"/>
      <p:bldP spid="8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千图PPT彼岸天：ID 8661124库_组合 17"/>
          <p:cNvGrpSpPr/>
          <p:nvPr>
            <p:custDataLst>
              <p:tags r:id="rId1"/>
            </p:custDataLst>
          </p:nvPr>
        </p:nvGrpSpPr>
        <p:grpSpPr>
          <a:xfrm>
            <a:off x="885825" y="1123950"/>
            <a:ext cx="2494055" cy="3364722"/>
            <a:chOff x="629695" y="1730628"/>
            <a:chExt cx="2616662" cy="3530129"/>
          </a:xfrm>
        </p:grpSpPr>
        <p:sp>
          <p:nvSpPr>
            <p:cNvPr id="43" name="任意多边形: 形状 42"/>
            <p:cNvSpPr/>
            <p:nvPr/>
          </p:nvSpPr>
          <p:spPr bwMode="auto">
            <a:xfrm>
              <a:off x="629695" y="4001675"/>
              <a:ext cx="317932" cy="518730"/>
            </a:xfrm>
            <a:custGeom>
              <a:avLst/>
              <a:gdLst>
                <a:gd name="T0" fmla="*/ 152 w 152"/>
                <a:gd name="T1" fmla="*/ 248 h 248"/>
                <a:gd name="T2" fmla="*/ 0 w 152"/>
                <a:gd name="T3" fmla="*/ 139 h 248"/>
                <a:gd name="T4" fmla="*/ 66 w 152"/>
                <a:gd name="T5" fmla="*/ 0 h 248"/>
                <a:gd name="T6" fmla="*/ 152 w 152"/>
                <a:gd name="T7" fmla="*/ 85 h 248"/>
                <a:gd name="T8" fmla="*/ 152 w 152"/>
                <a:gd name="T9" fmla="*/ 248 h 248"/>
              </a:gdLst>
              <a:ahLst/>
              <a:cxnLst>
                <a:cxn ang="0">
                  <a:pos x="T0" y="T1"/>
                </a:cxn>
                <a:cxn ang="0">
                  <a:pos x="T2" y="T3"/>
                </a:cxn>
                <a:cxn ang="0">
                  <a:pos x="T4" y="T5"/>
                </a:cxn>
                <a:cxn ang="0">
                  <a:pos x="T6" y="T7"/>
                </a:cxn>
                <a:cxn ang="0">
                  <a:pos x="T8" y="T9"/>
                </a:cxn>
              </a:cxnLst>
              <a:rect l="0" t="0" r="r" b="b"/>
              <a:pathLst>
                <a:path w="152" h="248">
                  <a:moveTo>
                    <a:pt x="152" y="248"/>
                  </a:moveTo>
                  <a:lnTo>
                    <a:pt x="0" y="139"/>
                  </a:lnTo>
                  <a:lnTo>
                    <a:pt x="66" y="0"/>
                  </a:lnTo>
                  <a:lnTo>
                    <a:pt x="152" y="85"/>
                  </a:lnTo>
                  <a:lnTo>
                    <a:pt x="152" y="248"/>
                  </a:lnTo>
                  <a:close/>
                </a:path>
              </a:pathLst>
            </a:custGeom>
            <a:solidFill>
              <a:schemeClr val="tx2">
                <a:lumMod val="75000"/>
              </a:schemeClr>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4" name="任意多边形: 形状 43"/>
            <p:cNvSpPr/>
            <p:nvPr/>
          </p:nvSpPr>
          <p:spPr bwMode="auto">
            <a:xfrm>
              <a:off x="2928425" y="4001675"/>
              <a:ext cx="317932" cy="518730"/>
            </a:xfrm>
            <a:custGeom>
              <a:avLst/>
              <a:gdLst>
                <a:gd name="T0" fmla="*/ 0 w 152"/>
                <a:gd name="T1" fmla="*/ 248 h 248"/>
                <a:gd name="T2" fmla="*/ 152 w 152"/>
                <a:gd name="T3" fmla="*/ 139 h 248"/>
                <a:gd name="T4" fmla="*/ 86 w 152"/>
                <a:gd name="T5" fmla="*/ 0 h 248"/>
                <a:gd name="T6" fmla="*/ 0 w 152"/>
                <a:gd name="T7" fmla="*/ 85 h 248"/>
                <a:gd name="T8" fmla="*/ 0 w 152"/>
                <a:gd name="T9" fmla="*/ 248 h 248"/>
              </a:gdLst>
              <a:ahLst/>
              <a:cxnLst>
                <a:cxn ang="0">
                  <a:pos x="T0" y="T1"/>
                </a:cxn>
                <a:cxn ang="0">
                  <a:pos x="T2" y="T3"/>
                </a:cxn>
                <a:cxn ang="0">
                  <a:pos x="T4" y="T5"/>
                </a:cxn>
                <a:cxn ang="0">
                  <a:pos x="T6" y="T7"/>
                </a:cxn>
                <a:cxn ang="0">
                  <a:pos x="T8" y="T9"/>
                </a:cxn>
              </a:cxnLst>
              <a:rect l="0" t="0" r="r" b="b"/>
              <a:pathLst>
                <a:path w="152" h="248">
                  <a:moveTo>
                    <a:pt x="0" y="248"/>
                  </a:moveTo>
                  <a:lnTo>
                    <a:pt x="152" y="139"/>
                  </a:lnTo>
                  <a:lnTo>
                    <a:pt x="86" y="0"/>
                  </a:lnTo>
                  <a:lnTo>
                    <a:pt x="0" y="85"/>
                  </a:lnTo>
                  <a:lnTo>
                    <a:pt x="0" y="248"/>
                  </a:lnTo>
                  <a:close/>
                </a:path>
              </a:pathLst>
            </a:custGeom>
            <a:solidFill>
              <a:schemeClr val="tx2">
                <a:lumMod val="75000"/>
              </a:schemeClr>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5" name="梯形 44"/>
            <p:cNvSpPr/>
            <p:nvPr/>
          </p:nvSpPr>
          <p:spPr>
            <a:xfrm>
              <a:off x="725474" y="2132136"/>
              <a:ext cx="2420192" cy="3128621"/>
            </a:xfrm>
            <a:prstGeom prst="trapezoid">
              <a:avLst/>
            </a:prstGeom>
            <a:solidFill>
              <a:schemeClr val="accent1"/>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7" name="椭圆 46"/>
            <p:cNvSpPr/>
            <p:nvPr/>
          </p:nvSpPr>
          <p:spPr>
            <a:xfrm>
              <a:off x="1172997" y="1730628"/>
              <a:ext cx="1548000" cy="1548000"/>
            </a:xfrm>
            <a:prstGeom prst="ellipse">
              <a:avLst/>
            </a:prstGeom>
            <a:solidFill>
              <a:schemeClr val="bg1"/>
            </a:solidFill>
            <a:ln>
              <a:noFill/>
            </a:ln>
            <a:effectLst>
              <a:outerShdw dist="63500" dir="54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8" name="任意多边形: 形状 47"/>
            <p:cNvSpPr/>
            <p:nvPr/>
          </p:nvSpPr>
          <p:spPr bwMode="auto">
            <a:xfrm>
              <a:off x="1912983" y="3211399"/>
              <a:ext cx="68020" cy="67229"/>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9" name="矩形 48"/>
            <p:cNvSpPr/>
            <p:nvPr/>
          </p:nvSpPr>
          <p:spPr bwMode="auto">
            <a:xfrm>
              <a:off x="629695" y="3807150"/>
              <a:ext cx="2612478" cy="485264"/>
            </a:xfrm>
            <a:prstGeom prst="rect">
              <a:avLst/>
            </a:prstGeom>
            <a:solidFill>
              <a:schemeClr val="bg1"/>
            </a:solidFill>
            <a:ln>
              <a:solidFill>
                <a:schemeClr val="bg1">
                  <a:lumMod val="85000"/>
                </a:schemeClr>
              </a:solidFill>
            </a:ln>
          </p:spPr>
          <p:txBody>
            <a:bodyPr vert="horz" wrap="none" lIns="91440" tIns="45720" rIns="91440" bIns="45720" anchor="ctr" anchorCtr="0" compatLnSpc="1">
              <a:normAutofit/>
            </a:bodyPr>
            <a:lstStyle/>
            <a:p>
              <a:pPr algn="ctr"/>
              <a:r>
                <a:rPr lang="zh-CN" altLang="en-US" b="1" dirty="0">
                  <a:latin typeface="Noto Sans S Chinese DemiLight" panose="020B0400000000000000" pitchFamily="34" charset="-122"/>
                  <a:ea typeface="Noto Sans S Chinese DemiLight" panose="020B0400000000000000" pitchFamily="34" charset="-122"/>
                </a:rPr>
                <a:t>输入标题文本</a:t>
              </a:r>
              <a:endParaRPr lang="zh-CN" altLang="en-US" b="1" dirty="0">
                <a:latin typeface="Noto Sans S Chinese DemiLight" panose="020B0400000000000000" pitchFamily="34" charset="-122"/>
                <a:ea typeface="Noto Sans S Chinese DemiLight" panose="020B0400000000000000" pitchFamily="34" charset="-122"/>
              </a:endParaRPr>
            </a:p>
          </p:txBody>
        </p:sp>
        <p:sp>
          <p:nvSpPr>
            <p:cNvPr id="50" name="任意多边形: 形状 49"/>
            <p:cNvSpPr/>
            <p:nvPr/>
          </p:nvSpPr>
          <p:spPr>
            <a:xfrm>
              <a:off x="1671608" y="2337470"/>
              <a:ext cx="550777" cy="553426"/>
            </a:xfrm>
            <a:custGeom>
              <a:avLst/>
              <a:gdLst>
                <a:gd name="connsiteX0" fmla="*/ 88447 w 330200"/>
                <a:gd name="connsiteY0" fmla="*/ 273050 h 331788"/>
                <a:gd name="connsiteX1" fmla="*/ 80963 w 330200"/>
                <a:gd name="connsiteY1" fmla="*/ 278423 h 331788"/>
                <a:gd name="connsiteX2" fmla="*/ 98426 w 330200"/>
                <a:gd name="connsiteY2" fmla="*/ 290513 h 331788"/>
                <a:gd name="connsiteX3" fmla="*/ 88447 w 330200"/>
                <a:gd name="connsiteY3" fmla="*/ 273050 h 331788"/>
                <a:gd name="connsiteX4" fmla="*/ 130856 w 330200"/>
                <a:gd name="connsiteY4" fmla="*/ 257175 h 331788"/>
                <a:gd name="connsiteX5" fmla="*/ 104775 w 330200"/>
                <a:gd name="connsiteY5" fmla="*/ 264898 h 331788"/>
                <a:gd name="connsiteX6" fmla="*/ 141288 w 330200"/>
                <a:gd name="connsiteY6" fmla="*/ 304800 h 331788"/>
                <a:gd name="connsiteX7" fmla="*/ 130856 w 330200"/>
                <a:gd name="connsiteY7" fmla="*/ 257175 h 331788"/>
                <a:gd name="connsiteX8" fmla="*/ 239255 w 330200"/>
                <a:gd name="connsiteY8" fmla="*/ 180975 h 331788"/>
                <a:gd name="connsiteX9" fmla="*/ 239255 w 330200"/>
                <a:gd name="connsiteY9" fmla="*/ 196465 h 331788"/>
                <a:gd name="connsiteX10" fmla="*/ 210842 w 330200"/>
                <a:gd name="connsiteY10" fmla="*/ 227443 h 331788"/>
                <a:gd name="connsiteX11" fmla="*/ 241838 w 330200"/>
                <a:gd name="connsiteY11" fmla="*/ 258422 h 331788"/>
                <a:gd name="connsiteX12" fmla="*/ 259920 w 330200"/>
                <a:gd name="connsiteY12" fmla="*/ 272620 h 331788"/>
                <a:gd name="connsiteX13" fmla="*/ 243130 w 330200"/>
                <a:gd name="connsiteY13" fmla="*/ 282947 h 331788"/>
                <a:gd name="connsiteX14" fmla="*/ 214716 w 330200"/>
                <a:gd name="connsiteY14" fmla="*/ 275202 h 331788"/>
                <a:gd name="connsiteX15" fmla="*/ 209550 w 330200"/>
                <a:gd name="connsiteY15" fmla="*/ 295854 h 331788"/>
                <a:gd name="connsiteX16" fmla="*/ 239255 w 330200"/>
                <a:gd name="connsiteY16" fmla="*/ 302308 h 331788"/>
                <a:gd name="connsiteX17" fmla="*/ 239255 w 330200"/>
                <a:gd name="connsiteY17" fmla="*/ 319088 h 331788"/>
                <a:gd name="connsiteX18" fmla="*/ 254754 w 330200"/>
                <a:gd name="connsiteY18" fmla="*/ 319088 h 331788"/>
                <a:gd name="connsiteX19" fmla="*/ 254754 w 330200"/>
                <a:gd name="connsiteY19" fmla="*/ 301017 h 331788"/>
                <a:gd name="connsiteX20" fmla="*/ 285750 w 330200"/>
                <a:gd name="connsiteY20" fmla="*/ 270039 h 331788"/>
                <a:gd name="connsiteX21" fmla="*/ 257337 w 330200"/>
                <a:gd name="connsiteY21" fmla="*/ 239060 h 331788"/>
                <a:gd name="connsiteX22" fmla="*/ 236672 w 330200"/>
                <a:gd name="connsiteY22" fmla="*/ 224862 h 331788"/>
                <a:gd name="connsiteX23" fmla="*/ 250879 w 330200"/>
                <a:gd name="connsiteY23" fmla="*/ 214535 h 331788"/>
                <a:gd name="connsiteX24" fmla="*/ 275418 w 330200"/>
                <a:gd name="connsiteY24" fmla="*/ 220989 h 331788"/>
                <a:gd name="connsiteX25" fmla="*/ 280584 w 330200"/>
                <a:gd name="connsiteY25" fmla="*/ 201628 h 331788"/>
                <a:gd name="connsiteX26" fmla="*/ 256045 w 330200"/>
                <a:gd name="connsiteY26" fmla="*/ 196465 h 331788"/>
                <a:gd name="connsiteX27" fmla="*/ 256045 w 330200"/>
                <a:gd name="connsiteY27" fmla="*/ 180975 h 331788"/>
                <a:gd name="connsiteX28" fmla="*/ 239255 w 330200"/>
                <a:gd name="connsiteY28" fmla="*/ 180975 h 331788"/>
                <a:gd name="connsiteX29" fmla="*/ 82550 w 330200"/>
                <a:gd name="connsiteY29" fmla="*/ 177800 h 331788"/>
                <a:gd name="connsiteX30" fmla="*/ 97896 w 330200"/>
                <a:gd name="connsiteY30" fmla="*/ 249238 h 331788"/>
                <a:gd name="connsiteX31" fmla="*/ 128588 w 330200"/>
                <a:gd name="connsiteY31" fmla="*/ 237548 h 331788"/>
                <a:gd name="connsiteX32" fmla="*/ 124751 w 330200"/>
                <a:gd name="connsiteY32" fmla="*/ 177800 h 331788"/>
                <a:gd name="connsiteX33" fmla="*/ 82550 w 330200"/>
                <a:gd name="connsiteY33" fmla="*/ 177800 h 331788"/>
                <a:gd name="connsiteX34" fmla="*/ 23813 w 330200"/>
                <a:gd name="connsiteY34" fmla="*/ 177800 h 331788"/>
                <a:gd name="connsiteX35" fmla="*/ 66675 w 330200"/>
                <a:gd name="connsiteY35" fmla="*/ 266700 h 331788"/>
                <a:gd name="connsiteX36" fmla="*/ 80963 w 330200"/>
                <a:gd name="connsiteY36" fmla="*/ 256393 h 331788"/>
                <a:gd name="connsiteX37" fmla="*/ 64078 w 330200"/>
                <a:gd name="connsiteY37" fmla="*/ 177800 h 331788"/>
                <a:gd name="connsiteX38" fmla="*/ 23813 w 330200"/>
                <a:gd name="connsiteY38" fmla="*/ 177800 h 331788"/>
                <a:gd name="connsiteX39" fmla="*/ 247650 w 330200"/>
                <a:gd name="connsiteY39" fmla="*/ 166687 h 331788"/>
                <a:gd name="connsiteX40" fmla="*/ 330200 w 330200"/>
                <a:gd name="connsiteY40" fmla="*/ 249237 h 331788"/>
                <a:gd name="connsiteX41" fmla="*/ 247650 w 330200"/>
                <a:gd name="connsiteY41" fmla="*/ 331787 h 331788"/>
                <a:gd name="connsiteX42" fmla="*/ 165100 w 330200"/>
                <a:gd name="connsiteY42" fmla="*/ 249237 h 331788"/>
                <a:gd name="connsiteX43" fmla="*/ 247650 w 330200"/>
                <a:gd name="connsiteY43" fmla="*/ 166687 h 331788"/>
                <a:gd name="connsiteX44" fmla="*/ 146797 w 330200"/>
                <a:gd name="connsiteY44" fmla="*/ 96837 h 331788"/>
                <a:gd name="connsiteX45" fmla="*/ 142875 w 330200"/>
                <a:gd name="connsiteY45" fmla="*/ 152400 h 331788"/>
                <a:gd name="connsiteX46" fmla="*/ 187325 w 330200"/>
                <a:gd name="connsiteY46" fmla="*/ 152400 h 331788"/>
                <a:gd name="connsiteX47" fmla="*/ 183403 w 330200"/>
                <a:gd name="connsiteY47" fmla="*/ 96837 h 331788"/>
                <a:gd name="connsiteX48" fmla="*/ 165100 w 330200"/>
                <a:gd name="connsiteY48" fmla="*/ 98129 h 331788"/>
                <a:gd name="connsiteX49" fmla="*/ 146797 w 330200"/>
                <a:gd name="connsiteY49" fmla="*/ 96837 h 331788"/>
                <a:gd name="connsiteX50" fmla="*/ 97896 w 330200"/>
                <a:gd name="connsiteY50" fmla="*/ 82550 h 331788"/>
                <a:gd name="connsiteX51" fmla="*/ 82550 w 330200"/>
                <a:gd name="connsiteY51" fmla="*/ 152400 h 331788"/>
                <a:gd name="connsiteX52" fmla="*/ 124751 w 330200"/>
                <a:gd name="connsiteY52" fmla="*/ 152400 h 331788"/>
                <a:gd name="connsiteX53" fmla="*/ 128588 w 330200"/>
                <a:gd name="connsiteY53" fmla="*/ 94191 h 331788"/>
                <a:gd name="connsiteX54" fmla="*/ 97896 w 330200"/>
                <a:gd name="connsiteY54" fmla="*/ 82550 h 331788"/>
                <a:gd name="connsiteX55" fmla="*/ 66675 w 330200"/>
                <a:gd name="connsiteY55" fmla="*/ 65087 h 331788"/>
                <a:gd name="connsiteX56" fmla="*/ 23813 w 330200"/>
                <a:gd name="connsiteY56" fmla="*/ 152400 h 331788"/>
                <a:gd name="connsiteX57" fmla="*/ 64078 w 330200"/>
                <a:gd name="connsiteY57" fmla="*/ 152400 h 331788"/>
                <a:gd name="connsiteX58" fmla="*/ 80963 w 330200"/>
                <a:gd name="connsiteY58" fmla="*/ 74075 h 331788"/>
                <a:gd name="connsiteX59" fmla="*/ 66675 w 330200"/>
                <a:gd name="connsiteY59" fmla="*/ 65087 h 331788"/>
                <a:gd name="connsiteX60" fmla="*/ 231775 w 330200"/>
                <a:gd name="connsiteY60" fmla="*/ 41275 h 331788"/>
                <a:gd name="connsiteX61" fmla="*/ 241754 w 330200"/>
                <a:gd name="connsiteY61" fmla="*/ 58738 h 331788"/>
                <a:gd name="connsiteX62" fmla="*/ 249238 w 330200"/>
                <a:gd name="connsiteY62" fmla="*/ 53748 h 331788"/>
                <a:gd name="connsiteX63" fmla="*/ 231775 w 330200"/>
                <a:gd name="connsiteY63" fmla="*/ 41275 h 331788"/>
                <a:gd name="connsiteX64" fmla="*/ 98426 w 330200"/>
                <a:gd name="connsiteY64" fmla="*/ 41275 h 331788"/>
                <a:gd name="connsiteX65" fmla="*/ 80963 w 330200"/>
                <a:gd name="connsiteY65" fmla="*/ 53748 h 331788"/>
                <a:gd name="connsiteX66" fmla="*/ 88447 w 330200"/>
                <a:gd name="connsiteY66" fmla="*/ 58738 h 331788"/>
                <a:gd name="connsiteX67" fmla="*/ 98426 w 330200"/>
                <a:gd name="connsiteY67" fmla="*/ 41275 h 331788"/>
                <a:gd name="connsiteX68" fmla="*/ 188913 w 330200"/>
                <a:gd name="connsiteY68" fmla="*/ 26987 h 331788"/>
                <a:gd name="connsiteX69" fmla="*/ 198891 w 330200"/>
                <a:gd name="connsiteY69" fmla="*/ 76200 h 331788"/>
                <a:gd name="connsiteX70" fmla="*/ 223838 w 330200"/>
                <a:gd name="connsiteY70" fmla="*/ 66889 h 331788"/>
                <a:gd name="connsiteX71" fmla="*/ 188913 w 330200"/>
                <a:gd name="connsiteY71" fmla="*/ 26987 h 331788"/>
                <a:gd name="connsiteX72" fmla="*/ 141288 w 330200"/>
                <a:gd name="connsiteY72" fmla="*/ 26987 h 331788"/>
                <a:gd name="connsiteX73" fmla="*/ 104775 w 330200"/>
                <a:gd name="connsiteY73" fmla="*/ 68219 h 331788"/>
                <a:gd name="connsiteX74" fmla="*/ 130856 w 330200"/>
                <a:gd name="connsiteY74" fmla="*/ 76200 h 331788"/>
                <a:gd name="connsiteX75" fmla="*/ 141288 w 330200"/>
                <a:gd name="connsiteY75" fmla="*/ 26987 h 331788"/>
                <a:gd name="connsiteX76" fmla="*/ 163777 w 330200"/>
                <a:gd name="connsiteY76" fmla="*/ 25400 h 331788"/>
                <a:gd name="connsiteX77" fmla="*/ 149225 w 330200"/>
                <a:gd name="connsiteY77" fmla="*/ 79671 h 331788"/>
                <a:gd name="connsiteX78" fmla="*/ 165100 w 330200"/>
                <a:gd name="connsiteY78" fmla="*/ 80963 h 331788"/>
                <a:gd name="connsiteX79" fmla="*/ 180975 w 330200"/>
                <a:gd name="connsiteY79" fmla="*/ 79671 h 331788"/>
                <a:gd name="connsiteX80" fmla="*/ 166423 w 330200"/>
                <a:gd name="connsiteY80" fmla="*/ 25400 h 331788"/>
                <a:gd name="connsiteX81" fmla="*/ 165100 w 330200"/>
                <a:gd name="connsiteY81" fmla="*/ 25400 h 331788"/>
                <a:gd name="connsiteX82" fmla="*/ 163777 w 330200"/>
                <a:gd name="connsiteY82" fmla="*/ 25400 h 331788"/>
                <a:gd name="connsiteX83" fmla="*/ 165100 w 330200"/>
                <a:gd name="connsiteY83" fmla="*/ 0 h 331788"/>
                <a:gd name="connsiteX84" fmla="*/ 330200 w 330200"/>
                <a:gd name="connsiteY84" fmla="*/ 165894 h 331788"/>
                <a:gd name="connsiteX85" fmla="*/ 328910 w 330200"/>
                <a:gd name="connsiteY85" fmla="*/ 184039 h 331788"/>
                <a:gd name="connsiteX86" fmla="*/ 290215 w 330200"/>
                <a:gd name="connsiteY86" fmla="*/ 152933 h 331788"/>
                <a:gd name="connsiteX87" fmla="*/ 305693 w 330200"/>
                <a:gd name="connsiteY87" fmla="*/ 152933 h 331788"/>
                <a:gd name="connsiteX88" fmla="*/ 263128 w 330200"/>
                <a:gd name="connsiteY88" fmla="*/ 64802 h 331788"/>
                <a:gd name="connsiteX89" fmla="*/ 248940 w 330200"/>
                <a:gd name="connsiteY89" fmla="*/ 73874 h 331788"/>
                <a:gd name="connsiteX90" fmla="*/ 264418 w 330200"/>
                <a:gd name="connsiteY90" fmla="*/ 146453 h 331788"/>
                <a:gd name="connsiteX91" fmla="*/ 247650 w 330200"/>
                <a:gd name="connsiteY91" fmla="*/ 143861 h 331788"/>
                <a:gd name="connsiteX92" fmla="*/ 246360 w 330200"/>
                <a:gd name="connsiteY92" fmla="*/ 143861 h 331788"/>
                <a:gd name="connsiteX93" fmla="*/ 232172 w 330200"/>
                <a:gd name="connsiteY93" fmla="*/ 82947 h 331788"/>
                <a:gd name="connsiteX94" fmla="*/ 201215 w 330200"/>
                <a:gd name="connsiteY94" fmla="*/ 94611 h 331788"/>
                <a:gd name="connsiteX95" fmla="*/ 205085 w 330200"/>
                <a:gd name="connsiteY95" fmla="*/ 152933 h 331788"/>
                <a:gd name="connsiteX96" fmla="*/ 170259 w 330200"/>
                <a:gd name="connsiteY96" fmla="*/ 177558 h 331788"/>
                <a:gd name="connsiteX97" fmla="*/ 143173 w 330200"/>
                <a:gd name="connsiteY97" fmla="*/ 177558 h 331788"/>
                <a:gd name="connsiteX98" fmla="*/ 145752 w 330200"/>
                <a:gd name="connsiteY98" fmla="*/ 222920 h 331788"/>
                <a:gd name="connsiteX99" fmla="*/ 141883 w 330200"/>
                <a:gd name="connsiteY99" fmla="*/ 248841 h 331788"/>
                <a:gd name="connsiteX100" fmla="*/ 180578 w 330200"/>
                <a:gd name="connsiteY100" fmla="*/ 330492 h 331788"/>
                <a:gd name="connsiteX101" fmla="*/ 165100 w 330200"/>
                <a:gd name="connsiteY101" fmla="*/ 331788 h 331788"/>
                <a:gd name="connsiteX102" fmla="*/ 0 w 330200"/>
                <a:gd name="connsiteY102" fmla="*/ 165894 h 331788"/>
                <a:gd name="connsiteX103" fmla="*/ 165100 w 330200"/>
                <a:gd name="connsiteY103"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0200" h="331788">
                  <a:moveTo>
                    <a:pt x="88447" y="273050"/>
                  </a:moveTo>
                  <a:cubicBezTo>
                    <a:pt x="85952" y="275737"/>
                    <a:pt x="83458" y="277080"/>
                    <a:pt x="80963" y="278423"/>
                  </a:cubicBezTo>
                  <a:cubicBezTo>
                    <a:pt x="87200" y="283797"/>
                    <a:pt x="92189" y="287827"/>
                    <a:pt x="98426" y="290513"/>
                  </a:cubicBezTo>
                  <a:cubicBezTo>
                    <a:pt x="94684" y="285140"/>
                    <a:pt x="92189" y="279767"/>
                    <a:pt x="88447" y="273050"/>
                  </a:cubicBezTo>
                  <a:close/>
                  <a:moveTo>
                    <a:pt x="130856" y="257175"/>
                  </a:moveTo>
                  <a:cubicBezTo>
                    <a:pt x="121727" y="258462"/>
                    <a:pt x="112599" y="262324"/>
                    <a:pt x="104775" y="264898"/>
                  </a:cubicBezTo>
                  <a:cubicBezTo>
                    <a:pt x="115207" y="282918"/>
                    <a:pt x="126943" y="297077"/>
                    <a:pt x="141288" y="304800"/>
                  </a:cubicBezTo>
                  <a:cubicBezTo>
                    <a:pt x="136072" y="290641"/>
                    <a:pt x="133464" y="273908"/>
                    <a:pt x="130856" y="257175"/>
                  </a:cubicBezTo>
                  <a:close/>
                  <a:moveTo>
                    <a:pt x="239255" y="180975"/>
                  </a:moveTo>
                  <a:cubicBezTo>
                    <a:pt x="239255" y="180975"/>
                    <a:pt x="239255" y="180975"/>
                    <a:pt x="239255" y="196465"/>
                  </a:cubicBezTo>
                  <a:cubicBezTo>
                    <a:pt x="221174" y="200337"/>
                    <a:pt x="210842" y="211954"/>
                    <a:pt x="210842" y="227443"/>
                  </a:cubicBezTo>
                  <a:cubicBezTo>
                    <a:pt x="210842" y="242932"/>
                    <a:pt x="223757" y="251968"/>
                    <a:pt x="241838" y="258422"/>
                  </a:cubicBezTo>
                  <a:cubicBezTo>
                    <a:pt x="253462" y="262294"/>
                    <a:pt x="259920" y="266166"/>
                    <a:pt x="259920" y="272620"/>
                  </a:cubicBezTo>
                  <a:cubicBezTo>
                    <a:pt x="259920" y="279074"/>
                    <a:pt x="252170" y="282947"/>
                    <a:pt x="243130" y="282947"/>
                  </a:cubicBezTo>
                  <a:cubicBezTo>
                    <a:pt x="232798" y="282947"/>
                    <a:pt x="222465" y="279074"/>
                    <a:pt x="214716" y="275202"/>
                  </a:cubicBezTo>
                  <a:cubicBezTo>
                    <a:pt x="214716" y="275202"/>
                    <a:pt x="214716" y="275202"/>
                    <a:pt x="209550" y="295854"/>
                  </a:cubicBezTo>
                  <a:cubicBezTo>
                    <a:pt x="216008" y="299727"/>
                    <a:pt x="227631" y="302308"/>
                    <a:pt x="239255" y="302308"/>
                  </a:cubicBezTo>
                  <a:cubicBezTo>
                    <a:pt x="239255" y="302308"/>
                    <a:pt x="239255" y="302308"/>
                    <a:pt x="239255" y="319088"/>
                  </a:cubicBezTo>
                  <a:cubicBezTo>
                    <a:pt x="239255" y="319088"/>
                    <a:pt x="239255" y="319088"/>
                    <a:pt x="254754" y="319088"/>
                  </a:cubicBezTo>
                  <a:cubicBezTo>
                    <a:pt x="254754" y="319088"/>
                    <a:pt x="254754" y="319088"/>
                    <a:pt x="254754" y="301017"/>
                  </a:cubicBezTo>
                  <a:cubicBezTo>
                    <a:pt x="274126" y="298436"/>
                    <a:pt x="285750" y="285528"/>
                    <a:pt x="285750" y="270039"/>
                  </a:cubicBezTo>
                  <a:cubicBezTo>
                    <a:pt x="285750" y="254549"/>
                    <a:pt x="276709" y="245514"/>
                    <a:pt x="257337" y="239060"/>
                  </a:cubicBezTo>
                  <a:cubicBezTo>
                    <a:pt x="243130" y="233897"/>
                    <a:pt x="236672" y="230025"/>
                    <a:pt x="236672" y="224862"/>
                  </a:cubicBezTo>
                  <a:cubicBezTo>
                    <a:pt x="236672" y="219699"/>
                    <a:pt x="240547" y="214535"/>
                    <a:pt x="250879" y="214535"/>
                  </a:cubicBezTo>
                  <a:cubicBezTo>
                    <a:pt x="263794" y="214535"/>
                    <a:pt x="271543" y="218408"/>
                    <a:pt x="275418" y="220989"/>
                  </a:cubicBezTo>
                  <a:cubicBezTo>
                    <a:pt x="275418" y="220989"/>
                    <a:pt x="275418" y="220989"/>
                    <a:pt x="280584" y="201628"/>
                  </a:cubicBezTo>
                  <a:cubicBezTo>
                    <a:pt x="275418" y="199046"/>
                    <a:pt x="267669" y="196465"/>
                    <a:pt x="256045" y="196465"/>
                  </a:cubicBezTo>
                  <a:cubicBezTo>
                    <a:pt x="256045" y="196465"/>
                    <a:pt x="256045" y="196465"/>
                    <a:pt x="256045" y="180975"/>
                  </a:cubicBezTo>
                  <a:cubicBezTo>
                    <a:pt x="256045" y="180975"/>
                    <a:pt x="256045" y="180975"/>
                    <a:pt x="239255" y="180975"/>
                  </a:cubicBezTo>
                  <a:close/>
                  <a:moveTo>
                    <a:pt x="82550" y="177800"/>
                  </a:moveTo>
                  <a:cubicBezTo>
                    <a:pt x="83829" y="203778"/>
                    <a:pt x="88944" y="228456"/>
                    <a:pt x="97896" y="249238"/>
                  </a:cubicBezTo>
                  <a:cubicBezTo>
                    <a:pt x="108127" y="244043"/>
                    <a:pt x="118357" y="240146"/>
                    <a:pt x="128588" y="237548"/>
                  </a:cubicBezTo>
                  <a:cubicBezTo>
                    <a:pt x="126030" y="214169"/>
                    <a:pt x="126030" y="192088"/>
                    <a:pt x="124751" y="177800"/>
                  </a:cubicBezTo>
                  <a:cubicBezTo>
                    <a:pt x="124751" y="177800"/>
                    <a:pt x="124751" y="177800"/>
                    <a:pt x="82550" y="177800"/>
                  </a:cubicBezTo>
                  <a:close/>
                  <a:moveTo>
                    <a:pt x="23813" y="177800"/>
                  </a:moveTo>
                  <a:cubicBezTo>
                    <a:pt x="27709" y="212587"/>
                    <a:pt x="43296" y="243509"/>
                    <a:pt x="66675" y="266700"/>
                  </a:cubicBezTo>
                  <a:cubicBezTo>
                    <a:pt x="71871" y="262835"/>
                    <a:pt x="75767" y="260258"/>
                    <a:pt x="80963" y="256393"/>
                  </a:cubicBezTo>
                  <a:cubicBezTo>
                    <a:pt x="71871" y="234490"/>
                    <a:pt x="65377" y="207434"/>
                    <a:pt x="64078" y="177800"/>
                  </a:cubicBezTo>
                  <a:cubicBezTo>
                    <a:pt x="64078" y="177800"/>
                    <a:pt x="64078" y="177800"/>
                    <a:pt x="23813" y="177800"/>
                  </a:cubicBezTo>
                  <a:close/>
                  <a:moveTo>
                    <a:pt x="247650" y="166687"/>
                  </a:moveTo>
                  <a:cubicBezTo>
                    <a:pt x="293241" y="166687"/>
                    <a:pt x="330200" y="203646"/>
                    <a:pt x="330200" y="249237"/>
                  </a:cubicBezTo>
                  <a:cubicBezTo>
                    <a:pt x="330200" y="294828"/>
                    <a:pt x="293241" y="331787"/>
                    <a:pt x="247650" y="331787"/>
                  </a:cubicBezTo>
                  <a:cubicBezTo>
                    <a:pt x="202059" y="331787"/>
                    <a:pt x="165100" y="294828"/>
                    <a:pt x="165100" y="249237"/>
                  </a:cubicBezTo>
                  <a:cubicBezTo>
                    <a:pt x="165100" y="203646"/>
                    <a:pt x="202059" y="166687"/>
                    <a:pt x="247650" y="166687"/>
                  </a:cubicBezTo>
                  <a:close/>
                  <a:moveTo>
                    <a:pt x="146797" y="96837"/>
                  </a:moveTo>
                  <a:cubicBezTo>
                    <a:pt x="145490" y="113635"/>
                    <a:pt x="144182" y="131725"/>
                    <a:pt x="142875" y="152400"/>
                  </a:cubicBezTo>
                  <a:cubicBezTo>
                    <a:pt x="142875" y="152400"/>
                    <a:pt x="142875" y="152400"/>
                    <a:pt x="187325" y="152400"/>
                  </a:cubicBezTo>
                  <a:cubicBezTo>
                    <a:pt x="186018" y="131725"/>
                    <a:pt x="184710" y="113635"/>
                    <a:pt x="183403" y="96837"/>
                  </a:cubicBezTo>
                  <a:cubicBezTo>
                    <a:pt x="176866" y="96837"/>
                    <a:pt x="171637" y="98129"/>
                    <a:pt x="165100" y="98129"/>
                  </a:cubicBezTo>
                  <a:cubicBezTo>
                    <a:pt x="158563" y="98129"/>
                    <a:pt x="153334" y="96837"/>
                    <a:pt x="146797" y="96837"/>
                  </a:cubicBezTo>
                  <a:close/>
                  <a:moveTo>
                    <a:pt x="97896" y="82550"/>
                  </a:moveTo>
                  <a:cubicBezTo>
                    <a:pt x="88944" y="103246"/>
                    <a:pt x="83829" y="127823"/>
                    <a:pt x="82550" y="152400"/>
                  </a:cubicBezTo>
                  <a:cubicBezTo>
                    <a:pt x="82550" y="152400"/>
                    <a:pt x="82550" y="152400"/>
                    <a:pt x="124751" y="152400"/>
                  </a:cubicBezTo>
                  <a:cubicBezTo>
                    <a:pt x="126030" y="139465"/>
                    <a:pt x="126030" y="117475"/>
                    <a:pt x="128588" y="94191"/>
                  </a:cubicBezTo>
                  <a:cubicBezTo>
                    <a:pt x="118357" y="91604"/>
                    <a:pt x="108127" y="87724"/>
                    <a:pt x="97896" y="82550"/>
                  </a:cubicBezTo>
                  <a:close/>
                  <a:moveTo>
                    <a:pt x="66675" y="65087"/>
                  </a:moveTo>
                  <a:cubicBezTo>
                    <a:pt x="43296" y="88199"/>
                    <a:pt x="27709" y="119015"/>
                    <a:pt x="23813" y="152400"/>
                  </a:cubicBezTo>
                  <a:cubicBezTo>
                    <a:pt x="23813" y="152400"/>
                    <a:pt x="23813" y="152400"/>
                    <a:pt x="64078" y="152400"/>
                  </a:cubicBezTo>
                  <a:cubicBezTo>
                    <a:pt x="65377" y="124151"/>
                    <a:pt x="71871" y="97187"/>
                    <a:pt x="80963" y="74075"/>
                  </a:cubicBezTo>
                  <a:cubicBezTo>
                    <a:pt x="75767" y="71507"/>
                    <a:pt x="71871" y="68939"/>
                    <a:pt x="66675" y="65087"/>
                  </a:cubicBezTo>
                  <a:close/>
                  <a:moveTo>
                    <a:pt x="231775" y="41275"/>
                  </a:moveTo>
                  <a:cubicBezTo>
                    <a:pt x="235517" y="47512"/>
                    <a:pt x="238012" y="52501"/>
                    <a:pt x="241754" y="58738"/>
                  </a:cubicBezTo>
                  <a:cubicBezTo>
                    <a:pt x="244249" y="56243"/>
                    <a:pt x="246743" y="54996"/>
                    <a:pt x="249238" y="53748"/>
                  </a:cubicBezTo>
                  <a:cubicBezTo>
                    <a:pt x="243001" y="48759"/>
                    <a:pt x="238012" y="45017"/>
                    <a:pt x="231775" y="41275"/>
                  </a:cubicBezTo>
                  <a:close/>
                  <a:moveTo>
                    <a:pt x="98426" y="41275"/>
                  </a:moveTo>
                  <a:cubicBezTo>
                    <a:pt x="92189" y="45017"/>
                    <a:pt x="87200" y="48759"/>
                    <a:pt x="80963" y="53748"/>
                  </a:cubicBezTo>
                  <a:cubicBezTo>
                    <a:pt x="83458" y="54996"/>
                    <a:pt x="85952" y="56243"/>
                    <a:pt x="88447" y="58738"/>
                  </a:cubicBezTo>
                  <a:cubicBezTo>
                    <a:pt x="92189" y="52501"/>
                    <a:pt x="94684" y="47512"/>
                    <a:pt x="98426" y="41275"/>
                  </a:cubicBezTo>
                  <a:close/>
                  <a:moveTo>
                    <a:pt x="188913" y="26987"/>
                  </a:moveTo>
                  <a:cubicBezTo>
                    <a:pt x="193902" y="40288"/>
                    <a:pt x="196397" y="58909"/>
                    <a:pt x="198891" y="76200"/>
                  </a:cubicBezTo>
                  <a:cubicBezTo>
                    <a:pt x="207623" y="74870"/>
                    <a:pt x="216354" y="70879"/>
                    <a:pt x="223838" y="66889"/>
                  </a:cubicBezTo>
                  <a:cubicBezTo>
                    <a:pt x="215107" y="48268"/>
                    <a:pt x="202633" y="34967"/>
                    <a:pt x="188913" y="26987"/>
                  </a:cubicBezTo>
                  <a:close/>
                  <a:moveTo>
                    <a:pt x="141288" y="26987"/>
                  </a:moveTo>
                  <a:cubicBezTo>
                    <a:pt x="126943" y="34967"/>
                    <a:pt x="115207" y="49598"/>
                    <a:pt x="104775" y="68219"/>
                  </a:cubicBezTo>
                  <a:cubicBezTo>
                    <a:pt x="112599" y="70879"/>
                    <a:pt x="121727" y="74870"/>
                    <a:pt x="130856" y="76200"/>
                  </a:cubicBezTo>
                  <a:cubicBezTo>
                    <a:pt x="133464" y="58909"/>
                    <a:pt x="136072" y="40288"/>
                    <a:pt x="141288" y="26987"/>
                  </a:cubicBezTo>
                  <a:close/>
                  <a:moveTo>
                    <a:pt x="163777" y="25400"/>
                  </a:moveTo>
                  <a:cubicBezTo>
                    <a:pt x="158485" y="33153"/>
                    <a:pt x="153194" y="51243"/>
                    <a:pt x="149225" y="79671"/>
                  </a:cubicBezTo>
                  <a:cubicBezTo>
                    <a:pt x="154517" y="79671"/>
                    <a:pt x="159808" y="80963"/>
                    <a:pt x="165100" y="80963"/>
                  </a:cubicBezTo>
                  <a:cubicBezTo>
                    <a:pt x="170392" y="80963"/>
                    <a:pt x="175683" y="79671"/>
                    <a:pt x="180975" y="79671"/>
                  </a:cubicBezTo>
                  <a:cubicBezTo>
                    <a:pt x="177006" y="51243"/>
                    <a:pt x="171714" y="33153"/>
                    <a:pt x="166423" y="25400"/>
                  </a:cubicBezTo>
                  <a:cubicBezTo>
                    <a:pt x="166423" y="25400"/>
                    <a:pt x="165100" y="25400"/>
                    <a:pt x="165100" y="25400"/>
                  </a:cubicBezTo>
                  <a:cubicBezTo>
                    <a:pt x="165100" y="25400"/>
                    <a:pt x="163777" y="25400"/>
                    <a:pt x="163777" y="25400"/>
                  </a:cubicBezTo>
                  <a:close/>
                  <a:moveTo>
                    <a:pt x="165100" y="0"/>
                  </a:moveTo>
                  <a:cubicBezTo>
                    <a:pt x="256679" y="0"/>
                    <a:pt x="330200" y="73874"/>
                    <a:pt x="330200" y="165894"/>
                  </a:cubicBezTo>
                  <a:cubicBezTo>
                    <a:pt x="330200" y="172374"/>
                    <a:pt x="330200" y="177558"/>
                    <a:pt x="328910" y="184039"/>
                  </a:cubicBezTo>
                  <a:cubicBezTo>
                    <a:pt x="318592" y="171078"/>
                    <a:pt x="305693" y="160710"/>
                    <a:pt x="290215" y="152933"/>
                  </a:cubicBezTo>
                  <a:cubicBezTo>
                    <a:pt x="290215" y="152933"/>
                    <a:pt x="290215" y="152933"/>
                    <a:pt x="305693" y="152933"/>
                  </a:cubicBezTo>
                  <a:cubicBezTo>
                    <a:pt x="301824" y="119236"/>
                    <a:pt x="286345" y="88131"/>
                    <a:pt x="263128" y="64802"/>
                  </a:cubicBezTo>
                  <a:cubicBezTo>
                    <a:pt x="257969" y="68690"/>
                    <a:pt x="254099" y="71282"/>
                    <a:pt x="248940" y="73874"/>
                  </a:cubicBezTo>
                  <a:cubicBezTo>
                    <a:pt x="257969" y="94611"/>
                    <a:pt x="263128" y="119236"/>
                    <a:pt x="264418" y="146453"/>
                  </a:cubicBezTo>
                  <a:cubicBezTo>
                    <a:pt x="259259" y="145157"/>
                    <a:pt x="252810" y="143861"/>
                    <a:pt x="247650" y="143861"/>
                  </a:cubicBezTo>
                  <a:cubicBezTo>
                    <a:pt x="246360" y="143861"/>
                    <a:pt x="246360" y="143861"/>
                    <a:pt x="246360" y="143861"/>
                  </a:cubicBezTo>
                  <a:cubicBezTo>
                    <a:pt x="245070" y="121828"/>
                    <a:pt x="239911" y="101091"/>
                    <a:pt x="232172" y="82947"/>
                  </a:cubicBezTo>
                  <a:cubicBezTo>
                    <a:pt x="223143" y="88131"/>
                    <a:pt x="211535" y="92019"/>
                    <a:pt x="201215" y="94611"/>
                  </a:cubicBezTo>
                  <a:cubicBezTo>
                    <a:pt x="203795" y="116644"/>
                    <a:pt x="203795" y="139973"/>
                    <a:pt x="205085" y="152933"/>
                  </a:cubicBezTo>
                  <a:cubicBezTo>
                    <a:pt x="192187" y="159414"/>
                    <a:pt x="180578" y="167190"/>
                    <a:pt x="170259" y="177558"/>
                  </a:cubicBezTo>
                  <a:cubicBezTo>
                    <a:pt x="170259" y="177558"/>
                    <a:pt x="170259" y="177558"/>
                    <a:pt x="143173" y="177558"/>
                  </a:cubicBezTo>
                  <a:cubicBezTo>
                    <a:pt x="144462" y="194407"/>
                    <a:pt x="144462" y="209960"/>
                    <a:pt x="145752" y="222920"/>
                  </a:cubicBezTo>
                  <a:cubicBezTo>
                    <a:pt x="143173" y="231993"/>
                    <a:pt x="141883" y="239769"/>
                    <a:pt x="141883" y="248841"/>
                  </a:cubicBezTo>
                  <a:cubicBezTo>
                    <a:pt x="141883" y="282538"/>
                    <a:pt x="157361" y="311051"/>
                    <a:pt x="180578" y="330492"/>
                  </a:cubicBezTo>
                  <a:cubicBezTo>
                    <a:pt x="175419" y="331788"/>
                    <a:pt x="170259" y="331788"/>
                    <a:pt x="165100" y="331788"/>
                  </a:cubicBezTo>
                  <a:cubicBezTo>
                    <a:pt x="73521" y="331788"/>
                    <a:pt x="0" y="257914"/>
                    <a:pt x="0" y="165894"/>
                  </a:cubicBezTo>
                  <a:cubicBezTo>
                    <a:pt x="0" y="73874"/>
                    <a:pt x="73521" y="0"/>
                    <a:pt x="16510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nvGrpSpPr>
          <p:cNvPr id="19" name="千图PPT彼岸天：ID 8661124库_组合 18"/>
          <p:cNvGrpSpPr/>
          <p:nvPr>
            <p:custDataLst>
              <p:tags r:id="rId2"/>
            </p:custDataLst>
          </p:nvPr>
        </p:nvGrpSpPr>
        <p:grpSpPr>
          <a:xfrm>
            <a:off x="3527923" y="1123950"/>
            <a:ext cx="2494055" cy="3364722"/>
            <a:chOff x="3410869" y="1730628"/>
            <a:chExt cx="2616662" cy="3530129"/>
          </a:xfrm>
        </p:grpSpPr>
        <p:sp>
          <p:nvSpPr>
            <p:cNvPr id="36" name="任意多边形: 形状 35"/>
            <p:cNvSpPr/>
            <p:nvPr/>
          </p:nvSpPr>
          <p:spPr bwMode="auto">
            <a:xfrm>
              <a:off x="3410869" y="4001675"/>
              <a:ext cx="317932" cy="518730"/>
            </a:xfrm>
            <a:custGeom>
              <a:avLst/>
              <a:gdLst>
                <a:gd name="T0" fmla="*/ 152 w 152"/>
                <a:gd name="T1" fmla="*/ 248 h 248"/>
                <a:gd name="T2" fmla="*/ 0 w 152"/>
                <a:gd name="T3" fmla="*/ 139 h 248"/>
                <a:gd name="T4" fmla="*/ 66 w 152"/>
                <a:gd name="T5" fmla="*/ 0 h 248"/>
                <a:gd name="T6" fmla="*/ 152 w 152"/>
                <a:gd name="T7" fmla="*/ 85 h 248"/>
                <a:gd name="T8" fmla="*/ 152 w 152"/>
                <a:gd name="T9" fmla="*/ 248 h 248"/>
              </a:gdLst>
              <a:ahLst/>
              <a:cxnLst>
                <a:cxn ang="0">
                  <a:pos x="T0" y="T1"/>
                </a:cxn>
                <a:cxn ang="0">
                  <a:pos x="T2" y="T3"/>
                </a:cxn>
                <a:cxn ang="0">
                  <a:pos x="T4" y="T5"/>
                </a:cxn>
                <a:cxn ang="0">
                  <a:pos x="T6" y="T7"/>
                </a:cxn>
                <a:cxn ang="0">
                  <a:pos x="T8" y="T9"/>
                </a:cxn>
              </a:cxnLst>
              <a:rect l="0" t="0" r="r" b="b"/>
              <a:pathLst>
                <a:path w="152" h="248">
                  <a:moveTo>
                    <a:pt x="152" y="248"/>
                  </a:moveTo>
                  <a:lnTo>
                    <a:pt x="0" y="139"/>
                  </a:lnTo>
                  <a:lnTo>
                    <a:pt x="66" y="0"/>
                  </a:lnTo>
                  <a:lnTo>
                    <a:pt x="152" y="85"/>
                  </a:lnTo>
                  <a:lnTo>
                    <a:pt x="152" y="248"/>
                  </a:lnTo>
                  <a:close/>
                </a:path>
              </a:pathLst>
            </a:custGeom>
            <a:solidFill>
              <a:schemeClr val="tx2">
                <a:lumMod val="75000"/>
              </a:schemeClr>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7" name="任意多边形: 形状 36"/>
            <p:cNvSpPr/>
            <p:nvPr/>
          </p:nvSpPr>
          <p:spPr bwMode="auto">
            <a:xfrm>
              <a:off x="5709599" y="4001675"/>
              <a:ext cx="317932" cy="518730"/>
            </a:xfrm>
            <a:custGeom>
              <a:avLst/>
              <a:gdLst>
                <a:gd name="T0" fmla="*/ 0 w 152"/>
                <a:gd name="T1" fmla="*/ 248 h 248"/>
                <a:gd name="T2" fmla="*/ 152 w 152"/>
                <a:gd name="T3" fmla="*/ 139 h 248"/>
                <a:gd name="T4" fmla="*/ 86 w 152"/>
                <a:gd name="T5" fmla="*/ 0 h 248"/>
                <a:gd name="T6" fmla="*/ 0 w 152"/>
                <a:gd name="T7" fmla="*/ 85 h 248"/>
                <a:gd name="T8" fmla="*/ 0 w 152"/>
                <a:gd name="T9" fmla="*/ 248 h 248"/>
              </a:gdLst>
              <a:ahLst/>
              <a:cxnLst>
                <a:cxn ang="0">
                  <a:pos x="T0" y="T1"/>
                </a:cxn>
                <a:cxn ang="0">
                  <a:pos x="T2" y="T3"/>
                </a:cxn>
                <a:cxn ang="0">
                  <a:pos x="T4" y="T5"/>
                </a:cxn>
                <a:cxn ang="0">
                  <a:pos x="T6" y="T7"/>
                </a:cxn>
                <a:cxn ang="0">
                  <a:pos x="T8" y="T9"/>
                </a:cxn>
              </a:cxnLst>
              <a:rect l="0" t="0" r="r" b="b"/>
              <a:pathLst>
                <a:path w="152" h="248">
                  <a:moveTo>
                    <a:pt x="0" y="248"/>
                  </a:moveTo>
                  <a:lnTo>
                    <a:pt x="152" y="139"/>
                  </a:lnTo>
                  <a:lnTo>
                    <a:pt x="86" y="0"/>
                  </a:lnTo>
                  <a:lnTo>
                    <a:pt x="0" y="85"/>
                  </a:lnTo>
                  <a:lnTo>
                    <a:pt x="0" y="248"/>
                  </a:lnTo>
                  <a:close/>
                </a:path>
              </a:pathLst>
            </a:custGeom>
            <a:solidFill>
              <a:schemeClr val="tx2">
                <a:lumMod val="75000"/>
              </a:schemeClr>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8" name="梯形 37"/>
            <p:cNvSpPr/>
            <p:nvPr/>
          </p:nvSpPr>
          <p:spPr>
            <a:xfrm>
              <a:off x="3504108" y="2132136"/>
              <a:ext cx="2420192" cy="3128621"/>
            </a:xfrm>
            <a:prstGeom prst="trapezoid">
              <a:avLst/>
            </a:prstGeom>
            <a:solidFill>
              <a:schemeClr val="accent2"/>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0" name="椭圆 39"/>
            <p:cNvSpPr/>
            <p:nvPr/>
          </p:nvSpPr>
          <p:spPr>
            <a:xfrm>
              <a:off x="3930528" y="1730628"/>
              <a:ext cx="1548000" cy="1548000"/>
            </a:xfrm>
            <a:prstGeom prst="ellipse">
              <a:avLst/>
            </a:prstGeom>
            <a:solidFill>
              <a:schemeClr val="bg1"/>
            </a:solidFill>
            <a:ln>
              <a:noFill/>
            </a:ln>
            <a:effectLst>
              <a:outerShdw dist="63500" dir="54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1" name="矩形 40"/>
            <p:cNvSpPr/>
            <p:nvPr/>
          </p:nvSpPr>
          <p:spPr bwMode="auto">
            <a:xfrm>
              <a:off x="3410869" y="3807150"/>
              <a:ext cx="2612478" cy="485264"/>
            </a:xfrm>
            <a:prstGeom prst="rect">
              <a:avLst/>
            </a:prstGeom>
            <a:solidFill>
              <a:schemeClr val="bg1"/>
            </a:solidFill>
            <a:ln>
              <a:solidFill>
                <a:schemeClr val="bg1">
                  <a:lumMod val="85000"/>
                </a:schemeClr>
              </a:solidFill>
            </a:ln>
          </p:spPr>
          <p:txBody>
            <a:bodyPr vert="horz" wrap="none" lIns="91440" tIns="45720" rIns="91440" bIns="45720" anchor="ctr" anchorCtr="0" compatLnSpc="1">
              <a:normAutofit/>
            </a:bodyPr>
            <a:lstStyle/>
            <a:p>
              <a:pPr algn="ctr"/>
              <a:r>
                <a:rPr lang="zh-CN" altLang="en-US" b="1" dirty="0">
                  <a:latin typeface="Noto Sans S Chinese DemiLight" panose="020B0400000000000000" pitchFamily="34" charset="-122"/>
                  <a:ea typeface="Noto Sans S Chinese DemiLight" panose="020B0400000000000000" pitchFamily="34" charset="-122"/>
                </a:rPr>
                <a:t>输入标题文本</a:t>
              </a:r>
              <a:endParaRPr lang="zh-CN" altLang="en-US" b="1" dirty="0">
                <a:latin typeface="Noto Sans S Chinese DemiLight" panose="020B0400000000000000" pitchFamily="34" charset="-122"/>
                <a:ea typeface="Noto Sans S Chinese DemiLight" panose="020B0400000000000000" pitchFamily="34" charset="-122"/>
              </a:endParaRPr>
            </a:p>
          </p:txBody>
        </p:sp>
        <p:sp>
          <p:nvSpPr>
            <p:cNvPr id="42" name="任意多边形: 形状 41"/>
            <p:cNvSpPr/>
            <p:nvPr/>
          </p:nvSpPr>
          <p:spPr>
            <a:xfrm>
              <a:off x="4429139" y="2337470"/>
              <a:ext cx="550777" cy="553426"/>
            </a:xfrm>
            <a:custGeom>
              <a:avLst/>
              <a:gdLst>
                <a:gd name="connsiteX0" fmla="*/ 88447 w 330200"/>
                <a:gd name="connsiteY0" fmla="*/ 273050 h 331788"/>
                <a:gd name="connsiteX1" fmla="*/ 80963 w 330200"/>
                <a:gd name="connsiteY1" fmla="*/ 278423 h 331788"/>
                <a:gd name="connsiteX2" fmla="*/ 98426 w 330200"/>
                <a:gd name="connsiteY2" fmla="*/ 290513 h 331788"/>
                <a:gd name="connsiteX3" fmla="*/ 88447 w 330200"/>
                <a:gd name="connsiteY3" fmla="*/ 273050 h 331788"/>
                <a:gd name="connsiteX4" fmla="*/ 130856 w 330200"/>
                <a:gd name="connsiteY4" fmla="*/ 257175 h 331788"/>
                <a:gd name="connsiteX5" fmla="*/ 104775 w 330200"/>
                <a:gd name="connsiteY5" fmla="*/ 264898 h 331788"/>
                <a:gd name="connsiteX6" fmla="*/ 141288 w 330200"/>
                <a:gd name="connsiteY6" fmla="*/ 304800 h 331788"/>
                <a:gd name="connsiteX7" fmla="*/ 130856 w 330200"/>
                <a:gd name="connsiteY7" fmla="*/ 257175 h 331788"/>
                <a:gd name="connsiteX8" fmla="*/ 239255 w 330200"/>
                <a:gd name="connsiteY8" fmla="*/ 180975 h 331788"/>
                <a:gd name="connsiteX9" fmla="*/ 239255 w 330200"/>
                <a:gd name="connsiteY9" fmla="*/ 196465 h 331788"/>
                <a:gd name="connsiteX10" fmla="*/ 210842 w 330200"/>
                <a:gd name="connsiteY10" fmla="*/ 227443 h 331788"/>
                <a:gd name="connsiteX11" fmla="*/ 241838 w 330200"/>
                <a:gd name="connsiteY11" fmla="*/ 258422 h 331788"/>
                <a:gd name="connsiteX12" fmla="*/ 259920 w 330200"/>
                <a:gd name="connsiteY12" fmla="*/ 272620 h 331788"/>
                <a:gd name="connsiteX13" fmla="*/ 243130 w 330200"/>
                <a:gd name="connsiteY13" fmla="*/ 282947 h 331788"/>
                <a:gd name="connsiteX14" fmla="*/ 214716 w 330200"/>
                <a:gd name="connsiteY14" fmla="*/ 275202 h 331788"/>
                <a:gd name="connsiteX15" fmla="*/ 209550 w 330200"/>
                <a:gd name="connsiteY15" fmla="*/ 295854 h 331788"/>
                <a:gd name="connsiteX16" fmla="*/ 239255 w 330200"/>
                <a:gd name="connsiteY16" fmla="*/ 302308 h 331788"/>
                <a:gd name="connsiteX17" fmla="*/ 239255 w 330200"/>
                <a:gd name="connsiteY17" fmla="*/ 319088 h 331788"/>
                <a:gd name="connsiteX18" fmla="*/ 254754 w 330200"/>
                <a:gd name="connsiteY18" fmla="*/ 319088 h 331788"/>
                <a:gd name="connsiteX19" fmla="*/ 254754 w 330200"/>
                <a:gd name="connsiteY19" fmla="*/ 301017 h 331788"/>
                <a:gd name="connsiteX20" fmla="*/ 285750 w 330200"/>
                <a:gd name="connsiteY20" fmla="*/ 270039 h 331788"/>
                <a:gd name="connsiteX21" fmla="*/ 257337 w 330200"/>
                <a:gd name="connsiteY21" fmla="*/ 239060 h 331788"/>
                <a:gd name="connsiteX22" fmla="*/ 236672 w 330200"/>
                <a:gd name="connsiteY22" fmla="*/ 224862 h 331788"/>
                <a:gd name="connsiteX23" fmla="*/ 250879 w 330200"/>
                <a:gd name="connsiteY23" fmla="*/ 214535 h 331788"/>
                <a:gd name="connsiteX24" fmla="*/ 275418 w 330200"/>
                <a:gd name="connsiteY24" fmla="*/ 220989 h 331788"/>
                <a:gd name="connsiteX25" fmla="*/ 280584 w 330200"/>
                <a:gd name="connsiteY25" fmla="*/ 201628 h 331788"/>
                <a:gd name="connsiteX26" fmla="*/ 256045 w 330200"/>
                <a:gd name="connsiteY26" fmla="*/ 196465 h 331788"/>
                <a:gd name="connsiteX27" fmla="*/ 256045 w 330200"/>
                <a:gd name="connsiteY27" fmla="*/ 180975 h 331788"/>
                <a:gd name="connsiteX28" fmla="*/ 239255 w 330200"/>
                <a:gd name="connsiteY28" fmla="*/ 180975 h 331788"/>
                <a:gd name="connsiteX29" fmla="*/ 82550 w 330200"/>
                <a:gd name="connsiteY29" fmla="*/ 177800 h 331788"/>
                <a:gd name="connsiteX30" fmla="*/ 97896 w 330200"/>
                <a:gd name="connsiteY30" fmla="*/ 249238 h 331788"/>
                <a:gd name="connsiteX31" fmla="*/ 128588 w 330200"/>
                <a:gd name="connsiteY31" fmla="*/ 237548 h 331788"/>
                <a:gd name="connsiteX32" fmla="*/ 124751 w 330200"/>
                <a:gd name="connsiteY32" fmla="*/ 177800 h 331788"/>
                <a:gd name="connsiteX33" fmla="*/ 82550 w 330200"/>
                <a:gd name="connsiteY33" fmla="*/ 177800 h 331788"/>
                <a:gd name="connsiteX34" fmla="*/ 23813 w 330200"/>
                <a:gd name="connsiteY34" fmla="*/ 177800 h 331788"/>
                <a:gd name="connsiteX35" fmla="*/ 66675 w 330200"/>
                <a:gd name="connsiteY35" fmla="*/ 266700 h 331788"/>
                <a:gd name="connsiteX36" fmla="*/ 80963 w 330200"/>
                <a:gd name="connsiteY36" fmla="*/ 256393 h 331788"/>
                <a:gd name="connsiteX37" fmla="*/ 64078 w 330200"/>
                <a:gd name="connsiteY37" fmla="*/ 177800 h 331788"/>
                <a:gd name="connsiteX38" fmla="*/ 23813 w 330200"/>
                <a:gd name="connsiteY38" fmla="*/ 177800 h 331788"/>
                <a:gd name="connsiteX39" fmla="*/ 247650 w 330200"/>
                <a:gd name="connsiteY39" fmla="*/ 166687 h 331788"/>
                <a:gd name="connsiteX40" fmla="*/ 330200 w 330200"/>
                <a:gd name="connsiteY40" fmla="*/ 249237 h 331788"/>
                <a:gd name="connsiteX41" fmla="*/ 247650 w 330200"/>
                <a:gd name="connsiteY41" fmla="*/ 331787 h 331788"/>
                <a:gd name="connsiteX42" fmla="*/ 165100 w 330200"/>
                <a:gd name="connsiteY42" fmla="*/ 249237 h 331788"/>
                <a:gd name="connsiteX43" fmla="*/ 247650 w 330200"/>
                <a:gd name="connsiteY43" fmla="*/ 166687 h 331788"/>
                <a:gd name="connsiteX44" fmla="*/ 146797 w 330200"/>
                <a:gd name="connsiteY44" fmla="*/ 96837 h 331788"/>
                <a:gd name="connsiteX45" fmla="*/ 142875 w 330200"/>
                <a:gd name="connsiteY45" fmla="*/ 152400 h 331788"/>
                <a:gd name="connsiteX46" fmla="*/ 187325 w 330200"/>
                <a:gd name="connsiteY46" fmla="*/ 152400 h 331788"/>
                <a:gd name="connsiteX47" fmla="*/ 183403 w 330200"/>
                <a:gd name="connsiteY47" fmla="*/ 96837 h 331788"/>
                <a:gd name="connsiteX48" fmla="*/ 165100 w 330200"/>
                <a:gd name="connsiteY48" fmla="*/ 98129 h 331788"/>
                <a:gd name="connsiteX49" fmla="*/ 146797 w 330200"/>
                <a:gd name="connsiteY49" fmla="*/ 96837 h 331788"/>
                <a:gd name="connsiteX50" fmla="*/ 97896 w 330200"/>
                <a:gd name="connsiteY50" fmla="*/ 82550 h 331788"/>
                <a:gd name="connsiteX51" fmla="*/ 82550 w 330200"/>
                <a:gd name="connsiteY51" fmla="*/ 152400 h 331788"/>
                <a:gd name="connsiteX52" fmla="*/ 124751 w 330200"/>
                <a:gd name="connsiteY52" fmla="*/ 152400 h 331788"/>
                <a:gd name="connsiteX53" fmla="*/ 128588 w 330200"/>
                <a:gd name="connsiteY53" fmla="*/ 94191 h 331788"/>
                <a:gd name="connsiteX54" fmla="*/ 97896 w 330200"/>
                <a:gd name="connsiteY54" fmla="*/ 82550 h 331788"/>
                <a:gd name="connsiteX55" fmla="*/ 66675 w 330200"/>
                <a:gd name="connsiteY55" fmla="*/ 65087 h 331788"/>
                <a:gd name="connsiteX56" fmla="*/ 23813 w 330200"/>
                <a:gd name="connsiteY56" fmla="*/ 152400 h 331788"/>
                <a:gd name="connsiteX57" fmla="*/ 64078 w 330200"/>
                <a:gd name="connsiteY57" fmla="*/ 152400 h 331788"/>
                <a:gd name="connsiteX58" fmla="*/ 80963 w 330200"/>
                <a:gd name="connsiteY58" fmla="*/ 74075 h 331788"/>
                <a:gd name="connsiteX59" fmla="*/ 66675 w 330200"/>
                <a:gd name="connsiteY59" fmla="*/ 65087 h 331788"/>
                <a:gd name="connsiteX60" fmla="*/ 231775 w 330200"/>
                <a:gd name="connsiteY60" fmla="*/ 41275 h 331788"/>
                <a:gd name="connsiteX61" fmla="*/ 241754 w 330200"/>
                <a:gd name="connsiteY61" fmla="*/ 58738 h 331788"/>
                <a:gd name="connsiteX62" fmla="*/ 249238 w 330200"/>
                <a:gd name="connsiteY62" fmla="*/ 53748 h 331788"/>
                <a:gd name="connsiteX63" fmla="*/ 231775 w 330200"/>
                <a:gd name="connsiteY63" fmla="*/ 41275 h 331788"/>
                <a:gd name="connsiteX64" fmla="*/ 98426 w 330200"/>
                <a:gd name="connsiteY64" fmla="*/ 41275 h 331788"/>
                <a:gd name="connsiteX65" fmla="*/ 80963 w 330200"/>
                <a:gd name="connsiteY65" fmla="*/ 53748 h 331788"/>
                <a:gd name="connsiteX66" fmla="*/ 88447 w 330200"/>
                <a:gd name="connsiteY66" fmla="*/ 58738 h 331788"/>
                <a:gd name="connsiteX67" fmla="*/ 98426 w 330200"/>
                <a:gd name="connsiteY67" fmla="*/ 41275 h 331788"/>
                <a:gd name="connsiteX68" fmla="*/ 188913 w 330200"/>
                <a:gd name="connsiteY68" fmla="*/ 26987 h 331788"/>
                <a:gd name="connsiteX69" fmla="*/ 198891 w 330200"/>
                <a:gd name="connsiteY69" fmla="*/ 76200 h 331788"/>
                <a:gd name="connsiteX70" fmla="*/ 223838 w 330200"/>
                <a:gd name="connsiteY70" fmla="*/ 66889 h 331788"/>
                <a:gd name="connsiteX71" fmla="*/ 188913 w 330200"/>
                <a:gd name="connsiteY71" fmla="*/ 26987 h 331788"/>
                <a:gd name="connsiteX72" fmla="*/ 141288 w 330200"/>
                <a:gd name="connsiteY72" fmla="*/ 26987 h 331788"/>
                <a:gd name="connsiteX73" fmla="*/ 104775 w 330200"/>
                <a:gd name="connsiteY73" fmla="*/ 68219 h 331788"/>
                <a:gd name="connsiteX74" fmla="*/ 130856 w 330200"/>
                <a:gd name="connsiteY74" fmla="*/ 76200 h 331788"/>
                <a:gd name="connsiteX75" fmla="*/ 141288 w 330200"/>
                <a:gd name="connsiteY75" fmla="*/ 26987 h 331788"/>
                <a:gd name="connsiteX76" fmla="*/ 163777 w 330200"/>
                <a:gd name="connsiteY76" fmla="*/ 25400 h 331788"/>
                <a:gd name="connsiteX77" fmla="*/ 149225 w 330200"/>
                <a:gd name="connsiteY77" fmla="*/ 79671 h 331788"/>
                <a:gd name="connsiteX78" fmla="*/ 165100 w 330200"/>
                <a:gd name="connsiteY78" fmla="*/ 80963 h 331788"/>
                <a:gd name="connsiteX79" fmla="*/ 180975 w 330200"/>
                <a:gd name="connsiteY79" fmla="*/ 79671 h 331788"/>
                <a:gd name="connsiteX80" fmla="*/ 166423 w 330200"/>
                <a:gd name="connsiteY80" fmla="*/ 25400 h 331788"/>
                <a:gd name="connsiteX81" fmla="*/ 165100 w 330200"/>
                <a:gd name="connsiteY81" fmla="*/ 25400 h 331788"/>
                <a:gd name="connsiteX82" fmla="*/ 163777 w 330200"/>
                <a:gd name="connsiteY82" fmla="*/ 25400 h 331788"/>
                <a:gd name="connsiteX83" fmla="*/ 165100 w 330200"/>
                <a:gd name="connsiteY83" fmla="*/ 0 h 331788"/>
                <a:gd name="connsiteX84" fmla="*/ 330200 w 330200"/>
                <a:gd name="connsiteY84" fmla="*/ 165894 h 331788"/>
                <a:gd name="connsiteX85" fmla="*/ 328910 w 330200"/>
                <a:gd name="connsiteY85" fmla="*/ 184039 h 331788"/>
                <a:gd name="connsiteX86" fmla="*/ 290215 w 330200"/>
                <a:gd name="connsiteY86" fmla="*/ 152933 h 331788"/>
                <a:gd name="connsiteX87" fmla="*/ 305693 w 330200"/>
                <a:gd name="connsiteY87" fmla="*/ 152933 h 331788"/>
                <a:gd name="connsiteX88" fmla="*/ 263128 w 330200"/>
                <a:gd name="connsiteY88" fmla="*/ 64802 h 331788"/>
                <a:gd name="connsiteX89" fmla="*/ 248940 w 330200"/>
                <a:gd name="connsiteY89" fmla="*/ 73874 h 331788"/>
                <a:gd name="connsiteX90" fmla="*/ 264418 w 330200"/>
                <a:gd name="connsiteY90" fmla="*/ 146453 h 331788"/>
                <a:gd name="connsiteX91" fmla="*/ 247650 w 330200"/>
                <a:gd name="connsiteY91" fmla="*/ 143861 h 331788"/>
                <a:gd name="connsiteX92" fmla="*/ 246360 w 330200"/>
                <a:gd name="connsiteY92" fmla="*/ 143861 h 331788"/>
                <a:gd name="connsiteX93" fmla="*/ 232172 w 330200"/>
                <a:gd name="connsiteY93" fmla="*/ 82947 h 331788"/>
                <a:gd name="connsiteX94" fmla="*/ 201215 w 330200"/>
                <a:gd name="connsiteY94" fmla="*/ 94611 h 331788"/>
                <a:gd name="connsiteX95" fmla="*/ 205085 w 330200"/>
                <a:gd name="connsiteY95" fmla="*/ 152933 h 331788"/>
                <a:gd name="connsiteX96" fmla="*/ 170259 w 330200"/>
                <a:gd name="connsiteY96" fmla="*/ 177558 h 331788"/>
                <a:gd name="connsiteX97" fmla="*/ 143173 w 330200"/>
                <a:gd name="connsiteY97" fmla="*/ 177558 h 331788"/>
                <a:gd name="connsiteX98" fmla="*/ 145752 w 330200"/>
                <a:gd name="connsiteY98" fmla="*/ 222920 h 331788"/>
                <a:gd name="connsiteX99" fmla="*/ 141883 w 330200"/>
                <a:gd name="connsiteY99" fmla="*/ 248841 h 331788"/>
                <a:gd name="connsiteX100" fmla="*/ 180578 w 330200"/>
                <a:gd name="connsiteY100" fmla="*/ 330492 h 331788"/>
                <a:gd name="connsiteX101" fmla="*/ 165100 w 330200"/>
                <a:gd name="connsiteY101" fmla="*/ 331788 h 331788"/>
                <a:gd name="connsiteX102" fmla="*/ 0 w 330200"/>
                <a:gd name="connsiteY102" fmla="*/ 165894 h 331788"/>
                <a:gd name="connsiteX103" fmla="*/ 165100 w 330200"/>
                <a:gd name="connsiteY103"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0200" h="331788">
                  <a:moveTo>
                    <a:pt x="88447" y="273050"/>
                  </a:moveTo>
                  <a:cubicBezTo>
                    <a:pt x="85952" y="275737"/>
                    <a:pt x="83458" y="277080"/>
                    <a:pt x="80963" y="278423"/>
                  </a:cubicBezTo>
                  <a:cubicBezTo>
                    <a:pt x="87200" y="283797"/>
                    <a:pt x="92189" y="287827"/>
                    <a:pt x="98426" y="290513"/>
                  </a:cubicBezTo>
                  <a:cubicBezTo>
                    <a:pt x="94684" y="285140"/>
                    <a:pt x="92189" y="279767"/>
                    <a:pt x="88447" y="273050"/>
                  </a:cubicBezTo>
                  <a:close/>
                  <a:moveTo>
                    <a:pt x="130856" y="257175"/>
                  </a:moveTo>
                  <a:cubicBezTo>
                    <a:pt x="121727" y="258462"/>
                    <a:pt x="112599" y="262324"/>
                    <a:pt x="104775" y="264898"/>
                  </a:cubicBezTo>
                  <a:cubicBezTo>
                    <a:pt x="115207" y="282918"/>
                    <a:pt x="126943" y="297077"/>
                    <a:pt x="141288" y="304800"/>
                  </a:cubicBezTo>
                  <a:cubicBezTo>
                    <a:pt x="136072" y="290641"/>
                    <a:pt x="133464" y="273908"/>
                    <a:pt x="130856" y="257175"/>
                  </a:cubicBezTo>
                  <a:close/>
                  <a:moveTo>
                    <a:pt x="239255" y="180975"/>
                  </a:moveTo>
                  <a:cubicBezTo>
                    <a:pt x="239255" y="180975"/>
                    <a:pt x="239255" y="180975"/>
                    <a:pt x="239255" y="196465"/>
                  </a:cubicBezTo>
                  <a:cubicBezTo>
                    <a:pt x="221174" y="200337"/>
                    <a:pt x="210842" y="211954"/>
                    <a:pt x="210842" y="227443"/>
                  </a:cubicBezTo>
                  <a:cubicBezTo>
                    <a:pt x="210842" y="242932"/>
                    <a:pt x="223757" y="251968"/>
                    <a:pt x="241838" y="258422"/>
                  </a:cubicBezTo>
                  <a:cubicBezTo>
                    <a:pt x="253462" y="262294"/>
                    <a:pt x="259920" y="266166"/>
                    <a:pt x="259920" y="272620"/>
                  </a:cubicBezTo>
                  <a:cubicBezTo>
                    <a:pt x="259920" y="279074"/>
                    <a:pt x="252170" y="282947"/>
                    <a:pt x="243130" y="282947"/>
                  </a:cubicBezTo>
                  <a:cubicBezTo>
                    <a:pt x="232798" y="282947"/>
                    <a:pt x="222465" y="279074"/>
                    <a:pt x="214716" y="275202"/>
                  </a:cubicBezTo>
                  <a:cubicBezTo>
                    <a:pt x="214716" y="275202"/>
                    <a:pt x="214716" y="275202"/>
                    <a:pt x="209550" y="295854"/>
                  </a:cubicBezTo>
                  <a:cubicBezTo>
                    <a:pt x="216008" y="299727"/>
                    <a:pt x="227631" y="302308"/>
                    <a:pt x="239255" y="302308"/>
                  </a:cubicBezTo>
                  <a:cubicBezTo>
                    <a:pt x="239255" y="302308"/>
                    <a:pt x="239255" y="302308"/>
                    <a:pt x="239255" y="319088"/>
                  </a:cubicBezTo>
                  <a:cubicBezTo>
                    <a:pt x="239255" y="319088"/>
                    <a:pt x="239255" y="319088"/>
                    <a:pt x="254754" y="319088"/>
                  </a:cubicBezTo>
                  <a:cubicBezTo>
                    <a:pt x="254754" y="319088"/>
                    <a:pt x="254754" y="319088"/>
                    <a:pt x="254754" y="301017"/>
                  </a:cubicBezTo>
                  <a:cubicBezTo>
                    <a:pt x="274126" y="298436"/>
                    <a:pt x="285750" y="285528"/>
                    <a:pt x="285750" y="270039"/>
                  </a:cubicBezTo>
                  <a:cubicBezTo>
                    <a:pt x="285750" y="254549"/>
                    <a:pt x="276709" y="245514"/>
                    <a:pt x="257337" y="239060"/>
                  </a:cubicBezTo>
                  <a:cubicBezTo>
                    <a:pt x="243130" y="233897"/>
                    <a:pt x="236672" y="230025"/>
                    <a:pt x="236672" y="224862"/>
                  </a:cubicBezTo>
                  <a:cubicBezTo>
                    <a:pt x="236672" y="219699"/>
                    <a:pt x="240547" y="214535"/>
                    <a:pt x="250879" y="214535"/>
                  </a:cubicBezTo>
                  <a:cubicBezTo>
                    <a:pt x="263794" y="214535"/>
                    <a:pt x="271543" y="218408"/>
                    <a:pt x="275418" y="220989"/>
                  </a:cubicBezTo>
                  <a:cubicBezTo>
                    <a:pt x="275418" y="220989"/>
                    <a:pt x="275418" y="220989"/>
                    <a:pt x="280584" y="201628"/>
                  </a:cubicBezTo>
                  <a:cubicBezTo>
                    <a:pt x="275418" y="199046"/>
                    <a:pt x="267669" y="196465"/>
                    <a:pt x="256045" y="196465"/>
                  </a:cubicBezTo>
                  <a:cubicBezTo>
                    <a:pt x="256045" y="196465"/>
                    <a:pt x="256045" y="196465"/>
                    <a:pt x="256045" y="180975"/>
                  </a:cubicBezTo>
                  <a:cubicBezTo>
                    <a:pt x="256045" y="180975"/>
                    <a:pt x="256045" y="180975"/>
                    <a:pt x="239255" y="180975"/>
                  </a:cubicBezTo>
                  <a:close/>
                  <a:moveTo>
                    <a:pt x="82550" y="177800"/>
                  </a:moveTo>
                  <a:cubicBezTo>
                    <a:pt x="83829" y="203778"/>
                    <a:pt x="88944" y="228456"/>
                    <a:pt x="97896" y="249238"/>
                  </a:cubicBezTo>
                  <a:cubicBezTo>
                    <a:pt x="108127" y="244043"/>
                    <a:pt x="118357" y="240146"/>
                    <a:pt x="128588" y="237548"/>
                  </a:cubicBezTo>
                  <a:cubicBezTo>
                    <a:pt x="126030" y="214169"/>
                    <a:pt x="126030" y="192088"/>
                    <a:pt x="124751" y="177800"/>
                  </a:cubicBezTo>
                  <a:cubicBezTo>
                    <a:pt x="124751" y="177800"/>
                    <a:pt x="124751" y="177800"/>
                    <a:pt x="82550" y="177800"/>
                  </a:cubicBezTo>
                  <a:close/>
                  <a:moveTo>
                    <a:pt x="23813" y="177800"/>
                  </a:moveTo>
                  <a:cubicBezTo>
                    <a:pt x="27709" y="212587"/>
                    <a:pt x="43296" y="243509"/>
                    <a:pt x="66675" y="266700"/>
                  </a:cubicBezTo>
                  <a:cubicBezTo>
                    <a:pt x="71871" y="262835"/>
                    <a:pt x="75767" y="260258"/>
                    <a:pt x="80963" y="256393"/>
                  </a:cubicBezTo>
                  <a:cubicBezTo>
                    <a:pt x="71871" y="234490"/>
                    <a:pt x="65377" y="207434"/>
                    <a:pt x="64078" y="177800"/>
                  </a:cubicBezTo>
                  <a:cubicBezTo>
                    <a:pt x="64078" y="177800"/>
                    <a:pt x="64078" y="177800"/>
                    <a:pt x="23813" y="177800"/>
                  </a:cubicBezTo>
                  <a:close/>
                  <a:moveTo>
                    <a:pt x="247650" y="166687"/>
                  </a:moveTo>
                  <a:cubicBezTo>
                    <a:pt x="293241" y="166687"/>
                    <a:pt x="330200" y="203646"/>
                    <a:pt x="330200" y="249237"/>
                  </a:cubicBezTo>
                  <a:cubicBezTo>
                    <a:pt x="330200" y="294828"/>
                    <a:pt x="293241" y="331787"/>
                    <a:pt x="247650" y="331787"/>
                  </a:cubicBezTo>
                  <a:cubicBezTo>
                    <a:pt x="202059" y="331787"/>
                    <a:pt x="165100" y="294828"/>
                    <a:pt x="165100" y="249237"/>
                  </a:cubicBezTo>
                  <a:cubicBezTo>
                    <a:pt x="165100" y="203646"/>
                    <a:pt x="202059" y="166687"/>
                    <a:pt x="247650" y="166687"/>
                  </a:cubicBezTo>
                  <a:close/>
                  <a:moveTo>
                    <a:pt x="146797" y="96837"/>
                  </a:moveTo>
                  <a:cubicBezTo>
                    <a:pt x="145490" y="113635"/>
                    <a:pt x="144182" y="131725"/>
                    <a:pt x="142875" y="152400"/>
                  </a:cubicBezTo>
                  <a:cubicBezTo>
                    <a:pt x="142875" y="152400"/>
                    <a:pt x="142875" y="152400"/>
                    <a:pt x="187325" y="152400"/>
                  </a:cubicBezTo>
                  <a:cubicBezTo>
                    <a:pt x="186018" y="131725"/>
                    <a:pt x="184710" y="113635"/>
                    <a:pt x="183403" y="96837"/>
                  </a:cubicBezTo>
                  <a:cubicBezTo>
                    <a:pt x="176866" y="96837"/>
                    <a:pt x="171637" y="98129"/>
                    <a:pt x="165100" y="98129"/>
                  </a:cubicBezTo>
                  <a:cubicBezTo>
                    <a:pt x="158563" y="98129"/>
                    <a:pt x="153334" y="96837"/>
                    <a:pt x="146797" y="96837"/>
                  </a:cubicBezTo>
                  <a:close/>
                  <a:moveTo>
                    <a:pt x="97896" y="82550"/>
                  </a:moveTo>
                  <a:cubicBezTo>
                    <a:pt x="88944" y="103246"/>
                    <a:pt x="83829" y="127823"/>
                    <a:pt x="82550" y="152400"/>
                  </a:cubicBezTo>
                  <a:cubicBezTo>
                    <a:pt x="82550" y="152400"/>
                    <a:pt x="82550" y="152400"/>
                    <a:pt x="124751" y="152400"/>
                  </a:cubicBezTo>
                  <a:cubicBezTo>
                    <a:pt x="126030" y="139465"/>
                    <a:pt x="126030" y="117475"/>
                    <a:pt x="128588" y="94191"/>
                  </a:cubicBezTo>
                  <a:cubicBezTo>
                    <a:pt x="118357" y="91604"/>
                    <a:pt x="108127" y="87724"/>
                    <a:pt x="97896" y="82550"/>
                  </a:cubicBezTo>
                  <a:close/>
                  <a:moveTo>
                    <a:pt x="66675" y="65087"/>
                  </a:moveTo>
                  <a:cubicBezTo>
                    <a:pt x="43296" y="88199"/>
                    <a:pt x="27709" y="119015"/>
                    <a:pt x="23813" y="152400"/>
                  </a:cubicBezTo>
                  <a:cubicBezTo>
                    <a:pt x="23813" y="152400"/>
                    <a:pt x="23813" y="152400"/>
                    <a:pt x="64078" y="152400"/>
                  </a:cubicBezTo>
                  <a:cubicBezTo>
                    <a:pt x="65377" y="124151"/>
                    <a:pt x="71871" y="97187"/>
                    <a:pt x="80963" y="74075"/>
                  </a:cubicBezTo>
                  <a:cubicBezTo>
                    <a:pt x="75767" y="71507"/>
                    <a:pt x="71871" y="68939"/>
                    <a:pt x="66675" y="65087"/>
                  </a:cubicBezTo>
                  <a:close/>
                  <a:moveTo>
                    <a:pt x="231775" y="41275"/>
                  </a:moveTo>
                  <a:cubicBezTo>
                    <a:pt x="235517" y="47512"/>
                    <a:pt x="238012" y="52501"/>
                    <a:pt x="241754" y="58738"/>
                  </a:cubicBezTo>
                  <a:cubicBezTo>
                    <a:pt x="244249" y="56243"/>
                    <a:pt x="246743" y="54996"/>
                    <a:pt x="249238" y="53748"/>
                  </a:cubicBezTo>
                  <a:cubicBezTo>
                    <a:pt x="243001" y="48759"/>
                    <a:pt x="238012" y="45017"/>
                    <a:pt x="231775" y="41275"/>
                  </a:cubicBezTo>
                  <a:close/>
                  <a:moveTo>
                    <a:pt x="98426" y="41275"/>
                  </a:moveTo>
                  <a:cubicBezTo>
                    <a:pt x="92189" y="45017"/>
                    <a:pt x="87200" y="48759"/>
                    <a:pt x="80963" y="53748"/>
                  </a:cubicBezTo>
                  <a:cubicBezTo>
                    <a:pt x="83458" y="54996"/>
                    <a:pt x="85952" y="56243"/>
                    <a:pt x="88447" y="58738"/>
                  </a:cubicBezTo>
                  <a:cubicBezTo>
                    <a:pt x="92189" y="52501"/>
                    <a:pt x="94684" y="47512"/>
                    <a:pt x="98426" y="41275"/>
                  </a:cubicBezTo>
                  <a:close/>
                  <a:moveTo>
                    <a:pt x="188913" y="26987"/>
                  </a:moveTo>
                  <a:cubicBezTo>
                    <a:pt x="193902" y="40288"/>
                    <a:pt x="196397" y="58909"/>
                    <a:pt x="198891" y="76200"/>
                  </a:cubicBezTo>
                  <a:cubicBezTo>
                    <a:pt x="207623" y="74870"/>
                    <a:pt x="216354" y="70879"/>
                    <a:pt x="223838" y="66889"/>
                  </a:cubicBezTo>
                  <a:cubicBezTo>
                    <a:pt x="215107" y="48268"/>
                    <a:pt x="202633" y="34967"/>
                    <a:pt x="188913" y="26987"/>
                  </a:cubicBezTo>
                  <a:close/>
                  <a:moveTo>
                    <a:pt x="141288" y="26987"/>
                  </a:moveTo>
                  <a:cubicBezTo>
                    <a:pt x="126943" y="34967"/>
                    <a:pt x="115207" y="49598"/>
                    <a:pt x="104775" y="68219"/>
                  </a:cubicBezTo>
                  <a:cubicBezTo>
                    <a:pt x="112599" y="70879"/>
                    <a:pt x="121727" y="74870"/>
                    <a:pt x="130856" y="76200"/>
                  </a:cubicBezTo>
                  <a:cubicBezTo>
                    <a:pt x="133464" y="58909"/>
                    <a:pt x="136072" y="40288"/>
                    <a:pt x="141288" y="26987"/>
                  </a:cubicBezTo>
                  <a:close/>
                  <a:moveTo>
                    <a:pt x="163777" y="25400"/>
                  </a:moveTo>
                  <a:cubicBezTo>
                    <a:pt x="158485" y="33153"/>
                    <a:pt x="153194" y="51243"/>
                    <a:pt x="149225" y="79671"/>
                  </a:cubicBezTo>
                  <a:cubicBezTo>
                    <a:pt x="154517" y="79671"/>
                    <a:pt x="159808" y="80963"/>
                    <a:pt x="165100" y="80963"/>
                  </a:cubicBezTo>
                  <a:cubicBezTo>
                    <a:pt x="170392" y="80963"/>
                    <a:pt x="175683" y="79671"/>
                    <a:pt x="180975" y="79671"/>
                  </a:cubicBezTo>
                  <a:cubicBezTo>
                    <a:pt x="177006" y="51243"/>
                    <a:pt x="171714" y="33153"/>
                    <a:pt x="166423" y="25400"/>
                  </a:cubicBezTo>
                  <a:cubicBezTo>
                    <a:pt x="166423" y="25400"/>
                    <a:pt x="165100" y="25400"/>
                    <a:pt x="165100" y="25400"/>
                  </a:cubicBezTo>
                  <a:cubicBezTo>
                    <a:pt x="165100" y="25400"/>
                    <a:pt x="163777" y="25400"/>
                    <a:pt x="163777" y="25400"/>
                  </a:cubicBezTo>
                  <a:close/>
                  <a:moveTo>
                    <a:pt x="165100" y="0"/>
                  </a:moveTo>
                  <a:cubicBezTo>
                    <a:pt x="256679" y="0"/>
                    <a:pt x="330200" y="73874"/>
                    <a:pt x="330200" y="165894"/>
                  </a:cubicBezTo>
                  <a:cubicBezTo>
                    <a:pt x="330200" y="172374"/>
                    <a:pt x="330200" y="177558"/>
                    <a:pt x="328910" y="184039"/>
                  </a:cubicBezTo>
                  <a:cubicBezTo>
                    <a:pt x="318592" y="171078"/>
                    <a:pt x="305693" y="160710"/>
                    <a:pt x="290215" y="152933"/>
                  </a:cubicBezTo>
                  <a:cubicBezTo>
                    <a:pt x="290215" y="152933"/>
                    <a:pt x="290215" y="152933"/>
                    <a:pt x="305693" y="152933"/>
                  </a:cubicBezTo>
                  <a:cubicBezTo>
                    <a:pt x="301824" y="119236"/>
                    <a:pt x="286345" y="88131"/>
                    <a:pt x="263128" y="64802"/>
                  </a:cubicBezTo>
                  <a:cubicBezTo>
                    <a:pt x="257969" y="68690"/>
                    <a:pt x="254099" y="71282"/>
                    <a:pt x="248940" y="73874"/>
                  </a:cubicBezTo>
                  <a:cubicBezTo>
                    <a:pt x="257969" y="94611"/>
                    <a:pt x="263128" y="119236"/>
                    <a:pt x="264418" y="146453"/>
                  </a:cubicBezTo>
                  <a:cubicBezTo>
                    <a:pt x="259259" y="145157"/>
                    <a:pt x="252810" y="143861"/>
                    <a:pt x="247650" y="143861"/>
                  </a:cubicBezTo>
                  <a:cubicBezTo>
                    <a:pt x="246360" y="143861"/>
                    <a:pt x="246360" y="143861"/>
                    <a:pt x="246360" y="143861"/>
                  </a:cubicBezTo>
                  <a:cubicBezTo>
                    <a:pt x="245070" y="121828"/>
                    <a:pt x="239911" y="101091"/>
                    <a:pt x="232172" y="82947"/>
                  </a:cubicBezTo>
                  <a:cubicBezTo>
                    <a:pt x="223143" y="88131"/>
                    <a:pt x="211535" y="92019"/>
                    <a:pt x="201215" y="94611"/>
                  </a:cubicBezTo>
                  <a:cubicBezTo>
                    <a:pt x="203795" y="116644"/>
                    <a:pt x="203795" y="139973"/>
                    <a:pt x="205085" y="152933"/>
                  </a:cubicBezTo>
                  <a:cubicBezTo>
                    <a:pt x="192187" y="159414"/>
                    <a:pt x="180578" y="167190"/>
                    <a:pt x="170259" y="177558"/>
                  </a:cubicBezTo>
                  <a:cubicBezTo>
                    <a:pt x="170259" y="177558"/>
                    <a:pt x="170259" y="177558"/>
                    <a:pt x="143173" y="177558"/>
                  </a:cubicBezTo>
                  <a:cubicBezTo>
                    <a:pt x="144462" y="194407"/>
                    <a:pt x="144462" y="209960"/>
                    <a:pt x="145752" y="222920"/>
                  </a:cubicBezTo>
                  <a:cubicBezTo>
                    <a:pt x="143173" y="231993"/>
                    <a:pt x="141883" y="239769"/>
                    <a:pt x="141883" y="248841"/>
                  </a:cubicBezTo>
                  <a:cubicBezTo>
                    <a:pt x="141883" y="282538"/>
                    <a:pt x="157361" y="311051"/>
                    <a:pt x="180578" y="330492"/>
                  </a:cubicBezTo>
                  <a:cubicBezTo>
                    <a:pt x="175419" y="331788"/>
                    <a:pt x="170259" y="331788"/>
                    <a:pt x="165100" y="331788"/>
                  </a:cubicBezTo>
                  <a:cubicBezTo>
                    <a:pt x="73521" y="331788"/>
                    <a:pt x="0" y="257914"/>
                    <a:pt x="0" y="165894"/>
                  </a:cubicBezTo>
                  <a:cubicBezTo>
                    <a:pt x="0" y="73874"/>
                    <a:pt x="73521" y="0"/>
                    <a:pt x="16510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nvGrpSpPr>
          <p:cNvPr id="20" name="千图PPT彼岸天：ID 8661124库_组合 19"/>
          <p:cNvGrpSpPr/>
          <p:nvPr>
            <p:custDataLst>
              <p:tags r:id="rId3"/>
            </p:custDataLst>
          </p:nvPr>
        </p:nvGrpSpPr>
        <p:grpSpPr>
          <a:xfrm>
            <a:off x="6170022" y="1123950"/>
            <a:ext cx="2494055" cy="3364722"/>
            <a:chOff x="6173261" y="1730628"/>
            <a:chExt cx="2616662" cy="3530129"/>
          </a:xfrm>
        </p:grpSpPr>
        <p:sp>
          <p:nvSpPr>
            <p:cNvPr id="29" name="任意多边形: 形状 28"/>
            <p:cNvSpPr/>
            <p:nvPr/>
          </p:nvSpPr>
          <p:spPr bwMode="auto">
            <a:xfrm>
              <a:off x="6173261" y="4001675"/>
              <a:ext cx="317932" cy="518730"/>
            </a:xfrm>
            <a:custGeom>
              <a:avLst/>
              <a:gdLst>
                <a:gd name="T0" fmla="*/ 152 w 152"/>
                <a:gd name="T1" fmla="*/ 248 h 248"/>
                <a:gd name="T2" fmla="*/ 0 w 152"/>
                <a:gd name="T3" fmla="*/ 139 h 248"/>
                <a:gd name="T4" fmla="*/ 66 w 152"/>
                <a:gd name="T5" fmla="*/ 0 h 248"/>
                <a:gd name="T6" fmla="*/ 152 w 152"/>
                <a:gd name="T7" fmla="*/ 85 h 248"/>
                <a:gd name="T8" fmla="*/ 152 w 152"/>
                <a:gd name="T9" fmla="*/ 248 h 248"/>
              </a:gdLst>
              <a:ahLst/>
              <a:cxnLst>
                <a:cxn ang="0">
                  <a:pos x="T0" y="T1"/>
                </a:cxn>
                <a:cxn ang="0">
                  <a:pos x="T2" y="T3"/>
                </a:cxn>
                <a:cxn ang="0">
                  <a:pos x="T4" y="T5"/>
                </a:cxn>
                <a:cxn ang="0">
                  <a:pos x="T6" y="T7"/>
                </a:cxn>
                <a:cxn ang="0">
                  <a:pos x="T8" y="T9"/>
                </a:cxn>
              </a:cxnLst>
              <a:rect l="0" t="0" r="r" b="b"/>
              <a:pathLst>
                <a:path w="152" h="248">
                  <a:moveTo>
                    <a:pt x="152" y="248"/>
                  </a:moveTo>
                  <a:lnTo>
                    <a:pt x="0" y="139"/>
                  </a:lnTo>
                  <a:lnTo>
                    <a:pt x="66" y="0"/>
                  </a:lnTo>
                  <a:lnTo>
                    <a:pt x="152" y="85"/>
                  </a:lnTo>
                  <a:lnTo>
                    <a:pt x="152" y="248"/>
                  </a:lnTo>
                  <a:close/>
                </a:path>
              </a:pathLst>
            </a:custGeom>
            <a:solidFill>
              <a:schemeClr val="tx2">
                <a:lumMod val="75000"/>
              </a:schemeClr>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0" name="任意多边形: 形状 29"/>
            <p:cNvSpPr/>
            <p:nvPr/>
          </p:nvSpPr>
          <p:spPr bwMode="auto">
            <a:xfrm>
              <a:off x="8471991" y="4001675"/>
              <a:ext cx="317932" cy="518730"/>
            </a:xfrm>
            <a:custGeom>
              <a:avLst/>
              <a:gdLst>
                <a:gd name="T0" fmla="*/ 0 w 152"/>
                <a:gd name="T1" fmla="*/ 248 h 248"/>
                <a:gd name="T2" fmla="*/ 152 w 152"/>
                <a:gd name="T3" fmla="*/ 139 h 248"/>
                <a:gd name="T4" fmla="*/ 86 w 152"/>
                <a:gd name="T5" fmla="*/ 0 h 248"/>
                <a:gd name="T6" fmla="*/ 0 w 152"/>
                <a:gd name="T7" fmla="*/ 85 h 248"/>
                <a:gd name="T8" fmla="*/ 0 w 152"/>
                <a:gd name="T9" fmla="*/ 248 h 248"/>
              </a:gdLst>
              <a:ahLst/>
              <a:cxnLst>
                <a:cxn ang="0">
                  <a:pos x="T0" y="T1"/>
                </a:cxn>
                <a:cxn ang="0">
                  <a:pos x="T2" y="T3"/>
                </a:cxn>
                <a:cxn ang="0">
                  <a:pos x="T4" y="T5"/>
                </a:cxn>
                <a:cxn ang="0">
                  <a:pos x="T6" y="T7"/>
                </a:cxn>
                <a:cxn ang="0">
                  <a:pos x="T8" y="T9"/>
                </a:cxn>
              </a:cxnLst>
              <a:rect l="0" t="0" r="r" b="b"/>
              <a:pathLst>
                <a:path w="152" h="248">
                  <a:moveTo>
                    <a:pt x="0" y="248"/>
                  </a:moveTo>
                  <a:lnTo>
                    <a:pt x="152" y="139"/>
                  </a:lnTo>
                  <a:lnTo>
                    <a:pt x="86" y="0"/>
                  </a:lnTo>
                  <a:lnTo>
                    <a:pt x="0" y="85"/>
                  </a:lnTo>
                  <a:lnTo>
                    <a:pt x="0" y="248"/>
                  </a:lnTo>
                  <a:close/>
                </a:path>
              </a:pathLst>
            </a:custGeom>
            <a:solidFill>
              <a:schemeClr val="tx2">
                <a:lumMod val="75000"/>
              </a:schemeClr>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1" name="梯形 30"/>
            <p:cNvSpPr/>
            <p:nvPr/>
          </p:nvSpPr>
          <p:spPr>
            <a:xfrm>
              <a:off x="6266569" y="2132136"/>
              <a:ext cx="2420192" cy="3128621"/>
            </a:xfrm>
            <a:prstGeom prst="trapezoid">
              <a:avLst/>
            </a:prstGeom>
            <a:solidFill>
              <a:schemeClr val="accent3"/>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3" name="椭圆 32"/>
            <p:cNvSpPr/>
            <p:nvPr/>
          </p:nvSpPr>
          <p:spPr>
            <a:xfrm>
              <a:off x="6679100" y="1730628"/>
              <a:ext cx="1548000" cy="1548000"/>
            </a:xfrm>
            <a:prstGeom prst="ellipse">
              <a:avLst/>
            </a:prstGeom>
            <a:solidFill>
              <a:schemeClr val="bg1"/>
            </a:solidFill>
            <a:ln>
              <a:noFill/>
            </a:ln>
            <a:effectLst>
              <a:outerShdw dist="63500" dir="54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4" name="矩形 33"/>
            <p:cNvSpPr/>
            <p:nvPr/>
          </p:nvSpPr>
          <p:spPr bwMode="auto">
            <a:xfrm>
              <a:off x="6173261" y="3807150"/>
              <a:ext cx="2612478" cy="485264"/>
            </a:xfrm>
            <a:prstGeom prst="rect">
              <a:avLst/>
            </a:prstGeom>
            <a:solidFill>
              <a:schemeClr val="bg1"/>
            </a:solidFill>
            <a:ln>
              <a:solidFill>
                <a:schemeClr val="bg1">
                  <a:lumMod val="85000"/>
                </a:schemeClr>
              </a:solidFill>
            </a:ln>
          </p:spPr>
          <p:txBody>
            <a:bodyPr vert="horz" wrap="none" lIns="91440" tIns="45720" rIns="91440" bIns="45720" anchor="ctr" anchorCtr="0" compatLnSpc="1">
              <a:normAutofit/>
            </a:bodyPr>
            <a:lstStyle/>
            <a:p>
              <a:pPr algn="ctr"/>
              <a:r>
                <a:rPr lang="zh-CN" altLang="en-US" b="1" dirty="0">
                  <a:latin typeface="Noto Sans S Chinese DemiLight" panose="020B0400000000000000" pitchFamily="34" charset="-122"/>
                  <a:ea typeface="Noto Sans S Chinese DemiLight" panose="020B0400000000000000" pitchFamily="34" charset="-122"/>
                </a:rPr>
                <a:t>输入标题文本</a:t>
              </a:r>
              <a:endParaRPr lang="zh-CN" altLang="en-US" b="1" dirty="0">
                <a:latin typeface="Noto Sans S Chinese DemiLight" panose="020B0400000000000000" pitchFamily="34" charset="-122"/>
                <a:ea typeface="Noto Sans S Chinese DemiLight" panose="020B0400000000000000" pitchFamily="34" charset="-122"/>
              </a:endParaRPr>
            </a:p>
          </p:txBody>
        </p:sp>
        <p:sp>
          <p:nvSpPr>
            <p:cNvPr id="35" name="任意多边形: 形状 34"/>
            <p:cNvSpPr/>
            <p:nvPr/>
          </p:nvSpPr>
          <p:spPr>
            <a:xfrm>
              <a:off x="7177711" y="2337470"/>
              <a:ext cx="550777" cy="553426"/>
            </a:xfrm>
            <a:custGeom>
              <a:avLst/>
              <a:gdLst>
                <a:gd name="connsiteX0" fmla="*/ 88447 w 330200"/>
                <a:gd name="connsiteY0" fmla="*/ 273050 h 331788"/>
                <a:gd name="connsiteX1" fmla="*/ 80963 w 330200"/>
                <a:gd name="connsiteY1" fmla="*/ 278423 h 331788"/>
                <a:gd name="connsiteX2" fmla="*/ 98426 w 330200"/>
                <a:gd name="connsiteY2" fmla="*/ 290513 h 331788"/>
                <a:gd name="connsiteX3" fmla="*/ 88447 w 330200"/>
                <a:gd name="connsiteY3" fmla="*/ 273050 h 331788"/>
                <a:gd name="connsiteX4" fmla="*/ 130856 w 330200"/>
                <a:gd name="connsiteY4" fmla="*/ 257175 h 331788"/>
                <a:gd name="connsiteX5" fmla="*/ 104775 w 330200"/>
                <a:gd name="connsiteY5" fmla="*/ 264898 h 331788"/>
                <a:gd name="connsiteX6" fmla="*/ 141288 w 330200"/>
                <a:gd name="connsiteY6" fmla="*/ 304800 h 331788"/>
                <a:gd name="connsiteX7" fmla="*/ 130856 w 330200"/>
                <a:gd name="connsiteY7" fmla="*/ 257175 h 331788"/>
                <a:gd name="connsiteX8" fmla="*/ 239255 w 330200"/>
                <a:gd name="connsiteY8" fmla="*/ 180975 h 331788"/>
                <a:gd name="connsiteX9" fmla="*/ 239255 w 330200"/>
                <a:gd name="connsiteY9" fmla="*/ 196465 h 331788"/>
                <a:gd name="connsiteX10" fmla="*/ 210842 w 330200"/>
                <a:gd name="connsiteY10" fmla="*/ 227443 h 331788"/>
                <a:gd name="connsiteX11" fmla="*/ 241838 w 330200"/>
                <a:gd name="connsiteY11" fmla="*/ 258422 h 331788"/>
                <a:gd name="connsiteX12" fmla="*/ 259920 w 330200"/>
                <a:gd name="connsiteY12" fmla="*/ 272620 h 331788"/>
                <a:gd name="connsiteX13" fmla="*/ 243130 w 330200"/>
                <a:gd name="connsiteY13" fmla="*/ 282947 h 331788"/>
                <a:gd name="connsiteX14" fmla="*/ 214716 w 330200"/>
                <a:gd name="connsiteY14" fmla="*/ 275202 h 331788"/>
                <a:gd name="connsiteX15" fmla="*/ 209550 w 330200"/>
                <a:gd name="connsiteY15" fmla="*/ 295854 h 331788"/>
                <a:gd name="connsiteX16" fmla="*/ 239255 w 330200"/>
                <a:gd name="connsiteY16" fmla="*/ 302308 h 331788"/>
                <a:gd name="connsiteX17" fmla="*/ 239255 w 330200"/>
                <a:gd name="connsiteY17" fmla="*/ 319088 h 331788"/>
                <a:gd name="connsiteX18" fmla="*/ 254754 w 330200"/>
                <a:gd name="connsiteY18" fmla="*/ 319088 h 331788"/>
                <a:gd name="connsiteX19" fmla="*/ 254754 w 330200"/>
                <a:gd name="connsiteY19" fmla="*/ 301017 h 331788"/>
                <a:gd name="connsiteX20" fmla="*/ 285750 w 330200"/>
                <a:gd name="connsiteY20" fmla="*/ 270039 h 331788"/>
                <a:gd name="connsiteX21" fmla="*/ 257337 w 330200"/>
                <a:gd name="connsiteY21" fmla="*/ 239060 h 331788"/>
                <a:gd name="connsiteX22" fmla="*/ 236672 w 330200"/>
                <a:gd name="connsiteY22" fmla="*/ 224862 h 331788"/>
                <a:gd name="connsiteX23" fmla="*/ 250879 w 330200"/>
                <a:gd name="connsiteY23" fmla="*/ 214535 h 331788"/>
                <a:gd name="connsiteX24" fmla="*/ 275418 w 330200"/>
                <a:gd name="connsiteY24" fmla="*/ 220989 h 331788"/>
                <a:gd name="connsiteX25" fmla="*/ 280584 w 330200"/>
                <a:gd name="connsiteY25" fmla="*/ 201628 h 331788"/>
                <a:gd name="connsiteX26" fmla="*/ 256045 w 330200"/>
                <a:gd name="connsiteY26" fmla="*/ 196465 h 331788"/>
                <a:gd name="connsiteX27" fmla="*/ 256045 w 330200"/>
                <a:gd name="connsiteY27" fmla="*/ 180975 h 331788"/>
                <a:gd name="connsiteX28" fmla="*/ 239255 w 330200"/>
                <a:gd name="connsiteY28" fmla="*/ 180975 h 331788"/>
                <a:gd name="connsiteX29" fmla="*/ 82550 w 330200"/>
                <a:gd name="connsiteY29" fmla="*/ 177800 h 331788"/>
                <a:gd name="connsiteX30" fmla="*/ 97896 w 330200"/>
                <a:gd name="connsiteY30" fmla="*/ 249238 h 331788"/>
                <a:gd name="connsiteX31" fmla="*/ 128588 w 330200"/>
                <a:gd name="connsiteY31" fmla="*/ 237548 h 331788"/>
                <a:gd name="connsiteX32" fmla="*/ 124751 w 330200"/>
                <a:gd name="connsiteY32" fmla="*/ 177800 h 331788"/>
                <a:gd name="connsiteX33" fmla="*/ 82550 w 330200"/>
                <a:gd name="connsiteY33" fmla="*/ 177800 h 331788"/>
                <a:gd name="connsiteX34" fmla="*/ 23813 w 330200"/>
                <a:gd name="connsiteY34" fmla="*/ 177800 h 331788"/>
                <a:gd name="connsiteX35" fmla="*/ 66675 w 330200"/>
                <a:gd name="connsiteY35" fmla="*/ 266700 h 331788"/>
                <a:gd name="connsiteX36" fmla="*/ 80963 w 330200"/>
                <a:gd name="connsiteY36" fmla="*/ 256393 h 331788"/>
                <a:gd name="connsiteX37" fmla="*/ 64078 w 330200"/>
                <a:gd name="connsiteY37" fmla="*/ 177800 h 331788"/>
                <a:gd name="connsiteX38" fmla="*/ 23813 w 330200"/>
                <a:gd name="connsiteY38" fmla="*/ 177800 h 331788"/>
                <a:gd name="connsiteX39" fmla="*/ 247650 w 330200"/>
                <a:gd name="connsiteY39" fmla="*/ 166687 h 331788"/>
                <a:gd name="connsiteX40" fmla="*/ 330200 w 330200"/>
                <a:gd name="connsiteY40" fmla="*/ 249237 h 331788"/>
                <a:gd name="connsiteX41" fmla="*/ 247650 w 330200"/>
                <a:gd name="connsiteY41" fmla="*/ 331787 h 331788"/>
                <a:gd name="connsiteX42" fmla="*/ 165100 w 330200"/>
                <a:gd name="connsiteY42" fmla="*/ 249237 h 331788"/>
                <a:gd name="connsiteX43" fmla="*/ 247650 w 330200"/>
                <a:gd name="connsiteY43" fmla="*/ 166687 h 331788"/>
                <a:gd name="connsiteX44" fmla="*/ 146797 w 330200"/>
                <a:gd name="connsiteY44" fmla="*/ 96837 h 331788"/>
                <a:gd name="connsiteX45" fmla="*/ 142875 w 330200"/>
                <a:gd name="connsiteY45" fmla="*/ 152400 h 331788"/>
                <a:gd name="connsiteX46" fmla="*/ 187325 w 330200"/>
                <a:gd name="connsiteY46" fmla="*/ 152400 h 331788"/>
                <a:gd name="connsiteX47" fmla="*/ 183403 w 330200"/>
                <a:gd name="connsiteY47" fmla="*/ 96837 h 331788"/>
                <a:gd name="connsiteX48" fmla="*/ 165100 w 330200"/>
                <a:gd name="connsiteY48" fmla="*/ 98129 h 331788"/>
                <a:gd name="connsiteX49" fmla="*/ 146797 w 330200"/>
                <a:gd name="connsiteY49" fmla="*/ 96837 h 331788"/>
                <a:gd name="connsiteX50" fmla="*/ 97896 w 330200"/>
                <a:gd name="connsiteY50" fmla="*/ 82550 h 331788"/>
                <a:gd name="connsiteX51" fmla="*/ 82550 w 330200"/>
                <a:gd name="connsiteY51" fmla="*/ 152400 h 331788"/>
                <a:gd name="connsiteX52" fmla="*/ 124751 w 330200"/>
                <a:gd name="connsiteY52" fmla="*/ 152400 h 331788"/>
                <a:gd name="connsiteX53" fmla="*/ 128588 w 330200"/>
                <a:gd name="connsiteY53" fmla="*/ 94191 h 331788"/>
                <a:gd name="connsiteX54" fmla="*/ 97896 w 330200"/>
                <a:gd name="connsiteY54" fmla="*/ 82550 h 331788"/>
                <a:gd name="connsiteX55" fmla="*/ 66675 w 330200"/>
                <a:gd name="connsiteY55" fmla="*/ 65087 h 331788"/>
                <a:gd name="connsiteX56" fmla="*/ 23813 w 330200"/>
                <a:gd name="connsiteY56" fmla="*/ 152400 h 331788"/>
                <a:gd name="connsiteX57" fmla="*/ 64078 w 330200"/>
                <a:gd name="connsiteY57" fmla="*/ 152400 h 331788"/>
                <a:gd name="connsiteX58" fmla="*/ 80963 w 330200"/>
                <a:gd name="connsiteY58" fmla="*/ 74075 h 331788"/>
                <a:gd name="connsiteX59" fmla="*/ 66675 w 330200"/>
                <a:gd name="connsiteY59" fmla="*/ 65087 h 331788"/>
                <a:gd name="connsiteX60" fmla="*/ 231775 w 330200"/>
                <a:gd name="connsiteY60" fmla="*/ 41275 h 331788"/>
                <a:gd name="connsiteX61" fmla="*/ 241754 w 330200"/>
                <a:gd name="connsiteY61" fmla="*/ 58738 h 331788"/>
                <a:gd name="connsiteX62" fmla="*/ 249238 w 330200"/>
                <a:gd name="connsiteY62" fmla="*/ 53748 h 331788"/>
                <a:gd name="connsiteX63" fmla="*/ 231775 w 330200"/>
                <a:gd name="connsiteY63" fmla="*/ 41275 h 331788"/>
                <a:gd name="connsiteX64" fmla="*/ 98426 w 330200"/>
                <a:gd name="connsiteY64" fmla="*/ 41275 h 331788"/>
                <a:gd name="connsiteX65" fmla="*/ 80963 w 330200"/>
                <a:gd name="connsiteY65" fmla="*/ 53748 h 331788"/>
                <a:gd name="connsiteX66" fmla="*/ 88447 w 330200"/>
                <a:gd name="connsiteY66" fmla="*/ 58738 h 331788"/>
                <a:gd name="connsiteX67" fmla="*/ 98426 w 330200"/>
                <a:gd name="connsiteY67" fmla="*/ 41275 h 331788"/>
                <a:gd name="connsiteX68" fmla="*/ 188913 w 330200"/>
                <a:gd name="connsiteY68" fmla="*/ 26987 h 331788"/>
                <a:gd name="connsiteX69" fmla="*/ 198891 w 330200"/>
                <a:gd name="connsiteY69" fmla="*/ 76200 h 331788"/>
                <a:gd name="connsiteX70" fmla="*/ 223838 w 330200"/>
                <a:gd name="connsiteY70" fmla="*/ 66889 h 331788"/>
                <a:gd name="connsiteX71" fmla="*/ 188913 w 330200"/>
                <a:gd name="connsiteY71" fmla="*/ 26987 h 331788"/>
                <a:gd name="connsiteX72" fmla="*/ 141288 w 330200"/>
                <a:gd name="connsiteY72" fmla="*/ 26987 h 331788"/>
                <a:gd name="connsiteX73" fmla="*/ 104775 w 330200"/>
                <a:gd name="connsiteY73" fmla="*/ 68219 h 331788"/>
                <a:gd name="connsiteX74" fmla="*/ 130856 w 330200"/>
                <a:gd name="connsiteY74" fmla="*/ 76200 h 331788"/>
                <a:gd name="connsiteX75" fmla="*/ 141288 w 330200"/>
                <a:gd name="connsiteY75" fmla="*/ 26987 h 331788"/>
                <a:gd name="connsiteX76" fmla="*/ 163777 w 330200"/>
                <a:gd name="connsiteY76" fmla="*/ 25400 h 331788"/>
                <a:gd name="connsiteX77" fmla="*/ 149225 w 330200"/>
                <a:gd name="connsiteY77" fmla="*/ 79671 h 331788"/>
                <a:gd name="connsiteX78" fmla="*/ 165100 w 330200"/>
                <a:gd name="connsiteY78" fmla="*/ 80963 h 331788"/>
                <a:gd name="connsiteX79" fmla="*/ 180975 w 330200"/>
                <a:gd name="connsiteY79" fmla="*/ 79671 h 331788"/>
                <a:gd name="connsiteX80" fmla="*/ 166423 w 330200"/>
                <a:gd name="connsiteY80" fmla="*/ 25400 h 331788"/>
                <a:gd name="connsiteX81" fmla="*/ 165100 w 330200"/>
                <a:gd name="connsiteY81" fmla="*/ 25400 h 331788"/>
                <a:gd name="connsiteX82" fmla="*/ 163777 w 330200"/>
                <a:gd name="connsiteY82" fmla="*/ 25400 h 331788"/>
                <a:gd name="connsiteX83" fmla="*/ 165100 w 330200"/>
                <a:gd name="connsiteY83" fmla="*/ 0 h 331788"/>
                <a:gd name="connsiteX84" fmla="*/ 330200 w 330200"/>
                <a:gd name="connsiteY84" fmla="*/ 165894 h 331788"/>
                <a:gd name="connsiteX85" fmla="*/ 328910 w 330200"/>
                <a:gd name="connsiteY85" fmla="*/ 184039 h 331788"/>
                <a:gd name="connsiteX86" fmla="*/ 290215 w 330200"/>
                <a:gd name="connsiteY86" fmla="*/ 152933 h 331788"/>
                <a:gd name="connsiteX87" fmla="*/ 305693 w 330200"/>
                <a:gd name="connsiteY87" fmla="*/ 152933 h 331788"/>
                <a:gd name="connsiteX88" fmla="*/ 263128 w 330200"/>
                <a:gd name="connsiteY88" fmla="*/ 64802 h 331788"/>
                <a:gd name="connsiteX89" fmla="*/ 248940 w 330200"/>
                <a:gd name="connsiteY89" fmla="*/ 73874 h 331788"/>
                <a:gd name="connsiteX90" fmla="*/ 264418 w 330200"/>
                <a:gd name="connsiteY90" fmla="*/ 146453 h 331788"/>
                <a:gd name="connsiteX91" fmla="*/ 247650 w 330200"/>
                <a:gd name="connsiteY91" fmla="*/ 143861 h 331788"/>
                <a:gd name="connsiteX92" fmla="*/ 246360 w 330200"/>
                <a:gd name="connsiteY92" fmla="*/ 143861 h 331788"/>
                <a:gd name="connsiteX93" fmla="*/ 232172 w 330200"/>
                <a:gd name="connsiteY93" fmla="*/ 82947 h 331788"/>
                <a:gd name="connsiteX94" fmla="*/ 201215 w 330200"/>
                <a:gd name="connsiteY94" fmla="*/ 94611 h 331788"/>
                <a:gd name="connsiteX95" fmla="*/ 205085 w 330200"/>
                <a:gd name="connsiteY95" fmla="*/ 152933 h 331788"/>
                <a:gd name="connsiteX96" fmla="*/ 170259 w 330200"/>
                <a:gd name="connsiteY96" fmla="*/ 177558 h 331788"/>
                <a:gd name="connsiteX97" fmla="*/ 143173 w 330200"/>
                <a:gd name="connsiteY97" fmla="*/ 177558 h 331788"/>
                <a:gd name="connsiteX98" fmla="*/ 145752 w 330200"/>
                <a:gd name="connsiteY98" fmla="*/ 222920 h 331788"/>
                <a:gd name="connsiteX99" fmla="*/ 141883 w 330200"/>
                <a:gd name="connsiteY99" fmla="*/ 248841 h 331788"/>
                <a:gd name="connsiteX100" fmla="*/ 180578 w 330200"/>
                <a:gd name="connsiteY100" fmla="*/ 330492 h 331788"/>
                <a:gd name="connsiteX101" fmla="*/ 165100 w 330200"/>
                <a:gd name="connsiteY101" fmla="*/ 331788 h 331788"/>
                <a:gd name="connsiteX102" fmla="*/ 0 w 330200"/>
                <a:gd name="connsiteY102" fmla="*/ 165894 h 331788"/>
                <a:gd name="connsiteX103" fmla="*/ 165100 w 330200"/>
                <a:gd name="connsiteY103"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0200" h="331788">
                  <a:moveTo>
                    <a:pt x="88447" y="273050"/>
                  </a:moveTo>
                  <a:cubicBezTo>
                    <a:pt x="85952" y="275737"/>
                    <a:pt x="83458" y="277080"/>
                    <a:pt x="80963" y="278423"/>
                  </a:cubicBezTo>
                  <a:cubicBezTo>
                    <a:pt x="87200" y="283797"/>
                    <a:pt x="92189" y="287827"/>
                    <a:pt x="98426" y="290513"/>
                  </a:cubicBezTo>
                  <a:cubicBezTo>
                    <a:pt x="94684" y="285140"/>
                    <a:pt x="92189" y="279767"/>
                    <a:pt x="88447" y="273050"/>
                  </a:cubicBezTo>
                  <a:close/>
                  <a:moveTo>
                    <a:pt x="130856" y="257175"/>
                  </a:moveTo>
                  <a:cubicBezTo>
                    <a:pt x="121727" y="258462"/>
                    <a:pt x="112599" y="262324"/>
                    <a:pt x="104775" y="264898"/>
                  </a:cubicBezTo>
                  <a:cubicBezTo>
                    <a:pt x="115207" y="282918"/>
                    <a:pt x="126943" y="297077"/>
                    <a:pt x="141288" y="304800"/>
                  </a:cubicBezTo>
                  <a:cubicBezTo>
                    <a:pt x="136072" y="290641"/>
                    <a:pt x="133464" y="273908"/>
                    <a:pt x="130856" y="257175"/>
                  </a:cubicBezTo>
                  <a:close/>
                  <a:moveTo>
                    <a:pt x="239255" y="180975"/>
                  </a:moveTo>
                  <a:cubicBezTo>
                    <a:pt x="239255" y="180975"/>
                    <a:pt x="239255" y="180975"/>
                    <a:pt x="239255" y="196465"/>
                  </a:cubicBezTo>
                  <a:cubicBezTo>
                    <a:pt x="221174" y="200337"/>
                    <a:pt x="210842" y="211954"/>
                    <a:pt x="210842" y="227443"/>
                  </a:cubicBezTo>
                  <a:cubicBezTo>
                    <a:pt x="210842" y="242932"/>
                    <a:pt x="223757" y="251968"/>
                    <a:pt x="241838" y="258422"/>
                  </a:cubicBezTo>
                  <a:cubicBezTo>
                    <a:pt x="253462" y="262294"/>
                    <a:pt x="259920" y="266166"/>
                    <a:pt x="259920" y="272620"/>
                  </a:cubicBezTo>
                  <a:cubicBezTo>
                    <a:pt x="259920" y="279074"/>
                    <a:pt x="252170" y="282947"/>
                    <a:pt x="243130" y="282947"/>
                  </a:cubicBezTo>
                  <a:cubicBezTo>
                    <a:pt x="232798" y="282947"/>
                    <a:pt x="222465" y="279074"/>
                    <a:pt x="214716" y="275202"/>
                  </a:cubicBezTo>
                  <a:cubicBezTo>
                    <a:pt x="214716" y="275202"/>
                    <a:pt x="214716" y="275202"/>
                    <a:pt x="209550" y="295854"/>
                  </a:cubicBezTo>
                  <a:cubicBezTo>
                    <a:pt x="216008" y="299727"/>
                    <a:pt x="227631" y="302308"/>
                    <a:pt x="239255" y="302308"/>
                  </a:cubicBezTo>
                  <a:cubicBezTo>
                    <a:pt x="239255" y="302308"/>
                    <a:pt x="239255" y="302308"/>
                    <a:pt x="239255" y="319088"/>
                  </a:cubicBezTo>
                  <a:cubicBezTo>
                    <a:pt x="239255" y="319088"/>
                    <a:pt x="239255" y="319088"/>
                    <a:pt x="254754" y="319088"/>
                  </a:cubicBezTo>
                  <a:cubicBezTo>
                    <a:pt x="254754" y="319088"/>
                    <a:pt x="254754" y="319088"/>
                    <a:pt x="254754" y="301017"/>
                  </a:cubicBezTo>
                  <a:cubicBezTo>
                    <a:pt x="274126" y="298436"/>
                    <a:pt x="285750" y="285528"/>
                    <a:pt x="285750" y="270039"/>
                  </a:cubicBezTo>
                  <a:cubicBezTo>
                    <a:pt x="285750" y="254549"/>
                    <a:pt x="276709" y="245514"/>
                    <a:pt x="257337" y="239060"/>
                  </a:cubicBezTo>
                  <a:cubicBezTo>
                    <a:pt x="243130" y="233897"/>
                    <a:pt x="236672" y="230025"/>
                    <a:pt x="236672" y="224862"/>
                  </a:cubicBezTo>
                  <a:cubicBezTo>
                    <a:pt x="236672" y="219699"/>
                    <a:pt x="240547" y="214535"/>
                    <a:pt x="250879" y="214535"/>
                  </a:cubicBezTo>
                  <a:cubicBezTo>
                    <a:pt x="263794" y="214535"/>
                    <a:pt x="271543" y="218408"/>
                    <a:pt x="275418" y="220989"/>
                  </a:cubicBezTo>
                  <a:cubicBezTo>
                    <a:pt x="275418" y="220989"/>
                    <a:pt x="275418" y="220989"/>
                    <a:pt x="280584" y="201628"/>
                  </a:cubicBezTo>
                  <a:cubicBezTo>
                    <a:pt x="275418" y="199046"/>
                    <a:pt x="267669" y="196465"/>
                    <a:pt x="256045" y="196465"/>
                  </a:cubicBezTo>
                  <a:cubicBezTo>
                    <a:pt x="256045" y="196465"/>
                    <a:pt x="256045" y="196465"/>
                    <a:pt x="256045" y="180975"/>
                  </a:cubicBezTo>
                  <a:cubicBezTo>
                    <a:pt x="256045" y="180975"/>
                    <a:pt x="256045" y="180975"/>
                    <a:pt x="239255" y="180975"/>
                  </a:cubicBezTo>
                  <a:close/>
                  <a:moveTo>
                    <a:pt x="82550" y="177800"/>
                  </a:moveTo>
                  <a:cubicBezTo>
                    <a:pt x="83829" y="203778"/>
                    <a:pt x="88944" y="228456"/>
                    <a:pt x="97896" y="249238"/>
                  </a:cubicBezTo>
                  <a:cubicBezTo>
                    <a:pt x="108127" y="244043"/>
                    <a:pt x="118357" y="240146"/>
                    <a:pt x="128588" y="237548"/>
                  </a:cubicBezTo>
                  <a:cubicBezTo>
                    <a:pt x="126030" y="214169"/>
                    <a:pt x="126030" y="192088"/>
                    <a:pt x="124751" y="177800"/>
                  </a:cubicBezTo>
                  <a:cubicBezTo>
                    <a:pt x="124751" y="177800"/>
                    <a:pt x="124751" y="177800"/>
                    <a:pt x="82550" y="177800"/>
                  </a:cubicBezTo>
                  <a:close/>
                  <a:moveTo>
                    <a:pt x="23813" y="177800"/>
                  </a:moveTo>
                  <a:cubicBezTo>
                    <a:pt x="27709" y="212587"/>
                    <a:pt x="43296" y="243509"/>
                    <a:pt x="66675" y="266700"/>
                  </a:cubicBezTo>
                  <a:cubicBezTo>
                    <a:pt x="71871" y="262835"/>
                    <a:pt x="75767" y="260258"/>
                    <a:pt x="80963" y="256393"/>
                  </a:cubicBezTo>
                  <a:cubicBezTo>
                    <a:pt x="71871" y="234490"/>
                    <a:pt x="65377" y="207434"/>
                    <a:pt x="64078" y="177800"/>
                  </a:cubicBezTo>
                  <a:cubicBezTo>
                    <a:pt x="64078" y="177800"/>
                    <a:pt x="64078" y="177800"/>
                    <a:pt x="23813" y="177800"/>
                  </a:cubicBezTo>
                  <a:close/>
                  <a:moveTo>
                    <a:pt x="247650" y="166687"/>
                  </a:moveTo>
                  <a:cubicBezTo>
                    <a:pt x="293241" y="166687"/>
                    <a:pt x="330200" y="203646"/>
                    <a:pt x="330200" y="249237"/>
                  </a:cubicBezTo>
                  <a:cubicBezTo>
                    <a:pt x="330200" y="294828"/>
                    <a:pt x="293241" y="331787"/>
                    <a:pt x="247650" y="331787"/>
                  </a:cubicBezTo>
                  <a:cubicBezTo>
                    <a:pt x="202059" y="331787"/>
                    <a:pt x="165100" y="294828"/>
                    <a:pt x="165100" y="249237"/>
                  </a:cubicBezTo>
                  <a:cubicBezTo>
                    <a:pt x="165100" y="203646"/>
                    <a:pt x="202059" y="166687"/>
                    <a:pt x="247650" y="166687"/>
                  </a:cubicBezTo>
                  <a:close/>
                  <a:moveTo>
                    <a:pt x="146797" y="96837"/>
                  </a:moveTo>
                  <a:cubicBezTo>
                    <a:pt x="145490" y="113635"/>
                    <a:pt x="144182" y="131725"/>
                    <a:pt x="142875" y="152400"/>
                  </a:cubicBezTo>
                  <a:cubicBezTo>
                    <a:pt x="142875" y="152400"/>
                    <a:pt x="142875" y="152400"/>
                    <a:pt x="187325" y="152400"/>
                  </a:cubicBezTo>
                  <a:cubicBezTo>
                    <a:pt x="186018" y="131725"/>
                    <a:pt x="184710" y="113635"/>
                    <a:pt x="183403" y="96837"/>
                  </a:cubicBezTo>
                  <a:cubicBezTo>
                    <a:pt x="176866" y="96837"/>
                    <a:pt x="171637" y="98129"/>
                    <a:pt x="165100" y="98129"/>
                  </a:cubicBezTo>
                  <a:cubicBezTo>
                    <a:pt x="158563" y="98129"/>
                    <a:pt x="153334" y="96837"/>
                    <a:pt x="146797" y="96837"/>
                  </a:cubicBezTo>
                  <a:close/>
                  <a:moveTo>
                    <a:pt x="97896" y="82550"/>
                  </a:moveTo>
                  <a:cubicBezTo>
                    <a:pt x="88944" y="103246"/>
                    <a:pt x="83829" y="127823"/>
                    <a:pt x="82550" y="152400"/>
                  </a:cubicBezTo>
                  <a:cubicBezTo>
                    <a:pt x="82550" y="152400"/>
                    <a:pt x="82550" y="152400"/>
                    <a:pt x="124751" y="152400"/>
                  </a:cubicBezTo>
                  <a:cubicBezTo>
                    <a:pt x="126030" y="139465"/>
                    <a:pt x="126030" y="117475"/>
                    <a:pt x="128588" y="94191"/>
                  </a:cubicBezTo>
                  <a:cubicBezTo>
                    <a:pt x="118357" y="91604"/>
                    <a:pt x="108127" y="87724"/>
                    <a:pt x="97896" y="82550"/>
                  </a:cubicBezTo>
                  <a:close/>
                  <a:moveTo>
                    <a:pt x="66675" y="65087"/>
                  </a:moveTo>
                  <a:cubicBezTo>
                    <a:pt x="43296" y="88199"/>
                    <a:pt x="27709" y="119015"/>
                    <a:pt x="23813" y="152400"/>
                  </a:cubicBezTo>
                  <a:cubicBezTo>
                    <a:pt x="23813" y="152400"/>
                    <a:pt x="23813" y="152400"/>
                    <a:pt x="64078" y="152400"/>
                  </a:cubicBezTo>
                  <a:cubicBezTo>
                    <a:pt x="65377" y="124151"/>
                    <a:pt x="71871" y="97187"/>
                    <a:pt x="80963" y="74075"/>
                  </a:cubicBezTo>
                  <a:cubicBezTo>
                    <a:pt x="75767" y="71507"/>
                    <a:pt x="71871" y="68939"/>
                    <a:pt x="66675" y="65087"/>
                  </a:cubicBezTo>
                  <a:close/>
                  <a:moveTo>
                    <a:pt x="231775" y="41275"/>
                  </a:moveTo>
                  <a:cubicBezTo>
                    <a:pt x="235517" y="47512"/>
                    <a:pt x="238012" y="52501"/>
                    <a:pt x="241754" y="58738"/>
                  </a:cubicBezTo>
                  <a:cubicBezTo>
                    <a:pt x="244249" y="56243"/>
                    <a:pt x="246743" y="54996"/>
                    <a:pt x="249238" y="53748"/>
                  </a:cubicBezTo>
                  <a:cubicBezTo>
                    <a:pt x="243001" y="48759"/>
                    <a:pt x="238012" y="45017"/>
                    <a:pt x="231775" y="41275"/>
                  </a:cubicBezTo>
                  <a:close/>
                  <a:moveTo>
                    <a:pt x="98426" y="41275"/>
                  </a:moveTo>
                  <a:cubicBezTo>
                    <a:pt x="92189" y="45017"/>
                    <a:pt x="87200" y="48759"/>
                    <a:pt x="80963" y="53748"/>
                  </a:cubicBezTo>
                  <a:cubicBezTo>
                    <a:pt x="83458" y="54996"/>
                    <a:pt x="85952" y="56243"/>
                    <a:pt x="88447" y="58738"/>
                  </a:cubicBezTo>
                  <a:cubicBezTo>
                    <a:pt x="92189" y="52501"/>
                    <a:pt x="94684" y="47512"/>
                    <a:pt x="98426" y="41275"/>
                  </a:cubicBezTo>
                  <a:close/>
                  <a:moveTo>
                    <a:pt x="188913" y="26987"/>
                  </a:moveTo>
                  <a:cubicBezTo>
                    <a:pt x="193902" y="40288"/>
                    <a:pt x="196397" y="58909"/>
                    <a:pt x="198891" y="76200"/>
                  </a:cubicBezTo>
                  <a:cubicBezTo>
                    <a:pt x="207623" y="74870"/>
                    <a:pt x="216354" y="70879"/>
                    <a:pt x="223838" y="66889"/>
                  </a:cubicBezTo>
                  <a:cubicBezTo>
                    <a:pt x="215107" y="48268"/>
                    <a:pt x="202633" y="34967"/>
                    <a:pt x="188913" y="26987"/>
                  </a:cubicBezTo>
                  <a:close/>
                  <a:moveTo>
                    <a:pt x="141288" y="26987"/>
                  </a:moveTo>
                  <a:cubicBezTo>
                    <a:pt x="126943" y="34967"/>
                    <a:pt x="115207" y="49598"/>
                    <a:pt x="104775" y="68219"/>
                  </a:cubicBezTo>
                  <a:cubicBezTo>
                    <a:pt x="112599" y="70879"/>
                    <a:pt x="121727" y="74870"/>
                    <a:pt x="130856" y="76200"/>
                  </a:cubicBezTo>
                  <a:cubicBezTo>
                    <a:pt x="133464" y="58909"/>
                    <a:pt x="136072" y="40288"/>
                    <a:pt x="141288" y="26987"/>
                  </a:cubicBezTo>
                  <a:close/>
                  <a:moveTo>
                    <a:pt x="163777" y="25400"/>
                  </a:moveTo>
                  <a:cubicBezTo>
                    <a:pt x="158485" y="33153"/>
                    <a:pt x="153194" y="51243"/>
                    <a:pt x="149225" y="79671"/>
                  </a:cubicBezTo>
                  <a:cubicBezTo>
                    <a:pt x="154517" y="79671"/>
                    <a:pt x="159808" y="80963"/>
                    <a:pt x="165100" y="80963"/>
                  </a:cubicBezTo>
                  <a:cubicBezTo>
                    <a:pt x="170392" y="80963"/>
                    <a:pt x="175683" y="79671"/>
                    <a:pt x="180975" y="79671"/>
                  </a:cubicBezTo>
                  <a:cubicBezTo>
                    <a:pt x="177006" y="51243"/>
                    <a:pt x="171714" y="33153"/>
                    <a:pt x="166423" y="25400"/>
                  </a:cubicBezTo>
                  <a:cubicBezTo>
                    <a:pt x="166423" y="25400"/>
                    <a:pt x="165100" y="25400"/>
                    <a:pt x="165100" y="25400"/>
                  </a:cubicBezTo>
                  <a:cubicBezTo>
                    <a:pt x="165100" y="25400"/>
                    <a:pt x="163777" y="25400"/>
                    <a:pt x="163777" y="25400"/>
                  </a:cubicBezTo>
                  <a:close/>
                  <a:moveTo>
                    <a:pt x="165100" y="0"/>
                  </a:moveTo>
                  <a:cubicBezTo>
                    <a:pt x="256679" y="0"/>
                    <a:pt x="330200" y="73874"/>
                    <a:pt x="330200" y="165894"/>
                  </a:cubicBezTo>
                  <a:cubicBezTo>
                    <a:pt x="330200" y="172374"/>
                    <a:pt x="330200" y="177558"/>
                    <a:pt x="328910" y="184039"/>
                  </a:cubicBezTo>
                  <a:cubicBezTo>
                    <a:pt x="318592" y="171078"/>
                    <a:pt x="305693" y="160710"/>
                    <a:pt x="290215" y="152933"/>
                  </a:cubicBezTo>
                  <a:cubicBezTo>
                    <a:pt x="290215" y="152933"/>
                    <a:pt x="290215" y="152933"/>
                    <a:pt x="305693" y="152933"/>
                  </a:cubicBezTo>
                  <a:cubicBezTo>
                    <a:pt x="301824" y="119236"/>
                    <a:pt x="286345" y="88131"/>
                    <a:pt x="263128" y="64802"/>
                  </a:cubicBezTo>
                  <a:cubicBezTo>
                    <a:pt x="257969" y="68690"/>
                    <a:pt x="254099" y="71282"/>
                    <a:pt x="248940" y="73874"/>
                  </a:cubicBezTo>
                  <a:cubicBezTo>
                    <a:pt x="257969" y="94611"/>
                    <a:pt x="263128" y="119236"/>
                    <a:pt x="264418" y="146453"/>
                  </a:cubicBezTo>
                  <a:cubicBezTo>
                    <a:pt x="259259" y="145157"/>
                    <a:pt x="252810" y="143861"/>
                    <a:pt x="247650" y="143861"/>
                  </a:cubicBezTo>
                  <a:cubicBezTo>
                    <a:pt x="246360" y="143861"/>
                    <a:pt x="246360" y="143861"/>
                    <a:pt x="246360" y="143861"/>
                  </a:cubicBezTo>
                  <a:cubicBezTo>
                    <a:pt x="245070" y="121828"/>
                    <a:pt x="239911" y="101091"/>
                    <a:pt x="232172" y="82947"/>
                  </a:cubicBezTo>
                  <a:cubicBezTo>
                    <a:pt x="223143" y="88131"/>
                    <a:pt x="211535" y="92019"/>
                    <a:pt x="201215" y="94611"/>
                  </a:cubicBezTo>
                  <a:cubicBezTo>
                    <a:pt x="203795" y="116644"/>
                    <a:pt x="203795" y="139973"/>
                    <a:pt x="205085" y="152933"/>
                  </a:cubicBezTo>
                  <a:cubicBezTo>
                    <a:pt x="192187" y="159414"/>
                    <a:pt x="180578" y="167190"/>
                    <a:pt x="170259" y="177558"/>
                  </a:cubicBezTo>
                  <a:cubicBezTo>
                    <a:pt x="170259" y="177558"/>
                    <a:pt x="170259" y="177558"/>
                    <a:pt x="143173" y="177558"/>
                  </a:cubicBezTo>
                  <a:cubicBezTo>
                    <a:pt x="144462" y="194407"/>
                    <a:pt x="144462" y="209960"/>
                    <a:pt x="145752" y="222920"/>
                  </a:cubicBezTo>
                  <a:cubicBezTo>
                    <a:pt x="143173" y="231993"/>
                    <a:pt x="141883" y="239769"/>
                    <a:pt x="141883" y="248841"/>
                  </a:cubicBezTo>
                  <a:cubicBezTo>
                    <a:pt x="141883" y="282538"/>
                    <a:pt x="157361" y="311051"/>
                    <a:pt x="180578" y="330492"/>
                  </a:cubicBezTo>
                  <a:cubicBezTo>
                    <a:pt x="175419" y="331788"/>
                    <a:pt x="170259" y="331788"/>
                    <a:pt x="165100" y="331788"/>
                  </a:cubicBezTo>
                  <a:cubicBezTo>
                    <a:pt x="73521" y="331788"/>
                    <a:pt x="0" y="257914"/>
                    <a:pt x="0" y="165894"/>
                  </a:cubicBezTo>
                  <a:cubicBezTo>
                    <a:pt x="0" y="73874"/>
                    <a:pt x="73521" y="0"/>
                    <a:pt x="16510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nvGrpSpPr>
          <p:cNvPr id="21" name="千图PPT彼岸天：ID 8661124库_组合 20"/>
          <p:cNvGrpSpPr/>
          <p:nvPr>
            <p:custDataLst>
              <p:tags r:id="rId4"/>
            </p:custDataLst>
          </p:nvPr>
        </p:nvGrpSpPr>
        <p:grpSpPr>
          <a:xfrm>
            <a:off x="8812119" y="1123950"/>
            <a:ext cx="2494055" cy="3364722"/>
            <a:chOff x="8945643" y="1730628"/>
            <a:chExt cx="2616662" cy="3530129"/>
          </a:xfrm>
        </p:grpSpPr>
        <p:sp>
          <p:nvSpPr>
            <p:cNvPr id="22" name="任意多边形: 形状 21"/>
            <p:cNvSpPr/>
            <p:nvPr/>
          </p:nvSpPr>
          <p:spPr bwMode="auto">
            <a:xfrm>
              <a:off x="8945643" y="4001675"/>
              <a:ext cx="317932" cy="518730"/>
            </a:xfrm>
            <a:custGeom>
              <a:avLst/>
              <a:gdLst>
                <a:gd name="T0" fmla="*/ 152 w 152"/>
                <a:gd name="T1" fmla="*/ 248 h 248"/>
                <a:gd name="T2" fmla="*/ 0 w 152"/>
                <a:gd name="T3" fmla="*/ 139 h 248"/>
                <a:gd name="T4" fmla="*/ 66 w 152"/>
                <a:gd name="T5" fmla="*/ 0 h 248"/>
                <a:gd name="T6" fmla="*/ 152 w 152"/>
                <a:gd name="T7" fmla="*/ 85 h 248"/>
                <a:gd name="T8" fmla="*/ 152 w 152"/>
                <a:gd name="T9" fmla="*/ 248 h 248"/>
              </a:gdLst>
              <a:ahLst/>
              <a:cxnLst>
                <a:cxn ang="0">
                  <a:pos x="T0" y="T1"/>
                </a:cxn>
                <a:cxn ang="0">
                  <a:pos x="T2" y="T3"/>
                </a:cxn>
                <a:cxn ang="0">
                  <a:pos x="T4" y="T5"/>
                </a:cxn>
                <a:cxn ang="0">
                  <a:pos x="T6" y="T7"/>
                </a:cxn>
                <a:cxn ang="0">
                  <a:pos x="T8" y="T9"/>
                </a:cxn>
              </a:cxnLst>
              <a:rect l="0" t="0" r="r" b="b"/>
              <a:pathLst>
                <a:path w="152" h="248">
                  <a:moveTo>
                    <a:pt x="152" y="248"/>
                  </a:moveTo>
                  <a:lnTo>
                    <a:pt x="0" y="139"/>
                  </a:lnTo>
                  <a:lnTo>
                    <a:pt x="66" y="0"/>
                  </a:lnTo>
                  <a:lnTo>
                    <a:pt x="152" y="85"/>
                  </a:lnTo>
                  <a:lnTo>
                    <a:pt x="152" y="248"/>
                  </a:lnTo>
                  <a:close/>
                </a:path>
              </a:pathLst>
            </a:custGeom>
            <a:solidFill>
              <a:schemeClr val="tx2">
                <a:lumMod val="75000"/>
              </a:schemeClr>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3" name="任意多边形: 形状 22"/>
            <p:cNvSpPr/>
            <p:nvPr/>
          </p:nvSpPr>
          <p:spPr bwMode="auto">
            <a:xfrm>
              <a:off x="11244373" y="4001675"/>
              <a:ext cx="317932" cy="518730"/>
            </a:xfrm>
            <a:custGeom>
              <a:avLst/>
              <a:gdLst>
                <a:gd name="T0" fmla="*/ 0 w 152"/>
                <a:gd name="T1" fmla="*/ 248 h 248"/>
                <a:gd name="T2" fmla="*/ 152 w 152"/>
                <a:gd name="T3" fmla="*/ 139 h 248"/>
                <a:gd name="T4" fmla="*/ 86 w 152"/>
                <a:gd name="T5" fmla="*/ 0 h 248"/>
                <a:gd name="T6" fmla="*/ 0 w 152"/>
                <a:gd name="T7" fmla="*/ 85 h 248"/>
                <a:gd name="T8" fmla="*/ 0 w 152"/>
                <a:gd name="T9" fmla="*/ 248 h 248"/>
              </a:gdLst>
              <a:ahLst/>
              <a:cxnLst>
                <a:cxn ang="0">
                  <a:pos x="T0" y="T1"/>
                </a:cxn>
                <a:cxn ang="0">
                  <a:pos x="T2" y="T3"/>
                </a:cxn>
                <a:cxn ang="0">
                  <a:pos x="T4" y="T5"/>
                </a:cxn>
                <a:cxn ang="0">
                  <a:pos x="T6" y="T7"/>
                </a:cxn>
                <a:cxn ang="0">
                  <a:pos x="T8" y="T9"/>
                </a:cxn>
              </a:cxnLst>
              <a:rect l="0" t="0" r="r" b="b"/>
              <a:pathLst>
                <a:path w="152" h="248">
                  <a:moveTo>
                    <a:pt x="0" y="248"/>
                  </a:moveTo>
                  <a:lnTo>
                    <a:pt x="152" y="139"/>
                  </a:lnTo>
                  <a:lnTo>
                    <a:pt x="86" y="0"/>
                  </a:lnTo>
                  <a:lnTo>
                    <a:pt x="0" y="85"/>
                  </a:lnTo>
                  <a:lnTo>
                    <a:pt x="0" y="248"/>
                  </a:lnTo>
                  <a:close/>
                </a:path>
              </a:pathLst>
            </a:custGeom>
            <a:solidFill>
              <a:schemeClr val="tx2">
                <a:lumMod val="75000"/>
              </a:schemeClr>
            </a:solidFill>
            <a:ln>
              <a:noFill/>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4" name="梯形 23"/>
            <p:cNvSpPr/>
            <p:nvPr/>
          </p:nvSpPr>
          <p:spPr>
            <a:xfrm>
              <a:off x="9043877" y="2132136"/>
              <a:ext cx="2420192" cy="3128621"/>
            </a:xfrm>
            <a:prstGeom prst="trapezoid">
              <a:avLst/>
            </a:prstGeom>
            <a:solidFill>
              <a:schemeClr val="accent4"/>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6" name="椭圆 25"/>
            <p:cNvSpPr/>
            <p:nvPr/>
          </p:nvSpPr>
          <p:spPr>
            <a:xfrm>
              <a:off x="9479973" y="1730628"/>
              <a:ext cx="1548000" cy="1548000"/>
            </a:xfrm>
            <a:prstGeom prst="ellipse">
              <a:avLst/>
            </a:prstGeom>
            <a:solidFill>
              <a:schemeClr val="bg1"/>
            </a:solidFill>
            <a:ln>
              <a:noFill/>
            </a:ln>
            <a:effectLst>
              <a:outerShdw dist="63500" dir="5400000" algn="t"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7" name="矩形 26"/>
            <p:cNvSpPr/>
            <p:nvPr/>
          </p:nvSpPr>
          <p:spPr bwMode="auto">
            <a:xfrm>
              <a:off x="8945643" y="3807150"/>
              <a:ext cx="2612478" cy="485264"/>
            </a:xfrm>
            <a:prstGeom prst="rect">
              <a:avLst/>
            </a:prstGeom>
            <a:solidFill>
              <a:schemeClr val="bg1"/>
            </a:solidFill>
            <a:ln>
              <a:solidFill>
                <a:schemeClr val="bg1">
                  <a:lumMod val="85000"/>
                </a:schemeClr>
              </a:solidFill>
            </a:ln>
          </p:spPr>
          <p:txBody>
            <a:bodyPr vert="horz" wrap="none" lIns="91440" tIns="45720" rIns="91440" bIns="45720" anchor="ctr" anchorCtr="0" compatLnSpc="1">
              <a:normAutofit/>
            </a:bodyPr>
            <a:lstStyle/>
            <a:p>
              <a:pPr algn="ctr"/>
              <a:r>
                <a:rPr lang="zh-CN" altLang="en-US" b="1" dirty="0">
                  <a:latin typeface="Noto Sans S Chinese DemiLight" panose="020B0400000000000000" pitchFamily="34" charset="-122"/>
                  <a:ea typeface="Noto Sans S Chinese DemiLight" panose="020B0400000000000000" pitchFamily="34" charset="-122"/>
                </a:rPr>
                <a:t>输入标题文本</a:t>
              </a:r>
              <a:endParaRPr lang="zh-CN" altLang="en-US" b="1" dirty="0">
                <a:latin typeface="Noto Sans S Chinese DemiLight" panose="020B0400000000000000" pitchFamily="34" charset="-122"/>
                <a:ea typeface="Noto Sans S Chinese DemiLight" panose="020B0400000000000000" pitchFamily="34" charset="-122"/>
              </a:endParaRPr>
            </a:p>
          </p:txBody>
        </p:sp>
        <p:sp>
          <p:nvSpPr>
            <p:cNvPr id="28" name="任意多边形: 形状 27"/>
            <p:cNvSpPr/>
            <p:nvPr/>
          </p:nvSpPr>
          <p:spPr>
            <a:xfrm>
              <a:off x="9978584" y="2337470"/>
              <a:ext cx="550777" cy="553426"/>
            </a:xfrm>
            <a:custGeom>
              <a:avLst/>
              <a:gdLst>
                <a:gd name="connsiteX0" fmla="*/ 88447 w 330200"/>
                <a:gd name="connsiteY0" fmla="*/ 273050 h 331788"/>
                <a:gd name="connsiteX1" fmla="*/ 80963 w 330200"/>
                <a:gd name="connsiteY1" fmla="*/ 278423 h 331788"/>
                <a:gd name="connsiteX2" fmla="*/ 98426 w 330200"/>
                <a:gd name="connsiteY2" fmla="*/ 290513 h 331788"/>
                <a:gd name="connsiteX3" fmla="*/ 88447 w 330200"/>
                <a:gd name="connsiteY3" fmla="*/ 273050 h 331788"/>
                <a:gd name="connsiteX4" fmla="*/ 130856 w 330200"/>
                <a:gd name="connsiteY4" fmla="*/ 257175 h 331788"/>
                <a:gd name="connsiteX5" fmla="*/ 104775 w 330200"/>
                <a:gd name="connsiteY5" fmla="*/ 264898 h 331788"/>
                <a:gd name="connsiteX6" fmla="*/ 141288 w 330200"/>
                <a:gd name="connsiteY6" fmla="*/ 304800 h 331788"/>
                <a:gd name="connsiteX7" fmla="*/ 130856 w 330200"/>
                <a:gd name="connsiteY7" fmla="*/ 257175 h 331788"/>
                <a:gd name="connsiteX8" fmla="*/ 239255 w 330200"/>
                <a:gd name="connsiteY8" fmla="*/ 180975 h 331788"/>
                <a:gd name="connsiteX9" fmla="*/ 239255 w 330200"/>
                <a:gd name="connsiteY9" fmla="*/ 196465 h 331788"/>
                <a:gd name="connsiteX10" fmla="*/ 210842 w 330200"/>
                <a:gd name="connsiteY10" fmla="*/ 227443 h 331788"/>
                <a:gd name="connsiteX11" fmla="*/ 241838 w 330200"/>
                <a:gd name="connsiteY11" fmla="*/ 258422 h 331788"/>
                <a:gd name="connsiteX12" fmla="*/ 259920 w 330200"/>
                <a:gd name="connsiteY12" fmla="*/ 272620 h 331788"/>
                <a:gd name="connsiteX13" fmla="*/ 243130 w 330200"/>
                <a:gd name="connsiteY13" fmla="*/ 282947 h 331788"/>
                <a:gd name="connsiteX14" fmla="*/ 214716 w 330200"/>
                <a:gd name="connsiteY14" fmla="*/ 275202 h 331788"/>
                <a:gd name="connsiteX15" fmla="*/ 209550 w 330200"/>
                <a:gd name="connsiteY15" fmla="*/ 295854 h 331788"/>
                <a:gd name="connsiteX16" fmla="*/ 239255 w 330200"/>
                <a:gd name="connsiteY16" fmla="*/ 302308 h 331788"/>
                <a:gd name="connsiteX17" fmla="*/ 239255 w 330200"/>
                <a:gd name="connsiteY17" fmla="*/ 319088 h 331788"/>
                <a:gd name="connsiteX18" fmla="*/ 254754 w 330200"/>
                <a:gd name="connsiteY18" fmla="*/ 319088 h 331788"/>
                <a:gd name="connsiteX19" fmla="*/ 254754 w 330200"/>
                <a:gd name="connsiteY19" fmla="*/ 301017 h 331788"/>
                <a:gd name="connsiteX20" fmla="*/ 285750 w 330200"/>
                <a:gd name="connsiteY20" fmla="*/ 270039 h 331788"/>
                <a:gd name="connsiteX21" fmla="*/ 257337 w 330200"/>
                <a:gd name="connsiteY21" fmla="*/ 239060 h 331788"/>
                <a:gd name="connsiteX22" fmla="*/ 236672 w 330200"/>
                <a:gd name="connsiteY22" fmla="*/ 224862 h 331788"/>
                <a:gd name="connsiteX23" fmla="*/ 250879 w 330200"/>
                <a:gd name="connsiteY23" fmla="*/ 214535 h 331788"/>
                <a:gd name="connsiteX24" fmla="*/ 275418 w 330200"/>
                <a:gd name="connsiteY24" fmla="*/ 220989 h 331788"/>
                <a:gd name="connsiteX25" fmla="*/ 280584 w 330200"/>
                <a:gd name="connsiteY25" fmla="*/ 201628 h 331788"/>
                <a:gd name="connsiteX26" fmla="*/ 256045 w 330200"/>
                <a:gd name="connsiteY26" fmla="*/ 196465 h 331788"/>
                <a:gd name="connsiteX27" fmla="*/ 256045 w 330200"/>
                <a:gd name="connsiteY27" fmla="*/ 180975 h 331788"/>
                <a:gd name="connsiteX28" fmla="*/ 239255 w 330200"/>
                <a:gd name="connsiteY28" fmla="*/ 180975 h 331788"/>
                <a:gd name="connsiteX29" fmla="*/ 82550 w 330200"/>
                <a:gd name="connsiteY29" fmla="*/ 177800 h 331788"/>
                <a:gd name="connsiteX30" fmla="*/ 97896 w 330200"/>
                <a:gd name="connsiteY30" fmla="*/ 249238 h 331788"/>
                <a:gd name="connsiteX31" fmla="*/ 128588 w 330200"/>
                <a:gd name="connsiteY31" fmla="*/ 237548 h 331788"/>
                <a:gd name="connsiteX32" fmla="*/ 124751 w 330200"/>
                <a:gd name="connsiteY32" fmla="*/ 177800 h 331788"/>
                <a:gd name="connsiteX33" fmla="*/ 82550 w 330200"/>
                <a:gd name="connsiteY33" fmla="*/ 177800 h 331788"/>
                <a:gd name="connsiteX34" fmla="*/ 23813 w 330200"/>
                <a:gd name="connsiteY34" fmla="*/ 177800 h 331788"/>
                <a:gd name="connsiteX35" fmla="*/ 66675 w 330200"/>
                <a:gd name="connsiteY35" fmla="*/ 266700 h 331788"/>
                <a:gd name="connsiteX36" fmla="*/ 80963 w 330200"/>
                <a:gd name="connsiteY36" fmla="*/ 256393 h 331788"/>
                <a:gd name="connsiteX37" fmla="*/ 64078 w 330200"/>
                <a:gd name="connsiteY37" fmla="*/ 177800 h 331788"/>
                <a:gd name="connsiteX38" fmla="*/ 23813 w 330200"/>
                <a:gd name="connsiteY38" fmla="*/ 177800 h 331788"/>
                <a:gd name="connsiteX39" fmla="*/ 247650 w 330200"/>
                <a:gd name="connsiteY39" fmla="*/ 166687 h 331788"/>
                <a:gd name="connsiteX40" fmla="*/ 330200 w 330200"/>
                <a:gd name="connsiteY40" fmla="*/ 249237 h 331788"/>
                <a:gd name="connsiteX41" fmla="*/ 247650 w 330200"/>
                <a:gd name="connsiteY41" fmla="*/ 331787 h 331788"/>
                <a:gd name="connsiteX42" fmla="*/ 165100 w 330200"/>
                <a:gd name="connsiteY42" fmla="*/ 249237 h 331788"/>
                <a:gd name="connsiteX43" fmla="*/ 247650 w 330200"/>
                <a:gd name="connsiteY43" fmla="*/ 166687 h 331788"/>
                <a:gd name="connsiteX44" fmla="*/ 146797 w 330200"/>
                <a:gd name="connsiteY44" fmla="*/ 96837 h 331788"/>
                <a:gd name="connsiteX45" fmla="*/ 142875 w 330200"/>
                <a:gd name="connsiteY45" fmla="*/ 152400 h 331788"/>
                <a:gd name="connsiteX46" fmla="*/ 187325 w 330200"/>
                <a:gd name="connsiteY46" fmla="*/ 152400 h 331788"/>
                <a:gd name="connsiteX47" fmla="*/ 183403 w 330200"/>
                <a:gd name="connsiteY47" fmla="*/ 96837 h 331788"/>
                <a:gd name="connsiteX48" fmla="*/ 165100 w 330200"/>
                <a:gd name="connsiteY48" fmla="*/ 98129 h 331788"/>
                <a:gd name="connsiteX49" fmla="*/ 146797 w 330200"/>
                <a:gd name="connsiteY49" fmla="*/ 96837 h 331788"/>
                <a:gd name="connsiteX50" fmla="*/ 97896 w 330200"/>
                <a:gd name="connsiteY50" fmla="*/ 82550 h 331788"/>
                <a:gd name="connsiteX51" fmla="*/ 82550 w 330200"/>
                <a:gd name="connsiteY51" fmla="*/ 152400 h 331788"/>
                <a:gd name="connsiteX52" fmla="*/ 124751 w 330200"/>
                <a:gd name="connsiteY52" fmla="*/ 152400 h 331788"/>
                <a:gd name="connsiteX53" fmla="*/ 128588 w 330200"/>
                <a:gd name="connsiteY53" fmla="*/ 94191 h 331788"/>
                <a:gd name="connsiteX54" fmla="*/ 97896 w 330200"/>
                <a:gd name="connsiteY54" fmla="*/ 82550 h 331788"/>
                <a:gd name="connsiteX55" fmla="*/ 66675 w 330200"/>
                <a:gd name="connsiteY55" fmla="*/ 65087 h 331788"/>
                <a:gd name="connsiteX56" fmla="*/ 23813 w 330200"/>
                <a:gd name="connsiteY56" fmla="*/ 152400 h 331788"/>
                <a:gd name="connsiteX57" fmla="*/ 64078 w 330200"/>
                <a:gd name="connsiteY57" fmla="*/ 152400 h 331788"/>
                <a:gd name="connsiteX58" fmla="*/ 80963 w 330200"/>
                <a:gd name="connsiteY58" fmla="*/ 74075 h 331788"/>
                <a:gd name="connsiteX59" fmla="*/ 66675 w 330200"/>
                <a:gd name="connsiteY59" fmla="*/ 65087 h 331788"/>
                <a:gd name="connsiteX60" fmla="*/ 231775 w 330200"/>
                <a:gd name="connsiteY60" fmla="*/ 41275 h 331788"/>
                <a:gd name="connsiteX61" fmla="*/ 241754 w 330200"/>
                <a:gd name="connsiteY61" fmla="*/ 58738 h 331788"/>
                <a:gd name="connsiteX62" fmla="*/ 249238 w 330200"/>
                <a:gd name="connsiteY62" fmla="*/ 53748 h 331788"/>
                <a:gd name="connsiteX63" fmla="*/ 231775 w 330200"/>
                <a:gd name="connsiteY63" fmla="*/ 41275 h 331788"/>
                <a:gd name="connsiteX64" fmla="*/ 98426 w 330200"/>
                <a:gd name="connsiteY64" fmla="*/ 41275 h 331788"/>
                <a:gd name="connsiteX65" fmla="*/ 80963 w 330200"/>
                <a:gd name="connsiteY65" fmla="*/ 53748 h 331788"/>
                <a:gd name="connsiteX66" fmla="*/ 88447 w 330200"/>
                <a:gd name="connsiteY66" fmla="*/ 58738 h 331788"/>
                <a:gd name="connsiteX67" fmla="*/ 98426 w 330200"/>
                <a:gd name="connsiteY67" fmla="*/ 41275 h 331788"/>
                <a:gd name="connsiteX68" fmla="*/ 188913 w 330200"/>
                <a:gd name="connsiteY68" fmla="*/ 26987 h 331788"/>
                <a:gd name="connsiteX69" fmla="*/ 198891 w 330200"/>
                <a:gd name="connsiteY69" fmla="*/ 76200 h 331788"/>
                <a:gd name="connsiteX70" fmla="*/ 223838 w 330200"/>
                <a:gd name="connsiteY70" fmla="*/ 66889 h 331788"/>
                <a:gd name="connsiteX71" fmla="*/ 188913 w 330200"/>
                <a:gd name="connsiteY71" fmla="*/ 26987 h 331788"/>
                <a:gd name="connsiteX72" fmla="*/ 141288 w 330200"/>
                <a:gd name="connsiteY72" fmla="*/ 26987 h 331788"/>
                <a:gd name="connsiteX73" fmla="*/ 104775 w 330200"/>
                <a:gd name="connsiteY73" fmla="*/ 68219 h 331788"/>
                <a:gd name="connsiteX74" fmla="*/ 130856 w 330200"/>
                <a:gd name="connsiteY74" fmla="*/ 76200 h 331788"/>
                <a:gd name="connsiteX75" fmla="*/ 141288 w 330200"/>
                <a:gd name="connsiteY75" fmla="*/ 26987 h 331788"/>
                <a:gd name="connsiteX76" fmla="*/ 163777 w 330200"/>
                <a:gd name="connsiteY76" fmla="*/ 25400 h 331788"/>
                <a:gd name="connsiteX77" fmla="*/ 149225 w 330200"/>
                <a:gd name="connsiteY77" fmla="*/ 79671 h 331788"/>
                <a:gd name="connsiteX78" fmla="*/ 165100 w 330200"/>
                <a:gd name="connsiteY78" fmla="*/ 80963 h 331788"/>
                <a:gd name="connsiteX79" fmla="*/ 180975 w 330200"/>
                <a:gd name="connsiteY79" fmla="*/ 79671 h 331788"/>
                <a:gd name="connsiteX80" fmla="*/ 166423 w 330200"/>
                <a:gd name="connsiteY80" fmla="*/ 25400 h 331788"/>
                <a:gd name="connsiteX81" fmla="*/ 165100 w 330200"/>
                <a:gd name="connsiteY81" fmla="*/ 25400 h 331788"/>
                <a:gd name="connsiteX82" fmla="*/ 163777 w 330200"/>
                <a:gd name="connsiteY82" fmla="*/ 25400 h 331788"/>
                <a:gd name="connsiteX83" fmla="*/ 165100 w 330200"/>
                <a:gd name="connsiteY83" fmla="*/ 0 h 331788"/>
                <a:gd name="connsiteX84" fmla="*/ 330200 w 330200"/>
                <a:gd name="connsiteY84" fmla="*/ 165894 h 331788"/>
                <a:gd name="connsiteX85" fmla="*/ 328910 w 330200"/>
                <a:gd name="connsiteY85" fmla="*/ 184039 h 331788"/>
                <a:gd name="connsiteX86" fmla="*/ 290215 w 330200"/>
                <a:gd name="connsiteY86" fmla="*/ 152933 h 331788"/>
                <a:gd name="connsiteX87" fmla="*/ 305693 w 330200"/>
                <a:gd name="connsiteY87" fmla="*/ 152933 h 331788"/>
                <a:gd name="connsiteX88" fmla="*/ 263128 w 330200"/>
                <a:gd name="connsiteY88" fmla="*/ 64802 h 331788"/>
                <a:gd name="connsiteX89" fmla="*/ 248940 w 330200"/>
                <a:gd name="connsiteY89" fmla="*/ 73874 h 331788"/>
                <a:gd name="connsiteX90" fmla="*/ 264418 w 330200"/>
                <a:gd name="connsiteY90" fmla="*/ 146453 h 331788"/>
                <a:gd name="connsiteX91" fmla="*/ 247650 w 330200"/>
                <a:gd name="connsiteY91" fmla="*/ 143861 h 331788"/>
                <a:gd name="connsiteX92" fmla="*/ 246360 w 330200"/>
                <a:gd name="connsiteY92" fmla="*/ 143861 h 331788"/>
                <a:gd name="connsiteX93" fmla="*/ 232172 w 330200"/>
                <a:gd name="connsiteY93" fmla="*/ 82947 h 331788"/>
                <a:gd name="connsiteX94" fmla="*/ 201215 w 330200"/>
                <a:gd name="connsiteY94" fmla="*/ 94611 h 331788"/>
                <a:gd name="connsiteX95" fmla="*/ 205085 w 330200"/>
                <a:gd name="connsiteY95" fmla="*/ 152933 h 331788"/>
                <a:gd name="connsiteX96" fmla="*/ 170259 w 330200"/>
                <a:gd name="connsiteY96" fmla="*/ 177558 h 331788"/>
                <a:gd name="connsiteX97" fmla="*/ 143173 w 330200"/>
                <a:gd name="connsiteY97" fmla="*/ 177558 h 331788"/>
                <a:gd name="connsiteX98" fmla="*/ 145752 w 330200"/>
                <a:gd name="connsiteY98" fmla="*/ 222920 h 331788"/>
                <a:gd name="connsiteX99" fmla="*/ 141883 w 330200"/>
                <a:gd name="connsiteY99" fmla="*/ 248841 h 331788"/>
                <a:gd name="connsiteX100" fmla="*/ 180578 w 330200"/>
                <a:gd name="connsiteY100" fmla="*/ 330492 h 331788"/>
                <a:gd name="connsiteX101" fmla="*/ 165100 w 330200"/>
                <a:gd name="connsiteY101" fmla="*/ 331788 h 331788"/>
                <a:gd name="connsiteX102" fmla="*/ 0 w 330200"/>
                <a:gd name="connsiteY102" fmla="*/ 165894 h 331788"/>
                <a:gd name="connsiteX103" fmla="*/ 165100 w 330200"/>
                <a:gd name="connsiteY103"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0200" h="331788">
                  <a:moveTo>
                    <a:pt x="88447" y="273050"/>
                  </a:moveTo>
                  <a:cubicBezTo>
                    <a:pt x="85952" y="275737"/>
                    <a:pt x="83458" y="277080"/>
                    <a:pt x="80963" y="278423"/>
                  </a:cubicBezTo>
                  <a:cubicBezTo>
                    <a:pt x="87200" y="283797"/>
                    <a:pt x="92189" y="287827"/>
                    <a:pt x="98426" y="290513"/>
                  </a:cubicBezTo>
                  <a:cubicBezTo>
                    <a:pt x="94684" y="285140"/>
                    <a:pt x="92189" y="279767"/>
                    <a:pt x="88447" y="273050"/>
                  </a:cubicBezTo>
                  <a:close/>
                  <a:moveTo>
                    <a:pt x="130856" y="257175"/>
                  </a:moveTo>
                  <a:cubicBezTo>
                    <a:pt x="121727" y="258462"/>
                    <a:pt x="112599" y="262324"/>
                    <a:pt x="104775" y="264898"/>
                  </a:cubicBezTo>
                  <a:cubicBezTo>
                    <a:pt x="115207" y="282918"/>
                    <a:pt x="126943" y="297077"/>
                    <a:pt x="141288" y="304800"/>
                  </a:cubicBezTo>
                  <a:cubicBezTo>
                    <a:pt x="136072" y="290641"/>
                    <a:pt x="133464" y="273908"/>
                    <a:pt x="130856" y="257175"/>
                  </a:cubicBezTo>
                  <a:close/>
                  <a:moveTo>
                    <a:pt x="239255" y="180975"/>
                  </a:moveTo>
                  <a:cubicBezTo>
                    <a:pt x="239255" y="180975"/>
                    <a:pt x="239255" y="180975"/>
                    <a:pt x="239255" y="196465"/>
                  </a:cubicBezTo>
                  <a:cubicBezTo>
                    <a:pt x="221174" y="200337"/>
                    <a:pt x="210842" y="211954"/>
                    <a:pt x="210842" y="227443"/>
                  </a:cubicBezTo>
                  <a:cubicBezTo>
                    <a:pt x="210842" y="242932"/>
                    <a:pt x="223757" y="251968"/>
                    <a:pt x="241838" y="258422"/>
                  </a:cubicBezTo>
                  <a:cubicBezTo>
                    <a:pt x="253462" y="262294"/>
                    <a:pt x="259920" y="266166"/>
                    <a:pt x="259920" y="272620"/>
                  </a:cubicBezTo>
                  <a:cubicBezTo>
                    <a:pt x="259920" y="279074"/>
                    <a:pt x="252170" y="282947"/>
                    <a:pt x="243130" y="282947"/>
                  </a:cubicBezTo>
                  <a:cubicBezTo>
                    <a:pt x="232798" y="282947"/>
                    <a:pt x="222465" y="279074"/>
                    <a:pt x="214716" y="275202"/>
                  </a:cubicBezTo>
                  <a:cubicBezTo>
                    <a:pt x="214716" y="275202"/>
                    <a:pt x="214716" y="275202"/>
                    <a:pt x="209550" y="295854"/>
                  </a:cubicBezTo>
                  <a:cubicBezTo>
                    <a:pt x="216008" y="299727"/>
                    <a:pt x="227631" y="302308"/>
                    <a:pt x="239255" y="302308"/>
                  </a:cubicBezTo>
                  <a:cubicBezTo>
                    <a:pt x="239255" y="302308"/>
                    <a:pt x="239255" y="302308"/>
                    <a:pt x="239255" y="319088"/>
                  </a:cubicBezTo>
                  <a:cubicBezTo>
                    <a:pt x="239255" y="319088"/>
                    <a:pt x="239255" y="319088"/>
                    <a:pt x="254754" y="319088"/>
                  </a:cubicBezTo>
                  <a:cubicBezTo>
                    <a:pt x="254754" y="319088"/>
                    <a:pt x="254754" y="319088"/>
                    <a:pt x="254754" y="301017"/>
                  </a:cubicBezTo>
                  <a:cubicBezTo>
                    <a:pt x="274126" y="298436"/>
                    <a:pt x="285750" y="285528"/>
                    <a:pt x="285750" y="270039"/>
                  </a:cubicBezTo>
                  <a:cubicBezTo>
                    <a:pt x="285750" y="254549"/>
                    <a:pt x="276709" y="245514"/>
                    <a:pt x="257337" y="239060"/>
                  </a:cubicBezTo>
                  <a:cubicBezTo>
                    <a:pt x="243130" y="233897"/>
                    <a:pt x="236672" y="230025"/>
                    <a:pt x="236672" y="224862"/>
                  </a:cubicBezTo>
                  <a:cubicBezTo>
                    <a:pt x="236672" y="219699"/>
                    <a:pt x="240547" y="214535"/>
                    <a:pt x="250879" y="214535"/>
                  </a:cubicBezTo>
                  <a:cubicBezTo>
                    <a:pt x="263794" y="214535"/>
                    <a:pt x="271543" y="218408"/>
                    <a:pt x="275418" y="220989"/>
                  </a:cubicBezTo>
                  <a:cubicBezTo>
                    <a:pt x="275418" y="220989"/>
                    <a:pt x="275418" y="220989"/>
                    <a:pt x="280584" y="201628"/>
                  </a:cubicBezTo>
                  <a:cubicBezTo>
                    <a:pt x="275418" y="199046"/>
                    <a:pt x="267669" y="196465"/>
                    <a:pt x="256045" y="196465"/>
                  </a:cubicBezTo>
                  <a:cubicBezTo>
                    <a:pt x="256045" y="196465"/>
                    <a:pt x="256045" y="196465"/>
                    <a:pt x="256045" y="180975"/>
                  </a:cubicBezTo>
                  <a:cubicBezTo>
                    <a:pt x="256045" y="180975"/>
                    <a:pt x="256045" y="180975"/>
                    <a:pt x="239255" y="180975"/>
                  </a:cubicBezTo>
                  <a:close/>
                  <a:moveTo>
                    <a:pt x="82550" y="177800"/>
                  </a:moveTo>
                  <a:cubicBezTo>
                    <a:pt x="83829" y="203778"/>
                    <a:pt x="88944" y="228456"/>
                    <a:pt x="97896" y="249238"/>
                  </a:cubicBezTo>
                  <a:cubicBezTo>
                    <a:pt x="108127" y="244043"/>
                    <a:pt x="118357" y="240146"/>
                    <a:pt x="128588" y="237548"/>
                  </a:cubicBezTo>
                  <a:cubicBezTo>
                    <a:pt x="126030" y="214169"/>
                    <a:pt x="126030" y="192088"/>
                    <a:pt x="124751" y="177800"/>
                  </a:cubicBezTo>
                  <a:cubicBezTo>
                    <a:pt x="124751" y="177800"/>
                    <a:pt x="124751" y="177800"/>
                    <a:pt x="82550" y="177800"/>
                  </a:cubicBezTo>
                  <a:close/>
                  <a:moveTo>
                    <a:pt x="23813" y="177800"/>
                  </a:moveTo>
                  <a:cubicBezTo>
                    <a:pt x="27709" y="212587"/>
                    <a:pt x="43296" y="243509"/>
                    <a:pt x="66675" y="266700"/>
                  </a:cubicBezTo>
                  <a:cubicBezTo>
                    <a:pt x="71871" y="262835"/>
                    <a:pt x="75767" y="260258"/>
                    <a:pt x="80963" y="256393"/>
                  </a:cubicBezTo>
                  <a:cubicBezTo>
                    <a:pt x="71871" y="234490"/>
                    <a:pt x="65377" y="207434"/>
                    <a:pt x="64078" y="177800"/>
                  </a:cubicBezTo>
                  <a:cubicBezTo>
                    <a:pt x="64078" y="177800"/>
                    <a:pt x="64078" y="177800"/>
                    <a:pt x="23813" y="177800"/>
                  </a:cubicBezTo>
                  <a:close/>
                  <a:moveTo>
                    <a:pt x="247650" y="166687"/>
                  </a:moveTo>
                  <a:cubicBezTo>
                    <a:pt x="293241" y="166687"/>
                    <a:pt x="330200" y="203646"/>
                    <a:pt x="330200" y="249237"/>
                  </a:cubicBezTo>
                  <a:cubicBezTo>
                    <a:pt x="330200" y="294828"/>
                    <a:pt x="293241" y="331787"/>
                    <a:pt x="247650" y="331787"/>
                  </a:cubicBezTo>
                  <a:cubicBezTo>
                    <a:pt x="202059" y="331787"/>
                    <a:pt x="165100" y="294828"/>
                    <a:pt x="165100" y="249237"/>
                  </a:cubicBezTo>
                  <a:cubicBezTo>
                    <a:pt x="165100" y="203646"/>
                    <a:pt x="202059" y="166687"/>
                    <a:pt x="247650" y="166687"/>
                  </a:cubicBezTo>
                  <a:close/>
                  <a:moveTo>
                    <a:pt x="146797" y="96837"/>
                  </a:moveTo>
                  <a:cubicBezTo>
                    <a:pt x="145490" y="113635"/>
                    <a:pt x="144182" y="131725"/>
                    <a:pt x="142875" y="152400"/>
                  </a:cubicBezTo>
                  <a:cubicBezTo>
                    <a:pt x="142875" y="152400"/>
                    <a:pt x="142875" y="152400"/>
                    <a:pt x="187325" y="152400"/>
                  </a:cubicBezTo>
                  <a:cubicBezTo>
                    <a:pt x="186018" y="131725"/>
                    <a:pt x="184710" y="113635"/>
                    <a:pt x="183403" y="96837"/>
                  </a:cubicBezTo>
                  <a:cubicBezTo>
                    <a:pt x="176866" y="96837"/>
                    <a:pt x="171637" y="98129"/>
                    <a:pt x="165100" y="98129"/>
                  </a:cubicBezTo>
                  <a:cubicBezTo>
                    <a:pt x="158563" y="98129"/>
                    <a:pt x="153334" y="96837"/>
                    <a:pt x="146797" y="96837"/>
                  </a:cubicBezTo>
                  <a:close/>
                  <a:moveTo>
                    <a:pt x="97896" y="82550"/>
                  </a:moveTo>
                  <a:cubicBezTo>
                    <a:pt x="88944" y="103246"/>
                    <a:pt x="83829" y="127823"/>
                    <a:pt x="82550" y="152400"/>
                  </a:cubicBezTo>
                  <a:cubicBezTo>
                    <a:pt x="82550" y="152400"/>
                    <a:pt x="82550" y="152400"/>
                    <a:pt x="124751" y="152400"/>
                  </a:cubicBezTo>
                  <a:cubicBezTo>
                    <a:pt x="126030" y="139465"/>
                    <a:pt x="126030" y="117475"/>
                    <a:pt x="128588" y="94191"/>
                  </a:cubicBezTo>
                  <a:cubicBezTo>
                    <a:pt x="118357" y="91604"/>
                    <a:pt x="108127" y="87724"/>
                    <a:pt x="97896" y="82550"/>
                  </a:cubicBezTo>
                  <a:close/>
                  <a:moveTo>
                    <a:pt x="66675" y="65087"/>
                  </a:moveTo>
                  <a:cubicBezTo>
                    <a:pt x="43296" y="88199"/>
                    <a:pt x="27709" y="119015"/>
                    <a:pt x="23813" y="152400"/>
                  </a:cubicBezTo>
                  <a:cubicBezTo>
                    <a:pt x="23813" y="152400"/>
                    <a:pt x="23813" y="152400"/>
                    <a:pt x="64078" y="152400"/>
                  </a:cubicBezTo>
                  <a:cubicBezTo>
                    <a:pt x="65377" y="124151"/>
                    <a:pt x="71871" y="97187"/>
                    <a:pt x="80963" y="74075"/>
                  </a:cubicBezTo>
                  <a:cubicBezTo>
                    <a:pt x="75767" y="71507"/>
                    <a:pt x="71871" y="68939"/>
                    <a:pt x="66675" y="65087"/>
                  </a:cubicBezTo>
                  <a:close/>
                  <a:moveTo>
                    <a:pt x="231775" y="41275"/>
                  </a:moveTo>
                  <a:cubicBezTo>
                    <a:pt x="235517" y="47512"/>
                    <a:pt x="238012" y="52501"/>
                    <a:pt x="241754" y="58738"/>
                  </a:cubicBezTo>
                  <a:cubicBezTo>
                    <a:pt x="244249" y="56243"/>
                    <a:pt x="246743" y="54996"/>
                    <a:pt x="249238" y="53748"/>
                  </a:cubicBezTo>
                  <a:cubicBezTo>
                    <a:pt x="243001" y="48759"/>
                    <a:pt x="238012" y="45017"/>
                    <a:pt x="231775" y="41275"/>
                  </a:cubicBezTo>
                  <a:close/>
                  <a:moveTo>
                    <a:pt x="98426" y="41275"/>
                  </a:moveTo>
                  <a:cubicBezTo>
                    <a:pt x="92189" y="45017"/>
                    <a:pt x="87200" y="48759"/>
                    <a:pt x="80963" y="53748"/>
                  </a:cubicBezTo>
                  <a:cubicBezTo>
                    <a:pt x="83458" y="54996"/>
                    <a:pt x="85952" y="56243"/>
                    <a:pt x="88447" y="58738"/>
                  </a:cubicBezTo>
                  <a:cubicBezTo>
                    <a:pt x="92189" y="52501"/>
                    <a:pt x="94684" y="47512"/>
                    <a:pt x="98426" y="41275"/>
                  </a:cubicBezTo>
                  <a:close/>
                  <a:moveTo>
                    <a:pt x="188913" y="26987"/>
                  </a:moveTo>
                  <a:cubicBezTo>
                    <a:pt x="193902" y="40288"/>
                    <a:pt x="196397" y="58909"/>
                    <a:pt x="198891" y="76200"/>
                  </a:cubicBezTo>
                  <a:cubicBezTo>
                    <a:pt x="207623" y="74870"/>
                    <a:pt x="216354" y="70879"/>
                    <a:pt x="223838" y="66889"/>
                  </a:cubicBezTo>
                  <a:cubicBezTo>
                    <a:pt x="215107" y="48268"/>
                    <a:pt x="202633" y="34967"/>
                    <a:pt x="188913" y="26987"/>
                  </a:cubicBezTo>
                  <a:close/>
                  <a:moveTo>
                    <a:pt x="141288" y="26987"/>
                  </a:moveTo>
                  <a:cubicBezTo>
                    <a:pt x="126943" y="34967"/>
                    <a:pt x="115207" y="49598"/>
                    <a:pt x="104775" y="68219"/>
                  </a:cubicBezTo>
                  <a:cubicBezTo>
                    <a:pt x="112599" y="70879"/>
                    <a:pt x="121727" y="74870"/>
                    <a:pt x="130856" y="76200"/>
                  </a:cubicBezTo>
                  <a:cubicBezTo>
                    <a:pt x="133464" y="58909"/>
                    <a:pt x="136072" y="40288"/>
                    <a:pt x="141288" y="26987"/>
                  </a:cubicBezTo>
                  <a:close/>
                  <a:moveTo>
                    <a:pt x="163777" y="25400"/>
                  </a:moveTo>
                  <a:cubicBezTo>
                    <a:pt x="158485" y="33153"/>
                    <a:pt x="153194" y="51243"/>
                    <a:pt x="149225" y="79671"/>
                  </a:cubicBezTo>
                  <a:cubicBezTo>
                    <a:pt x="154517" y="79671"/>
                    <a:pt x="159808" y="80963"/>
                    <a:pt x="165100" y="80963"/>
                  </a:cubicBezTo>
                  <a:cubicBezTo>
                    <a:pt x="170392" y="80963"/>
                    <a:pt x="175683" y="79671"/>
                    <a:pt x="180975" y="79671"/>
                  </a:cubicBezTo>
                  <a:cubicBezTo>
                    <a:pt x="177006" y="51243"/>
                    <a:pt x="171714" y="33153"/>
                    <a:pt x="166423" y="25400"/>
                  </a:cubicBezTo>
                  <a:cubicBezTo>
                    <a:pt x="166423" y="25400"/>
                    <a:pt x="165100" y="25400"/>
                    <a:pt x="165100" y="25400"/>
                  </a:cubicBezTo>
                  <a:cubicBezTo>
                    <a:pt x="165100" y="25400"/>
                    <a:pt x="163777" y="25400"/>
                    <a:pt x="163777" y="25400"/>
                  </a:cubicBezTo>
                  <a:close/>
                  <a:moveTo>
                    <a:pt x="165100" y="0"/>
                  </a:moveTo>
                  <a:cubicBezTo>
                    <a:pt x="256679" y="0"/>
                    <a:pt x="330200" y="73874"/>
                    <a:pt x="330200" y="165894"/>
                  </a:cubicBezTo>
                  <a:cubicBezTo>
                    <a:pt x="330200" y="172374"/>
                    <a:pt x="330200" y="177558"/>
                    <a:pt x="328910" y="184039"/>
                  </a:cubicBezTo>
                  <a:cubicBezTo>
                    <a:pt x="318592" y="171078"/>
                    <a:pt x="305693" y="160710"/>
                    <a:pt x="290215" y="152933"/>
                  </a:cubicBezTo>
                  <a:cubicBezTo>
                    <a:pt x="290215" y="152933"/>
                    <a:pt x="290215" y="152933"/>
                    <a:pt x="305693" y="152933"/>
                  </a:cubicBezTo>
                  <a:cubicBezTo>
                    <a:pt x="301824" y="119236"/>
                    <a:pt x="286345" y="88131"/>
                    <a:pt x="263128" y="64802"/>
                  </a:cubicBezTo>
                  <a:cubicBezTo>
                    <a:pt x="257969" y="68690"/>
                    <a:pt x="254099" y="71282"/>
                    <a:pt x="248940" y="73874"/>
                  </a:cubicBezTo>
                  <a:cubicBezTo>
                    <a:pt x="257969" y="94611"/>
                    <a:pt x="263128" y="119236"/>
                    <a:pt x="264418" y="146453"/>
                  </a:cubicBezTo>
                  <a:cubicBezTo>
                    <a:pt x="259259" y="145157"/>
                    <a:pt x="252810" y="143861"/>
                    <a:pt x="247650" y="143861"/>
                  </a:cubicBezTo>
                  <a:cubicBezTo>
                    <a:pt x="246360" y="143861"/>
                    <a:pt x="246360" y="143861"/>
                    <a:pt x="246360" y="143861"/>
                  </a:cubicBezTo>
                  <a:cubicBezTo>
                    <a:pt x="245070" y="121828"/>
                    <a:pt x="239911" y="101091"/>
                    <a:pt x="232172" y="82947"/>
                  </a:cubicBezTo>
                  <a:cubicBezTo>
                    <a:pt x="223143" y="88131"/>
                    <a:pt x="211535" y="92019"/>
                    <a:pt x="201215" y="94611"/>
                  </a:cubicBezTo>
                  <a:cubicBezTo>
                    <a:pt x="203795" y="116644"/>
                    <a:pt x="203795" y="139973"/>
                    <a:pt x="205085" y="152933"/>
                  </a:cubicBezTo>
                  <a:cubicBezTo>
                    <a:pt x="192187" y="159414"/>
                    <a:pt x="180578" y="167190"/>
                    <a:pt x="170259" y="177558"/>
                  </a:cubicBezTo>
                  <a:cubicBezTo>
                    <a:pt x="170259" y="177558"/>
                    <a:pt x="170259" y="177558"/>
                    <a:pt x="143173" y="177558"/>
                  </a:cubicBezTo>
                  <a:cubicBezTo>
                    <a:pt x="144462" y="194407"/>
                    <a:pt x="144462" y="209960"/>
                    <a:pt x="145752" y="222920"/>
                  </a:cubicBezTo>
                  <a:cubicBezTo>
                    <a:pt x="143173" y="231993"/>
                    <a:pt x="141883" y="239769"/>
                    <a:pt x="141883" y="248841"/>
                  </a:cubicBezTo>
                  <a:cubicBezTo>
                    <a:pt x="141883" y="282538"/>
                    <a:pt x="157361" y="311051"/>
                    <a:pt x="180578" y="330492"/>
                  </a:cubicBezTo>
                  <a:cubicBezTo>
                    <a:pt x="175419" y="331788"/>
                    <a:pt x="170259" y="331788"/>
                    <a:pt x="165100" y="331788"/>
                  </a:cubicBezTo>
                  <a:cubicBezTo>
                    <a:pt x="73521" y="331788"/>
                    <a:pt x="0" y="257914"/>
                    <a:pt x="0" y="165894"/>
                  </a:cubicBezTo>
                  <a:cubicBezTo>
                    <a:pt x="0" y="73874"/>
                    <a:pt x="73521" y="0"/>
                    <a:pt x="16510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sp>
        <p:nvSpPr>
          <p:cNvPr id="16" name="文本框 414"/>
          <p:cNvSpPr txBox="1"/>
          <p:nvPr/>
        </p:nvSpPr>
        <p:spPr>
          <a:xfrm>
            <a:off x="1201510" y="4980173"/>
            <a:ext cx="1826888" cy="340519"/>
          </a:xfrm>
          <a:prstGeom prst="roundRect">
            <a:avLst/>
          </a:prstGeom>
          <a:noFill/>
          <a:ln>
            <a:solidFill>
              <a:schemeClr val="bg1">
                <a:lumMod val="65000"/>
              </a:schemeClr>
            </a:solidFill>
          </a:ln>
        </p:spPr>
        <p:txBody>
          <a:bodyPr wrap="none">
            <a:normAutofit/>
          </a:bodyPr>
          <a:lstStyle/>
          <a:p>
            <a:pPr algn="ctr"/>
            <a:r>
              <a:rPr lang="zh-CN" altLang="en-US" sz="1400" dirty="0">
                <a:latin typeface="Noto Sans S Chinese DemiLight" panose="020B0400000000000000" pitchFamily="34" charset="-122"/>
                <a:ea typeface="Noto Sans S Chinese DemiLight" panose="020B0400000000000000" pitchFamily="34" charset="-122"/>
              </a:rPr>
              <a:t>输入标题文本</a:t>
            </a:r>
            <a:endParaRPr lang="zh-CN" altLang="en-US" sz="1400" dirty="0">
              <a:latin typeface="Noto Sans S Chinese DemiLight" panose="020B0400000000000000" pitchFamily="34" charset="-122"/>
              <a:ea typeface="Noto Sans S Chinese DemiLight" panose="020B0400000000000000" pitchFamily="34" charset="-122"/>
            </a:endParaRPr>
          </a:p>
        </p:txBody>
      </p:sp>
      <p:sp>
        <p:nvSpPr>
          <p:cNvPr id="14" name="文本框 412"/>
          <p:cNvSpPr txBox="1"/>
          <p:nvPr/>
        </p:nvSpPr>
        <p:spPr>
          <a:xfrm>
            <a:off x="3855539" y="4980173"/>
            <a:ext cx="1826888" cy="340519"/>
          </a:xfrm>
          <a:prstGeom prst="roundRect">
            <a:avLst/>
          </a:prstGeom>
          <a:noFill/>
          <a:ln>
            <a:solidFill>
              <a:schemeClr val="bg1">
                <a:lumMod val="65000"/>
              </a:schemeClr>
            </a:solidFill>
          </a:ln>
        </p:spPr>
        <p:txBody>
          <a:bodyPr wrap="none">
            <a:normAutofit/>
          </a:bodyPr>
          <a:lstStyle/>
          <a:p>
            <a:pPr algn="ctr"/>
            <a:r>
              <a:rPr lang="zh-CN" altLang="en-US" sz="1400" dirty="0">
                <a:latin typeface="Noto Sans S Chinese DemiLight" panose="020B0400000000000000" pitchFamily="34" charset="-122"/>
                <a:ea typeface="Noto Sans S Chinese DemiLight" panose="020B0400000000000000" pitchFamily="34" charset="-122"/>
              </a:rPr>
              <a:t>输入标题文本</a:t>
            </a:r>
            <a:endParaRPr lang="zh-CN" altLang="en-US" sz="1400" dirty="0">
              <a:latin typeface="Noto Sans S Chinese DemiLight" panose="020B0400000000000000" pitchFamily="34" charset="-122"/>
              <a:ea typeface="Noto Sans S Chinese DemiLight" panose="020B0400000000000000" pitchFamily="34" charset="-122"/>
            </a:endParaRPr>
          </a:p>
        </p:txBody>
      </p:sp>
      <p:sp>
        <p:nvSpPr>
          <p:cNvPr id="12" name="文本框 410"/>
          <p:cNvSpPr txBox="1"/>
          <p:nvPr/>
        </p:nvSpPr>
        <p:spPr>
          <a:xfrm>
            <a:off x="6509569" y="4980173"/>
            <a:ext cx="1826888" cy="340519"/>
          </a:xfrm>
          <a:prstGeom prst="roundRect">
            <a:avLst/>
          </a:prstGeom>
          <a:noFill/>
          <a:ln>
            <a:solidFill>
              <a:schemeClr val="bg1">
                <a:lumMod val="65000"/>
              </a:schemeClr>
            </a:solidFill>
          </a:ln>
        </p:spPr>
        <p:txBody>
          <a:bodyPr wrap="none">
            <a:normAutofit/>
          </a:bodyPr>
          <a:lstStyle/>
          <a:p>
            <a:pPr algn="ctr"/>
            <a:r>
              <a:rPr lang="zh-CN" altLang="en-US" sz="1400" dirty="0">
                <a:latin typeface="Noto Sans S Chinese DemiLight" panose="020B0400000000000000" pitchFamily="34" charset="-122"/>
                <a:ea typeface="Noto Sans S Chinese DemiLight" panose="020B0400000000000000" pitchFamily="34" charset="-122"/>
              </a:rPr>
              <a:t>输入标题文本</a:t>
            </a:r>
            <a:endParaRPr lang="zh-CN" altLang="en-US" sz="1400" dirty="0">
              <a:latin typeface="Noto Sans S Chinese DemiLight" panose="020B0400000000000000" pitchFamily="34" charset="-122"/>
              <a:ea typeface="Noto Sans S Chinese DemiLight" panose="020B0400000000000000" pitchFamily="34" charset="-122"/>
            </a:endParaRPr>
          </a:p>
        </p:txBody>
      </p:sp>
      <p:sp>
        <p:nvSpPr>
          <p:cNvPr id="10" name="文本框 408"/>
          <p:cNvSpPr txBox="1"/>
          <p:nvPr/>
        </p:nvSpPr>
        <p:spPr>
          <a:xfrm>
            <a:off x="9163599" y="4980173"/>
            <a:ext cx="1826888" cy="340519"/>
          </a:xfrm>
          <a:prstGeom prst="roundRect">
            <a:avLst/>
          </a:prstGeom>
          <a:noFill/>
          <a:ln>
            <a:solidFill>
              <a:schemeClr val="bg1">
                <a:lumMod val="65000"/>
              </a:schemeClr>
            </a:solidFill>
          </a:ln>
        </p:spPr>
        <p:txBody>
          <a:bodyPr wrap="none">
            <a:normAutofit/>
          </a:bodyPr>
          <a:lstStyle/>
          <a:p>
            <a:pPr algn="ctr"/>
            <a:r>
              <a:rPr lang="zh-CN" altLang="en-US" sz="1400" dirty="0">
                <a:latin typeface="Noto Sans S Chinese DemiLight" panose="020B0400000000000000" pitchFamily="34" charset="-122"/>
                <a:ea typeface="Noto Sans S Chinese DemiLight" panose="020B0400000000000000" pitchFamily="34" charset="-122"/>
              </a:rPr>
              <a:t>输入标题文本</a:t>
            </a:r>
            <a:endParaRPr lang="zh-CN" altLang="en-US" sz="1400" dirty="0">
              <a:latin typeface="Noto Sans S Chinese DemiLight" panose="020B0400000000000000" pitchFamily="34" charset="-122"/>
              <a:ea typeface="Noto Sans S Chinese DemiLight" panose="020B0400000000000000" pitchFamily="34" charset="-122"/>
            </a:endParaRPr>
          </a:p>
        </p:txBody>
      </p:sp>
      <p:sp>
        <p:nvSpPr>
          <p:cNvPr id="51" name="išľíďè"/>
          <p:cNvSpPr/>
          <p:nvPr/>
        </p:nvSpPr>
        <p:spPr bwMode="auto">
          <a:xfrm>
            <a:off x="1201510" y="5524510"/>
            <a:ext cx="1935276"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52" name="išľíďè"/>
          <p:cNvSpPr/>
          <p:nvPr/>
        </p:nvSpPr>
        <p:spPr bwMode="auto">
          <a:xfrm>
            <a:off x="3800007" y="5527713"/>
            <a:ext cx="1935276"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53" name="išľíďè"/>
          <p:cNvSpPr/>
          <p:nvPr/>
        </p:nvSpPr>
        <p:spPr bwMode="auto">
          <a:xfrm>
            <a:off x="6469366" y="5515572"/>
            <a:ext cx="1935276"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54" name="išľíďè"/>
          <p:cNvSpPr/>
          <p:nvPr/>
        </p:nvSpPr>
        <p:spPr bwMode="auto">
          <a:xfrm>
            <a:off x="9067863" y="5518775"/>
            <a:ext cx="1935276"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down)">
                                      <p:cBhvr>
                                        <p:cTn id="28" dur="500"/>
                                        <p:tgtEl>
                                          <p:spTgt spid="5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down)">
                                      <p:cBhvr>
                                        <p:cTn id="33" dur="500"/>
                                        <p:tgtEl>
                                          <p:spTgt spid="52"/>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wipe(down)">
                                      <p:cBhvr>
                                        <p:cTn id="38" dur="500"/>
                                        <p:tgtEl>
                                          <p:spTgt spid="5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down)">
                                      <p:cBhvr>
                                        <p:cTn id="4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a:off x="2669992" y="-2675297"/>
            <a:ext cx="6874593" cy="12192000"/>
          </a:xfrm>
          <a:prstGeom prst="rect">
            <a:avLst/>
          </a:prstGeom>
        </p:spPr>
      </p:pic>
      <p:sp>
        <p:nvSpPr>
          <p:cNvPr id="13" name="矩形 12"/>
          <p:cNvSpPr/>
          <p:nvPr/>
        </p:nvSpPr>
        <p:spPr>
          <a:xfrm>
            <a:off x="11288" y="4018845"/>
            <a:ext cx="12203289" cy="29142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4"/>
          <p:cNvSpPr>
            <a:spLocks noGrp="1"/>
          </p:cNvSpPr>
          <p:nvPr>
            <p:ph type="title" idx="4294967295"/>
          </p:nvPr>
        </p:nvSpPr>
        <p:spPr>
          <a:xfrm>
            <a:off x="4853966" y="4542439"/>
            <a:ext cx="5419185" cy="895350"/>
          </a:xfrm>
          <a:prstGeom prst="rect">
            <a:avLst/>
          </a:prstGeom>
        </p:spPr>
        <p:txBody>
          <a:bodyPr>
            <a:normAutofit/>
          </a:bodyPr>
          <a:lstStyle/>
          <a:p>
            <a:r>
              <a:rPr lang="zh-CN" altLang="en-US" sz="4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项目简介</a:t>
            </a:r>
            <a:endParaRPr lang="zh-CN" altLang="en-US" sz="4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9" name="文本占位符 5"/>
          <p:cNvSpPr>
            <a:spLocks noGrp="1"/>
          </p:cNvSpPr>
          <p:nvPr>
            <p:ph type="body" idx="4294967295"/>
          </p:nvPr>
        </p:nvSpPr>
        <p:spPr>
          <a:xfrm>
            <a:off x="4905561" y="5297445"/>
            <a:ext cx="5419185" cy="1015623"/>
          </a:xfrm>
          <a:prstGeom prst="rect">
            <a:avLst/>
          </a:prstGeom>
        </p:spPr>
        <p:txBody>
          <a:bodyPr>
            <a:normAutofit/>
          </a:bodyPr>
          <a:lstStyle/>
          <a:p>
            <a:pPr marL="0" lvl="0" indent="0">
              <a:lnSpc>
                <a:spcPct val="100000"/>
              </a:lnSpc>
              <a:buNone/>
            </a:pPr>
            <a:r>
              <a:rPr lang="en-US" altLang="zh-CN"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Supporting text </a:t>
            </a:r>
            <a:r>
              <a:rPr lang="en-US" altLang="zh-CN" sz="2000" dirty="0" err="1">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here.When</a:t>
            </a:r>
            <a:r>
              <a:rPr lang="en-US" altLang="zh-CN"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 you copy &amp; paste, choose "keep text only" option.</a:t>
            </a:r>
            <a:endParaRPr lang="zh-CN" altLang="en-US"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0" name="文本框 9"/>
          <p:cNvSpPr txBox="1"/>
          <p:nvPr/>
        </p:nvSpPr>
        <p:spPr>
          <a:xfrm>
            <a:off x="3239911" y="4698268"/>
            <a:ext cx="1312773" cy="1153198"/>
          </a:xfrm>
          <a:prstGeom prst="rect">
            <a:avLst/>
          </a:prstGeom>
          <a:solidFill>
            <a:srgbClr val="F9BDB2"/>
          </a:solidFill>
          <a:ln w="117475">
            <a:noFill/>
          </a:ln>
        </p:spPr>
        <p:txBody>
          <a:bodyPr wrap="none" rtlCol="0">
            <a:prstTxWarp prst="textPlain">
              <a:avLst/>
            </a:prstTxWarp>
            <a:spAutoFit/>
          </a:bodyPr>
          <a:lstStyle/>
          <a:p>
            <a:r>
              <a:rPr lang="en-US" altLang="zh-CN" spc="100" dirty="0">
                <a:solidFill>
                  <a:schemeClr val="bg1"/>
                </a:solidFill>
                <a:effectLst>
                  <a:outerShdw blurRad="38100" dist="38100" dir="2700000" algn="tl">
                    <a:srgbClr val="000000">
                      <a:alpha val="43137"/>
                    </a:srgbClr>
                  </a:outerShdw>
                </a:effectLst>
                <a:latin typeface="Noto Sans S Chinese DemiLight" panose="020B0400000000000000" pitchFamily="34" charset="-122"/>
                <a:ea typeface="Noto Sans S Chinese DemiLight" panose="020B0400000000000000" pitchFamily="34" charset="-122"/>
                <a:cs typeface="+mn-ea"/>
                <a:sym typeface="+mn-lt"/>
              </a:rPr>
              <a:t>01</a:t>
            </a:r>
            <a:endParaRPr lang="zh-CN" altLang="en-US" spc="100" dirty="0">
              <a:solidFill>
                <a:schemeClr val="bg1"/>
              </a:solidFill>
              <a:effectLst>
                <a:outerShdw blurRad="38100" dist="38100" dir="2700000" algn="tl">
                  <a:srgbClr val="000000">
                    <a:alpha val="43137"/>
                  </a:srgbClr>
                </a:outerShdw>
              </a:effectLst>
              <a:latin typeface="Noto Sans S Chinese DemiLight" panose="020B0400000000000000" pitchFamily="34" charset="-122"/>
              <a:ea typeface="Noto Sans S Chinese DemiLight"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250" advClick="0" advTm="3000">
        <p14:flip dir="r"/>
      </p:transition>
    </mc:Choice>
    <mc:Fallback>
      <p:transition advClick="0" advTm="3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383957" y="1533365"/>
            <a:ext cx="1796232" cy="1976064"/>
            <a:chOff x="5987173" y="3044094"/>
            <a:chExt cx="1796700" cy="1976578"/>
          </a:xfrm>
        </p:grpSpPr>
        <p:sp>
          <p:nvSpPr>
            <p:cNvPr id="5"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chemeClr val="accent3"/>
            </a:solidFill>
            <a:ln w="25400" cap="flat" cmpd="sng" algn="ctr">
              <a:noFill/>
              <a:prstDash val="solid"/>
            </a:ln>
            <a:effectLst/>
          </p:spPr>
          <p:txBody>
            <a:bodyPr rtlCol="0" anchor="ctr"/>
            <a:lstStyle/>
            <a:p>
              <a:pPr algn="ctr" defTabSz="913765">
                <a:defRPr/>
              </a:pPr>
              <a:endPar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6" name="KSO_Shape"/>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ysClr val="window" lastClr="FFFFFF">
                <a:alpha val="75000"/>
              </a:sysClr>
            </a:solidFill>
            <a:ln>
              <a:noFill/>
            </a:ln>
          </p:spPr>
          <p:txBody>
            <a:bodyPr anchor="ctr">
              <a:scene3d>
                <a:camera prst="orthographicFront"/>
                <a:lightRig rig="threePt" dir="t"/>
              </a:scene3d>
              <a:sp3d>
                <a:contourClr>
                  <a:srgbClr val="FFFFFF"/>
                </a:contourClr>
              </a:sp3d>
            </a:bodyPr>
            <a:lstStyle/>
            <a:p>
              <a:pPr algn="ctr" defTabSz="913765">
                <a:defRPr/>
              </a:pPr>
              <a:endParaRPr lang="zh-CN" altLang="en-US" sz="2000" kern="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7" name="文本框 62"/>
            <p:cNvSpPr txBox="1"/>
            <p:nvPr/>
          </p:nvSpPr>
          <p:spPr>
            <a:xfrm>
              <a:off x="6329724" y="3989042"/>
              <a:ext cx="1237550" cy="400214"/>
            </a:xfrm>
            <a:prstGeom prst="rect">
              <a:avLst/>
            </a:prstGeom>
            <a:noFill/>
          </p:spPr>
          <p:txBody>
            <a:bodyPr wrap="square" rtlCol="0">
              <a:spAutoFit/>
            </a:bodyPr>
            <a:lstStyle/>
            <a:p>
              <a:pPr defTabSz="913765">
                <a:defRPr/>
              </a:pPr>
              <a:r>
                <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rPr>
                <a:t>输入标题</a:t>
              </a:r>
              <a:endPar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grpSp>
      <p:cxnSp>
        <p:nvCxnSpPr>
          <p:cNvPr id="8" name="直接连接符 7"/>
          <p:cNvCxnSpPr/>
          <p:nvPr/>
        </p:nvCxnSpPr>
        <p:spPr>
          <a:xfrm>
            <a:off x="1804741" y="3639712"/>
            <a:ext cx="8837900" cy="0"/>
          </a:xfrm>
          <a:prstGeom prst="line">
            <a:avLst/>
          </a:prstGeom>
          <a:noFill/>
          <a:ln w="9525" cap="flat" cmpd="sng" algn="ctr">
            <a:solidFill>
              <a:srgbClr val="2C3637"/>
            </a:solidFill>
            <a:prstDash val="solid"/>
          </a:ln>
          <a:effectLst/>
        </p:spPr>
      </p:cxnSp>
      <p:sp>
        <p:nvSpPr>
          <p:cNvPr id="9" name="椭圆 8"/>
          <p:cNvSpPr/>
          <p:nvPr/>
        </p:nvSpPr>
        <p:spPr>
          <a:xfrm>
            <a:off x="1704657" y="3566533"/>
            <a:ext cx="146361" cy="146361"/>
          </a:xfrm>
          <a:prstGeom prst="ellipse">
            <a:avLst/>
          </a:prstGeom>
          <a:solidFill>
            <a:srgbClr val="2C3637"/>
          </a:solidFill>
          <a:ln w="25400" cap="flat" cmpd="sng" algn="ctr">
            <a:solidFill>
              <a:srgbClr val="2C3637"/>
            </a:solidFill>
            <a:prstDash val="solid"/>
          </a:ln>
          <a:effectLst/>
        </p:spPr>
        <p:txBody>
          <a:bodyPr rtlCol="0" anchor="ctr"/>
          <a:lstStyle/>
          <a:p>
            <a:pPr algn="ctr" defTabSz="913765">
              <a:defRPr/>
            </a:pPr>
            <a:endParaRPr lang="zh-CN" altLang="en-US" sz="2000" kern="0">
              <a:solidFill>
                <a:srgbClr val="414455"/>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0" name="椭圆 9"/>
          <p:cNvSpPr/>
          <p:nvPr/>
        </p:nvSpPr>
        <p:spPr>
          <a:xfrm>
            <a:off x="10569460" y="3566533"/>
            <a:ext cx="146361" cy="146361"/>
          </a:xfrm>
          <a:prstGeom prst="ellipse">
            <a:avLst/>
          </a:prstGeom>
          <a:solidFill>
            <a:srgbClr val="2C3637"/>
          </a:solidFill>
          <a:ln w="25400" cap="flat" cmpd="sng" algn="ctr">
            <a:solidFill>
              <a:srgbClr val="2C3637"/>
            </a:solidFill>
            <a:prstDash val="solid"/>
          </a:ln>
          <a:effectLst/>
        </p:spPr>
        <p:txBody>
          <a:bodyPr rtlCol="0" anchor="ctr"/>
          <a:lstStyle/>
          <a:p>
            <a:pPr algn="ctr" defTabSz="913765">
              <a:defRPr/>
            </a:pPr>
            <a:endParaRPr lang="zh-CN" altLang="en-US" sz="2000" kern="0">
              <a:solidFill>
                <a:srgbClr val="414455"/>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1" name="椭圆 10"/>
          <p:cNvSpPr/>
          <p:nvPr/>
        </p:nvSpPr>
        <p:spPr>
          <a:xfrm>
            <a:off x="3050924" y="3566533"/>
            <a:ext cx="146361" cy="146361"/>
          </a:xfrm>
          <a:prstGeom prst="ellipse">
            <a:avLst/>
          </a:prstGeom>
          <a:solidFill>
            <a:srgbClr val="2C3637"/>
          </a:solidFill>
          <a:ln w="25400" cap="flat" cmpd="sng" algn="ctr">
            <a:solidFill>
              <a:srgbClr val="2C3637"/>
            </a:solidFill>
            <a:prstDash val="solid"/>
          </a:ln>
          <a:effectLst/>
        </p:spPr>
        <p:txBody>
          <a:bodyPr rtlCol="0" anchor="ctr"/>
          <a:lstStyle/>
          <a:p>
            <a:pPr algn="ctr" defTabSz="913765">
              <a:defRPr/>
            </a:pPr>
            <a:endParaRPr lang="zh-CN" altLang="en-US" sz="2000" kern="0">
              <a:solidFill>
                <a:srgbClr val="414455"/>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2" name="椭圆 11"/>
          <p:cNvSpPr/>
          <p:nvPr/>
        </p:nvSpPr>
        <p:spPr>
          <a:xfrm>
            <a:off x="5119705" y="3566533"/>
            <a:ext cx="146361" cy="146361"/>
          </a:xfrm>
          <a:prstGeom prst="ellipse">
            <a:avLst/>
          </a:prstGeom>
          <a:solidFill>
            <a:srgbClr val="2C3637"/>
          </a:solidFill>
          <a:ln w="25400" cap="flat" cmpd="sng" algn="ctr">
            <a:solidFill>
              <a:srgbClr val="2C3637"/>
            </a:solidFill>
            <a:prstDash val="solid"/>
          </a:ln>
          <a:effectLst/>
        </p:spPr>
        <p:txBody>
          <a:bodyPr rtlCol="0" anchor="ctr"/>
          <a:lstStyle/>
          <a:p>
            <a:pPr algn="ctr" defTabSz="913765">
              <a:defRPr/>
            </a:pPr>
            <a:endParaRPr lang="zh-CN" altLang="en-US" sz="2000" kern="0">
              <a:solidFill>
                <a:srgbClr val="414455"/>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3" name="椭圆 12"/>
          <p:cNvSpPr/>
          <p:nvPr/>
        </p:nvSpPr>
        <p:spPr>
          <a:xfrm>
            <a:off x="7223788" y="3566533"/>
            <a:ext cx="146361" cy="146361"/>
          </a:xfrm>
          <a:prstGeom prst="ellipse">
            <a:avLst/>
          </a:prstGeom>
          <a:solidFill>
            <a:srgbClr val="2C3637"/>
          </a:solidFill>
          <a:ln w="25400" cap="flat" cmpd="sng" algn="ctr">
            <a:solidFill>
              <a:srgbClr val="2C3637"/>
            </a:solidFill>
            <a:prstDash val="solid"/>
          </a:ln>
          <a:effectLst/>
        </p:spPr>
        <p:txBody>
          <a:bodyPr rtlCol="0" anchor="ctr"/>
          <a:lstStyle/>
          <a:p>
            <a:pPr algn="ctr" defTabSz="913765">
              <a:defRPr/>
            </a:pPr>
            <a:endParaRPr lang="zh-CN" altLang="en-US" sz="2000" kern="0">
              <a:solidFill>
                <a:srgbClr val="414455"/>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4" name="椭圆 13"/>
          <p:cNvSpPr/>
          <p:nvPr/>
        </p:nvSpPr>
        <p:spPr>
          <a:xfrm>
            <a:off x="9074789" y="3566533"/>
            <a:ext cx="146361" cy="146361"/>
          </a:xfrm>
          <a:prstGeom prst="ellipse">
            <a:avLst/>
          </a:prstGeom>
          <a:solidFill>
            <a:srgbClr val="2C3637"/>
          </a:solidFill>
          <a:ln w="25400" cap="flat" cmpd="sng" algn="ctr">
            <a:solidFill>
              <a:srgbClr val="2C3637"/>
            </a:solidFill>
            <a:prstDash val="solid"/>
          </a:ln>
          <a:effectLst/>
        </p:spPr>
        <p:txBody>
          <a:bodyPr rtlCol="0" anchor="ctr"/>
          <a:lstStyle/>
          <a:p>
            <a:pPr algn="ctr" defTabSz="913765">
              <a:defRPr/>
            </a:pPr>
            <a:endParaRPr lang="zh-CN" altLang="en-US" sz="2000" kern="0">
              <a:solidFill>
                <a:srgbClr val="414455"/>
              </a:solidFill>
              <a:latin typeface="Noto Sans S Chinese DemiLight" panose="020B0400000000000000" pitchFamily="34" charset="-122"/>
              <a:ea typeface="Noto Sans S Chinese DemiLight" panose="020B0400000000000000" pitchFamily="34" charset="-122"/>
              <a:cs typeface="+mn-ea"/>
              <a:sym typeface="+mn-lt"/>
            </a:endParaRPr>
          </a:p>
        </p:txBody>
      </p:sp>
      <p:grpSp>
        <p:nvGrpSpPr>
          <p:cNvPr id="15" name="组合 14"/>
          <p:cNvGrpSpPr/>
          <p:nvPr/>
        </p:nvGrpSpPr>
        <p:grpSpPr>
          <a:xfrm>
            <a:off x="2352560" y="1761497"/>
            <a:ext cx="1575329" cy="1759393"/>
            <a:chOff x="2940476" y="3272285"/>
            <a:chExt cx="1575740" cy="1759852"/>
          </a:xfrm>
        </p:grpSpPr>
        <p:sp>
          <p:nvSpPr>
            <p:cNvPr id="16"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chemeClr val="accent3"/>
            </a:solidFill>
            <a:ln w="25400" cap="flat" cmpd="sng" algn="ctr">
              <a:noFill/>
              <a:prstDash val="solid"/>
            </a:ln>
            <a:effectLst/>
          </p:spPr>
          <p:txBody>
            <a:bodyPr rtlCol="0" anchor="ctr"/>
            <a:lstStyle/>
            <a:p>
              <a:pPr algn="ctr" defTabSz="913765">
                <a:defRPr/>
              </a:pPr>
              <a:endPar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7" name="KSO_Shape"/>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p>
              <a:pPr algn="ctr" defTabSz="913765">
                <a:defRPr/>
              </a:pPr>
              <a:endParaRPr lang="zh-CN" altLang="en-US" sz="2000" kern="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8" name="文本框 59"/>
            <p:cNvSpPr txBox="1"/>
            <p:nvPr/>
          </p:nvSpPr>
          <p:spPr>
            <a:xfrm>
              <a:off x="3102007" y="4128107"/>
              <a:ext cx="1357226" cy="400214"/>
            </a:xfrm>
            <a:prstGeom prst="rect">
              <a:avLst/>
            </a:prstGeom>
            <a:noFill/>
          </p:spPr>
          <p:txBody>
            <a:bodyPr wrap="square" rtlCol="0">
              <a:spAutoFit/>
            </a:bodyPr>
            <a:lstStyle/>
            <a:p>
              <a:pPr defTabSz="913765">
                <a:defRPr/>
              </a:pPr>
              <a:r>
                <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rPr>
                <a:t>输入标题</a:t>
              </a:r>
              <a:endPar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grpSp>
      <p:grpSp>
        <p:nvGrpSpPr>
          <p:cNvPr id="19" name="组合 18"/>
          <p:cNvGrpSpPr/>
          <p:nvPr/>
        </p:nvGrpSpPr>
        <p:grpSpPr>
          <a:xfrm>
            <a:off x="3965487" y="968074"/>
            <a:ext cx="2368741" cy="2552817"/>
            <a:chOff x="4078604" y="2478655"/>
            <a:chExt cx="2369358" cy="2553482"/>
          </a:xfrm>
          <a:solidFill>
            <a:schemeClr val="accent2"/>
          </a:solidFill>
        </p:grpSpPr>
        <p:sp>
          <p:nvSpPr>
            <p:cNvPr id="20"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grpFill/>
            <a:ln w="25400" cap="flat" cmpd="sng" algn="ctr">
              <a:noFill/>
              <a:prstDash val="solid"/>
            </a:ln>
            <a:effectLst/>
          </p:spPr>
          <p:txBody>
            <a:bodyPr rtlCol="0" anchor="ctr"/>
            <a:lstStyle/>
            <a:p>
              <a:pPr algn="ctr" defTabSz="913765">
                <a:defRPr/>
              </a:pPr>
              <a:endPar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grpSp>
          <p:nvGrpSpPr>
            <p:cNvPr id="21" name="组合 20"/>
            <p:cNvGrpSpPr/>
            <p:nvPr/>
          </p:nvGrpSpPr>
          <p:grpSpPr>
            <a:xfrm>
              <a:off x="4614176" y="3268683"/>
              <a:ext cx="1562853" cy="1004307"/>
              <a:chOff x="4716874" y="2621791"/>
              <a:chExt cx="1562853" cy="1004307"/>
            </a:xfrm>
            <a:grpFill/>
          </p:grpSpPr>
          <p:sp>
            <p:nvSpPr>
              <p:cNvPr id="22" name="KSO_Shape"/>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grpFill/>
              <a:ln>
                <a:noFill/>
              </a:ln>
            </p:spPr>
            <p:txBody>
              <a:bodyPr anchor="ctr">
                <a:scene3d>
                  <a:camera prst="orthographicFront"/>
                  <a:lightRig rig="threePt" dir="t"/>
                </a:scene3d>
                <a:sp3d>
                  <a:contourClr>
                    <a:srgbClr val="FFFFFF"/>
                  </a:contourClr>
                </a:sp3d>
              </a:bodyPr>
              <a:lstStyle/>
              <a:p>
                <a:pPr algn="ctr" defTabSz="913765">
                  <a:defRPr/>
                </a:pPr>
                <a:endParaRPr lang="zh-CN" altLang="en-US" sz="2000" kern="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23" name="文本框 60"/>
              <p:cNvSpPr txBox="1"/>
              <p:nvPr/>
            </p:nvSpPr>
            <p:spPr>
              <a:xfrm>
                <a:off x="4716874" y="3225884"/>
                <a:ext cx="1562853" cy="400214"/>
              </a:xfrm>
              <a:prstGeom prst="rect">
                <a:avLst/>
              </a:prstGeom>
              <a:grpFill/>
            </p:spPr>
            <p:txBody>
              <a:bodyPr wrap="square" rtlCol="0">
                <a:spAutoFit/>
              </a:bodyPr>
              <a:lstStyle/>
              <a:p>
                <a:pPr defTabSz="913765">
                  <a:defRPr/>
                </a:pPr>
                <a:r>
                  <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rPr>
                  <a:t>输入标题</a:t>
                </a:r>
                <a:endPar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grpSp>
      </p:grpSp>
      <p:grpSp>
        <p:nvGrpSpPr>
          <p:cNvPr id="24" name="组合 23"/>
          <p:cNvGrpSpPr/>
          <p:nvPr/>
        </p:nvGrpSpPr>
        <p:grpSpPr>
          <a:xfrm>
            <a:off x="8220961" y="1516786"/>
            <a:ext cx="1834448" cy="1997157"/>
            <a:chOff x="7567273" y="3027509"/>
            <a:chExt cx="1834926" cy="1997677"/>
          </a:xfrm>
          <a:solidFill>
            <a:schemeClr val="accent2"/>
          </a:solidFill>
        </p:grpSpPr>
        <p:sp>
          <p:nvSpPr>
            <p:cNvPr id="25"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grpFill/>
            <a:ln w="25400" cap="flat" cmpd="sng" algn="ctr">
              <a:noFill/>
              <a:prstDash val="solid"/>
            </a:ln>
            <a:effectLst/>
          </p:spPr>
          <p:txBody>
            <a:bodyPr rtlCol="0" anchor="ctr"/>
            <a:lstStyle/>
            <a:p>
              <a:pPr algn="ctr" defTabSz="913765">
                <a:defRPr/>
              </a:pPr>
              <a:endPar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26" name="KSO_Shape"/>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grpFill/>
            <a:ln>
              <a:noFill/>
            </a:ln>
          </p:spPr>
          <p:txBody>
            <a:bodyPr anchor="ctr"/>
            <a:lstStyle/>
            <a:p>
              <a:pPr defTabSz="913765">
                <a:defRPr/>
              </a:pPr>
              <a:endParaRPr lang="zh-CN" altLang="en-US" sz="2000" kern="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27" name="文本框 63"/>
            <p:cNvSpPr txBox="1"/>
            <p:nvPr/>
          </p:nvSpPr>
          <p:spPr>
            <a:xfrm>
              <a:off x="7925165" y="3989043"/>
              <a:ext cx="1477034" cy="400214"/>
            </a:xfrm>
            <a:prstGeom prst="rect">
              <a:avLst/>
            </a:prstGeom>
            <a:grpFill/>
          </p:spPr>
          <p:txBody>
            <a:bodyPr wrap="square" rtlCol="0">
              <a:spAutoFit/>
            </a:bodyPr>
            <a:lstStyle/>
            <a:p>
              <a:pPr defTabSz="913765">
                <a:defRPr/>
              </a:pPr>
              <a:r>
                <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rPr>
                <a:t>输入标题</a:t>
              </a:r>
              <a:endParaRPr lang="zh-CN" altLang="en-US" sz="2000" kern="0"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grpSp>
      <p:sp>
        <p:nvSpPr>
          <p:cNvPr id="46" name="išľíďè"/>
          <p:cNvSpPr/>
          <p:nvPr/>
        </p:nvSpPr>
        <p:spPr bwMode="auto">
          <a:xfrm>
            <a:off x="826547" y="4903220"/>
            <a:ext cx="1813471"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7" name="iSlíďè"/>
          <p:cNvSpPr txBox="1"/>
          <p:nvPr/>
        </p:nvSpPr>
        <p:spPr bwMode="auto">
          <a:xfrm>
            <a:off x="994895" y="458030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8" name="išľíďè"/>
          <p:cNvSpPr/>
          <p:nvPr/>
        </p:nvSpPr>
        <p:spPr bwMode="auto">
          <a:xfrm>
            <a:off x="3744321" y="4908666"/>
            <a:ext cx="1813471"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9" name="iSlíďè"/>
          <p:cNvSpPr txBox="1"/>
          <p:nvPr/>
        </p:nvSpPr>
        <p:spPr bwMode="auto">
          <a:xfrm>
            <a:off x="3912669" y="4585755"/>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50" name="išľíďè"/>
          <p:cNvSpPr/>
          <p:nvPr/>
        </p:nvSpPr>
        <p:spPr bwMode="auto">
          <a:xfrm>
            <a:off x="6662095" y="4903186"/>
            <a:ext cx="1813471"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51" name="iSlíďè"/>
          <p:cNvSpPr txBox="1"/>
          <p:nvPr/>
        </p:nvSpPr>
        <p:spPr bwMode="auto">
          <a:xfrm>
            <a:off x="6830443" y="4580275"/>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52" name="išľíďè"/>
          <p:cNvSpPr/>
          <p:nvPr/>
        </p:nvSpPr>
        <p:spPr bwMode="auto">
          <a:xfrm>
            <a:off x="9446140" y="4903186"/>
            <a:ext cx="1813471"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53" name="iSlíďè"/>
          <p:cNvSpPr txBox="1"/>
          <p:nvPr/>
        </p:nvSpPr>
        <p:spPr bwMode="auto">
          <a:xfrm>
            <a:off x="9614488" y="4580275"/>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3000"/>
                                        <p:tgtEl>
                                          <p:spTgt spid="8"/>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 calcmode="lin" valueType="num">
                                      <p:cBhvr>
                                        <p:cTn id="19" dur="500" fill="hold"/>
                                        <p:tgtEl>
                                          <p:spTgt spid="11"/>
                                        </p:tgtEl>
                                        <p:attrNameLst>
                                          <p:attrName>style.rotation</p:attrName>
                                        </p:attrNameLst>
                                      </p:cBhvr>
                                      <p:tavLst>
                                        <p:tav tm="0">
                                          <p:val>
                                            <p:fltVal val="360"/>
                                          </p:val>
                                        </p:tav>
                                        <p:tav tm="100000">
                                          <p:val>
                                            <p:fltVal val="0"/>
                                          </p:val>
                                        </p:tav>
                                      </p:tavLst>
                                    </p:anim>
                                    <p:animEffect transition="in" filter="fade">
                                      <p:cBhvr>
                                        <p:cTn id="20" dur="500"/>
                                        <p:tgtEl>
                                          <p:spTgt spid="11"/>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 calcmode="lin" valueType="num">
                                      <p:cBhvr>
                                        <p:cTn id="25" dur="500" fill="hold"/>
                                        <p:tgtEl>
                                          <p:spTgt spid="12"/>
                                        </p:tgtEl>
                                        <p:attrNameLst>
                                          <p:attrName>style.rotation</p:attrName>
                                        </p:attrNameLst>
                                      </p:cBhvr>
                                      <p:tavLst>
                                        <p:tav tm="0">
                                          <p:val>
                                            <p:fltVal val="360"/>
                                          </p:val>
                                        </p:tav>
                                        <p:tav tm="100000">
                                          <p:val>
                                            <p:fltVal val="0"/>
                                          </p:val>
                                        </p:tav>
                                      </p:tavLst>
                                    </p:anim>
                                    <p:animEffect transition="in" filter="fade">
                                      <p:cBhvr>
                                        <p:cTn id="26" dur="500"/>
                                        <p:tgtEl>
                                          <p:spTgt spid="12"/>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 calcmode="lin" valueType="num">
                                      <p:cBhvr>
                                        <p:cTn id="31" dur="500" fill="hold"/>
                                        <p:tgtEl>
                                          <p:spTgt spid="13"/>
                                        </p:tgtEl>
                                        <p:attrNameLst>
                                          <p:attrName>style.rotation</p:attrName>
                                        </p:attrNameLst>
                                      </p:cBhvr>
                                      <p:tavLst>
                                        <p:tav tm="0">
                                          <p:val>
                                            <p:fltVal val="360"/>
                                          </p:val>
                                        </p:tav>
                                        <p:tav tm="100000">
                                          <p:val>
                                            <p:fltVal val="0"/>
                                          </p:val>
                                        </p:tav>
                                      </p:tavLst>
                                    </p:anim>
                                    <p:animEffect transition="in" filter="fade">
                                      <p:cBhvr>
                                        <p:cTn id="32" dur="500"/>
                                        <p:tgtEl>
                                          <p:spTgt spid="13"/>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 calcmode="lin" valueType="num">
                                      <p:cBhvr>
                                        <p:cTn id="37" dur="500" fill="hold"/>
                                        <p:tgtEl>
                                          <p:spTgt spid="14"/>
                                        </p:tgtEl>
                                        <p:attrNameLst>
                                          <p:attrName>style.rotation</p:attrName>
                                        </p:attrNameLst>
                                      </p:cBhvr>
                                      <p:tavLst>
                                        <p:tav tm="0">
                                          <p:val>
                                            <p:fltVal val="360"/>
                                          </p:val>
                                        </p:tav>
                                        <p:tav tm="100000">
                                          <p:val>
                                            <p:fltVal val="0"/>
                                          </p:val>
                                        </p:tav>
                                      </p:tavLst>
                                    </p:anim>
                                    <p:animEffect transition="in" filter="fade">
                                      <p:cBhvr>
                                        <p:cTn id="38" dur="500"/>
                                        <p:tgtEl>
                                          <p:spTgt spid="14"/>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 calcmode="lin" valueType="num">
                                      <p:cBhvr>
                                        <p:cTn id="43" dur="500" fill="hold"/>
                                        <p:tgtEl>
                                          <p:spTgt spid="10"/>
                                        </p:tgtEl>
                                        <p:attrNameLst>
                                          <p:attrName>style.rotation</p:attrName>
                                        </p:attrNameLst>
                                      </p:cBhvr>
                                      <p:tavLst>
                                        <p:tav tm="0">
                                          <p:val>
                                            <p:fltVal val="360"/>
                                          </p:val>
                                        </p:tav>
                                        <p:tav tm="100000">
                                          <p:val>
                                            <p:fltVal val="0"/>
                                          </p:val>
                                        </p:tav>
                                      </p:tavLst>
                                    </p:anim>
                                    <p:animEffect transition="in" filter="fade">
                                      <p:cBhvr>
                                        <p:cTn id="44" dur="500"/>
                                        <p:tgtEl>
                                          <p:spTgt spid="10"/>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1000"/>
                                        <p:tgtEl>
                                          <p:spTgt spid="4"/>
                                        </p:tgtEl>
                                      </p:cBhvr>
                                    </p:animEffect>
                                    <p:anim calcmode="lin" valueType="num">
                                      <p:cBhvr>
                                        <p:cTn id="61" dur="1000" fill="hold"/>
                                        <p:tgtEl>
                                          <p:spTgt spid="4"/>
                                        </p:tgtEl>
                                        <p:attrNameLst>
                                          <p:attrName>ppt_x</p:attrName>
                                        </p:attrNameLst>
                                      </p:cBhvr>
                                      <p:tavLst>
                                        <p:tav tm="0">
                                          <p:val>
                                            <p:strVal val="#ppt_x"/>
                                          </p:val>
                                        </p:tav>
                                        <p:tav tm="100000">
                                          <p:val>
                                            <p:strVal val="#ppt_x"/>
                                          </p:val>
                                        </p:tav>
                                      </p:tavLst>
                                    </p:anim>
                                    <p:anim calcmode="lin" valueType="num">
                                      <p:cBhvr>
                                        <p:cTn id="62" dur="1000" fill="hold"/>
                                        <p:tgtEl>
                                          <p:spTgt spid="4"/>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down)">
                                      <p:cBhvr>
                                        <p:cTn id="73" dur="500"/>
                                        <p:tgtEl>
                                          <p:spTgt spid="47"/>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wipe(down)">
                                      <p:cBhvr>
                                        <p:cTn id="78" dur="500"/>
                                        <p:tgtEl>
                                          <p:spTgt spid="46"/>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wipe(down)">
                                      <p:cBhvr>
                                        <p:cTn id="83" dur="500"/>
                                        <p:tgtEl>
                                          <p:spTgt spid="49"/>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wipe(down)">
                                      <p:cBhvr>
                                        <p:cTn id="88" dur="500"/>
                                        <p:tgtEl>
                                          <p:spTgt spid="48"/>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grpId="0" nodeType="click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wipe(down)">
                                      <p:cBhvr>
                                        <p:cTn id="93" dur="500"/>
                                        <p:tgtEl>
                                          <p:spTgt spid="51"/>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grpId="0" nodeType="click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down)">
                                      <p:cBhvr>
                                        <p:cTn id="98" dur="500"/>
                                        <p:tgtEl>
                                          <p:spTgt spid="50"/>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grpId="0" nodeType="click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wipe(down)">
                                      <p:cBhvr>
                                        <p:cTn id="103" dur="500"/>
                                        <p:tgtEl>
                                          <p:spTgt spid="53"/>
                                        </p:tgtEl>
                                      </p:cBhvr>
                                    </p:animEffect>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grpId="0" nodeType="clickEffect">
                                  <p:stCondLst>
                                    <p:cond delay="0"/>
                                  </p:stCondLst>
                                  <p:childTnLst>
                                    <p:set>
                                      <p:cBhvr>
                                        <p:cTn id="107" dur="1" fill="hold">
                                          <p:stCondLst>
                                            <p:cond delay="0"/>
                                          </p:stCondLst>
                                        </p:cTn>
                                        <p:tgtEl>
                                          <p:spTgt spid="52"/>
                                        </p:tgtEl>
                                        <p:attrNameLst>
                                          <p:attrName>style.visibility</p:attrName>
                                        </p:attrNameLst>
                                      </p:cBhvr>
                                      <p:to>
                                        <p:strVal val="visible"/>
                                      </p:to>
                                    </p:set>
                                    <p:animEffect transition="in" filter="wipe(down)">
                                      <p:cBhvr>
                                        <p:cTn id="10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46" grpId="0"/>
      <p:bldP spid="47" grpId="0"/>
      <p:bldP spid="48" grpId="0"/>
      <p:bldP spid="49" grpId="0"/>
      <p:bldP spid="50" grpId="0"/>
      <p:bldP spid="51" grpId="0"/>
      <p:bldP spid="52" grpId="0"/>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8"/>
          <p:cNvGrpSpPr/>
          <p:nvPr/>
        </p:nvGrpSpPr>
        <p:grpSpPr>
          <a:xfrm>
            <a:off x="553155" y="1829537"/>
            <a:ext cx="1360347" cy="1203383"/>
            <a:chOff x="533400" y="1426519"/>
            <a:chExt cx="1181100" cy="1044819"/>
          </a:xfrm>
        </p:grpSpPr>
        <p:sp>
          <p:nvSpPr>
            <p:cNvPr id="3" name="Freeform 4"/>
            <p:cNvSpPr/>
            <p:nvPr/>
          </p:nvSpPr>
          <p:spPr bwMode="auto">
            <a:xfrm>
              <a:off x="533400" y="1426519"/>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121913" tIns="60956" rIns="121913" bIns="60956" numCol="1" rtlCol="0" anchor="t" anchorCtr="0" compatLnSpc="1"/>
            <a:lstStyle/>
            <a:p>
              <a:pPr algn="ctr">
                <a:lnSpc>
                  <a:spcPct val="150000"/>
                </a:lnSpc>
              </a:pPr>
              <a:endParaRPr lang="en-US" sz="1200" dirty="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4" name="Freeform 8"/>
            <p:cNvSpPr/>
            <p:nvPr/>
          </p:nvSpPr>
          <p:spPr bwMode="auto">
            <a:xfrm rot="16200000" flipH="1">
              <a:off x="1192090" y="1948929"/>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2">
                <a:lumMod val="75000"/>
              </a:schemeClr>
            </a:solidFill>
            <a:ln w="9525">
              <a:noFill/>
              <a:round/>
            </a:ln>
          </p:spPr>
          <p:txBody>
            <a:bodyPr vert="horz" wrap="square" lIns="121913" tIns="60956" rIns="121913" bIns="60956" numCol="1" rtlCol="0" anchor="t" anchorCtr="0" compatLnSpc="1"/>
            <a:lstStyle/>
            <a:p>
              <a:pPr algn="ctr">
                <a:lnSpc>
                  <a:spcPct val="150000"/>
                </a:lnSpc>
              </a:pPr>
              <a:endParaRPr lang="en-US" sz="1200" dirty="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grpSp>
      <p:grpSp>
        <p:nvGrpSpPr>
          <p:cNvPr id="5" name="Group 59"/>
          <p:cNvGrpSpPr/>
          <p:nvPr/>
        </p:nvGrpSpPr>
        <p:grpSpPr>
          <a:xfrm>
            <a:off x="1913501" y="2666673"/>
            <a:ext cx="1360347" cy="1203383"/>
            <a:chOff x="1714500" y="2153350"/>
            <a:chExt cx="1181100" cy="1044819"/>
          </a:xfrm>
        </p:grpSpPr>
        <p:sp>
          <p:nvSpPr>
            <p:cNvPr id="6" name="Freeform 9"/>
            <p:cNvSpPr/>
            <p:nvPr/>
          </p:nvSpPr>
          <p:spPr bwMode="auto">
            <a:xfrm>
              <a:off x="1714500" y="2153350"/>
              <a:ext cx="1181100" cy="317989"/>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121913" tIns="60956" rIns="121913" bIns="60956" numCol="1" rtlCol="0" anchor="t" anchorCtr="0" compatLnSpc="1"/>
            <a:lstStyle/>
            <a:p>
              <a:pPr algn="ctr">
                <a:lnSpc>
                  <a:spcPct val="150000"/>
                </a:lnSpc>
              </a:pPr>
              <a:endParaRPr lang="en-US" sz="120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7" name="Freeform 10"/>
            <p:cNvSpPr/>
            <p:nvPr/>
          </p:nvSpPr>
          <p:spPr bwMode="auto">
            <a:xfrm rot="16200000" flipH="1">
              <a:off x="2373190" y="2675760"/>
              <a:ext cx="726831" cy="31798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2">
                <a:lumMod val="75000"/>
              </a:schemeClr>
            </a:solidFill>
            <a:ln w="9525">
              <a:noFill/>
              <a:round/>
            </a:ln>
          </p:spPr>
          <p:txBody>
            <a:bodyPr vert="horz" wrap="square" lIns="121913" tIns="60956" rIns="121913" bIns="60956" numCol="1" rtlCol="0" anchor="t" anchorCtr="0" compatLnSpc="1"/>
            <a:lstStyle/>
            <a:p>
              <a:pPr algn="ctr">
                <a:lnSpc>
                  <a:spcPct val="150000"/>
                </a:lnSpc>
              </a:pPr>
              <a:endParaRPr lang="en-US" sz="120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grpSp>
      <p:sp>
        <p:nvSpPr>
          <p:cNvPr id="9" name="Freeform 11"/>
          <p:cNvSpPr/>
          <p:nvPr/>
        </p:nvSpPr>
        <p:spPr bwMode="auto">
          <a:xfrm>
            <a:off x="3273847" y="3503810"/>
            <a:ext cx="1360347" cy="36624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121913" tIns="60956" rIns="121913" bIns="60956" numCol="1" rtlCol="0" anchor="t" anchorCtr="0" compatLnSpc="1"/>
          <a:lstStyle/>
          <a:p>
            <a:pPr algn="ctr">
              <a:lnSpc>
                <a:spcPct val="150000"/>
              </a:lnSpc>
            </a:pPr>
            <a:endParaRPr lang="en-US" sz="120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10" name="Freeform 12"/>
          <p:cNvSpPr/>
          <p:nvPr/>
        </p:nvSpPr>
        <p:spPr bwMode="auto">
          <a:xfrm rot="16200000" flipH="1">
            <a:off x="4032503" y="4105501"/>
            <a:ext cx="837137" cy="366247"/>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2"/>
          </a:solidFill>
          <a:ln w="9525">
            <a:noFill/>
            <a:round/>
          </a:ln>
        </p:spPr>
        <p:txBody>
          <a:bodyPr vert="horz" wrap="square" lIns="121913" tIns="60956" rIns="121913" bIns="60956" numCol="1" rtlCol="0" anchor="t" anchorCtr="0" compatLnSpc="1"/>
          <a:lstStyle/>
          <a:p>
            <a:pPr algn="ctr">
              <a:lnSpc>
                <a:spcPct val="150000"/>
              </a:lnSpc>
            </a:pPr>
            <a:endParaRPr lang="en-US" sz="1200" dirty="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12" name="Freeform 13"/>
          <p:cNvSpPr/>
          <p:nvPr/>
        </p:nvSpPr>
        <p:spPr bwMode="auto">
          <a:xfrm>
            <a:off x="4634191" y="4340944"/>
            <a:ext cx="1360347" cy="366248"/>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3"/>
          </a:solidFill>
          <a:ln w="9525">
            <a:noFill/>
            <a:round/>
          </a:ln>
        </p:spPr>
        <p:txBody>
          <a:bodyPr vert="horz" wrap="square" lIns="121913" tIns="60956" rIns="121913" bIns="60956" numCol="1" rtlCol="0" anchor="t" anchorCtr="0" compatLnSpc="1"/>
          <a:lstStyle/>
          <a:p>
            <a:pPr algn="ctr">
              <a:lnSpc>
                <a:spcPct val="150000"/>
              </a:lnSpc>
            </a:pPr>
            <a:endParaRPr lang="en-US" sz="120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13" name="Freeform 14"/>
          <p:cNvSpPr/>
          <p:nvPr/>
        </p:nvSpPr>
        <p:spPr bwMode="auto">
          <a:xfrm rot="16200000" flipH="1">
            <a:off x="5392847" y="4942637"/>
            <a:ext cx="837137" cy="366247"/>
          </a:xfrm>
          <a:custGeom>
            <a:avLst/>
            <a:gdLst>
              <a:gd name="connsiteX0" fmla="*/ 0 w 1981200"/>
              <a:gd name="connsiteY0" fmla="*/ 0 h 533400"/>
              <a:gd name="connsiteX1" fmla="*/ 1981200 w 1981200"/>
              <a:gd name="connsiteY1" fmla="*/ 0 h 533400"/>
              <a:gd name="connsiteX2" fmla="*/ 1981200 w 1981200"/>
              <a:gd name="connsiteY2" fmla="*/ 533400 h 533400"/>
              <a:gd name="connsiteX3" fmla="*/ 0 w 1981200"/>
              <a:gd name="connsiteY3" fmla="*/ 533400 h 533400"/>
              <a:gd name="connsiteX4" fmla="*/ 0 w 1981200"/>
              <a:gd name="connsiteY4" fmla="*/ 0 h 533400"/>
              <a:gd name="connsiteX0-1" fmla="*/ 0 w 1981200"/>
              <a:gd name="connsiteY0-2" fmla="*/ 0 h 533400"/>
              <a:gd name="connsiteX1-3" fmla="*/ 1676400 w 1981200"/>
              <a:gd name="connsiteY1-4" fmla="*/ 0 h 533400"/>
              <a:gd name="connsiteX2-5" fmla="*/ 1981200 w 1981200"/>
              <a:gd name="connsiteY2-6" fmla="*/ 533400 h 533400"/>
              <a:gd name="connsiteX3-7" fmla="*/ 0 w 1981200"/>
              <a:gd name="connsiteY3-8" fmla="*/ 533400 h 533400"/>
              <a:gd name="connsiteX4-9" fmla="*/ 0 w 1981200"/>
              <a:gd name="connsiteY4-10" fmla="*/ 0 h 533400"/>
              <a:gd name="connsiteX0-11" fmla="*/ 0 w 1981200"/>
              <a:gd name="connsiteY0-12" fmla="*/ 0 h 533400"/>
              <a:gd name="connsiteX1-13" fmla="*/ 1600200 w 1981200"/>
              <a:gd name="connsiteY1-14" fmla="*/ 0 h 533400"/>
              <a:gd name="connsiteX2-15" fmla="*/ 1981200 w 1981200"/>
              <a:gd name="connsiteY2-16" fmla="*/ 533400 h 533400"/>
              <a:gd name="connsiteX3-17" fmla="*/ 0 w 1981200"/>
              <a:gd name="connsiteY3-18" fmla="*/ 533400 h 533400"/>
              <a:gd name="connsiteX4-19" fmla="*/ 0 w 1981200"/>
              <a:gd name="connsiteY4-20" fmla="*/ 0 h 5334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81200" h="533400">
                <a:moveTo>
                  <a:pt x="0" y="0"/>
                </a:moveTo>
                <a:lnTo>
                  <a:pt x="1600200" y="0"/>
                </a:lnTo>
                <a:lnTo>
                  <a:pt x="1981200" y="533400"/>
                </a:lnTo>
                <a:lnTo>
                  <a:pt x="0" y="533400"/>
                </a:lnTo>
                <a:lnTo>
                  <a:pt x="0" y="0"/>
                </a:lnTo>
                <a:close/>
              </a:path>
            </a:pathLst>
          </a:custGeom>
          <a:solidFill>
            <a:schemeClr val="accent4">
              <a:lumMod val="75000"/>
            </a:schemeClr>
          </a:solidFill>
          <a:ln w="9525">
            <a:noFill/>
            <a:round/>
          </a:ln>
        </p:spPr>
        <p:txBody>
          <a:bodyPr vert="horz" wrap="square" lIns="121913" tIns="60956" rIns="121913" bIns="60956" numCol="1" rtlCol="0" anchor="t" anchorCtr="0" compatLnSpc="1"/>
          <a:lstStyle/>
          <a:p>
            <a:pPr algn="ctr">
              <a:lnSpc>
                <a:spcPct val="150000"/>
              </a:lnSpc>
            </a:pPr>
            <a:endParaRPr lang="en-US" sz="120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14" name="Rectangle 18"/>
          <p:cNvSpPr/>
          <p:nvPr/>
        </p:nvSpPr>
        <p:spPr bwMode="auto">
          <a:xfrm>
            <a:off x="5994537" y="5178078"/>
            <a:ext cx="1404228" cy="366248"/>
          </a:xfrm>
          <a:prstGeom prst="rect">
            <a:avLst/>
          </a:prstGeom>
          <a:solidFill>
            <a:schemeClr val="accent5"/>
          </a:solidFill>
          <a:ln w="9525">
            <a:noFill/>
            <a:round/>
          </a:ln>
        </p:spPr>
        <p:txBody>
          <a:bodyPr vert="horz" wrap="square" lIns="121913" tIns="60956" rIns="121913" bIns="60956" numCol="1" rtlCol="0" anchor="t" anchorCtr="0" compatLnSpc="1"/>
          <a:lstStyle/>
          <a:p>
            <a:pPr algn="ctr">
              <a:lnSpc>
                <a:spcPct val="150000"/>
              </a:lnSpc>
            </a:pPr>
            <a:endParaRPr lang="en-US" sz="120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15" name="Freeform 245"/>
          <p:cNvSpPr/>
          <p:nvPr/>
        </p:nvSpPr>
        <p:spPr bwMode="auto">
          <a:xfrm>
            <a:off x="6389478" y="4595396"/>
            <a:ext cx="468683" cy="46868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solidFill>
          <a:ln w="9525">
            <a:noFill/>
            <a:round/>
          </a:ln>
        </p:spPr>
        <p:txBody>
          <a:bodyPr vert="horz" wrap="square" lIns="121913" tIns="60956" rIns="121913" bIns="60956" numCol="1" anchor="t" anchorCtr="0" compatLnSpc="1"/>
          <a:lstStyle/>
          <a:p>
            <a:pPr>
              <a:lnSpc>
                <a:spcPct val="150000"/>
              </a:lnSpc>
            </a:pPr>
            <a:endParaRPr lang="en-US" sz="1200" dirty="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16" name="Freeform 63"/>
          <p:cNvSpPr>
            <a:spLocks noEditPoints="1"/>
          </p:cNvSpPr>
          <p:nvPr/>
        </p:nvSpPr>
        <p:spPr bwMode="auto">
          <a:xfrm>
            <a:off x="2171491" y="2178924"/>
            <a:ext cx="531888" cy="387113"/>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accent2"/>
          </a:solidFill>
          <a:ln w="9525">
            <a:noFill/>
            <a:round/>
          </a:ln>
        </p:spPr>
        <p:txBody>
          <a:bodyPr vert="horz" wrap="square" lIns="121913" tIns="60956" rIns="121913" bIns="60956" numCol="1" anchor="t" anchorCtr="0" compatLnSpc="1"/>
          <a:lstStyle/>
          <a:p>
            <a:pPr>
              <a:lnSpc>
                <a:spcPct val="150000"/>
              </a:lnSpc>
            </a:pPr>
            <a:endParaRPr lang="en-US" sz="1200" dirty="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17" name="Freeform 103"/>
          <p:cNvSpPr>
            <a:spLocks noEditPoints="1"/>
          </p:cNvSpPr>
          <p:nvPr/>
        </p:nvSpPr>
        <p:spPr bwMode="auto">
          <a:xfrm>
            <a:off x="935191" y="1215188"/>
            <a:ext cx="354051" cy="52134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ln>
        </p:spPr>
        <p:txBody>
          <a:bodyPr vert="horz" wrap="square" lIns="121913" tIns="60956" rIns="121913" bIns="60956" numCol="1" anchor="t" anchorCtr="0" compatLnSpc="1"/>
          <a:lstStyle/>
          <a:p>
            <a:pPr>
              <a:lnSpc>
                <a:spcPct val="150000"/>
              </a:lnSpc>
            </a:pPr>
            <a:endParaRPr lang="en-US" sz="1200" dirty="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18" name="Freeform 56"/>
          <p:cNvSpPr>
            <a:spLocks noEditPoints="1"/>
          </p:cNvSpPr>
          <p:nvPr/>
        </p:nvSpPr>
        <p:spPr bwMode="auto">
          <a:xfrm>
            <a:off x="3497152" y="2900781"/>
            <a:ext cx="551383" cy="55138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ln>
        </p:spPr>
        <p:txBody>
          <a:bodyPr vert="horz" wrap="square" lIns="121913" tIns="60956" rIns="121913" bIns="60956" numCol="1" anchor="t" anchorCtr="0" compatLnSpc="1"/>
          <a:lstStyle/>
          <a:p>
            <a:pPr>
              <a:lnSpc>
                <a:spcPct val="150000"/>
              </a:lnSpc>
            </a:pPr>
            <a:endParaRPr lang="en-US" sz="1200" dirty="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sp>
        <p:nvSpPr>
          <p:cNvPr id="19" name="Freeform 66"/>
          <p:cNvSpPr>
            <a:spLocks noEditPoints="1"/>
          </p:cNvSpPr>
          <p:nvPr/>
        </p:nvSpPr>
        <p:spPr bwMode="auto">
          <a:xfrm>
            <a:off x="4897079" y="3827988"/>
            <a:ext cx="534599" cy="41465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accent4"/>
          </a:solidFill>
          <a:ln w="9525">
            <a:noFill/>
            <a:round/>
          </a:ln>
        </p:spPr>
        <p:txBody>
          <a:bodyPr vert="horz" wrap="square" lIns="121913" tIns="60956" rIns="121913" bIns="60956" numCol="1" anchor="t" anchorCtr="0" compatLnSpc="1"/>
          <a:lstStyle/>
          <a:p>
            <a:pPr>
              <a:lnSpc>
                <a:spcPct val="150000"/>
              </a:lnSpc>
            </a:pPr>
            <a:endParaRPr lang="en-US" sz="1200" dirty="0">
              <a:solidFill>
                <a:prstClr val="black"/>
              </a:solidFill>
              <a:latin typeface="Noto Sans S Chinese DemiLight" panose="020B0400000000000000" pitchFamily="34" charset="-122"/>
              <a:ea typeface="Noto Sans S Chinese DemiLight" panose="020B0400000000000000" pitchFamily="34" charset="-122"/>
              <a:cs typeface="+mn-ea"/>
              <a:sym typeface="Arial" panose="020B0604020202020204"/>
            </a:endParaRPr>
          </a:p>
        </p:txBody>
      </p:sp>
      <p:cxnSp>
        <p:nvCxnSpPr>
          <p:cNvPr id="20" name="Straight Connector 30"/>
          <p:cNvCxnSpPr/>
          <p:nvPr/>
        </p:nvCxnSpPr>
        <p:spPr>
          <a:xfrm>
            <a:off x="1825736" y="1837133"/>
            <a:ext cx="1448111" cy="1829"/>
          </a:xfrm>
          <a:prstGeom prst="line">
            <a:avLst/>
          </a:prstGeom>
          <a:ln w="19050" cap="rnd">
            <a:solidFill>
              <a:schemeClr val="accent1"/>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39"/>
          <p:cNvCxnSpPr/>
          <p:nvPr/>
        </p:nvCxnSpPr>
        <p:spPr>
          <a:xfrm>
            <a:off x="3186084" y="2666671"/>
            <a:ext cx="1448111" cy="1829"/>
          </a:xfrm>
          <a:prstGeom prst="line">
            <a:avLst/>
          </a:prstGeom>
          <a:ln w="19050" cap="rnd">
            <a:solidFill>
              <a:schemeClr val="accent2"/>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2" name="Straight Connector 40"/>
          <p:cNvCxnSpPr/>
          <p:nvPr/>
        </p:nvCxnSpPr>
        <p:spPr>
          <a:xfrm>
            <a:off x="4546428" y="3501979"/>
            <a:ext cx="1448111" cy="1829"/>
          </a:xfrm>
          <a:prstGeom prst="line">
            <a:avLst/>
          </a:prstGeom>
          <a:ln w="19050" cap="rnd">
            <a:solidFill>
              <a:schemeClr val="accent3"/>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nvCxnSpPr>
        <p:spPr>
          <a:xfrm>
            <a:off x="5950656" y="4340945"/>
            <a:ext cx="1448111" cy="1829"/>
          </a:xfrm>
          <a:prstGeom prst="line">
            <a:avLst/>
          </a:prstGeom>
          <a:ln w="19050" cap="rnd">
            <a:solidFill>
              <a:schemeClr val="accent4"/>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33" name="išľíďè"/>
          <p:cNvSpPr/>
          <p:nvPr/>
        </p:nvSpPr>
        <p:spPr bwMode="auto">
          <a:xfrm>
            <a:off x="3852838" y="1736533"/>
            <a:ext cx="492332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9" name="iSlíďè"/>
          <p:cNvSpPr txBox="1"/>
          <p:nvPr/>
        </p:nvSpPr>
        <p:spPr bwMode="auto">
          <a:xfrm>
            <a:off x="3852838" y="1385336"/>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0" name="išľíďè"/>
          <p:cNvSpPr/>
          <p:nvPr/>
        </p:nvSpPr>
        <p:spPr bwMode="auto">
          <a:xfrm>
            <a:off x="4857499" y="2692212"/>
            <a:ext cx="492332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1" name="iSlíďè"/>
          <p:cNvSpPr txBox="1"/>
          <p:nvPr/>
        </p:nvSpPr>
        <p:spPr bwMode="auto">
          <a:xfrm>
            <a:off x="4857499" y="2341015"/>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2" name="išľíďè"/>
          <p:cNvSpPr/>
          <p:nvPr/>
        </p:nvSpPr>
        <p:spPr bwMode="auto">
          <a:xfrm>
            <a:off x="6257423" y="3647891"/>
            <a:ext cx="492332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3" name="iSlíďè"/>
          <p:cNvSpPr txBox="1"/>
          <p:nvPr/>
        </p:nvSpPr>
        <p:spPr bwMode="auto">
          <a:xfrm>
            <a:off x="6257423" y="3296694"/>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4" name="išľíďè"/>
          <p:cNvSpPr/>
          <p:nvPr/>
        </p:nvSpPr>
        <p:spPr bwMode="auto">
          <a:xfrm>
            <a:off x="7064612" y="4416278"/>
            <a:ext cx="492332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45" name="iSlíďè"/>
          <p:cNvSpPr txBox="1"/>
          <p:nvPr/>
        </p:nvSpPr>
        <p:spPr bwMode="auto">
          <a:xfrm>
            <a:off x="7617767" y="4155393"/>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advClick="0" advTm="2000">
        <p14:flip dir="r"/>
      </p:transition>
    </mc:Choice>
    <mc:Fallback>
      <p:transition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down)">
                                      <p:cBhvr>
                                        <p:cTn id="17" dur="5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down)">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down)">
                                      <p:cBhvr>
                                        <p:cTn id="27" dur="500"/>
                                        <p:tgtEl>
                                          <p:spTgt spid="4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down)">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down)">
                                      <p:cBhvr>
                                        <p:cTn id="37" dur="500"/>
                                        <p:tgtEl>
                                          <p:spTgt spid="4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wipe(down)">
                                      <p:cBhvr>
                                        <p:cTn id="4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P spid="40" grpId="0"/>
      <p:bldP spid="41" grpId="0"/>
      <p:bldP spid="42" grpId="0"/>
      <p:bldP spid="43" grpId="0"/>
      <p:bldP spid="44" grpId="0"/>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08646" y="1504473"/>
            <a:ext cx="9031085" cy="3751279"/>
            <a:chOff x="1573538" y="1714335"/>
            <a:chExt cx="9031085" cy="3751279"/>
          </a:xfrm>
        </p:grpSpPr>
        <p:sp>
          <p:nvSpPr>
            <p:cNvPr id="52" name="任意多边形: 形状 51"/>
            <p:cNvSpPr/>
            <p:nvPr/>
          </p:nvSpPr>
          <p:spPr>
            <a:xfrm>
              <a:off x="5634975" y="3292359"/>
              <a:ext cx="890211" cy="927216"/>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chemeClr val="tx1">
                <a:lumMod val="60000"/>
                <a:lumOff val="40000"/>
              </a:schemeClr>
            </a:solidFill>
            <a:ln w="12700" cap="flat">
              <a:noFill/>
              <a:miter lim="400000"/>
            </a:ln>
            <a:effectLst/>
          </p:spPr>
          <p:txBody>
            <a:bodyPr wrap="square" lIns="35719" tIns="35719" rIns="35719" bIns="35719" numCol="1" anchor="b">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endParaRPr sz="1200">
                <a:latin typeface="Noto Sans S Chinese DemiLight" panose="020B0400000000000000" pitchFamily="34" charset="-122"/>
                <a:ea typeface="Noto Sans S Chinese DemiLight" panose="020B0400000000000000" pitchFamily="34" charset="-122"/>
              </a:endParaRPr>
            </a:p>
          </p:txBody>
        </p:sp>
        <p:grpSp>
          <p:nvGrpSpPr>
            <p:cNvPr id="2" name="组合 1"/>
            <p:cNvGrpSpPr/>
            <p:nvPr/>
          </p:nvGrpSpPr>
          <p:grpSpPr>
            <a:xfrm>
              <a:off x="1573538" y="1714335"/>
              <a:ext cx="9031085" cy="3751279"/>
              <a:chOff x="1180153" y="1285751"/>
              <a:chExt cx="6773314" cy="2813459"/>
            </a:xfrm>
          </p:grpSpPr>
          <p:sp>
            <p:nvSpPr>
              <p:cNvPr id="32" name="任意多边形: 形状 31"/>
              <p:cNvSpPr/>
              <p:nvPr/>
            </p:nvSpPr>
            <p:spPr>
              <a:xfrm rot="3042067" flipH="1">
                <a:off x="5461304" y="2325950"/>
                <a:ext cx="580638" cy="580226"/>
              </a:xfrm>
              <a:custGeom>
                <a:avLst/>
                <a:gdLst/>
                <a:ahLst/>
                <a:cxnLst>
                  <a:cxn ang="0">
                    <a:pos x="wd2" y="hd2"/>
                  </a:cxn>
                  <a:cxn ang="5400000">
                    <a:pos x="wd2" y="hd2"/>
                  </a:cxn>
                  <a:cxn ang="10800000">
                    <a:pos x="wd2" y="hd2"/>
                  </a:cxn>
                  <a:cxn ang="16200000">
                    <a:pos x="wd2" y="hd2"/>
                  </a:cxn>
                </a:cxnLst>
                <a:rect l="0" t="0" r="r" b="b"/>
                <a:pathLst>
                  <a:path w="21002" h="20734" extrusionOk="0">
                    <a:moveTo>
                      <a:pt x="1921" y="13034"/>
                    </a:moveTo>
                    <a:cubicBezTo>
                      <a:pt x="3951" y="14584"/>
                      <a:pt x="5994" y="16117"/>
                      <a:pt x="8059" y="17621"/>
                    </a:cubicBezTo>
                    <a:cubicBezTo>
                      <a:pt x="9484" y="18659"/>
                      <a:pt x="10899" y="19796"/>
                      <a:pt x="12594" y="20376"/>
                    </a:cubicBezTo>
                    <a:cubicBezTo>
                      <a:pt x="14131" y="20902"/>
                      <a:pt x="15899" y="20868"/>
                      <a:pt x="17366" y="20139"/>
                    </a:cubicBezTo>
                    <a:cubicBezTo>
                      <a:pt x="19401" y="19127"/>
                      <a:pt x="20472" y="17183"/>
                      <a:pt x="20772" y="15025"/>
                    </a:cubicBezTo>
                    <a:cubicBezTo>
                      <a:pt x="20857" y="14409"/>
                      <a:pt x="20907" y="13783"/>
                      <a:pt x="20929" y="13162"/>
                    </a:cubicBezTo>
                    <a:cubicBezTo>
                      <a:pt x="20978" y="11806"/>
                      <a:pt x="20985" y="10448"/>
                      <a:pt x="20994" y="9091"/>
                    </a:cubicBezTo>
                    <a:cubicBezTo>
                      <a:pt x="21000" y="8285"/>
                      <a:pt x="21002" y="7479"/>
                      <a:pt x="21002" y="6673"/>
                    </a:cubicBezTo>
                    <a:cubicBezTo>
                      <a:pt x="21002" y="5679"/>
                      <a:pt x="20997" y="4686"/>
                      <a:pt x="20989" y="3692"/>
                    </a:cubicBezTo>
                    <a:cubicBezTo>
                      <a:pt x="20980" y="2572"/>
                      <a:pt x="20794" y="1700"/>
                      <a:pt x="20451" y="1067"/>
                    </a:cubicBezTo>
                    <a:cubicBezTo>
                      <a:pt x="19623" y="-460"/>
                      <a:pt x="15585" y="-698"/>
                      <a:pt x="8619" y="2715"/>
                    </a:cubicBezTo>
                    <a:cubicBezTo>
                      <a:pt x="1654" y="6128"/>
                      <a:pt x="-598" y="9447"/>
                      <a:pt x="131" y="11022"/>
                    </a:cubicBezTo>
                    <a:cubicBezTo>
                      <a:pt x="433" y="11676"/>
                      <a:pt x="1024" y="12349"/>
                      <a:pt x="1921" y="13034"/>
                    </a:cubicBezTo>
                    <a:close/>
                  </a:path>
                </a:pathLst>
              </a:custGeom>
              <a:solidFill>
                <a:schemeClr val="accent5"/>
              </a:solidFill>
              <a:ln w="19050" cap="flat">
                <a:noFill/>
                <a:miter lim="400000"/>
              </a:ln>
              <a:effectLst/>
            </p:spPr>
            <p:txBody>
              <a:bodyPr wrap="square" lIns="35719" tIns="35719" rIns="35719" bIns="35719"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33" name="任意多边形: 形状 32"/>
              <p:cNvSpPr/>
              <p:nvPr/>
            </p:nvSpPr>
            <p:spPr>
              <a:xfrm rot="18557933">
                <a:off x="3079878" y="2325950"/>
                <a:ext cx="580638" cy="580226"/>
              </a:xfrm>
              <a:custGeom>
                <a:avLst/>
                <a:gdLst/>
                <a:ahLst/>
                <a:cxnLst>
                  <a:cxn ang="0">
                    <a:pos x="wd2" y="hd2"/>
                  </a:cxn>
                  <a:cxn ang="5400000">
                    <a:pos x="wd2" y="hd2"/>
                  </a:cxn>
                  <a:cxn ang="10800000">
                    <a:pos x="wd2" y="hd2"/>
                  </a:cxn>
                  <a:cxn ang="16200000">
                    <a:pos x="wd2" y="hd2"/>
                  </a:cxn>
                </a:cxnLst>
                <a:rect l="0" t="0" r="r" b="b"/>
                <a:pathLst>
                  <a:path w="21002" h="20734" extrusionOk="0">
                    <a:moveTo>
                      <a:pt x="1921" y="13034"/>
                    </a:moveTo>
                    <a:cubicBezTo>
                      <a:pt x="3951" y="14584"/>
                      <a:pt x="5994" y="16117"/>
                      <a:pt x="8059" y="17621"/>
                    </a:cubicBezTo>
                    <a:cubicBezTo>
                      <a:pt x="9484" y="18659"/>
                      <a:pt x="10899" y="19796"/>
                      <a:pt x="12594" y="20376"/>
                    </a:cubicBezTo>
                    <a:cubicBezTo>
                      <a:pt x="14131" y="20902"/>
                      <a:pt x="15899" y="20868"/>
                      <a:pt x="17366" y="20139"/>
                    </a:cubicBezTo>
                    <a:cubicBezTo>
                      <a:pt x="19401" y="19127"/>
                      <a:pt x="20472" y="17183"/>
                      <a:pt x="20772" y="15025"/>
                    </a:cubicBezTo>
                    <a:cubicBezTo>
                      <a:pt x="20857" y="14409"/>
                      <a:pt x="20907" y="13783"/>
                      <a:pt x="20929" y="13162"/>
                    </a:cubicBezTo>
                    <a:cubicBezTo>
                      <a:pt x="20978" y="11806"/>
                      <a:pt x="20985" y="10448"/>
                      <a:pt x="20994" y="9091"/>
                    </a:cubicBezTo>
                    <a:cubicBezTo>
                      <a:pt x="21000" y="8285"/>
                      <a:pt x="21002" y="7479"/>
                      <a:pt x="21002" y="6673"/>
                    </a:cubicBezTo>
                    <a:cubicBezTo>
                      <a:pt x="21002" y="5679"/>
                      <a:pt x="20997" y="4686"/>
                      <a:pt x="20989" y="3692"/>
                    </a:cubicBezTo>
                    <a:cubicBezTo>
                      <a:pt x="20980" y="2572"/>
                      <a:pt x="20794" y="1700"/>
                      <a:pt x="20451" y="1067"/>
                    </a:cubicBezTo>
                    <a:cubicBezTo>
                      <a:pt x="19623" y="-460"/>
                      <a:pt x="15585" y="-698"/>
                      <a:pt x="8619" y="2715"/>
                    </a:cubicBezTo>
                    <a:cubicBezTo>
                      <a:pt x="1654" y="6128"/>
                      <a:pt x="-598" y="9447"/>
                      <a:pt x="131" y="11022"/>
                    </a:cubicBezTo>
                    <a:cubicBezTo>
                      <a:pt x="433" y="11676"/>
                      <a:pt x="1024" y="12349"/>
                      <a:pt x="1921" y="13034"/>
                    </a:cubicBezTo>
                    <a:close/>
                  </a:path>
                </a:pathLst>
              </a:custGeom>
              <a:solidFill>
                <a:schemeClr val="accent2"/>
              </a:solidFill>
              <a:ln w="19050" cap="flat">
                <a:noFill/>
                <a:miter lim="400000"/>
              </a:ln>
              <a:effectLst/>
            </p:spPr>
            <p:txBody>
              <a:bodyPr wrap="square" lIns="35719" tIns="35719" rIns="35719" bIns="35719"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34" name="任意多边形: 形状 33"/>
              <p:cNvSpPr/>
              <p:nvPr/>
            </p:nvSpPr>
            <p:spPr>
              <a:xfrm rot="19974801" flipH="1" flipV="1">
                <a:off x="5249220" y="3263352"/>
                <a:ext cx="580638" cy="580226"/>
              </a:xfrm>
              <a:custGeom>
                <a:avLst/>
                <a:gdLst/>
                <a:ahLst/>
                <a:cxnLst>
                  <a:cxn ang="0">
                    <a:pos x="wd2" y="hd2"/>
                  </a:cxn>
                  <a:cxn ang="5400000">
                    <a:pos x="wd2" y="hd2"/>
                  </a:cxn>
                  <a:cxn ang="10800000">
                    <a:pos x="wd2" y="hd2"/>
                  </a:cxn>
                  <a:cxn ang="16200000">
                    <a:pos x="wd2" y="hd2"/>
                  </a:cxn>
                </a:cxnLst>
                <a:rect l="0" t="0" r="r" b="b"/>
                <a:pathLst>
                  <a:path w="21002" h="20734" extrusionOk="0">
                    <a:moveTo>
                      <a:pt x="1921" y="13034"/>
                    </a:moveTo>
                    <a:cubicBezTo>
                      <a:pt x="3951" y="14584"/>
                      <a:pt x="5994" y="16117"/>
                      <a:pt x="8059" y="17621"/>
                    </a:cubicBezTo>
                    <a:cubicBezTo>
                      <a:pt x="9484" y="18659"/>
                      <a:pt x="10899" y="19796"/>
                      <a:pt x="12594" y="20376"/>
                    </a:cubicBezTo>
                    <a:cubicBezTo>
                      <a:pt x="14131" y="20902"/>
                      <a:pt x="15899" y="20868"/>
                      <a:pt x="17366" y="20139"/>
                    </a:cubicBezTo>
                    <a:cubicBezTo>
                      <a:pt x="19401" y="19127"/>
                      <a:pt x="20472" y="17183"/>
                      <a:pt x="20772" y="15025"/>
                    </a:cubicBezTo>
                    <a:cubicBezTo>
                      <a:pt x="20857" y="14409"/>
                      <a:pt x="20907" y="13783"/>
                      <a:pt x="20929" y="13162"/>
                    </a:cubicBezTo>
                    <a:cubicBezTo>
                      <a:pt x="20978" y="11806"/>
                      <a:pt x="20985" y="10448"/>
                      <a:pt x="20994" y="9091"/>
                    </a:cubicBezTo>
                    <a:cubicBezTo>
                      <a:pt x="21000" y="8285"/>
                      <a:pt x="21002" y="7479"/>
                      <a:pt x="21002" y="6673"/>
                    </a:cubicBezTo>
                    <a:cubicBezTo>
                      <a:pt x="21002" y="5679"/>
                      <a:pt x="20997" y="4686"/>
                      <a:pt x="20989" y="3692"/>
                    </a:cubicBezTo>
                    <a:cubicBezTo>
                      <a:pt x="20980" y="2572"/>
                      <a:pt x="20794" y="1700"/>
                      <a:pt x="20451" y="1067"/>
                    </a:cubicBezTo>
                    <a:cubicBezTo>
                      <a:pt x="19623" y="-460"/>
                      <a:pt x="15585" y="-698"/>
                      <a:pt x="8619" y="2715"/>
                    </a:cubicBezTo>
                    <a:cubicBezTo>
                      <a:pt x="1654" y="6128"/>
                      <a:pt x="-598" y="9447"/>
                      <a:pt x="131" y="11022"/>
                    </a:cubicBezTo>
                    <a:cubicBezTo>
                      <a:pt x="433" y="11676"/>
                      <a:pt x="1024" y="12349"/>
                      <a:pt x="1921" y="13034"/>
                    </a:cubicBezTo>
                    <a:close/>
                  </a:path>
                </a:pathLst>
              </a:custGeom>
              <a:solidFill>
                <a:schemeClr val="accent6"/>
              </a:solidFill>
              <a:ln w="19050" cap="flat">
                <a:noFill/>
                <a:miter lim="400000"/>
              </a:ln>
              <a:effectLst/>
            </p:spPr>
            <p:txBody>
              <a:bodyPr wrap="square" lIns="35719" tIns="35719" rIns="35719" bIns="35719"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35" name="任意多边形: 形状 34"/>
              <p:cNvSpPr/>
              <p:nvPr/>
            </p:nvSpPr>
            <p:spPr>
              <a:xfrm rot="1625199" flipV="1">
                <a:off x="3309661" y="3236306"/>
                <a:ext cx="580638" cy="580226"/>
              </a:xfrm>
              <a:custGeom>
                <a:avLst/>
                <a:gdLst/>
                <a:ahLst/>
                <a:cxnLst>
                  <a:cxn ang="0">
                    <a:pos x="wd2" y="hd2"/>
                  </a:cxn>
                  <a:cxn ang="5400000">
                    <a:pos x="wd2" y="hd2"/>
                  </a:cxn>
                  <a:cxn ang="10800000">
                    <a:pos x="wd2" y="hd2"/>
                  </a:cxn>
                  <a:cxn ang="16200000">
                    <a:pos x="wd2" y="hd2"/>
                  </a:cxn>
                </a:cxnLst>
                <a:rect l="0" t="0" r="r" b="b"/>
                <a:pathLst>
                  <a:path w="21002" h="20734" extrusionOk="0">
                    <a:moveTo>
                      <a:pt x="1921" y="13034"/>
                    </a:moveTo>
                    <a:cubicBezTo>
                      <a:pt x="3951" y="14584"/>
                      <a:pt x="5994" y="16117"/>
                      <a:pt x="8059" y="17621"/>
                    </a:cubicBezTo>
                    <a:cubicBezTo>
                      <a:pt x="9484" y="18659"/>
                      <a:pt x="10899" y="19796"/>
                      <a:pt x="12594" y="20376"/>
                    </a:cubicBezTo>
                    <a:cubicBezTo>
                      <a:pt x="14131" y="20902"/>
                      <a:pt x="15899" y="20868"/>
                      <a:pt x="17366" y="20139"/>
                    </a:cubicBezTo>
                    <a:cubicBezTo>
                      <a:pt x="19401" y="19127"/>
                      <a:pt x="20472" y="17183"/>
                      <a:pt x="20772" y="15025"/>
                    </a:cubicBezTo>
                    <a:cubicBezTo>
                      <a:pt x="20857" y="14409"/>
                      <a:pt x="20907" y="13783"/>
                      <a:pt x="20929" y="13162"/>
                    </a:cubicBezTo>
                    <a:cubicBezTo>
                      <a:pt x="20978" y="11806"/>
                      <a:pt x="20985" y="10448"/>
                      <a:pt x="20994" y="9091"/>
                    </a:cubicBezTo>
                    <a:cubicBezTo>
                      <a:pt x="21000" y="8285"/>
                      <a:pt x="21002" y="7479"/>
                      <a:pt x="21002" y="6673"/>
                    </a:cubicBezTo>
                    <a:cubicBezTo>
                      <a:pt x="21002" y="5679"/>
                      <a:pt x="20997" y="4686"/>
                      <a:pt x="20989" y="3692"/>
                    </a:cubicBezTo>
                    <a:cubicBezTo>
                      <a:pt x="20980" y="2572"/>
                      <a:pt x="20794" y="1700"/>
                      <a:pt x="20451" y="1067"/>
                    </a:cubicBezTo>
                    <a:cubicBezTo>
                      <a:pt x="19623" y="-460"/>
                      <a:pt x="15585" y="-698"/>
                      <a:pt x="8619" y="2715"/>
                    </a:cubicBezTo>
                    <a:cubicBezTo>
                      <a:pt x="1654" y="6128"/>
                      <a:pt x="-598" y="9447"/>
                      <a:pt x="131" y="11022"/>
                    </a:cubicBezTo>
                    <a:cubicBezTo>
                      <a:pt x="433" y="11676"/>
                      <a:pt x="1024" y="12349"/>
                      <a:pt x="1921" y="13034"/>
                    </a:cubicBezTo>
                    <a:close/>
                  </a:path>
                </a:pathLst>
              </a:custGeom>
              <a:solidFill>
                <a:schemeClr val="accent3"/>
              </a:solidFill>
              <a:ln w="19050" cap="flat">
                <a:noFill/>
                <a:miter lim="400000"/>
              </a:ln>
              <a:effectLst/>
            </p:spPr>
            <p:txBody>
              <a:bodyPr wrap="square" lIns="35719" tIns="35719" rIns="35719" bIns="35719" numCol="1" anchor="ctr">
                <a:noAutofit/>
              </a:bodyPr>
              <a:lstStyle/>
              <a:p>
                <a:pPr lvl="0"/>
                <a:endParaRPr sz="1200" dirty="0">
                  <a:latin typeface="Noto Sans S Chinese DemiLight" panose="020B0400000000000000" pitchFamily="34" charset="-122"/>
                  <a:ea typeface="Noto Sans S Chinese DemiLight" panose="020B0400000000000000" pitchFamily="34" charset="-122"/>
                </a:endParaRPr>
              </a:p>
            </p:txBody>
          </p:sp>
          <p:sp>
            <p:nvSpPr>
              <p:cNvPr id="36" name="任意多边形: 形状 35"/>
              <p:cNvSpPr/>
              <p:nvPr/>
            </p:nvSpPr>
            <p:spPr>
              <a:xfrm rot="21540000" flipH="1">
                <a:off x="4828683" y="1442647"/>
                <a:ext cx="580638" cy="580226"/>
              </a:xfrm>
              <a:custGeom>
                <a:avLst/>
                <a:gdLst/>
                <a:ahLst/>
                <a:cxnLst>
                  <a:cxn ang="0">
                    <a:pos x="wd2" y="hd2"/>
                  </a:cxn>
                  <a:cxn ang="5400000">
                    <a:pos x="wd2" y="hd2"/>
                  </a:cxn>
                  <a:cxn ang="10800000">
                    <a:pos x="wd2" y="hd2"/>
                  </a:cxn>
                  <a:cxn ang="16200000">
                    <a:pos x="wd2" y="hd2"/>
                  </a:cxn>
                </a:cxnLst>
                <a:rect l="0" t="0" r="r" b="b"/>
                <a:pathLst>
                  <a:path w="21002" h="20734" extrusionOk="0">
                    <a:moveTo>
                      <a:pt x="1921" y="13034"/>
                    </a:moveTo>
                    <a:cubicBezTo>
                      <a:pt x="3951" y="14584"/>
                      <a:pt x="5994" y="16117"/>
                      <a:pt x="8059" y="17621"/>
                    </a:cubicBezTo>
                    <a:cubicBezTo>
                      <a:pt x="9484" y="18659"/>
                      <a:pt x="10899" y="19796"/>
                      <a:pt x="12594" y="20376"/>
                    </a:cubicBezTo>
                    <a:cubicBezTo>
                      <a:pt x="14131" y="20902"/>
                      <a:pt x="15899" y="20868"/>
                      <a:pt x="17366" y="20139"/>
                    </a:cubicBezTo>
                    <a:cubicBezTo>
                      <a:pt x="19401" y="19127"/>
                      <a:pt x="20472" y="17183"/>
                      <a:pt x="20772" y="15025"/>
                    </a:cubicBezTo>
                    <a:cubicBezTo>
                      <a:pt x="20857" y="14409"/>
                      <a:pt x="20907" y="13783"/>
                      <a:pt x="20929" y="13162"/>
                    </a:cubicBezTo>
                    <a:cubicBezTo>
                      <a:pt x="20978" y="11806"/>
                      <a:pt x="20985" y="10448"/>
                      <a:pt x="20994" y="9091"/>
                    </a:cubicBezTo>
                    <a:cubicBezTo>
                      <a:pt x="21000" y="8285"/>
                      <a:pt x="21002" y="7479"/>
                      <a:pt x="21002" y="6673"/>
                    </a:cubicBezTo>
                    <a:cubicBezTo>
                      <a:pt x="21002" y="5679"/>
                      <a:pt x="20997" y="4686"/>
                      <a:pt x="20989" y="3692"/>
                    </a:cubicBezTo>
                    <a:cubicBezTo>
                      <a:pt x="20980" y="2572"/>
                      <a:pt x="20794" y="1700"/>
                      <a:pt x="20451" y="1067"/>
                    </a:cubicBezTo>
                    <a:cubicBezTo>
                      <a:pt x="19623" y="-460"/>
                      <a:pt x="15585" y="-698"/>
                      <a:pt x="8619" y="2715"/>
                    </a:cubicBezTo>
                    <a:cubicBezTo>
                      <a:pt x="1654" y="6128"/>
                      <a:pt x="-598" y="9447"/>
                      <a:pt x="131" y="11022"/>
                    </a:cubicBezTo>
                    <a:cubicBezTo>
                      <a:pt x="433" y="11676"/>
                      <a:pt x="1024" y="12349"/>
                      <a:pt x="1921" y="13034"/>
                    </a:cubicBezTo>
                    <a:close/>
                  </a:path>
                </a:pathLst>
              </a:custGeom>
              <a:solidFill>
                <a:schemeClr val="accent4"/>
              </a:solidFill>
              <a:ln w="19050" cap="flat">
                <a:noFill/>
                <a:miter lim="400000"/>
              </a:ln>
              <a:effectLst/>
            </p:spPr>
            <p:txBody>
              <a:bodyPr wrap="square" lIns="35719" tIns="35719" rIns="35719" bIns="35719"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37" name="任意多边形: 形状 36"/>
              <p:cNvSpPr/>
              <p:nvPr/>
            </p:nvSpPr>
            <p:spPr>
              <a:xfrm rot="60000">
                <a:off x="3701707" y="1442647"/>
                <a:ext cx="580638" cy="580226"/>
              </a:xfrm>
              <a:custGeom>
                <a:avLst/>
                <a:gdLst/>
                <a:ahLst/>
                <a:cxnLst>
                  <a:cxn ang="0">
                    <a:pos x="wd2" y="hd2"/>
                  </a:cxn>
                  <a:cxn ang="5400000">
                    <a:pos x="wd2" y="hd2"/>
                  </a:cxn>
                  <a:cxn ang="10800000">
                    <a:pos x="wd2" y="hd2"/>
                  </a:cxn>
                  <a:cxn ang="16200000">
                    <a:pos x="wd2" y="hd2"/>
                  </a:cxn>
                </a:cxnLst>
                <a:rect l="0" t="0" r="r" b="b"/>
                <a:pathLst>
                  <a:path w="21002" h="20734" extrusionOk="0">
                    <a:moveTo>
                      <a:pt x="1921" y="13034"/>
                    </a:moveTo>
                    <a:cubicBezTo>
                      <a:pt x="3951" y="14584"/>
                      <a:pt x="5994" y="16117"/>
                      <a:pt x="8059" y="17621"/>
                    </a:cubicBezTo>
                    <a:cubicBezTo>
                      <a:pt x="9484" y="18659"/>
                      <a:pt x="10899" y="19796"/>
                      <a:pt x="12594" y="20376"/>
                    </a:cubicBezTo>
                    <a:cubicBezTo>
                      <a:pt x="14131" y="20902"/>
                      <a:pt x="15899" y="20868"/>
                      <a:pt x="17366" y="20139"/>
                    </a:cubicBezTo>
                    <a:cubicBezTo>
                      <a:pt x="19401" y="19127"/>
                      <a:pt x="20472" y="17183"/>
                      <a:pt x="20772" y="15025"/>
                    </a:cubicBezTo>
                    <a:cubicBezTo>
                      <a:pt x="20857" y="14409"/>
                      <a:pt x="20907" y="13783"/>
                      <a:pt x="20929" y="13162"/>
                    </a:cubicBezTo>
                    <a:cubicBezTo>
                      <a:pt x="20978" y="11806"/>
                      <a:pt x="20985" y="10448"/>
                      <a:pt x="20994" y="9091"/>
                    </a:cubicBezTo>
                    <a:cubicBezTo>
                      <a:pt x="21000" y="8285"/>
                      <a:pt x="21002" y="7479"/>
                      <a:pt x="21002" y="6673"/>
                    </a:cubicBezTo>
                    <a:cubicBezTo>
                      <a:pt x="21002" y="5679"/>
                      <a:pt x="20997" y="4686"/>
                      <a:pt x="20989" y="3692"/>
                    </a:cubicBezTo>
                    <a:cubicBezTo>
                      <a:pt x="20980" y="2572"/>
                      <a:pt x="20794" y="1700"/>
                      <a:pt x="20451" y="1067"/>
                    </a:cubicBezTo>
                    <a:cubicBezTo>
                      <a:pt x="19623" y="-460"/>
                      <a:pt x="15585" y="-698"/>
                      <a:pt x="8619" y="2715"/>
                    </a:cubicBezTo>
                    <a:cubicBezTo>
                      <a:pt x="1654" y="6128"/>
                      <a:pt x="-598" y="9447"/>
                      <a:pt x="131" y="11022"/>
                    </a:cubicBezTo>
                    <a:cubicBezTo>
                      <a:pt x="433" y="11676"/>
                      <a:pt x="1024" y="12349"/>
                      <a:pt x="1921" y="13034"/>
                    </a:cubicBezTo>
                    <a:close/>
                  </a:path>
                </a:pathLst>
              </a:custGeom>
              <a:solidFill>
                <a:schemeClr val="accent3"/>
              </a:solidFill>
              <a:ln w="19050" cap="flat">
                <a:noFill/>
                <a:miter lim="400000"/>
              </a:ln>
              <a:effectLst/>
            </p:spPr>
            <p:txBody>
              <a:bodyPr wrap="square" lIns="35719" tIns="35719" rIns="35719" bIns="35719"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39" name="直接连接符 38"/>
              <p:cNvSpPr/>
              <p:nvPr/>
            </p:nvSpPr>
            <p:spPr>
              <a:xfrm flipV="1">
                <a:off x="5734303" y="1477041"/>
                <a:ext cx="1737986" cy="1"/>
              </a:xfrm>
              <a:prstGeom prst="line">
                <a:avLst/>
              </a:prstGeom>
              <a:noFill/>
              <a:ln w="19050" cap="flat">
                <a:solidFill>
                  <a:schemeClr val="tx1">
                    <a:lumMod val="60000"/>
                    <a:lumOff val="40000"/>
                  </a:schemeClr>
                </a:solidFill>
                <a:prstDash val="sysDot"/>
                <a:miter lim="400000"/>
              </a:ln>
              <a:effectLst/>
            </p:spPr>
            <p:txBody>
              <a:bodyPr wrap="square" lIns="47625" tIns="47625" rIns="47625" bIns="47625"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40" name="任意多边形: 形状 39"/>
              <p:cNvSpPr/>
              <p:nvPr/>
            </p:nvSpPr>
            <p:spPr>
              <a:xfrm rot="60000">
                <a:off x="3149174" y="3159760"/>
                <a:ext cx="913153" cy="910802"/>
              </a:xfrm>
              <a:custGeom>
                <a:avLst/>
                <a:gdLst/>
                <a:ahLst/>
                <a:cxnLst>
                  <a:cxn ang="0">
                    <a:pos x="wd2" y="hd2"/>
                  </a:cxn>
                  <a:cxn ang="5400000">
                    <a:pos x="wd2" y="hd2"/>
                  </a:cxn>
                  <a:cxn ang="10800000">
                    <a:pos x="wd2" y="hd2"/>
                  </a:cxn>
                  <a:cxn ang="16200000">
                    <a:pos x="wd2" y="hd2"/>
                  </a:cxn>
                </a:cxnLst>
                <a:rect l="0" t="0" r="r" b="b"/>
                <a:pathLst>
                  <a:path w="20761" h="20724" extrusionOk="0">
                    <a:moveTo>
                      <a:pt x="16007" y="18283"/>
                    </a:moveTo>
                    <a:cubicBezTo>
                      <a:pt x="17050" y="16026"/>
                      <a:pt x="18075" y="13761"/>
                      <a:pt x="19068" y="11481"/>
                    </a:cubicBezTo>
                    <a:cubicBezTo>
                      <a:pt x="19753" y="9907"/>
                      <a:pt x="20534" y="8322"/>
                      <a:pt x="20723" y="6594"/>
                    </a:cubicBezTo>
                    <a:cubicBezTo>
                      <a:pt x="20895" y="5026"/>
                      <a:pt x="20481" y="3364"/>
                      <a:pt x="19468" y="2136"/>
                    </a:cubicBezTo>
                    <a:cubicBezTo>
                      <a:pt x="18063" y="434"/>
                      <a:pt x="15974" y="-154"/>
                      <a:pt x="13847" y="34"/>
                    </a:cubicBezTo>
                    <a:cubicBezTo>
                      <a:pt x="13240" y="88"/>
                      <a:pt x="12631" y="177"/>
                      <a:pt x="12032" y="292"/>
                    </a:cubicBezTo>
                    <a:cubicBezTo>
                      <a:pt x="10726" y="542"/>
                      <a:pt x="9426" y="832"/>
                      <a:pt x="8128" y="1119"/>
                    </a:cubicBezTo>
                    <a:cubicBezTo>
                      <a:pt x="7356" y="1290"/>
                      <a:pt x="6585" y="1464"/>
                      <a:pt x="5814" y="1640"/>
                    </a:cubicBezTo>
                    <a:cubicBezTo>
                      <a:pt x="4865" y="1857"/>
                      <a:pt x="3917" y="2079"/>
                      <a:pt x="2969" y="2303"/>
                    </a:cubicBezTo>
                    <a:cubicBezTo>
                      <a:pt x="1900" y="2556"/>
                      <a:pt x="1107" y="2922"/>
                      <a:pt x="576" y="3385"/>
                    </a:cubicBezTo>
                    <a:cubicBezTo>
                      <a:pt x="-705" y="4501"/>
                      <a:pt x="-63" y="8368"/>
                      <a:pt x="4701" y="14206"/>
                    </a:cubicBezTo>
                    <a:cubicBezTo>
                      <a:pt x="9463" y="20043"/>
                      <a:pt x="13121" y="21446"/>
                      <a:pt x="14470" y="20413"/>
                    </a:cubicBezTo>
                    <a:cubicBezTo>
                      <a:pt x="15029" y="19985"/>
                      <a:pt x="15545" y="19280"/>
                      <a:pt x="16007" y="18283"/>
                    </a:cubicBezTo>
                    <a:close/>
                  </a:path>
                </a:pathLst>
              </a:custGeom>
              <a:noFill/>
              <a:ln w="19050" cap="flat">
                <a:solidFill>
                  <a:schemeClr val="tx2">
                    <a:lumMod val="40000"/>
                    <a:lumOff val="60000"/>
                  </a:schemeClr>
                </a:solidFill>
                <a:miter lim="400000"/>
              </a:ln>
              <a:effectLst/>
            </p:spPr>
            <p:txBody>
              <a:bodyPr wrap="square" lIns="35719" tIns="35719" rIns="35719" bIns="35719" numCol="1" anchor="ctr">
                <a:noAutofit/>
              </a:bodyPr>
              <a:lstStyle/>
              <a:p>
                <a:pPr lvl="0">
                  <a:lnSpc>
                    <a:spcPct val="90000"/>
                  </a:lnSpc>
                  <a:defRPr sz="4000">
                    <a:solidFill>
                      <a:srgbClr val="FFFFFF"/>
                    </a:solidFill>
                  </a:defRPr>
                </a:pPr>
                <a:endParaRPr sz="4800">
                  <a:latin typeface="Noto Sans S Chinese DemiLight" panose="020B0400000000000000" pitchFamily="34" charset="-122"/>
                  <a:ea typeface="Noto Sans S Chinese DemiLight" panose="020B0400000000000000" pitchFamily="34" charset="-122"/>
                </a:endParaRPr>
              </a:p>
            </p:txBody>
          </p:sp>
          <p:sp>
            <p:nvSpPr>
              <p:cNvPr id="41" name="矩形 40"/>
              <p:cNvSpPr/>
              <p:nvPr/>
            </p:nvSpPr>
            <p:spPr>
              <a:xfrm>
                <a:off x="3526614" y="3427257"/>
                <a:ext cx="310520" cy="313156"/>
              </a:xfrm>
              <a:prstGeom prst="rect">
                <a:avLst/>
              </a:prstGeom>
              <a:noFill/>
              <a:ln w="12700" cap="flat">
                <a:noFill/>
                <a:miter lim="400000"/>
              </a:ln>
              <a:effectLst/>
            </p:spPr>
            <p:txBody>
              <a:bodyPr wrap="square" lIns="0" tIns="0" rIns="0" bIns="0" numCol="1" anchor="ctr">
                <a:noAutofit/>
              </a:bodyPr>
              <a:lstStyle>
                <a:lvl1pPr>
                  <a:lnSpc>
                    <a:spcPct val="90000"/>
                  </a:lnSpc>
                  <a:defRPr sz="4000">
                    <a:solidFill>
                      <a:srgbClr val="FFFFFF"/>
                    </a:solidFill>
                  </a:defRPr>
                </a:lvl1pPr>
              </a:lstStyle>
              <a:p>
                <a:pPr lvl="0">
                  <a:defRPr sz="1800">
                    <a:solidFill>
                      <a:srgbClr val="000000"/>
                    </a:solidFill>
                  </a:defRPr>
                </a:pPr>
                <a:r>
                  <a:rPr sz="2665" b="1" dirty="0">
                    <a:solidFill>
                      <a:schemeClr val="bg1"/>
                    </a:solidFill>
                    <a:latin typeface="Noto Sans S Chinese DemiLight" panose="020B0400000000000000" pitchFamily="34" charset="-122"/>
                    <a:ea typeface="Noto Sans S Chinese DemiLight" panose="020B0400000000000000" pitchFamily="34" charset="-122"/>
                  </a:rPr>
                  <a:t>01</a:t>
                </a:r>
                <a:endParaRPr sz="2665" b="1"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42" name="任意多边形: 形状 41"/>
              <p:cNvSpPr/>
              <p:nvPr/>
            </p:nvSpPr>
            <p:spPr>
              <a:xfrm rot="60000">
                <a:off x="3013846" y="2064500"/>
                <a:ext cx="858144" cy="949948"/>
              </a:xfrm>
              <a:custGeom>
                <a:avLst/>
                <a:gdLst/>
                <a:ahLst/>
                <a:cxnLst>
                  <a:cxn ang="0">
                    <a:pos x="wd2" y="hd2"/>
                  </a:cxn>
                  <a:cxn ang="5400000">
                    <a:pos x="wd2" y="hd2"/>
                  </a:cxn>
                  <a:cxn ang="10800000">
                    <a:pos x="wd2" y="hd2"/>
                  </a:cxn>
                  <a:cxn ang="16200000">
                    <a:pos x="wd2" y="hd2"/>
                  </a:cxn>
                </a:cxnLst>
                <a:rect l="0" t="0" r="r" b="b"/>
                <a:pathLst>
                  <a:path w="20378" h="21255" extrusionOk="0">
                    <a:moveTo>
                      <a:pt x="4821" y="21029"/>
                    </a:moveTo>
                    <a:cubicBezTo>
                      <a:pt x="7341" y="20448"/>
                      <a:pt x="9857" y="19848"/>
                      <a:pt x="12364" y="19214"/>
                    </a:cubicBezTo>
                    <a:cubicBezTo>
                      <a:pt x="14094" y="18776"/>
                      <a:pt x="15896" y="18405"/>
                      <a:pt x="17429" y="17491"/>
                    </a:cubicBezTo>
                    <a:cubicBezTo>
                      <a:pt x="18820" y="16662"/>
                      <a:pt x="19908" y="15325"/>
                      <a:pt x="20249" y="13793"/>
                    </a:cubicBezTo>
                    <a:cubicBezTo>
                      <a:pt x="20723" y="11668"/>
                      <a:pt x="19843" y="9700"/>
                      <a:pt x="18304" y="8178"/>
                    </a:cubicBezTo>
                    <a:cubicBezTo>
                      <a:pt x="17865" y="7744"/>
                      <a:pt x="17395" y="7331"/>
                      <a:pt x="16911" y="6940"/>
                    </a:cubicBezTo>
                    <a:cubicBezTo>
                      <a:pt x="15857" y="6088"/>
                      <a:pt x="14774" y="5266"/>
                      <a:pt x="13694" y="4443"/>
                    </a:cubicBezTo>
                    <a:cubicBezTo>
                      <a:pt x="13052" y="3954"/>
                      <a:pt x="12408" y="3467"/>
                      <a:pt x="11762" y="2982"/>
                    </a:cubicBezTo>
                    <a:cubicBezTo>
                      <a:pt x="10967" y="2385"/>
                      <a:pt x="10168" y="1791"/>
                      <a:pt x="9368" y="1200"/>
                    </a:cubicBezTo>
                    <a:cubicBezTo>
                      <a:pt x="8466" y="532"/>
                      <a:pt x="7650" y="146"/>
                      <a:pt x="6927" y="21"/>
                    </a:cubicBezTo>
                    <a:cubicBezTo>
                      <a:pt x="5183" y="-280"/>
                      <a:pt x="2445" y="2586"/>
                      <a:pt x="784" y="9830"/>
                    </a:cubicBezTo>
                    <a:cubicBezTo>
                      <a:pt x="-877" y="17073"/>
                      <a:pt x="360" y="20748"/>
                      <a:pt x="2081" y="21152"/>
                    </a:cubicBezTo>
                    <a:cubicBezTo>
                      <a:pt x="2795" y="21320"/>
                      <a:pt x="3706" y="21286"/>
                      <a:pt x="4821" y="21029"/>
                    </a:cubicBezTo>
                    <a:close/>
                  </a:path>
                </a:pathLst>
              </a:custGeom>
              <a:noFill/>
              <a:ln w="19050" cap="flat">
                <a:solidFill>
                  <a:schemeClr val="tx2">
                    <a:lumMod val="40000"/>
                    <a:lumOff val="60000"/>
                  </a:schemeClr>
                </a:solidFill>
                <a:miter lim="400000"/>
              </a:ln>
              <a:effectLst/>
            </p:spPr>
            <p:txBody>
              <a:bodyPr wrap="square" lIns="35719" tIns="35719" rIns="35719" bIns="35719"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43" name="矩形 42"/>
              <p:cNvSpPr/>
              <p:nvPr/>
            </p:nvSpPr>
            <p:spPr>
              <a:xfrm>
                <a:off x="3256788" y="2427182"/>
                <a:ext cx="310520" cy="313156"/>
              </a:xfrm>
              <a:prstGeom prst="rect">
                <a:avLst/>
              </a:prstGeom>
              <a:noFill/>
              <a:ln w="12700" cap="flat">
                <a:noFill/>
                <a:miter lim="400000"/>
              </a:ln>
              <a:effectLst/>
            </p:spPr>
            <p:txBody>
              <a:bodyPr wrap="square" lIns="0" tIns="0" rIns="0" bIns="0" numCol="1" anchor="ctr">
                <a:noAutofit/>
              </a:bodyPr>
              <a:lstStyle>
                <a:lvl1pPr>
                  <a:lnSpc>
                    <a:spcPct val="90000"/>
                  </a:lnSpc>
                  <a:defRPr sz="4000">
                    <a:solidFill>
                      <a:srgbClr val="FFFFFF"/>
                    </a:solidFill>
                  </a:defRPr>
                </a:lvl1pPr>
              </a:lstStyle>
              <a:p>
                <a:pPr lvl="0">
                  <a:defRPr sz="1800">
                    <a:solidFill>
                      <a:srgbClr val="000000"/>
                    </a:solidFill>
                  </a:defRPr>
                </a:pPr>
                <a:r>
                  <a:rPr sz="2665" b="1" dirty="0">
                    <a:solidFill>
                      <a:schemeClr val="bg1"/>
                    </a:solidFill>
                    <a:latin typeface="Noto Sans S Chinese DemiLight" panose="020B0400000000000000" pitchFamily="34" charset="-122"/>
                    <a:ea typeface="Noto Sans S Chinese DemiLight" panose="020B0400000000000000" pitchFamily="34" charset="-122"/>
                  </a:rPr>
                  <a:t>02</a:t>
                </a:r>
                <a:endParaRPr sz="2665" b="1"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44" name="任意多边形: 形状 43"/>
              <p:cNvSpPr/>
              <p:nvPr/>
            </p:nvSpPr>
            <p:spPr>
              <a:xfrm rot="60000">
                <a:off x="3514746" y="1285751"/>
                <a:ext cx="894652" cy="894017"/>
              </a:xfrm>
              <a:custGeom>
                <a:avLst/>
                <a:gdLst/>
                <a:ahLst/>
                <a:cxnLst>
                  <a:cxn ang="0">
                    <a:pos x="wd2" y="hd2"/>
                  </a:cxn>
                  <a:cxn ang="5400000">
                    <a:pos x="wd2" y="hd2"/>
                  </a:cxn>
                  <a:cxn ang="10800000">
                    <a:pos x="wd2" y="hd2"/>
                  </a:cxn>
                  <a:cxn ang="16200000">
                    <a:pos x="wd2" y="hd2"/>
                  </a:cxn>
                </a:cxnLst>
                <a:rect l="0" t="0" r="r" b="b"/>
                <a:pathLst>
                  <a:path w="21002" h="20734" extrusionOk="0">
                    <a:moveTo>
                      <a:pt x="1921" y="13034"/>
                    </a:moveTo>
                    <a:cubicBezTo>
                      <a:pt x="3951" y="14584"/>
                      <a:pt x="5994" y="16117"/>
                      <a:pt x="8059" y="17621"/>
                    </a:cubicBezTo>
                    <a:cubicBezTo>
                      <a:pt x="9484" y="18659"/>
                      <a:pt x="10899" y="19796"/>
                      <a:pt x="12594" y="20376"/>
                    </a:cubicBezTo>
                    <a:cubicBezTo>
                      <a:pt x="14131" y="20902"/>
                      <a:pt x="15899" y="20868"/>
                      <a:pt x="17366" y="20139"/>
                    </a:cubicBezTo>
                    <a:cubicBezTo>
                      <a:pt x="19401" y="19127"/>
                      <a:pt x="20472" y="17183"/>
                      <a:pt x="20772" y="15025"/>
                    </a:cubicBezTo>
                    <a:cubicBezTo>
                      <a:pt x="20857" y="14409"/>
                      <a:pt x="20907" y="13783"/>
                      <a:pt x="20929" y="13162"/>
                    </a:cubicBezTo>
                    <a:cubicBezTo>
                      <a:pt x="20978" y="11806"/>
                      <a:pt x="20985" y="10448"/>
                      <a:pt x="20994" y="9091"/>
                    </a:cubicBezTo>
                    <a:cubicBezTo>
                      <a:pt x="21000" y="8285"/>
                      <a:pt x="21002" y="7479"/>
                      <a:pt x="21002" y="6673"/>
                    </a:cubicBezTo>
                    <a:cubicBezTo>
                      <a:pt x="21002" y="5679"/>
                      <a:pt x="20997" y="4686"/>
                      <a:pt x="20989" y="3692"/>
                    </a:cubicBezTo>
                    <a:cubicBezTo>
                      <a:pt x="20980" y="2572"/>
                      <a:pt x="20794" y="1700"/>
                      <a:pt x="20451" y="1067"/>
                    </a:cubicBezTo>
                    <a:cubicBezTo>
                      <a:pt x="19623" y="-460"/>
                      <a:pt x="15585" y="-698"/>
                      <a:pt x="8619" y="2715"/>
                    </a:cubicBezTo>
                    <a:cubicBezTo>
                      <a:pt x="1654" y="6128"/>
                      <a:pt x="-598" y="9447"/>
                      <a:pt x="131" y="11022"/>
                    </a:cubicBezTo>
                    <a:cubicBezTo>
                      <a:pt x="433" y="11676"/>
                      <a:pt x="1024" y="12349"/>
                      <a:pt x="1921" y="13034"/>
                    </a:cubicBezTo>
                    <a:close/>
                  </a:path>
                </a:pathLst>
              </a:custGeom>
              <a:noFill/>
              <a:ln w="19050" cap="flat">
                <a:solidFill>
                  <a:schemeClr val="tx2">
                    <a:lumMod val="40000"/>
                    <a:lumOff val="60000"/>
                  </a:schemeClr>
                </a:solidFill>
                <a:miter lim="400000"/>
              </a:ln>
              <a:effectLst/>
            </p:spPr>
            <p:txBody>
              <a:bodyPr wrap="square" lIns="35719" tIns="35719" rIns="35719" bIns="35719"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45" name="矩形 44"/>
              <p:cNvSpPr/>
              <p:nvPr/>
            </p:nvSpPr>
            <p:spPr>
              <a:xfrm>
                <a:off x="3910154" y="1586445"/>
                <a:ext cx="310520" cy="313156"/>
              </a:xfrm>
              <a:prstGeom prst="rect">
                <a:avLst/>
              </a:prstGeom>
              <a:noFill/>
              <a:ln w="12700" cap="flat">
                <a:noFill/>
                <a:miter lim="400000"/>
              </a:ln>
              <a:effectLst/>
            </p:spPr>
            <p:txBody>
              <a:bodyPr wrap="square" lIns="0" tIns="0" rIns="0" bIns="0" numCol="1" anchor="ctr">
                <a:noAutofit/>
              </a:bodyPr>
              <a:lstStyle>
                <a:lvl1pPr>
                  <a:lnSpc>
                    <a:spcPct val="90000"/>
                  </a:lnSpc>
                  <a:defRPr sz="4000">
                    <a:solidFill>
                      <a:srgbClr val="FFFFFF"/>
                    </a:solidFill>
                  </a:defRPr>
                </a:lvl1pPr>
              </a:lstStyle>
              <a:p>
                <a:pPr lvl="0">
                  <a:defRPr sz="1800">
                    <a:solidFill>
                      <a:srgbClr val="000000"/>
                    </a:solidFill>
                  </a:defRPr>
                </a:pPr>
                <a:r>
                  <a:rPr sz="2665" b="1" dirty="0">
                    <a:solidFill>
                      <a:schemeClr val="bg1"/>
                    </a:solidFill>
                    <a:latin typeface="Noto Sans S Chinese DemiLight" panose="020B0400000000000000" pitchFamily="34" charset="-122"/>
                    <a:ea typeface="Noto Sans S Chinese DemiLight" panose="020B0400000000000000" pitchFamily="34" charset="-122"/>
                  </a:rPr>
                  <a:t>03</a:t>
                </a:r>
                <a:endParaRPr sz="2665" b="1"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46" name="任意多边形: 形状 45"/>
              <p:cNvSpPr/>
              <p:nvPr/>
            </p:nvSpPr>
            <p:spPr>
              <a:xfrm rot="60000">
                <a:off x="4698662" y="1301887"/>
                <a:ext cx="900602" cy="890862"/>
              </a:xfrm>
              <a:custGeom>
                <a:avLst/>
                <a:gdLst/>
                <a:ahLst/>
                <a:cxnLst>
                  <a:cxn ang="0">
                    <a:pos x="wd2" y="hd2"/>
                  </a:cxn>
                  <a:cxn ang="5400000">
                    <a:pos x="wd2" y="hd2"/>
                  </a:cxn>
                  <a:cxn ang="10800000">
                    <a:pos x="wd2" y="hd2"/>
                  </a:cxn>
                  <a:cxn ang="16200000">
                    <a:pos x="wd2" y="hd2"/>
                  </a:cxn>
                </a:cxnLst>
                <a:rect l="0" t="0" r="r" b="b"/>
                <a:pathLst>
                  <a:path w="21012" h="20459" extrusionOk="0">
                    <a:moveTo>
                      <a:pt x="1" y="3733"/>
                    </a:moveTo>
                    <a:cubicBezTo>
                      <a:pt x="40" y="6242"/>
                      <a:pt x="101" y="8751"/>
                      <a:pt x="198" y="11259"/>
                    </a:cubicBezTo>
                    <a:cubicBezTo>
                      <a:pt x="264" y="12990"/>
                      <a:pt x="246" y="14775"/>
                      <a:pt x="841" y="16429"/>
                    </a:cubicBezTo>
                    <a:cubicBezTo>
                      <a:pt x="1380" y="17930"/>
                      <a:pt x="2502" y="19260"/>
                      <a:pt x="3984" y="19932"/>
                    </a:cubicBezTo>
                    <a:cubicBezTo>
                      <a:pt x="6041" y="20864"/>
                      <a:pt x="8234" y="20483"/>
                      <a:pt x="10117" y="19380"/>
                    </a:cubicBezTo>
                    <a:cubicBezTo>
                      <a:pt x="10654" y="19065"/>
                      <a:pt x="11178" y="18717"/>
                      <a:pt x="11680" y="18350"/>
                    </a:cubicBezTo>
                    <a:cubicBezTo>
                      <a:pt x="12777" y="17550"/>
                      <a:pt x="13849" y="16717"/>
                      <a:pt x="14922" y="15887"/>
                    </a:cubicBezTo>
                    <a:cubicBezTo>
                      <a:pt x="15559" y="15393"/>
                      <a:pt x="16195" y="14897"/>
                      <a:pt x="16829" y="14399"/>
                    </a:cubicBezTo>
                    <a:cubicBezTo>
                      <a:pt x="17611" y="13786"/>
                      <a:pt x="18389" y="13168"/>
                      <a:pt x="19165" y="12549"/>
                    </a:cubicBezTo>
                    <a:cubicBezTo>
                      <a:pt x="20041" y="11851"/>
                      <a:pt x="20611" y="11170"/>
                      <a:pt x="20897" y="10517"/>
                    </a:cubicBezTo>
                    <a:cubicBezTo>
                      <a:pt x="21584" y="8941"/>
                      <a:pt x="19270" y="5706"/>
                      <a:pt x="12268" y="2485"/>
                    </a:cubicBezTo>
                    <a:cubicBezTo>
                      <a:pt x="5268" y="-736"/>
                      <a:pt x="1262" y="-409"/>
                      <a:pt x="475" y="1121"/>
                    </a:cubicBezTo>
                    <a:cubicBezTo>
                      <a:pt x="148" y="1756"/>
                      <a:pt x="-16" y="2624"/>
                      <a:pt x="1" y="3733"/>
                    </a:cubicBezTo>
                    <a:close/>
                  </a:path>
                </a:pathLst>
              </a:custGeom>
              <a:noFill/>
              <a:ln w="19050" cap="flat">
                <a:solidFill>
                  <a:schemeClr val="tx2">
                    <a:lumMod val="40000"/>
                    <a:lumOff val="60000"/>
                  </a:schemeClr>
                </a:solidFill>
                <a:miter lim="400000"/>
              </a:ln>
              <a:effectLst/>
            </p:spPr>
            <p:txBody>
              <a:bodyPr wrap="square" lIns="35719" tIns="35719" rIns="35719" bIns="35719" numCol="1" anchor="ctr">
                <a:noAutofit/>
              </a:bodyPr>
              <a:lstStyle/>
              <a:p>
                <a:pPr>
                  <a:defRPr sz="3000">
                    <a:solidFill>
                      <a:srgbClr val="FFFFFF"/>
                    </a:solidFill>
                    <a:effectLst>
                      <a:outerShdw blurRad="38100" dist="12700" dir="5400000" rotWithShape="0">
                        <a:srgbClr val="000000">
                          <a:alpha val="50000"/>
                        </a:srgbClr>
                      </a:outerShdw>
                    </a:effectLst>
                  </a:defRPr>
                </a:pPr>
                <a:endParaRPr sz="2665">
                  <a:latin typeface="Noto Sans S Chinese DemiLight" panose="020B0400000000000000" pitchFamily="34" charset="-122"/>
                  <a:ea typeface="Noto Sans S Chinese DemiLight" panose="020B0400000000000000" pitchFamily="34" charset="-122"/>
                </a:endParaRPr>
              </a:p>
            </p:txBody>
          </p:sp>
          <p:sp>
            <p:nvSpPr>
              <p:cNvPr id="47" name="矩形 46"/>
              <p:cNvSpPr/>
              <p:nvPr/>
            </p:nvSpPr>
            <p:spPr>
              <a:xfrm>
                <a:off x="4938055" y="1586446"/>
                <a:ext cx="310519" cy="313156"/>
              </a:xfrm>
              <a:prstGeom prst="rect">
                <a:avLst/>
              </a:prstGeom>
              <a:noFill/>
              <a:ln w="12700" cap="flat">
                <a:noFill/>
                <a:miter lim="400000"/>
              </a:ln>
              <a:effectLst/>
            </p:spPr>
            <p:txBody>
              <a:bodyPr wrap="square" lIns="0" tIns="0" rIns="0" bIns="0" numCol="1" anchor="ctr">
                <a:noAutofit/>
              </a:bodyPr>
              <a:lstStyle>
                <a:lvl1pPr>
                  <a:lnSpc>
                    <a:spcPct val="90000"/>
                  </a:lnSpc>
                  <a:defRPr sz="4000">
                    <a:solidFill>
                      <a:srgbClr val="FFFFFF"/>
                    </a:solidFill>
                  </a:defRPr>
                </a:lvl1pPr>
              </a:lstStyle>
              <a:p>
                <a:pPr lvl="0">
                  <a:defRPr sz="1800">
                    <a:solidFill>
                      <a:srgbClr val="000000"/>
                    </a:solidFill>
                  </a:defRPr>
                </a:pPr>
                <a:r>
                  <a:rPr sz="2665" b="1" dirty="0">
                    <a:solidFill>
                      <a:schemeClr val="bg1"/>
                    </a:solidFill>
                    <a:latin typeface="Noto Sans S Chinese DemiLight" panose="020B0400000000000000" pitchFamily="34" charset="-122"/>
                    <a:ea typeface="Noto Sans S Chinese DemiLight" panose="020B0400000000000000" pitchFamily="34" charset="-122"/>
                  </a:rPr>
                  <a:t>04</a:t>
                </a:r>
                <a:endParaRPr sz="2665" b="1"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48" name="任意多边形: 形状 47"/>
              <p:cNvSpPr/>
              <p:nvPr/>
            </p:nvSpPr>
            <p:spPr>
              <a:xfrm rot="60000">
                <a:off x="5258166" y="2041804"/>
                <a:ext cx="861640" cy="946235"/>
              </a:xfrm>
              <a:custGeom>
                <a:avLst/>
                <a:gdLst/>
                <a:ahLst/>
                <a:cxnLst>
                  <a:cxn ang="0">
                    <a:pos x="wd2" y="hd2"/>
                  </a:cxn>
                  <a:cxn ang="5400000">
                    <a:pos x="wd2" y="hd2"/>
                  </a:cxn>
                  <a:cxn ang="10800000">
                    <a:pos x="wd2" y="hd2"/>
                  </a:cxn>
                  <a:cxn ang="16200000">
                    <a:pos x="wd2" y="hd2"/>
                  </a:cxn>
                </a:cxnLst>
                <a:rect l="0" t="0" r="r" b="b"/>
                <a:pathLst>
                  <a:path w="20462" h="21229" extrusionOk="0">
                    <a:moveTo>
                      <a:pt x="10730" y="1262"/>
                    </a:moveTo>
                    <a:cubicBezTo>
                      <a:pt x="8726" y="2820"/>
                      <a:pt x="6735" y="4393"/>
                      <a:pt x="4769" y="5994"/>
                    </a:cubicBezTo>
                    <a:cubicBezTo>
                      <a:pt x="3412" y="7098"/>
                      <a:pt x="1958" y="8172"/>
                      <a:pt x="998" y="9627"/>
                    </a:cubicBezTo>
                    <a:cubicBezTo>
                      <a:pt x="126" y="10946"/>
                      <a:pt x="-237" y="12599"/>
                      <a:pt x="160" y="14124"/>
                    </a:cubicBezTo>
                    <a:cubicBezTo>
                      <a:pt x="712" y="16237"/>
                      <a:pt x="2411" y="17654"/>
                      <a:pt x="4499" y="18398"/>
                    </a:cubicBezTo>
                    <a:cubicBezTo>
                      <a:pt x="5094" y="18610"/>
                      <a:pt x="5708" y="18792"/>
                      <a:pt x="6323" y="18946"/>
                    </a:cubicBezTo>
                    <a:cubicBezTo>
                      <a:pt x="7666" y="19283"/>
                      <a:pt x="9020" y="19582"/>
                      <a:pt x="10373" y="19883"/>
                    </a:cubicBezTo>
                    <a:cubicBezTo>
                      <a:pt x="11176" y="20061"/>
                      <a:pt x="11980" y="20237"/>
                      <a:pt x="12785" y="20411"/>
                    </a:cubicBezTo>
                    <a:cubicBezTo>
                      <a:pt x="13778" y="20624"/>
                      <a:pt x="14770" y="20833"/>
                      <a:pt x="15764" y="21040"/>
                    </a:cubicBezTo>
                    <a:cubicBezTo>
                      <a:pt x="16884" y="21272"/>
                      <a:pt x="17797" y="21287"/>
                      <a:pt x="18506" y="21103"/>
                    </a:cubicBezTo>
                    <a:cubicBezTo>
                      <a:pt x="20216" y="20661"/>
                      <a:pt x="21363" y="16950"/>
                      <a:pt x="19524" y="9724"/>
                    </a:cubicBezTo>
                    <a:cubicBezTo>
                      <a:pt x="17685" y="2499"/>
                      <a:pt x="14878" y="-313"/>
                      <a:pt x="13141" y="27"/>
                    </a:cubicBezTo>
                    <a:cubicBezTo>
                      <a:pt x="12421" y="168"/>
                      <a:pt x="11616" y="573"/>
                      <a:pt x="10730" y="1262"/>
                    </a:cubicBezTo>
                    <a:close/>
                  </a:path>
                </a:pathLst>
              </a:custGeom>
              <a:noFill/>
              <a:ln w="19050" cap="flat">
                <a:solidFill>
                  <a:schemeClr val="tx2">
                    <a:lumMod val="40000"/>
                    <a:lumOff val="60000"/>
                  </a:schemeClr>
                </a:solidFill>
                <a:miter lim="400000"/>
              </a:ln>
              <a:effectLst/>
            </p:spPr>
            <p:txBody>
              <a:bodyPr wrap="square" lIns="35719" tIns="35719" rIns="35719" bIns="35719"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49" name="矩形 48"/>
              <p:cNvSpPr/>
              <p:nvPr/>
            </p:nvSpPr>
            <p:spPr>
              <a:xfrm>
                <a:off x="5566409" y="2427182"/>
                <a:ext cx="310519" cy="313156"/>
              </a:xfrm>
              <a:prstGeom prst="rect">
                <a:avLst/>
              </a:prstGeom>
              <a:noFill/>
              <a:ln w="12700" cap="flat">
                <a:noFill/>
                <a:miter lim="400000"/>
              </a:ln>
              <a:effectLst/>
            </p:spPr>
            <p:txBody>
              <a:bodyPr wrap="square" lIns="0" tIns="0" rIns="0" bIns="0" numCol="1" anchor="ctr">
                <a:noAutofit/>
              </a:bodyPr>
              <a:lstStyle>
                <a:lvl1pPr>
                  <a:lnSpc>
                    <a:spcPct val="90000"/>
                  </a:lnSpc>
                  <a:defRPr sz="4000">
                    <a:solidFill>
                      <a:srgbClr val="FFFFFF"/>
                    </a:solidFill>
                  </a:defRPr>
                </a:lvl1pPr>
              </a:lstStyle>
              <a:p>
                <a:pPr lvl="0">
                  <a:defRPr sz="1800">
                    <a:solidFill>
                      <a:srgbClr val="000000"/>
                    </a:solidFill>
                  </a:defRPr>
                </a:pPr>
                <a:r>
                  <a:rPr sz="2665" b="1" dirty="0">
                    <a:solidFill>
                      <a:schemeClr val="bg1"/>
                    </a:solidFill>
                    <a:latin typeface="Noto Sans S Chinese DemiLight" panose="020B0400000000000000" pitchFamily="34" charset="-122"/>
                    <a:ea typeface="Noto Sans S Chinese DemiLight" panose="020B0400000000000000" pitchFamily="34" charset="-122"/>
                  </a:rPr>
                  <a:t>05</a:t>
                </a:r>
                <a:endParaRPr sz="2665" b="1"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50" name="任意多边形: 形状 49"/>
              <p:cNvSpPr/>
              <p:nvPr/>
            </p:nvSpPr>
            <p:spPr>
              <a:xfrm rot="60000">
                <a:off x="5076188" y="3188899"/>
                <a:ext cx="911301" cy="910311"/>
              </a:xfrm>
              <a:custGeom>
                <a:avLst/>
                <a:gdLst/>
                <a:ahLst/>
                <a:cxnLst>
                  <a:cxn ang="0">
                    <a:pos x="wd2" y="hd2"/>
                  </a:cxn>
                  <a:cxn ang="5400000">
                    <a:pos x="wd2" y="hd2"/>
                  </a:cxn>
                  <a:cxn ang="10800000">
                    <a:pos x="wd2" y="hd2"/>
                  </a:cxn>
                  <a:cxn ang="16200000">
                    <a:pos x="wd2" y="hd2"/>
                  </a:cxn>
                </a:cxnLst>
                <a:rect l="0" t="0" r="r" b="b"/>
                <a:pathLst>
                  <a:path w="20646" h="20738" extrusionOk="0">
                    <a:moveTo>
                      <a:pt x="17625" y="2056"/>
                    </a:moveTo>
                    <a:cubicBezTo>
                      <a:pt x="15204" y="1539"/>
                      <a:pt x="12777" y="1043"/>
                      <a:pt x="10344" y="581"/>
                    </a:cubicBezTo>
                    <a:cubicBezTo>
                      <a:pt x="8665" y="262"/>
                      <a:pt x="6953" y="-148"/>
                      <a:pt x="5233" y="53"/>
                    </a:cubicBezTo>
                    <a:cubicBezTo>
                      <a:pt x="3673" y="234"/>
                      <a:pt x="2151" y="1009"/>
                      <a:pt x="1184" y="2272"/>
                    </a:cubicBezTo>
                    <a:cubicBezTo>
                      <a:pt x="-156" y="4023"/>
                      <a:pt x="-264" y="6195"/>
                      <a:pt x="390" y="8232"/>
                    </a:cubicBezTo>
                    <a:cubicBezTo>
                      <a:pt x="577" y="8812"/>
                      <a:pt x="799" y="9388"/>
                      <a:pt x="1043" y="9947"/>
                    </a:cubicBezTo>
                    <a:cubicBezTo>
                      <a:pt x="1575" y="11167"/>
                      <a:pt x="2145" y="12372"/>
                      <a:pt x="2712" y="13577"/>
                    </a:cubicBezTo>
                    <a:cubicBezTo>
                      <a:pt x="3049" y="14292"/>
                      <a:pt x="3389" y="15007"/>
                      <a:pt x="3730" y="15721"/>
                    </a:cubicBezTo>
                    <a:cubicBezTo>
                      <a:pt x="4152" y="16600"/>
                      <a:pt x="4577" y="17477"/>
                      <a:pt x="5005" y="18353"/>
                    </a:cubicBezTo>
                    <a:cubicBezTo>
                      <a:pt x="5488" y="19340"/>
                      <a:pt x="6019" y="20034"/>
                      <a:pt x="6586" y="20450"/>
                    </a:cubicBezTo>
                    <a:cubicBezTo>
                      <a:pt x="7953" y="21452"/>
                      <a:pt x="11565" y="19963"/>
                      <a:pt x="16175" y="14009"/>
                    </a:cubicBezTo>
                    <a:cubicBezTo>
                      <a:pt x="20785" y="8056"/>
                      <a:pt x="21336" y="4170"/>
                      <a:pt x="20035" y="3083"/>
                    </a:cubicBezTo>
                    <a:cubicBezTo>
                      <a:pt x="19495" y="2632"/>
                      <a:pt x="18696" y="2284"/>
                      <a:pt x="17625" y="2056"/>
                    </a:cubicBezTo>
                    <a:close/>
                  </a:path>
                </a:pathLst>
              </a:custGeom>
              <a:noFill/>
              <a:ln w="19050" cap="flat">
                <a:solidFill>
                  <a:schemeClr val="tx2">
                    <a:lumMod val="40000"/>
                    <a:lumOff val="60000"/>
                  </a:schemeClr>
                </a:solidFill>
                <a:miter lim="400000"/>
              </a:ln>
              <a:effectLst/>
            </p:spPr>
            <p:txBody>
              <a:bodyPr wrap="square" lIns="35719" tIns="35719" rIns="35719" bIns="35719"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51" name="矩形 50"/>
              <p:cNvSpPr/>
              <p:nvPr/>
            </p:nvSpPr>
            <p:spPr>
              <a:xfrm>
                <a:off x="5372609" y="3434746"/>
                <a:ext cx="310520" cy="313156"/>
              </a:xfrm>
              <a:prstGeom prst="rect">
                <a:avLst/>
              </a:prstGeom>
              <a:noFill/>
              <a:ln w="12700" cap="flat">
                <a:noFill/>
                <a:miter lim="400000"/>
              </a:ln>
              <a:effectLst/>
            </p:spPr>
            <p:txBody>
              <a:bodyPr wrap="square" lIns="0" tIns="0" rIns="0" bIns="0" numCol="1" anchor="ctr">
                <a:noAutofit/>
              </a:bodyPr>
              <a:lstStyle>
                <a:lvl1pPr>
                  <a:lnSpc>
                    <a:spcPct val="90000"/>
                  </a:lnSpc>
                  <a:defRPr sz="4000">
                    <a:solidFill>
                      <a:srgbClr val="FFFFFF"/>
                    </a:solidFill>
                  </a:defRPr>
                </a:lvl1pPr>
              </a:lstStyle>
              <a:p>
                <a:pPr lvl="0">
                  <a:defRPr sz="1800">
                    <a:solidFill>
                      <a:srgbClr val="000000"/>
                    </a:solidFill>
                  </a:defRPr>
                </a:pPr>
                <a:r>
                  <a:rPr sz="2665" b="1" dirty="0">
                    <a:solidFill>
                      <a:schemeClr val="bg1"/>
                    </a:solidFill>
                    <a:latin typeface="Noto Sans S Chinese DemiLight" panose="020B0400000000000000" pitchFamily="34" charset="-122"/>
                    <a:ea typeface="Noto Sans S Chinese DemiLight" panose="020B0400000000000000" pitchFamily="34" charset="-122"/>
                  </a:rPr>
                  <a:t>06</a:t>
                </a:r>
                <a:endParaRPr sz="2665" b="1"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54" name="直接连接符 53"/>
              <p:cNvSpPr/>
              <p:nvPr/>
            </p:nvSpPr>
            <p:spPr>
              <a:xfrm flipV="1">
                <a:off x="6215481" y="2545100"/>
                <a:ext cx="1737986" cy="1"/>
              </a:xfrm>
              <a:prstGeom prst="line">
                <a:avLst/>
              </a:prstGeom>
              <a:noFill/>
              <a:ln w="19050" cap="flat">
                <a:solidFill>
                  <a:schemeClr val="tx1">
                    <a:lumMod val="60000"/>
                    <a:lumOff val="40000"/>
                  </a:schemeClr>
                </a:solidFill>
                <a:prstDash val="sysDot"/>
                <a:miter lim="400000"/>
              </a:ln>
              <a:effectLst/>
            </p:spPr>
            <p:txBody>
              <a:bodyPr wrap="square" lIns="47625" tIns="47625" rIns="47625" bIns="47625"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56" name="直接连接符 55"/>
              <p:cNvSpPr/>
              <p:nvPr/>
            </p:nvSpPr>
            <p:spPr>
              <a:xfrm flipV="1">
                <a:off x="5734303" y="4014174"/>
                <a:ext cx="1737986" cy="1"/>
              </a:xfrm>
              <a:prstGeom prst="line">
                <a:avLst/>
              </a:prstGeom>
              <a:noFill/>
              <a:ln w="19050" cap="flat">
                <a:solidFill>
                  <a:schemeClr val="tx1">
                    <a:lumMod val="60000"/>
                    <a:lumOff val="40000"/>
                  </a:schemeClr>
                </a:solidFill>
                <a:prstDash val="sysDot"/>
                <a:miter lim="400000"/>
              </a:ln>
              <a:effectLst/>
            </p:spPr>
            <p:txBody>
              <a:bodyPr wrap="square" lIns="47625" tIns="47625" rIns="47625" bIns="47625" numCol="1" anchor="ctr">
                <a:noAutofit/>
              </a:bodyPr>
              <a:lstStyle/>
              <a:p>
                <a:pPr lvl="0"/>
                <a:endParaRPr sz="1200">
                  <a:latin typeface="Noto Sans S Chinese DemiLight" panose="020B0400000000000000" pitchFamily="34" charset="-122"/>
                  <a:ea typeface="Noto Sans S Chinese DemiLight" panose="020B0400000000000000" pitchFamily="34" charset="-122"/>
                </a:endParaRPr>
              </a:p>
            </p:txBody>
          </p:sp>
          <p:sp>
            <p:nvSpPr>
              <p:cNvPr id="58" name="直接连接符 57"/>
              <p:cNvSpPr/>
              <p:nvPr/>
            </p:nvSpPr>
            <p:spPr>
              <a:xfrm flipV="1">
                <a:off x="1593815" y="1477041"/>
                <a:ext cx="1737986" cy="1"/>
              </a:xfrm>
              <a:prstGeom prst="line">
                <a:avLst/>
              </a:prstGeom>
              <a:noFill/>
              <a:ln w="19050" cap="flat">
                <a:solidFill>
                  <a:schemeClr val="tx1">
                    <a:lumMod val="60000"/>
                    <a:lumOff val="40000"/>
                  </a:schemeClr>
                </a:solidFill>
                <a:prstDash val="sysDot"/>
                <a:miter lim="400000"/>
              </a:ln>
              <a:effectLst/>
            </p:spPr>
            <p:txBody>
              <a:bodyPr wrap="square" lIns="47625" tIns="47625" rIns="47625" bIns="47625" numCol="1" anchor="ctr">
                <a:noAutofit/>
              </a:bodyPr>
              <a:lstStyle/>
              <a:p>
                <a:pPr lvl="0" algn="r"/>
                <a:endParaRPr sz="1200">
                  <a:latin typeface="Noto Sans S Chinese DemiLight" panose="020B0400000000000000" pitchFamily="34" charset="-122"/>
                  <a:ea typeface="Noto Sans S Chinese DemiLight" panose="020B0400000000000000" pitchFamily="34" charset="-122"/>
                </a:endParaRPr>
              </a:p>
            </p:txBody>
          </p:sp>
          <p:sp>
            <p:nvSpPr>
              <p:cNvPr id="60" name="直接连接符 59"/>
              <p:cNvSpPr/>
              <p:nvPr/>
            </p:nvSpPr>
            <p:spPr>
              <a:xfrm flipV="1">
                <a:off x="1180153" y="2545100"/>
                <a:ext cx="1737986" cy="1"/>
              </a:xfrm>
              <a:prstGeom prst="line">
                <a:avLst/>
              </a:prstGeom>
              <a:noFill/>
              <a:ln w="19050" cap="flat">
                <a:solidFill>
                  <a:schemeClr val="tx1">
                    <a:lumMod val="60000"/>
                    <a:lumOff val="40000"/>
                  </a:schemeClr>
                </a:solidFill>
                <a:prstDash val="sysDot"/>
                <a:miter lim="400000"/>
              </a:ln>
              <a:effectLst/>
            </p:spPr>
            <p:txBody>
              <a:bodyPr wrap="square" lIns="47625" tIns="47625" rIns="47625" bIns="47625" numCol="1" anchor="ctr">
                <a:noAutofit/>
              </a:bodyPr>
              <a:lstStyle/>
              <a:p>
                <a:pPr lvl="0" algn="r"/>
                <a:endParaRPr sz="1200">
                  <a:latin typeface="Noto Sans S Chinese DemiLight" panose="020B0400000000000000" pitchFamily="34" charset="-122"/>
                  <a:ea typeface="Noto Sans S Chinese DemiLight" panose="020B0400000000000000" pitchFamily="34" charset="-122"/>
                </a:endParaRPr>
              </a:p>
            </p:txBody>
          </p:sp>
          <p:sp>
            <p:nvSpPr>
              <p:cNvPr id="62" name="直接连接符 61"/>
              <p:cNvSpPr/>
              <p:nvPr/>
            </p:nvSpPr>
            <p:spPr>
              <a:xfrm flipV="1">
                <a:off x="1689012" y="4014174"/>
                <a:ext cx="1737986" cy="1"/>
              </a:xfrm>
              <a:prstGeom prst="line">
                <a:avLst/>
              </a:prstGeom>
              <a:noFill/>
              <a:ln w="19050" cap="flat">
                <a:solidFill>
                  <a:schemeClr val="tx1">
                    <a:lumMod val="60000"/>
                    <a:lumOff val="40000"/>
                  </a:schemeClr>
                </a:solidFill>
                <a:prstDash val="sysDot"/>
                <a:miter lim="400000"/>
              </a:ln>
              <a:effectLst/>
            </p:spPr>
            <p:txBody>
              <a:bodyPr wrap="square" lIns="47625" tIns="47625" rIns="47625" bIns="47625" numCol="1" anchor="ctr">
                <a:noAutofit/>
              </a:bodyPr>
              <a:lstStyle/>
              <a:p>
                <a:pPr lvl="0" algn="r"/>
                <a:endParaRPr sz="1200">
                  <a:latin typeface="Noto Sans S Chinese DemiLight" panose="020B0400000000000000" pitchFamily="34" charset="-122"/>
                  <a:ea typeface="Noto Sans S Chinese DemiLight" panose="020B0400000000000000" pitchFamily="34" charset="-122"/>
                </a:endParaRPr>
              </a:p>
            </p:txBody>
          </p:sp>
        </p:grpSp>
      </p:grpSp>
      <p:sp>
        <p:nvSpPr>
          <p:cNvPr id="69" name="išľíďè"/>
          <p:cNvSpPr/>
          <p:nvPr/>
        </p:nvSpPr>
        <p:spPr bwMode="auto">
          <a:xfrm>
            <a:off x="1408646" y="1797321"/>
            <a:ext cx="2183358" cy="4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0" name="iSlíďè"/>
          <p:cNvSpPr txBox="1"/>
          <p:nvPr/>
        </p:nvSpPr>
        <p:spPr bwMode="auto">
          <a:xfrm>
            <a:off x="1415547" y="1485145"/>
            <a:ext cx="1933825" cy="30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25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1" name="išľíďè"/>
          <p:cNvSpPr/>
          <p:nvPr/>
        </p:nvSpPr>
        <p:spPr bwMode="auto">
          <a:xfrm>
            <a:off x="887451" y="3192557"/>
            <a:ext cx="2183358" cy="4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2" name="iSlíďè"/>
          <p:cNvSpPr txBox="1"/>
          <p:nvPr/>
        </p:nvSpPr>
        <p:spPr bwMode="auto">
          <a:xfrm>
            <a:off x="894352" y="2880381"/>
            <a:ext cx="1933825" cy="30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25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3" name="išľíďè"/>
          <p:cNvSpPr/>
          <p:nvPr/>
        </p:nvSpPr>
        <p:spPr bwMode="auto">
          <a:xfrm>
            <a:off x="1644285" y="5182326"/>
            <a:ext cx="2183358" cy="4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4" name="iSlíďè"/>
          <p:cNvSpPr txBox="1"/>
          <p:nvPr/>
        </p:nvSpPr>
        <p:spPr bwMode="auto">
          <a:xfrm>
            <a:off x="1651186" y="4870150"/>
            <a:ext cx="1933825" cy="30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25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5" name="išľíďè"/>
          <p:cNvSpPr/>
          <p:nvPr/>
        </p:nvSpPr>
        <p:spPr bwMode="auto">
          <a:xfrm>
            <a:off x="8489295" y="1760250"/>
            <a:ext cx="2447708" cy="4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6" name="iSlíďè"/>
          <p:cNvSpPr txBox="1"/>
          <p:nvPr/>
        </p:nvSpPr>
        <p:spPr bwMode="auto">
          <a:xfrm>
            <a:off x="8496196" y="1448074"/>
            <a:ext cx="1933825" cy="30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25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7" name="išľíďè"/>
          <p:cNvSpPr/>
          <p:nvPr/>
        </p:nvSpPr>
        <p:spPr bwMode="auto">
          <a:xfrm>
            <a:off x="8996277" y="3155486"/>
            <a:ext cx="2447708" cy="4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8" name="iSlíďè"/>
          <p:cNvSpPr txBox="1"/>
          <p:nvPr/>
        </p:nvSpPr>
        <p:spPr bwMode="auto">
          <a:xfrm>
            <a:off x="9003178" y="2843310"/>
            <a:ext cx="1933825" cy="30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25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9" name="išľíďè"/>
          <p:cNvSpPr/>
          <p:nvPr/>
        </p:nvSpPr>
        <p:spPr bwMode="auto">
          <a:xfrm>
            <a:off x="8264649" y="5145255"/>
            <a:ext cx="2447708" cy="490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0" name="iSlíďè"/>
          <p:cNvSpPr txBox="1"/>
          <p:nvPr/>
        </p:nvSpPr>
        <p:spPr bwMode="auto">
          <a:xfrm>
            <a:off x="8271550" y="4833079"/>
            <a:ext cx="1933825" cy="30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fontScale="92500" lnSpcReduction="2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11"/>
          <p:cNvGrpSpPr/>
          <p:nvPr/>
        </p:nvGrpSpPr>
        <p:grpSpPr>
          <a:xfrm>
            <a:off x="6453930" y="1421679"/>
            <a:ext cx="4255911" cy="4254947"/>
            <a:chOff x="2601227" y="2771221"/>
            <a:chExt cx="2241550" cy="2241550"/>
          </a:xfrm>
          <a:effectLst/>
        </p:grpSpPr>
        <p:sp>
          <p:nvSpPr>
            <p:cNvPr id="7" name="Freeform 22"/>
            <p:cNvSpPr/>
            <p:nvPr/>
          </p:nvSpPr>
          <p:spPr bwMode="auto">
            <a:xfrm>
              <a:off x="3774389" y="2771221"/>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accent2"/>
            </a:solidFill>
            <a:ln w="6350">
              <a:noFill/>
            </a:ln>
          </p:spPr>
          <p:txBody>
            <a:bodyPr/>
            <a:lstStyle/>
            <a:p>
              <a:endParaRPr lang="zh-CN" altLang="en-US">
                <a:latin typeface="Noto Sans S Chinese DemiLight" panose="020B0400000000000000" pitchFamily="34" charset="-122"/>
                <a:ea typeface="Noto Sans S Chinese DemiLight" panose="020B0400000000000000" pitchFamily="34" charset="-122"/>
              </a:endParaRPr>
            </a:p>
          </p:txBody>
        </p:sp>
        <p:sp>
          <p:nvSpPr>
            <p:cNvPr id="8" name="Freeform 23"/>
            <p:cNvSpPr/>
            <p:nvPr/>
          </p:nvSpPr>
          <p:spPr bwMode="auto">
            <a:xfrm>
              <a:off x="3561664" y="3944384"/>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3"/>
            </a:solidFill>
            <a:ln>
              <a:noFill/>
            </a:ln>
          </p:spPr>
          <p:txBody>
            <a:bodyPr/>
            <a:lstStyle/>
            <a:p>
              <a:endParaRPr lang="zh-CN" altLang="en-US" dirty="0">
                <a:latin typeface="Noto Sans S Chinese DemiLight" panose="020B0400000000000000" pitchFamily="34" charset="-122"/>
                <a:ea typeface="Noto Sans S Chinese DemiLight" panose="020B0400000000000000" pitchFamily="34" charset="-122"/>
              </a:endParaRPr>
            </a:p>
          </p:txBody>
        </p:sp>
        <p:sp>
          <p:nvSpPr>
            <p:cNvPr id="9" name="Freeform 24"/>
            <p:cNvSpPr/>
            <p:nvPr/>
          </p:nvSpPr>
          <p:spPr bwMode="auto">
            <a:xfrm>
              <a:off x="2601227" y="3730071"/>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accent4"/>
            </a:solidFill>
            <a:ln w="6350">
              <a:noFill/>
            </a:ln>
          </p:spPr>
          <p:txBody>
            <a:bodyPr/>
            <a:lstStyle/>
            <a:p>
              <a:endParaRPr lang="zh-CN" altLang="en-US">
                <a:latin typeface="Noto Sans S Chinese DemiLight" panose="020B0400000000000000" pitchFamily="34" charset="-122"/>
                <a:ea typeface="Noto Sans S Chinese DemiLight" panose="020B0400000000000000" pitchFamily="34" charset="-122"/>
              </a:endParaRPr>
            </a:p>
          </p:txBody>
        </p:sp>
        <p:sp>
          <p:nvSpPr>
            <p:cNvPr id="10" name="Freeform 25"/>
            <p:cNvSpPr/>
            <p:nvPr/>
          </p:nvSpPr>
          <p:spPr bwMode="auto">
            <a:xfrm>
              <a:off x="2601227" y="2771221"/>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1"/>
            </a:solidFill>
            <a:ln>
              <a:noFill/>
            </a:ln>
          </p:spPr>
          <p:txBody>
            <a:bodyPr/>
            <a:lstStyle/>
            <a:p>
              <a:endParaRPr lang="zh-CN" altLang="en-US" dirty="0">
                <a:latin typeface="Noto Sans S Chinese DemiLight" panose="020B0400000000000000" pitchFamily="34" charset="-122"/>
                <a:ea typeface="Noto Sans S Chinese DemiLight" panose="020B0400000000000000" pitchFamily="34" charset="-122"/>
              </a:endParaRPr>
            </a:p>
          </p:txBody>
        </p:sp>
        <p:sp>
          <p:nvSpPr>
            <p:cNvPr id="11" name="矩形 10"/>
            <p:cNvSpPr/>
            <p:nvPr/>
          </p:nvSpPr>
          <p:spPr>
            <a:xfrm>
              <a:off x="2817207" y="3025563"/>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Noto Sans S Chinese DemiLight" panose="020B0400000000000000" pitchFamily="34" charset="-122"/>
                  <a:ea typeface="Noto Sans S Chinese DemiLight" panose="020B0400000000000000" pitchFamily="34" charset="-122"/>
                </a:rPr>
                <a:t>01</a:t>
              </a:r>
              <a:endParaRPr lang="zh-CN" altLang="en-US" sz="2400" b="1" dirty="0">
                <a:latin typeface="Noto Sans S Chinese DemiLight" panose="020B0400000000000000" pitchFamily="34" charset="-122"/>
                <a:ea typeface="Noto Sans S Chinese DemiLight" panose="020B0400000000000000" pitchFamily="34" charset="-122"/>
              </a:endParaRPr>
            </a:p>
          </p:txBody>
        </p:sp>
        <p:sp>
          <p:nvSpPr>
            <p:cNvPr id="12" name="矩形 11"/>
            <p:cNvSpPr/>
            <p:nvPr/>
          </p:nvSpPr>
          <p:spPr>
            <a:xfrm>
              <a:off x="4050646" y="3031135"/>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Noto Sans S Chinese DemiLight" panose="020B0400000000000000" pitchFamily="34" charset="-122"/>
                  <a:ea typeface="Noto Sans S Chinese DemiLight" panose="020B0400000000000000" pitchFamily="34" charset="-122"/>
                </a:rPr>
                <a:t>02</a:t>
              </a:r>
              <a:endParaRPr lang="zh-CN" altLang="en-US" sz="2400" b="1"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3" name="矩形 12"/>
            <p:cNvSpPr/>
            <p:nvPr/>
          </p:nvSpPr>
          <p:spPr>
            <a:xfrm>
              <a:off x="281720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Noto Sans S Chinese DemiLight" panose="020B0400000000000000" pitchFamily="34" charset="-122"/>
                  <a:ea typeface="Noto Sans S Chinese DemiLight" panose="020B0400000000000000" pitchFamily="34" charset="-122"/>
                </a:rPr>
                <a:t>03</a:t>
              </a:r>
              <a:endParaRPr lang="zh-CN" altLang="en-US" sz="2400" b="1"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4" name="矩形 13"/>
            <p:cNvSpPr/>
            <p:nvPr/>
          </p:nvSpPr>
          <p:spPr>
            <a:xfrm>
              <a:off x="3993626" y="4253494"/>
              <a:ext cx="636425" cy="4501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Noto Sans S Chinese DemiLight" panose="020B0400000000000000" pitchFamily="34" charset="-122"/>
                  <a:ea typeface="Noto Sans S Chinese DemiLight" panose="020B0400000000000000" pitchFamily="34" charset="-122"/>
                </a:rPr>
                <a:t>04</a:t>
              </a:r>
              <a:endParaRPr lang="zh-CN" altLang="en-US" sz="2400" b="1" dirty="0">
                <a:latin typeface="Noto Sans S Chinese DemiLight" panose="020B0400000000000000" pitchFamily="34" charset="-122"/>
                <a:ea typeface="Noto Sans S Chinese DemiLight" panose="020B0400000000000000" pitchFamily="34" charset="-122"/>
              </a:endParaRPr>
            </a:p>
          </p:txBody>
        </p:sp>
      </p:grpSp>
      <p:grpSp>
        <p:nvGrpSpPr>
          <p:cNvPr id="15" name="组合 2"/>
          <p:cNvGrpSpPr/>
          <p:nvPr/>
        </p:nvGrpSpPr>
        <p:grpSpPr>
          <a:xfrm>
            <a:off x="1482159" y="2022239"/>
            <a:ext cx="365522" cy="430273"/>
            <a:chOff x="685009" y="1529730"/>
            <a:chExt cx="365522" cy="430140"/>
          </a:xfrm>
          <a:effectLst/>
        </p:grpSpPr>
        <p:sp>
          <p:nvSpPr>
            <p:cNvPr id="16" name="Flowchart: Off-page Connector 108"/>
            <p:cNvSpPr/>
            <p:nvPr/>
          </p:nvSpPr>
          <p:spPr bwMode="auto">
            <a:xfrm>
              <a:off x="704059" y="1529730"/>
              <a:ext cx="317898" cy="422672"/>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latin typeface="Noto Sans S Chinese DemiLight" panose="020B0400000000000000" pitchFamily="34" charset="-122"/>
                <a:ea typeface="Noto Sans S Chinese DemiLight" panose="020B0400000000000000" pitchFamily="34" charset="-122"/>
                <a:cs typeface="Arial" panose="020B0604020202020204" pitchFamily="34" charset="0"/>
              </a:endParaRPr>
            </a:p>
          </p:txBody>
        </p:sp>
        <p:sp>
          <p:nvSpPr>
            <p:cNvPr id="17" name="Oval 111"/>
            <p:cNvSpPr/>
            <p:nvPr/>
          </p:nvSpPr>
          <p:spPr bwMode="auto">
            <a:xfrm>
              <a:off x="685009" y="1540770"/>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rgbClr val="FFFFFF"/>
                  </a:solidFill>
                  <a:latin typeface="Noto Sans S Chinese DemiLight" panose="020B0400000000000000" pitchFamily="34" charset="-122"/>
                  <a:ea typeface="Noto Sans S Chinese DemiLight" panose="020B0400000000000000" pitchFamily="34" charset="-122"/>
                  <a:cs typeface="Arial" panose="020B0604020202020204" pitchFamily="34" charset="0"/>
                </a:rPr>
                <a:t>1</a:t>
              </a:r>
              <a:endParaRPr lang="en-US" altLang="zh-CN" sz="2400" dirty="0">
                <a:solidFill>
                  <a:schemeClr val="bg1"/>
                </a:solidFill>
                <a:latin typeface="Noto Sans S Chinese DemiLight" panose="020B0400000000000000" pitchFamily="34" charset="-122"/>
                <a:ea typeface="Noto Sans S Chinese DemiLight" panose="020B0400000000000000" pitchFamily="34" charset="-122"/>
                <a:cs typeface="Arial" panose="020B0604020202020204" pitchFamily="34" charset="0"/>
              </a:endParaRPr>
            </a:p>
          </p:txBody>
        </p:sp>
      </p:grpSp>
      <p:grpSp>
        <p:nvGrpSpPr>
          <p:cNvPr id="18" name="组合 3"/>
          <p:cNvGrpSpPr/>
          <p:nvPr/>
        </p:nvGrpSpPr>
        <p:grpSpPr>
          <a:xfrm>
            <a:off x="1482159" y="2991222"/>
            <a:ext cx="365522" cy="452720"/>
            <a:chOff x="685009" y="2260630"/>
            <a:chExt cx="365522" cy="452581"/>
          </a:xfrm>
          <a:effectLst/>
        </p:grpSpPr>
        <p:sp>
          <p:nvSpPr>
            <p:cNvPr id="19" name="Flowchart: Off-page Connector 109"/>
            <p:cNvSpPr/>
            <p:nvPr/>
          </p:nvSpPr>
          <p:spPr bwMode="auto">
            <a:xfrm>
              <a:off x="704059" y="2290540"/>
              <a:ext cx="317898" cy="422671"/>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latin typeface="Noto Sans S Chinese DemiLight" panose="020B0400000000000000" pitchFamily="34" charset="-122"/>
                <a:ea typeface="Noto Sans S Chinese DemiLight" panose="020B0400000000000000" pitchFamily="34" charset="-122"/>
                <a:cs typeface="Arial" panose="020B0604020202020204" pitchFamily="34" charset="0"/>
              </a:endParaRPr>
            </a:p>
          </p:txBody>
        </p:sp>
        <p:sp>
          <p:nvSpPr>
            <p:cNvPr id="20" name="Oval 112"/>
            <p:cNvSpPr/>
            <p:nvPr/>
          </p:nvSpPr>
          <p:spPr bwMode="auto">
            <a:xfrm>
              <a:off x="685009" y="2260630"/>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rgbClr val="FFFFFF"/>
                  </a:solidFill>
                  <a:latin typeface="Noto Sans S Chinese DemiLight" panose="020B0400000000000000" pitchFamily="34" charset="-122"/>
                  <a:ea typeface="Noto Sans S Chinese DemiLight" panose="020B0400000000000000" pitchFamily="34" charset="-122"/>
                  <a:cs typeface="Arial" panose="020B0604020202020204" pitchFamily="34" charset="0"/>
                </a:rPr>
                <a:t>2</a:t>
              </a:r>
              <a:endParaRPr lang="en-US" altLang="zh-CN" sz="2400" dirty="0">
                <a:solidFill>
                  <a:schemeClr val="bg1"/>
                </a:solidFill>
                <a:latin typeface="Noto Sans S Chinese DemiLight" panose="020B0400000000000000" pitchFamily="34" charset="-122"/>
                <a:ea typeface="Noto Sans S Chinese DemiLight" panose="020B0400000000000000" pitchFamily="34" charset="-122"/>
                <a:cs typeface="Arial" panose="020B0604020202020204" pitchFamily="34" charset="0"/>
              </a:endParaRPr>
            </a:p>
          </p:txBody>
        </p:sp>
      </p:grpSp>
      <p:grpSp>
        <p:nvGrpSpPr>
          <p:cNvPr id="21" name="组合 4"/>
          <p:cNvGrpSpPr/>
          <p:nvPr/>
        </p:nvGrpSpPr>
        <p:grpSpPr>
          <a:xfrm>
            <a:off x="1490491" y="4002460"/>
            <a:ext cx="365522" cy="451385"/>
            <a:chOff x="680246" y="3021584"/>
            <a:chExt cx="365522" cy="451246"/>
          </a:xfrm>
          <a:effectLst/>
        </p:grpSpPr>
        <p:sp>
          <p:nvSpPr>
            <p:cNvPr id="22" name="Flowchart: Off-page Connector 110"/>
            <p:cNvSpPr/>
            <p:nvPr/>
          </p:nvSpPr>
          <p:spPr bwMode="auto">
            <a:xfrm>
              <a:off x="704059" y="3050159"/>
              <a:ext cx="317898" cy="422671"/>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latin typeface="Noto Sans S Chinese DemiLight" panose="020B0400000000000000" pitchFamily="34" charset="-122"/>
                <a:ea typeface="Noto Sans S Chinese DemiLight" panose="020B0400000000000000" pitchFamily="34" charset="-122"/>
                <a:cs typeface="Arial" panose="020B0604020202020204" pitchFamily="34" charset="0"/>
              </a:endParaRPr>
            </a:p>
          </p:txBody>
        </p:sp>
        <p:sp>
          <p:nvSpPr>
            <p:cNvPr id="23" name="Oval 113"/>
            <p:cNvSpPr/>
            <p:nvPr/>
          </p:nvSpPr>
          <p:spPr bwMode="auto">
            <a:xfrm>
              <a:off x="680246" y="3021584"/>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rgbClr val="FFFFFF"/>
                  </a:solidFill>
                  <a:latin typeface="Noto Sans S Chinese DemiLight" panose="020B0400000000000000" pitchFamily="34" charset="-122"/>
                  <a:ea typeface="Noto Sans S Chinese DemiLight" panose="020B0400000000000000" pitchFamily="34" charset="-122"/>
                  <a:cs typeface="Arial" panose="020B0604020202020204" pitchFamily="34" charset="0"/>
                </a:rPr>
                <a:t>3</a:t>
              </a:r>
              <a:endParaRPr lang="en-US" altLang="zh-CN" sz="2400" dirty="0">
                <a:solidFill>
                  <a:schemeClr val="bg1"/>
                </a:solidFill>
                <a:latin typeface="Noto Sans S Chinese DemiLight" panose="020B0400000000000000" pitchFamily="34" charset="-122"/>
                <a:ea typeface="Noto Sans S Chinese DemiLight" panose="020B0400000000000000" pitchFamily="34" charset="-122"/>
                <a:cs typeface="Arial" panose="020B0604020202020204" pitchFamily="34" charset="0"/>
              </a:endParaRPr>
            </a:p>
          </p:txBody>
        </p:sp>
      </p:grpSp>
      <p:grpSp>
        <p:nvGrpSpPr>
          <p:cNvPr id="24" name="组合 6"/>
          <p:cNvGrpSpPr/>
          <p:nvPr/>
        </p:nvGrpSpPr>
        <p:grpSpPr>
          <a:xfrm>
            <a:off x="1511943" y="5045708"/>
            <a:ext cx="366713" cy="419229"/>
            <a:chOff x="704059" y="3844313"/>
            <a:chExt cx="366713" cy="419100"/>
          </a:xfrm>
          <a:effectLst/>
        </p:grpSpPr>
        <p:sp>
          <p:nvSpPr>
            <p:cNvPr id="25" name="Flowchart: Off-page Connector 104"/>
            <p:cNvSpPr/>
            <p:nvPr/>
          </p:nvSpPr>
          <p:spPr bwMode="auto">
            <a:xfrm>
              <a:off x="727871" y="3862165"/>
              <a:ext cx="317898" cy="381000"/>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latin typeface="Noto Sans S Chinese DemiLight" panose="020B0400000000000000" pitchFamily="34" charset="-122"/>
                <a:ea typeface="Noto Sans S Chinese DemiLight" panose="020B0400000000000000" pitchFamily="34" charset="-122"/>
                <a:cs typeface="Arial" panose="020B0604020202020204" pitchFamily="34" charset="0"/>
              </a:endParaRPr>
            </a:p>
          </p:txBody>
        </p:sp>
        <p:sp>
          <p:nvSpPr>
            <p:cNvPr id="26" name="Oval 107"/>
            <p:cNvSpPr/>
            <p:nvPr/>
          </p:nvSpPr>
          <p:spPr bwMode="auto">
            <a:xfrm>
              <a:off x="704059" y="3844313"/>
              <a:ext cx="366713"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a:solidFill>
                    <a:srgbClr val="FFFFFF"/>
                  </a:solidFill>
                  <a:latin typeface="Noto Sans S Chinese DemiLight" panose="020B0400000000000000" pitchFamily="34" charset="-122"/>
                  <a:ea typeface="Noto Sans S Chinese DemiLight" panose="020B0400000000000000" pitchFamily="34" charset="-122"/>
                  <a:cs typeface="Arial" panose="020B0604020202020204" pitchFamily="34" charset="0"/>
                </a:rPr>
                <a:t>4</a:t>
              </a:r>
              <a:endParaRPr lang="en-US" altLang="zh-CN" sz="2400" dirty="0">
                <a:solidFill>
                  <a:schemeClr val="bg1"/>
                </a:solidFill>
                <a:latin typeface="Noto Sans S Chinese DemiLight" panose="020B0400000000000000" pitchFamily="34" charset="-122"/>
                <a:ea typeface="Noto Sans S Chinese DemiLight" panose="020B0400000000000000" pitchFamily="34" charset="-122"/>
                <a:cs typeface="Arial" panose="020B0604020202020204" pitchFamily="34" charset="0"/>
              </a:endParaRPr>
            </a:p>
          </p:txBody>
        </p:sp>
      </p:grpSp>
      <p:sp>
        <p:nvSpPr>
          <p:cNvPr id="27" name="išľíďè"/>
          <p:cNvSpPr/>
          <p:nvPr/>
        </p:nvSpPr>
        <p:spPr bwMode="auto">
          <a:xfrm>
            <a:off x="2065249" y="2279666"/>
            <a:ext cx="3831731"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28" name="iSlíďè"/>
          <p:cNvSpPr txBox="1"/>
          <p:nvPr/>
        </p:nvSpPr>
        <p:spPr bwMode="auto">
          <a:xfrm>
            <a:off x="2065250" y="1970938"/>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29" name="išľíďè"/>
          <p:cNvSpPr/>
          <p:nvPr/>
        </p:nvSpPr>
        <p:spPr bwMode="auto">
          <a:xfrm>
            <a:off x="2065249" y="3207736"/>
            <a:ext cx="3831731"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0" name="iSlíďè"/>
          <p:cNvSpPr txBox="1"/>
          <p:nvPr/>
        </p:nvSpPr>
        <p:spPr bwMode="auto">
          <a:xfrm>
            <a:off x="2065250" y="2899008"/>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1" name="išľíďè"/>
          <p:cNvSpPr/>
          <p:nvPr/>
        </p:nvSpPr>
        <p:spPr bwMode="auto">
          <a:xfrm>
            <a:off x="2068547" y="4178087"/>
            <a:ext cx="3831731"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2" name="iSlíďè"/>
          <p:cNvSpPr txBox="1"/>
          <p:nvPr/>
        </p:nvSpPr>
        <p:spPr bwMode="auto">
          <a:xfrm>
            <a:off x="2068548" y="3869359"/>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3" name="išľíďè"/>
          <p:cNvSpPr/>
          <p:nvPr/>
        </p:nvSpPr>
        <p:spPr bwMode="auto">
          <a:xfrm>
            <a:off x="2068547" y="5106157"/>
            <a:ext cx="3831731"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34" name="iSlíďè"/>
          <p:cNvSpPr txBox="1"/>
          <p:nvPr/>
        </p:nvSpPr>
        <p:spPr bwMode="auto">
          <a:xfrm>
            <a:off x="2068548" y="4797429"/>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ppt_x"/>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ppt_x"/>
                                          </p:val>
                                        </p:tav>
                                        <p:tav tm="100000">
                                          <p:val>
                                            <p:strVal val="#ppt_x"/>
                                          </p:val>
                                        </p:tav>
                                      </p:tavLst>
                                    </p:anim>
                                    <p:anim calcmode="lin" valueType="num">
                                      <p:cBhvr additive="base">
                                        <p:cTn id="2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down)">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down)">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down)">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down)">
                                      <p:cBhvr>
                                        <p:cTn id="47" dur="50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down)">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wipe(down)">
                                      <p:cBhvr>
                                        <p:cTn id="57" dur="500"/>
                                        <p:tgtEl>
                                          <p:spTgt spid="3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wipe(down)">
                                      <p:cBhvr>
                                        <p:cTn id="62" dur="500"/>
                                        <p:tgtEl>
                                          <p:spTgt spid="3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down)">
                                      <p:cBhvr>
                                        <p:cTn id="6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33" grpId="0"/>
      <p:bldP spid="3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a:off x="2669992" y="-2675297"/>
            <a:ext cx="6874593" cy="12192000"/>
          </a:xfrm>
          <a:prstGeom prst="rect">
            <a:avLst/>
          </a:prstGeom>
        </p:spPr>
      </p:pic>
      <p:sp>
        <p:nvSpPr>
          <p:cNvPr id="13" name="矩形 12"/>
          <p:cNvSpPr/>
          <p:nvPr/>
        </p:nvSpPr>
        <p:spPr>
          <a:xfrm>
            <a:off x="11288" y="4018845"/>
            <a:ext cx="12203289" cy="29142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4"/>
          <p:cNvSpPr>
            <a:spLocks noGrp="1"/>
          </p:cNvSpPr>
          <p:nvPr>
            <p:ph type="title" idx="4294967295"/>
          </p:nvPr>
        </p:nvSpPr>
        <p:spPr>
          <a:xfrm>
            <a:off x="4853966" y="4542439"/>
            <a:ext cx="5419185" cy="895350"/>
          </a:xfrm>
          <a:prstGeom prst="rect">
            <a:avLst/>
          </a:prstGeom>
        </p:spPr>
        <p:txBody>
          <a:bodyPr>
            <a:normAutofit/>
          </a:bodyPr>
          <a:lstStyle/>
          <a:p>
            <a:r>
              <a:rPr lang="zh-CN" altLang="en-US" sz="4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项目简介</a:t>
            </a:r>
            <a:endParaRPr lang="zh-CN" altLang="en-US" sz="4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9" name="文本占位符 5"/>
          <p:cNvSpPr>
            <a:spLocks noGrp="1"/>
          </p:cNvSpPr>
          <p:nvPr>
            <p:ph type="body" idx="4294967295"/>
          </p:nvPr>
        </p:nvSpPr>
        <p:spPr>
          <a:xfrm>
            <a:off x="4905561" y="5297445"/>
            <a:ext cx="5419185" cy="1015623"/>
          </a:xfrm>
          <a:prstGeom prst="rect">
            <a:avLst/>
          </a:prstGeom>
        </p:spPr>
        <p:txBody>
          <a:bodyPr>
            <a:normAutofit/>
          </a:bodyPr>
          <a:lstStyle/>
          <a:p>
            <a:pPr marL="0" lvl="0" indent="0">
              <a:lnSpc>
                <a:spcPct val="100000"/>
              </a:lnSpc>
              <a:buNone/>
            </a:pPr>
            <a:r>
              <a:rPr lang="en-US" altLang="zh-CN"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Supporting text </a:t>
            </a:r>
            <a:r>
              <a:rPr lang="en-US" altLang="zh-CN" sz="2000" dirty="0" err="1">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here.When</a:t>
            </a:r>
            <a:r>
              <a:rPr lang="en-US" altLang="zh-CN"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 you copy &amp; paste, choose "keep text only" option.</a:t>
            </a:r>
            <a:endParaRPr lang="zh-CN" altLang="en-US"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0" name="文本框 9"/>
          <p:cNvSpPr txBox="1"/>
          <p:nvPr/>
        </p:nvSpPr>
        <p:spPr>
          <a:xfrm>
            <a:off x="3239911" y="4698268"/>
            <a:ext cx="1312773" cy="1153198"/>
          </a:xfrm>
          <a:prstGeom prst="rect">
            <a:avLst/>
          </a:prstGeom>
          <a:solidFill>
            <a:srgbClr val="F9BDB2"/>
          </a:solidFill>
          <a:ln w="117475">
            <a:noFill/>
          </a:ln>
        </p:spPr>
        <p:txBody>
          <a:bodyPr wrap="none" rtlCol="0">
            <a:prstTxWarp prst="textPlain">
              <a:avLst/>
            </a:prstTxWarp>
            <a:spAutoFit/>
          </a:bodyPr>
          <a:lstStyle/>
          <a:p>
            <a:r>
              <a:rPr lang="en-US" altLang="zh-CN" spc="100" dirty="0">
                <a:solidFill>
                  <a:schemeClr val="bg1"/>
                </a:solidFill>
                <a:effectLst>
                  <a:outerShdw blurRad="38100" dist="38100" dir="2700000" algn="tl">
                    <a:srgbClr val="000000">
                      <a:alpha val="43137"/>
                    </a:srgbClr>
                  </a:outerShdw>
                </a:effectLst>
                <a:latin typeface="Noto Sans S Chinese DemiLight" panose="020B0400000000000000" pitchFamily="34" charset="-122"/>
                <a:ea typeface="Noto Sans S Chinese DemiLight" panose="020B0400000000000000" pitchFamily="34" charset="-122"/>
                <a:cs typeface="+mn-ea"/>
                <a:sym typeface="+mn-lt"/>
              </a:rPr>
              <a:t>01</a:t>
            </a:r>
            <a:endParaRPr lang="zh-CN" altLang="en-US" spc="100" dirty="0">
              <a:solidFill>
                <a:schemeClr val="bg1"/>
              </a:solidFill>
              <a:effectLst>
                <a:outerShdw blurRad="38100" dist="38100" dir="2700000" algn="tl">
                  <a:srgbClr val="000000">
                    <a:alpha val="43137"/>
                  </a:srgbClr>
                </a:outerShdw>
              </a:effectLst>
              <a:latin typeface="Noto Sans S Chinese DemiLight" panose="020B0400000000000000" pitchFamily="34" charset="-122"/>
              <a:ea typeface="Noto Sans S Chinese DemiLight"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250" advClick="0" advTm="3000">
        <p14:flip dir="r"/>
      </p:transition>
    </mc:Choice>
    <mc:Fallback>
      <p:transition advClick="0" advTm="3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千图PPT彼岸天：ID 8661124库_组合 2"/>
          <p:cNvGrpSpPr/>
          <p:nvPr>
            <p:custDataLst>
              <p:tags r:id="rId1"/>
            </p:custDataLst>
          </p:nvPr>
        </p:nvGrpSpPr>
        <p:grpSpPr>
          <a:xfrm>
            <a:off x="4225744" y="1334031"/>
            <a:ext cx="3800472" cy="3794398"/>
            <a:chOff x="4195764" y="1304051"/>
            <a:chExt cx="3800472" cy="3794398"/>
          </a:xfrm>
          <a:effectLst/>
        </p:grpSpPr>
        <p:sp>
          <p:nvSpPr>
            <p:cNvPr id="53" name="Freeform: Shape 27"/>
            <p:cNvSpPr/>
            <p:nvPr/>
          </p:nvSpPr>
          <p:spPr bwMode="auto">
            <a:xfrm>
              <a:off x="6096000" y="1304051"/>
              <a:ext cx="1809168" cy="1900236"/>
            </a:xfrm>
            <a:custGeom>
              <a:avLst/>
              <a:gdLst/>
              <a:ahLst/>
              <a:cxnLst>
                <a:cxn ang="0">
                  <a:pos x="401" y="292"/>
                </a:cxn>
                <a:cxn ang="0">
                  <a:pos x="0" y="0"/>
                </a:cxn>
                <a:cxn ang="0">
                  <a:pos x="0" y="422"/>
                </a:cxn>
                <a:cxn ang="0">
                  <a:pos x="401" y="292"/>
                </a:cxn>
              </a:cxnLst>
              <a:rect l="0" t="0" r="r" b="b"/>
              <a:pathLst>
                <a:path w="401" h="422">
                  <a:moveTo>
                    <a:pt x="401" y="292"/>
                  </a:moveTo>
                  <a:cubicBezTo>
                    <a:pt x="346" y="122"/>
                    <a:pt x="187" y="0"/>
                    <a:pt x="0" y="0"/>
                  </a:cubicBezTo>
                  <a:cubicBezTo>
                    <a:pt x="0" y="422"/>
                    <a:pt x="0" y="422"/>
                    <a:pt x="0" y="422"/>
                  </a:cubicBezTo>
                  <a:lnTo>
                    <a:pt x="401" y="292"/>
                  </a:lnTo>
                  <a:close/>
                </a:path>
              </a:pathLst>
            </a:custGeom>
            <a:solidFill>
              <a:schemeClr val="accent2"/>
            </a:solid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54" name="Freeform: Shape 28"/>
            <p:cNvSpPr/>
            <p:nvPr/>
          </p:nvSpPr>
          <p:spPr bwMode="auto">
            <a:xfrm>
              <a:off x="4286832" y="1304051"/>
              <a:ext cx="1809168" cy="1900236"/>
            </a:xfrm>
            <a:custGeom>
              <a:avLst/>
              <a:gdLst/>
              <a:ahLst/>
              <a:cxnLst>
                <a:cxn ang="0">
                  <a:pos x="401" y="0"/>
                </a:cxn>
                <a:cxn ang="0">
                  <a:pos x="0" y="292"/>
                </a:cxn>
                <a:cxn ang="0">
                  <a:pos x="401" y="422"/>
                </a:cxn>
                <a:cxn ang="0">
                  <a:pos x="401" y="0"/>
                </a:cxn>
              </a:cxnLst>
              <a:rect l="0" t="0" r="r" b="b"/>
              <a:pathLst>
                <a:path w="401" h="422">
                  <a:moveTo>
                    <a:pt x="401" y="0"/>
                  </a:moveTo>
                  <a:cubicBezTo>
                    <a:pt x="213" y="0"/>
                    <a:pt x="54" y="122"/>
                    <a:pt x="0" y="292"/>
                  </a:cubicBezTo>
                  <a:cubicBezTo>
                    <a:pt x="401" y="422"/>
                    <a:pt x="401" y="422"/>
                    <a:pt x="401" y="422"/>
                  </a:cubicBezTo>
                  <a:lnTo>
                    <a:pt x="401" y="0"/>
                  </a:lnTo>
                  <a:close/>
                </a:path>
              </a:pathLst>
            </a:custGeom>
            <a:solidFill>
              <a:schemeClr val="accent1"/>
            </a:solid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55" name="Freeform: Shape 37"/>
            <p:cNvSpPr/>
            <p:nvPr/>
          </p:nvSpPr>
          <p:spPr bwMode="auto">
            <a:xfrm>
              <a:off x="6096000" y="2621467"/>
              <a:ext cx="1900236" cy="2118793"/>
            </a:xfrm>
            <a:custGeom>
              <a:avLst/>
              <a:gdLst/>
              <a:ahLst/>
              <a:cxnLst>
                <a:cxn ang="0">
                  <a:pos x="421" y="129"/>
                </a:cxn>
                <a:cxn ang="0">
                  <a:pos x="401" y="0"/>
                </a:cxn>
                <a:cxn ang="0">
                  <a:pos x="0" y="130"/>
                </a:cxn>
                <a:cxn ang="0">
                  <a:pos x="247" y="470"/>
                </a:cxn>
                <a:cxn ang="0">
                  <a:pos x="421" y="129"/>
                </a:cxn>
              </a:cxnLst>
              <a:rect l="0" t="0" r="r" b="b"/>
              <a:pathLst>
                <a:path w="421" h="470">
                  <a:moveTo>
                    <a:pt x="421" y="129"/>
                  </a:moveTo>
                  <a:cubicBezTo>
                    <a:pt x="421" y="84"/>
                    <a:pt x="414" y="40"/>
                    <a:pt x="401" y="0"/>
                  </a:cubicBezTo>
                  <a:cubicBezTo>
                    <a:pt x="0" y="130"/>
                    <a:pt x="0" y="130"/>
                    <a:pt x="0" y="130"/>
                  </a:cubicBezTo>
                  <a:cubicBezTo>
                    <a:pt x="247" y="470"/>
                    <a:pt x="247" y="470"/>
                    <a:pt x="247" y="470"/>
                  </a:cubicBezTo>
                  <a:cubicBezTo>
                    <a:pt x="352" y="394"/>
                    <a:pt x="421" y="269"/>
                    <a:pt x="421" y="129"/>
                  </a:cubicBezTo>
                  <a:close/>
                </a:path>
              </a:pathLst>
            </a:custGeom>
            <a:solidFill>
              <a:schemeClr val="accent3"/>
            </a:solid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56" name="Freeform: Shape 40"/>
            <p:cNvSpPr/>
            <p:nvPr/>
          </p:nvSpPr>
          <p:spPr bwMode="auto">
            <a:xfrm>
              <a:off x="4195764" y="2621467"/>
              <a:ext cx="1900236" cy="2118793"/>
            </a:xfrm>
            <a:custGeom>
              <a:avLst/>
              <a:gdLst/>
              <a:ahLst/>
              <a:cxnLst>
                <a:cxn ang="0">
                  <a:pos x="21" y="0"/>
                </a:cxn>
                <a:cxn ang="0">
                  <a:pos x="0" y="129"/>
                </a:cxn>
                <a:cxn ang="0">
                  <a:pos x="175" y="470"/>
                </a:cxn>
                <a:cxn ang="0">
                  <a:pos x="422" y="130"/>
                </a:cxn>
                <a:cxn ang="0">
                  <a:pos x="21" y="0"/>
                </a:cxn>
              </a:cxnLst>
              <a:rect l="0" t="0" r="r" b="b"/>
              <a:pathLst>
                <a:path w="422" h="470">
                  <a:moveTo>
                    <a:pt x="21" y="0"/>
                  </a:moveTo>
                  <a:cubicBezTo>
                    <a:pt x="7" y="40"/>
                    <a:pt x="0" y="84"/>
                    <a:pt x="0" y="129"/>
                  </a:cubicBezTo>
                  <a:cubicBezTo>
                    <a:pt x="0" y="269"/>
                    <a:pt x="69" y="394"/>
                    <a:pt x="175" y="470"/>
                  </a:cubicBezTo>
                  <a:cubicBezTo>
                    <a:pt x="422" y="130"/>
                    <a:pt x="422" y="130"/>
                    <a:pt x="422" y="130"/>
                  </a:cubicBezTo>
                  <a:lnTo>
                    <a:pt x="21" y="0"/>
                  </a:lnTo>
                  <a:close/>
                </a:path>
              </a:pathLst>
            </a:custGeom>
            <a:solidFill>
              <a:schemeClr val="accent5"/>
            </a:solid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57" name="Freeform: Shape 53"/>
            <p:cNvSpPr/>
            <p:nvPr/>
          </p:nvSpPr>
          <p:spPr bwMode="auto">
            <a:xfrm>
              <a:off x="4984998" y="3204287"/>
              <a:ext cx="2228072" cy="1894162"/>
            </a:xfrm>
            <a:custGeom>
              <a:avLst/>
              <a:gdLst/>
              <a:ahLst/>
              <a:cxnLst>
                <a:cxn ang="0">
                  <a:pos x="0" y="340"/>
                </a:cxn>
                <a:cxn ang="0">
                  <a:pos x="247" y="420"/>
                </a:cxn>
                <a:cxn ang="0">
                  <a:pos x="494" y="340"/>
                </a:cxn>
                <a:cxn ang="0">
                  <a:pos x="247" y="0"/>
                </a:cxn>
                <a:cxn ang="0">
                  <a:pos x="0" y="340"/>
                </a:cxn>
              </a:cxnLst>
              <a:rect l="0" t="0" r="r" b="b"/>
              <a:pathLst>
                <a:path w="494" h="420">
                  <a:moveTo>
                    <a:pt x="0" y="340"/>
                  </a:moveTo>
                  <a:cubicBezTo>
                    <a:pt x="69" y="391"/>
                    <a:pt x="154" y="420"/>
                    <a:pt x="247" y="420"/>
                  </a:cubicBezTo>
                  <a:cubicBezTo>
                    <a:pt x="339" y="420"/>
                    <a:pt x="424" y="391"/>
                    <a:pt x="494" y="340"/>
                  </a:cubicBezTo>
                  <a:cubicBezTo>
                    <a:pt x="247" y="0"/>
                    <a:pt x="247" y="0"/>
                    <a:pt x="247" y="0"/>
                  </a:cubicBezTo>
                  <a:lnTo>
                    <a:pt x="0" y="340"/>
                  </a:lnTo>
                  <a:close/>
                </a:path>
              </a:pathLst>
            </a:custGeom>
            <a:solidFill>
              <a:schemeClr val="accent4"/>
            </a:solid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nvGrpSpPr>
            <p:cNvPr id="58" name="Group 64"/>
            <p:cNvGrpSpPr/>
            <p:nvPr/>
          </p:nvGrpSpPr>
          <p:grpSpPr>
            <a:xfrm>
              <a:off x="5173203" y="2275416"/>
              <a:ext cx="1845594" cy="1845594"/>
              <a:chOff x="3902924" y="1942540"/>
              <a:chExt cx="1338152" cy="1338152"/>
            </a:xfrm>
          </p:grpSpPr>
          <p:sp>
            <p:nvSpPr>
              <p:cNvPr id="59" name="Freeform: Shape 65"/>
              <p:cNvSpPr/>
              <p:nvPr/>
            </p:nvSpPr>
            <p:spPr bwMode="auto">
              <a:xfrm>
                <a:off x="3902924" y="1942540"/>
                <a:ext cx="1338152" cy="1338152"/>
              </a:xfrm>
              <a:custGeom>
                <a:avLst/>
                <a:gdLst/>
                <a:ahLst/>
                <a:cxnLst>
                  <a:cxn ang="0">
                    <a:pos x="404" y="164"/>
                  </a:cxn>
                  <a:cxn ang="0">
                    <a:pos x="268" y="11"/>
                  </a:cxn>
                  <a:cxn ang="0">
                    <a:pos x="216" y="2"/>
                  </a:cxn>
                  <a:cxn ang="0">
                    <a:pos x="163" y="5"/>
                  </a:cxn>
                  <a:cxn ang="0">
                    <a:pos x="11" y="141"/>
                  </a:cxn>
                  <a:cxn ang="0">
                    <a:pos x="1" y="193"/>
                  </a:cxn>
                  <a:cxn ang="0">
                    <a:pos x="5" y="246"/>
                  </a:cxn>
                  <a:cxn ang="0">
                    <a:pos x="141" y="399"/>
                  </a:cxn>
                  <a:cxn ang="0">
                    <a:pos x="193" y="408"/>
                  </a:cxn>
                  <a:cxn ang="0">
                    <a:pos x="246" y="404"/>
                  </a:cxn>
                  <a:cxn ang="0">
                    <a:pos x="398" y="268"/>
                  </a:cxn>
                  <a:cxn ang="0">
                    <a:pos x="408" y="216"/>
                  </a:cxn>
                  <a:cxn ang="0">
                    <a:pos x="404" y="164"/>
                  </a:cxn>
                </a:cxnLst>
                <a:rect l="0" t="0" r="r" b="b"/>
                <a:pathLst>
                  <a:path w="409" h="409">
                    <a:moveTo>
                      <a:pt x="404" y="164"/>
                    </a:moveTo>
                    <a:cubicBezTo>
                      <a:pt x="389" y="92"/>
                      <a:pt x="337" y="34"/>
                      <a:pt x="268" y="11"/>
                    </a:cubicBezTo>
                    <a:cubicBezTo>
                      <a:pt x="252" y="6"/>
                      <a:pt x="234" y="3"/>
                      <a:pt x="216" y="2"/>
                    </a:cubicBezTo>
                    <a:cubicBezTo>
                      <a:pt x="198" y="0"/>
                      <a:pt x="180" y="2"/>
                      <a:pt x="163" y="5"/>
                    </a:cubicBezTo>
                    <a:cubicBezTo>
                      <a:pt x="92" y="20"/>
                      <a:pt x="34" y="72"/>
                      <a:pt x="11" y="141"/>
                    </a:cubicBezTo>
                    <a:cubicBezTo>
                      <a:pt x="6" y="158"/>
                      <a:pt x="2" y="175"/>
                      <a:pt x="1" y="193"/>
                    </a:cubicBezTo>
                    <a:cubicBezTo>
                      <a:pt x="0" y="212"/>
                      <a:pt x="2" y="229"/>
                      <a:pt x="5" y="246"/>
                    </a:cubicBezTo>
                    <a:cubicBezTo>
                      <a:pt x="20" y="318"/>
                      <a:pt x="72" y="376"/>
                      <a:pt x="141" y="399"/>
                    </a:cubicBezTo>
                    <a:cubicBezTo>
                      <a:pt x="158" y="404"/>
                      <a:pt x="175" y="407"/>
                      <a:pt x="193" y="408"/>
                    </a:cubicBezTo>
                    <a:cubicBezTo>
                      <a:pt x="211" y="409"/>
                      <a:pt x="229" y="408"/>
                      <a:pt x="246" y="404"/>
                    </a:cubicBezTo>
                    <a:cubicBezTo>
                      <a:pt x="317" y="390"/>
                      <a:pt x="376" y="338"/>
                      <a:pt x="398" y="268"/>
                    </a:cubicBezTo>
                    <a:cubicBezTo>
                      <a:pt x="404" y="252"/>
                      <a:pt x="407" y="235"/>
                      <a:pt x="408" y="216"/>
                    </a:cubicBezTo>
                    <a:cubicBezTo>
                      <a:pt x="409" y="198"/>
                      <a:pt x="408" y="181"/>
                      <a:pt x="404" y="164"/>
                    </a:cubicBezTo>
                    <a:close/>
                  </a:path>
                </a:pathLst>
              </a:custGeom>
              <a:solidFill>
                <a:srgbClr val="FFFFFF"/>
              </a:solidFill>
              <a:ln w="19050">
                <a:solidFill>
                  <a:schemeClr val="tx1">
                    <a:lumMod val="75000"/>
                    <a:lumOff val="25000"/>
                  </a:schemeClr>
                </a:solid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nvGrpSpPr>
              <p:cNvPr id="60" name="Group 66"/>
              <p:cNvGrpSpPr/>
              <p:nvPr/>
            </p:nvGrpSpPr>
            <p:grpSpPr>
              <a:xfrm>
                <a:off x="4256314" y="2291662"/>
                <a:ext cx="631372" cy="639908"/>
                <a:chOff x="4257902" y="2653434"/>
                <a:chExt cx="631372" cy="639908"/>
              </a:xfrm>
            </p:grpSpPr>
            <p:sp>
              <p:nvSpPr>
                <p:cNvPr id="61" name="Freeform: Shape 67"/>
                <p:cNvSpPr/>
                <p:nvPr/>
              </p:nvSpPr>
              <p:spPr bwMode="auto">
                <a:xfrm>
                  <a:off x="4257902" y="2653434"/>
                  <a:ext cx="631372" cy="639908"/>
                </a:xfrm>
                <a:custGeom>
                  <a:avLst/>
                  <a:gdLst/>
                  <a:ahLst/>
                  <a:cxnLst>
                    <a:cxn ang="0">
                      <a:pos x="35" y="0"/>
                    </a:cxn>
                    <a:cxn ang="0">
                      <a:pos x="0" y="36"/>
                    </a:cxn>
                    <a:cxn ang="0">
                      <a:pos x="35" y="71"/>
                    </a:cxn>
                    <a:cxn ang="0">
                      <a:pos x="71" y="36"/>
                    </a:cxn>
                    <a:cxn ang="0">
                      <a:pos x="35" y="0"/>
                    </a:cxn>
                    <a:cxn ang="0">
                      <a:pos x="40" y="67"/>
                    </a:cxn>
                    <a:cxn ang="0">
                      <a:pos x="35" y="63"/>
                    </a:cxn>
                    <a:cxn ang="0">
                      <a:pos x="31" y="67"/>
                    </a:cxn>
                    <a:cxn ang="0">
                      <a:pos x="4" y="40"/>
                    </a:cxn>
                    <a:cxn ang="0">
                      <a:pos x="8" y="36"/>
                    </a:cxn>
                    <a:cxn ang="0">
                      <a:pos x="4" y="31"/>
                    </a:cxn>
                    <a:cxn ang="0">
                      <a:pos x="31" y="4"/>
                    </a:cxn>
                    <a:cxn ang="0">
                      <a:pos x="35" y="9"/>
                    </a:cxn>
                    <a:cxn ang="0">
                      <a:pos x="40" y="4"/>
                    </a:cxn>
                    <a:cxn ang="0">
                      <a:pos x="67" y="31"/>
                    </a:cxn>
                    <a:cxn ang="0">
                      <a:pos x="62" y="36"/>
                    </a:cxn>
                    <a:cxn ang="0">
                      <a:pos x="67" y="40"/>
                    </a:cxn>
                    <a:cxn ang="0">
                      <a:pos x="40" y="67"/>
                    </a:cxn>
                  </a:cxnLst>
                  <a:rect l="0" t="0" r="r" b="b"/>
                  <a:pathLst>
                    <a:path w="71" h="71">
                      <a:moveTo>
                        <a:pt x="35" y="0"/>
                      </a:moveTo>
                      <a:cubicBezTo>
                        <a:pt x="16" y="0"/>
                        <a:pt x="0" y="16"/>
                        <a:pt x="0" y="36"/>
                      </a:cubicBezTo>
                      <a:cubicBezTo>
                        <a:pt x="0" y="55"/>
                        <a:pt x="16" y="71"/>
                        <a:pt x="35" y="71"/>
                      </a:cubicBezTo>
                      <a:cubicBezTo>
                        <a:pt x="55" y="71"/>
                        <a:pt x="71" y="55"/>
                        <a:pt x="71" y="36"/>
                      </a:cubicBezTo>
                      <a:cubicBezTo>
                        <a:pt x="71" y="16"/>
                        <a:pt x="55" y="0"/>
                        <a:pt x="35" y="0"/>
                      </a:cubicBezTo>
                      <a:close/>
                      <a:moveTo>
                        <a:pt x="40" y="67"/>
                      </a:moveTo>
                      <a:cubicBezTo>
                        <a:pt x="40" y="65"/>
                        <a:pt x="38" y="63"/>
                        <a:pt x="35" y="63"/>
                      </a:cubicBezTo>
                      <a:cubicBezTo>
                        <a:pt x="33" y="63"/>
                        <a:pt x="31" y="65"/>
                        <a:pt x="31" y="67"/>
                      </a:cubicBezTo>
                      <a:cubicBezTo>
                        <a:pt x="17" y="65"/>
                        <a:pt x="6" y="54"/>
                        <a:pt x="4" y="40"/>
                      </a:cubicBezTo>
                      <a:cubicBezTo>
                        <a:pt x="6" y="40"/>
                        <a:pt x="8" y="38"/>
                        <a:pt x="8" y="36"/>
                      </a:cubicBezTo>
                      <a:cubicBezTo>
                        <a:pt x="8" y="33"/>
                        <a:pt x="6" y="31"/>
                        <a:pt x="4" y="31"/>
                      </a:cubicBezTo>
                      <a:cubicBezTo>
                        <a:pt x="6" y="17"/>
                        <a:pt x="17" y="6"/>
                        <a:pt x="31" y="4"/>
                      </a:cubicBezTo>
                      <a:cubicBezTo>
                        <a:pt x="31" y="7"/>
                        <a:pt x="33" y="9"/>
                        <a:pt x="35" y="9"/>
                      </a:cubicBezTo>
                      <a:cubicBezTo>
                        <a:pt x="38" y="9"/>
                        <a:pt x="40" y="7"/>
                        <a:pt x="40" y="4"/>
                      </a:cubicBezTo>
                      <a:cubicBezTo>
                        <a:pt x="54" y="6"/>
                        <a:pt x="65" y="17"/>
                        <a:pt x="67" y="31"/>
                      </a:cubicBezTo>
                      <a:cubicBezTo>
                        <a:pt x="64" y="31"/>
                        <a:pt x="62" y="33"/>
                        <a:pt x="62" y="36"/>
                      </a:cubicBezTo>
                      <a:cubicBezTo>
                        <a:pt x="62" y="38"/>
                        <a:pt x="64" y="40"/>
                        <a:pt x="67" y="40"/>
                      </a:cubicBezTo>
                      <a:cubicBezTo>
                        <a:pt x="65" y="54"/>
                        <a:pt x="54" y="65"/>
                        <a:pt x="40" y="67"/>
                      </a:cubicBezTo>
                      <a:close/>
                    </a:path>
                  </a:pathLst>
                </a:custGeom>
                <a:solidFill>
                  <a:schemeClr val="tx1">
                    <a:lumMod val="65000"/>
                    <a:lumOff val="35000"/>
                  </a:schemeClr>
                </a:solid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62" name="Freeform: Shape 68"/>
                <p:cNvSpPr/>
                <p:nvPr/>
              </p:nvSpPr>
              <p:spPr bwMode="auto">
                <a:xfrm>
                  <a:off x="4547992" y="2764348"/>
                  <a:ext cx="204769" cy="230369"/>
                </a:xfrm>
                <a:custGeom>
                  <a:avLst/>
                  <a:gdLst/>
                  <a:ahLst/>
                  <a:cxnLst>
                    <a:cxn ang="0">
                      <a:pos x="6" y="22"/>
                    </a:cxn>
                    <a:cxn ang="0">
                      <a:pos x="6" y="0"/>
                    </a:cxn>
                    <a:cxn ang="0">
                      <a:pos x="0" y="0"/>
                    </a:cxn>
                    <a:cxn ang="0">
                      <a:pos x="0" y="27"/>
                    </a:cxn>
                    <a:cxn ang="0">
                      <a:pos x="24" y="27"/>
                    </a:cxn>
                    <a:cxn ang="0">
                      <a:pos x="24" y="22"/>
                    </a:cxn>
                    <a:cxn ang="0">
                      <a:pos x="6" y="22"/>
                    </a:cxn>
                  </a:cxnLst>
                  <a:rect l="0" t="0" r="r" b="b"/>
                  <a:pathLst>
                    <a:path w="24" h="27">
                      <a:moveTo>
                        <a:pt x="6" y="22"/>
                      </a:moveTo>
                      <a:lnTo>
                        <a:pt x="6" y="0"/>
                      </a:lnTo>
                      <a:lnTo>
                        <a:pt x="0" y="0"/>
                      </a:lnTo>
                      <a:lnTo>
                        <a:pt x="0" y="27"/>
                      </a:lnTo>
                      <a:lnTo>
                        <a:pt x="24" y="27"/>
                      </a:lnTo>
                      <a:lnTo>
                        <a:pt x="24" y="22"/>
                      </a:lnTo>
                      <a:lnTo>
                        <a:pt x="6" y="22"/>
                      </a:lnTo>
                      <a:close/>
                    </a:path>
                  </a:pathLst>
                </a:custGeom>
                <a:solidFill>
                  <a:schemeClr val="tx1">
                    <a:lumMod val="65000"/>
                    <a:lumOff val="35000"/>
                  </a:schemeClr>
                </a:solid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grpSp>
      <p:grpSp>
        <p:nvGrpSpPr>
          <p:cNvPr id="5" name="千图PPT彼岸天：ID 8661124库_组合 39"/>
          <p:cNvGrpSpPr/>
          <p:nvPr>
            <p:custDataLst>
              <p:tags r:id="rId2"/>
            </p:custDataLst>
          </p:nvPr>
        </p:nvGrpSpPr>
        <p:grpSpPr>
          <a:xfrm>
            <a:off x="6594155" y="1706808"/>
            <a:ext cx="709012" cy="709012"/>
            <a:chOff x="6143330" y="1459595"/>
            <a:chExt cx="638470" cy="638470"/>
          </a:xfrm>
          <a:effectLst/>
        </p:grpSpPr>
        <p:sp>
          <p:nvSpPr>
            <p:cNvPr id="49" name="Oval 44"/>
            <p:cNvSpPr/>
            <p:nvPr/>
          </p:nvSpPr>
          <p:spPr>
            <a:xfrm rot="18900000">
              <a:off x="6143330" y="1459595"/>
              <a:ext cx="638470" cy="63847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nvGrpSpPr>
            <p:cNvPr id="50" name="Group 45"/>
            <p:cNvGrpSpPr/>
            <p:nvPr/>
          </p:nvGrpSpPr>
          <p:grpSpPr>
            <a:xfrm>
              <a:off x="6308820" y="1602113"/>
              <a:ext cx="307491" cy="353435"/>
              <a:chOff x="5130801" y="1333499"/>
              <a:chExt cx="276225" cy="317500"/>
            </a:xfrm>
            <a:solidFill>
              <a:schemeClr val="bg1"/>
            </a:solidFill>
          </p:grpSpPr>
          <p:sp>
            <p:nvSpPr>
              <p:cNvPr id="51" name="Freeform: Shape 46"/>
              <p:cNvSpPr/>
              <p:nvPr/>
            </p:nvSpPr>
            <p:spPr bwMode="auto">
              <a:xfrm>
                <a:off x="5167313" y="1333499"/>
                <a:ext cx="203200" cy="166688"/>
              </a:xfrm>
              <a:custGeom>
                <a:avLst/>
                <a:gdLst/>
                <a:ahLst/>
                <a:cxnLst>
                  <a:cxn ang="0">
                    <a:pos x="44" y="12"/>
                  </a:cxn>
                  <a:cxn ang="0">
                    <a:pos x="17" y="28"/>
                  </a:cxn>
                  <a:cxn ang="0">
                    <a:pos x="16" y="28"/>
                  </a:cxn>
                  <a:cxn ang="0">
                    <a:pos x="15" y="28"/>
                  </a:cxn>
                  <a:cxn ang="0">
                    <a:pos x="14" y="27"/>
                  </a:cxn>
                  <a:cxn ang="0">
                    <a:pos x="42" y="6"/>
                  </a:cxn>
                  <a:cxn ang="0">
                    <a:pos x="46" y="6"/>
                  </a:cxn>
                  <a:cxn ang="0">
                    <a:pos x="74" y="27"/>
                  </a:cxn>
                  <a:cxn ang="0">
                    <a:pos x="73" y="28"/>
                  </a:cxn>
                  <a:cxn ang="0">
                    <a:pos x="72" y="28"/>
                  </a:cxn>
                  <a:cxn ang="0">
                    <a:pos x="71" y="28"/>
                  </a:cxn>
                  <a:cxn ang="0">
                    <a:pos x="44" y="12"/>
                  </a:cxn>
                  <a:cxn ang="0">
                    <a:pos x="81" y="27"/>
                  </a:cxn>
                  <a:cxn ang="0">
                    <a:pos x="46" y="0"/>
                  </a:cxn>
                  <a:cxn ang="0">
                    <a:pos x="42" y="0"/>
                  </a:cxn>
                  <a:cxn ang="0">
                    <a:pos x="8" y="27"/>
                  </a:cxn>
                  <a:cxn ang="0">
                    <a:pos x="6" y="28"/>
                  </a:cxn>
                  <a:cxn ang="0">
                    <a:pos x="0" y="42"/>
                  </a:cxn>
                  <a:cxn ang="0">
                    <a:pos x="0" y="48"/>
                  </a:cxn>
                  <a:cxn ang="0">
                    <a:pos x="8" y="58"/>
                  </a:cxn>
                  <a:cxn ang="0">
                    <a:pos x="15" y="58"/>
                  </a:cxn>
                  <a:cxn ang="0">
                    <a:pos x="17" y="58"/>
                  </a:cxn>
                  <a:cxn ang="0">
                    <a:pos x="18" y="58"/>
                  </a:cxn>
                  <a:cxn ang="0">
                    <a:pos x="44" y="73"/>
                  </a:cxn>
                  <a:cxn ang="0">
                    <a:pos x="70" y="58"/>
                  </a:cxn>
                  <a:cxn ang="0">
                    <a:pos x="71" y="58"/>
                  </a:cxn>
                  <a:cxn ang="0">
                    <a:pos x="73" y="58"/>
                  </a:cxn>
                  <a:cxn ang="0">
                    <a:pos x="80" y="58"/>
                  </a:cxn>
                  <a:cxn ang="0">
                    <a:pos x="88" y="48"/>
                  </a:cxn>
                  <a:cxn ang="0">
                    <a:pos x="88" y="42"/>
                  </a:cxn>
                  <a:cxn ang="0">
                    <a:pos x="82" y="28"/>
                  </a:cxn>
                  <a:cxn ang="0">
                    <a:pos x="81" y="27"/>
                  </a:cxn>
                </a:cxnLst>
                <a:rect l="0" t="0" r="r" b="b"/>
                <a:pathLst>
                  <a:path w="88" h="73">
                    <a:moveTo>
                      <a:pt x="44" y="12"/>
                    </a:moveTo>
                    <a:cubicBezTo>
                      <a:pt x="32" y="12"/>
                      <a:pt x="22" y="18"/>
                      <a:pt x="17" y="28"/>
                    </a:cubicBezTo>
                    <a:cubicBezTo>
                      <a:pt x="17" y="28"/>
                      <a:pt x="17" y="28"/>
                      <a:pt x="16" y="28"/>
                    </a:cubicBezTo>
                    <a:cubicBezTo>
                      <a:pt x="16" y="28"/>
                      <a:pt x="15" y="28"/>
                      <a:pt x="15" y="28"/>
                    </a:cubicBezTo>
                    <a:cubicBezTo>
                      <a:pt x="15" y="28"/>
                      <a:pt x="14" y="28"/>
                      <a:pt x="14" y="27"/>
                    </a:cubicBezTo>
                    <a:cubicBezTo>
                      <a:pt x="15" y="15"/>
                      <a:pt x="28" y="6"/>
                      <a:pt x="42" y="6"/>
                    </a:cubicBezTo>
                    <a:cubicBezTo>
                      <a:pt x="46" y="6"/>
                      <a:pt x="46" y="6"/>
                      <a:pt x="46" y="6"/>
                    </a:cubicBezTo>
                    <a:cubicBezTo>
                      <a:pt x="60" y="6"/>
                      <a:pt x="72" y="15"/>
                      <a:pt x="74" y="27"/>
                    </a:cubicBezTo>
                    <a:cubicBezTo>
                      <a:pt x="74" y="27"/>
                      <a:pt x="74" y="28"/>
                      <a:pt x="73" y="28"/>
                    </a:cubicBezTo>
                    <a:cubicBezTo>
                      <a:pt x="73" y="28"/>
                      <a:pt x="73" y="28"/>
                      <a:pt x="72" y="28"/>
                    </a:cubicBezTo>
                    <a:cubicBezTo>
                      <a:pt x="72" y="28"/>
                      <a:pt x="71" y="28"/>
                      <a:pt x="71" y="28"/>
                    </a:cubicBezTo>
                    <a:cubicBezTo>
                      <a:pt x="66" y="18"/>
                      <a:pt x="56" y="12"/>
                      <a:pt x="44" y="12"/>
                    </a:cubicBezTo>
                    <a:moveTo>
                      <a:pt x="81" y="27"/>
                    </a:moveTo>
                    <a:cubicBezTo>
                      <a:pt x="79" y="12"/>
                      <a:pt x="64" y="0"/>
                      <a:pt x="46" y="0"/>
                    </a:cubicBezTo>
                    <a:cubicBezTo>
                      <a:pt x="42" y="0"/>
                      <a:pt x="42" y="0"/>
                      <a:pt x="42" y="0"/>
                    </a:cubicBezTo>
                    <a:cubicBezTo>
                      <a:pt x="24" y="0"/>
                      <a:pt x="9" y="11"/>
                      <a:pt x="8" y="27"/>
                    </a:cubicBezTo>
                    <a:cubicBezTo>
                      <a:pt x="7" y="28"/>
                      <a:pt x="7" y="28"/>
                      <a:pt x="6" y="28"/>
                    </a:cubicBezTo>
                    <a:cubicBezTo>
                      <a:pt x="4" y="29"/>
                      <a:pt x="0" y="32"/>
                      <a:pt x="0" y="42"/>
                    </a:cubicBezTo>
                    <a:cubicBezTo>
                      <a:pt x="0" y="48"/>
                      <a:pt x="0" y="48"/>
                      <a:pt x="0" y="48"/>
                    </a:cubicBezTo>
                    <a:cubicBezTo>
                      <a:pt x="0" y="56"/>
                      <a:pt x="6" y="58"/>
                      <a:pt x="8" y="58"/>
                    </a:cubicBezTo>
                    <a:cubicBezTo>
                      <a:pt x="15" y="58"/>
                      <a:pt x="15" y="58"/>
                      <a:pt x="15" y="58"/>
                    </a:cubicBezTo>
                    <a:cubicBezTo>
                      <a:pt x="16" y="58"/>
                      <a:pt x="16" y="57"/>
                      <a:pt x="17" y="58"/>
                    </a:cubicBezTo>
                    <a:cubicBezTo>
                      <a:pt x="17" y="58"/>
                      <a:pt x="18" y="58"/>
                      <a:pt x="18" y="58"/>
                    </a:cubicBezTo>
                    <a:cubicBezTo>
                      <a:pt x="23" y="67"/>
                      <a:pt x="33" y="73"/>
                      <a:pt x="44" y="73"/>
                    </a:cubicBezTo>
                    <a:cubicBezTo>
                      <a:pt x="55" y="73"/>
                      <a:pt x="65" y="67"/>
                      <a:pt x="70" y="58"/>
                    </a:cubicBezTo>
                    <a:cubicBezTo>
                      <a:pt x="70" y="58"/>
                      <a:pt x="71" y="58"/>
                      <a:pt x="71" y="58"/>
                    </a:cubicBezTo>
                    <a:cubicBezTo>
                      <a:pt x="72" y="57"/>
                      <a:pt x="72" y="58"/>
                      <a:pt x="73" y="58"/>
                    </a:cubicBezTo>
                    <a:cubicBezTo>
                      <a:pt x="80" y="58"/>
                      <a:pt x="80" y="58"/>
                      <a:pt x="80" y="58"/>
                    </a:cubicBezTo>
                    <a:cubicBezTo>
                      <a:pt x="83" y="58"/>
                      <a:pt x="88" y="56"/>
                      <a:pt x="88" y="48"/>
                    </a:cubicBezTo>
                    <a:cubicBezTo>
                      <a:pt x="88" y="42"/>
                      <a:pt x="88" y="42"/>
                      <a:pt x="88" y="42"/>
                    </a:cubicBezTo>
                    <a:cubicBezTo>
                      <a:pt x="88" y="32"/>
                      <a:pt x="84" y="29"/>
                      <a:pt x="82" y="28"/>
                    </a:cubicBezTo>
                    <a:cubicBezTo>
                      <a:pt x="81" y="28"/>
                      <a:pt x="81" y="28"/>
                      <a:pt x="81" y="27"/>
                    </a:cubicBezTo>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52" name="Freeform: Shape 47"/>
              <p:cNvSpPr/>
              <p:nvPr/>
            </p:nvSpPr>
            <p:spPr bwMode="auto">
              <a:xfrm>
                <a:off x="5130801" y="1519236"/>
                <a:ext cx="276225" cy="131763"/>
              </a:xfrm>
              <a:custGeom>
                <a:avLst/>
                <a:gdLst/>
                <a:ahLst/>
                <a:cxnLst>
                  <a:cxn ang="0">
                    <a:pos x="85" y="26"/>
                  </a:cxn>
                  <a:cxn ang="0">
                    <a:pos x="82" y="28"/>
                  </a:cxn>
                  <a:cxn ang="0">
                    <a:pos x="67" y="28"/>
                  </a:cxn>
                  <a:cxn ang="0">
                    <a:pos x="65" y="26"/>
                  </a:cxn>
                  <a:cxn ang="0">
                    <a:pos x="65" y="22"/>
                  </a:cxn>
                  <a:cxn ang="0">
                    <a:pos x="67" y="20"/>
                  </a:cxn>
                  <a:cxn ang="0">
                    <a:pos x="82" y="20"/>
                  </a:cxn>
                  <a:cxn ang="0">
                    <a:pos x="85" y="22"/>
                  </a:cxn>
                  <a:cxn ang="0">
                    <a:pos x="85" y="26"/>
                  </a:cxn>
                  <a:cxn ang="0">
                    <a:pos x="119" y="54"/>
                  </a:cxn>
                  <a:cxn ang="0">
                    <a:pos x="99" y="11"/>
                  </a:cxn>
                  <a:cxn ang="0">
                    <a:pos x="85" y="0"/>
                  </a:cxn>
                  <a:cxn ang="0">
                    <a:pos x="36" y="0"/>
                  </a:cxn>
                  <a:cxn ang="0">
                    <a:pos x="35" y="0"/>
                  </a:cxn>
                  <a:cxn ang="0">
                    <a:pos x="22" y="11"/>
                  </a:cxn>
                  <a:cxn ang="0">
                    <a:pos x="1" y="54"/>
                  </a:cxn>
                  <a:cxn ang="0">
                    <a:pos x="4" y="58"/>
                  </a:cxn>
                  <a:cxn ang="0">
                    <a:pos x="19" y="58"/>
                  </a:cxn>
                  <a:cxn ang="0">
                    <a:pos x="22" y="55"/>
                  </a:cxn>
                  <a:cxn ang="0">
                    <a:pos x="31" y="39"/>
                  </a:cxn>
                  <a:cxn ang="0">
                    <a:pos x="33" y="40"/>
                  </a:cxn>
                  <a:cxn ang="0">
                    <a:pos x="34" y="54"/>
                  </a:cxn>
                  <a:cxn ang="0">
                    <a:pos x="36" y="58"/>
                  </a:cxn>
                  <a:cxn ang="0">
                    <a:pos x="86" y="58"/>
                  </a:cxn>
                  <a:cxn ang="0">
                    <a:pos x="90" y="53"/>
                  </a:cxn>
                  <a:cxn ang="0">
                    <a:pos x="90" y="40"/>
                  </a:cxn>
                  <a:cxn ang="0">
                    <a:pos x="92" y="39"/>
                  </a:cxn>
                  <a:cxn ang="0">
                    <a:pos x="100" y="55"/>
                  </a:cxn>
                  <a:cxn ang="0">
                    <a:pos x="104" y="58"/>
                  </a:cxn>
                  <a:cxn ang="0">
                    <a:pos x="116" y="58"/>
                  </a:cxn>
                  <a:cxn ang="0">
                    <a:pos x="119" y="54"/>
                  </a:cxn>
                </a:cxnLst>
                <a:rect l="0" t="0" r="r" b="b"/>
                <a:pathLst>
                  <a:path w="120" h="58">
                    <a:moveTo>
                      <a:pt x="85" y="26"/>
                    </a:moveTo>
                    <a:cubicBezTo>
                      <a:pt x="85" y="27"/>
                      <a:pt x="84" y="28"/>
                      <a:pt x="82" y="28"/>
                    </a:cubicBezTo>
                    <a:cubicBezTo>
                      <a:pt x="67" y="28"/>
                      <a:pt x="67" y="28"/>
                      <a:pt x="67" y="28"/>
                    </a:cubicBezTo>
                    <a:cubicBezTo>
                      <a:pt x="66" y="28"/>
                      <a:pt x="65" y="27"/>
                      <a:pt x="65" y="26"/>
                    </a:cubicBezTo>
                    <a:cubicBezTo>
                      <a:pt x="65" y="22"/>
                      <a:pt x="65" y="22"/>
                      <a:pt x="65" y="22"/>
                    </a:cubicBezTo>
                    <a:cubicBezTo>
                      <a:pt x="65" y="21"/>
                      <a:pt x="66" y="20"/>
                      <a:pt x="67" y="20"/>
                    </a:cubicBezTo>
                    <a:cubicBezTo>
                      <a:pt x="82" y="20"/>
                      <a:pt x="82" y="20"/>
                      <a:pt x="82" y="20"/>
                    </a:cubicBezTo>
                    <a:cubicBezTo>
                      <a:pt x="84" y="20"/>
                      <a:pt x="85" y="21"/>
                      <a:pt x="85" y="22"/>
                    </a:cubicBezTo>
                    <a:lnTo>
                      <a:pt x="85" y="26"/>
                    </a:lnTo>
                    <a:close/>
                    <a:moveTo>
                      <a:pt x="119" y="54"/>
                    </a:moveTo>
                    <a:cubicBezTo>
                      <a:pt x="99" y="11"/>
                      <a:pt x="99" y="11"/>
                      <a:pt x="99" y="11"/>
                    </a:cubicBezTo>
                    <a:cubicBezTo>
                      <a:pt x="98" y="9"/>
                      <a:pt x="94" y="0"/>
                      <a:pt x="85" y="0"/>
                    </a:cubicBezTo>
                    <a:cubicBezTo>
                      <a:pt x="83" y="0"/>
                      <a:pt x="38" y="0"/>
                      <a:pt x="36" y="0"/>
                    </a:cubicBezTo>
                    <a:cubicBezTo>
                      <a:pt x="35" y="0"/>
                      <a:pt x="35" y="0"/>
                      <a:pt x="35" y="0"/>
                    </a:cubicBezTo>
                    <a:cubicBezTo>
                      <a:pt x="25" y="0"/>
                      <a:pt x="22" y="9"/>
                      <a:pt x="22" y="11"/>
                    </a:cubicBezTo>
                    <a:cubicBezTo>
                      <a:pt x="1" y="54"/>
                      <a:pt x="1" y="54"/>
                      <a:pt x="1" y="54"/>
                    </a:cubicBezTo>
                    <a:cubicBezTo>
                      <a:pt x="0" y="56"/>
                      <a:pt x="1" y="58"/>
                      <a:pt x="4" y="58"/>
                    </a:cubicBezTo>
                    <a:cubicBezTo>
                      <a:pt x="19" y="58"/>
                      <a:pt x="19" y="58"/>
                      <a:pt x="19" y="58"/>
                    </a:cubicBezTo>
                    <a:cubicBezTo>
                      <a:pt x="22" y="58"/>
                      <a:pt x="22" y="55"/>
                      <a:pt x="22" y="55"/>
                    </a:cubicBezTo>
                    <a:cubicBezTo>
                      <a:pt x="31" y="39"/>
                      <a:pt x="31" y="39"/>
                      <a:pt x="31" y="39"/>
                    </a:cubicBezTo>
                    <a:cubicBezTo>
                      <a:pt x="31" y="39"/>
                      <a:pt x="33" y="34"/>
                      <a:pt x="33" y="40"/>
                    </a:cubicBezTo>
                    <a:cubicBezTo>
                      <a:pt x="33" y="45"/>
                      <a:pt x="34" y="48"/>
                      <a:pt x="34" y="54"/>
                    </a:cubicBezTo>
                    <a:cubicBezTo>
                      <a:pt x="34" y="56"/>
                      <a:pt x="34" y="58"/>
                      <a:pt x="36" y="58"/>
                    </a:cubicBezTo>
                    <a:cubicBezTo>
                      <a:pt x="86" y="58"/>
                      <a:pt x="86" y="58"/>
                      <a:pt x="86" y="58"/>
                    </a:cubicBezTo>
                    <a:cubicBezTo>
                      <a:pt x="90" y="58"/>
                      <a:pt x="90" y="56"/>
                      <a:pt x="90" y="53"/>
                    </a:cubicBezTo>
                    <a:cubicBezTo>
                      <a:pt x="90" y="46"/>
                      <a:pt x="90" y="44"/>
                      <a:pt x="90" y="40"/>
                    </a:cubicBezTo>
                    <a:cubicBezTo>
                      <a:pt x="90" y="35"/>
                      <a:pt x="92" y="39"/>
                      <a:pt x="92" y="39"/>
                    </a:cubicBezTo>
                    <a:cubicBezTo>
                      <a:pt x="100" y="55"/>
                      <a:pt x="100" y="55"/>
                      <a:pt x="100" y="55"/>
                    </a:cubicBezTo>
                    <a:cubicBezTo>
                      <a:pt x="100" y="55"/>
                      <a:pt x="101" y="58"/>
                      <a:pt x="104" y="58"/>
                    </a:cubicBezTo>
                    <a:cubicBezTo>
                      <a:pt x="116" y="58"/>
                      <a:pt x="116" y="58"/>
                      <a:pt x="116" y="58"/>
                    </a:cubicBezTo>
                    <a:cubicBezTo>
                      <a:pt x="119" y="58"/>
                      <a:pt x="120" y="56"/>
                      <a:pt x="119" y="54"/>
                    </a:cubicBezTo>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grpSp>
        <p:nvGrpSpPr>
          <p:cNvPr id="6" name="千图PPT彼岸天：ID 8661124库_组合 49"/>
          <p:cNvGrpSpPr/>
          <p:nvPr>
            <p:custDataLst>
              <p:tags r:id="rId3"/>
            </p:custDataLst>
          </p:nvPr>
        </p:nvGrpSpPr>
        <p:grpSpPr>
          <a:xfrm>
            <a:off x="4929535" y="1713295"/>
            <a:ext cx="709012" cy="702525"/>
            <a:chOff x="2438400" y="1455513"/>
            <a:chExt cx="638468" cy="632627"/>
          </a:xfrm>
          <a:effectLst/>
        </p:grpSpPr>
        <p:sp>
          <p:nvSpPr>
            <p:cNvPr id="41" name="Oval 69"/>
            <p:cNvSpPr/>
            <p:nvPr/>
          </p:nvSpPr>
          <p:spPr>
            <a:xfrm rot="18900000">
              <a:off x="2438400" y="1455513"/>
              <a:ext cx="638468" cy="632627"/>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nvGrpSpPr>
            <p:cNvPr id="42" name="Group 70"/>
            <p:cNvGrpSpPr/>
            <p:nvPr/>
          </p:nvGrpSpPr>
          <p:grpSpPr>
            <a:xfrm>
              <a:off x="2588327" y="1602519"/>
              <a:ext cx="338614" cy="338615"/>
              <a:chOff x="3959226" y="841373"/>
              <a:chExt cx="273050" cy="266701"/>
            </a:xfrm>
            <a:solidFill>
              <a:schemeClr val="bg1"/>
            </a:solidFill>
          </p:grpSpPr>
          <p:sp>
            <p:nvSpPr>
              <p:cNvPr id="43" name="Freeform: Shape 71"/>
              <p:cNvSpPr/>
              <p:nvPr/>
            </p:nvSpPr>
            <p:spPr bwMode="auto">
              <a:xfrm>
                <a:off x="3978276" y="841373"/>
                <a:ext cx="238125" cy="74613"/>
              </a:xfrm>
              <a:custGeom>
                <a:avLst/>
                <a:gdLst/>
                <a:ahLst/>
                <a:cxnLst>
                  <a:cxn ang="0">
                    <a:pos x="101" y="30"/>
                  </a:cxn>
                  <a:cxn ang="0">
                    <a:pos x="96" y="32"/>
                  </a:cxn>
                  <a:cxn ang="0">
                    <a:pos x="55" y="13"/>
                  </a:cxn>
                  <a:cxn ang="0">
                    <a:pos x="49" y="13"/>
                  </a:cxn>
                  <a:cxn ang="0">
                    <a:pos x="7" y="32"/>
                  </a:cxn>
                  <a:cxn ang="0">
                    <a:pos x="2" y="30"/>
                  </a:cxn>
                  <a:cxn ang="0">
                    <a:pos x="1" y="26"/>
                  </a:cxn>
                  <a:cxn ang="0">
                    <a:pos x="2" y="21"/>
                  </a:cxn>
                  <a:cxn ang="0">
                    <a:pos x="49" y="0"/>
                  </a:cxn>
                  <a:cxn ang="0">
                    <a:pos x="55" y="0"/>
                  </a:cxn>
                  <a:cxn ang="0">
                    <a:pos x="101" y="21"/>
                  </a:cxn>
                  <a:cxn ang="0">
                    <a:pos x="103" y="26"/>
                  </a:cxn>
                  <a:cxn ang="0">
                    <a:pos x="101" y="30"/>
                  </a:cxn>
                </a:cxnLst>
                <a:rect l="0" t="0" r="r" b="b"/>
                <a:pathLst>
                  <a:path w="104" h="32">
                    <a:moveTo>
                      <a:pt x="101" y="30"/>
                    </a:moveTo>
                    <a:cubicBezTo>
                      <a:pt x="100" y="32"/>
                      <a:pt x="98" y="32"/>
                      <a:pt x="96" y="32"/>
                    </a:cubicBezTo>
                    <a:cubicBezTo>
                      <a:pt x="55" y="13"/>
                      <a:pt x="55" y="13"/>
                      <a:pt x="55" y="13"/>
                    </a:cubicBezTo>
                    <a:cubicBezTo>
                      <a:pt x="53" y="12"/>
                      <a:pt x="50" y="12"/>
                      <a:pt x="49" y="13"/>
                    </a:cubicBezTo>
                    <a:cubicBezTo>
                      <a:pt x="7" y="32"/>
                      <a:pt x="7" y="32"/>
                      <a:pt x="7" y="32"/>
                    </a:cubicBezTo>
                    <a:cubicBezTo>
                      <a:pt x="5" y="32"/>
                      <a:pt x="3" y="32"/>
                      <a:pt x="2" y="30"/>
                    </a:cubicBezTo>
                    <a:cubicBezTo>
                      <a:pt x="1" y="26"/>
                      <a:pt x="1" y="26"/>
                      <a:pt x="1" y="26"/>
                    </a:cubicBezTo>
                    <a:cubicBezTo>
                      <a:pt x="0" y="24"/>
                      <a:pt x="1" y="22"/>
                      <a:pt x="2" y="21"/>
                    </a:cubicBezTo>
                    <a:cubicBezTo>
                      <a:pt x="49" y="0"/>
                      <a:pt x="49" y="0"/>
                      <a:pt x="49" y="0"/>
                    </a:cubicBezTo>
                    <a:cubicBezTo>
                      <a:pt x="50" y="0"/>
                      <a:pt x="53" y="0"/>
                      <a:pt x="55" y="0"/>
                    </a:cubicBezTo>
                    <a:cubicBezTo>
                      <a:pt x="101" y="21"/>
                      <a:pt x="101" y="21"/>
                      <a:pt x="101" y="21"/>
                    </a:cubicBezTo>
                    <a:cubicBezTo>
                      <a:pt x="103" y="22"/>
                      <a:pt x="104" y="24"/>
                      <a:pt x="103" y="26"/>
                    </a:cubicBezTo>
                    <a:lnTo>
                      <a:pt x="101" y="30"/>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4" name="Freeform: Shape 72"/>
              <p:cNvSpPr/>
              <p:nvPr/>
            </p:nvSpPr>
            <p:spPr bwMode="auto">
              <a:xfrm>
                <a:off x="4008438" y="928686"/>
                <a:ext cx="31750" cy="96838"/>
              </a:xfrm>
              <a:custGeom>
                <a:avLst/>
                <a:gdLst/>
                <a:ahLst/>
                <a:cxnLst>
                  <a:cxn ang="0">
                    <a:pos x="14" y="39"/>
                  </a:cxn>
                  <a:cxn ang="0">
                    <a:pos x="11" y="42"/>
                  </a:cxn>
                  <a:cxn ang="0">
                    <a:pos x="3" y="42"/>
                  </a:cxn>
                  <a:cxn ang="0">
                    <a:pos x="0" y="39"/>
                  </a:cxn>
                  <a:cxn ang="0">
                    <a:pos x="0" y="3"/>
                  </a:cxn>
                  <a:cxn ang="0">
                    <a:pos x="3" y="0"/>
                  </a:cxn>
                  <a:cxn ang="0">
                    <a:pos x="11" y="0"/>
                  </a:cxn>
                  <a:cxn ang="0">
                    <a:pos x="14" y="3"/>
                  </a:cxn>
                  <a:cxn ang="0">
                    <a:pos x="14" y="39"/>
                  </a:cxn>
                </a:cxnLst>
                <a:rect l="0" t="0" r="r" b="b"/>
                <a:pathLst>
                  <a:path w="14" h="42">
                    <a:moveTo>
                      <a:pt x="14" y="39"/>
                    </a:moveTo>
                    <a:cubicBezTo>
                      <a:pt x="14"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4" y="2"/>
                      <a:pt x="14" y="3"/>
                    </a:cubicBezTo>
                    <a:lnTo>
                      <a:pt x="14" y="39"/>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5" name="Freeform: Shape 73"/>
              <p:cNvSpPr/>
              <p:nvPr/>
            </p:nvSpPr>
            <p:spPr bwMode="auto">
              <a:xfrm>
                <a:off x="4081463" y="928686"/>
                <a:ext cx="31750" cy="96838"/>
              </a:xfrm>
              <a:custGeom>
                <a:avLst/>
                <a:gdLst/>
                <a:ahLst/>
                <a:cxnLst>
                  <a:cxn ang="0">
                    <a:pos x="14" y="39"/>
                  </a:cxn>
                  <a:cxn ang="0">
                    <a:pos x="11" y="42"/>
                  </a:cxn>
                  <a:cxn ang="0">
                    <a:pos x="3" y="42"/>
                  </a:cxn>
                  <a:cxn ang="0">
                    <a:pos x="0" y="39"/>
                  </a:cxn>
                  <a:cxn ang="0">
                    <a:pos x="0" y="3"/>
                  </a:cxn>
                  <a:cxn ang="0">
                    <a:pos x="3" y="0"/>
                  </a:cxn>
                  <a:cxn ang="0">
                    <a:pos x="11" y="0"/>
                  </a:cxn>
                  <a:cxn ang="0">
                    <a:pos x="14" y="3"/>
                  </a:cxn>
                  <a:cxn ang="0">
                    <a:pos x="14" y="39"/>
                  </a:cxn>
                </a:cxnLst>
                <a:rect l="0" t="0" r="r" b="b"/>
                <a:pathLst>
                  <a:path w="14" h="42">
                    <a:moveTo>
                      <a:pt x="14" y="39"/>
                    </a:moveTo>
                    <a:cubicBezTo>
                      <a:pt x="14"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4" y="2"/>
                      <a:pt x="14" y="3"/>
                    </a:cubicBezTo>
                    <a:lnTo>
                      <a:pt x="14" y="39"/>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6" name="Freeform: Shape 74"/>
              <p:cNvSpPr/>
              <p:nvPr/>
            </p:nvSpPr>
            <p:spPr bwMode="auto">
              <a:xfrm>
                <a:off x="4154488" y="928686"/>
                <a:ext cx="30163" cy="96838"/>
              </a:xfrm>
              <a:custGeom>
                <a:avLst/>
                <a:gdLst/>
                <a:ahLst/>
                <a:cxnLst>
                  <a:cxn ang="0">
                    <a:pos x="13" y="39"/>
                  </a:cxn>
                  <a:cxn ang="0">
                    <a:pos x="11" y="42"/>
                  </a:cxn>
                  <a:cxn ang="0">
                    <a:pos x="3" y="42"/>
                  </a:cxn>
                  <a:cxn ang="0">
                    <a:pos x="0" y="39"/>
                  </a:cxn>
                  <a:cxn ang="0">
                    <a:pos x="0" y="3"/>
                  </a:cxn>
                  <a:cxn ang="0">
                    <a:pos x="3" y="0"/>
                  </a:cxn>
                  <a:cxn ang="0">
                    <a:pos x="11" y="0"/>
                  </a:cxn>
                  <a:cxn ang="0">
                    <a:pos x="13" y="3"/>
                  </a:cxn>
                  <a:cxn ang="0">
                    <a:pos x="13" y="39"/>
                  </a:cxn>
                </a:cxnLst>
                <a:rect l="0" t="0" r="r" b="b"/>
                <a:pathLst>
                  <a:path w="13" h="42">
                    <a:moveTo>
                      <a:pt x="13" y="39"/>
                    </a:moveTo>
                    <a:cubicBezTo>
                      <a:pt x="13"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3" y="2"/>
                      <a:pt x="13" y="3"/>
                    </a:cubicBezTo>
                    <a:lnTo>
                      <a:pt x="13" y="39"/>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7" name="Freeform: Shape 75"/>
              <p:cNvSpPr/>
              <p:nvPr/>
            </p:nvSpPr>
            <p:spPr bwMode="auto">
              <a:xfrm>
                <a:off x="3978276" y="1046161"/>
                <a:ext cx="236538" cy="22225"/>
              </a:xfrm>
              <a:custGeom>
                <a:avLst/>
                <a:gdLst/>
                <a:ahLst/>
                <a:cxnLst>
                  <a:cxn ang="0">
                    <a:pos x="103" y="7"/>
                  </a:cxn>
                  <a:cxn ang="0">
                    <a:pos x="100" y="10"/>
                  </a:cxn>
                  <a:cxn ang="0">
                    <a:pos x="4" y="10"/>
                  </a:cxn>
                  <a:cxn ang="0">
                    <a:pos x="0" y="7"/>
                  </a:cxn>
                  <a:cxn ang="0">
                    <a:pos x="0" y="3"/>
                  </a:cxn>
                  <a:cxn ang="0">
                    <a:pos x="4" y="0"/>
                  </a:cxn>
                  <a:cxn ang="0">
                    <a:pos x="100" y="0"/>
                  </a:cxn>
                  <a:cxn ang="0">
                    <a:pos x="103" y="3"/>
                  </a:cxn>
                  <a:cxn ang="0">
                    <a:pos x="103" y="7"/>
                  </a:cxn>
                </a:cxnLst>
                <a:rect l="0" t="0" r="r" b="b"/>
                <a:pathLst>
                  <a:path w="103" h="10">
                    <a:moveTo>
                      <a:pt x="103" y="7"/>
                    </a:moveTo>
                    <a:cubicBezTo>
                      <a:pt x="103" y="9"/>
                      <a:pt x="102" y="10"/>
                      <a:pt x="100" y="10"/>
                    </a:cubicBezTo>
                    <a:cubicBezTo>
                      <a:pt x="4" y="10"/>
                      <a:pt x="4" y="10"/>
                      <a:pt x="4" y="10"/>
                    </a:cubicBezTo>
                    <a:cubicBezTo>
                      <a:pt x="2" y="10"/>
                      <a:pt x="0" y="9"/>
                      <a:pt x="0" y="7"/>
                    </a:cubicBezTo>
                    <a:cubicBezTo>
                      <a:pt x="0" y="3"/>
                      <a:pt x="0" y="3"/>
                      <a:pt x="0" y="3"/>
                    </a:cubicBezTo>
                    <a:cubicBezTo>
                      <a:pt x="0" y="1"/>
                      <a:pt x="2" y="0"/>
                      <a:pt x="4" y="0"/>
                    </a:cubicBezTo>
                    <a:cubicBezTo>
                      <a:pt x="100" y="0"/>
                      <a:pt x="100" y="0"/>
                      <a:pt x="100" y="0"/>
                    </a:cubicBezTo>
                    <a:cubicBezTo>
                      <a:pt x="102" y="0"/>
                      <a:pt x="103" y="1"/>
                      <a:pt x="103" y="3"/>
                    </a:cubicBezTo>
                    <a:lnTo>
                      <a:pt x="103" y="7"/>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8" name="Freeform: Shape 76"/>
              <p:cNvSpPr/>
              <p:nvPr/>
            </p:nvSpPr>
            <p:spPr bwMode="auto">
              <a:xfrm>
                <a:off x="3959226" y="1082674"/>
                <a:ext cx="273050" cy="25400"/>
              </a:xfrm>
              <a:custGeom>
                <a:avLst/>
                <a:gdLst/>
                <a:ahLst/>
                <a:cxnLst>
                  <a:cxn ang="0">
                    <a:pos x="119" y="8"/>
                  </a:cxn>
                  <a:cxn ang="0">
                    <a:pos x="116" y="11"/>
                  </a:cxn>
                  <a:cxn ang="0">
                    <a:pos x="4" y="11"/>
                  </a:cxn>
                  <a:cxn ang="0">
                    <a:pos x="0" y="8"/>
                  </a:cxn>
                  <a:cxn ang="0">
                    <a:pos x="0" y="4"/>
                  </a:cxn>
                  <a:cxn ang="0">
                    <a:pos x="4" y="0"/>
                  </a:cxn>
                  <a:cxn ang="0">
                    <a:pos x="116" y="0"/>
                  </a:cxn>
                  <a:cxn ang="0">
                    <a:pos x="119" y="4"/>
                  </a:cxn>
                  <a:cxn ang="0">
                    <a:pos x="119" y="8"/>
                  </a:cxn>
                </a:cxnLst>
                <a:rect l="0" t="0" r="r" b="b"/>
                <a:pathLst>
                  <a:path w="119" h="11">
                    <a:moveTo>
                      <a:pt x="119" y="8"/>
                    </a:moveTo>
                    <a:cubicBezTo>
                      <a:pt x="119" y="9"/>
                      <a:pt x="117" y="11"/>
                      <a:pt x="116" y="11"/>
                    </a:cubicBezTo>
                    <a:cubicBezTo>
                      <a:pt x="4" y="11"/>
                      <a:pt x="4" y="11"/>
                      <a:pt x="4" y="11"/>
                    </a:cubicBezTo>
                    <a:cubicBezTo>
                      <a:pt x="2" y="11"/>
                      <a:pt x="0" y="9"/>
                      <a:pt x="0" y="8"/>
                    </a:cubicBezTo>
                    <a:cubicBezTo>
                      <a:pt x="0" y="4"/>
                      <a:pt x="0" y="4"/>
                      <a:pt x="0" y="4"/>
                    </a:cubicBezTo>
                    <a:cubicBezTo>
                      <a:pt x="0" y="2"/>
                      <a:pt x="2" y="0"/>
                      <a:pt x="4" y="0"/>
                    </a:cubicBezTo>
                    <a:cubicBezTo>
                      <a:pt x="116" y="0"/>
                      <a:pt x="116" y="0"/>
                      <a:pt x="116" y="0"/>
                    </a:cubicBezTo>
                    <a:cubicBezTo>
                      <a:pt x="117" y="0"/>
                      <a:pt x="119" y="2"/>
                      <a:pt x="119" y="4"/>
                    </a:cubicBezTo>
                    <a:lnTo>
                      <a:pt x="119" y="8"/>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grpSp>
        <p:nvGrpSpPr>
          <p:cNvPr id="7" name="千图PPT彼岸天：ID 8661124库_组合 78"/>
          <p:cNvGrpSpPr/>
          <p:nvPr>
            <p:custDataLst>
              <p:tags r:id="rId4"/>
            </p:custDataLst>
          </p:nvPr>
        </p:nvGrpSpPr>
        <p:grpSpPr>
          <a:xfrm>
            <a:off x="5767855" y="4233824"/>
            <a:ext cx="709012" cy="709012"/>
            <a:chOff x="6143330" y="2684962"/>
            <a:chExt cx="638470" cy="638470"/>
          </a:xfrm>
          <a:effectLst/>
        </p:grpSpPr>
        <p:sp>
          <p:nvSpPr>
            <p:cNvPr id="39" name="Oval 82"/>
            <p:cNvSpPr/>
            <p:nvPr/>
          </p:nvSpPr>
          <p:spPr>
            <a:xfrm rot="18900000">
              <a:off x="6143330" y="2684962"/>
              <a:ext cx="638470" cy="63847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40" name="Freeform: Shape 83"/>
            <p:cNvSpPr/>
            <p:nvPr/>
          </p:nvSpPr>
          <p:spPr bwMode="auto">
            <a:xfrm>
              <a:off x="6275216" y="2824473"/>
              <a:ext cx="374698" cy="359448"/>
            </a:xfrm>
            <a:custGeom>
              <a:avLst/>
              <a:gdLst/>
              <a:ahLst/>
              <a:cxnLst>
                <a:cxn ang="0">
                  <a:pos x="64" y="93"/>
                </a:cxn>
                <a:cxn ang="0">
                  <a:pos x="67" y="106"/>
                </a:cxn>
                <a:cxn ang="0">
                  <a:pos x="62" y="113"/>
                </a:cxn>
                <a:cxn ang="0">
                  <a:pos x="49" y="101"/>
                </a:cxn>
                <a:cxn ang="0">
                  <a:pos x="78" y="71"/>
                </a:cxn>
                <a:cxn ang="0">
                  <a:pos x="65" y="74"/>
                </a:cxn>
                <a:cxn ang="0">
                  <a:pos x="70" y="70"/>
                </a:cxn>
                <a:cxn ang="0">
                  <a:pos x="20" y="68"/>
                </a:cxn>
                <a:cxn ang="0">
                  <a:pos x="10" y="70"/>
                </a:cxn>
                <a:cxn ang="0">
                  <a:pos x="28" y="85"/>
                </a:cxn>
                <a:cxn ang="0">
                  <a:pos x="7" y="87"/>
                </a:cxn>
                <a:cxn ang="0">
                  <a:pos x="2" y="87"/>
                </a:cxn>
                <a:cxn ang="0">
                  <a:pos x="6" y="99"/>
                </a:cxn>
                <a:cxn ang="0">
                  <a:pos x="3" y="103"/>
                </a:cxn>
                <a:cxn ang="0">
                  <a:pos x="83" y="76"/>
                </a:cxn>
                <a:cxn ang="0">
                  <a:pos x="119" y="55"/>
                </a:cxn>
                <a:cxn ang="0">
                  <a:pos x="73" y="105"/>
                </a:cxn>
                <a:cxn ang="0">
                  <a:pos x="97" y="90"/>
                </a:cxn>
                <a:cxn ang="0">
                  <a:pos x="96" y="81"/>
                </a:cxn>
                <a:cxn ang="0">
                  <a:pos x="97" y="71"/>
                </a:cxn>
                <a:cxn ang="0">
                  <a:pos x="83" y="58"/>
                </a:cxn>
                <a:cxn ang="0">
                  <a:pos x="79" y="37"/>
                </a:cxn>
                <a:cxn ang="0">
                  <a:pos x="82" y="11"/>
                </a:cxn>
                <a:cxn ang="0">
                  <a:pos x="59" y="11"/>
                </a:cxn>
                <a:cxn ang="0">
                  <a:pos x="62" y="33"/>
                </a:cxn>
                <a:cxn ang="0">
                  <a:pos x="60" y="44"/>
                </a:cxn>
                <a:cxn ang="0">
                  <a:pos x="41" y="47"/>
                </a:cxn>
                <a:cxn ang="0">
                  <a:pos x="56" y="61"/>
                </a:cxn>
                <a:cxn ang="0">
                  <a:pos x="48" y="70"/>
                </a:cxn>
                <a:cxn ang="0">
                  <a:pos x="47" y="61"/>
                </a:cxn>
                <a:cxn ang="0">
                  <a:pos x="22" y="33"/>
                </a:cxn>
                <a:cxn ang="0">
                  <a:pos x="17" y="62"/>
                </a:cxn>
                <a:cxn ang="0">
                  <a:pos x="11" y="63"/>
                </a:cxn>
                <a:cxn ang="0">
                  <a:pos x="65" y="0"/>
                </a:cxn>
              </a:cxnLst>
              <a:rect l="0" t="0" r="r" b="b"/>
              <a:pathLst>
                <a:path w="119" h="114">
                  <a:moveTo>
                    <a:pt x="49" y="99"/>
                  </a:moveTo>
                  <a:cubicBezTo>
                    <a:pt x="64" y="93"/>
                    <a:pt x="64" y="93"/>
                    <a:pt x="64" y="93"/>
                  </a:cubicBezTo>
                  <a:cubicBezTo>
                    <a:pt x="65" y="93"/>
                    <a:pt x="66" y="94"/>
                    <a:pt x="66" y="94"/>
                  </a:cubicBezTo>
                  <a:cubicBezTo>
                    <a:pt x="67" y="106"/>
                    <a:pt x="67" y="106"/>
                    <a:pt x="67" y="106"/>
                  </a:cubicBezTo>
                  <a:cubicBezTo>
                    <a:pt x="67" y="109"/>
                    <a:pt x="66" y="111"/>
                    <a:pt x="63" y="113"/>
                  </a:cubicBezTo>
                  <a:cubicBezTo>
                    <a:pt x="62" y="113"/>
                    <a:pt x="62" y="113"/>
                    <a:pt x="62" y="113"/>
                  </a:cubicBezTo>
                  <a:cubicBezTo>
                    <a:pt x="61" y="114"/>
                    <a:pt x="60" y="113"/>
                    <a:pt x="59" y="113"/>
                  </a:cubicBezTo>
                  <a:cubicBezTo>
                    <a:pt x="49" y="101"/>
                    <a:pt x="49" y="101"/>
                    <a:pt x="49" y="101"/>
                  </a:cubicBezTo>
                  <a:cubicBezTo>
                    <a:pt x="48" y="100"/>
                    <a:pt x="48" y="99"/>
                    <a:pt x="49" y="99"/>
                  </a:cubicBezTo>
                  <a:moveTo>
                    <a:pt x="78" y="71"/>
                  </a:moveTo>
                  <a:cubicBezTo>
                    <a:pt x="65" y="77"/>
                    <a:pt x="65" y="77"/>
                    <a:pt x="65" y="77"/>
                  </a:cubicBezTo>
                  <a:cubicBezTo>
                    <a:pt x="65" y="74"/>
                    <a:pt x="65" y="74"/>
                    <a:pt x="65" y="74"/>
                  </a:cubicBezTo>
                  <a:cubicBezTo>
                    <a:pt x="74" y="70"/>
                    <a:pt x="74" y="70"/>
                    <a:pt x="74" y="70"/>
                  </a:cubicBezTo>
                  <a:cubicBezTo>
                    <a:pt x="73" y="70"/>
                    <a:pt x="71" y="70"/>
                    <a:pt x="70" y="70"/>
                  </a:cubicBezTo>
                  <a:cubicBezTo>
                    <a:pt x="65" y="70"/>
                    <a:pt x="57" y="72"/>
                    <a:pt x="48" y="76"/>
                  </a:cubicBezTo>
                  <a:cubicBezTo>
                    <a:pt x="20" y="68"/>
                    <a:pt x="20" y="68"/>
                    <a:pt x="20" y="68"/>
                  </a:cubicBezTo>
                  <a:cubicBezTo>
                    <a:pt x="17" y="68"/>
                    <a:pt x="14" y="68"/>
                    <a:pt x="12" y="70"/>
                  </a:cubicBezTo>
                  <a:cubicBezTo>
                    <a:pt x="10" y="70"/>
                    <a:pt x="10" y="70"/>
                    <a:pt x="10" y="70"/>
                  </a:cubicBezTo>
                  <a:cubicBezTo>
                    <a:pt x="9" y="71"/>
                    <a:pt x="9" y="73"/>
                    <a:pt x="10" y="74"/>
                  </a:cubicBezTo>
                  <a:cubicBezTo>
                    <a:pt x="28" y="85"/>
                    <a:pt x="28" y="85"/>
                    <a:pt x="28" y="85"/>
                  </a:cubicBezTo>
                  <a:cubicBezTo>
                    <a:pt x="23" y="87"/>
                    <a:pt x="20" y="90"/>
                    <a:pt x="16" y="92"/>
                  </a:cubicBezTo>
                  <a:cubicBezTo>
                    <a:pt x="7" y="87"/>
                    <a:pt x="7" y="87"/>
                    <a:pt x="7" y="87"/>
                  </a:cubicBezTo>
                  <a:cubicBezTo>
                    <a:pt x="6" y="86"/>
                    <a:pt x="4" y="86"/>
                    <a:pt x="3" y="87"/>
                  </a:cubicBezTo>
                  <a:cubicBezTo>
                    <a:pt x="2" y="87"/>
                    <a:pt x="2" y="87"/>
                    <a:pt x="2" y="87"/>
                  </a:cubicBezTo>
                  <a:cubicBezTo>
                    <a:pt x="1" y="88"/>
                    <a:pt x="0" y="89"/>
                    <a:pt x="1" y="90"/>
                  </a:cubicBezTo>
                  <a:cubicBezTo>
                    <a:pt x="6" y="99"/>
                    <a:pt x="6" y="99"/>
                    <a:pt x="6" y="99"/>
                  </a:cubicBezTo>
                  <a:cubicBezTo>
                    <a:pt x="6" y="99"/>
                    <a:pt x="6" y="99"/>
                    <a:pt x="6" y="99"/>
                  </a:cubicBezTo>
                  <a:cubicBezTo>
                    <a:pt x="4" y="100"/>
                    <a:pt x="3" y="102"/>
                    <a:pt x="3" y="103"/>
                  </a:cubicBezTo>
                  <a:cubicBezTo>
                    <a:pt x="3" y="105"/>
                    <a:pt x="6" y="106"/>
                    <a:pt x="9" y="106"/>
                  </a:cubicBezTo>
                  <a:cubicBezTo>
                    <a:pt x="14" y="106"/>
                    <a:pt x="83" y="90"/>
                    <a:pt x="83" y="76"/>
                  </a:cubicBezTo>
                  <a:cubicBezTo>
                    <a:pt x="83" y="73"/>
                    <a:pt x="81" y="72"/>
                    <a:pt x="78" y="71"/>
                  </a:cubicBezTo>
                  <a:moveTo>
                    <a:pt x="119" y="55"/>
                  </a:moveTo>
                  <a:cubicBezTo>
                    <a:pt x="119" y="82"/>
                    <a:pt x="99" y="105"/>
                    <a:pt x="73" y="109"/>
                  </a:cubicBezTo>
                  <a:cubicBezTo>
                    <a:pt x="73" y="108"/>
                    <a:pt x="73" y="106"/>
                    <a:pt x="73" y="105"/>
                  </a:cubicBezTo>
                  <a:cubicBezTo>
                    <a:pt x="73" y="105"/>
                    <a:pt x="73" y="104"/>
                    <a:pt x="73" y="102"/>
                  </a:cubicBezTo>
                  <a:cubicBezTo>
                    <a:pt x="82" y="100"/>
                    <a:pt x="90" y="96"/>
                    <a:pt x="97" y="90"/>
                  </a:cubicBezTo>
                  <a:cubicBezTo>
                    <a:pt x="97" y="90"/>
                    <a:pt x="96" y="89"/>
                    <a:pt x="96" y="89"/>
                  </a:cubicBezTo>
                  <a:cubicBezTo>
                    <a:pt x="94" y="86"/>
                    <a:pt x="96" y="84"/>
                    <a:pt x="96" y="81"/>
                  </a:cubicBezTo>
                  <a:cubicBezTo>
                    <a:pt x="96" y="79"/>
                    <a:pt x="92" y="79"/>
                    <a:pt x="92" y="78"/>
                  </a:cubicBezTo>
                  <a:cubicBezTo>
                    <a:pt x="91" y="73"/>
                    <a:pt x="95" y="73"/>
                    <a:pt x="97" y="71"/>
                  </a:cubicBezTo>
                  <a:cubicBezTo>
                    <a:pt x="99" y="69"/>
                    <a:pt x="95" y="64"/>
                    <a:pt x="92" y="65"/>
                  </a:cubicBezTo>
                  <a:cubicBezTo>
                    <a:pt x="90" y="65"/>
                    <a:pt x="83" y="63"/>
                    <a:pt x="83" y="58"/>
                  </a:cubicBezTo>
                  <a:cubicBezTo>
                    <a:pt x="84" y="51"/>
                    <a:pt x="75" y="52"/>
                    <a:pt x="74" y="49"/>
                  </a:cubicBezTo>
                  <a:cubicBezTo>
                    <a:pt x="72" y="44"/>
                    <a:pt x="75" y="39"/>
                    <a:pt x="79" y="37"/>
                  </a:cubicBezTo>
                  <a:cubicBezTo>
                    <a:pt x="85" y="36"/>
                    <a:pt x="91" y="31"/>
                    <a:pt x="90" y="25"/>
                  </a:cubicBezTo>
                  <a:cubicBezTo>
                    <a:pt x="90" y="19"/>
                    <a:pt x="87" y="14"/>
                    <a:pt x="82" y="11"/>
                  </a:cubicBezTo>
                  <a:cubicBezTo>
                    <a:pt x="78" y="9"/>
                    <a:pt x="73" y="7"/>
                    <a:pt x="67" y="7"/>
                  </a:cubicBezTo>
                  <a:cubicBezTo>
                    <a:pt x="63" y="7"/>
                    <a:pt x="58" y="8"/>
                    <a:pt x="59" y="11"/>
                  </a:cubicBezTo>
                  <a:cubicBezTo>
                    <a:pt x="59" y="16"/>
                    <a:pt x="74" y="17"/>
                    <a:pt x="72" y="22"/>
                  </a:cubicBezTo>
                  <a:cubicBezTo>
                    <a:pt x="70" y="25"/>
                    <a:pt x="60" y="29"/>
                    <a:pt x="62" y="33"/>
                  </a:cubicBezTo>
                  <a:cubicBezTo>
                    <a:pt x="63" y="35"/>
                    <a:pt x="66" y="33"/>
                    <a:pt x="65" y="38"/>
                  </a:cubicBezTo>
                  <a:cubicBezTo>
                    <a:pt x="65" y="40"/>
                    <a:pt x="63" y="44"/>
                    <a:pt x="60" y="44"/>
                  </a:cubicBezTo>
                  <a:cubicBezTo>
                    <a:pt x="57" y="45"/>
                    <a:pt x="54" y="37"/>
                    <a:pt x="46" y="36"/>
                  </a:cubicBezTo>
                  <a:cubicBezTo>
                    <a:pt x="42" y="36"/>
                    <a:pt x="36" y="42"/>
                    <a:pt x="41" y="47"/>
                  </a:cubicBezTo>
                  <a:cubicBezTo>
                    <a:pt x="44" y="50"/>
                    <a:pt x="49" y="44"/>
                    <a:pt x="51" y="48"/>
                  </a:cubicBezTo>
                  <a:cubicBezTo>
                    <a:pt x="52" y="52"/>
                    <a:pt x="51" y="58"/>
                    <a:pt x="56" y="61"/>
                  </a:cubicBezTo>
                  <a:cubicBezTo>
                    <a:pt x="58" y="62"/>
                    <a:pt x="61" y="63"/>
                    <a:pt x="64" y="65"/>
                  </a:cubicBezTo>
                  <a:cubicBezTo>
                    <a:pt x="59" y="66"/>
                    <a:pt x="54" y="67"/>
                    <a:pt x="48" y="70"/>
                  </a:cubicBezTo>
                  <a:cubicBezTo>
                    <a:pt x="43" y="68"/>
                    <a:pt x="43" y="68"/>
                    <a:pt x="43" y="68"/>
                  </a:cubicBezTo>
                  <a:cubicBezTo>
                    <a:pt x="45" y="66"/>
                    <a:pt x="48" y="65"/>
                    <a:pt x="47" y="61"/>
                  </a:cubicBezTo>
                  <a:cubicBezTo>
                    <a:pt x="46" y="55"/>
                    <a:pt x="36" y="58"/>
                    <a:pt x="29" y="51"/>
                  </a:cubicBezTo>
                  <a:cubicBezTo>
                    <a:pt x="27" y="48"/>
                    <a:pt x="22" y="41"/>
                    <a:pt x="22" y="33"/>
                  </a:cubicBezTo>
                  <a:cubicBezTo>
                    <a:pt x="19" y="39"/>
                    <a:pt x="17" y="47"/>
                    <a:pt x="17" y="55"/>
                  </a:cubicBezTo>
                  <a:cubicBezTo>
                    <a:pt x="17" y="57"/>
                    <a:pt x="17" y="60"/>
                    <a:pt x="17" y="62"/>
                  </a:cubicBezTo>
                  <a:cubicBezTo>
                    <a:pt x="17" y="62"/>
                    <a:pt x="17" y="62"/>
                    <a:pt x="17" y="62"/>
                  </a:cubicBezTo>
                  <a:cubicBezTo>
                    <a:pt x="15" y="62"/>
                    <a:pt x="13" y="63"/>
                    <a:pt x="11" y="63"/>
                  </a:cubicBezTo>
                  <a:cubicBezTo>
                    <a:pt x="10" y="61"/>
                    <a:pt x="10" y="58"/>
                    <a:pt x="10" y="55"/>
                  </a:cubicBezTo>
                  <a:cubicBezTo>
                    <a:pt x="10" y="25"/>
                    <a:pt x="35" y="0"/>
                    <a:pt x="65" y="0"/>
                  </a:cubicBezTo>
                  <a:cubicBezTo>
                    <a:pt x="95" y="0"/>
                    <a:pt x="119" y="25"/>
                    <a:pt x="119" y="55"/>
                  </a:cubicBezTo>
                </a:path>
              </a:pathLst>
            </a:custGeom>
            <a:solidFill>
              <a:schemeClr val="bg1"/>
            </a:solid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nvGrpSpPr>
          <p:cNvPr id="8" name="千图PPT彼岸天：ID 8661124库_组合 85"/>
          <p:cNvGrpSpPr/>
          <p:nvPr>
            <p:custDataLst>
              <p:tags r:id="rId5"/>
            </p:custDataLst>
          </p:nvPr>
        </p:nvGrpSpPr>
        <p:grpSpPr>
          <a:xfrm>
            <a:off x="7063763" y="3277377"/>
            <a:ext cx="709012" cy="702525"/>
            <a:chOff x="2438400" y="2680880"/>
            <a:chExt cx="638468" cy="632627"/>
          </a:xfrm>
          <a:effectLst/>
        </p:grpSpPr>
        <p:sp>
          <p:nvSpPr>
            <p:cNvPr id="35" name="Oval 89"/>
            <p:cNvSpPr/>
            <p:nvPr/>
          </p:nvSpPr>
          <p:spPr>
            <a:xfrm rot="18900000">
              <a:off x="2438400" y="2680880"/>
              <a:ext cx="638468" cy="632627"/>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nvGrpSpPr>
            <p:cNvPr id="36" name="Group 90"/>
            <p:cNvGrpSpPr/>
            <p:nvPr/>
          </p:nvGrpSpPr>
          <p:grpSpPr>
            <a:xfrm>
              <a:off x="2565879" y="2816091"/>
              <a:ext cx="383510" cy="362204"/>
              <a:chOff x="5530851" y="1866899"/>
              <a:chExt cx="285750" cy="269875"/>
            </a:xfrm>
            <a:solidFill>
              <a:schemeClr val="bg1"/>
            </a:solidFill>
          </p:grpSpPr>
          <p:sp>
            <p:nvSpPr>
              <p:cNvPr id="37" name="Oval 91"/>
              <p:cNvSpPr/>
              <p:nvPr/>
            </p:nvSpPr>
            <p:spPr bwMode="auto">
              <a:xfrm>
                <a:off x="5661026" y="1912936"/>
                <a:ext cx="68263" cy="68263"/>
              </a:xfrm>
              <a:prstGeom prst="ellipse">
                <a:avLst/>
              </a:pr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8" name="Freeform: Shape 92"/>
              <p:cNvSpPr/>
              <p:nvPr/>
            </p:nvSpPr>
            <p:spPr bwMode="auto">
              <a:xfrm>
                <a:off x="5530851" y="1866899"/>
                <a:ext cx="285750" cy="269875"/>
              </a:xfrm>
              <a:custGeom>
                <a:avLst/>
                <a:gdLst/>
                <a:ahLst/>
                <a:cxnLst>
                  <a:cxn ang="0">
                    <a:pos x="100" y="75"/>
                  </a:cxn>
                  <a:cxn ang="0">
                    <a:pos x="97" y="77"/>
                  </a:cxn>
                  <a:cxn ang="0">
                    <a:pos x="96" y="77"/>
                  </a:cxn>
                  <a:cxn ang="0">
                    <a:pos x="90" y="57"/>
                  </a:cxn>
                  <a:cxn ang="0">
                    <a:pos x="84" y="53"/>
                  </a:cxn>
                  <a:cxn ang="0">
                    <a:pos x="82" y="53"/>
                  </a:cxn>
                  <a:cxn ang="0">
                    <a:pos x="60" y="53"/>
                  </a:cxn>
                  <a:cxn ang="0">
                    <a:pos x="55" y="57"/>
                  </a:cxn>
                  <a:cxn ang="0">
                    <a:pos x="48" y="76"/>
                  </a:cxn>
                  <a:cxn ang="0">
                    <a:pos x="47" y="76"/>
                  </a:cxn>
                  <a:cxn ang="0">
                    <a:pos x="46" y="75"/>
                  </a:cxn>
                  <a:cxn ang="0">
                    <a:pos x="46" y="20"/>
                  </a:cxn>
                  <a:cxn ang="0">
                    <a:pos x="73" y="9"/>
                  </a:cxn>
                  <a:cxn ang="0">
                    <a:pos x="100" y="20"/>
                  </a:cxn>
                  <a:cxn ang="0">
                    <a:pos x="111" y="48"/>
                  </a:cxn>
                  <a:cxn ang="0">
                    <a:pos x="100" y="75"/>
                  </a:cxn>
                  <a:cxn ang="0">
                    <a:pos x="78" y="78"/>
                  </a:cxn>
                  <a:cxn ang="0">
                    <a:pos x="73" y="83"/>
                  </a:cxn>
                  <a:cxn ang="0">
                    <a:pos x="71" y="83"/>
                  </a:cxn>
                  <a:cxn ang="0">
                    <a:pos x="66" y="78"/>
                  </a:cxn>
                  <a:cxn ang="0">
                    <a:pos x="66" y="76"/>
                  </a:cxn>
                  <a:cxn ang="0">
                    <a:pos x="68" y="63"/>
                  </a:cxn>
                  <a:cxn ang="0">
                    <a:pos x="68" y="60"/>
                  </a:cxn>
                  <a:cxn ang="0">
                    <a:pos x="69" y="59"/>
                  </a:cxn>
                  <a:cxn ang="0">
                    <a:pos x="75" y="59"/>
                  </a:cxn>
                  <a:cxn ang="0">
                    <a:pos x="76" y="60"/>
                  </a:cxn>
                  <a:cxn ang="0">
                    <a:pos x="76" y="63"/>
                  </a:cxn>
                  <a:cxn ang="0">
                    <a:pos x="79" y="76"/>
                  </a:cxn>
                  <a:cxn ang="0">
                    <a:pos x="78" y="78"/>
                  </a:cxn>
                  <a:cxn ang="0">
                    <a:pos x="106" y="14"/>
                  </a:cxn>
                  <a:cxn ang="0">
                    <a:pos x="73" y="0"/>
                  </a:cxn>
                  <a:cxn ang="0">
                    <a:pos x="39" y="14"/>
                  </a:cxn>
                  <a:cxn ang="0">
                    <a:pos x="25" y="42"/>
                  </a:cxn>
                  <a:cxn ang="0">
                    <a:pos x="32" y="71"/>
                  </a:cxn>
                  <a:cxn ang="0">
                    <a:pos x="31" y="76"/>
                  </a:cxn>
                  <a:cxn ang="0">
                    <a:pos x="6" y="101"/>
                  </a:cxn>
                  <a:cxn ang="0">
                    <a:pos x="4" y="115"/>
                  </a:cxn>
                  <a:cxn ang="0">
                    <a:pos x="5" y="116"/>
                  </a:cxn>
                  <a:cxn ang="0">
                    <a:pos x="10" y="118"/>
                  </a:cxn>
                  <a:cxn ang="0">
                    <a:pos x="19" y="114"/>
                  </a:cxn>
                  <a:cxn ang="0">
                    <a:pos x="44" y="89"/>
                  </a:cxn>
                  <a:cxn ang="0">
                    <a:pos x="44" y="89"/>
                  </a:cxn>
                  <a:cxn ang="0">
                    <a:pos x="47" y="88"/>
                  </a:cxn>
                  <a:cxn ang="0">
                    <a:pos x="49" y="88"/>
                  </a:cxn>
                  <a:cxn ang="0">
                    <a:pos x="54" y="91"/>
                  </a:cxn>
                  <a:cxn ang="0">
                    <a:pos x="57" y="92"/>
                  </a:cxn>
                  <a:cxn ang="0">
                    <a:pos x="61" y="94"/>
                  </a:cxn>
                  <a:cxn ang="0">
                    <a:pos x="73" y="95"/>
                  </a:cxn>
                  <a:cxn ang="0">
                    <a:pos x="88" y="93"/>
                  </a:cxn>
                  <a:cxn ang="0">
                    <a:pos x="90" y="92"/>
                  </a:cxn>
                  <a:cxn ang="0">
                    <a:pos x="100" y="87"/>
                  </a:cxn>
                  <a:cxn ang="0">
                    <a:pos x="106" y="81"/>
                  </a:cxn>
                  <a:cxn ang="0">
                    <a:pos x="106" y="14"/>
                  </a:cxn>
                </a:cxnLst>
                <a:rect l="0" t="0" r="r" b="b"/>
                <a:pathLst>
                  <a:path w="125" h="118">
                    <a:moveTo>
                      <a:pt x="100" y="75"/>
                    </a:moveTo>
                    <a:cubicBezTo>
                      <a:pt x="99" y="75"/>
                      <a:pt x="98" y="76"/>
                      <a:pt x="97" y="77"/>
                    </a:cubicBezTo>
                    <a:cubicBezTo>
                      <a:pt x="97" y="77"/>
                      <a:pt x="97" y="77"/>
                      <a:pt x="96" y="77"/>
                    </a:cubicBezTo>
                    <a:cubicBezTo>
                      <a:pt x="90" y="57"/>
                      <a:pt x="90" y="57"/>
                      <a:pt x="90" y="57"/>
                    </a:cubicBezTo>
                    <a:cubicBezTo>
                      <a:pt x="89" y="55"/>
                      <a:pt x="86" y="53"/>
                      <a:pt x="84" y="53"/>
                    </a:cubicBezTo>
                    <a:cubicBezTo>
                      <a:pt x="83" y="53"/>
                      <a:pt x="83" y="53"/>
                      <a:pt x="82" y="53"/>
                    </a:cubicBezTo>
                    <a:cubicBezTo>
                      <a:pt x="60" y="53"/>
                      <a:pt x="60" y="53"/>
                      <a:pt x="60" y="53"/>
                    </a:cubicBezTo>
                    <a:cubicBezTo>
                      <a:pt x="58" y="53"/>
                      <a:pt x="55" y="55"/>
                      <a:pt x="55" y="57"/>
                    </a:cubicBezTo>
                    <a:cubicBezTo>
                      <a:pt x="48" y="76"/>
                      <a:pt x="48" y="76"/>
                      <a:pt x="48" y="76"/>
                    </a:cubicBezTo>
                    <a:cubicBezTo>
                      <a:pt x="48" y="77"/>
                      <a:pt x="48" y="77"/>
                      <a:pt x="47" y="76"/>
                    </a:cubicBezTo>
                    <a:cubicBezTo>
                      <a:pt x="47" y="76"/>
                      <a:pt x="46" y="75"/>
                      <a:pt x="46" y="75"/>
                    </a:cubicBezTo>
                    <a:cubicBezTo>
                      <a:pt x="31" y="60"/>
                      <a:pt x="31" y="35"/>
                      <a:pt x="46" y="20"/>
                    </a:cubicBezTo>
                    <a:cubicBezTo>
                      <a:pt x="53" y="13"/>
                      <a:pt x="62" y="9"/>
                      <a:pt x="73" y="9"/>
                    </a:cubicBezTo>
                    <a:cubicBezTo>
                      <a:pt x="83" y="9"/>
                      <a:pt x="93" y="13"/>
                      <a:pt x="100" y="20"/>
                    </a:cubicBezTo>
                    <a:cubicBezTo>
                      <a:pt x="107" y="28"/>
                      <a:pt x="111" y="37"/>
                      <a:pt x="111" y="48"/>
                    </a:cubicBezTo>
                    <a:cubicBezTo>
                      <a:pt x="111" y="58"/>
                      <a:pt x="107" y="67"/>
                      <a:pt x="100" y="75"/>
                    </a:cubicBezTo>
                    <a:moveTo>
                      <a:pt x="78" y="78"/>
                    </a:moveTo>
                    <a:cubicBezTo>
                      <a:pt x="73" y="83"/>
                      <a:pt x="73" y="83"/>
                      <a:pt x="73" y="83"/>
                    </a:cubicBezTo>
                    <a:cubicBezTo>
                      <a:pt x="73" y="83"/>
                      <a:pt x="72" y="83"/>
                      <a:pt x="71" y="83"/>
                    </a:cubicBezTo>
                    <a:cubicBezTo>
                      <a:pt x="66" y="78"/>
                      <a:pt x="66" y="78"/>
                      <a:pt x="66" y="78"/>
                    </a:cubicBezTo>
                    <a:cubicBezTo>
                      <a:pt x="66" y="78"/>
                      <a:pt x="65" y="77"/>
                      <a:pt x="66" y="76"/>
                    </a:cubicBezTo>
                    <a:cubicBezTo>
                      <a:pt x="66" y="76"/>
                      <a:pt x="68" y="66"/>
                      <a:pt x="68" y="63"/>
                    </a:cubicBezTo>
                    <a:cubicBezTo>
                      <a:pt x="68" y="63"/>
                      <a:pt x="68" y="60"/>
                      <a:pt x="68" y="60"/>
                    </a:cubicBezTo>
                    <a:cubicBezTo>
                      <a:pt x="68" y="60"/>
                      <a:pt x="69" y="59"/>
                      <a:pt x="69" y="59"/>
                    </a:cubicBezTo>
                    <a:cubicBezTo>
                      <a:pt x="75" y="59"/>
                      <a:pt x="75" y="59"/>
                      <a:pt x="75" y="59"/>
                    </a:cubicBezTo>
                    <a:cubicBezTo>
                      <a:pt x="76" y="59"/>
                      <a:pt x="76" y="60"/>
                      <a:pt x="76" y="60"/>
                    </a:cubicBezTo>
                    <a:cubicBezTo>
                      <a:pt x="76" y="60"/>
                      <a:pt x="76" y="63"/>
                      <a:pt x="76" y="63"/>
                    </a:cubicBezTo>
                    <a:cubicBezTo>
                      <a:pt x="77" y="66"/>
                      <a:pt x="79" y="76"/>
                      <a:pt x="79" y="76"/>
                    </a:cubicBezTo>
                    <a:cubicBezTo>
                      <a:pt x="79" y="77"/>
                      <a:pt x="79" y="78"/>
                      <a:pt x="78" y="78"/>
                    </a:cubicBezTo>
                    <a:moveTo>
                      <a:pt x="106" y="14"/>
                    </a:moveTo>
                    <a:cubicBezTo>
                      <a:pt x="97" y="5"/>
                      <a:pt x="85" y="0"/>
                      <a:pt x="73" y="0"/>
                    </a:cubicBezTo>
                    <a:cubicBezTo>
                      <a:pt x="60" y="0"/>
                      <a:pt x="48" y="5"/>
                      <a:pt x="39" y="14"/>
                    </a:cubicBezTo>
                    <a:cubicBezTo>
                      <a:pt x="31" y="21"/>
                      <a:pt x="26" y="31"/>
                      <a:pt x="25" y="42"/>
                    </a:cubicBezTo>
                    <a:cubicBezTo>
                      <a:pt x="24" y="52"/>
                      <a:pt x="26" y="62"/>
                      <a:pt x="32" y="71"/>
                    </a:cubicBezTo>
                    <a:cubicBezTo>
                      <a:pt x="32" y="73"/>
                      <a:pt x="33" y="75"/>
                      <a:pt x="31" y="76"/>
                    </a:cubicBezTo>
                    <a:cubicBezTo>
                      <a:pt x="6" y="101"/>
                      <a:pt x="6" y="101"/>
                      <a:pt x="6" y="101"/>
                    </a:cubicBezTo>
                    <a:cubicBezTo>
                      <a:pt x="2" y="105"/>
                      <a:pt x="0" y="111"/>
                      <a:pt x="4" y="115"/>
                    </a:cubicBezTo>
                    <a:cubicBezTo>
                      <a:pt x="5" y="116"/>
                      <a:pt x="5" y="116"/>
                      <a:pt x="5" y="116"/>
                    </a:cubicBezTo>
                    <a:cubicBezTo>
                      <a:pt x="6" y="117"/>
                      <a:pt x="8" y="118"/>
                      <a:pt x="10" y="118"/>
                    </a:cubicBezTo>
                    <a:cubicBezTo>
                      <a:pt x="13" y="118"/>
                      <a:pt x="16" y="117"/>
                      <a:pt x="19" y="114"/>
                    </a:cubicBezTo>
                    <a:cubicBezTo>
                      <a:pt x="44" y="89"/>
                      <a:pt x="44" y="89"/>
                      <a:pt x="44" y="89"/>
                    </a:cubicBezTo>
                    <a:cubicBezTo>
                      <a:pt x="44" y="89"/>
                      <a:pt x="44" y="89"/>
                      <a:pt x="44" y="89"/>
                    </a:cubicBezTo>
                    <a:cubicBezTo>
                      <a:pt x="45" y="88"/>
                      <a:pt x="46" y="88"/>
                      <a:pt x="47" y="88"/>
                    </a:cubicBezTo>
                    <a:cubicBezTo>
                      <a:pt x="48" y="88"/>
                      <a:pt x="49" y="88"/>
                      <a:pt x="49" y="88"/>
                    </a:cubicBezTo>
                    <a:cubicBezTo>
                      <a:pt x="51" y="90"/>
                      <a:pt x="52" y="90"/>
                      <a:pt x="54" y="91"/>
                    </a:cubicBezTo>
                    <a:cubicBezTo>
                      <a:pt x="55" y="92"/>
                      <a:pt x="56" y="92"/>
                      <a:pt x="57" y="92"/>
                    </a:cubicBezTo>
                    <a:cubicBezTo>
                      <a:pt x="58" y="93"/>
                      <a:pt x="59" y="93"/>
                      <a:pt x="61" y="94"/>
                    </a:cubicBezTo>
                    <a:cubicBezTo>
                      <a:pt x="65" y="95"/>
                      <a:pt x="69" y="95"/>
                      <a:pt x="73" y="95"/>
                    </a:cubicBezTo>
                    <a:cubicBezTo>
                      <a:pt x="78" y="95"/>
                      <a:pt x="83" y="94"/>
                      <a:pt x="88" y="93"/>
                    </a:cubicBezTo>
                    <a:cubicBezTo>
                      <a:pt x="89" y="93"/>
                      <a:pt x="89" y="92"/>
                      <a:pt x="90" y="92"/>
                    </a:cubicBezTo>
                    <a:cubicBezTo>
                      <a:pt x="94" y="91"/>
                      <a:pt x="97" y="89"/>
                      <a:pt x="100" y="87"/>
                    </a:cubicBezTo>
                    <a:cubicBezTo>
                      <a:pt x="102" y="85"/>
                      <a:pt x="104" y="83"/>
                      <a:pt x="106" y="81"/>
                    </a:cubicBezTo>
                    <a:cubicBezTo>
                      <a:pt x="125" y="63"/>
                      <a:pt x="125" y="32"/>
                      <a:pt x="106" y="14"/>
                    </a:cubicBezTo>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grpSp>
        <p:nvGrpSpPr>
          <p:cNvPr id="9" name="千图PPT彼岸天：ID 8661124库_组合 101"/>
          <p:cNvGrpSpPr/>
          <p:nvPr>
            <p:custDataLst>
              <p:tags r:id="rId6"/>
            </p:custDataLst>
          </p:nvPr>
        </p:nvGrpSpPr>
        <p:grpSpPr>
          <a:xfrm>
            <a:off x="4486356" y="3277377"/>
            <a:ext cx="709012" cy="702525"/>
            <a:chOff x="2438400" y="3906247"/>
            <a:chExt cx="638468" cy="632627"/>
          </a:xfrm>
          <a:effectLst/>
        </p:grpSpPr>
        <p:sp>
          <p:nvSpPr>
            <p:cNvPr id="25" name="Oval 105"/>
            <p:cNvSpPr/>
            <p:nvPr/>
          </p:nvSpPr>
          <p:spPr>
            <a:xfrm rot="18900000">
              <a:off x="2438400" y="3906247"/>
              <a:ext cx="638468" cy="632627"/>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nvGrpSpPr>
            <p:cNvPr id="26" name="Group 106"/>
            <p:cNvGrpSpPr/>
            <p:nvPr/>
          </p:nvGrpSpPr>
          <p:grpSpPr>
            <a:xfrm>
              <a:off x="2598452" y="4071806"/>
              <a:ext cx="318371" cy="301515"/>
              <a:chOff x="5133976" y="846136"/>
              <a:chExt cx="269875" cy="255588"/>
            </a:xfrm>
            <a:solidFill>
              <a:schemeClr val="bg1"/>
            </a:solidFill>
          </p:grpSpPr>
          <p:sp>
            <p:nvSpPr>
              <p:cNvPr id="27" name="Freeform: Shape 107"/>
              <p:cNvSpPr/>
              <p:nvPr/>
            </p:nvSpPr>
            <p:spPr bwMode="auto">
              <a:xfrm>
                <a:off x="5191126" y="995361"/>
                <a:ext cx="34925" cy="39688"/>
              </a:xfrm>
              <a:custGeom>
                <a:avLst/>
                <a:gdLst/>
                <a:ahLst/>
                <a:cxnLst>
                  <a:cxn ang="0">
                    <a:pos x="12" y="0"/>
                  </a:cxn>
                  <a:cxn ang="0">
                    <a:pos x="3" y="0"/>
                  </a:cxn>
                  <a:cxn ang="0">
                    <a:pos x="0" y="3"/>
                  </a:cxn>
                  <a:cxn ang="0">
                    <a:pos x="0" y="14"/>
                  </a:cxn>
                  <a:cxn ang="0">
                    <a:pos x="3" y="17"/>
                  </a:cxn>
                  <a:cxn ang="0">
                    <a:pos x="12" y="17"/>
                  </a:cxn>
                  <a:cxn ang="0">
                    <a:pos x="15" y="14"/>
                  </a:cxn>
                  <a:cxn ang="0">
                    <a:pos x="15" y="3"/>
                  </a:cxn>
                  <a:cxn ang="0">
                    <a:pos x="12" y="0"/>
                  </a:cxn>
                </a:cxnLst>
                <a:rect l="0" t="0" r="r" b="b"/>
                <a:pathLst>
                  <a:path w="15" h="17">
                    <a:moveTo>
                      <a:pt x="12" y="0"/>
                    </a:moveTo>
                    <a:cubicBezTo>
                      <a:pt x="3" y="0"/>
                      <a:pt x="3" y="0"/>
                      <a:pt x="3" y="0"/>
                    </a:cubicBezTo>
                    <a:cubicBezTo>
                      <a:pt x="2" y="0"/>
                      <a:pt x="0" y="1"/>
                      <a:pt x="0" y="3"/>
                    </a:cubicBezTo>
                    <a:cubicBezTo>
                      <a:pt x="0" y="14"/>
                      <a:pt x="0" y="14"/>
                      <a:pt x="0" y="14"/>
                    </a:cubicBezTo>
                    <a:cubicBezTo>
                      <a:pt x="0" y="16"/>
                      <a:pt x="2" y="17"/>
                      <a:pt x="3" y="17"/>
                    </a:cubicBezTo>
                    <a:cubicBezTo>
                      <a:pt x="12" y="17"/>
                      <a:pt x="12" y="17"/>
                      <a:pt x="12" y="17"/>
                    </a:cubicBezTo>
                    <a:cubicBezTo>
                      <a:pt x="14" y="17"/>
                      <a:pt x="15" y="16"/>
                      <a:pt x="15" y="14"/>
                    </a:cubicBezTo>
                    <a:cubicBezTo>
                      <a:pt x="15" y="3"/>
                      <a:pt x="15" y="3"/>
                      <a:pt x="15" y="3"/>
                    </a:cubicBezTo>
                    <a:cubicBezTo>
                      <a:pt x="15" y="1"/>
                      <a:pt x="14" y="0"/>
                      <a:pt x="12" y="0"/>
                    </a:cubicBezTo>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8" name="Freeform: Shape 108"/>
              <p:cNvSpPr/>
              <p:nvPr/>
            </p:nvSpPr>
            <p:spPr bwMode="auto">
              <a:xfrm>
                <a:off x="5308601" y="1052511"/>
                <a:ext cx="74613" cy="4763"/>
              </a:xfrm>
              <a:custGeom>
                <a:avLst/>
                <a:gdLst/>
                <a:ahLst/>
                <a:cxnLst>
                  <a:cxn ang="0">
                    <a:pos x="33" y="1"/>
                  </a:cxn>
                  <a:cxn ang="0">
                    <a:pos x="32" y="2"/>
                  </a:cxn>
                  <a:cxn ang="0">
                    <a:pos x="1" y="2"/>
                  </a:cxn>
                  <a:cxn ang="0">
                    <a:pos x="0" y="1"/>
                  </a:cxn>
                  <a:cxn ang="0">
                    <a:pos x="0" y="1"/>
                  </a:cxn>
                  <a:cxn ang="0">
                    <a:pos x="1" y="0"/>
                  </a:cxn>
                  <a:cxn ang="0">
                    <a:pos x="32" y="0"/>
                  </a:cxn>
                  <a:cxn ang="0">
                    <a:pos x="33" y="1"/>
                  </a:cxn>
                </a:cxnLst>
                <a:rect l="0" t="0" r="r" b="b"/>
                <a:pathLst>
                  <a:path w="33" h="2">
                    <a:moveTo>
                      <a:pt x="33" y="1"/>
                    </a:moveTo>
                    <a:cubicBezTo>
                      <a:pt x="33" y="2"/>
                      <a:pt x="32" y="2"/>
                      <a:pt x="32" y="2"/>
                    </a:cubicBezTo>
                    <a:cubicBezTo>
                      <a:pt x="1" y="2"/>
                      <a:pt x="1" y="2"/>
                      <a:pt x="1" y="2"/>
                    </a:cubicBezTo>
                    <a:cubicBezTo>
                      <a:pt x="1" y="2"/>
                      <a:pt x="0" y="2"/>
                      <a:pt x="0" y="1"/>
                    </a:cubicBezTo>
                    <a:cubicBezTo>
                      <a:pt x="0" y="1"/>
                      <a:pt x="0" y="1"/>
                      <a:pt x="0" y="1"/>
                    </a:cubicBezTo>
                    <a:cubicBezTo>
                      <a:pt x="0" y="0"/>
                      <a:pt x="1" y="0"/>
                      <a:pt x="1" y="0"/>
                    </a:cubicBezTo>
                    <a:cubicBezTo>
                      <a:pt x="32" y="0"/>
                      <a:pt x="32" y="0"/>
                      <a:pt x="32" y="0"/>
                    </a:cubicBezTo>
                    <a:cubicBezTo>
                      <a:pt x="32" y="0"/>
                      <a:pt x="33" y="0"/>
                      <a:pt x="33" y="1"/>
                    </a:cubicBez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29" name="Freeform: Shape 109"/>
              <p:cNvSpPr/>
              <p:nvPr/>
            </p:nvSpPr>
            <p:spPr bwMode="auto">
              <a:xfrm>
                <a:off x="5308601" y="993773"/>
                <a:ext cx="31750" cy="6350"/>
              </a:xfrm>
              <a:custGeom>
                <a:avLst/>
                <a:gdLst/>
                <a:ahLst/>
                <a:cxnLst>
                  <a:cxn ang="0">
                    <a:pos x="14" y="2"/>
                  </a:cxn>
                  <a:cxn ang="0">
                    <a:pos x="13" y="3"/>
                  </a:cxn>
                  <a:cxn ang="0">
                    <a:pos x="1" y="3"/>
                  </a:cxn>
                  <a:cxn ang="0">
                    <a:pos x="0" y="2"/>
                  </a:cxn>
                  <a:cxn ang="0">
                    <a:pos x="0" y="1"/>
                  </a:cxn>
                  <a:cxn ang="0">
                    <a:pos x="1" y="0"/>
                  </a:cxn>
                  <a:cxn ang="0">
                    <a:pos x="13" y="0"/>
                  </a:cxn>
                  <a:cxn ang="0">
                    <a:pos x="14" y="1"/>
                  </a:cxn>
                  <a:cxn ang="0">
                    <a:pos x="14" y="2"/>
                  </a:cxn>
                </a:cxnLst>
                <a:rect l="0" t="0" r="r" b="b"/>
                <a:pathLst>
                  <a:path w="14" h="3">
                    <a:moveTo>
                      <a:pt x="14" y="2"/>
                    </a:moveTo>
                    <a:cubicBezTo>
                      <a:pt x="14" y="3"/>
                      <a:pt x="14" y="3"/>
                      <a:pt x="13" y="3"/>
                    </a:cubicBezTo>
                    <a:cubicBezTo>
                      <a:pt x="1" y="3"/>
                      <a:pt x="1" y="3"/>
                      <a:pt x="1" y="3"/>
                    </a:cubicBezTo>
                    <a:cubicBezTo>
                      <a:pt x="1" y="3"/>
                      <a:pt x="0" y="3"/>
                      <a:pt x="0" y="2"/>
                    </a:cubicBezTo>
                    <a:cubicBezTo>
                      <a:pt x="0" y="1"/>
                      <a:pt x="0" y="1"/>
                      <a:pt x="0" y="1"/>
                    </a:cubicBezTo>
                    <a:cubicBezTo>
                      <a:pt x="0" y="1"/>
                      <a:pt x="1" y="0"/>
                      <a:pt x="1" y="0"/>
                    </a:cubicBezTo>
                    <a:cubicBezTo>
                      <a:pt x="13" y="0"/>
                      <a:pt x="13" y="0"/>
                      <a:pt x="13" y="0"/>
                    </a:cubicBezTo>
                    <a:cubicBezTo>
                      <a:pt x="14" y="0"/>
                      <a:pt x="14" y="1"/>
                      <a:pt x="14" y="1"/>
                    </a:cubicBezTo>
                    <a:lnTo>
                      <a:pt x="14" y="2"/>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0" name="Freeform: Shape 110"/>
              <p:cNvSpPr/>
              <p:nvPr/>
            </p:nvSpPr>
            <p:spPr bwMode="auto">
              <a:xfrm>
                <a:off x="5351463" y="1071561"/>
                <a:ext cx="30163" cy="6350"/>
              </a:xfrm>
              <a:custGeom>
                <a:avLst/>
                <a:gdLst/>
                <a:ahLst/>
                <a:cxnLst>
                  <a:cxn ang="0">
                    <a:pos x="13" y="2"/>
                  </a:cxn>
                  <a:cxn ang="0">
                    <a:pos x="13" y="3"/>
                  </a:cxn>
                  <a:cxn ang="0">
                    <a:pos x="1" y="3"/>
                  </a:cxn>
                  <a:cxn ang="0">
                    <a:pos x="0" y="2"/>
                  </a:cxn>
                  <a:cxn ang="0">
                    <a:pos x="0" y="1"/>
                  </a:cxn>
                  <a:cxn ang="0">
                    <a:pos x="1" y="0"/>
                  </a:cxn>
                  <a:cxn ang="0">
                    <a:pos x="13" y="0"/>
                  </a:cxn>
                  <a:cxn ang="0">
                    <a:pos x="13" y="1"/>
                  </a:cxn>
                  <a:cxn ang="0">
                    <a:pos x="13" y="2"/>
                  </a:cxn>
                </a:cxnLst>
                <a:rect l="0" t="0" r="r" b="b"/>
                <a:pathLst>
                  <a:path w="13" h="3">
                    <a:moveTo>
                      <a:pt x="13" y="2"/>
                    </a:moveTo>
                    <a:cubicBezTo>
                      <a:pt x="13" y="2"/>
                      <a:pt x="13" y="3"/>
                      <a:pt x="13" y="3"/>
                    </a:cubicBezTo>
                    <a:cubicBezTo>
                      <a:pt x="1" y="3"/>
                      <a:pt x="1" y="3"/>
                      <a:pt x="1" y="3"/>
                    </a:cubicBezTo>
                    <a:cubicBezTo>
                      <a:pt x="0" y="3"/>
                      <a:pt x="0" y="2"/>
                      <a:pt x="0" y="2"/>
                    </a:cubicBezTo>
                    <a:cubicBezTo>
                      <a:pt x="0" y="1"/>
                      <a:pt x="0" y="1"/>
                      <a:pt x="0" y="1"/>
                    </a:cubicBezTo>
                    <a:cubicBezTo>
                      <a:pt x="0" y="1"/>
                      <a:pt x="0" y="0"/>
                      <a:pt x="1" y="0"/>
                    </a:cubicBezTo>
                    <a:cubicBezTo>
                      <a:pt x="13" y="0"/>
                      <a:pt x="13" y="0"/>
                      <a:pt x="13" y="0"/>
                    </a:cubicBezTo>
                    <a:cubicBezTo>
                      <a:pt x="13" y="0"/>
                      <a:pt x="13" y="1"/>
                      <a:pt x="13" y="1"/>
                    </a:cubicBezTo>
                    <a:lnTo>
                      <a:pt x="13" y="2"/>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1" name="Freeform: Shape 111"/>
              <p:cNvSpPr/>
              <p:nvPr/>
            </p:nvSpPr>
            <p:spPr bwMode="auto">
              <a:xfrm>
                <a:off x="5308601" y="1014411"/>
                <a:ext cx="44450" cy="4763"/>
              </a:xfrm>
              <a:custGeom>
                <a:avLst/>
                <a:gdLst/>
                <a:ahLst/>
                <a:cxnLst>
                  <a:cxn ang="0">
                    <a:pos x="20" y="1"/>
                  </a:cxn>
                  <a:cxn ang="0">
                    <a:pos x="19" y="2"/>
                  </a:cxn>
                  <a:cxn ang="0">
                    <a:pos x="1" y="2"/>
                  </a:cxn>
                  <a:cxn ang="0">
                    <a:pos x="0" y="1"/>
                  </a:cxn>
                  <a:cxn ang="0">
                    <a:pos x="0" y="1"/>
                  </a:cxn>
                  <a:cxn ang="0">
                    <a:pos x="1" y="0"/>
                  </a:cxn>
                  <a:cxn ang="0">
                    <a:pos x="19" y="0"/>
                  </a:cxn>
                  <a:cxn ang="0">
                    <a:pos x="20" y="1"/>
                  </a:cxn>
                </a:cxnLst>
                <a:rect l="0" t="0" r="r" b="b"/>
                <a:pathLst>
                  <a:path w="20" h="2">
                    <a:moveTo>
                      <a:pt x="20" y="1"/>
                    </a:moveTo>
                    <a:cubicBezTo>
                      <a:pt x="20" y="2"/>
                      <a:pt x="20" y="2"/>
                      <a:pt x="19" y="2"/>
                    </a:cubicBezTo>
                    <a:cubicBezTo>
                      <a:pt x="1" y="2"/>
                      <a:pt x="1" y="2"/>
                      <a:pt x="1" y="2"/>
                    </a:cubicBezTo>
                    <a:cubicBezTo>
                      <a:pt x="1" y="2"/>
                      <a:pt x="0" y="2"/>
                      <a:pt x="0" y="1"/>
                    </a:cubicBezTo>
                    <a:cubicBezTo>
                      <a:pt x="0" y="1"/>
                      <a:pt x="0" y="1"/>
                      <a:pt x="0" y="1"/>
                    </a:cubicBezTo>
                    <a:cubicBezTo>
                      <a:pt x="0" y="0"/>
                      <a:pt x="1" y="0"/>
                      <a:pt x="1" y="0"/>
                    </a:cubicBezTo>
                    <a:cubicBezTo>
                      <a:pt x="19" y="0"/>
                      <a:pt x="19" y="0"/>
                      <a:pt x="19" y="0"/>
                    </a:cubicBezTo>
                    <a:cubicBezTo>
                      <a:pt x="20" y="0"/>
                      <a:pt x="20" y="0"/>
                      <a:pt x="20" y="1"/>
                    </a:cubicBez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2" name="Freeform: Shape 112"/>
              <p:cNvSpPr/>
              <p:nvPr/>
            </p:nvSpPr>
            <p:spPr bwMode="auto">
              <a:xfrm>
                <a:off x="5308601" y="1031873"/>
                <a:ext cx="74613" cy="7938"/>
              </a:xfrm>
              <a:custGeom>
                <a:avLst/>
                <a:gdLst/>
                <a:ahLst/>
                <a:cxnLst>
                  <a:cxn ang="0">
                    <a:pos x="33" y="2"/>
                  </a:cxn>
                  <a:cxn ang="0">
                    <a:pos x="32" y="3"/>
                  </a:cxn>
                  <a:cxn ang="0">
                    <a:pos x="1" y="3"/>
                  </a:cxn>
                  <a:cxn ang="0">
                    <a:pos x="0" y="2"/>
                  </a:cxn>
                  <a:cxn ang="0">
                    <a:pos x="0" y="1"/>
                  </a:cxn>
                  <a:cxn ang="0">
                    <a:pos x="1" y="0"/>
                  </a:cxn>
                  <a:cxn ang="0">
                    <a:pos x="32" y="0"/>
                  </a:cxn>
                  <a:cxn ang="0">
                    <a:pos x="33" y="1"/>
                  </a:cxn>
                  <a:cxn ang="0">
                    <a:pos x="33" y="2"/>
                  </a:cxn>
                </a:cxnLst>
                <a:rect l="0" t="0" r="r" b="b"/>
                <a:pathLst>
                  <a:path w="33" h="3">
                    <a:moveTo>
                      <a:pt x="33" y="2"/>
                    </a:moveTo>
                    <a:cubicBezTo>
                      <a:pt x="33" y="2"/>
                      <a:pt x="32" y="3"/>
                      <a:pt x="32" y="3"/>
                    </a:cubicBezTo>
                    <a:cubicBezTo>
                      <a:pt x="1" y="3"/>
                      <a:pt x="1" y="3"/>
                      <a:pt x="1" y="3"/>
                    </a:cubicBezTo>
                    <a:cubicBezTo>
                      <a:pt x="1" y="3"/>
                      <a:pt x="0" y="2"/>
                      <a:pt x="0" y="2"/>
                    </a:cubicBezTo>
                    <a:cubicBezTo>
                      <a:pt x="0" y="1"/>
                      <a:pt x="0" y="1"/>
                      <a:pt x="0" y="1"/>
                    </a:cubicBezTo>
                    <a:cubicBezTo>
                      <a:pt x="0" y="1"/>
                      <a:pt x="1" y="0"/>
                      <a:pt x="1" y="0"/>
                    </a:cubicBezTo>
                    <a:cubicBezTo>
                      <a:pt x="32" y="0"/>
                      <a:pt x="32" y="0"/>
                      <a:pt x="32" y="0"/>
                    </a:cubicBezTo>
                    <a:cubicBezTo>
                      <a:pt x="32" y="0"/>
                      <a:pt x="33" y="1"/>
                      <a:pt x="33" y="1"/>
                    </a:cubicBezTo>
                    <a:lnTo>
                      <a:pt x="33" y="2"/>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3" name="Freeform: Shape 113"/>
              <p:cNvSpPr/>
              <p:nvPr/>
            </p:nvSpPr>
            <p:spPr bwMode="auto">
              <a:xfrm>
                <a:off x="5287963" y="963611"/>
                <a:ext cx="115888" cy="138113"/>
              </a:xfrm>
              <a:custGeom>
                <a:avLst/>
                <a:gdLst/>
                <a:ahLst/>
                <a:cxnLst>
                  <a:cxn ang="0">
                    <a:pos x="47" y="58"/>
                  </a:cxn>
                  <a:cxn ang="0">
                    <a:pos x="3" y="58"/>
                  </a:cxn>
                  <a:cxn ang="0">
                    <a:pos x="3" y="57"/>
                  </a:cxn>
                  <a:cxn ang="0">
                    <a:pos x="3" y="4"/>
                  </a:cxn>
                  <a:cxn ang="0">
                    <a:pos x="4" y="3"/>
                  </a:cxn>
                  <a:cxn ang="0">
                    <a:pos x="28" y="3"/>
                  </a:cxn>
                  <a:cxn ang="0">
                    <a:pos x="29" y="5"/>
                  </a:cxn>
                  <a:cxn ang="0">
                    <a:pos x="29" y="16"/>
                  </a:cxn>
                  <a:cxn ang="0">
                    <a:pos x="33" y="20"/>
                  </a:cxn>
                  <a:cxn ang="0">
                    <a:pos x="48" y="20"/>
                  </a:cxn>
                  <a:cxn ang="0">
                    <a:pos x="48" y="21"/>
                  </a:cxn>
                  <a:cxn ang="0">
                    <a:pos x="48" y="57"/>
                  </a:cxn>
                  <a:cxn ang="0">
                    <a:pos x="47" y="58"/>
                  </a:cxn>
                  <a:cxn ang="0">
                    <a:pos x="32" y="6"/>
                  </a:cxn>
                  <a:cxn ang="0">
                    <a:pos x="33" y="6"/>
                  </a:cxn>
                  <a:cxn ang="0">
                    <a:pos x="45" y="16"/>
                  </a:cxn>
                  <a:cxn ang="0">
                    <a:pos x="45" y="17"/>
                  </a:cxn>
                  <a:cxn ang="0">
                    <a:pos x="33" y="17"/>
                  </a:cxn>
                  <a:cxn ang="0">
                    <a:pos x="32" y="16"/>
                  </a:cxn>
                  <a:cxn ang="0">
                    <a:pos x="32" y="6"/>
                  </a:cxn>
                  <a:cxn ang="0">
                    <a:pos x="49" y="15"/>
                  </a:cxn>
                  <a:cxn ang="0">
                    <a:pos x="33" y="2"/>
                  </a:cxn>
                  <a:cxn ang="0">
                    <a:pos x="28" y="0"/>
                  </a:cxn>
                  <a:cxn ang="0">
                    <a:pos x="4" y="0"/>
                  </a:cxn>
                  <a:cxn ang="0">
                    <a:pos x="0" y="4"/>
                  </a:cxn>
                  <a:cxn ang="0">
                    <a:pos x="0" y="57"/>
                  </a:cxn>
                  <a:cxn ang="0">
                    <a:pos x="4" y="60"/>
                  </a:cxn>
                  <a:cxn ang="0">
                    <a:pos x="47" y="60"/>
                  </a:cxn>
                  <a:cxn ang="0">
                    <a:pos x="51" y="57"/>
                  </a:cxn>
                  <a:cxn ang="0">
                    <a:pos x="51" y="20"/>
                  </a:cxn>
                  <a:cxn ang="0">
                    <a:pos x="49" y="15"/>
                  </a:cxn>
                </a:cxnLst>
                <a:rect l="0" t="0" r="r" b="b"/>
                <a:pathLst>
                  <a:path w="51" h="60">
                    <a:moveTo>
                      <a:pt x="47" y="58"/>
                    </a:moveTo>
                    <a:cubicBezTo>
                      <a:pt x="3" y="58"/>
                      <a:pt x="3" y="58"/>
                      <a:pt x="3" y="58"/>
                    </a:cubicBezTo>
                    <a:cubicBezTo>
                      <a:pt x="3" y="58"/>
                      <a:pt x="3" y="58"/>
                      <a:pt x="3" y="57"/>
                    </a:cubicBezTo>
                    <a:cubicBezTo>
                      <a:pt x="3" y="4"/>
                      <a:pt x="3" y="4"/>
                      <a:pt x="3" y="4"/>
                    </a:cubicBezTo>
                    <a:cubicBezTo>
                      <a:pt x="3" y="4"/>
                      <a:pt x="3" y="3"/>
                      <a:pt x="4" y="3"/>
                    </a:cubicBezTo>
                    <a:cubicBezTo>
                      <a:pt x="28" y="3"/>
                      <a:pt x="28" y="3"/>
                      <a:pt x="28" y="3"/>
                    </a:cubicBezTo>
                    <a:cubicBezTo>
                      <a:pt x="29" y="3"/>
                      <a:pt x="29" y="3"/>
                      <a:pt x="29" y="5"/>
                    </a:cubicBezTo>
                    <a:cubicBezTo>
                      <a:pt x="29" y="16"/>
                      <a:pt x="29" y="16"/>
                      <a:pt x="29" y="16"/>
                    </a:cubicBezTo>
                    <a:cubicBezTo>
                      <a:pt x="29" y="18"/>
                      <a:pt x="31" y="20"/>
                      <a:pt x="33" y="20"/>
                    </a:cubicBezTo>
                    <a:cubicBezTo>
                      <a:pt x="48" y="20"/>
                      <a:pt x="48" y="20"/>
                      <a:pt x="48" y="20"/>
                    </a:cubicBezTo>
                    <a:cubicBezTo>
                      <a:pt x="48" y="20"/>
                      <a:pt x="48" y="20"/>
                      <a:pt x="48" y="21"/>
                    </a:cubicBezTo>
                    <a:cubicBezTo>
                      <a:pt x="48" y="57"/>
                      <a:pt x="48" y="57"/>
                      <a:pt x="48" y="57"/>
                    </a:cubicBezTo>
                    <a:cubicBezTo>
                      <a:pt x="48" y="57"/>
                      <a:pt x="48" y="58"/>
                      <a:pt x="47" y="58"/>
                    </a:cubicBezTo>
                    <a:moveTo>
                      <a:pt x="32" y="6"/>
                    </a:moveTo>
                    <a:cubicBezTo>
                      <a:pt x="32" y="5"/>
                      <a:pt x="33" y="6"/>
                      <a:pt x="33" y="6"/>
                    </a:cubicBezTo>
                    <a:cubicBezTo>
                      <a:pt x="45" y="16"/>
                      <a:pt x="45" y="16"/>
                      <a:pt x="45" y="16"/>
                    </a:cubicBezTo>
                    <a:cubicBezTo>
                      <a:pt x="45" y="16"/>
                      <a:pt x="46" y="17"/>
                      <a:pt x="45" y="17"/>
                    </a:cubicBezTo>
                    <a:cubicBezTo>
                      <a:pt x="33" y="17"/>
                      <a:pt x="33" y="17"/>
                      <a:pt x="33" y="17"/>
                    </a:cubicBezTo>
                    <a:cubicBezTo>
                      <a:pt x="33" y="17"/>
                      <a:pt x="32" y="17"/>
                      <a:pt x="32" y="16"/>
                    </a:cubicBezTo>
                    <a:lnTo>
                      <a:pt x="32" y="6"/>
                    </a:lnTo>
                    <a:close/>
                    <a:moveTo>
                      <a:pt x="49" y="15"/>
                    </a:moveTo>
                    <a:cubicBezTo>
                      <a:pt x="33" y="2"/>
                      <a:pt x="33" y="2"/>
                      <a:pt x="33" y="2"/>
                    </a:cubicBezTo>
                    <a:cubicBezTo>
                      <a:pt x="32" y="1"/>
                      <a:pt x="30" y="0"/>
                      <a:pt x="28" y="0"/>
                    </a:cubicBezTo>
                    <a:cubicBezTo>
                      <a:pt x="4" y="0"/>
                      <a:pt x="4" y="0"/>
                      <a:pt x="4" y="0"/>
                    </a:cubicBezTo>
                    <a:cubicBezTo>
                      <a:pt x="2" y="0"/>
                      <a:pt x="0" y="2"/>
                      <a:pt x="0" y="4"/>
                    </a:cubicBezTo>
                    <a:cubicBezTo>
                      <a:pt x="0" y="57"/>
                      <a:pt x="0" y="57"/>
                      <a:pt x="0" y="57"/>
                    </a:cubicBezTo>
                    <a:cubicBezTo>
                      <a:pt x="0" y="60"/>
                      <a:pt x="4" y="60"/>
                      <a:pt x="4" y="60"/>
                    </a:cubicBezTo>
                    <a:cubicBezTo>
                      <a:pt x="47" y="60"/>
                      <a:pt x="47" y="60"/>
                      <a:pt x="47" y="60"/>
                    </a:cubicBezTo>
                    <a:cubicBezTo>
                      <a:pt x="49" y="60"/>
                      <a:pt x="51" y="59"/>
                      <a:pt x="51" y="57"/>
                    </a:cubicBezTo>
                    <a:cubicBezTo>
                      <a:pt x="51" y="20"/>
                      <a:pt x="51" y="20"/>
                      <a:pt x="51" y="20"/>
                    </a:cubicBezTo>
                    <a:cubicBezTo>
                      <a:pt x="51" y="18"/>
                      <a:pt x="50" y="16"/>
                      <a:pt x="49" y="15"/>
                    </a:cubicBezTo>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sp>
            <p:nvSpPr>
              <p:cNvPr id="34" name="Freeform: Shape 114"/>
              <p:cNvSpPr/>
              <p:nvPr/>
            </p:nvSpPr>
            <p:spPr bwMode="auto">
              <a:xfrm>
                <a:off x="5133976" y="846136"/>
                <a:ext cx="268288" cy="247650"/>
              </a:xfrm>
              <a:custGeom>
                <a:avLst/>
                <a:gdLst/>
                <a:ahLst/>
                <a:cxnLst>
                  <a:cxn ang="0">
                    <a:pos x="37" y="7"/>
                  </a:cxn>
                  <a:cxn ang="0">
                    <a:pos x="37" y="7"/>
                  </a:cxn>
                  <a:cxn ang="0">
                    <a:pos x="79" y="7"/>
                  </a:cxn>
                  <a:cxn ang="0">
                    <a:pos x="80" y="8"/>
                  </a:cxn>
                  <a:cxn ang="0">
                    <a:pos x="80" y="14"/>
                  </a:cxn>
                  <a:cxn ang="0">
                    <a:pos x="79" y="14"/>
                  </a:cxn>
                  <a:cxn ang="0">
                    <a:pos x="37" y="14"/>
                  </a:cxn>
                  <a:cxn ang="0">
                    <a:pos x="37" y="14"/>
                  </a:cxn>
                  <a:cxn ang="0">
                    <a:pos x="37" y="7"/>
                  </a:cxn>
                  <a:cxn ang="0">
                    <a:pos x="61" y="102"/>
                  </a:cxn>
                  <a:cxn ang="0">
                    <a:pos x="60" y="101"/>
                  </a:cxn>
                  <a:cxn ang="0">
                    <a:pos x="13" y="101"/>
                  </a:cxn>
                  <a:cxn ang="0">
                    <a:pos x="10" y="99"/>
                  </a:cxn>
                  <a:cxn ang="0">
                    <a:pos x="10" y="74"/>
                  </a:cxn>
                  <a:cxn ang="0">
                    <a:pos x="11" y="73"/>
                  </a:cxn>
                  <a:cxn ang="0">
                    <a:pos x="17" y="73"/>
                  </a:cxn>
                  <a:cxn ang="0">
                    <a:pos x="18" y="72"/>
                  </a:cxn>
                  <a:cxn ang="0">
                    <a:pos x="18" y="66"/>
                  </a:cxn>
                  <a:cxn ang="0">
                    <a:pos x="24" y="57"/>
                  </a:cxn>
                  <a:cxn ang="0">
                    <a:pos x="42" y="57"/>
                  </a:cxn>
                  <a:cxn ang="0">
                    <a:pos x="48" y="66"/>
                  </a:cxn>
                  <a:cxn ang="0">
                    <a:pos x="48" y="72"/>
                  </a:cxn>
                  <a:cxn ang="0">
                    <a:pos x="49" y="73"/>
                  </a:cxn>
                  <a:cxn ang="0">
                    <a:pos x="60" y="73"/>
                  </a:cxn>
                  <a:cxn ang="0">
                    <a:pos x="61" y="72"/>
                  </a:cxn>
                  <a:cxn ang="0">
                    <a:pos x="61" y="53"/>
                  </a:cxn>
                  <a:cxn ang="0">
                    <a:pos x="69" y="45"/>
                  </a:cxn>
                  <a:cxn ang="0">
                    <a:pos x="96" y="45"/>
                  </a:cxn>
                  <a:cxn ang="0">
                    <a:pos x="104" y="48"/>
                  </a:cxn>
                  <a:cxn ang="0">
                    <a:pos x="116" y="58"/>
                  </a:cxn>
                  <a:cxn ang="0">
                    <a:pos x="117" y="57"/>
                  </a:cxn>
                  <a:cxn ang="0">
                    <a:pos x="117" y="20"/>
                  </a:cxn>
                  <a:cxn ang="0">
                    <a:pos x="111" y="14"/>
                  </a:cxn>
                  <a:cxn ang="0">
                    <a:pos x="87" y="14"/>
                  </a:cxn>
                  <a:cxn ang="0">
                    <a:pos x="86" y="14"/>
                  </a:cxn>
                  <a:cxn ang="0">
                    <a:pos x="86" y="7"/>
                  </a:cxn>
                  <a:cxn ang="0">
                    <a:pos x="80" y="0"/>
                  </a:cxn>
                  <a:cxn ang="0">
                    <a:pos x="37" y="0"/>
                  </a:cxn>
                  <a:cxn ang="0">
                    <a:pos x="30" y="7"/>
                  </a:cxn>
                  <a:cxn ang="0">
                    <a:pos x="30" y="14"/>
                  </a:cxn>
                  <a:cxn ang="0">
                    <a:pos x="30" y="14"/>
                  </a:cxn>
                  <a:cxn ang="0">
                    <a:pos x="6" y="14"/>
                  </a:cxn>
                  <a:cxn ang="0">
                    <a:pos x="0" y="20"/>
                  </a:cxn>
                  <a:cxn ang="0">
                    <a:pos x="0" y="67"/>
                  </a:cxn>
                  <a:cxn ang="0">
                    <a:pos x="3" y="72"/>
                  </a:cxn>
                  <a:cxn ang="0">
                    <a:pos x="4" y="74"/>
                  </a:cxn>
                  <a:cxn ang="0">
                    <a:pos x="4" y="99"/>
                  </a:cxn>
                  <a:cxn ang="0">
                    <a:pos x="13" y="108"/>
                  </a:cxn>
                  <a:cxn ang="0">
                    <a:pos x="61" y="108"/>
                  </a:cxn>
                  <a:cxn ang="0">
                    <a:pos x="61" y="108"/>
                  </a:cxn>
                  <a:cxn ang="0">
                    <a:pos x="61" y="102"/>
                  </a:cxn>
                </a:cxnLst>
                <a:rect l="0" t="0" r="r" b="b"/>
                <a:pathLst>
                  <a:path w="117" h="108">
                    <a:moveTo>
                      <a:pt x="37" y="7"/>
                    </a:moveTo>
                    <a:cubicBezTo>
                      <a:pt x="37" y="7"/>
                      <a:pt x="37" y="7"/>
                      <a:pt x="37" y="7"/>
                    </a:cubicBezTo>
                    <a:cubicBezTo>
                      <a:pt x="79" y="7"/>
                      <a:pt x="79" y="7"/>
                      <a:pt x="79" y="7"/>
                    </a:cubicBezTo>
                    <a:cubicBezTo>
                      <a:pt x="79" y="7"/>
                      <a:pt x="80" y="7"/>
                      <a:pt x="80" y="8"/>
                    </a:cubicBezTo>
                    <a:cubicBezTo>
                      <a:pt x="80" y="14"/>
                      <a:pt x="80" y="14"/>
                      <a:pt x="80" y="14"/>
                    </a:cubicBezTo>
                    <a:cubicBezTo>
                      <a:pt x="80" y="14"/>
                      <a:pt x="79" y="14"/>
                      <a:pt x="79" y="14"/>
                    </a:cubicBezTo>
                    <a:cubicBezTo>
                      <a:pt x="37" y="14"/>
                      <a:pt x="37" y="14"/>
                      <a:pt x="37" y="14"/>
                    </a:cubicBezTo>
                    <a:cubicBezTo>
                      <a:pt x="37" y="14"/>
                      <a:pt x="37" y="14"/>
                      <a:pt x="37" y="14"/>
                    </a:cubicBezTo>
                    <a:lnTo>
                      <a:pt x="37" y="7"/>
                    </a:lnTo>
                    <a:close/>
                    <a:moveTo>
                      <a:pt x="61" y="102"/>
                    </a:moveTo>
                    <a:cubicBezTo>
                      <a:pt x="61" y="101"/>
                      <a:pt x="60" y="101"/>
                      <a:pt x="60" y="101"/>
                    </a:cubicBezTo>
                    <a:cubicBezTo>
                      <a:pt x="13" y="101"/>
                      <a:pt x="13" y="101"/>
                      <a:pt x="13" y="101"/>
                    </a:cubicBezTo>
                    <a:cubicBezTo>
                      <a:pt x="11" y="101"/>
                      <a:pt x="10" y="100"/>
                      <a:pt x="10" y="99"/>
                    </a:cubicBezTo>
                    <a:cubicBezTo>
                      <a:pt x="10" y="74"/>
                      <a:pt x="10" y="74"/>
                      <a:pt x="10" y="74"/>
                    </a:cubicBezTo>
                    <a:cubicBezTo>
                      <a:pt x="10" y="74"/>
                      <a:pt x="10" y="73"/>
                      <a:pt x="11" y="73"/>
                    </a:cubicBezTo>
                    <a:cubicBezTo>
                      <a:pt x="17" y="73"/>
                      <a:pt x="17" y="73"/>
                      <a:pt x="17" y="73"/>
                    </a:cubicBezTo>
                    <a:cubicBezTo>
                      <a:pt x="17" y="73"/>
                      <a:pt x="18" y="73"/>
                      <a:pt x="18" y="72"/>
                    </a:cubicBezTo>
                    <a:cubicBezTo>
                      <a:pt x="18" y="66"/>
                      <a:pt x="18" y="66"/>
                      <a:pt x="18" y="66"/>
                    </a:cubicBezTo>
                    <a:cubicBezTo>
                      <a:pt x="18" y="63"/>
                      <a:pt x="18" y="57"/>
                      <a:pt x="24" y="57"/>
                    </a:cubicBezTo>
                    <a:cubicBezTo>
                      <a:pt x="42" y="57"/>
                      <a:pt x="42" y="57"/>
                      <a:pt x="42" y="57"/>
                    </a:cubicBezTo>
                    <a:cubicBezTo>
                      <a:pt x="47" y="57"/>
                      <a:pt x="48" y="63"/>
                      <a:pt x="48" y="66"/>
                    </a:cubicBezTo>
                    <a:cubicBezTo>
                      <a:pt x="48" y="72"/>
                      <a:pt x="48" y="72"/>
                      <a:pt x="48" y="72"/>
                    </a:cubicBezTo>
                    <a:cubicBezTo>
                      <a:pt x="48" y="73"/>
                      <a:pt x="49" y="73"/>
                      <a:pt x="49" y="73"/>
                    </a:cubicBezTo>
                    <a:cubicBezTo>
                      <a:pt x="60" y="73"/>
                      <a:pt x="60" y="73"/>
                      <a:pt x="60" y="73"/>
                    </a:cubicBezTo>
                    <a:cubicBezTo>
                      <a:pt x="61" y="73"/>
                      <a:pt x="61" y="72"/>
                      <a:pt x="61" y="72"/>
                    </a:cubicBezTo>
                    <a:cubicBezTo>
                      <a:pt x="61" y="53"/>
                      <a:pt x="61" y="53"/>
                      <a:pt x="61" y="53"/>
                    </a:cubicBezTo>
                    <a:cubicBezTo>
                      <a:pt x="61" y="48"/>
                      <a:pt x="65" y="45"/>
                      <a:pt x="69" y="45"/>
                    </a:cubicBezTo>
                    <a:cubicBezTo>
                      <a:pt x="96" y="45"/>
                      <a:pt x="96" y="45"/>
                      <a:pt x="96" y="45"/>
                    </a:cubicBezTo>
                    <a:cubicBezTo>
                      <a:pt x="99" y="45"/>
                      <a:pt x="102" y="46"/>
                      <a:pt x="104" y="48"/>
                    </a:cubicBezTo>
                    <a:cubicBezTo>
                      <a:pt x="104" y="48"/>
                      <a:pt x="113" y="55"/>
                      <a:pt x="116" y="58"/>
                    </a:cubicBezTo>
                    <a:cubicBezTo>
                      <a:pt x="116" y="58"/>
                      <a:pt x="117" y="58"/>
                      <a:pt x="117" y="57"/>
                    </a:cubicBezTo>
                    <a:cubicBezTo>
                      <a:pt x="117" y="20"/>
                      <a:pt x="117" y="20"/>
                      <a:pt x="117" y="20"/>
                    </a:cubicBezTo>
                    <a:cubicBezTo>
                      <a:pt x="117" y="17"/>
                      <a:pt x="114" y="14"/>
                      <a:pt x="111" y="14"/>
                    </a:cubicBezTo>
                    <a:cubicBezTo>
                      <a:pt x="87" y="14"/>
                      <a:pt x="87" y="14"/>
                      <a:pt x="87" y="14"/>
                    </a:cubicBezTo>
                    <a:cubicBezTo>
                      <a:pt x="87" y="14"/>
                      <a:pt x="86" y="14"/>
                      <a:pt x="86" y="14"/>
                    </a:cubicBezTo>
                    <a:cubicBezTo>
                      <a:pt x="86" y="7"/>
                      <a:pt x="86" y="7"/>
                      <a:pt x="86" y="7"/>
                    </a:cubicBezTo>
                    <a:cubicBezTo>
                      <a:pt x="86" y="3"/>
                      <a:pt x="83" y="0"/>
                      <a:pt x="80" y="0"/>
                    </a:cubicBezTo>
                    <a:cubicBezTo>
                      <a:pt x="37" y="0"/>
                      <a:pt x="37" y="0"/>
                      <a:pt x="37" y="0"/>
                    </a:cubicBezTo>
                    <a:cubicBezTo>
                      <a:pt x="33" y="0"/>
                      <a:pt x="30" y="3"/>
                      <a:pt x="30" y="7"/>
                    </a:cubicBezTo>
                    <a:cubicBezTo>
                      <a:pt x="30" y="14"/>
                      <a:pt x="30" y="14"/>
                      <a:pt x="30" y="14"/>
                    </a:cubicBezTo>
                    <a:cubicBezTo>
                      <a:pt x="30" y="14"/>
                      <a:pt x="30" y="14"/>
                      <a:pt x="30" y="14"/>
                    </a:cubicBezTo>
                    <a:cubicBezTo>
                      <a:pt x="6" y="14"/>
                      <a:pt x="6" y="14"/>
                      <a:pt x="6" y="14"/>
                    </a:cubicBezTo>
                    <a:cubicBezTo>
                      <a:pt x="2" y="14"/>
                      <a:pt x="0" y="17"/>
                      <a:pt x="0" y="20"/>
                    </a:cubicBezTo>
                    <a:cubicBezTo>
                      <a:pt x="0" y="67"/>
                      <a:pt x="0" y="67"/>
                      <a:pt x="0" y="67"/>
                    </a:cubicBezTo>
                    <a:cubicBezTo>
                      <a:pt x="0" y="70"/>
                      <a:pt x="1" y="71"/>
                      <a:pt x="3" y="72"/>
                    </a:cubicBezTo>
                    <a:cubicBezTo>
                      <a:pt x="3" y="73"/>
                      <a:pt x="4" y="73"/>
                      <a:pt x="4" y="74"/>
                    </a:cubicBezTo>
                    <a:cubicBezTo>
                      <a:pt x="4" y="99"/>
                      <a:pt x="4" y="99"/>
                      <a:pt x="4" y="99"/>
                    </a:cubicBezTo>
                    <a:cubicBezTo>
                      <a:pt x="4" y="104"/>
                      <a:pt x="8" y="108"/>
                      <a:pt x="13" y="108"/>
                    </a:cubicBezTo>
                    <a:cubicBezTo>
                      <a:pt x="61" y="108"/>
                      <a:pt x="61" y="108"/>
                      <a:pt x="61" y="108"/>
                    </a:cubicBezTo>
                    <a:cubicBezTo>
                      <a:pt x="61" y="108"/>
                      <a:pt x="61" y="108"/>
                      <a:pt x="61" y="108"/>
                    </a:cubicBezTo>
                    <a:lnTo>
                      <a:pt x="61" y="102"/>
                    </a:lnTo>
                    <a:close/>
                  </a:path>
                </a:pathLst>
              </a:custGeom>
              <a:grpFill/>
              <a:ln w="9525">
                <a:noFill/>
                <a:round/>
              </a:ln>
            </p:spPr>
            <p:txBody>
              <a:bodyPr anchor="ctr"/>
              <a:lstStyle/>
              <a:p>
                <a:pPr algn="ctr"/>
                <a:endParaRPr>
                  <a:latin typeface="Noto Sans S Chinese DemiLight" panose="020B0400000000000000" pitchFamily="34" charset="-122"/>
                  <a:ea typeface="Noto Sans S Chinese DemiLight" panose="020B0400000000000000" pitchFamily="34" charset="-122"/>
                </a:endParaRPr>
              </a:p>
            </p:txBody>
          </p:sp>
        </p:grpSp>
      </p:grpSp>
      <p:sp>
        <p:nvSpPr>
          <p:cNvPr id="63" name="išľíďè"/>
          <p:cNvSpPr/>
          <p:nvPr/>
        </p:nvSpPr>
        <p:spPr bwMode="auto">
          <a:xfrm>
            <a:off x="1598354" y="4002596"/>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64" name="iSlíďè"/>
          <p:cNvSpPr txBox="1"/>
          <p:nvPr/>
        </p:nvSpPr>
        <p:spPr bwMode="auto">
          <a:xfrm>
            <a:off x="2039618" y="3651400"/>
            <a:ext cx="1438709"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65" name="išľíďè"/>
          <p:cNvSpPr/>
          <p:nvPr/>
        </p:nvSpPr>
        <p:spPr bwMode="auto">
          <a:xfrm>
            <a:off x="1871720" y="1639125"/>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66" name="iSlíďè"/>
          <p:cNvSpPr txBox="1"/>
          <p:nvPr/>
        </p:nvSpPr>
        <p:spPr bwMode="auto">
          <a:xfrm>
            <a:off x="2312984" y="1287929"/>
            <a:ext cx="1438709"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67" name="išľíďè"/>
          <p:cNvSpPr/>
          <p:nvPr/>
        </p:nvSpPr>
        <p:spPr bwMode="auto">
          <a:xfrm>
            <a:off x="7768650" y="1479275"/>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68" name="iSlíďè"/>
          <p:cNvSpPr txBox="1"/>
          <p:nvPr/>
        </p:nvSpPr>
        <p:spPr bwMode="auto">
          <a:xfrm>
            <a:off x="8209914" y="1128079"/>
            <a:ext cx="1438709"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69" name="išľíďè"/>
          <p:cNvSpPr/>
          <p:nvPr/>
        </p:nvSpPr>
        <p:spPr bwMode="auto">
          <a:xfrm>
            <a:off x="8353177" y="3848949"/>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0" name="iSlíďè"/>
          <p:cNvSpPr txBox="1"/>
          <p:nvPr/>
        </p:nvSpPr>
        <p:spPr bwMode="auto">
          <a:xfrm>
            <a:off x="8794441" y="3497753"/>
            <a:ext cx="1438709"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1" name="išľíďè"/>
          <p:cNvSpPr/>
          <p:nvPr/>
        </p:nvSpPr>
        <p:spPr bwMode="auto">
          <a:xfrm>
            <a:off x="5004280" y="5846464"/>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tx1">
                  <a:lumMod val="85000"/>
                  <a:lumOff val="15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2" name="iSlíďè"/>
          <p:cNvSpPr txBox="1"/>
          <p:nvPr/>
        </p:nvSpPr>
        <p:spPr bwMode="auto">
          <a:xfrm>
            <a:off x="5445544" y="5495268"/>
            <a:ext cx="1438709"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 calcmode="lin" valueType="num">
                                      <p:cBhvr>
                                        <p:cTn id="16" dur="500" fill="hold"/>
                                        <p:tgtEl>
                                          <p:spTgt spid="5"/>
                                        </p:tgtEl>
                                      </p:cBhvr>
                                      <p:tavLst>
                                        <p:tav tm="0">
                                          <p:val>
                                            <p:fltVal val="360"/>
                                          </p:val>
                                        </p:tav>
                                        <p:tav tm="100000">
                                          <p:val>
                                            <p:fltVal val="0"/>
                                          </p:val>
                                        </p:tav>
                                      </p:tavLst>
                                    </p:anim>
                                    <p:animEffect transition="in" filter="fade">
                                      <p:cBhvr>
                                        <p:cTn id="17" dur="500"/>
                                        <p:tgtEl>
                                          <p:spTgt spid="5"/>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cBhvr>
                                      <p:tavLst>
                                        <p:tav tm="0">
                                          <p:val>
                                            <p:fltVal val="360"/>
                                          </p:val>
                                        </p:tav>
                                        <p:tav tm="100000">
                                          <p:val>
                                            <p:fltVal val="0"/>
                                          </p:val>
                                        </p:tav>
                                      </p:tavLst>
                                    </p:anim>
                                    <p:animEffect transition="in" filter="fade">
                                      <p:cBhvr>
                                        <p:cTn id="24" dur="500"/>
                                        <p:tgtEl>
                                          <p:spTgt spid="6"/>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cBhvr>
                                      <p:tavLst>
                                        <p:tav tm="0">
                                          <p:val>
                                            <p:fltVal val="360"/>
                                          </p:val>
                                        </p:tav>
                                        <p:tav tm="100000">
                                          <p:val>
                                            <p:fltVal val="0"/>
                                          </p:val>
                                        </p:tav>
                                      </p:tavLst>
                                    </p:anim>
                                    <p:animEffect transition="in" filter="fade">
                                      <p:cBhvr>
                                        <p:cTn id="31" dur="500"/>
                                        <p:tgtEl>
                                          <p:spTgt spid="7"/>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 calcmode="lin" valueType="num">
                                      <p:cBhvr>
                                        <p:cTn id="37" dur="500" fill="hold"/>
                                        <p:tgtEl>
                                          <p:spTgt spid="8"/>
                                        </p:tgtEl>
                                      </p:cBhvr>
                                      <p:tavLst>
                                        <p:tav tm="0">
                                          <p:val>
                                            <p:fltVal val="360"/>
                                          </p:val>
                                        </p:tav>
                                        <p:tav tm="100000">
                                          <p:val>
                                            <p:fltVal val="0"/>
                                          </p:val>
                                        </p:tav>
                                      </p:tavLst>
                                    </p:anim>
                                    <p:animEffect transition="in" filter="fade">
                                      <p:cBhvr>
                                        <p:cTn id="38" dur="500"/>
                                        <p:tgtEl>
                                          <p:spTgt spid="8"/>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 calcmode="lin" valueType="num">
                                      <p:cBhvr>
                                        <p:cTn id="44" dur="500" fill="hold"/>
                                        <p:tgtEl>
                                          <p:spTgt spid="9"/>
                                        </p:tgtEl>
                                      </p:cBhvr>
                                      <p:tavLst>
                                        <p:tav tm="0">
                                          <p:val>
                                            <p:fltVal val="360"/>
                                          </p:val>
                                        </p:tav>
                                        <p:tav tm="100000">
                                          <p:val>
                                            <p:fltVal val="0"/>
                                          </p:val>
                                        </p:tav>
                                      </p:tavLst>
                                    </p:anim>
                                    <p:animEffect transition="in" filter="fade">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down)">
                                      <p:cBhvr>
                                        <p:cTn id="50" dur="500"/>
                                        <p:tgtEl>
                                          <p:spTgt spid="64"/>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down)">
                                      <p:cBhvr>
                                        <p:cTn id="55" dur="500"/>
                                        <p:tgtEl>
                                          <p:spTgt spid="63"/>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wipe(down)">
                                      <p:cBhvr>
                                        <p:cTn id="60" dur="500"/>
                                        <p:tgtEl>
                                          <p:spTgt spid="66"/>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wipe(down)">
                                      <p:cBhvr>
                                        <p:cTn id="65" dur="500"/>
                                        <p:tgtEl>
                                          <p:spTgt spid="65"/>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wipe(down)">
                                      <p:cBhvr>
                                        <p:cTn id="70" dur="500"/>
                                        <p:tgtEl>
                                          <p:spTgt spid="68"/>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wipe(down)">
                                      <p:cBhvr>
                                        <p:cTn id="75" dur="500"/>
                                        <p:tgtEl>
                                          <p:spTgt spid="67"/>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70"/>
                                        </p:tgtEl>
                                        <p:attrNameLst>
                                          <p:attrName>style.visibility</p:attrName>
                                        </p:attrNameLst>
                                      </p:cBhvr>
                                      <p:to>
                                        <p:strVal val="visible"/>
                                      </p:to>
                                    </p:set>
                                    <p:animEffect transition="in" filter="wipe(down)">
                                      <p:cBhvr>
                                        <p:cTn id="80" dur="500"/>
                                        <p:tgtEl>
                                          <p:spTgt spid="70"/>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grpId="0" nodeType="click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wipe(down)">
                                      <p:cBhvr>
                                        <p:cTn id="85" dur="500"/>
                                        <p:tgtEl>
                                          <p:spTgt spid="69"/>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grpId="0" nodeType="click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down)">
                                      <p:cBhvr>
                                        <p:cTn id="90" dur="500"/>
                                        <p:tgtEl>
                                          <p:spTgt spid="72"/>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down)">
                                      <p:cBhvr>
                                        <p:cTn id="95"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P spid="70" grpId="0"/>
      <p:bldP spid="71" grpId="0"/>
      <p:bldP spid="7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a:off x="2669992" y="-2675297"/>
            <a:ext cx="6874593" cy="12192000"/>
          </a:xfrm>
          <a:prstGeom prst="rect">
            <a:avLst/>
          </a:prstGeom>
        </p:spPr>
      </p:pic>
      <p:sp>
        <p:nvSpPr>
          <p:cNvPr id="2" name="矩形 1"/>
          <p:cNvSpPr/>
          <p:nvPr/>
        </p:nvSpPr>
        <p:spPr>
          <a:xfrm>
            <a:off x="0" y="-16594"/>
            <a:ext cx="12203289" cy="35387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ae99c3c6-276f-476b-bce0-0a4fb3ef299d"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2"/>
            </p:custDataLst>
          </p:nvPr>
        </p:nvGrpSpPr>
        <p:grpSpPr>
          <a:xfrm>
            <a:off x="0" y="884042"/>
            <a:ext cx="12148853" cy="2159264"/>
            <a:chOff x="-1" y="2463756"/>
            <a:chExt cx="12148853" cy="2159264"/>
          </a:xfrm>
        </p:grpSpPr>
        <p:sp>
          <p:nvSpPr>
            <p:cNvPr id="7" name="îšlîḓè"/>
            <p:cNvSpPr/>
            <p:nvPr/>
          </p:nvSpPr>
          <p:spPr>
            <a:xfrm>
              <a:off x="9273083" y="2463756"/>
              <a:ext cx="1063624" cy="2072085"/>
            </a:xfrm>
            <a:prstGeom prst="parallelogram">
              <a:avLst>
                <a:gd name="adj" fmla="val 70210"/>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Noto Sans S Chinese DemiLight" panose="020B0400000000000000" pitchFamily="34" charset="-122"/>
                <a:ea typeface="Noto Sans S Chinese DemiLight" panose="020B0400000000000000" pitchFamily="34" charset="-122"/>
                <a:cs typeface="+mn-ea"/>
                <a:sym typeface="+mn-lt"/>
              </a:endParaRPr>
            </a:p>
          </p:txBody>
        </p:sp>
        <p:sp>
          <p:nvSpPr>
            <p:cNvPr id="8" name="iŝľíďê"/>
            <p:cNvSpPr/>
            <p:nvPr/>
          </p:nvSpPr>
          <p:spPr>
            <a:xfrm flipH="1" flipV="1">
              <a:off x="-1" y="2487115"/>
              <a:ext cx="2802979" cy="1875161"/>
            </a:xfrm>
            <a:custGeom>
              <a:avLst/>
              <a:gdLst>
                <a:gd name="connsiteX0" fmla="*/ 1832955 w 1832955"/>
                <a:gd name="connsiteY0" fmla="*/ 1875161 h 1875161"/>
                <a:gd name="connsiteX1" fmla="*/ 0 w 1832955"/>
                <a:gd name="connsiteY1" fmla="*/ 1875161 h 1875161"/>
                <a:gd name="connsiteX2" fmla="*/ 999671 w 1832955"/>
                <a:gd name="connsiteY2" fmla="*/ 3843 h 1875161"/>
                <a:gd name="connsiteX3" fmla="*/ 1832955 w 1832955"/>
                <a:gd name="connsiteY3" fmla="*/ 0 h 1875161"/>
              </a:gdLst>
              <a:ahLst/>
              <a:cxnLst>
                <a:cxn ang="0">
                  <a:pos x="connsiteX0" y="connsiteY0"/>
                </a:cxn>
                <a:cxn ang="0">
                  <a:pos x="connsiteX1" y="connsiteY1"/>
                </a:cxn>
                <a:cxn ang="0">
                  <a:pos x="connsiteX2" y="connsiteY2"/>
                </a:cxn>
                <a:cxn ang="0">
                  <a:pos x="connsiteX3" y="connsiteY3"/>
                </a:cxn>
              </a:cxnLst>
              <a:rect l="l" t="t" r="r" b="b"/>
              <a:pathLst>
                <a:path w="1832955" h="1875161">
                  <a:moveTo>
                    <a:pt x="1832955" y="1875161"/>
                  </a:moveTo>
                  <a:lnTo>
                    <a:pt x="0" y="1875161"/>
                  </a:lnTo>
                  <a:lnTo>
                    <a:pt x="999671" y="3843"/>
                  </a:lnTo>
                  <a:lnTo>
                    <a:pt x="1832955" y="0"/>
                  </a:lnTo>
                  <a:close/>
                </a:path>
              </a:pathLst>
            </a:custGeom>
            <a:solidFill>
              <a:srgbClr val="F9BDB2"/>
            </a:soli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0000" tIns="46800" rIns="90000" bIns="46800" numCol="1" spcCol="0" rtlCol="0" fromWordArt="0" anchor="ctr" anchorCtr="0" forceAA="0" compatLnSpc="1">
              <a:noAutofit/>
            </a:bodyPr>
            <a:lstStyle/>
            <a:p>
              <a:pPr algn="ctr"/>
              <a:endParaRPr lang="zh-CN" altLang="en-US" dirty="0">
                <a:latin typeface="Noto Sans S Chinese DemiLight" panose="020B0400000000000000" pitchFamily="34" charset="-122"/>
                <a:ea typeface="Noto Sans S Chinese DemiLight" panose="020B0400000000000000" pitchFamily="34" charset="-122"/>
                <a:cs typeface="+mn-ea"/>
                <a:sym typeface="+mn-lt"/>
              </a:endParaRPr>
            </a:p>
          </p:txBody>
        </p:sp>
        <p:sp>
          <p:nvSpPr>
            <p:cNvPr id="9" name="îṧľíḓè"/>
            <p:cNvSpPr/>
            <p:nvPr/>
          </p:nvSpPr>
          <p:spPr>
            <a:xfrm>
              <a:off x="10044183" y="2463756"/>
              <a:ext cx="1063624" cy="2072085"/>
            </a:xfrm>
            <a:prstGeom prst="parallelogram">
              <a:avLst>
                <a:gd name="adj" fmla="val 70210"/>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Noto Sans S Chinese DemiLight" panose="020B0400000000000000" pitchFamily="34" charset="-122"/>
                <a:ea typeface="Noto Sans S Chinese DemiLight" panose="020B0400000000000000" pitchFamily="34" charset="-122"/>
                <a:cs typeface="+mn-ea"/>
                <a:sym typeface="+mn-lt"/>
              </a:endParaRPr>
            </a:p>
          </p:txBody>
        </p:sp>
        <p:sp>
          <p:nvSpPr>
            <p:cNvPr id="10" name="i$1ïdé"/>
            <p:cNvSpPr/>
            <p:nvPr/>
          </p:nvSpPr>
          <p:spPr>
            <a:xfrm>
              <a:off x="10815283" y="2463756"/>
              <a:ext cx="1063624" cy="2072085"/>
            </a:xfrm>
            <a:prstGeom prst="parallelogram">
              <a:avLst>
                <a:gd name="adj" fmla="val 70210"/>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Noto Sans S Chinese DemiLight" panose="020B0400000000000000" pitchFamily="34" charset="-122"/>
                <a:ea typeface="Noto Sans S Chinese DemiLight" panose="020B0400000000000000" pitchFamily="34" charset="-122"/>
                <a:cs typeface="+mn-ea"/>
                <a:sym typeface="+mn-lt"/>
              </a:endParaRPr>
            </a:p>
          </p:txBody>
        </p:sp>
        <p:sp>
          <p:nvSpPr>
            <p:cNvPr id="11" name="iṣ1ïde"/>
            <p:cNvSpPr/>
            <p:nvPr/>
          </p:nvSpPr>
          <p:spPr>
            <a:xfrm>
              <a:off x="1592298" y="3814798"/>
              <a:ext cx="2036135" cy="621816"/>
            </a:xfrm>
            <a:prstGeom prst="rect">
              <a:avLst/>
            </a:prstGeom>
          </p:spPr>
          <p:txBody>
            <a:bodyPr wrap="none" anchor="ctr">
              <a:noAutofit/>
            </a:bodyPr>
            <a:lstStyle/>
            <a:p>
              <a:pPr lvl="0">
                <a:spcBef>
                  <a:spcPct val="0"/>
                </a:spcBef>
              </a:pPr>
              <a:r>
                <a:rPr lang="en-US" altLang="zh-CN" sz="4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Content</a:t>
              </a:r>
              <a:endParaRPr lang="en-US" altLang="zh-CN" sz="4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2" name="íşḻiďê"/>
            <p:cNvSpPr txBox="1"/>
            <p:nvPr/>
          </p:nvSpPr>
          <p:spPr bwMode="auto">
            <a:xfrm>
              <a:off x="7599821" y="2711675"/>
              <a:ext cx="2802979"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dist">
                <a:spcBef>
                  <a:spcPct val="0"/>
                </a:spcBef>
              </a:pPr>
              <a:r>
                <a:rPr lang="zh-CN" altLang="en-US" sz="3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项目简介</a:t>
              </a:r>
              <a:endParaRPr lang="en-US" altLang="zh-CN" sz="3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3" name="ïṥḻïḋe"/>
            <p:cNvSpPr/>
            <p:nvPr/>
          </p:nvSpPr>
          <p:spPr bwMode="auto">
            <a:xfrm>
              <a:off x="6723289" y="2643933"/>
              <a:ext cx="371558" cy="371558"/>
            </a:xfrm>
            <a:prstGeom prst="roundRect">
              <a:avLst/>
            </a:prstGeom>
            <a:solidFill>
              <a:srgbClr val="F9BDB2"/>
            </a:solidFill>
            <a:ln w="38100">
              <a:noFill/>
            </a:ln>
          </p:spPr>
          <p:style>
            <a:lnRef idx="2">
              <a:schemeClr val="dk1"/>
            </a:lnRef>
            <a:fillRef idx="1">
              <a:schemeClr val="lt1"/>
            </a:fillRef>
            <a:effectRef idx="0">
              <a:schemeClr val="dk1"/>
            </a:effectRef>
            <a:fontRef idx="minor">
              <a:schemeClr val="dk1"/>
            </a:fontRef>
          </p:style>
          <p:txBody>
            <a:bodyPr wrap="none" rtlCol="0" anchor="ctr">
              <a:normAutofit/>
            </a:bodyPr>
            <a:lstStyle/>
            <a:p>
              <a:pPr algn="ctr"/>
              <a:r>
                <a:rPr lang="en-US" altLang="zh-CN" sz="1400" b="1" dirty="0">
                  <a:solidFill>
                    <a:schemeClr val="bg1"/>
                  </a:solidFill>
                  <a:latin typeface="Noto Sans S Chinese DemiLight" panose="020B0400000000000000" pitchFamily="34" charset="-122"/>
                  <a:ea typeface="Noto Sans S Chinese DemiLight" panose="020B0400000000000000" pitchFamily="34" charset="-122"/>
                  <a:cs typeface="+mn-ea"/>
                  <a:sym typeface="+mn-lt"/>
                </a:rPr>
                <a:t>01</a:t>
              </a:r>
              <a:endParaRPr lang="zh-CN" altLang="en-US" sz="1400" b="1"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4" name="îşļide"/>
            <p:cNvSpPr txBox="1"/>
            <p:nvPr/>
          </p:nvSpPr>
          <p:spPr bwMode="auto">
            <a:xfrm>
              <a:off x="7319163" y="3211163"/>
              <a:ext cx="2802979"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dist">
                <a:spcBef>
                  <a:spcPct val="0"/>
                </a:spcBef>
              </a:pPr>
              <a:r>
                <a:rPr lang="zh-CN" altLang="en-US" sz="3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产品运行</a:t>
              </a:r>
              <a:endParaRPr lang="en-US" altLang="zh-CN" sz="3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5" name="îṡḻïḑé"/>
            <p:cNvSpPr/>
            <p:nvPr/>
          </p:nvSpPr>
          <p:spPr bwMode="auto">
            <a:xfrm>
              <a:off x="6442631" y="3143421"/>
              <a:ext cx="371558" cy="371558"/>
            </a:xfrm>
            <a:prstGeom prst="roundRect">
              <a:avLst/>
            </a:prstGeom>
            <a:solidFill>
              <a:schemeClr val="accent2"/>
            </a:solidFill>
            <a:ln w="38100">
              <a:solidFill>
                <a:srgbClr val="F9BDB2"/>
              </a:solidFill>
            </a:ln>
          </p:spPr>
          <p:style>
            <a:lnRef idx="2">
              <a:schemeClr val="dk1"/>
            </a:lnRef>
            <a:fillRef idx="1">
              <a:schemeClr val="lt1"/>
            </a:fillRef>
            <a:effectRef idx="0">
              <a:schemeClr val="dk1"/>
            </a:effectRef>
            <a:fontRef idx="minor">
              <a:schemeClr val="dk1"/>
            </a:fontRef>
          </p:style>
          <p:txBody>
            <a:bodyPr wrap="none" rtlCol="0" anchor="ctr">
              <a:normAutofit/>
            </a:bodyPr>
            <a:lstStyle/>
            <a:p>
              <a:pPr algn="ctr"/>
              <a:r>
                <a:rPr lang="en-US" altLang="zh-CN" sz="1400" b="1"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cs typeface="+mn-ea"/>
                  <a:sym typeface="+mn-lt"/>
                </a:rPr>
                <a:t>02</a:t>
              </a:r>
              <a:endParaRPr lang="zh-CN" altLang="en-US" sz="1400" b="1"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6" name="íŝḷîḓe"/>
            <p:cNvSpPr txBox="1"/>
            <p:nvPr/>
          </p:nvSpPr>
          <p:spPr bwMode="auto">
            <a:xfrm>
              <a:off x="7056613" y="3710651"/>
              <a:ext cx="2802979"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dist">
                <a:spcBef>
                  <a:spcPct val="0"/>
                </a:spcBef>
              </a:pPr>
              <a:r>
                <a:rPr lang="zh-CN" altLang="en-US" sz="3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市场分析</a:t>
              </a:r>
              <a:endParaRPr lang="en-US" altLang="zh-CN" sz="3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7" name="íSļíďe"/>
            <p:cNvSpPr/>
            <p:nvPr/>
          </p:nvSpPr>
          <p:spPr bwMode="auto">
            <a:xfrm>
              <a:off x="6180081" y="3642909"/>
              <a:ext cx="371558" cy="371558"/>
            </a:xfrm>
            <a:prstGeom prst="roundRect">
              <a:avLst/>
            </a:prstGeom>
            <a:solidFill>
              <a:srgbClr val="F9BDB2"/>
            </a:solidFill>
            <a:ln w="38100">
              <a:noFill/>
            </a:ln>
          </p:spPr>
          <p:style>
            <a:lnRef idx="2">
              <a:schemeClr val="dk1"/>
            </a:lnRef>
            <a:fillRef idx="1">
              <a:schemeClr val="lt1"/>
            </a:fillRef>
            <a:effectRef idx="0">
              <a:schemeClr val="dk1"/>
            </a:effectRef>
            <a:fontRef idx="minor">
              <a:schemeClr val="dk1"/>
            </a:fontRef>
          </p:style>
          <p:txBody>
            <a:bodyPr wrap="none" rtlCol="0" anchor="ctr">
              <a:normAutofit/>
            </a:bodyPr>
            <a:lstStyle/>
            <a:p>
              <a:pPr algn="ctr"/>
              <a:r>
                <a:rPr lang="en-US" altLang="zh-CN" sz="1400" b="1" dirty="0">
                  <a:solidFill>
                    <a:schemeClr val="bg1"/>
                  </a:solidFill>
                  <a:latin typeface="Noto Sans S Chinese DemiLight" panose="020B0400000000000000" pitchFamily="34" charset="-122"/>
                  <a:ea typeface="Noto Sans S Chinese DemiLight" panose="020B0400000000000000" pitchFamily="34" charset="-122"/>
                  <a:cs typeface="+mn-ea"/>
                  <a:sym typeface="+mn-lt"/>
                </a:rPr>
                <a:t>03</a:t>
              </a:r>
              <a:endParaRPr lang="zh-CN" altLang="en-US" sz="1400" b="1" dirty="0">
                <a:solidFill>
                  <a:schemeClr val="bg1"/>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8" name="ïṩḷíḑe"/>
            <p:cNvSpPr txBox="1"/>
            <p:nvPr/>
          </p:nvSpPr>
          <p:spPr bwMode="auto">
            <a:xfrm>
              <a:off x="6794062" y="4210140"/>
              <a:ext cx="2802979"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dist">
                <a:spcBef>
                  <a:spcPct val="0"/>
                </a:spcBef>
              </a:pPr>
              <a:r>
                <a:rPr lang="zh-CN" altLang="en-US" sz="3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投资回报</a:t>
              </a:r>
              <a:endParaRPr lang="en-US" altLang="zh-CN" sz="3000" b="1"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9" name="íṩḻide"/>
            <p:cNvSpPr/>
            <p:nvPr/>
          </p:nvSpPr>
          <p:spPr bwMode="auto">
            <a:xfrm>
              <a:off x="5917530" y="4142398"/>
              <a:ext cx="371558" cy="371558"/>
            </a:xfrm>
            <a:prstGeom prst="roundRect">
              <a:avLst/>
            </a:prstGeom>
            <a:solidFill>
              <a:schemeClr val="accent2"/>
            </a:solidFill>
            <a:ln w="38100">
              <a:solidFill>
                <a:srgbClr val="F9BDB2"/>
              </a:solidFill>
            </a:ln>
          </p:spPr>
          <p:style>
            <a:lnRef idx="2">
              <a:schemeClr val="dk1"/>
            </a:lnRef>
            <a:fillRef idx="1">
              <a:schemeClr val="lt1"/>
            </a:fillRef>
            <a:effectRef idx="0">
              <a:schemeClr val="dk1"/>
            </a:effectRef>
            <a:fontRef idx="minor">
              <a:schemeClr val="dk1"/>
            </a:fontRef>
          </p:style>
          <p:txBody>
            <a:bodyPr wrap="none" rtlCol="0" anchor="ctr">
              <a:normAutofit/>
            </a:bodyPr>
            <a:lstStyle/>
            <a:p>
              <a:pPr algn="ctr"/>
              <a:r>
                <a:rPr lang="en-US" altLang="zh-CN" sz="1400" b="1"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cs typeface="+mn-ea"/>
                  <a:sym typeface="+mn-lt"/>
                </a:rPr>
                <a:t>04</a:t>
              </a:r>
              <a:endParaRPr lang="zh-CN" altLang="en-US" sz="1400" b="1"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cxnSp>
          <p:nvCxnSpPr>
            <p:cNvPr id="20" name="直接连接符 19"/>
            <p:cNvCxnSpPr/>
            <p:nvPr/>
          </p:nvCxnSpPr>
          <p:spPr>
            <a:xfrm>
              <a:off x="7198852" y="3100750"/>
              <a:ext cx="4950000"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967613" y="3600604"/>
              <a:ext cx="4950000"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670611" y="4125706"/>
              <a:ext cx="4950000"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250" advClick="0" advTm="3000">
        <p14:flip dir="r"/>
      </p:transition>
    </mc:Choice>
    <mc:Fallback>
      <p:transition advClick="0" advTm="300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084998" y="1561417"/>
            <a:ext cx="6433402" cy="4169902"/>
            <a:chOff x="1542198" y="2059699"/>
            <a:chExt cx="5703829" cy="3697019"/>
          </a:xfrm>
        </p:grpSpPr>
        <p:grpSp>
          <p:nvGrpSpPr>
            <p:cNvPr id="10" name="Group 4"/>
            <p:cNvGrpSpPr>
              <a:grpSpLocks noChangeAspect="1"/>
            </p:cNvGrpSpPr>
            <p:nvPr/>
          </p:nvGrpSpPr>
          <p:grpSpPr bwMode="auto">
            <a:xfrm rot="5400000">
              <a:off x="1428814" y="2173083"/>
              <a:ext cx="3697019" cy="3470252"/>
              <a:chOff x="2329" y="722"/>
              <a:chExt cx="3022" cy="3039"/>
            </a:xfrm>
          </p:grpSpPr>
          <p:sp>
            <p:nvSpPr>
              <p:cNvPr id="16" name="Freeform 5"/>
              <p:cNvSpPr/>
              <p:nvPr/>
            </p:nvSpPr>
            <p:spPr bwMode="auto">
              <a:xfrm>
                <a:off x="3462" y="722"/>
                <a:ext cx="389" cy="3039"/>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501">
                    <a:moveTo>
                      <a:pt x="0" y="9830"/>
                    </a:moveTo>
                    <a:lnTo>
                      <a:pt x="0" y="9830"/>
                    </a:lnTo>
                    <a:cubicBezTo>
                      <a:pt x="0" y="10198"/>
                      <a:pt x="2256" y="10501"/>
                      <a:pt x="5000" y="10501"/>
                    </a:cubicBezTo>
                    <a:lnTo>
                      <a:pt x="5000" y="10501"/>
                    </a:lnTo>
                    <a:cubicBezTo>
                      <a:pt x="7805" y="10501"/>
                      <a:pt x="10000" y="10198"/>
                      <a:pt x="10000" y="9830"/>
                    </a:cubicBezTo>
                    <a:lnTo>
                      <a:pt x="10000" y="9830"/>
                    </a:lnTo>
                    <a:lnTo>
                      <a:pt x="10000" y="0"/>
                    </a:lnTo>
                  </a:path>
                </a:pathLst>
              </a:custGeom>
              <a:noFill/>
              <a:ln w="101600" cap="rnd">
                <a:solidFill>
                  <a:srgbClr val="B3B3B3"/>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17" name="Freeform 6"/>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20" name="Freeform 7"/>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22" name="Freeform 8"/>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23" name="Freeform 9"/>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grpSp>
        <p:sp>
          <p:nvSpPr>
            <p:cNvPr id="57" name="AutoShape 14"/>
            <p:cNvSpPr/>
            <p:nvPr/>
          </p:nvSpPr>
          <p:spPr bwMode="auto">
            <a:xfrm>
              <a:off x="7067872" y="2354264"/>
              <a:ext cx="167672" cy="1676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1"/>
            </a:solidFill>
            <a:ln>
              <a:noFill/>
            </a:ln>
            <a:effec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s-ES" sz="2800" b="0" i="0" u="none" strike="noStrike" kern="1200" cap="none" spc="0" normalizeH="0" baseline="0" noProof="0">
                <a:ln>
                  <a:noFill/>
                </a:ln>
                <a:solidFill>
                  <a:prstClr val="black"/>
                </a:solidFill>
                <a:effectLst>
                  <a:outerShdw blurRad="38100" dist="38100" dir="2700000" algn="tl">
                    <a:srgbClr val="000000"/>
                  </a:outerShdw>
                </a:effectLst>
                <a:uLnTx/>
                <a:uFillTx/>
                <a:latin typeface="Noto Sans S Chinese DemiLight" panose="020B0400000000000000" pitchFamily="34" charset="-122"/>
                <a:ea typeface="Noto Sans S Chinese DemiLight" panose="020B0400000000000000" pitchFamily="34" charset="-122"/>
                <a:cs typeface="Gill Sans" charset="0"/>
                <a:sym typeface="Gill Sans" charset="0"/>
              </a:endParaRPr>
            </a:p>
          </p:txBody>
        </p:sp>
        <p:sp>
          <p:nvSpPr>
            <p:cNvPr id="70" name="AutoShape 14"/>
            <p:cNvSpPr/>
            <p:nvPr/>
          </p:nvSpPr>
          <p:spPr bwMode="auto">
            <a:xfrm>
              <a:off x="7078355" y="3291993"/>
              <a:ext cx="167672" cy="1676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2"/>
            </a:solidFill>
            <a:ln>
              <a:noFill/>
            </a:ln>
            <a:effec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s-ES" sz="2800" b="0" i="0" u="none" strike="noStrike" kern="1200" cap="none" spc="0" normalizeH="0" baseline="0" noProof="0">
                <a:ln>
                  <a:noFill/>
                </a:ln>
                <a:solidFill>
                  <a:prstClr val="black"/>
                </a:solidFill>
                <a:effectLst>
                  <a:outerShdw blurRad="38100" dist="38100" dir="2700000" algn="tl">
                    <a:srgbClr val="000000"/>
                  </a:outerShdw>
                </a:effectLst>
                <a:uLnTx/>
                <a:uFillTx/>
                <a:latin typeface="Noto Sans S Chinese DemiLight" panose="020B0400000000000000" pitchFamily="34" charset="-122"/>
                <a:ea typeface="Noto Sans S Chinese DemiLight" panose="020B0400000000000000" pitchFamily="34" charset="-122"/>
                <a:cs typeface="Gill Sans" charset="0"/>
                <a:sym typeface="Gill Sans" charset="0"/>
              </a:endParaRPr>
            </a:p>
          </p:txBody>
        </p:sp>
        <p:sp>
          <p:nvSpPr>
            <p:cNvPr id="71" name="AutoShape 14"/>
            <p:cNvSpPr/>
            <p:nvPr/>
          </p:nvSpPr>
          <p:spPr bwMode="auto">
            <a:xfrm>
              <a:off x="7078355" y="4193419"/>
              <a:ext cx="167672" cy="1676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1"/>
            </a:solidFill>
            <a:ln>
              <a:noFill/>
            </a:ln>
            <a:effec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s-ES" sz="2800" b="0" i="0" u="none" strike="noStrike" kern="1200" cap="none" spc="0" normalizeH="0" baseline="0" noProof="0">
                <a:ln>
                  <a:noFill/>
                </a:ln>
                <a:solidFill>
                  <a:prstClr val="black"/>
                </a:solidFill>
                <a:effectLst>
                  <a:outerShdw blurRad="38100" dist="38100" dir="2700000" algn="tl">
                    <a:srgbClr val="000000"/>
                  </a:outerShdw>
                </a:effectLst>
                <a:uLnTx/>
                <a:uFillTx/>
                <a:latin typeface="Noto Sans S Chinese DemiLight" panose="020B0400000000000000" pitchFamily="34" charset="-122"/>
                <a:ea typeface="Noto Sans S Chinese DemiLight" panose="020B0400000000000000" pitchFamily="34" charset="-122"/>
                <a:cs typeface="Gill Sans" charset="0"/>
                <a:sym typeface="Gill Sans" charset="0"/>
              </a:endParaRPr>
            </a:p>
          </p:txBody>
        </p:sp>
        <p:sp>
          <p:nvSpPr>
            <p:cNvPr id="72" name="AutoShape 14"/>
            <p:cNvSpPr/>
            <p:nvPr/>
          </p:nvSpPr>
          <p:spPr bwMode="auto">
            <a:xfrm>
              <a:off x="7078355" y="5085387"/>
              <a:ext cx="167672" cy="1676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2"/>
            </a:solidFill>
            <a:ln>
              <a:noFill/>
            </a:ln>
            <a:effec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s-ES" sz="2800" b="0" i="0" u="none" strike="noStrike" kern="1200" cap="none" spc="0" normalizeH="0" baseline="0" noProof="0">
                <a:ln>
                  <a:noFill/>
                </a:ln>
                <a:solidFill>
                  <a:prstClr val="black"/>
                </a:solidFill>
                <a:effectLst>
                  <a:outerShdw blurRad="38100" dist="38100" dir="2700000" algn="tl">
                    <a:srgbClr val="000000"/>
                  </a:outerShdw>
                </a:effectLst>
                <a:uLnTx/>
                <a:uFillTx/>
                <a:latin typeface="Noto Sans S Chinese DemiLight" panose="020B0400000000000000" pitchFamily="34" charset="-122"/>
                <a:ea typeface="Noto Sans S Chinese DemiLight" panose="020B0400000000000000" pitchFamily="34" charset="-122"/>
                <a:cs typeface="Gill Sans" charset="0"/>
                <a:sym typeface="Gill Sans" charset="0"/>
              </a:endParaRPr>
            </a:p>
          </p:txBody>
        </p:sp>
        <p:cxnSp>
          <p:nvCxnSpPr>
            <p:cNvPr id="6" name="直接连接符 5"/>
            <p:cNvCxnSpPr/>
            <p:nvPr/>
          </p:nvCxnSpPr>
          <p:spPr>
            <a:xfrm>
              <a:off x="5294914" y="2656543"/>
              <a:ext cx="1401592" cy="0"/>
            </a:xfrm>
            <a:prstGeom prst="line">
              <a:avLst/>
            </a:prstGeom>
            <a:ln>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5294914" y="3382555"/>
              <a:ext cx="1401592" cy="0"/>
            </a:xfrm>
            <a:prstGeom prst="line">
              <a:avLst/>
            </a:prstGeom>
            <a:ln>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294914" y="4277264"/>
              <a:ext cx="1401592" cy="0"/>
            </a:xfrm>
            <a:prstGeom prst="line">
              <a:avLst/>
            </a:prstGeom>
            <a:ln>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5294914" y="5169235"/>
              <a:ext cx="1401592" cy="0"/>
            </a:xfrm>
            <a:prstGeom prst="line">
              <a:avLst/>
            </a:prstGeom>
            <a:ln>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nvSpPr>
        <p:spPr>
          <a:xfrm>
            <a:off x="7868489" y="1893660"/>
            <a:ext cx="3104311" cy="54854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rPr>
              <a:t>点击此处输入文本内容点击此处输入文本内容点击此处输入文本内容点击</a:t>
            </a:r>
            <a:endParaRPr kumimoji="0" lang="zh-CN" altLang="en-US" sz="105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27" name="文本框 8"/>
          <p:cNvSpPr txBox="1">
            <a:spLocks noChangeArrowheads="1"/>
          </p:cNvSpPr>
          <p:nvPr/>
        </p:nvSpPr>
        <p:spPr bwMode="auto">
          <a:xfrm>
            <a:off x="7868488" y="1586054"/>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80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rPr>
              <a:t>文本内容</a:t>
            </a:r>
            <a:endParaRPr kumimoji="0" lang="en-US" altLang="zh-CN" sz="180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28" name="文本框 27"/>
          <p:cNvSpPr txBox="1"/>
          <p:nvPr/>
        </p:nvSpPr>
        <p:spPr>
          <a:xfrm>
            <a:off x="7868489" y="2929575"/>
            <a:ext cx="3104311" cy="54854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rPr>
              <a:t>点击此处输入文本内容点击此处输入文本内容点击此处输入文本内容点击</a:t>
            </a:r>
            <a:endParaRPr kumimoji="0" lang="zh-CN" altLang="en-US" sz="105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29" name="文本框 8"/>
          <p:cNvSpPr txBox="1">
            <a:spLocks noChangeArrowheads="1"/>
          </p:cNvSpPr>
          <p:nvPr/>
        </p:nvSpPr>
        <p:spPr bwMode="auto">
          <a:xfrm>
            <a:off x="7868488" y="2621969"/>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80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rPr>
              <a:t>文本内容</a:t>
            </a:r>
            <a:endParaRPr kumimoji="0" lang="en-US" altLang="zh-CN" sz="180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30" name="文本框 29"/>
          <p:cNvSpPr txBox="1"/>
          <p:nvPr/>
        </p:nvSpPr>
        <p:spPr>
          <a:xfrm>
            <a:off x="7868489" y="3971259"/>
            <a:ext cx="3104311" cy="54854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rPr>
              <a:t>点击此处输入文本内容点击此处输入文本内容点击此处输入文本内容点击</a:t>
            </a:r>
            <a:endParaRPr kumimoji="0" lang="zh-CN" altLang="en-US" sz="105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31" name="文本框 8"/>
          <p:cNvSpPr txBox="1">
            <a:spLocks noChangeArrowheads="1"/>
          </p:cNvSpPr>
          <p:nvPr/>
        </p:nvSpPr>
        <p:spPr bwMode="auto">
          <a:xfrm>
            <a:off x="7868488" y="3663653"/>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80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rPr>
              <a:t>文本内容</a:t>
            </a:r>
            <a:endParaRPr kumimoji="0" lang="en-US" altLang="zh-CN" sz="180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34" name="文本框 33"/>
          <p:cNvSpPr txBox="1"/>
          <p:nvPr/>
        </p:nvSpPr>
        <p:spPr>
          <a:xfrm>
            <a:off x="7868489" y="5007174"/>
            <a:ext cx="3104311" cy="548548"/>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05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rPr>
              <a:t>点击此处输入文本内容点击此处输入文本内容点击此处输入文本内容点击</a:t>
            </a:r>
            <a:endParaRPr kumimoji="0" lang="zh-CN" altLang="en-US" sz="105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
        <p:nvSpPr>
          <p:cNvPr id="35" name="文本框 8"/>
          <p:cNvSpPr txBox="1">
            <a:spLocks noChangeArrowheads="1"/>
          </p:cNvSpPr>
          <p:nvPr/>
        </p:nvSpPr>
        <p:spPr bwMode="auto">
          <a:xfrm>
            <a:off x="7868488" y="4699568"/>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marL="22847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7419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1991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656330" indent="1905" defTabSz="912495"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zh-CN" altLang="en-US" sz="180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rPr>
              <a:t>文本内容</a:t>
            </a:r>
            <a:endParaRPr kumimoji="0" lang="en-US" altLang="zh-CN" sz="1800" b="0" i="0" u="none" strike="noStrike" kern="1200" cap="none" spc="0" normalizeH="0" baseline="0" noProof="0" dirty="0">
              <a:ln>
                <a:noFill/>
              </a:ln>
              <a:solidFill>
                <a:prstClr val="black"/>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advClick="0" advTm="3000">
        <p:blinds dir="vert"/>
      </p:transition>
    </mc:Choice>
    <mc:Fallback>
      <p:transition advClick="0"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anim calcmode="lin" valueType="num">
                                      <p:cBhvr>
                                        <p:cTn id="23" dur="1000" fill="hold"/>
                                        <p:tgtEl>
                                          <p:spTgt spid="28"/>
                                        </p:tgtEl>
                                        <p:attrNameLst>
                                          <p:attrName>ppt_x</p:attrName>
                                        </p:attrNameLst>
                                      </p:cBhvr>
                                      <p:tavLst>
                                        <p:tav tm="0">
                                          <p:val>
                                            <p:strVal val="#ppt_x"/>
                                          </p:val>
                                        </p:tav>
                                        <p:tav tm="100000">
                                          <p:val>
                                            <p:strVal val="#ppt_x"/>
                                          </p:val>
                                        </p:tav>
                                      </p:tavLst>
                                    </p:anim>
                                    <p:anim calcmode="lin" valueType="num">
                                      <p:cBhvr>
                                        <p:cTn id="24" dur="1000" fill="hold"/>
                                        <p:tgtEl>
                                          <p:spTgt spid="2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1000"/>
                                        <p:tgtEl>
                                          <p:spTgt spid="30"/>
                                        </p:tgtEl>
                                      </p:cBhvr>
                                    </p:animEffect>
                                    <p:anim calcmode="lin" valueType="num">
                                      <p:cBhvr>
                                        <p:cTn id="33" dur="1000" fill="hold"/>
                                        <p:tgtEl>
                                          <p:spTgt spid="30"/>
                                        </p:tgtEl>
                                        <p:attrNameLst>
                                          <p:attrName>ppt_x</p:attrName>
                                        </p:attrNameLst>
                                      </p:cBhvr>
                                      <p:tavLst>
                                        <p:tav tm="0">
                                          <p:val>
                                            <p:strVal val="#ppt_x"/>
                                          </p:val>
                                        </p:tav>
                                        <p:tav tm="100000">
                                          <p:val>
                                            <p:strVal val="#ppt_x"/>
                                          </p:val>
                                        </p:tav>
                                      </p:tavLst>
                                    </p:anim>
                                    <p:anim calcmode="lin" valueType="num">
                                      <p:cBhvr>
                                        <p:cTn id="34" dur="1000" fill="hold"/>
                                        <p:tgtEl>
                                          <p:spTgt spid="3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1000"/>
                                        <p:tgtEl>
                                          <p:spTgt spid="31"/>
                                        </p:tgtEl>
                                      </p:cBhvr>
                                    </p:animEffect>
                                    <p:anim calcmode="lin" valueType="num">
                                      <p:cBhvr>
                                        <p:cTn id="38" dur="1000" fill="hold"/>
                                        <p:tgtEl>
                                          <p:spTgt spid="31"/>
                                        </p:tgtEl>
                                        <p:attrNameLst>
                                          <p:attrName>ppt_x</p:attrName>
                                        </p:attrNameLst>
                                      </p:cBhvr>
                                      <p:tavLst>
                                        <p:tav tm="0">
                                          <p:val>
                                            <p:strVal val="#ppt_x"/>
                                          </p:val>
                                        </p:tav>
                                        <p:tav tm="100000">
                                          <p:val>
                                            <p:strVal val="#ppt_x"/>
                                          </p:val>
                                        </p:tav>
                                      </p:tavLst>
                                    </p:anim>
                                    <p:anim calcmode="lin" valueType="num">
                                      <p:cBhvr>
                                        <p:cTn id="39" dur="1000" fill="hold"/>
                                        <p:tgtEl>
                                          <p:spTgt spid="3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1000"/>
                                        <p:tgtEl>
                                          <p:spTgt spid="35"/>
                                        </p:tgtEl>
                                      </p:cBhvr>
                                    </p:animEffect>
                                    <p:anim calcmode="lin" valueType="num">
                                      <p:cBhvr>
                                        <p:cTn id="48" dur="1000" fill="hold"/>
                                        <p:tgtEl>
                                          <p:spTgt spid="35"/>
                                        </p:tgtEl>
                                        <p:attrNameLst>
                                          <p:attrName>ppt_x</p:attrName>
                                        </p:attrNameLst>
                                      </p:cBhvr>
                                      <p:tavLst>
                                        <p:tav tm="0">
                                          <p:val>
                                            <p:strVal val="#ppt_x"/>
                                          </p:val>
                                        </p:tav>
                                        <p:tav tm="100000">
                                          <p:val>
                                            <p:strVal val="#ppt_x"/>
                                          </p:val>
                                        </p:tav>
                                      </p:tavLst>
                                    </p:anim>
                                    <p:anim calcmode="lin" valueType="num">
                                      <p:cBhvr>
                                        <p:cTn id="4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26663" y="1523872"/>
            <a:ext cx="4289703" cy="3937076"/>
            <a:chOff x="3732026" y="1367889"/>
            <a:chExt cx="4514239" cy="4143154"/>
          </a:xfrm>
          <a:effectLst/>
        </p:grpSpPr>
        <p:sp>
          <p:nvSpPr>
            <p:cNvPr id="31" name="六边形 30"/>
            <p:cNvSpPr/>
            <p:nvPr/>
          </p:nvSpPr>
          <p:spPr>
            <a:xfrm rot="16200000">
              <a:off x="5229496" y="2723073"/>
              <a:ext cx="1523529" cy="1432791"/>
            </a:xfrm>
            <a:prstGeom prst="hexagon">
              <a:avLst/>
            </a:prstGeom>
            <a:solidFill>
              <a:schemeClr val="accent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latin typeface="Noto Sans S Chinese DemiLight" panose="020B0400000000000000" pitchFamily="34" charset="-122"/>
                <a:ea typeface="Noto Sans S Chinese DemiLight" panose="020B0400000000000000" pitchFamily="34" charset="-122"/>
              </a:endParaRPr>
            </a:p>
          </p:txBody>
        </p:sp>
        <p:pic>
          <p:nvPicPr>
            <p:cNvPr id="32" name="图片 31"/>
            <p:cNvPicPr>
              <a:picLocks noChangeAspect="1"/>
            </p:cNvPicPr>
            <p:nvPr/>
          </p:nvPicPr>
          <p:blipFill>
            <a:blip r:embed="rId1" cstate="print">
              <a:lum bright="70000" contrast="-70000"/>
            </a:blip>
            <a:srcRect/>
            <a:stretch>
              <a:fillRect/>
            </a:stretch>
          </p:blipFill>
          <p:spPr bwMode="auto">
            <a:xfrm>
              <a:off x="5698144" y="3122068"/>
              <a:ext cx="603169" cy="603063"/>
            </a:xfrm>
            <a:prstGeom prst="rect">
              <a:avLst/>
            </a:prstGeom>
            <a:noFill/>
            <a:ln w="9525">
              <a:noFill/>
              <a:miter lim="800000"/>
              <a:headEnd/>
              <a:tailEnd/>
            </a:ln>
          </p:spPr>
        </p:pic>
        <p:sp>
          <p:nvSpPr>
            <p:cNvPr id="33" name="六边形 32"/>
            <p:cNvSpPr/>
            <p:nvPr/>
          </p:nvSpPr>
          <p:spPr>
            <a:xfrm rot="16200000">
              <a:off x="4459135" y="1453463"/>
              <a:ext cx="1525645" cy="1434907"/>
            </a:xfrm>
            <a:prstGeom prst="hexagon">
              <a:avLst/>
            </a:prstGeom>
            <a:solidFill>
              <a:schemeClr val="accent4"/>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latin typeface="Noto Sans S Chinese DemiLight" panose="020B0400000000000000" pitchFamily="34" charset="-122"/>
                <a:ea typeface="Noto Sans S Chinese DemiLight" panose="020B0400000000000000" pitchFamily="34" charset="-122"/>
              </a:endParaRPr>
            </a:p>
          </p:txBody>
        </p:sp>
        <p:pic>
          <p:nvPicPr>
            <p:cNvPr id="34" name="图片 33"/>
            <p:cNvPicPr>
              <a:picLocks noChangeAspect="1"/>
            </p:cNvPicPr>
            <p:nvPr/>
          </p:nvPicPr>
          <p:blipFill>
            <a:blip r:embed="rId2" cstate="print">
              <a:biLevel thresh="50000"/>
              <a:grayscl/>
            </a:blip>
            <a:srcRect/>
            <a:stretch>
              <a:fillRect/>
            </a:stretch>
          </p:blipFill>
          <p:spPr bwMode="auto">
            <a:xfrm>
              <a:off x="4929896" y="1852459"/>
              <a:ext cx="603168" cy="605180"/>
            </a:xfrm>
            <a:prstGeom prst="rect">
              <a:avLst/>
            </a:prstGeom>
            <a:noFill/>
            <a:ln w="9525">
              <a:noFill/>
              <a:miter lim="800000"/>
              <a:headEnd/>
              <a:tailEnd/>
            </a:ln>
          </p:spPr>
        </p:pic>
        <p:sp>
          <p:nvSpPr>
            <p:cNvPr id="35" name="六边形 34"/>
            <p:cNvSpPr/>
            <p:nvPr/>
          </p:nvSpPr>
          <p:spPr>
            <a:xfrm rot="16200000">
              <a:off x="3686656" y="2723073"/>
              <a:ext cx="1523529" cy="1432789"/>
            </a:xfrm>
            <a:prstGeom prst="hexagon">
              <a:avLst/>
            </a:prstGeom>
            <a:solidFill>
              <a:schemeClr val="accent3"/>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latin typeface="Noto Sans S Chinese DemiLight" panose="020B0400000000000000" pitchFamily="34" charset="-122"/>
                <a:ea typeface="Noto Sans S Chinese DemiLight" panose="020B0400000000000000" pitchFamily="34" charset="-122"/>
              </a:endParaRPr>
            </a:p>
          </p:txBody>
        </p:sp>
        <p:pic>
          <p:nvPicPr>
            <p:cNvPr id="36" name="图片 35"/>
            <p:cNvPicPr>
              <a:picLocks noChangeAspect="1"/>
            </p:cNvPicPr>
            <p:nvPr/>
          </p:nvPicPr>
          <p:blipFill>
            <a:blip r:embed="rId3" cstate="print">
              <a:biLevel thresh="50000"/>
              <a:grayscl/>
            </a:blip>
            <a:srcRect/>
            <a:stretch>
              <a:fillRect/>
            </a:stretch>
          </p:blipFill>
          <p:spPr bwMode="auto">
            <a:xfrm>
              <a:off x="4155300" y="3122068"/>
              <a:ext cx="603168" cy="603063"/>
            </a:xfrm>
            <a:prstGeom prst="rect">
              <a:avLst/>
            </a:prstGeom>
            <a:noFill/>
            <a:ln w="9525">
              <a:noFill/>
              <a:miter lim="800000"/>
              <a:headEnd/>
              <a:tailEnd/>
            </a:ln>
          </p:spPr>
        </p:pic>
        <p:sp>
          <p:nvSpPr>
            <p:cNvPr id="37" name="六边形 36"/>
            <p:cNvSpPr/>
            <p:nvPr/>
          </p:nvSpPr>
          <p:spPr>
            <a:xfrm rot="16200000">
              <a:off x="4461250" y="4032883"/>
              <a:ext cx="1521413" cy="1434907"/>
            </a:xfrm>
            <a:prstGeom prst="hexagon">
              <a:avLst/>
            </a:prstGeom>
            <a:solidFill>
              <a:schemeClr val="accent2"/>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latin typeface="Noto Sans S Chinese DemiLight" panose="020B0400000000000000" pitchFamily="34" charset="-122"/>
                <a:ea typeface="Noto Sans S Chinese DemiLight" panose="020B0400000000000000" pitchFamily="34" charset="-122"/>
              </a:endParaRPr>
            </a:p>
          </p:txBody>
        </p:sp>
        <p:pic>
          <p:nvPicPr>
            <p:cNvPr id="38" name="图片 37"/>
            <p:cNvPicPr>
              <a:picLocks noChangeAspect="1"/>
            </p:cNvPicPr>
            <p:nvPr/>
          </p:nvPicPr>
          <p:blipFill>
            <a:blip r:embed="rId4" cstate="print">
              <a:biLevel thresh="50000"/>
              <a:grayscl/>
            </a:blip>
            <a:srcRect/>
            <a:stretch>
              <a:fillRect/>
            </a:stretch>
          </p:blipFill>
          <p:spPr bwMode="auto">
            <a:xfrm>
              <a:off x="4929896" y="4433996"/>
              <a:ext cx="603168" cy="603063"/>
            </a:xfrm>
            <a:prstGeom prst="rect">
              <a:avLst/>
            </a:prstGeom>
            <a:noFill/>
            <a:ln w="9525">
              <a:noFill/>
              <a:miter lim="800000"/>
              <a:headEnd/>
              <a:tailEnd/>
            </a:ln>
          </p:spPr>
        </p:pic>
        <p:sp>
          <p:nvSpPr>
            <p:cNvPr id="39" name="六边形 38"/>
            <p:cNvSpPr/>
            <p:nvPr/>
          </p:nvSpPr>
          <p:spPr>
            <a:xfrm rot="16200000">
              <a:off x="6059117" y="3969405"/>
              <a:ext cx="1523529" cy="1432791"/>
            </a:xfrm>
            <a:prstGeom prst="hexagon">
              <a:avLst/>
            </a:prstGeom>
            <a:solidFill>
              <a:schemeClr val="accent4"/>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latin typeface="Noto Sans S Chinese DemiLight" panose="020B0400000000000000" pitchFamily="34" charset="-122"/>
                <a:ea typeface="Noto Sans S Chinese DemiLight" panose="020B0400000000000000" pitchFamily="34" charset="-122"/>
              </a:endParaRPr>
            </a:p>
          </p:txBody>
        </p:sp>
        <p:pic>
          <p:nvPicPr>
            <p:cNvPr id="40" name="图片 39"/>
            <p:cNvPicPr>
              <a:picLocks noChangeAspect="1"/>
            </p:cNvPicPr>
            <p:nvPr/>
          </p:nvPicPr>
          <p:blipFill>
            <a:blip r:embed="rId5" cstate="print">
              <a:biLevel thresh="50000"/>
              <a:grayscl/>
            </a:blip>
            <a:srcRect/>
            <a:stretch>
              <a:fillRect/>
            </a:stretch>
          </p:blipFill>
          <p:spPr bwMode="auto">
            <a:xfrm>
              <a:off x="6527764" y="4362050"/>
              <a:ext cx="603169" cy="645384"/>
            </a:xfrm>
            <a:prstGeom prst="rect">
              <a:avLst/>
            </a:prstGeom>
            <a:noFill/>
            <a:ln w="9525">
              <a:noFill/>
              <a:miter lim="800000"/>
              <a:headEnd/>
              <a:tailEnd/>
            </a:ln>
          </p:spPr>
        </p:pic>
        <p:sp>
          <p:nvSpPr>
            <p:cNvPr id="41" name="六边形 40"/>
            <p:cNvSpPr/>
            <p:nvPr/>
          </p:nvSpPr>
          <p:spPr>
            <a:xfrm rot="16200000">
              <a:off x="6768106" y="2689216"/>
              <a:ext cx="1523529" cy="1432789"/>
            </a:xfrm>
            <a:prstGeom prst="hexagon">
              <a:avLst/>
            </a:prstGeom>
            <a:solidFill>
              <a:schemeClr val="accent1"/>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dirty="0">
                <a:latin typeface="Noto Sans S Chinese DemiLight" panose="020B0400000000000000" pitchFamily="34" charset="-122"/>
                <a:ea typeface="Noto Sans S Chinese DemiLight" panose="020B0400000000000000" pitchFamily="34" charset="-122"/>
              </a:endParaRPr>
            </a:p>
          </p:txBody>
        </p:sp>
        <p:pic>
          <p:nvPicPr>
            <p:cNvPr id="42" name="图片 41"/>
            <p:cNvPicPr>
              <a:picLocks noChangeAspect="1"/>
            </p:cNvPicPr>
            <p:nvPr/>
          </p:nvPicPr>
          <p:blipFill>
            <a:blip r:embed="rId6" cstate="print">
              <a:biLevel thresh="50000"/>
              <a:grayscl/>
            </a:blip>
            <a:srcRect/>
            <a:stretch>
              <a:fillRect/>
            </a:stretch>
          </p:blipFill>
          <p:spPr bwMode="auto">
            <a:xfrm>
              <a:off x="7228288" y="3253259"/>
              <a:ext cx="630681" cy="351259"/>
            </a:xfrm>
            <a:prstGeom prst="rect">
              <a:avLst/>
            </a:prstGeom>
            <a:noFill/>
            <a:ln w="9525">
              <a:noFill/>
              <a:miter lim="800000"/>
              <a:headEnd/>
              <a:tailEnd/>
            </a:ln>
          </p:spPr>
        </p:pic>
        <p:sp>
          <p:nvSpPr>
            <p:cNvPr id="43" name="六边形 42"/>
            <p:cNvSpPr/>
            <p:nvPr/>
          </p:nvSpPr>
          <p:spPr>
            <a:xfrm rot="16200000">
              <a:off x="6031606" y="1413259"/>
              <a:ext cx="1525647" cy="1434907"/>
            </a:xfrm>
            <a:prstGeom prst="hexagon">
              <a:avLst/>
            </a:prstGeom>
            <a:solidFill>
              <a:schemeClr val="accent2"/>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35">
                <a:latin typeface="Noto Sans S Chinese DemiLight" panose="020B0400000000000000" pitchFamily="34" charset="-122"/>
                <a:ea typeface="Noto Sans S Chinese DemiLight" panose="020B0400000000000000" pitchFamily="34" charset="-122"/>
              </a:endParaRPr>
            </a:p>
          </p:txBody>
        </p:sp>
        <p:pic>
          <p:nvPicPr>
            <p:cNvPr id="44" name="图片 43"/>
            <p:cNvPicPr>
              <a:picLocks noChangeAspect="1"/>
            </p:cNvPicPr>
            <p:nvPr/>
          </p:nvPicPr>
          <p:blipFill>
            <a:blip r:embed="rId7" cstate="print">
              <a:biLevel thresh="50000"/>
              <a:grayscl/>
            </a:blip>
            <a:srcRect/>
            <a:stretch>
              <a:fillRect/>
            </a:stretch>
          </p:blipFill>
          <p:spPr bwMode="auto">
            <a:xfrm>
              <a:off x="6373268" y="1689524"/>
              <a:ext cx="878297" cy="880261"/>
            </a:xfrm>
            <a:prstGeom prst="rect">
              <a:avLst/>
            </a:prstGeom>
            <a:noFill/>
            <a:ln w="9525">
              <a:noFill/>
              <a:miter lim="800000"/>
              <a:headEnd/>
              <a:tailEnd/>
            </a:ln>
          </p:spPr>
        </p:pic>
      </p:grpSp>
      <p:grpSp>
        <p:nvGrpSpPr>
          <p:cNvPr id="30" name="Group 35"/>
          <p:cNvGrpSpPr/>
          <p:nvPr/>
        </p:nvGrpSpPr>
        <p:grpSpPr>
          <a:xfrm flipH="1">
            <a:off x="858094" y="1958750"/>
            <a:ext cx="247456" cy="246732"/>
            <a:chOff x="2138511" y="2464802"/>
            <a:chExt cx="354012" cy="352956"/>
          </a:xfrm>
          <a:solidFill>
            <a:schemeClr val="accent1"/>
          </a:solidFill>
          <a:effectLst/>
        </p:grpSpPr>
        <p:sp>
          <p:nvSpPr>
            <p:cNvPr id="59" name="Oval 36"/>
            <p:cNvSpPr>
              <a:spLocks noChangeArrowheads="1"/>
            </p:cNvSpPr>
            <p:nvPr/>
          </p:nvSpPr>
          <p:spPr bwMode="auto">
            <a:xfrm>
              <a:off x="2229830" y="2555417"/>
              <a:ext cx="171376" cy="171727"/>
            </a:xfrm>
            <a:prstGeom prst="ellipse">
              <a:avLst/>
            </a:pr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sp>
          <p:nvSpPr>
            <p:cNvPr id="60" name="Freeform 3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grpSp>
      <p:grpSp>
        <p:nvGrpSpPr>
          <p:cNvPr id="61" name="Group 43"/>
          <p:cNvGrpSpPr/>
          <p:nvPr/>
        </p:nvGrpSpPr>
        <p:grpSpPr>
          <a:xfrm flipH="1">
            <a:off x="856780" y="3245678"/>
            <a:ext cx="247456" cy="246732"/>
            <a:chOff x="2138511" y="2464802"/>
            <a:chExt cx="354012" cy="352956"/>
          </a:xfrm>
          <a:solidFill>
            <a:schemeClr val="accent3"/>
          </a:solidFill>
          <a:effectLst/>
        </p:grpSpPr>
        <p:sp>
          <p:nvSpPr>
            <p:cNvPr id="62" name="Oval 47"/>
            <p:cNvSpPr>
              <a:spLocks noChangeArrowheads="1"/>
            </p:cNvSpPr>
            <p:nvPr/>
          </p:nvSpPr>
          <p:spPr bwMode="auto">
            <a:xfrm>
              <a:off x="2229830" y="2555417"/>
              <a:ext cx="171376" cy="171727"/>
            </a:xfrm>
            <a:prstGeom prst="ellipse">
              <a:avLst/>
            </a:pr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sp>
          <p:nvSpPr>
            <p:cNvPr id="63" name="Freeform 48"/>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grpSp>
      <p:grpSp>
        <p:nvGrpSpPr>
          <p:cNvPr id="64" name="Group 57"/>
          <p:cNvGrpSpPr/>
          <p:nvPr/>
        </p:nvGrpSpPr>
        <p:grpSpPr>
          <a:xfrm flipH="1">
            <a:off x="856780" y="4532606"/>
            <a:ext cx="247456" cy="246732"/>
            <a:chOff x="2138511" y="2464802"/>
            <a:chExt cx="354012" cy="352956"/>
          </a:xfrm>
          <a:solidFill>
            <a:schemeClr val="accent5"/>
          </a:solidFill>
          <a:effectLst/>
        </p:grpSpPr>
        <p:sp>
          <p:nvSpPr>
            <p:cNvPr id="65" name="Oval 61"/>
            <p:cNvSpPr>
              <a:spLocks noChangeArrowheads="1"/>
            </p:cNvSpPr>
            <p:nvPr/>
          </p:nvSpPr>
          <p:spPr bwMode="auto">
            <a:xfrm>
              <a:off x="2229830" y="2555417"/>
              <a:ext cx="171376" cy="171727"/>
            </a:xfrm>
            <a:prstGeom prst="ellipse">
              <a:avLst/>
            </a:pr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sp>
          <p:nvSpPr>
            <p:cNvPr id="66" name="Freeform 6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grpSp>
      <p:grpSp>
        <p:nvGrpSpPr>
          <p:cNvPr id="67" name="Group 64"/>
          <p:cNvGrpSpPr/>
          <p:nvPr/>
        </p:nvGrpSpPr>
        <p:grpSpPr>
          <a:xfrm flipH="1">
            <a:off x="8559848" y="1958750"/>
            <a:ext cx="247456" cy="246732"/>
            <a:chOff x="2138511" y="2464802"/>
            <a:chExt cx="354012" cy="352956"/>
          </a:xfrm>
          <a:solidFill>
            <a:schemeClr val="accent2"/>
          </a:solidFill>
          <a:effectLst/>
        </p:grpSpPr>
        <p:sp>
          <p:nvSpPr>
            <p:cNvPr id="68" name="Oval 68"/>
            <p:cNvSpPr>
              <a:spLocks noChangeArrowheads="1"/>
            </p:cNvSpPr>
            <p:nvPr/>
          </p:nvSpPr>
          <p:spPr bwMode="auto">
            <a:xfrm>
              <a:off x="2229830" y="2555417"/>
              <a:ext cx="171376" cy="171727"/>
            </a:xfrm>
            <a:prstGeom prst="ellipse">
              <a:avLst/>
            </a:pr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sp>
          <p:nvSpPr>
            <p:cNvPr id="69" name="Freeform 6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grpSp>
      <p:grpSp>
        <p:nvGrpSpPr>
          <p:cNvPr id="70" name="Group 71"/>
          <p:cNvGrpSpPr/>
          <p:nvPr/>
        </p:nvGrpSpPr>
        <p:grpSpPr>
          <a:xfrm flipH="1">
            <a:off x="8558532" y="3245678"/>
            <a:ext cx="247456" cy="246732"/>
            <a:chOff x="2138511" y="2464802"/>
            <a:chExt cx="354012" cy="352956"/>
          </a:xfrm>
          <a:solidFill>
            <a:schemeClr val="accent4"/>
          </a:solidFill>
          <a:effectLst/>
        </p:grpSpPr>
        <p:sp>
          <p:nvSpPr>
            <p:cNvPr id="71" name="Oval 75"/>
            <p:cNvSpPr>
              <a:spLocks noChangeArrowheads="1"/>
            </p:cNvSpPr>
            <p:nvPr/>
          </p:nvSpPr>
          <p:spPr bwMode="auto">
            <a:xfrm>
              <a:off x="2229830" y="2555417"/>
              <a:ext cx="171376" cy="171727"/>
            </a:xfrm>
            <a:prstGeom prst="ellipse">
              <a:avLst/>
            </a:pr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sp>
          <p:nvSpPr>
            <p:cNvPr id="72" name="Freeform 7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grpSp>
      <p:grpSp>
        <p:nvGrpSpPr>
          <p:cNvPr id="73" name="Group 78"/>
          <p:cNvGrpSpPr/>
          <p:nvPr/>
        </p:nvGrpSpPr>
        <p:grpSpPr>
          <a:xfrm flipH="1">
            <a:off x="8558532" y="4532606"/>
            <a:ext cx="247456" cy="246732"/>
            <a:chOff x="2138511" y="2464802"/>
            <a:chExt cx="354012" cy="352956"/>
          </a:xfrm>
          <a:solidFill>
            <a:schemeClr val="accent6"/>
          </a:solidFill>
          <a:effectLst/>
        </p:grpSpPr>
        <p:sp>
          <p:nvSpPr>
            <p:cNvPr id="74" name="Oval 82"/>
            <p:cNvSpPr>
              <a:spLocks noChangeArrowheads="1"/>
            </p:cNvSpPr>
            <p:nvPr/>
          </p:nvSpPr>
          <p:spPr bwMode="auto">
            <a:xfrm>
              <a:off x="2229830" y="2555417"/>
              <a:ext cx="171376" cy="171727"/>
            </a:xfrm>
            <a:prstGeom prst="ellipse">
              <a:avLst/>
            </a:pr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sp>
          <p:nvSpPr>
            <p:cNvPr id="75" name="Freeform 8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p:spPr>
          <p:txBody>
            <a:bodyPr vert="horz" wrap="square" lIns="114605" tIns="57303" rIns="114605" bIns="57303" numCol="1" anchor="t" anchorCtr="0" compatLnSpc="1"/>
            <a:lstStyle/>
            <a:p>
              <a:pPr>
                <a:lnSpc>
                  <a:spcPct val="120000"/>
                </a:lnSpc>
              </a:pPr>
              <a:endParaRPr lang="id-ID" sz="1465" dirty="0">
                <a:latin typeface="Noto Sans S Chinese DemiLight" panose="020B0400000000000000" pitchFamily="34" charset="-122"/>
                <a:ea typeface="Noto Sans S Chinese DemiLight" panose="020B0400000000000000" pitchFamily="34" charset="-122"/>
                <a:sym typeface="Arial" panose="020B0604020202020204" pitchFamily="34" charset="0"/>
              </a:endParaRPr>
            </a:p>
          </p:txBody>
        </p:sp>
      </p:grpSp>
      <p:sp>
        <p:nvSpPr>
          <p:cNvPr id="76" name="išľíďè"/>
          <p:cNvSpPr/>
          <p:nvPr/>
        </p:nvSpPr>
        <p:spPr bwMode="auto">
          <a:xfrm>
            <a:off x="1259201" y="2173218"/>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7" name="iSlíďè"/>
          <p:cNvSpPr txBox="1"/>
          <p:nvPr/>
        </p:nvSpPr>
        <p:spPr bwMode="auto">
          <a:xfrm>
            <a:off x="1257845" y="1832132"/>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8" name="išľíďè"/>
          <p:cNvSpPr/>
          <p:nvPr/>
        </p:nvSpPr>
        <p:spPr bwMode="auto">
          <a:xfrm>
            <a:off x="1247017" y="3424154"/>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79" name="iSlíďè"/>
          <p:cNvSpPr txBox="1"/>
          <p:nvPr/>
        </p:nvSpPr>
        <p:spPr bwMode="auto">
          <a:xfrm>
            <a:off x="1245661" y="3083068"/>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0" name="išľíďè"/>
          <p:cNvSpPr/>
          <p:nvPr/>
        </p:nvSpPr>
        <p:spPr bwMode="auto">
          <a:xfrm>
            <a:off x="1217667" y="4697354"/>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1" name="iSlíďè"/>
          <p:cNvSpPr txBox="1"/>
          <p:nvPr/>
        </p:nvSpPr>
        <p:spPr bwMode="auto">
          <a:xfrm>
            <a:off x="1216311" y="4356268"/>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2" name="išľíďè"/>
          <p:cNvSpPr/>
          <p:nvPr/>
        </p:nvSpPr>
        <p:spPr bwMode="auto">
          <a:xfrm>
            <a:off x="9068450" y="2173218"/>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3" name="iSlíďè"/>
          <p:cNvSpPr txBox="1"/>
          <p:nvPr/>
        </p:nvSpPr>
        <p:spPr bwMode="auto">
          <a:xfrm>
            <a:off x="9067094" y="1832132"/>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4" name="išľíďè"/>
          <p:cNvSpPr/>
          <p:nvPr/>
        </p:nvSpPr>
        <p:spPr bwMode="auto">
          <a:xfrm>
            <a:off x="9056266" y="3424154"/>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5" name="iSlíďè"/>
          <p:cNvSpPr txBox="1"/>
          <p:nvPr/>
        </p:nvSpPr>
        <p:spPr bwMode="auto">
          <a:xfrm>
            <a:off x="9054910" y="3083068"/>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6" name="išľíďè"/>
          <p:cNvSpPr/>
          <p:nvPr/>
        </p:nvSpPr>
        <p:spPr bwMode="auto">
          <a:xfrm>
            <a:off x="9026916" y="4697354"/>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87" name="iSlíďè"/>
          <p:cNvSpPr txBox="1"/>
          <p:nvPr/>
        </p:nvSpPr>
        <p:spPr bwMode="auto">
          <a:xfrm>
            <a:off x="9025560" y="4356268"/>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p:tgtEl>
                                          <p:spTgt spid="30"/>
                                        </p:tgtEl>
                                        <p:attrNameLst>
                                          <p:attrName>ppt_x</p:attrName>
                                        </p:attrNameLst>
                                      </p:cBhvr>
                                      <p:tavLst>
                                        <p:tav tm="0">
                                          <p:val>
                                            <p:strVal val="#ppt_x+#ppt_w*1.125000"/>
                                          </p:val>
                                        </p:tav>
                                        <p:tav tm="100000">
                                          <p:val>
                                            <p:strVal val="#ppt_x"/>
                                          </p:val>
                                        </p:tav>
                                      </p:tavLst>
                                    </p:anim>
                                    <p:animEffect transition="in" filter="wipe(left)">
                                      <p:cBhvr>
                                        <p:cTn id="8" dur="500"/>
                                        <p:tgtEl>
                                          <p:spTgt spid="30"/>
                                        </p:tgtEl>
                                      </p:cBhvr>
                                    </p:animEffect>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500"/>
                                        <p:tgtEl>
                                          <p:spTgt spid="61"/>
                                        </p:tgtEl>
                                        <p:attrNameLst>
                                          <p:attrName>ppt_x</p:attrName>
                                        </p:attrNameLst>
                                      </p:cBhvr>
                                      <p:tavLst>
                                        <p:tav tm="0">
                                          <p:val>
                                            <p:strVal val="#ppt_x+#ppt_w*1.125000"/>
                                          </p:val>
                                        </p:tav>
                                        <p:tav tm="100000">
                                          <p:val>
                                            <p:strVal val="#ppt_x"/>
                                          </p:val>
                                        </p:tav>
                                      </p:tavLst>
                                    </p:anim>
                                    <p:animEffect transition="in" filter="wipe(left)">
                                      <p:cBhvr>
                                        <p:cTn id="13" dur="500"/>
                                        <p:tgtEl>
                                          <p:spTgt spid="61"/>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additive="base">
                                        <p:cTn id="17" dur="500"/>
                                        <p:tgtEl>
                                          <p:spTgt spid="64"/>
                                        </p:tgtEl>
                                        <p:attrNameLst>
                                          <p:attrName>ppt_x</p:attrName>
                                        </p:attrNameLst>
                                      </p:cBhvr>
                                      <p:tavLst>
                                        <p:tav tm="0">
                                          <p:val>
                                            <p:strVal val="#ppt_x+#ppt_w*1.125000"/>
                                          </p:val>
                                        </p:tav>
                                        <p:tav tm="100000">
                                          <p:val>
                                            <p:strVal val="#ppt_x"/>
                                          </p:val>
                                        </p:tav>
                                      </p:tavLst>
                                    </p:anim>
                                    <p:animEffect transition="in" filter="wipe(left)">
                                      <p:cBhvr>
                                        <p:cTn id="18" dur="500"/>
                                        <p:tgtEl>
                                          <p:spTgt spid="64"/>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67"/>
                                        </p:tgtEl>
                                        <p:attrNameLst>
                                          <p:attrName>style.visibility</p:attrName>
                                        </p:attrNameLst>
                                      </p:cBhvr>
                                      <p:to>
                                        <p:strVal val="visible"/>
                                      </p:to>
                                    </p:set>
                                    <p:anim calcmode="lin" valueType="num">
                                      <p:cBhvr additive="base">
                                        <p:cTn id="22" dur="500"/>
                                        <p:tgtEl>
                                          <p:spTgt spid="67"/>
                                        </p:tgtEl>
                                        <p:attrNameLst>
                                          <p:attrName>ppt_x</p:attrName>
                                        </p:attrNameLst>
                                      </p:cBhvr>
                                      <p:tavLst>
                                        <p:tav tm="0">
                                          <p:val>
                                            <p:strVal val="#ppt_x+#ppt_w*1.125000"/>
                                          </p:val>
                                        </p:tav>
                                        <p:tav tm="100000">
                                          <p:val>
                                            <p:strVal val="#ppt_x"/>
                                          </p:val>
                                        </p:tav>
                                      </p:tavLst>
                                    </p:anim>
                                    <p:animEffect transition="in" filter="wipe(left)">
                                      <p:cBhvr>
                                        <p:cTn id="23" dur="500"/>
                                        <p:tgtEl>
                                          <p:spTgt spid="67"/>
                                        </p:tgtEl>
                                      </p:cBhvr>
                                    </p:animEffect>
                                  </p:childTnLst>
                                </p:cTn>
                              </p:par>
                            </p:childTnLst>
                          </p:cTn>
                        </p:par>
                        <p:par>
                          <p:cTn id="24" fill="hold">
                            <p:stCondLst>
                              <p:cond delay="2000"/>
                            </p:stCondLst>
                            <p:childTnLst>
                              <p:par>
                                <p:cTn id="25" presetID="12" presetClass="entr" presetSubtype="2" fill="hold" nodeType="after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500"/>
                                        <p:tgtEl>
                                          <p:spTgt spid="70"/>
                                        </p:tgtEl>
                                        <p:attrNameLst>
                                          <p:attrName>ppt_x</p:attrName>
                                        </p:attrNameLst>
                                      </p:cBhvr>
                                      <p:tavLst>
                                        <p:tav tm="0">
                                          <p:val>
                                            <p:strVal val="#ppt_x+#ppt_w*1.125000"/>
                                          </p:val>
                                        </p:tav>
                                        <p:tav tm="100000">
                                          <p:val>
                                            <p:strVal val="#ppt_x"/>
                                          </p:val>
                                        </p:tav>
                                      </p:tavLst>
                                    </p:anim>
                                    <p:animEffect transition="in" filter="wipe(left)">
                                      <p:cBhvr>
                                        <p:cTn id="28" dur="500"/>
                                        <p:tgtEl>
                                          <p:spTgt spid="70"/>
                                        </p:tgtEl>
                                      </p:cBhvr>
                                    </p:animEffect>
                                  </p:childTnLst>
                                </p:cTn>
                              </p:par>
                            </p:childTnLst>
                          </p:cTn>
                        </p:par>
                        <p:par>
                          <p:cTn id="29" fill="hold">
                            <p:stCondLst>
                              <p:cond delay="2500"/>
                            </p:stCondLst>
                            <p:childTnLst>
                              <p:par>
                                <p:cTn id="30" presetID="12" presetClass="entr" presetSubtype="2" fill="hold" nodeType="afterEffect">
                                  <p:stCondLst>
                                    <p:cond delay="0"/>
                                  </p:stCondLst>
                                  <p:childTnLst>
                                    <p:set>
                                      <p:cBhvr>
                                        <p:cTn id="31" dur="1" fill="hold">
                                          <p:stCondLst>
                                            <p:cond delay="0"/>
                                          </p:stCondLst>
                                        </p:cTn>
                                        <p:tgtEl>
                                          <p:spTgt spid="73"/>
                                        </p:tgtEl>
                                        <p:attrNameLst>
                                          <p:attrName>style.visibility</p:attrName>
                                        </p:attrNameLst>
                                      </p:cBhvr>
                                      <p:to>
                                        <p:strVal val="visible"/>
                                      </p:to>
                                    </p:set>
                                    <p:anim calcmode="lin" valueType="num">
                                      <p:cBhvr additive="base">
                                        <p:cTn id="32" dur="500"/>
                                        <p:tgtEl>
                                          <p:spTgt spid="73"/>
                                        </p:tgtEl>
                                        <p:attrNameLst>
                                          <p:attrName>ppt_x</p:attrName>
                                        </p:attrNameLst>
                                      </p:cBhvr>
                                      <p:tavLst>
                                        <p:tav tm="0">
                                          <p:val>
                                            <p:strVal val="#ppt_x+#ppt_w*1.125000"/>
                                          </p:val>
                                        </p:tav>
                                        <p:tav tm="100000">
                                          <p:val>
                                            <p:strVal val="#ppt_x"/>
                                          </p:val>
                                        </p:tav>
                                      </p:tavLst>
                                    </p:anim>
                                    <p:animEffect transition="in" filter="wipe(left)">
                                      <p:cBhvr>
                                        <p:cTn id="33" dur="500"/>
                                        <p:tgtEl>
                                          <p:spTgt spid="73"/>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wipe(down)">
                                      <p:cBhvr>
                                        <p:cTn id="38" dur="500"/>
                                        <p:tgtEl>
                                          <p:spTgt spid="7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wipe(down)">
                                      <p:cBhvr>
                                        <p:cTn id="43" dur="500"/>
                                        <p:tgtEl>
                                          <p:spTgt spid="76"/>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79"/>
                                        </p:tgtEl>
                                        <p:attrNameLst>
                                          <p:attrName>style.visibility</p:attrName>
                                        </p:attrNameLst>
                                      </p:cBhvr>
                                      <p:to>
                                        <p:strVal val="visible"/>
                                      </p:to>
                                    </p:set>
                                    <p:animEffect transition="in" filter="wipe(down)">
                                      <p:cBhvr>
                                        <p:cTn id="48" dur="500"/>
                                        <p:tgtEl>
                                          <p:spTgt spid="79"/>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wipe(down)">
                                      <p:cBhvr>
                                        <p:cTn id="53" dur="500"/>
                                        <p:tgtEl>
                                          <p:spTgt spid="78"/>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81"/>
                                        </p:tgtEl>
                                        <p:attrNameLst>
                                          <p:attrName>style.visibility</p:attrName>
                                        </p:attrNameLst>
                                      </p:cBhvr>
                                      <p:to>
                                        <p:strVal val="visible"/>
                                      </p:to>
                                    </p:set>
                                    <p:animEffect transition="in" filter="wipe(down)">
                                      <p:cBhvr>
                                        <p:cTn id="58" dur="500"/>
                                        <p:tgtEl>
                                          <p:spTgt spid="81"/>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80"/>
                                        </p:tgtEl>
                                        <p:attrNameLst>
                                          <p:attrName>style.visibility</p:attrName>
                                        </p:attrNameLst>
                                      </p:cBhvr>
                                      <p:to>
                                        <p:strVal val="visible"/>
                                      </p:to>
                                    </p:set>
                                    <p:animEffect transition="in" filter="wipe(down)">
                                      <p:cBhvr>
                                        <p:cTn id="63" dur="500"/>
                                        <p:tgtEl>
                                          <p:spTgt spid="8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83"/>
                                        </p:tgtEl>
                                        <p:attrNameLst>
                                          <p:attrName>style.visibility</p:attrName>
                                        </p:attrNameLst>
                                      </p:cBhvr>
                                      <p:to>
                                        <p:strVal val="visible"/>
                                      </p:to>
                                    </p:set>
                                    <p:animEffect transition="in" filter="wipe(down)">
                                      <p:cBhvr>
                                        <p:cTn id="68" dur="500"/>
                                        <p:tgtEl>
                                          <p:spTgt spid="83"/>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wipe(down)">
                                      <p:cBhvr>
                                        <p:cTn id="73" dur="500"/>
                                        <p:tgtEl>
                                          <p:spTgt spid="82"/>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grpId="0" nodeType="clickEffect">
                                  <p:stCondLst>
                                    <p:cond delay="0"/>
                                  </p:stCondLst>
                                  <p:childTnLst>
                                    <p:set>
                                      <p:cBhvr>
                                        <p:cTn id="77" dur="1" fill="hold">
                                          <p:stCondLst>
                                            <p:cond delay="0"/>
                                          </p:stCondLst>
                                        </p:cTn>
                                        <p:tgtEl>
                                          <p:spTgt spid="85"/>
                                        </p:tgtEl>
                                        <p:attrNameLst>
                                          <p:attrName>style.visibility</p:attrName>
                                        </p:attrNameLst>
                                      </p:cBhvr>
                                      <p:to>
                                        <p:strVal val="visible"/>
                                      </p:to>
                                    </p:set>
                                    <p:animEffect transition="in" filter="wipe(down)">
                                      <p:cBhvr>
                                        <p:cTn id="78" dur="500"/>
                                        <p:tgtEl>
                                          <p:spTgt spid="85"/>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84"/>
                                        </p:tgtEl>
                                        <p:attrNameLst>
                                          <p:attrName>style.visibility</p:attrName>
                                        </p:attrNameLst>
                                      </p:cBhvr>
                                      <p:to>
                                        <p:strVal val="visible"/>
                                      </p:to>
                                    </p:set>
                                    <p:animEffect transition="in" filter="wipe(down)">
                                      <p:cBhvr>
                                        <p:cTn id="83" dur="500"/>
                                        <p:tgtEl>
                                          <p:spTgt spid="84"/>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87"/>
                                        </p:tgtEl>
                                        <p:attrNameLst>
                                          <p:attrName>style.visibility</p:attrName>
                                        </p:attrNameLst>
                                      </p:cBhvr>
                                      <p:to>
                                        <p:strVal val="visible"/>
                                      </p:to>
                                    </p:set>
                                    <p:animEffect transition="in" filter="wipe(down)">
                                      <p:cBhvr>
                                        <p:cTn id="88" dur="500"/>
                                        <p:tgtEl>
                                          <p:spTgt spid="87"/>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grpId="0" nodeType="clickEffect">
                                  <p:stCondLst>
                                    <p:cond delay="0"/>
                                  </p:stCondLst>
                                  <p:childTnLst>
                                    <p:set>
                                      <p:cBhvr>
                                        <p:cTn id="92" dur="1" fill="hold">
                                          <p:stCondLst>
                                            <p:cond delay="0"/>
                                          </p:stCondLst>
                                        </p:cTn>
                                        <p:tgtEl>
                                          <p:spTgt spid="86"/>
                                        </p:tgtEl>
                                        <p:attrNameLst>
                                          <p:attrName>style.visibility</p:attrName>
                                        </p:attrNameLst>
                                      </p:cBhvr>
                                      <p:to>
                                        <p:strVal val="visible"/>
                                      </p:to>
                                    </p:set>
                                    <p:animEffect transition="in" filter="wipe(down)">
                                      <p:cBhvr>
                                        <p:cTn id="9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79" grpId="0"/>
      <p:bldP spid="80" grpId="0"/>
      <p:bldP spid="81" grpId="0"/>
      <p:bldP spid="82" grpId="0"/>
      <p:bldP spid="83" grpId="0"/>
      <p:bldP spid="84" grpId="0"/>
      <p:bldP spid="85" grpId="0"/>
      <p:bldP spid="86" grpId="0"/>
      <p:bldP spid="8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 29"/>
          <p:cNvGrpSpPr/>
          <p:nvPr/>
        </p:nvGrpSpPr>
        <p:grpSpPr>
          <a:xfrm>
            <a:off x="830832" y="1779790"/>
            <a:ext cx="10873039" cy="1932693"/>
            <a:chOff x="507839" y="1735399"/>
            <a:chExt cx="8114109" cy="1442291"/>
          </a:xfrm>
          <a:effectLst/>
        </p:grpSpPr>
        <p:grpSp>
          <p:nvGrpSpPr>
            <p:cNvPr id="4" name="Group 35"/>
            <p:cNvGrpSpPr/>
            <p:nvPr/>
          </p:nvGrpSpPr>
          <p:grpSpPr bwMode="auto">
            <a:xfrm>
              <a:off x="516173" y="1735399"/>
              <a:ext cx="8105775" cy="464487"/>
              <a:chOff x="408" y="1537"/>
              <a:chExt cx="6808" cy="390"/>
            </a:xfrm>
          </p:grpSpPr>
          <p:sp>
            <p:nvSpPr>
              <p:cNvPr id="5" name="Rectangle 3"/>
              <p:cNvSpPr>
                <a:spLocks noChangeArrowheads="1"/>
              </p:cNvSpPr>
              <p:nvPr/>
            </p:nvSpPr>
            <p:spPr bwMode="gray">
              <a:xfrm>
                <a:off x="408" y="1537"/>
                <a:ext cx="6808" cy="39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60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6" name="Text Box 7"/>
              <p:cNvSpPr txBox="1">
                <a:spLocks noChangeArrowheads="1"/>
              </p:cNvSpPr>
              <p:nvPr/>
            </p:nvSpPr>
            <p:spPr bwMode="gray">
              <a:xfrm>
                <a:off x="1679" y="1620"/>
                <a:ext cx="1056"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添加标题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sp>
            <p:nvSpPr>
              <p:cNvPr id="7" name="AutoShape 9"/>
              <p:cNvSpPr>
                <a:spLocks noChangeArrowheads="1"/>
              </p:cNvSpPr>
              <p:nvPr/>
            </p:nvSpPr>
            <p:spPr bwMode="gray">
              <a:xfrm>
                <a:off x="287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60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8" name="Text Box 10"/>
              <p:cNvSpPr txBox="1">
                <a:spLocks noChangeArrowheads="1"/>
              </p:cNvSpPr>
              <p:nvPr/>
            </p:nvSpPr>
            <p:spPr bwMode="gray">
              <a:xfrm>
                <a:off x="3223" y="1620"/>
                <a:ext cx="1056"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添加标题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sp>
            <p:nvSpPr>
              <p:cNvPr id="9" name="AutoShape 11"/>
              <p:cNvSpPr>
                <a:spLocks noChangeArrowheads="1"/>
              </p:cNvSpPr>
              <p:nvPr/>
            </p:nvSpPr>
            <p:spPr bwMode="gray">
              <a:xfrm>
                <a:off x="4345"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60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0" name="Text Box 12"/>
              <p:cNvSpPr txBox="1">
                <a:spLocks noChangeArrowheads="1"/>
              </p:cNvSpPr>
              <p:nvPr/>
            </p:nvSpPr>
            <p:spPr bwMode="gray">
              <a:xfrm>
                <a:off x="4648" y="1620"/>
                <a:ext cx="1056"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添加标题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sp>
            <p:nvSpPr>
              <p:cNvPr id="11" name="AutoShape 11"/>
              <p:cNvSpPr>
                <a:spLocks noChangeArrowheads="1"/>
              </p:cNvSpPr>
              <p:nvPr/>
            </p:nvSpPr>
            <p:spPr bwMode="gray">
              <a:xfrm>
                <a:off x="584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60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2" name="Text Box 12"/>
              <p:cNvSpPr txBox="1">
                <a:spLocks noChangeArrowheads="1"/>
              </p:cNvSpPr>
              <p:nvPr/>
            </p:nvSpPr>
            <p:spPr bwMode="gray">
              <a:xfrm>
                <a:off x="6116" y="1620"/>
                <a:ext cx="1056" cy="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添加标题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grpSp>
        <p:grpSp>
          <p:nvGrpSpPr>
            <p:cNvPr id="13" name="Group 4"/>
            <p:cNvGrpSpPr/>
            <p:nvPr/>
          </p:nvGrpSpPr>
          <p:grpSpPr bwMode="auto">
            <a:xfrm>
              <a:off x="507839" y="1735399"/>
              <a:ext cx="1540669" cy="464487"/>
              <a:chOff x="404" y="1980"/>
              <a:chExt cx="1294" cy="298"/>
            </a:xfrm>
            <a:solidFill>
              <a:schemeClr val="accent1"/>
            </a:solidFill>
          </p:grpSpPr>
          <p:sp>
            <p:nvSpPr>
              <p:cNvPr id="14" name="Rectangle 5"/>
              <p:cNvSpPr>
                <a:spLocks noChangeArrowheads="1"/>
              </p:cNvSpPr>
              <p:nvPr/>
            </p:nvSpPr>
            <p:spPr bwMode="invGray">
              <a:xfrm>
                <a:off x="404" y="1980"/>
                <a:ext cx="1205" cy="29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fontAlgn="base">
                  <a:spcBef>
                    <a:spcPct val="0"/>
                  </a:spcBef>
                  <a:spcAft>
                    <a:spcPct val="0"/>
                  </a:spcAft>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添加标题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sp>
            <p:nvSpPr>
              <p:cNvPr id="15" name="AutoShape 6"/>
              <p:cNvSpPr>
                <a:spLocks noChangeArrowheads="1"/>
              </p:cNvSpPr>
              <p:nvPr/>
            </p:nvSpPr>
            <p:spPr bwMode="invGray">
              <a:xfrm rot="5400000">
                <a:off x="1568" y="2072"/>
                <a:ext cx="139" cy="120"/>
              </a:xfrm>
              <a:prstGeom prst="triangle">
                <a:avLst>
                  <a:gd name="adj" fmla="val 50000"/>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sz="1600">
                  <a:solidFill>
                    <a:schemeClr val="bg1"/>
                  </a:solidFill>
                  <a:latin typeface="Noto Sans S Chinese DemiLight" panose="020B0400000000000000" pitchFamily="34" charset="-122"/>
                  <a:ea typeface="Noto Sans S Chinese DemiLight" panose="020B0400000000000000" pitchFamily="34" charset="-122"/>
                </a:endParaRPr>
              </a:p>
            </p:txBody>
          </p:sp>
        </p:grpSp>
        <p:cxnSp>
          <p:nvCxnSpPr>
            <p:cNvPr id="16" name="AutoShape 17"/>
            <p:cNvCxnSpPr>
              <a:cxnSpLocks noChangeShapeType="1"/>
            </p:cNvCxnSpPr>
            <p:nvPr/>
          </p:nvCxnSpPr>
          <p:spPr bwMode="gray">
            <a:xfrm>
              <a:off x="1608898" y="2759652"/>
              <a:ext cx="650081"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17" name="AutoShape 18"/>
            <p:cNvCxnSpPr>
              <a:cxnSpLocks noChangeShapeType="1"/>
            </p:cNvCxnSpPr>
            <p:nvPr/>
          </p:nvCxnSpPr>
          <p:spPr bwMode="gray">
            <a:xfrm>
              <a:off x="3274340" y="2759652"/>
              <a:ext cx="657225"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18" name="AutoShape 19"/>
            <p:cNvCxnSpPr>
              <a:cxnSpLocks noChangeShapeType="1"/>
            </p:cNvCxnSpPr>
            <p:nvPr/>
          </p:nvCxnSpPr>
          <p:spPr bwMode="gray">
            <a:xfrm>
              <a:off x="5015329" y="2759652"/>
              <a:ext cx="621506"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19" name="AutoShape 13"/>
            <p:cNvSpPr>
              <a:spLocks noChangeArrowheads="1"/>
            </p:cNvSpPr>
            <p:nvPr/>
          </p:nvSpPr>
          <p:spPr bwMode="gray">
            <a:xfrm>
              <a:off x="729609" y="2341613"/>
              <a:ext cx="835819" cy="836077"/>
            </a:xfrm>
            <a:prstGeom prst="diamond">
              <a:avLst/>
            </a:prstGeom>
            <a:solidFill>
              <a:schemeClr val="accent2"/>
            </a:solidFill>
            <a:ln w="9525">
              <a:miter lim="800000"/>
            </a:ln>
          </p:spPr>
          <p:txBody>
            <a:bodyPr wrap="none" lIns="68580" tIns="34290" rIns="68580" bIns="34290" anchor="ctr">
              <a:flatTx/>
            </a:bodyPr>
            <a:lstStyle/>
            <a:p>
              <a:pPr algn="ctr" fontAlgn="base">
                <a:spcBef>
                  <a:spcPct val="0"/>
                </a:spcBef>
                <a:spcAft>
                  <a:spcPct val="0"/>
                </a:spcAft>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sp>
          <p:nvSpPr>
            <p:cNvPr id="20" name="AutoShape 14"/>
            <p:cNvSpPr>
              <a:spLocks noChangeArrowheads="1"/>
            </p:cNvSpPr>
            <p:nvPr/>
          </p:nvSpPr>
          <p:spPr bwMode="gray">
            <a:xfrm>
              <a:off x="2325072" y="2341612"/>
              <a:ext cx="835819" cy="836077"/>
            </a:xfrm>
            <a:prstGeom prst="diamond">
              <a:avLst/>
            </a:prstGeom>
            <a:solidFill>
              <a:schemeClr val="accent3"/>
            </a:solidFill>
            <a:ln w="9525">
              <a:miter lim="800000"/>
            </a:ln>
          </p:spPr>
          <p:txBody>
            <a:bodyPr wrap="none" lIns="68580" tIns="34290" rIns="68580" bIns="34290" anchor="ctr">
              <a:flatTx/>
            </a:bodyPr>
            <a:lstStyle/>
            <a:p>
              <a:pPr algn="ctr" fontAlgn="base">
                <a:spcBef>
                  <a:spcPct val="0"/>
                </a:spcBef>
                <a:spcAft>
                  <a:spcPct val="0"/>
                </a:spcAft>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sp>
          <p:nvSpPr>
            <p:cNvPr id="21" name="AutoShape 15"/>
            <p:cNvSpPr>
              <a:spLocks noChangeArrowheads="1"/>
            </p:cNvSpPr>
            <p:nvPr/>
          </p:nvSpPr>
          <p:spPr bwMode="gray">
            <a:xfrm>
              <a:off x="4055346" y="2341612"/>
              <a:ext cx="835819" cy="836077"/>
            </a:xfrm>
            <a:prstGeom prst="diamond">
              <a:avLst/>
            </a:prstGeom>
            <a:solidFill>
              <a:schemeClr val="accent3"/>
            </a:solidFill>
            <a:ln w="9525">
              <a:miter lim="800000"/>
            </a:ln>
          </p:spPr>
          <p:txBody>
            <a:bodyPr wrap="none" lIns="68580" tIns="34290" rIns="68580" bIns="34290" anchor="ctr">
              <a:flatTx/>
            </a:bodyPr>
            <a:lstStyle/>
            <a:p>
              <a:pPr algn="ctr" fontAlgn="base">
                <a:spcBef>
                  <a:spcPct val="0"/>
                </a:spcBef>
                <a:spcAft>
                  <a:spcPct val="0"/>
                </a:spcAft>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sp>
          <p:nvSpPr>
            <p:cNvPr id="22" name="AutoShape 16"/>
            <p:cNvSpPr>
              <a:spLocks noChangeArrowheads="1"/>
            </p:cNvSpPr>
            <p:nvPr/>
          </p:nvSpPr>
          <p:spPr bwMode="gray">
            <a:xfrm>
              <a:off x="5751935" y="2341612"/>
              <a:ext cx="835819" cy="836077"/>
            </a:xfrm>
            <a:prstGeom prst="diamond">
              <a:avLst/>
            </a:prstGeom>
            <a:solidFill>
              <a:schemeClr val="accent3"/>
            </a:solidFill>
            <a:ln w="9525">
              <a:miter lim="800000"/>
            </a:ln>
          </p:spPr>
          <p:txBody>
            <a:bodyPr wrap="none" lIns="68580" tIns="34290" rIns="68580" bIns="34290" anchor="ctr">
              <a:flatTx/>
            </a:bodyPr>
            <a:lstStyle/>
            <a:p>
              <a:pPr algn="ctr" fontAlgn="base">
                <a:spcBef>
                  <a:spcPct val="0"/>
                </a:spcBef>
                <a:spcAft>
                  <a:spcPct val="0"/>
                </a:spcAft>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cxnSp>
          <p:nvCxnSpPr>
            <p:cNvPr id="27" name="AutoShape 19"/>
            <p:cNvCxnSpPr>
              <a:cxnSpLocks noChangeShapeType="1"/>
            </p:cNvCxnSpPr>
            <p:nvPr/>
          </p:nvCxnSpPr>
          <p:spPr bwMode="gray">
            <a:xfrm>
              <a:off x="6731818" y="2759652"/>
              <a:ext cx="621506"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28" name="AutoShape 16"/>
            <p:cNvSpPr>
              <a:spLocks noChangeArrowheads="1"/>
            </p:cNvSpPr>
            <p:nvPr/>
          </p:nvSpPr>
          <p:spPr bwMode="gray">
            <a:xfrm>
              <a:off x="7461405" y="2341612"/>
              <a:ext cx="835819" cy="836077"/>
            </a:xfrm>
            <a:prstGeom prst="diamond">
              <a:avLst/>
            </a:prstGeom>
            <a:solidFill>
              <a:schemeClr val="accent1"/>
            </a:solidFill>
            <a:ln w="9525">
              <a:miter lim="800000"/>
            </a:ln>
          </p:spPr>
          <p:txBody>
            <a:bodyPr wrap="none" lIns="68580" tIns="34290" rIns="68580" bIns="34290" anchor="ctr">
              <a:flatTx/>
            </a:bodyPr>
            <a:lstStyle/>
            <a:p>
              <a:pPr algn="ctr" fontAlgn="base">
                <a:spcBef>
                  <a:spcPct val="0"/>
                </a:spcBef>
                <a:spcAft>
                  <a:spcPct val="0"/>
                </a:spcAft>
              </a:pPr>
              <a:r>
                <a:rPr lang="zh-CN" altLang="en-US"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rPr>
                <a:t>标题</a:t>
              </a:r>
              <a:endParaRPr lang="en-US" altLang="zh-CN" sz="1600" dirty="0">
                <a:solidFill>
                  <a:schemeClr val="bg1"/>
                </a:solidFill>
                <a:latin typeface="Noto Sans S Chinese DemiLight" panose="020B0400000000000000" pitchFamily="34" charset="-122"/>
                <a:ea typeface="Noto Sans S Chinese DemiLight" panose="020B0400000000000000" pitchFamily="34" charset="-122"/>
                <a:sym typeface="方正兰亭黑_GBK" panose="02000000000000000000" pitchFamily="2" charset="-122"/>
              </a:endParaRPr>
            </a:p>
          </p:txBody>
        </p:sp>
      </p:grpSp>
      <p:sp>
        <p:nvSpPr>
          <p:cNvPr id="31" name="išľíďè"/>
          <p:cNvSpPr/>
          <p:nvPr/>
        </p:nvSpPr>
        <p:spPr bwMode="auto">
          <a:xfrm>
            <a:off x="712657" y="4587554"/>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endParaRPr>
          </a:p>
        </p:txBody>
      </p:sp>
      <p:sp>
        <p:nvSpPr>
          <p:cNvPr id="32" name="iSlíďè"/>
          <p:cNvSpPr txBox="1"/>
          <p:nvPr/>
        </p:nvSpPr>
        <p:spPr bwMode="auto">
          <a:xfrm>
            <a:off x="1153748" y="4253182"/>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endParaRPr>
          </a:p>
        </p:txBody>
      </p:sp>
      <p:sp>
        <p:nvSpPr>
          <p:cNvPr id="33" name="išľíďè"/>
          <p:cNvSpPr/>
          <p:nvPr/>
        </p:nvSpPr>
        <p:spPr bwMode="auto">
          <a:xfrm>
            <a:off x="3630431" y="4593000"/>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endParaRPr>
          </a:p>
        </p:txBody>
      </p:sp>
      <p:sp>
        <p:nvSpPr>
          <p:cNvPr id="34" name="iSlíďè"/>
          <p:cNvSpPr txBox="1"/>
          <p:nvPr/>
        </p:nvSpPr>
        <p:spPr bwMode="auto">
          <a:xfrm>
            <a:off x="4071522" y="4258628"/>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endParaRPr>
          </a:p>
        </p:txBody>
      </p:sp>
      <p:sp>
        <p:nvSpPr>
          <p:cNvPr id="35" name="išľíďè"/>
          <p:cNvSpPr/>
          <p:nvPr/>
        </p:nvSpPr>
        <p:spPr bwMode="auto">
          <a:xfrm>
            <a:off x="6548205" y="4587520"/>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endParaRPr>
          </a:p>
        </p:txBody>
      </p:sp>
      <p:sp>
        <p:nvSpPr>
          <p:cNvPr id="36" name="iSlíďè"/>
          <p:cNvSpPr txBox="1"/>
          <p:nvPr/>
        </p:nvSpPr>
        <p:spPr bwMode="auto">
          <a:xfrm>
            <a:off x="6989296" y="4253148"/>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endParaRPr>
          </a:p>
        </p:txBody>
      </p:sp>
      <p:sp>
        <p:nvSpPr>
          <p:cNvPr id="37" name="išľíďè"/>
          <p:cNvSpPr/>
          <p:nvPr/>
        </p:nvSpPr>
        <p:spPr bwMode="auto">
          <a:xfrm>
            <a:off x="9332250" y="4587520"/>
            <a:ext cx="2536640" cy="557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marL="0" marR="0" lvl="0" indent="0" algn="l" defTabSz="913765" rtl="0" eaLnBrk="1" fontAlgn="auto" latinLnBrk="0" hangingPunct="1">
              <a:lnSpc>
                <a:spcPct val="120000"/>
              </a:lnSpc>
              <a:spcBef>
                <a:spcPct val="0"/>
              </a:spcBef>
              <a:spcAft>
                <a:spcPts val="0"/>
              </a:spcAft>
              <a:buClrTx/>
              <a:buSzTx/>
              <a:buFontTx/>
              <a:buNone/>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58pic.com</a:t>
            </a: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endParaRPr>
          </a:p>
        </p:txBody>
      </p:sp>
      <p:sp>
        <p:nvSpPr>
          <p:cNvPr id="38" name="iSlíďè"/>
          <p:cNvSpPr txBox="1"/>
          <p:nvPr/>
        </p:nvSpPr>
        <p:spPr bwMode="auto">
          <a:xfrm>
            <a:off x="9773341" y="4253148"/>
            <a:ext cx="2195830" cy="3511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rPr>
              <a:t>标题文本预设</a:t>
            </a:r>
            <a:endParaRPr kumimoji="0" lang="zh-CN" altLang="en-US" sz="18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2000">
        <p14:prism isInverted="1"/>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down)">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down)">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down)">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wipe(down)">
                                      <p:cBhvr>
                                        <p:cTn id="32" dur="5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down)">
                                      <p:cBhvr>
                                        <p:cTn id="37" dur="500"/>
                                        <p:tgtEl>
                                          <p:spTgt spid="3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down)">
                                      <p:cBhvr>
                                        <p:cTn id="42" dur="500"/>
                                        <p:tgtEl>
                                          <p:spTgt spid="3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down)">
                                      <p:cBhvr>
                                        <p:cTn id="4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a:off x="2669992" y="-2675297"/>
            <a:ext cx="6874593" cy="12192000"/>
          </a:xfrm>
          <a:prstGeom prst="rect">
            <a:avLst/>
          </a:prstGeom>
        </p:spPr>
      </p:pic>
      <p:sp>
        <p:nvSpPr>
          <p:cNvPr id="2" name="矩形 1"/>
          <p:cNvSpPr/>
          <p:nvPr/>
        </p:nvSpPr>
        <p:spPr>
          <a:xfrm>
            <a:off x="11290" y="1539522"/>
            <a:ext cx="12192000" cy="4178300"/>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Noto Sans S Chinese DemiLight" panose="020B0400000000000000" pitchFamily="34" charset="-122"/>
              <a:ea typeface="Noto Sans S Chinese DemiLight" panose="020B0400000000000000" pitchFamily="34" charset="-122"/>
            </a:endParaRPr>
          </a:p>
        </p:txBody>
      </p:sp>
      <p:sp>
        <p:nvSpPr>
          <p:cNvPr id="20" name="副标题 4"/>
          <p:cNvSpPr>
            <a:spLocks noGrp="1"/>
          </p:cNvSpPr>
          <p:nvPr>
            <p:ph type="subTitle" idx="4294967295"/>
          </p:nvPr>
        </p:nvSpPr>
        <p:spPr>
          <a:xfrm>
            <a:off x="681216" y="3623733"/>
            <a:ext cx="5626100" cy="558799"/>
          </a:xfrm>
          <a:prstGeom prst="rect">
            <a:avLst/>
          </a:prstGeom>
        </p:spPr>
        <p:txBody>
          <a:bodyPr/>
          <a:lstStyle/>
          <a:p>
            <a:r>
              <a:rPr lang="zh-CN" altLang="en-US"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rPr>
              <a:t>汇报人：小木头</a:t>
            </a:r>
            <a:endParaRPr lang="en-US" altLang="zh-CN"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endParaRPr>
          </a:p>
        </p:txBody>
      </p:sp>
      <p:sp>
        <p:nvSpPr>
          <p:cNvPr id="21" name="标题 3"/>
          <p:cNvSpPr>
            <a:spLocks noGrp="1"/>
          </p:cNvSpPr>
          <p:nvPr>
            <p:ph type="ctrTitle" idx="4294967295"/>
          </p:nvPr>
        </p:nvSpPr>
        <p:spPr>
          <a:xfrm>
            <a:off x="698036" y="2192326"/>
            <a:ext cx="5626100" cy="1248881"/>
          </a:xfrm>
          <a:prstGeom prst="rect">
            <a:avLst/>
          </a:prstGeom>
        </p:spPr>
        <p:txBody>
          <a:bodyPr>
            <a:normAutofit/>
          </a:bodyPr>
          <a:lstStyle/>
          <a:p>
            <a:r>
              <a:rPr lang="zh-CN" altLang="en-US" sz="7200"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rPr>
              <a:t>谢谢观看</a:t>
            </a:r>
            <a:r>
              <a:rPr lang="en-US" altLang="zh-CN" sz="7200"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rPr>
              <a:t>~</a:t>
            </a:r>
            <a:endParaRPr lang="zh-CN" altLang="en-US" sz="7200"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endParaRPr>
          </a:p>
        </p:txBody>
      </p:sp>
      <p:sp>
        <p:nvSpPr>
          <p:cNvPr id="59" name="文本占位符 58"/>
          <p:cNvSpPr>
            <a:spLocks noGrp="1"/>
          </p:cNvSpPr>
          <p:nvPr>
            <p:ph type="body" sz="quarter" idx="4294967295"/>
          </p:nvPr>
        </p:nvSpPr>
        <p:spPr>
          <a:xfrm>
            <a:off x="681216" y="4280636"/>
            <a:ext cx="5626100" cy="296271"/>
          </a:xfrm>
          <a:prstGeom prst="rect">
            <a:avLst/>
          </a:prstGeom>
        </p:spPr>
        <p:txBody>
          <a:bodyPr>
            <a:normAutofit fontScale="62500" lnSpcReduction="20000"/>
          </a:bodyPr>
          <a:lstStyle/>
          <a:p>
            <a:r>
              <a:rPr lang="zh-CN" altLang="en-US" dirty="0">
                <a:latin typeface="Noto Sans S Chinese DemiLight" panose="020B0400000000000000" pitchFamily="34" charset="-122"/>
                <a:ea typeface="Noto Sans S Chinese DemiLight" panose="020B0400000000000000" pitchFamily="34" charset="-122"/>
              </a:rPr>
              <a:t>日期：</a:t>
            </a:r>
            <a:r>
              <a:rPr lang="en-US" altLang="zh-CN" dirty="0">
                <a:latin typeface="Noto Sans S Chinese DemiLight" panose="020B0400000000000000" pitchFamily="34" charset="-122"/>
                <a:ea typeface="Noto Sans S Chinese DemiLight" panose="020B0400000000000000" pitchFamily="34" charset="-122"/>
              </a:rPr>
              <a:t>2019</a:t>
            </a:r>
            <a:endParaRPr lang="zh-CN" altLang="en-US" dirty="0">
              <a:latin typeface="Noto Sans S Chinese DemiLight" panose="020B0400000000000000" pitchFamily="34" charset="-122"/>
              <a:ea typeface="Noto Sans S Chinese DemiLight" panose="020B0400000000000000" pitchFamily="34" charset="-122"/>
            </a:endParaRPr>
          </a:p>
        </p:txBody>
      </p:sp>
      <p:grpSp>
        <p:nvGrpSpPr>
          <p:cNvPr id="31" name="组合 30"/>
          <p:cNvGrpSpPr/>
          <p:nvPr userDrawn="1"/>
        </p:nvGrpSpPr>
        <p:grpSpPr>
          <a:xfrm>
            <a:off x="6696670" y="2164978"/>
            <a:ext cx="4872880" cy="1666802"/>
            <a:chOff x="-479044" y="2662502"/>
            <a:chExt cx="2536445" cy="1145174"/>
          </a:xfrm>
        </p:grpSpPr>
        <p:sp>
          <p:nvSpPr>
            <p:cNvPr id="33" name="文本框 32"/>
            <p:cNvSpPr txBox="1"/>
            <p:nvPr/>
          </p:nvSpPr>
          <p:spPr>
            <a:xfrm>
              <a:off x="1" y="3260494"/>
              <a:ext cx="2057400" cy="547182"/>
            </a:xfrm>
            <a:prstGeom prst="rect">
              <a:avLst/>
            </a:prstGeom>
            <a:noFill/>
          </p:spPr>
          <p:txBody>
            <a:bodyPr wrap="none" rtlCol="0">
              <a:prstTxWarp prst="textPlain">
                <a:avLst/>
              </a:prstTxWarp>
              <a:spAutoFit/>
            </a:bodyPr>
            <a:lstStyle/>
            <a:p>
              <a:r>
                <a:rPr lang="en-US" altLang="zh-CN" sz="16600" b="1"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rPr>
                <a:t>REPORT</a:t>
              </a:r>
              <a:endParaRPr lang="zh-CN" altLang="en-US" sz="16600" b="1"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endParaRPr>
            </a:p>
          </p:txBody>
        </p:sp>
        <p:sp>
          <p:nvSpPr>
            <p:cNvPr id="34" name="矩形 33"/>
            <p:cNvSpPr/>
            <p:nvPr/>
          </p:nvSpPr>
          <p:spPr>
            <a:xfrm>
              <a:off x="-479044" y="2662502"/>
              <a:ext cx="2508854" cy="511652"/>
            </a:xfrm>
            <a:prstGeom prst="rect">
              <a:avLst/>
            </a:prstGeom>
            <a:noFill/>
          </p:spPr>
          <p:txBody>
            <a:bodyPr wrap="none" numCol="1" rtlCol="0">
              <a:prstTxWarp prst="textPlain">
                <a:avLst/>
              </a:prstTxWarp>
              <a:spAutoFit/>
            </a:bodyPr>
            <a:lstStyle/>
            <a:p>
              <a:pPr lvl="0"/>
              <a:r>
                <a:rPr lang="en-US" altLang="zh-CN"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rPr>
                <a:t>Pure And Fresh</a:t>
              </a:r>
              <a:endParaRPr lang="en-US" altLang="zh-CN" sz="16600" noProof="0"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endParaRPr>
            </a:p>
          </p:txBody>
        </p:sp>
      </p:grpSp>
      <p:sp>
        <p:nvSpPr>
          <p:cNvPr id="32" name="文本框 31"/>
          <p:cNvSpPr txBox="1"/>
          <p:nvPr userDrawn="1"/>
        </p:nvSpPr>
        <p:spPr>
          <a:xfrm>
            <a:off x="9911375" y="4041000"/>
            <a:ext cx="1605169" cy="547545"/>
          </a:xfrm>
          <a:prstGeom prst="rect">
            <a:avLst/>
          </a:prstGeom>
          <a:noFill/>
        </p:spPr>
        <p:txBody>
          <a:bodyPr wrap="none" rtlCol="0">
            <a:prstTxWarp prst="textPlain">
              <a:avLst/>
            </a:prstTxWarp>
            <a:spAutoFit/>
          </a:bodyPr>
          <a:lstStyle/>
          <a:p>
            <a:r>
              <a:rPr lang="en-US" altLang="zh-CN" sz="9600"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rPr>
              <a:t>2019</a:t>
            </a:r>
            <a:endParaRPr lang="zh-CN" altLang="en-US" sz="9600" dirty="0">
              <a:solidFill>
                <a:schemeClr val="tx1">
                  <a:lumMod val="75000"/>
                  <a:lumOff val="25000"/>
                </a:schemeClr>
              </a:solidFill>
              <a:latin typeface="Noto Sans S Chinese DemiLight" panose="020B0400000000000000" pitchFamily="34" charset="-122"/>
              <a:ea typeface="Noto Sans S Chinese DemiLight" panose="020B0400000000000000" pitchFamily="34" charset="-122"/>
            </a:endParaRPr>
          </a:p>
        </p:txBody>
      </p:sp>
      <p:cxnSp>
        <p:nvCxnSpPr>
          <p:cNvPr id="6" name="直接连接符 5"/>
          <p:cNvCxnSpPr/>
          <p:nvPr/>
        </p:nvCxnSpPr>
        <p:spPr>
          <a:xfrm>
            <a:off x="824090" y="3352800"/>
            <a:ext cx="5159022"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395112" y="1873955"/>
            <a:ext cx="11435645" cy="3499556"/>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advClick="0" advTm="3000">
        <p14:flip dir="r"/>
      </p:transition>
    </mc:Choice>
    <mc:Fallback>
      <p:transition advClick="0" advTm="300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a:off x="2669992" y="-2675297"/>
            <a:ext cx="6874593" cy="12192000"/>
          </a:xfrm>
          <a:prstGeom prst="rect">
            <a:avLst/>
          </a:prstGeom>
        </p:spPr>
      </p:pic>
      <p:sp>
        <p:nvSpPr>
          <p:cNvPr id="13" name="矩形 12"/>
          <p:cNvSpPr/>
          <p:nvPr/>
        </p:nvSpPr>
        <p:spPr>
          <a:xfrm>
            <a:off x="11288" y="4018845"/>
            <a:ext cx="12203289" cy="29142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4"/>
          <p:cNvSpPr>
            <a:spLocks noGrp="1"/>
          </p:cNvSpPr>
          <p:nvPr>
            <p:ph type="title" idx="4294967295"/>
          </p:nvPr>
        </p:nvSpPr>
        <p:spPr>
          <a:xfrm>
            <a:off x="4853966" y="4542439"/>
            <a:ext cx="5419185" cy="895350"/>
          </a:xfrm>
          <a:prstGeom prst="rect">
            <a:avLst/>
          </a:prstGeom>
        </p:spPr>
        <p:txBody>
          <a:bodyPr>
            <a:normAutofit/>
          </a:bodyPr>
          <a:lstStyle/>
          <a:p>
            <a:r>
              <a:rPr lang="zh-CN" altLang="en-US" sz="4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项目简介</a:t>
            </a:r>
            <a:endParaRPr lang="zh-CN" altLang="en-US" sz="4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9" name="文本占位符 5"/>
          <p:cNvSpPr>
            <a:spLocks noGrp="1"/>
          </p:cNvSpPr>
          <p:nvPr>
            <p:ph type="body" idx="4294967295"/>
          </p:nvPr>
        </p:nvSpPr>
        <p:spPr>
          <a:xfrm>
            <a:off x="4905561" y="5297445"/>
            <a:ext cx="5419185" cy="1015623"/>
          </a:xfrm>
          <a:prstGeom prst="rect">
            <a:avLst/>
          </a:prstGeom>
        </p:spPr>
        <p:txBody>
          <a:bodyPr>
            <a:normAutofit/>
          </a:bodyPr>
          <a:lstStyle/>
          <a:p>
            <a:pPr marL="0" lvl="0" indent="0">
              <a:lnSpc>
                <a:spcPct val="100000"/>
              </a:lnSpc>
              <a:buNone/>
            </a:pPr>
            <a:r>
              <a:rPr lang="en-US" altLang="zh-CN"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Supporting text </a:t>
            </a:r>
            <a:r>
              <a:rPr lang="en-US" altLang="zh-CN" sz="2000" dirty="0" err="1">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here.When</a:t>
            </a:r>
            <a:r>
              <a:rPr lang="en-US" altLang="zh-CN"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 you copy &amp; paste, choose "keep text only" option.</a:t>
            </a:r>
            <a:endParaRPr lang="zh-CN" altLang="en-US"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0" name="文本框 9"/>
          <p:cNvSpPr txBox="1"/>
          <p:nvPr/>
        </p:nvSpPr>
        <p:spPr>
          <a:xfrm>
            <a:off x="3239911" y="4698268"/>
            <a:ext cx="1312773" cy="1153198"/>
          </a:xfrm>
          <a:prstGeom prst="rect">
            <a:avLst/>
          </a:prstGeom>
          <a:solidFill>
            <a:srgbClr val="F9BDB2"/>
          </a:solidFill>
          <a:ln w="117475">
            <a:noFill/>
          </a:ln>
        </p:spPr>
        <p:txBody>
          <a:bodyPr wrap="none" rtlCol="0">
            <a:prstTxWarp prst="textPlain">
              <a:avLst/>
            </a:prstTxWarp>
            <a:spAutoFit/>
          </a:bodyPr>
          <a:lstStyle/>
          <a:p>
            <a:r>
              <a:rPr lang="en-US" altLang="zh-CN" spc="100" dirty="0">
                <a:solidFill>
                  <a:schemeClr val="bg1"/>
                </a:solidFill>
                <a:effectLst>
                  <a:outerShdw blurRad="38100" dist="38100" dir="2700000" algn="tl">
                    <a:srgbClr val="000000">
                      <a:alpha val="43137"/>
                    </a:srgbClr>
                  </a:outerShdw>
                </a:effectLst>
                <a:latin typeface="Noto Sans S Chinese DemiLight" panose="020B0400000000000000" pitchFamily="34" charset="-122"/>
                <a:ea typeface="Noto Sans S Chinese DemiLight" panose="020B0400000000000000" pitchFamily="34" charset="-122"/>
                <a:cs typeface="+mn-ea"/>
                <a:sym typeface="+mn-lt"/>
              </a:rPr>
              <a:t>01</a:t>
            </a:r>
            <a:endParaRPr lang="zh-CN" altLang="en-US" spc="100" dirty="0">
              <a:solidFill>
                <a:schemeClr val="bg1"/>
              </a:solidFill>
              <a:effectLst>
                <a:outerShdw blurRad="38100" dist="38100" dir="2700000" algn="tl">
                  <a:srgbClr val="000000">
                    <a:alpha val="43137"/>
                  </a:srgbClr>
                </a:outerShdw>
              </a:effectLst>
              <a:latin typeface="Noto Sans S Chinese DemiLight" panose="020B0400000000000000" pitchFamily="34" charset="-122"/>
              <a:ea typeface="Noto Sans S Chinese DemiLight"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250" advClick="0" advTm="3000">
        <p14:flip dir="r"/>
      </p:transition>
    </mc:Choice>
    <mc:Fallback>
      <p:transition advClick="0" advTm="3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442178" y="1390890"/>
            <a:ext cx="9193400" cy="2345359"/>
            <a:chOff x="2766559" y="1890811"/>
            <a:chExt cx="6776548" cy="1728788"/>
          </a:xfrm>
        </p:grpSpPr>
        <p:sp>
          <p:nvSpPr>
            <p:cNvPr id="7" name="도넛 104"/>
            <p:cNvSpPr/>
            <p:nvPr/>
          </p:nvSpPr>
          <p:spPr bwMode="auto">
            <a:xfrm>
              <a:off x="7814810" y="1890811"/>
              <a:ext cx="1728297" cy="1728027"/>
            </a:xfrm>
            <a:prstGeom prst="donut">
              <a:avLst/>
            </a:prstGeom>
            <a:solidFill>
              <a:schemeClr val="accent1"/>
            </a:solidFill>
            <a:ln w="25400" cmpd="sng">
              <a:noFill/>
              <a:miter lim="800000"/>
            </a:ln>
          </p:spPr>
          <p:txBody>
            <a:bodyPr anchor="ctr"/>
            <a:lstStyle/>
            <a:p>
              <a:pPr algn="ctr" fontAlgn="ctr">
                <a:buClr>
                  <a:srgbClr val="FF0000"/>
                </a:buClr>
                <a:buSzPct val="70000"/>
                <a:buFont typeface="Wingdings" panose="05000000000000000000" pitchFamily="2" charset="2"/>
                <a:buChar char="u"/>
                <a:tabLst>
                  <a:tab pos="723265" algn="l"/>
                  <a:tab pos="1447165" algn="l"/>
                </a:tabLst>
              </a:pPr>
              <a:endParaRPr lang="ko-KR" altLang="en-US" sz="1600">
                <a:solidFill>
                  <a:schemeClr val="bg1">
                    <a:lumMod val="50000"/>
                  </a:schemeClr>
                </a:solidFill>
                <a:latin typeface="Noto Sans S Chinese DemiLight" panose="020B0400000000000000" pitchFamily="34" charset="-122"/>
                <a:ea typeface="微软雅黑" panose="020B0503020204020204" pitchFamily="34" charset="-122"/>
                <a:cs typeface="+mn-ea"/>
                <a:sym typeface="Arial" panose="020B0604020202020204" pitchFamily="34" charset="0"/>
              </a:endParaRPr>
            </a:p>
          </p:txBody>
        </p:sp>
        <p:sp>
          <p:nvSpPr>
            <p:cNvPr id="9" name="도넛 96"/>
            <p:cNvSpPr/>
            <p:nvPr/>
          </p:nvSpPr>
          <p:spPr bwMode="auto">
            <a:xfrm>
              <a:off x="5300209" y="1890811"/>
              <a:ext cx="1728787" cy="1728788"/>
            </a:xfrm>
            <a:prstGeom prst="donut">
              <a:avLst/>
            </a:prstGeom>
            <a:solidFill>
              <a:schemeClr val="accent2"/>
            </a:solidFill>
            <a:ln w="25400" cmpd="sng">
              <a:noFill/>
              <a:miter lim="800000"/>
            </a:ln>
          </p:spPr>
          <p:txBody>
            <a:bodyPr anchor="ctr"/>
            <a:lstStyle/>
            <a:p>
              <a:pPr algn="ctr" fontAlgn="ctr">
                <a:buClr>
                  <a:srgbClr val="FF0000"/>
                </a:buClr>
                <a:buSzPct val="70000"/>
                <a:buFont typeface="Wingdings" panose="05000000000000000000" pitchFamily="2" charset="2"/>
                <a:buChar char="u"/>
                <a:tabLst>
                  <a:tab pos="723265" algn="l"/>
                  <a:tab pos="1447165" algn="l"/>
                </a:tabLst>
              </a:pPr>
              <a:endParaRPr lang="ko-KR" altLang="en-US" sz="1600" dirty="0">
                <a:solidFill>
                  <a:schemeClr val="bg1">
                    <a:lumMod val="50000"/>
                  </a:schemeClr>
                </a:solidFill>
                <a:latin typeface="Noto Sans S Chinese DemiLight" panose="020B0400000000000000" pitchFamily="34" charset="-122"/>
                <a:ea typeface="微软雅黑" panose="020B0503020204020204" pitchFamily="34" charset="-122"/>
                <a:cs typeface="+mn-ea"/>
                <a:sym typeface="Arial" panose="020B0604020202020204" pitchFamily="34" charset="0"/>
              </a:endParaRPr>
            </a:p>
          </p:txBody>
        </p:sp>
        <p:sp>
          <p:nvSpPr>
            <p:cNvPr id="10" name="도넛 86"/>
            <p:cNvSpPr/>
            <p:nvPr/>
          </p:nvSpPr>
          <p:spPr bwMode="auto">
            <a:xfrm>
              <a:off x="2766559" y="1890811"/>
              <a:ext cx="1729260" cy="1728026"/>
            </a:xfrm>
            <a:prstGeom prst="donut">
              <a:avLst/>
            </a:prstGeom>
            <a:solidFill>
              <a:schemeClr val="accent1"/>
            </a:solidFill>
            <a:ln w="25400" cmpd="sng">
              <a:noFill/>
              <a:miter lim="800000"/>
            </a:ln>
          </p:spPr>
          <p:txBody>
            <a:bodyPr anchor="ctr"/>
            <a:lstStyle/>
            <a:p>
              <a:pPr algn="ctr" fontAlgn="ctr">
                <a:buClr>
                  <a:srgbClr val="FF0000"/>
                </a:buClr>
                <a:buSzPct val="70000"/>
                <a:buFont typeface="Wingdings" panose="05000000000000000000" pitchFamily="2" charset="2"/>
                <a:buChar char="u"/>
                <a:tabLst>
                  <a:tab pos="723265" algn="l"/>
                  <a:tab pos="1447165" algn="l"/>
                </a:tabLst>
              </a:pPr>
              <a:endParaRPr lang="ko-KR" altLang="en-US" sz="1600" dirty="0">
                <a:solidFill>
                  <a:schemeClr val="bg1">
                    <a:lumMod val="50000"/>
                  </a:schemeClr>
                </a:solidFill>
                <a:latin typeface="Noto Sans S Chinese DemiLight" panose="020B0400000000000000" pitchFamily="34" charset="-122"/>
                <a:ea typeface="微软雅黑" panose="020B0503020204020204" pitchFamily="34" charset="-122"/>
                <a:cs typeface="+mn-ea"/>
                <a:sym typeface="Arial" panose="020B0604020202020204" pitchFamily="34" charset="0"/>
              </a:endParaRPr>
            </a:p>
          </p:txBody>
        </p:sp>
        <p:sp>
          <p:nvSpPr>
            <p:cNvPr id="14" name="오른쪽 화살표 54"/>
            <p:cNvSpPr/>
            <p:nvPr/>
          </p:nvSpPr>
          <p:spPr>
            <a:xfrm>
              <a:off x="4716009" y="2538511"/>
              <a:ext cx="411162" cy="458788"/>
            </a:xfrm>
            <a:prstGeom prst="rightArrow">
              <a:avLst>
                <a:gd name="adj1" fmla="val 50000"/>
                <a:gd name="adj2" fmla="val 63933"/>
              </a:avLst>
            </a:prstGeom>
            <a:solidFill>
              <a:schemeClr val="bg1">
                <a:lumMod val="65000"/>
              </a:schemeClr>
            </a:solidFill>
            <a:ln w="25400" cmpd="sng">
              <a:noFill/>
              <a:miter lim="800000"/>
            </a:ln>
          </p:spPr>
          <p:txBody>
            <a:bodyPr anchor="ctr"/>
            <a:lstStyle/>
            <a:p>
              <a:pPr algn="ctr" fontAlgn="ctr">
                <a:buClr>
                  <a:srgbClr val="FF0000"/>
                </a:buClr>
                <a:buSzPct val="70000"/>
                <a:buFont typeface="Wingdings" panose="05000000000000000000" pitchFamily="2" charset="2"/>
                <a:buChar char="u"/>
                <a:tabLst>
                  <a:tab pos="723265" algn="l"/>
                  <a:tab pos="1447165" algn="l"/>
                </a:tabLst>
              </a:pPr>
              <a:endParaRPr lang="ko-KR" altLang="en-US" sz="1600">
                <a:solidFill>
                  <a:schemeClr val="bg1">
                    <a:lumMod val="50000"/>
                  </a:schemeClr>
                </a:solidFill>
                <a:latin typeface="Noto Sans S Chinese DemiLight" panose="020B0400000000000000" pitchFamily="34" charset="-122"/>
                <a:ea typeface="微软雅黑" panose="020B0503020204020204" pitchFamily="34" charset="-122"/>
                <a:cs typeface="+mn-ea"/>
                <a:sym typeface="Arial" panose="020B0604020202020204" pitchFamily="34" charset="0"/>
              </a:endParaRPr>
            </a:p>
          </p:txBody>
        </p:sp>
        <p:sp>
          <p:nvSpPr>
            <p:cNvPr id="15" name="오른쪽 화살표 55"/>
            <p:cNvSpPr/>
            <p:nvPr/>
          </p:nvSpPr>
          <p:spPr>
            <a:xfrm>
              <a:off x="7252834" y="2538511"/>
              <a:ext cx="411162" cy="458788"/>
            </a:xfrm>
            <a:prstGeom prst="rightArrow">
              <a:avLst>
                <a:gd name="adj1" fmla="val 50000"/>
                <a:gd name="adj2" fmla="val 63933"/>
              </a:avLst>
            </a:prstGeom>
            <a:solidFill>
              <a:schemeClr val="bg1">
                <a:lumMod val="65000"/>
              </a:schemeClr>
            </a:solidFill>
            <a:ln w="25400" cmpd="sng">
              <a:noFill/>
              <a:miter lim="800000"/>
            </a:ln>
          </p:spPr>
          <p:txBody>
            <a:bodyPr anchor="ctr"/>
            <a:lstStyle/>
            <a:p>
              <a:pPr algn="ctr" fontAlgn="ctr">
                <a:buClr>
                  <a:srgbClr val="FF0000"/>
                </a:buClr>
                <a:buSzPct val="70000"/>
                <a:buFont typeface="Wingdings" panose="05000000000000000000" pitchFamily="2" charset="2"/>
                <a:buChar char="u"/>
                <a:tabLst>
                  <a:tab pos="723265" algn="l"/>
                  <a:tab pos="1447165" algn="l"/>
                </a:tabLst>
              </a:pPr>
              <a:endParaRPr lang="ko-KR" altLang="en-US" sz="1600">
                <a:solidFill>
                  <a:schemeClr val="bg1">
                    <a:lumMod val="50000"/>
                  </a:schemeClr>
                </a:solidFill>
                <a:latin typeface="Noto Sans S Chinese DemiLight" panose="020B0400000000000000" pitchFamily="34" charset="-122"/>
                <a:ea typeface="微软雅黑" panose="020B0503020204020204" pitchFamily="34" charset="-122"/>
                <a:cs typeface="+mn-ea"/>
                <a:sym typeface="Arial" panose="020B0604020202020204" pitchFamily="34" charset="0"/>
              </a:endParaRPr>
            </a:p>
          </p:txBody>
        </p:sp>
        <p:sp>
          <p:nvSpPr>
            <p:cNvPr id="16" name="TextBox 13"/>
            <p:cNvSpPr txBox="1"/>
            <p:nvPr/>
          </p:nvSpPr>
          <p:spPr>
            <a:xfrm>
              <a:off x="3256144" y="2631713"/>
              <a:ext cx="741660" cy="181450"/>
            </a:xfrm>
            <a:prstGeom prst="rect">
              <a:avLst/>
            </a:prstGeom>
            <a:noFill/>
          </p:spPr>
          <p:txBody>
            <a:bodyPr wrap="square" lIns="0" tIns="0" rIns="0" bIns="0" rtlCol="0" anchor="t" anchorCtr="0">
              <a:spAutoFit/>
            </a:bodyPr>
            <a:lstStyle/>
            <a:p>
              <a:pPr algn="ctr" defTabSz="1216025">
                <a:spcBef>
                  <a:spcPct val="20000"/>
                </a:spcBef>
                <a:defRPr/>
              </a:pPr>
              <a:r>
                <a:rPr lang="zh-CN" altLang="en-US" sz="1600" b="1" dirty="0">
                  <a:solidFill>
                    <a:schemeClr val="bg1">
                      <a:lumMod val="50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rPr>
                <a:t>关键词</a:t>
              </a:r>
              <a:endParaRPr lang="en-US" sz="1600" b="1" dirty="0">
                <a:solidFill>
                  <a:schemeClr val="bg1">
                    <a:lumMod val="50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17" name="TextBox 13"/>
            <p:cNvSpPr txBox="1"/>
            <p:nvPr/>
          </p:nvSpPr>
          <p:spPr>
            <a:xfrm>
              <a:off x="5794219" y="2631713"/>
              <a:ext cx="741660" cy="181450"/>
            </a:xfrm>
            <a:prstGeom prst="rect">
              <a:avLst/>
            </a:prstGeom>
            <a:noFill/>
          </p:spPr>
          <p:txBody>
            <a:bodyPr wrap="square" lIns="0" tIns="0" rIns="0" bIns="0" rtlCol="0" anchor="t" anchorCtr="0">
              <a:spAutoFit/>
            </a:bodyPr>
            <a:lstStyle/>
            <a:p>
              <a:pPr algn="ctr" defTabSz="1216025">
                <a:spcBef>
                  <a:spcPct val="20000"/>
                </a:spcBef>
                <a:defRPr/>
              </a:pPr>
              <a:r>
                <a:rPr lang="zh-CN" altLang="en-US" sz="1600" b="1" dirty="0">
                  <a:solidFill>
                    <a:schemeClr val="bg1">
                      <a:lumMod val="50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rPr>
                <a:t>关键词</a:t>
              </a:r>
              <a:endParaRPr lang="en-US" sz="1600" b="1" dirty="0">
                <a:solidFill>
                  <a:schemeClr val="bg1">
                    <a:lumMod val="50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18" name="TextBox 13"/>
            <p:cNvSpPr txBox="1"/>
            <p:nvPr/>
          </p:nvSpPr>
          <p:spPr>
            <a:xfrm>
              <a:off x="8316310" y="2631713"/>
              <a:ext cx="741660" cy="181450"/>
            </a:xfrm>
            <a:prstGeom prst="rect">
              <a:avLst/>
            </a:prstGeom>
            <a:noFill/>
          </p:spPr>
          <p:txBody>
            <a:bodyPr wrap="square" lIns="0" tIns="0" rIns="0" bIns="0" rtlCol="0" anchor="t" anchorCtr="0">
              <a:spAutoFit/>
            </a:bodyPr>
            <a:lstStyle/>
            <a:p>
              <a:pPr algn="ctr" defTabSz="1216025">
                <a:spcBef>
                  <a:spcPct val="20000"/>
                </a:spcBef>
                <a:defRPr/>
              </a:pPr>
              <a:r>
                <a:rPr lang="zh-CN" altLang="en-US" sz="1600" b="1" dirty="0">
                  <a:solidFill>
                    <a:schemeClr val="bg1">
                      <a:lumMod val="50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rPr>
                <a:t>关键词</a:t>
              </a:r>
              <a:endParaRPr lang="en-US" sz="1600" b="1" dirty="0">
                <a:solidFill>
                  <a:schemeClr val="bg1">
                    <a:lumMod val="50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grpSp>
      <p:grpSp>
        <p:nvGrpSpPr>
          <p:cNvPr id="19" name="组合 18"/>
          <p:cNvGrpSpPr/>
          <p:nvPr/>
        </p:nvGrpSpPr>
        <p:grpSpPr>
          <a:xfrm>
            <a:off x="1384135" y="3862102"/>
            <a:ext cx="2732603" cy="465010"/>
            <a:chOff x="3002037" y="1465798"/>
            <a:chExt cx="7067433" cy="369332"/>
          </a:xfrm>
          <a:solidFill>
            <a:schemeClr val="accent1"/>
          </a:solidFill>
          <a:effectLst/>
        </p:grpSpPr>
        <p:sp>
          <p:nvSpPr>
            <p:cNvPr id="20" name="矩形 19"/>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892" tIns="60946" rIns="121892" bIns="60946" numCol="1" rtlCol="0" anchor="t" anchorCtr="0" compatLnSpc="1"/>
            <a:lstStyle/>
            <a:p>
              <a:pPr algn="ctr" fontAlgn="base">
                <a:spcBef>
                  <a:spcPct val="0"/>
                </a:spcBef>
                <a:spcAft>
                  <a:spcPct val="0"/>
                </a:spcAft>
              </a:pPr>
              <a:endParaRPr lang="zh-CN" altLang="en-US" sz="1200">
                <a:latin typeface="Noto Sans S Chinese DemiLight" panose="020B0400000000000000" pitchFamily="34" charset="-122"/>
                <a:ea typeface="Noto Sans S Chinese DemiLight" panose="020B0400000000000000" pitchFamily="34" charset="-122"/>
              </a:endParaRPr>
            </a:p>
          </p:txBody>
        </p:sp>
        <p:sp>
          <p:nvSpPr>
            <p:cNvPr id="21" name="TextBox 4"/>
            <p:cNvSpPr txBox="1"/>
            <p:nvPr/>
          </p:nvSpPr>
          <p:spPr>
            <a:xfrm>
              <a:off x="3691438" y="1500684"/>
              <a:ext cx="5688631" cy="268895"/>
            </a:xfrm>
            <a:prstGeom prst="rect">
              <a:avLst/>
            </a:prstGeom>
            <a:grpFill/>
            <a:ln>
              <a:noFill/>
            </a:ln>
          </p:spPr>
          <p:txBody>
            <a:bodyPr wrap="square" rtlCol="0">
              <a:spAutoFit/>
            </a:bodyPr>
            <a:lstStyle/>
            <a:p>
              <a:pPr algn="ctr"/>
              <a:r>
                <a:rPr lang="zh-CN" altLang="en-US" sz="1600" dirty="0">
                  <a:solidFill>
                    <a:srgbClr val="F8F8F8"/>
                  </a:solidFill>
                  <a:latin typeface="Noto Sans S Chinese DemiLight" panose="020B0400000000000000" pitchFamily="34" charset="-122"/>
                  <a:ea typeface="Noto Sans S Chinese DemiLight" panose="020B0400000000000000" pitchFamily="34" charset="-122"/>
                </a:rPr>
                <a:t>小标题</a:t>
              </a:r>
              <a:endParaRPr lang="zh-CN" altLang="en-US" sz="1600" dirty="0">
                <a:solidFill>
                  <a:srgbClr val="F8F8F8"/>
                </a:solidFill>
                <a:latin typeface="Noto Sans S Chinese DemiLight" panose="020B0400000000000000" pitchFamily="34" charset="-122"/>
                <a:ea typeface="Noto Sans S Chinese DemiLight" panose="020B0400000000000000" pitchFamily="34" charset="-122"/>
              </a:endParaRPr>
            </a:p>
          </p:txBody>
        </p:sp>
      </p:grpSp>
      <p:grpSp>
        <p:nvGrpSpPr>
          <p:cNvPr id="23" name="组合 22"/>
          <p:cNvGrpSpPr/>
          <p:nvPr/>
        </p:nvGrpSpPr>
        <p:grpSpPr>
          <a:xfrm>
            <a:off x="4695281" y="3862102"/>
            <a:ext cx="2732603" cy="465010"/>
            <a:chOff x="3002037" y="1465798"/>
            <a:chExt cx="7067433" cy="369332"/>
          </a:xfrm>
          <a:solidFill>
            <a:schemeClr val="accent2"/>
          </a:solidFill>
          <a:effectLst/>
        </p:grpSpPr>
        <p:sp>
          <p:nvSpPr>
            <p:cNvPr id="24" name="矩形 23"/>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892" tIns="60946" rIns="121892" bIns="60946" numCol="1" rtlCol="0" anchor="t" anchorCtr="0" compatLnSpc="1"/>
            <a:lstStyle/>
            <a:p>
              <a:pPr algn="ctr" fontAlgn="base">
                <a:spcBef>
                  <a:spcPct val="0"/>
                </a:spcBef>
                <a:spcAft>
                  <a:spcPct val="0"/>
                </a:spcAft>
              </a:pPr>
              <a:endParaRPr lang="zh-CN" altLang="en-US" sz="1200">
                <a:latin typeface="Noto Sans S Chinese DemiLight" panose="020B0400000000000000" pitchFamily="34" charset="-122"/>
                <a:ea typeface="Noto Sans S Chinese DemiLight" panose="020B0400000000000000" pitchFamily="34" charset="-122"/>
              </a:endParaRPr>
            </a:p>
          </p:txBody>
        </p:sp>
        <p:sp>
          <p:nvSpPr>
            <p:cNvPr id="25" name="TextBox 4"/>
            <p:cNvSpPr txBox="1"/>
            <p:nvPr/>
          </p:nvSpPr>
          <p:spPr>
            <a:xfrm>
              <a:off x="3691438" y="1500684"/>
              <a:ext cx="5688631" cy="268895"/>
            </a:xfrm>
            <a:prstGeom prst="rect">
              <a:avLst/>
            </a:prstGeom>
            <a:grpFill/>
            <a:ln>
              <a:noFill/>
            </a:ln>
          </p:spPr>
          <p:txBody>
            <a:bodyPr wrap="square" rtlCol="0">
              <a:spAutoFit/>
            </a:bodyPr>
            <a:lstStyle/>
            <a:p>
              <a:pPr algn="ctr"/>
              <a:r>
                <a:rPr lang="zh-CN" altLang="en-US" sz="1600" dirty="0">
                  <a:solidFill>
                    <a:srgbClr val="F8F8F8"/>
                  </a:solidFill>
                  <a:latin typeface="Noto Sans S Chinese DemiLight" panose="020B0400000000000000" pitchFamily="34" charset="-122"/>
                  <a:ea typeface="Noto Sans S Chinese DemiLight" panose="020B0400000000000000" pitchFamily="34" charset="-122"/>
                </a:rPr>
                <a:t>小标题</a:t>
              </a:r>
              <a:endParaRPr lang="zh-CN" altLang="en-US" sz="1600" dirty="0">
                <a:solidFill>
                  <a:srgbClr val="F8F8F8"/>
                </a:solidFill>
                <a:latin typeface="Noto Sans S Chinese DemiLight" panose="020B0400000000000000" pitchFamily="34" charset="-122"/>
                <a:ea typeface="Noto Sans S Chinese DemiLight" panose="020B0400000000000000" pitchFamily="34" charset="-122"/>
              </a:endParaRPr>
            </a:p>
          </p:txBody>
        </p:sp>
      </p:grpSp>
      <p:grpSp>
        <p:nvGrpSpPr>
          <p:cNvPr id="27" name="组合 26"/>
          <p:cNvGrpSpPr/>
          <p:nvPr/>
        </p:nvGrpSpPr>
        <p:grpSpPr>
          <a:xfrm>
            <a:off x="7972979" y="3862102"/>
            <a:ext cx="2732603" cy="465010"/>
            <a:chOff x="3002037" y="1465798"/>
            <a:chExt cx="7067433" cy="369332"/>
          </a:xfrm>
          <a:solidFill>
            <a:schemeClr val="accent1"/>
          </a:solidFill>
          <a:effectLst/>
        </p:grpSpPr>
        <p:sp>
          <p:nvSpPr>
            <p:cNvPr id="28" name="矩形 27"/>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21892" tIns="60946" rIns="121892" bIns="60946" numCol="1" rtlCol="0" anchor="t" anchorCtr="0" compatLnSpc="1"/>
            <a:lstStyle/>
            <a:p>
              <a:pPr algn="ctr" fontAlgn="base">
                <a:spcBef>
                  <a:spcPct val="0"/>
                </a:spcBef>
                <a:spcAft>
                  <a:spcPct val="0"/>
                </a:spcAft>
              </a:pPr>
              <a:endParaRPr lang="zh-CN" altLang="en-US" sz="1200">
                <a:latin typeface="Noto Sans S Chinese DemiLight" panose="020B0400000000000000" pitchFamily="34" charset="-122"/>
                <a:ea typeface="Noto Sans S Chinese DemiLight" panose="020B0400000000000000" pitchFamily="34" charset="-122"/>
              </a:endParaRPr>
            </a:p>
          </p:txBody>
        </p:sp>
        <p:sp>
          <p:nvSpPr>
            <p:cNvPr id="29" name="TextBox 4"/>
            <p:cNvSpPr txBox="1"/>
            <p:nvPr/>
          </p:nvSpPr>
          <p:spPr>
            <a:xfrm>
              <a:off x="3691438" y="1500684"/>
              <a:ext cx="5688631" cy="268895"/>
            </a:xfrm>
            <a:prstGeom prst="rect">
              <a:avLst/>
            </a:prstGeom>
            <a:grpFill/>
            <a:ln>
              <a:noFill/>
            </a:ln>
          </p:spPr>
          <p:txBody>
            <a:bodyPr wrap="square" rtlCol="0">
              <a:spAutoFit/>
            </a:bodyPr>
            <a:lstStyle/>
            <a:p>
              <a:pPr algn="ctr"/>
              <a:r>
                <a:rPr lang="zh-CN" altLang="en-US" sz="1600" dirty="0">
                  <a:solidFill>
                    <a:srgbClr val="F8F8F8"/>
                  </a:solidFill>
                  <a:latin typeface="Noto Sans S Chinese DemiLight" panose="020B0400000000000000" pitchFamily="34" charset="-122"/>
                  <a:ea typeface="Noto Sans S Chinese DemiLight" panose="020B0400000000000000" pitchFamily="34" charset="-122"/>
                </a:rPr>
                <a:t>小标题</a:t>
              </a:r>
              <a:endParaRPr lang="zh-CN" altLang="en-US" sz="1600" dirty="0">
                <a:solidFill>
                  <a:srgbClr val="F8F8F8"/>
                </a:solidFill>
                <a:latin typeface="Noto Sans S Chinese DemiLight" panose="020B0400000000000000" pitchFamily="34" charset="-122"/>
                <a:ea typeface="Noto Sans S Chinese DemiLight" panose="020B0400000000000000" pitchFamily="34" charset="-122"/>
              </a:endParaRPr>
            </a:p>
          </p:txBody>
        </p:sp>
      </p:grpSp>
      <p:sp>
        <p:nvSpPr>
          <p:cNvPr id="33" name="TextBox 23"/>
          <p:cNvSpPr txBox="1"/>
          <p:nvPr/>
        </p:nvSpPr>
        <p:spPr>
          <a:xfrm>
            <a:off x="1621050" y="4894046"/>
            <a:ext cx="2116124" cy="520720"/>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endParaRPr lang="en-US" altLang="zh-CN"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34" name="TextBox 24"/>
          <p:cNvSpPr txBox="1"/>
          <p:nvPr/>
        </p:nvSpPr>
        <p:spPr>
          <a:xfrm>
            <a:off x="1621050" y="4571122"/>
            <a:ext cx="1308186" cy="307777"/>
          </a:xfrm>
          <a:prstGeom prst="rect">
            <a:avLst/>
          </a:prstGeom>
          <a:noFill/>
        </p:spPr>
        <p:txBody>
          <a:bodyPr wrap="square" rtlCol="0">
            <a:spAutoFit/>
          </a:bodyPr>
          <a:lstStyle/>
          <a:p>
            <a:r>
              <a:rPr lang="zh-CN" altLang="en-US" sz="1400" b="1"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zh-CN" altLang="en-US" sz="1400" b="1"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35" name="TextBox 23"/>
          <p:cNvSpPr txBox="1"/>
          <p:nvPr/>
        </p:nvSpPr>
        <p:spPr>
          <a:xfrm>
            <a:off x="4879452" y="4894046"/>
            <a:ext cx="2116124" cy="520720"/>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endParaRPr lang="en-US" altLang="zh-CN"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36" name="TextBox 24"/>
          <p:cNvSpPr txBox="1"/>
          <p:nvPr/>
        </p:nvSpPr>
        <p:spPr>
          <a:xfrm>
            <a:off x="4879452" y="4571122"/>
            <a:ext cx="1308186" cy="307777"/>
          </a:xfrm>
          <a:prstGeom prst="rect">
            <a:avLst/>
          </a:prstGeom>
          <a:noFill/>
        </p:spPr>
        <p:txBody>
          <a:bodyPr wrap="square" rtlCol="0">
            <a:spAutoFit/>
          </a:bodyPr>
          <a:lstStyle/>
          <a:p>
            <a:r>
              <a:rPr lang="zh-CN" altLang="en-US" sz="1400" b="1"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zh-CN" altLang="en-US" sz="1400" b="1"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37" name="TextBox 23"/>
          <p:cNvSpPr txBox="1"/>
          <p:nvPr/>
        </p:nvSpPr>
        <p:spPr>
          <a:xfrm>
            <a:off x="8192397" y="4894046"/>
            <a:ext cx="2116124" cy="520720"/>
          </a:xfrm>
          <a:prstGeom prst="rect">
            <a:avLst/>
          </a:prstGeom>
          <a:noFill/>
        </p:spPr>
        <p:txBody>
          <a:bodyPr wrap="square" rtlCol="0">
            <a:spAutoFit/>
          </a:bodyPr>
          <a:lstStyle/>
          <a:p>
            <a:pPr>
              <a:lnSpc>
                <a:spcPct val="120000"/>
              </a:lnSpc>
            </a:pPr>
            <a:r>
              <a:rPr lang="zh-CN" altLang="en-US"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endParaRPr lang="en-US" altLang="zh-CN" sz="12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38" name="TextBox 24"/>
          <p:cNvSpPr txBox="1"/>
          <p:nvPr/>
        </p:nvSpPr>
        <p:spPr>
          <a:xfrm>
            <a:off x="8192397" y="4571122"/>
            <a:ext cx="1308186" cy="307777"/>
          </a:xfrm>
          <a:prstGeom prst="rect">
            <a:avLst/>
          </a:prstGeom>
          <a:noFill/>
        </p:spPr>
        <p:txBody>
          <a:bodyPr wrap="square" rtlCol="0">
            <a:spAutoFit/>
          </a:bodyPr>
          <a:lstStyle/>
          <a:p>
            <a:r>
              <a:rPr lang="zh-CN" altLang="en-US" sz="1400" b="1"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zh-CN" altLang="en-US" sz="1400" b="1"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Tree>
  </p:cSld>
  <p:clrMapOvr>
    <a:masterClrMapping/>
  </p:clrMapOvr>
  <p:transition spd="slow" advClick="0" advTm="1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750"/>
                                        <p:tgtEl>
                                          <p:spTgt spid="1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750"/>
                                        <p:tgtEl>
                                          <p:spTgt spid="23"/>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750"/>
                                        <p:tgtEl>
                                          <p:spTgt spid="27"/>
                                        </p:tgtEl>
                                      </p:cBhvr>
                                    </p:animEffect>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12" presetClass="entr" presetSubtype="4"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p:tgtEl>
                                          <p:spTgt spid="33"/>
                                        </p:tgtEl>
                                        <p:attrNameLst>
                                          <p:attrName>ppt_y</p:attrName>
                                        </p:attrNameLst>
                                      </p:cBhvr>
                                      <p:tavLst>
                                        <p:tav tm="0">
                                          <p:val>
                                            <p:strVal val="#ppt_y+#ppt_h*1.125000"/>
                                          </p:val>
                                        </p:tav>
                                        <p:tav tm="100000">
                                          <p:val>
                                            <p:strVal val="#ppt_y"/>
                                          </p:val>
                                        </p:tav>
                                      </p:tavLst>
                                    </p:anim>
                                    <p:animEffect transition="in" filter="wipe(up)">
                                      <p:cBhvr>
                                        <p:cTn id="26" dur="500"/>
                                        <p:tgtEl>
                                          <p:spTgt spid="33"/>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p:tgtEl>
                                          <p:spTgt spid="34"/>
                                        </p:tgtEl>
                                        <p:attrNameLst>
                                          <p:attrName>ppt_y</p:attrName>
                                        </p:attrNameLst>
                                      </p:cBhvr>
                                      <p:tavLst>
                                        <p:tav tm="0">
                                          <p:val>
                                            <p:strVal val="#ppt_y-#ppt_h*1.125000"/>
                                          </p:val>
                                        </p:tav>
                                        <p:tav tm="100000">
                                          <p:val>
                                            <p:strVal val="#ppt_y"/>
                                          </p:val>
                                        </p:tav>
                                      </p:tavLst>
                                    </p:anim>
                                    <p:animEffect transition="in" filter="wipe(down)">
                                      <p:cBhvr>
                                        <p:cTn id="30" dur="500"/>
                                        <p:tgtEl>
                                          <p:spTgt spid="34"/>
                                        </p:tgtEl>
                                      </p:cBhvr>
                                    </p:animEffect>
                                  </p:childTnLst>
                                </p:cTn>
                              </p:par>
                            </p:childTnLst>
                          </p:cTn>
                        </p:par>
                        <p:par>
                          <p:cTn id="31" fill="hold">
                            <p:stCondLst>
                              <p:cond delay="4500"/>
                            </p:stCondLst>
                            <p:childTnLst>
                              <p:par>
                                <p:cTn id="32" presetID="12" presetClass="entr" presetSubtype="4"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p:tgtEl>
                                          <p:spTgt spid="35"/>
                                        </p:tgtEl>
                                        <p:attrNameLst>
                                          <p:attrName>ppt_y</p:attrName>
                                        </p:attrNameLst>
                                      </p:cBhvr>
                                      <p:tavLst>
                                        <p:tav tm="0">
                                          <p:val>
                                            <p:strVal val="#ppt_y+#ppt_h*1.125000"/>
                                          </p:val>
                                        </p:tav>
                                        <p:tav tm="100000">
                                          <p:val>
                                            <p:strVal val="#ppt_y"/>
                                          </p:val>
                                        </p:tav>
                                      </p:tavLst>
                                    </p:anim>
                                    <p:animEffect transition="in" filter="wipe(up)">
                                      <p:cBhvr>
                                        <p:cTn id="35" dur="500"/>
                                        <p:tgtEl>
                                          <p:spTgt spid="35"/>
                                        </p:tgtEl>
                                      </p:cBhvr>
                                    </p:animEffect>
                                  </p:childTnLst>
                                </p:cTn>
                              </p:par>
                              <p:par>
                                <p:cTn id="36" presetID="12" presetClass="entr" presetSubtype="1"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p:tgtEl>
                                          <p:spTgt spid="36"/>
                                        </p:tgtEl>
                                        <p:attrNameLst>
                                          <p:attrName>ppt_y</p:attrName>
                                        </p:attrNameLst>
                                      </p:cBhvr>
                                      <p:tavLst>
                                        <p:tav tm="0">
                                          <p:val>
                                            <p:strVal val="#ppt_y-#ppt_h*1.125000"/>
                                          </p:val>
                                        </p:tav>
                                        <p:tav tm="100000">
                                          <p:val>
                                            <p:strVal val="#ppt_y"/>
                                          </p:val>
                                        </p:tav>
                                      </p:tavLst>
                                    </p:anim>
                                    <p:animEffect transition="in" filter="wipe(down)">
                                      <p:cBhvr>
                                        <p:cTn id="39" dur="500"/>
                                        <p:tgtEl>
                                          <p:spTgt spid="36"/>
                                        </p:tgtEl>
                                      </p:cBhvr>
                                    </p:animEffect>
                                  </p:childTnLst>
                                </p:cTn>
                              </p:par>
                            </p:childTnLst>
                          </p:cTn>
                        </p:par>
                        <p:par>
                          <p:cTn id="40" fill="hold">
                            <p:stCondLst>
                              <p:cond delay="5000"/>
                            </p:stCondLst>
                            <p:childTnLst>
                              <p:par>
                                <p:cTn id="41" presetID="12" presetClass="entr" presetSubtype="4"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p:tgtEl>
                                          <p:spTgt spid="37"/>
                                        </p:tgtEl>
                                        <p:attrNameLst>
                                          <p:attrName>ppt_y</p:attrName>
                                        </p:attrNameLst>
                                      </p:cBhvr>
                                      <p:tavLst>
                                        <p:tav tm="0">
                                          <p:val>
                                            <p:strVal val="#ppt_y+#ppt_h*1.125000"/>
                                          </p:val>
                                        </p:tav>
                                        <p:tav tm="100000">
                                          <p:val>
                                            <p:strVal val="#ppt_y"/>
                                          </p:val>
                                        </p:tav>
                                      </p:tavLst>
                                    </p:anim>
                                    <p:animEffect transition="in" filter="wipe(up)">
                                      <p:cBhvr>
                                        <p:cTn id="44" dur="500"/>
                                        <p:tgtEl>
                                          <p:spTgt spid="3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p:tgtEl>
                                          <p:spTgt spid="38"/>
                                        </p:tgtEl>
                                        <p:attrNameLst>
                                          <p:attrName>ppt_y</p:attrName>
                                        </p:attrNameLst>
                                      </p:cBhvr>
                                      <p:tavLst>
                                        <p:tav tm="0">
                                          <p:val>
                                            <p:strVal val="#ppt_y-#ppt_h*1.125000"/>
                                          </p:val>
                                        </p:tav>
                                        <p:tav tm="100000">
                                          <p:val>
                                            <p:strVal val="#ppt_y"/>
                                          </p:val>
                                        </p:tav>
                                      </p:tavLst>
                                    </p:anim>
                                    <p:animEffect transition="in" filter="wipe(down)">
                                      <p:cBhvr>
                                        <p:cTn id="4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entagon 25"/>
          <p:cNvSpPr/>
          <p:nvPr/>
        </p:nvSpPr>
        <p:spPr>
          <a:xfrm flipH="1">
            <a:off x="7336148" y="2119885"/>
            <a:ext cx="4333069" cy="691283"/>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latin typeface="Noto Sans S Chinese DemiLight" panose="020B0400000000000000" pitchFamily="34" charset="-122"/>
              <a:ea typeface="Noto Sans S Chinese DemiLight" panose="020B0400000000000000" pitchFamily="34" charset="-122"/>
              <a:cs typeface="+mn-ea"/>
              <a:sym typeface="+mn-lt"/>
            </a:endParaRPr>
          </a:p>
        </p:txBody>
      </p:sp>
      <p:sp>
        <p:nvSpPr>
          <p:cNvPr id="94" name="TextBox 26"/>
          <p:cNvSpPr txBox="1"/>
          <p:nvPr/>
        </p:nvSpPr>
        <p:spPr>
          <a:xfrm flipH="1">
            <a:off x="7828163" y="2265476"/>
            <a:ext cx="1716102" cy="400101"/>
          </a:xfrm>
          <a:prstGeom prst="rect">
            <a:avLst/>
          </a:prstGeom>
        </p:spPr>
        <p:txBody>
          <a:bodyPr wrap="square" lIns="91431" tIns="45716" rIns="91431" bIns="45716">
            <a:spAutoFit/>
          </a:bodyPr>
          <a:lstStyle>
            <a:defPPr>
              <a:defRPr lang="zh-CN"/>
            </a:defPPr>
            <a:lvl1pP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2000" dirty="0">
                <a:solidFill>
                  <a:schemeClr val="bg1">
                    <a:lumMod val="95000"/>
                  </a:schemeClr>
                </a:solidFill>
                <a:latin typeface="Noto Sans S Chinese DemiLight" panose="020B0400000000000000" pitchFamily="34" charset="-122"/>
                <a:ea typeface="Noto Sans S Chinese DemiLight" panose="020B0400000000000000" pitchFamily="34" charset="-122"/>
                <a:cs typeface="+mn-ea"/>
                <a:sym typeface="+mn-lt"/>
              </a:rPr>
              <a:t>输入关键字</a:t>
            </a:r>
            <a:endParaRPr lang="en-US" sz="2000" dirty="0">
              <a:solidFill>
                <a:schemeClr val="bg1">
                  <a:lumMod val="9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91" name="Pentagon 28"/>
          <p:cNvSpPr/>
          <p:nvPr/>
        </p:nvSpPr>
        <p:spPr>
          <a:xfrm flipH="1">
            <a:off x="8008349" y="2964788"/>
            <a:ext cx="3641785" cy="6912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latin typeface="Noto Sans S Chinese DemiLight" panose="020B0400000000000000" pitchFamily="34" charset="-122"/>
              <a:ea typeface="Noto Sans S Chinese DemiLight" panose="020B0400000000000000" pitchFamily="34" charset="-122"/>
              <a:cs typeface="+mn-ea"/>
              <a:sym typeface="+mn-lt"/>
            </a:endParaRPr>
          </a:p>
        </p:txBody>
      </p:sp>
      <p:sp>
        <p:nvSpPr>
          <p:cNvPr id="92" name="TextBox 29"/>
          <p:cNvSpPr txBox="1"/>
          <p:nvPr/>
        </p:nvSpPr>
        <p:spPr>
          <a:xfrm flipH="1">
            <a:off x="8586945" y="3110380"/>
            <a:ext cx="1780201"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dirty="0">
                <a:latin typeface="Noto Sans S Chinese DemiLight" panose="020B0400000000000000" pitchFamily="34" charset="-122"/>
                <a:ea typeface="Noto Sans S Chinese DemiLight" panose="020B0400000000000000" pitchFamily="34" charset="-122"/>
                <a:cs typeface="+mn-ea"/>
                <a:sym typeface="+mn-lt"/>
              </a:rPr>
              <a:t>输入关键字</a:t>
            </a:r>
            <a:endParaRPr lang="en-US" altLang="zh-CN" dirty="0">
              <a:latin typeface="Noto Sans S Chinese DemiLight" panose="020B0400000000000000" pitchFamily="34" charset="-122"/>
              <a:ea typeface="Noto Sans S Chinese DemiLight" panose="020B0400000000000000" pitchFamily="34" charset="-122"/>
              <a:cs typeface="+mn-ea"/>
              <a:sym typeface="+mn-lt"/>
            </a:endParaRPr>
          </a:p>
        </p:txBody>
      </p:sp>
      <p:sp>
        <p:nvSpPr>
          <p:cNvPr id="89" name="Pentagon 31"/>
          <p:cNvSpPr/>
          <p:nvPr/>
        </p:nvSpPr>
        <p:spPr>
          <a:xfrm flipH="1">
            <a:off x="8718715" y="3809690"/>
            <a:ext cx="2950501" cy="69128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latin typeface="Noto Sans S Chinese DemiLight" panose="020B0400000000000000" pitchFamily="34" charset="-122"/>
              <a:ea typeface="Noto Sans S Chinese DemiLight" panose="020B0400000000000000" pitchFamily="34" charset="-122"/>
              <a:cs typeface="+mn-ea"/>
              <a:sym typeface="+mn-lt"/>
            </a:endParaRPr>
          </a:p>
        </p:txBody>
      </p:sp>
      <p:sp>
        <p:nvSpPr>
          <p:cNvPr id="90" name="TextBox 32"/>
          <p:cNvSpPr txBox="1"/>
          <p:nvPr/>
        </p:nvSpPr>
        <p:spPr>
          <a:xfrm flipH="1">
            <a:off x="9208474" y="3955282"/>
            <a:ext cx="1679435"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dirty="0">
                <a:latin typeface="Noto Sans S Chinese DemiLight" panose="020B0400000000000000" pitchFamily="34" charset="-122"/>
                <a:ea typeface="Noto Sans S Chinese DemiLight" panose="020B0400000000000000" pitchFamily="34" charset="-122"/>
                <a:cs typeface="+mn-ea"/>
                <a:sym typeface="+mn-lt"/>
              </a:rPr>
              <a:t>输入关键字</a:t>
            </a:r>
            <a:endParaRPr lang="en-US" altLang="zh-CN" dirty="0">
              <a:latin typeface="Noto Sans S Chinese DemiLight" panose="020B0400000000000000" pitchFamily="34" charset="-122"/>
              <a:ea typeface="Noto Sans S Chinese DemiLight" panose="020B0400000000000000" pitchFamily="34" charset="-122"/>
              <a:cs typeface="+mn-ea"/>
              <a:sym typeface="+mn-lt"/>
            </a:endParaRPr>
          </a:p>
        </p:txBody>
      </p:sp>
      <p:sp>
        <p:nvSpPr>
          <p:cNvPr id="87" name="Pentagon 34"/>
          <p:cNvSpPr/>
          <p:nvPr/>
        </p:nvSpPr>
        <p:spPr>
          <a:xfrm flipH="1">
            <a:off x="9544265" y="4654590"/>
            <a:ext cx="2105597" cy="6912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latin typeface="Noto Sans S Chinese DemiLight" panose="020B0400000000000000" pitchFamily="34" charset="-122"/>
              <a:ea typeface="Noto Sans S Chinese DemiLight" panose="020B0400000000000000" pitchFamily="34" charset="-122"/>
              <a:cs typeface="+mn-ea"/>
              <a:sym typeface="+mn-lt"/>
            </a:endParaRPr>
          </a:p>
        </p:txBody>
      </p:sp>
      <p:sp>
        <p:nvSpPr>
          <p:cNvPr id="88" name="TextBox 35"/>
          <p:cNvSpPr txBox="1"/>
          <p:nvPr/>
        </p:nvSpPr>
        <p:spPr>
          <a:xfrm flipH="1">
            <a:off x="10030080" y="4800182"/>
            <a:ext cx="1619782" cy="400101"/>
          </a:xfrm>
          <a:prstGeom prst="rect">
            <a:avLst/>
          </a:prstGeom>
        </p:spPr>
        <p:txBody>
          <a:bodyPr wrap="square" lIns="91431" tIns="45716" rIns="91431" bIns="45716">
            <a:spAutoFit/>
          </a:bodyPr>
          <a:lstStyle>
            <a:defPPr>
              <a:defRPr lang="zh-CN"/>
            </a:defPPr>
            <a:lvl1pPr>
              <a:defRPr sz="2000" b="1">
                <a:solidFill>
                  <a:schemeClr val="bg1">
                    <a:lumMod val="95000"/>
                  </a:schemeClr>
                </a:solidFill>
                <a:latin typeface="微软雅黑" panose="020B0503020204020204" pitchFamily="34" charset="-122"/>
                <a:ea typeface="微软雅黑" panose="020B0503020204020204" pitchFamily="34" charset="-122"/>
              </a:defRPr>
            </a:lvl1pPr>
          </a:lstStyle>
          <a:p>
            <a:r>
              <a:rPr lang="zh-CN" altLang="en-US" dirty="0">
                <a:latin typeface="Noto Sans S Chinese DemiLight" panose="020B0400000000000000" pitchFamily="34" charset="-122"/>
                <a:ea typeface="Noto Sans S Chinese DemiLight" panose="020B0400000000000000" pitchFamily="34" charset="-122"/>
                <a:cs typeface="+mn-ea"/>
                <a:sym typeface="+mn-lt"/>
              </a:rPr>
              <a:t>输入关键字</a:t>
            </a:r>
            <a:endParaRPr lang="en-US" altLang="zh-CN" dirty="0">
              <a:latin typeface="Noto Sans S Chinese DemiLight" panose="020B0400000000000000" pitchFamily="34" charset="-122"/>
              <a:ea typeface="Noto Sans S Chinese DemiLight" panose="020B0400000000000000" pitchFamily="34" charset="-122"/>
              <a:cs typeface="+mn-ea"/>
              <a:sym typeface="+mn-lt"/>
            </a:endParaRPr>
          </a:p>
        </p:txBody>
      </p:sp>
      <p:graphicFrame>
        <p:nvGraphicFramePr>
          <p:cNvPr id="96" name="Chart 37"/>
          <p:cNvGraphicFramePr/>
          <p:nvPr/>
        </p:nvGraphicFramePr>
        <p:xfrm>
          <a:off x="500008" y="4020021"/>
          <a:ext cx="7440617" cy="2125415"/>
        </p:xfrm>
        <a:graphic>
          <a:graphicData uri="http://schemas.openxmlformats.org/drawingml/2006/chart">
            <c:chart xmlns:c="http://schemas.openxmlformats.org/drawingml/2006/chart" xmlns:r="http://schemas.openxmlformats.org/officeDocument/2006/relationships" r:id="rId1"/>
          </a:graphicData>
        </a:graphic>
      </p:graphicFrame>
      <p:sp>
        <p:nvSpPr>
          <p:cNvPr id="17" name="išľíďè"/>
          <p:cNvSpPr/>
          <p:nvPr/>
        </p:nvSpPr>
        <p:spPr bwMode="auto">
          <a:xfrm>
            <a:off x="739851" y="2063885"/>
            <a:ext cx="4752524" cy="526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65">
              <a:lnSpc>
                <a:spcPct val="120000"/>
              </a:lnSpc>
              <a:spcBef>
                <a:spcPct val="0"/>
              </a:spcBef>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endPar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endParaRPr>
          </a:p>
          <a:p>
            <a:pPr defTabSz="913765">
              <a:lnSpc>
                <a:spcPct val="120000"/>
              </a:lnSpc>
              <a:spcBef>
                <a:spcPct val="0"/>
              </a:spcBef>
              <a:defRPr/>
            </a:pPr>
            <a:endPar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endParaRPr>
          </a:p>
          <a:p>
            <a:pPr marL="0" marR="0" lvl="0" indent="0" algn="l" defTabSz="913765" rtl="0" eaLnBrk="1" fontAlgn="auto" latinLnBrk="0" hangingPunct="1">
              <a:lnSpc>
                <a:spcPct val="120000"/>
              </a:lnSpc>
              <a:spcBef>
                <a:spcPct val="0"/>
              </a:spcBef>
              <a:spcAft>
                <a:spcPts val="0"/>
              </a:spcAft>
              <a:buClrTx/>
              <a:buSzTx/>
              <a:buFontTx/>
              <a:buNone/>
              <a:defRPr/>
            </a:pP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18" name="iSlíďè"/>
          <p:cNvSpPr txBox="1"/>
          <p:nvPr/>
        </p:nvSpPr>
        <p:spPr bwMode="auto">
          <a:xfrm>
            <a:off x="794440" y="1673101"/>
            <a:ext cx="4725229" cy="33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Autofit/>
          </a:bodyPr>
          <a:lstStyle/>
          <a:p>
            <a:pPr marL="0" marR="0" lvl="0" indent="0" algn="l" defTabSz="913765" rtl="0" eaLnBrk="1" fontAlgn="auto" latinLnBrk="0" hangingPunct="1">
              <a:spcBef>
                <a:spcPct val="0"/>
              </a:spcBef>
              <a:spcAft>
                <a:spcPts val="0"/>
              </a:spcAft>
              <a:buClrTx/>
              <a:buSzTx/>
              <a:buFontTx/>
              <a:buNone/>
              <a:defRPr/>
            </a:pPr>
            <a:r>
              <a:rPr kumimoji="0" lang="zh-CN" altLang="en-US" sz="20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标题文本预设</a:t>
            </a:r>
            <a:endParaRPr kumimoji="0" lang="zh-CN" altLang="en-US" sz="2000" b="1"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
        <p:nvSpPr>
          <p:cNvPr id="19" name="išľíďè"/>
          <p:cNvSpPr/>
          <p:nvPr/>
        </p:nvSpPr>
        <p:spPr bwMode="auto">
          <a:xfrm>
            <a:off x="739851" y="2811168"/>
            <a:ext cx="4752524" cy="526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65">
              <a:lnSpc>
                <a:spcPct val="120000"/>
              </a:lnSpc>
              <a:spcBef>
                <a:spcPct val="0"/>
              </a:spcBef>
              <a:defRPr/>
            </a:pP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输入替换内容</a:t>
            </a:r>
            <a:r>
              <a:rPr kumimoji="0" lang="en-US" altLang="zh-CN"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r>
              <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200" dirty="0">
                <a:solidFill>
                  <a:schemeClr val="bg2">
                    <a:lumMod val="10000"/>
                  </a:schemeClr>
                </a:solidFill>
                <a:latin typeface="Noto Sans S Chinese DemiLight" panose="020B0400000000000000" pitchFamily="34" charset="-122"/>
                <a:ea typeface="Noto Sans S Chinese DemiLight" panose="020B0400000000000000" pitchFamily="34" charset="-122"/>
              </a:rPr>
              <a:t>58pic.com</a:t>
            </a:r>
            <a:endPar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endParaRPr>
          </a:p>
          <a:p>
            <a:pPr defTabSz="913765">
              <a:lnSpc>
                <a:spcPct val="120000"/>
              </a:lnSpc>
              <a:spcBef>
                <a:spcPct val="0"/>
              </a:spcBef>
              <a:defRPr/>
            </a:pPr>
            <a:endParaRPr lang="zh-CN" altLang="en-US" sz="1200" dirty="0">
              <a:solidFill>
                <a:schemeClr val="bg2">
                  <a:lumMod val="10000"/>
                </a:schemeClr>
              </a:solidFill>
              <a:latin typeface="Noto Sans S Chinese DemiLight" panose="020B0400000000000000" pitchFamily="34" charset="-122"/>
              <a:ea typeface="Noto Sans S Chinese DemiLight" panose="020B0400000000000000" pitchFamily="34" charset="-122"/>
            </a:endParaRPr>
          </a:p>
          <a:p>
            <a:pPr marL="0" marR="0" lvl="0" indent="0" algn="l" defTabSz="913765" rtl="0" eaLnBrk="1" fontAlgn="auto" latinLnBrk="0" hangingPunct="1">
              <a:lnSpc>
                <a:spcPct val="120000"/>
              </a:lnSpc>
              <a:spcBef>
                <a:spcPct val="0"/>
              </a:spcBef>
              <a:spcAft>
                <a:spcPts val="0"/>
              </a:spcAft>
              <a:buClrTx/>
              <a:buSzTx/>
              <a:buFontTx/>
              <a:buNone/>
              <a:defRPr/>
            </a:pPr>
            <a:endParaRPr kumimoji="0" lang="zh-CN" altLang="en-US" sz="1200" b="0" i="0" u="none" strike="noStrike" kern="1200" cap="none" spc="0" normalizeH="0" baseline="0" noProof="0" dirty="0">
              <a:ln>
                <a:noFill/>
              </a:ln>
              <a:solidFill>
                <a:schemeClr val="bg2">
                  <a:lumMod val="10000"/>
                </a:schemeClr>
              </a:solidFill>
              <a:effectLst/>
              <a:uLnTx/>
              <a:uFillTx/>
              <a:latin typeface="Noto Sans S Chinese DemiLight" panose="020B0400000000000000" pitchFamily="34" charset="-122"/>
              <a:ea typeface="Noto Sans S Chinese DemiLight" panose="020B04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96">
                                            <p:graphicEl>
                                              <a:chart seriesIdx="-3" categoryIdx="-3" bldStep="gridLegend"/>
                                            </p:graphicEl>
                                          </p:spTgt>
                                        </p:tgtEl>
                                        <p:attrNameLst>
                                          <p:attrName>style.visibility</p:attrName>
                                        </p:attrNameLst>
                                      </p:cBhvr>
                                      <p:to>
                                        <p:strVal val="visible"/>
                                      </p:to>
                                    </p:set>
                                    <p:animEffect transition="in" filter="slide(fromLeft)">
                                      <p:cBhvr>
                                        <p:cTn id="7" dur="500"/>
                                        <p:tgtEl>
                                          <p:spTgt spid="96">
                                            <p:graphicEl>
                                              <a:chart seriesIdx="-3" categoryIdx="-3" bldStep="gridLegend"/>
                                            </p:graphicEl>
                                          </p:spTgt>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96">
                                            <p:graphicEl>
                                              <a:chart seriesIdx="0" categoryIdx="-4" bldStep="series"/>
                                            </p:graphicEl>
                                          </p:spTgt>
                                        </p:tgtEl>
                                        <p:attrNameLst>
                                          <p:attrName>style.visibility</p:attrName>
                                        </p:attrNameLst>
                                      </p:cBhvr>
                                      <p:to>
                                        <p:strVal val="visible"/>
                                      </p:to>
                                    </p:set>
                                    <p:animEffect transition="in" filter="slide(fromLeft)">
                                      <p:cBhvr>
                                        <p:cTn id="11" dur="500"/>
                                        <p:tgtEl>
                                          <p:spTgt spid="96">
                                            <p:graphicEl>
                                              <a:chart seriesIdx="0" categoryIdx="-4" bldStep="series"/>
                                            </p:graphicEl>
                                          </p:spTgt>
                                        </p:tgtEl>
                                      </p:cBhvr>
                                    </p:animEffect>
                                  </p:childTnLst>
                                </p:cTn>
                              </p:par>
                            </p:childTnLst>
                          </p:cTn>
                        </p:par>
                        <p:par>
                          <p:cTn id="12" fill="hold">
                            <p:stCondLst>
                              <p:cond delay="1000"/>
                            </p:stCondLst>
                            <p:childTnLst>
                              <p:par>
                                <p:cTn id="13" presetID="12" presetClass="entr" presetSubtype="8" fill="hold" grpId="0" nodeType="afterEffect">
                                  <p:stCondLst>
                                    <p:cond delay="0"/>
                                  </p:stCondLst>
                                  <p:childTnLst>
                                    <p:set>
                                      <p:cBhvr>
                                        <p:cTn id="14" dur="1" fill="hold">
                                          <p:stCondLst>
                                            <p:cond delay="0"/>
                                          </p:stCondLst>
                                        </p:cTn>
                                        <p:tgtEl>
                                          <p:spTgt spid="96">
                                            <p:graphicEl>
                                              <a:chart seriesIdx="1" categoryIdx="-4" bldStep="series"/>
                                            </p:graphicEl>
                                          </p:spTgt>
                                        </p:tgtEl>
                                        <p:attrNameLst>
                                          <p:attrName>style.visibility</p:attrName>
                                        </p:attrNameLst>
                                      </p:cBhvr>
                                      <p:to>
                                        <p:strVal val="visible"/>
                                      </p:to>
                                    </p:set>
                                    <p:animEffect transition="in" filter="slide(fromLeft)">
                                      <p:cBhvr>
                                        <p:cTn id="15" dur="500"/>
                                        <p:tgtEl>
                                          <p:spTgt spid="96">
                                            <p:graphicEl>
                                              <a:chart seriesIdx="1" categoryIdx="-4" bldStep="series"/>
                                            </p:graphicEl>
                                          </p:spTgt>
                                        </p:tgtEl>
                                      </p:cBhvr>
                                    </p:animEffect>
                                  </p:childTnLst>
                                </p:cTn>
                              </p:par>
                            </p:childTnLst>
                          </p:cTn>
                        </p:par>
                        <p:par>
                          <p:cTn id="16" fill="hold">
                            <p:stCondLst>
                              <p:cond delay="1500"/>
                            </p:stCondLst>
                            <p:childTnLst>
                              <p:par>
                                <p:cTn id="17" presetID="12" presetClass="entr" presetSubtype="8" fill="hold" grpId="0" nodeType="afterEffect">
                                  <p:stCondLst>
                                    <p:cond delay="0"/>
                                  </p:stCondLst>
                                  <p:childTnLst>
                                    <p:set>
                                      <p:cBhvr>
                                        <p:cTn id="18" dur="1" fill="hold">
                                          <p:stCondLst>
                                            <p:cond delay="0"/>
                                          </p:stCondLst>
                                        </p:cTn>
                                        <p:tgtEl>
                                          <p:spTgt spid="96">
                                            <p:graphicEl>
                                              <a:chart seriesIdx="2" categoryIdx="-4" bldStep="series"/>
                                            </p:graphicEl>
                                          </p:spTgt>
                                        </p:tgtEl>
                                        <p:attrNameLst>
                                          <p:attrName>style.visibility</p:attrName>
                                        </p:attrNameLst>
                                      </p:cBhvr>
                                      <p:to>
                                        <p:strVal val="visible"/>
                                      </p:to>
                                    </p:set>
                                    <p:animEffect transition="in" filter="slide(fromLeft)">
                                      <p:cBhvr>
                                        <p:cTn id="19" dur="500"/>
                                        <p:tgtEl>
                                          <p:spTgt spid="96">
                                            <p:graphicEl>
                                              <a:chart seriesIdx="2" categoryIdx="-4" bldStep="series"/>
                                            </p:graphicEl>
                                          </p:spTgt>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96">
                                            <p:graphicEl>
                                              <a:chart seriesIdx="3" categoryIdx="-4" bldStep="series"/>
                                            </p:graphicEl>
                                          </p:spTgt>
                                        </p:tgtEl>
                                        <p:attrNameLst>
                                          <p:attrName>style.visibility</p:attrName>
                                        </p:attrNameLst>
                                      </p:cBhvr>
                                      <p:to>
                                        <p:strVal val="visible"/>
                                      </p:to>
                                    </p:set>
                                    <p:animEffect transition="in" filter="slide(fromLeft)">
                                      <p:cBhvr>
                                        <p:cTn id="23" dur="500"/>
                                        <p:tgtEl>
                                          <p:spTgt spid="96">
                                            <p:graphicEl>
                                              <a:chart seriesIdx="3" categoryIdx="-4" bldStep="series"/>
                                            </p:graphicEl>
                                          </p:spTgt>
                                        </p:tgtEl>
                                      </p:cBhvr>
                                    </p:animEffect>
                                  </p:childTnLst>
                                </p:cTn>
                              </p:par>
                            </p:childTnLst>
                          </p:cTn>
                        </p:par>
                        <p:par>
                          <p:cTn id="24" fill="hold">
                            <p:stCondLst>
                              <p:cond delay="2500"/>
                            </p:stCondLst>
                            <p:childTnLst>
                              <p:par>
                                <p:cTn id="25" presetID="2" presetClass="entr" presetSubtype="2" fill="hold" grpId="0" nodeType="afterEffect">
                                  <p:stCondLst>
                                    <p:cond delay="0"/>
                                  </p:stCondLst>
                                  <p:childTnLst>
                                    <p:set>
                                      <p:cBhvr>
                                        <p:cTn id="26" dur="1" fill="hold">
                                          <p:stCondLst>
                                            <p:cond delay="0"/>
                                          </p:stCondLst>
                                        </p:cTn>
                                        <p:tgtEl>
                                          <p:spTgt spid="93"/>
                                        </p:tgtEl>
                                        <p:attrNameLst>
                                          <p:attrName>style.visibility</p:attrName>
                                        </p:attrNameLst>
                                      </p:cBhvr>
                                      <p:to>
                                        <p:strVal val="visible"/>
                                      </p:to>
                                    </p:set>
                                    <p:anim calcmode="lin" valueType="num">
                                      <p:cBhvr additive="base">
                                        <p:cTn id="27" dur="500" fill="hold"/>
                                        <p:tgtEl>
                                          <p:spTgt spid="93"/>
                                        </p:tgtEl>
                                        <p:attrNameLst>
                                          <p:attrName>ppt_x</p:attrName>
                                        </p:attrNameLst>
                                      </p:cBhvr>
                                      <p:tavLst>
                                        <p:tav tm="0">
                                          <p:val>
                                            <p:strVal val="1+#ppt_w/2"/>
                                          </p:val>
                                        </p:tav>
                                        <p:tav tm="100000">
                                          <p:val>
                                            <p:strVal val="#ppt_x"/>
                                          </p:val>
                                        </p:tav>
                                      </p:tavLst>
                                    </p:anim>
                                    <p:anim calcmode="lin" valueType="num">
                                      <p:cBhvr additive="base">
                                        <p:cTn id="28" dur="500" fill="hold"/>
                                        <p:tgtEl>
                                          <p:spTgt spid="93"/>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cBhvr additive="base">
                                        <p:cTn id="31" dur="500" fill="hold"/>
                                        <p:tgtEl>
                                          <p:spTgt spid="94"/>
                                        </p:tgtEl>
                                        <p:attrNameLst>
                                          <p:attrName>ppt_x</p:attrName>
                                        </p:attrNameLst>
                                      </p:cBhvr>
                                      <p:tavLst>
                                        <p:tav tm="0">
                                          <p:val>
                                            <p:strVal val="1+#ppt_w/2"/>
                                          </p:val>
                                        </p:tav>
                                        <p:tav tm="100000">
                                          <p:val>
                                            <p:strVal val="#ppt_x"/>
                                          </p:val>
                                        </p:tav>
                                      </p:tavLst>
                                    </p:anim>
                                    <p:anim calcmode="lin" valueType="num">
                                      <p:cBhvr additive="base">
                                        <p:cTn id="32" dur="500" fill="hold"/>
                                        <p:tgtEl>
                                          <p:spTgt spid="94"/>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91"/>
                                        </p:tgtEl>
                                        <p:attrNameLst>
                                          <p:attrName>style.visibility</p:attrName>
                                        </p:attrNameLst>
                                      </p:cBhvr>
                                      <p:to>
                                        <p:strVal val="visible"/>
                                      </p:to>
                                    </p:set>
                                    <p:anim calcmode="lin" valueType="num">
                                      <p:cBhvr additive="base">
                                        <p:cTn id="35" dur="500" fill="hold"/>
                                        <p:tgtEl>
                                          <p:spTgt spid="91"/>
                                        </p:tgtEl>
                                        <p:attrNameLst>
                                          <p:attrName>ppt_x</p:attrName>
                                        </p:attrNameLst>
                                      </p:cBhvr>
                                      <p:tavLst>
                                        <p:tav tm="0">
                                          <p:val>
                                            <p:strVal val="1+#ppt_w/2"/>
                                          </p:val>
                                        </p:tav>
                                        <p:tav tm="100000">
                                          <p:val>
                                            <p:strVal val="#ppt_x"/>
                                          </p:val>
                                        </p:tav>
                                      </p:tavLst>
                                    </p:anim>
                                    <p:anim calcmode="lin" valueType="num">
                                      <p:cBhvr additive="base">
                                        <p:cTn id="36" dur="500" fill="hold"/>
                                        <p:tgtEl>
                                          <p:spTgt spid="9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2"/>
                                        </p:tgtEl>
                                        <p:attrNameLst>
                                          <p:attrName>style.visibility</p:attrName>
                                        </p:attrNameLst>
                                      </p:cBhvr>
                                      <p:to>
                                        <p:strVal val="visible"/>
                                      </p:to>
                                    </p:set>
                                    <p:anim calcmode="lin" valueType="num">
                                      <p:cBhvr additive="base">
                                        <p:cTn id="39" dur="500" fill="hold"/>
                                        <p:tgtEl>
                                          <p:spTgt spid="92"/>
                                        </p:tgtEl>
                                        <p:attrNameLst>
                                          <p:attrName>ppt_x</p:attrName>
                                        </p:attrNameLst>
                                      </p:cBhvr>
                                      <p:tavLst>
                                        <p:tav tm="0">
                                          <p:val>
                                            <p:strVal val="1+#ppt_w/2"/>
                                          </p:val>
                                        </p:tav>
                                        <p:tav tm="100000">
                                          <p:val>
                                            <p:strVal val="#ppt_x"/>
                                          </p:val>
                                        </p:tav>
                                      </p:tavLst>
                                    </p:anim>
                                    <p:anim calcmode="lin" valueType="num">
                                      <p:cBhvr additive="base">
                                        <p:cTn id="40" dur="500" fill="hold"/>
                                        <p:tgtEl>
                                          <p:spTgt spid="92"/>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89"/>
                                        </p:tgtEl>
                                        <p:attrNameLst>
                                          <p:attrName>style.visibility</p:attrName>
                                        </p:attrNameLst>
                                      </p:cBhvr>
                                      <p:to>
                                        <p:strVal val="visible"/>
                                      </p:to>
                                    </p:set>
                                    <p:anim calcmode="lin" valueType="num">
                                      <p:cBhvr additive="base">
                                        <p:cTn id="43" dur="500" fill="hold"/>
                                        <p:tgtEl>
                                          <p:spTgt spid="89"/>
                                        </p:tgtEl>
                                        <p:attrNameLst>
                                          <p:attrName>ppt_x</p:attrName>
                                        </p:attrNameLst>
                                      </p:cBhvr>
                                      <p:tavLst>
                                        <p:tav tm="0">
                                          <p:val>
                                            <p:strVal val="1+#ppt_w/2"/>
                                          </p:val>
                                        </p:tav>
                                        <p:tav tm="100000">
                                          <p:val>
                                            <p:strVal val="#ppt_x"/>
                                          </p:val>
                                        </p:tav>
                                      </p:tavLst>
                                    </p:anim>
                                    <p:anim calcmode="lin" valueType="num">
                                      <p:cBhvr additive="base">
                                        <p:cTn id="44" dur="500" fill="hold"/>
                                        <p:tgtEl>
                                          <p:spTgt spid="8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0"/>
                                        </p:tgtEl>
                                        <p:attrNameLst>
                                          <p:attrName>style.visibility</p:attrName>
                                        </p:attrNameLst>
                                      </p:cBhvr>
                                      <p:to>
                                        <p:strVal val="visible"/>
                                      </p:to>
                                    </p:set>
                                    <p:anim calcmode="lin" valueType="num">
                                      <p:cBhvr additive="base">
                                        <p:cTn id="47" dur="500" fill="hold"/>
                                        <p:tgtEl>
                                          <p:spTgt spid="90"/>
                                        </p:tgtEl>
                                        <p:attrNameLst>
                                          <p:attrName>ppt_x</p:attrName>
                                        </p:attrNameLst>
                                      </p:cBhvr>
                                      <p:tavLst>
                                        <p:tav tm="0">
                                          <p:val>
                                            <p:strVal val="1+#ppt_w/2"/>
                                          </p:val>
                                        </p:tav>
                                        <p:tav tm="100000">
                                          <p:val>
                                            <p:strVal val="#ppt_x"/>
                                          </p:val>
                                        </p:tav>
                                      </p:tavLst>
                                    </p:anim>
                                    <p:anim calcmode="lin" valueType="num">
                                      <p:cBhvr additive="base">
                                        <p:cTn id="48" dur="500" fill="hold"/>
                                        <p:tgtEl>
                                          <p:spTgt spid="90"/>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87"/>
                                        </p:tgtEl>
                                        <p:attrNameLst>
                                          <p:attrName>style.visibility</p:attrName>
                                        </p:attrNameLst>
                                      </p:cBhvr>
                                      <p:to>
                                        <p:strVal val="visible"/>
                                      </p:to>
                                    </p:set>
                                    <p:anim calcmode="lin" valueType="num">
                                      <p:cBhvr additive="base">
                                        <p:cTn id="51" dur="500" fill="hold"/>
                                        <p:tgtEl>
                                          <p:spTgt spid="87"/>
                                        </p:tgtEl>
                                        <p:attrNameLst>
                                          <p:attrName>ppt_x</p:attrName>
                                        </p:attrNameLst>
                                      </p:cBhvr>
                                      <p:tavLst>
                                        <p:tav tm="0">
                                          <p:val>
                                            <p:strVal val="1+#ppt_w/2"/>
                                          </p:val>
                                        </p:tav>
                                        <p:tav tm="100000">
                                          <p:val>
                                            <p:strVal val="#ppt_x"/>
                                          </p:val>
                                        </p:tav>
                                      </p:tavLst>
                                    </p:anim>
                                    <p:anim calcmode="lin" valueType="num">
                                      <p:cBhvr additive="base">
                                        <p:cTn id="52" dur="500" fill="hold"/>
                                        <p:tgtEl>
                                          <p:spTgt spid="8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88"/>
                                        </p:tgtEl>
                                        <p:attrNameLst>
                                          <p:attrName>style.visibility</p:attrName>
                                        </p:attrNameLst>
                                      </p:cBhvr>
                                      <p:to>
                                        <p:strVal val="visible"/>
                                      </p:to>
                                    </p:set>
                                    <p:anim calcmode="lin" valueType="num">
                                      <p:cBhvr additive="base">
                                        <p:cTn id="55" dur="500" fill="hold"/>
                                        <p:tgtEl>
                                          <p:spTgt spid="88"/>
                                        </p:tgtEl>
                                        <p:attrNameLst>
                                          <p:attrName>ppt_x</p:attrName>
                                        </p:attrNameLst>
                                      </p:cBhvr>
                                      <p:tavLst>
                                        <p:tav tm="0">
                                          <p:val>
                                            <p:strVal val="1+#ppt_w/2"/>
                                          </p:val>
                                        </p:tav>
                                        <p:tav tm="100000">
                                          <p:val>
                                            <p:strVal val="#ppt_x"/>
                                          </p:val>
                                        </p:tav>
                                      </p:tavLst>
                                    </p:anim>
                                    <p:anim calcmode="lin" valueType="num">
                                      <p:cBhvr additive="base">
                                        <p:cTn id="56" dur="500" fill="hold"/>
                                        <p:tgtEl>
                                          <p:spTgt spid="88"/>
                                        </p:tgtEl>
                                        <p:attrNameLst>
                                          <p:attrName>ppt_y</p:attrName>
                                        </p:attrNameLst>
                                      </p:cBhvr>
                                      <p:tavLst>
                                        <p:tav tm="0">
                                          <p:val>
                                            <p:strVal val="#ppt_y"/>
                                          </p:val>
                                        </p:tav>
                                        <p:tav tm="100000">
                                          <p:val>
                                            <p:strVal val="#ppt_y"/>
                                          </p:val>
                                        </p:tav>
                                      </p:tavLst>
                                    </p:anim>
                                  </p:childTnLst>
                                </p:cTn>
                              </p:par>
                            </p:childTnLst>
                          </p:cTn>
                        </p:par>
                        <p:par>
                          <p:cTn id="57" fill="hold">
                            <p:stCondLst>
                              <p:cond delay="3000"/>
                            </p:stCondLst>
                            <p:childTnLst>
                              <p:par>
                                <p:cTn id="58" presetID="26" presetClass="emph" presetSubtype="0" fill="hold" grpId="1" nodeType="afterEffect">
                                  <p:stCondLst>
                                    <p:cond delay="0"/>
                                  </p:stCondLst>
                                  <p:childTnLst>
                                    <p:animEffect transition="out" filter="fade">
                                      <p:cBhvr>
                                        <p:cTn id="59" dur="500" tmFilter="0, 0; .2, .5; .8, .5; 1, 0"/>
                                        <p:tgtEl>
                                          <p:spTgt spid="93"/>
                                        </p:tgtEl>
                                      </p:cBhvr>
                                    </p:animEffect>
                                    <p:animScale>
                                      <p:cBhvr>
                                        <p:cTn id="60" dur="250" autoRev="1" fill="hold"/>
                                        <p:tgtEl>
                                          <p:spTgt spid="93"/>
                                        </p:tgtEl>
                                      </p:cBhvr>
                                      <p:by x="105000" y="105000"/>
                                    </p:animScale>
                                  </p:childTnLst>
                                </p:cTn>
                              </p:par>
                              <p:par>
                                <p:cTn id="61" presetID="26" presetClass="emph" presetSubtype="0" fill="hold" grpId="1" nodeType="withEffect">
                                  <p:stCondLst>
                                    <p:cond delay="0"/>
                                  </p:stCondLst>
                                  <p:childTnLst>
                                    <p:animEffect transition="out" filter="fade">
                                      <p:cBhvr>
                                        <p:cTn id="62" dur="500" tmFilter="0, 0; .2, .5; .8, .5; 1, 0"/>
                                        <p:tgtEl>
                                          <p:spTgt spid="94"/>
                                        </p:tgtEl>
                                      </p:cBhvr>
                                    </p:animEffect>
                                    <p:animScale>
                                      <p:cBhvr>
                                        <p:cTn id="63" dur="250" autoRev="1" fill="hold"/>
                                        <p:tgtEl>
                                          <p:spTgt spid="94"/>
                                        </p:tgtEl>
                                      </p:cBhvr>
                                      <p:by x="105000" y="105000"/>
                                    </p:animScale>
                                  </p:childTnLst>
                                </p:cTn>
                              </p:par>
                              <p:par>
                                <p:cTn id="64" presetID="26" presetClass="emph" presetSubtype="0" fill="hold" grpId="1" nodeType="withEffect">
                                  <p:stCondLst>
                                    <p:cond delay="500"/>
                                  </p:stCondLst>
                                  <p:childTnLst>
                                    <p:animEffect transition="out" filter="fade">
                                      <p:cBhvr>
                                        <p:cTn id="65" dur="500" tmFilter="0, 0; .2, .5; .8, .5; 1, 0"/>
                                        <p:tgtEl>
                                          <p:spTgt spid="91"/>
                                        </p:tgtEl>
                                      </p:cBhvr>
                                    </p:animEffect>
                                    <p:animScale>
                                      <p:cBhvr>
                                        <p:cTn id="66" dur="250" autoRev="1" fill="hold"/>
                                        <p:tgtEl>
                                          <p:spTgt spid="91"/>
                                        </p:tgtEl>
                                      </p:cBhvr>
                                      <p:by x="105000" y="105000"/>
                                    </p:animScale>
                                  </p:childTnLst>
                                </p:cTn>
                              </p:par>
                              <p:par>
                                <p:cTn id="67" presetID="26" presetClass="emph" presetSubtype="0" fill="hold" grpId="1" nodeType="withEffect">
                                  <p:stCondLst>
                                    <p:cond delay="500"/>
                                  </p:stCondLst>
                                  <p:childTnLst>
                                    <p:animEffect transition="out" filter="fade">
                                      <p:cBhvr>
                                        <p:cTn id="68" dur="500" tmFilter="0, 0; .2, .5; .8, .5; 1, 0"/>
                                        <p:tgtEl>
                                          <p:spTgt spid="92"/>
                                        </p:tgtEl>
                                      </p:cBhvr>
                                    </p:animEffect>
                                    <p:animScale>
                                      <p:cBhvr>
                                        <p:cTn id="69" dur="250" autoRev="1" fill="hold"/>
                                        <p:tgtEl>
                                          <p:spTgt spid="92"/>
                                        </p:tgtEl>
                                      </p:cBhvr>
                                      <p:by x="105000" y="105000"/>
                                    </p:animScale>
                                  </p:childTnLst>
                                </p:cTn>
                              </p:par>
                              <p:par>
                                <p:cTn id="70" presetID="26" presetClass="emph" presetSubtype="0" fill="hold" grpId="1" nodeType="withEffect">
                                  <p:stCondLst>
                                    <p:cond delay="250"/>
                                  </p:stCondLst>
                                  <p:childTnLst>
                                    <p:animEffect transition="out" filter="fade">
                                      <p:cBhvr>
                                        <p:cTn id="71" dur="500" tmFilter="0, 0; .2, .5; .8, .5; 1, 0"/>
                                        <p:tgtEl>
                                          <p:spTgt spid="89"/>
                                        </p:tgtEl>
                                      </p:cBhvr>
                                    </p:animEffect>
                                    <p:animScale>
                                      <p:cBhvr>
                                        <p:cTn id="72" dur="250" autoRev="1" fill="hold"/>
                                        <p:tgtEl>
                                          <p:spTgt spid="89"/>
                                        </p:tgtEl>
                                      </p:cBhvr>
                                      <p:by x="105000" y="105000"/>
                                    </p:animScale>
                                  </p:childTnLst>
                                </p:cTn>
                              </p:par>
                              <p:par>
                                <p:cTn id="73" presetID="26" presetClass="emph" presetSubtype="0" fill="hold" grpId="1" nodeType="withEffect">
                                  <p:stCondLst>
                                    <p:cond delay="250"/>
                                  </p:stCondLst>
                                  <p:childTnLst>
                                    <p:animEffect transition="out" filter="fade">
                                      <p:cBhvr>
                                        <p:cTn id="74" dur="500" tmFilter="0, 0; .2, .5; .8, .5; 1, 0"/>
                                        <p:tgtEl>
                                          <p:spTgt spid="90"/>
                                        </p:tgtEl>
                                      </p:cBhvr>
                                    </p:animEffect>
                                    <p:animScale>
                                      <p:cBhvr>
                                        <p:cTn id="75" dur="250" autoRev="1" fill="hold"/>
                                        <p:tgtEl>
                                          <p:spTgt spid="90"/>
                                        </p:tgtEl>
                                      </p:cBhvr>
                                      <p:by x="105000" y="105000"/>
                                    </p:animScale>
                                  </p:childTnLst>
                                </p:cTn>
                              </p:par>
                              <p:par>
                                <p:cTn id="76" presetID="26" presetClass="emph" presetSubtype="0" fill="hold" grpId="1" nodeType="withEffect">
                                  <p:stCondLst>
                                    <p:cond delay="750"/>
                                  </p:stCondLst>
                                  <p:childTnLst>
                                    <p:animEffect transition="out" filter="fade">
                                      <p:cBhvr>
                                        <p:cTn id="77" dur="500" tmFilter="0, 0; .2, .5; .8, .5; 1, 0"/>
                                        <p:tgtEl>
                                          <p:spTgt spid="87"/>
                                        </p:tgtEl>
                                      </p:cBhvr>
                                    </p:animEffect>
                                    <p:animScale>
                                      <p:cBhvr>
                                        <p:cTn id="78" dur="250" autoRev="1" fill="hold"/>
                                        <p:tgtEl>
                                          <p:spTgt spid="87"/>
                                        </p:tgtEl>
                                      </p:cBhvr>
                                      <p:by x="105000" y="105000"/>
                                    </p:animScale>
                                  </p:childTnLst>
                                </p:cTn>
                              </p:par>
                              <p:par>
                                <p:cTn id="79" presetID="26" presetClass="emph" presetSubtype="0" fill="hold" grpId="1" nodeType="withEffect">
                                  <p:stCondLst>
                                    <p:cond delay="750"/>
                                  </p:stCondLst>
                                  <p:childTnLst>
                                    <p:animEffect transition="out" filter="fade">
                                      <p:cBhvr>
                                        <p:cTn id="80" dur="500" tmFilter="0, 0; .2, .5; .8, .5; 1, 0"/>
                                        <p:tgtEl>
                                          <p:spTgt spid="88"/>
                                        </p:tgtEl>
                                      </p:cBhvr>
                                    </p:animEffect>
                                    <p:animScale>
                                      <p:cBhvr>
                                        <p:cTn id="81" dur="250" autoRev="1" fill="hold"/>
                                        <p:tgtEl>
                                          <p:spTgt spid="8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3" grpId="1" animBg="1"/>
      <p:bldP spid="94" grpId="0"/>
      <p:bldP spid="94" grpId="1"/>
      <p:bldP spid="91" grpId="0" animBg="1"/>
      <p:bldP spid="91" grpId="1" animBg="1"/>
      <p:bldP spid="92" grpId="0"/>
      <p:bldP spid="92" grpId="1"/>
      <p:bldP spid="89" grpId="0" animBg="1"/>
      <p:bldP spid="89" grpId="1" animBg="1"/>
      <p:bldP spid="90" grpId="0"/>
      <p:bldP spid="90" grpId="1"/>
      <p:bldP spid="87" grpId="0" animBg="1"/>
      <p:bldP spid="87" grpId="1" animBg="1"/>
      <p:bldP spid="88" grpId="0"/>
      <p:bldP spid="88" grpId="1"/>
      <p:bldGraphic spid="96" grpId="0">
        <p:bldSub>
          <a:bldChart bld="series"/>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941409" y="2412533"/>
            <a:ext cx="4295825" cy="3378919"/>
            <a:chOff x="2895600" y="1897836"/>
            <a:chExt cx="3246120" cy="2553264"/>
          </a:xfrm>
        </p:grpSpPr>
        <p:sp>
          <p:nvSpPr>
            <p:cNvPr id="11" name="Oval 2"/>
            <p:cNvSpPr/>
            <p:nvPr/>
          </p:nvSpPr>
          <p:spPr>
            <a:xfrm>
              <a:off x="3322320" y="1932127"/>
              <a:ext cx="2427428" cy="2441359"/>
            </a:xfrm>
            <a:prstGeom prst="ellipse">
              <a:avLst/>
            </a:prstGeom>
            <a:noFill/>
            <a:ln w="53975" cmpd="dbl">
              <a:solidFill>
                <a:srgbClr val="7E5B73"/>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2" name="Oval 3"/>
            <p:cNvSpPr/>
            <p:nvPr/>
          </p:nvSpPr>
          <p:spPr>
            <a:xfrm>
              <a:off x="3246120" y="1897837"/>
              <a:ext cx="762000" cy="766373"/>
            </a:xfrm>
            <a:prstGeom prst="ellipse">
              <a:avLst/>
            </a:prstGeom>
            <a:solidFill>
              <a:schemeClr val="accent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3" name="Oval 4"/>
            <p:cNvSpPr/>
            <p:nvPr/>
          </p:nvSpPr>
          <p:spPr>
            <a:xfrm>
              <a:off x="2895600" y="2769620"/>
              <a:ext cx="762000" cy="766373"/>
            </a:xfrm>
            <a:prstGeom prst="ellipse">
              <a:avLst/>
            </a:prstGeom>
            <a:solidFill>
              <a:schemeClr val="accent1"/>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5" name="Oval 5"/>
            <p:cNvSpPr/>
            <p:nvPr/>
          </p:nvSpPr>
          <p:spPr>
            <a:xfrm>
              <a:off x="3246120" y="3684727"/>
              <a:ext cx="762000" cy="766373"/>
            </a:xfrm>
            <a:prstGeom prst="ellipse">
              <a:avLst/>
            </a:prstGeom>
            <a:solidFill>
              <a:schemeClr val="accent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6" name="Oval 6"/>
            <p:cNvSpPr/>
            <p:nvPr/>
          </p:nvSpPr>
          <p:spPr>
            <a:xfrm>
              <a:off x="5074920" y="1897836"/>
              <a:ext cx="762000" cy="766373"/>
            </a:xfrm>
            <a:prstGeom prst="ellipse">
              <a:avLst/>
            </a:prstGeom>
            <a:solidFill>
              <a:schemeClr val="accent1"/>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7" name="Oval 7"/>
            <p:cNvSpPr/>
            <p:nvPr/>
          </p:nvSpPr>
          <p:spPr>
            <a:xfrm>
              <a:off x="5379720" y="2769619"/>
              <a:ext cx="762000" cy="766373"/>
            </a:xfrm>
            <a:prstGeom prst="ellipse">
              <a:avLst/>
            </a:prstGeom>
            <a:solidFill>
              <a:schemeClr val="accent2"/>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8" name="Oval 8"/>
            <p:cNvSpPr/>
            <p:nvPr/>
          </p:nvSpPr>
          <p:spPr>
            <a:xfrm>
              <a:off x="5074920" y="3684726"/>
              <a:ext cx="762000" cy="766373"/>
            </a:xfrm>
            <a:prstGeom prst="ellipse">
              <a:avLst/>
            </a:prstGeom>
            <a:solidFill>
              <a:schemeClr val="accent1"/>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latin typeface="Noto Sans S Chinese DemiLight" panose="020B0400000000000000" pitchFamily="34" charset="-122"/>
                <a:ea typeface="Noto Sans S Chinese DemiLight" panose="020B0400000000000000" pitchFamily="34" charset="-122"/>
              </a:endParaRPr>
            </a:p>
          </p:txBody>
        </p:sp>
        <p:grpSp>
          <p:nvGrpSpPr>
            <p:cNvPr id="25" name="Group 25"/>
            <p:cNvGrpSpPr/>
            <p:nvPr/>
          </p:nvGrpSpPr>
          <p:grpSpPr>
            <a:xfrm>
              <a:off x="4168487" y="2695371"/>
              <a:ext cx="784513" cy="638379"/>
              <a:chOff x="1550139" y="1314466"/>
              <a:chExt cx="509139" cy="414300"/>
            </a:xfrm>
            <a:solidFill>
              <a:srgbClr val="45C1A4"/>
            </a:solidFill>
          </p:grpSpPr>
          <p:sp>
            <p:nvSpPr>
              <p:cNvPr id="49"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50"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solidFill>
                <a:srgbClr val="7E5B73"/>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51" name="Oval 7"/>
              <p:cNvSpPr>
                <a:spLocks noChangeArrowheads="1"/>
              </p:cNvSpPr>
              <p:nvPr/>
            </p:nvSpPr>
            <p:spPr bwMode="auto">
              <a:xfrm>
                <a:off x="1777255" y="1484179"/>
                <a:ext cx="52412" cy="54907"/>
              </a:xfrm>
              <a:prstGeom prst="ellipse">
                <a:avLst/>
              </a:prstGeom>
              <a:solidFill>
                <a:srgbClr val="7E5B73"/>
              </a:solid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grpSp>
        <p:grpSp>
          <p:nvGrpSpPr>
            <p:cNvPr id="26" name="Group 29"/>
            <p:cNvGrpSpPr/>
            <p:nvPr/>
          </p:nvGrpSpPr>
          <p:grpSpPr>
            <a:xfrm>
              <a:off x="3443331" y="2088900"/>
              <a:ext cx="420252" cy="356898"/>
              <a:chOff x="2950272" y="1314466"/>
              <a:chExt cx="496661" cy="421788"/>
            </a:xfrm>
            <a:solidFill>
              <a:schemeClr val="bg1"/>
            </a:solidFill>
          </p:grpSpPr>
          <p:sp>
            <p:nvSpPr>
              <p:cNvPr id="43" name="Freeform 12"/>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44" name="Rectangle 13"/>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45" name="Freeform 14"/>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46" name="Freeform 15"/>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47" name="Freeform 16"/>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48" name="Freeform 17"/>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grpSp>
        <p:grpSp>
          <p:nvGrpSpPr>
            <p:cNvPr id="27" name="Group 36"/>
            <p:cNvGrpSpPr/>
            <p:nvPr/>
          </p:nvGrpSpPr>
          <p:grpSpPr>
            <a:xfrm>
              <a:off x="3069121" y="2966230"/>
              <a:ext cx="395238" cy="388965"/>
              <a:chOff x="1587575" y="2265358"/>
              <a:chExt cx="314468" cy="309477"/>
            </a:xfrm>
            <a:solidFill>
              <a:schemeClr val="bg1"/>
            </a:solidFill>
          </p:grpSpPr>
          <p:sp>
            <p:nvSpPr>
              <p:cNvPr id="41"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42"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grpSp>
        <p:grpSp>
          <p:nvGrpSpPr>
            <p:cNvPr id="28" name="Group 39"/>
            <p:cNvGrpSpPr/>
            <p:nvPr/>
          </p:nvGrpSpPr>
          <p:grpSpPr>
            <a:xfrm>
              <a:off x="5598494" y="2928587"/>
              <a:ext cx="324452" cy="406813"/>
              <a:chOff x="5106627" y="2260366"/>
              <a:chExt cx="324452" cy="406813"/>
            </a:xfrm>
            <a:solidFill>
              <a:schemeClr val="bg1"/>
            </a:solidFill>
          </p:grpSpPr>
          <p:sp>
            <p:nvSpPr>
              <p:cNvPr id="37"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38"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39"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40"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grpSp>
        <p:sp>
          <p:nvSpPr>
            <p:cNvPr id="29" name="Freeform 103"/>
            <p:cNvSpPr>
              <a:spLocks noEditPoints="1"/>
            </p:cNvSpPr>
            <p:nvPr/>
          </p:nvSpPr>
          <p:spPr bwMode="auto">
            <a:xfrm>
              <a:off x="3409312" y="3881976"/>
              <a:ext cx="376864" cy="371872"/>
            </a:xfrm>
            <a:custGeom>
              <a:avLst/>
              <a:gdLst>
                <a:gd name="T0" fmla="*/ 14 w 113"/>
                <a:gd name="T1" fmla="*/ 13 h 112"/>
                <a:gd name="T2" fmla="*/ 14 w 113"/>
                <a:gd name="T3" fmla="*/ 63 h 112"/>
                <a:gd name="T4" fmla="*/ 49 w 113"/>
                <a:gd name="T5" fmla="*/ 71 h 112"/>
                <a:gd name="T6" fmla="*/ 60 w 113"/>
                <a:gd name="T7" fmla="*/ 82 h 112"/>
                <a:gd name="T8" fmla="*/ 75 w 113"/>
                <a:gd name="T9" fmla="*/ 79 h 112"/>
                <a:gd name="T10" fmla="*/ 75 w 113"/>
                <a:gd name="T11" fmla="*/ 93 h 112"/>
                <a:gd name="T12" fmla="*/ 78 w 113"/>
                <a:gd name="T13" fmla="*/ 97 h 112"/>
                <a:gd name="T14" fmla="*/ 92 w 113"/>
                <a:gd name="T15" fmla="*/ 97 h 112"/>
                <a:gd name="T16" fmla="*/ 91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0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a:noFill/>
            </a:ln>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30" name="Freeform 104"/>
            <p:cNvSpPr>
              <a:spLocks noEditPoints="1"/>
            </p:cNvSpPr>
            <p:nvPr/>
          </p:nvSpPr>
          <p:spPr bwMode="auto">
            <a:xfrm>
              <a:off x="5256257" y="3859515"/>
              <a:ext cx="399325" cy="394333"/>
            </a:xfrm>
            <a:custGeom>
              <a:avLst/>
              <a:gdLst>
                <a:gd name="T0" fmla="*/ 53 w 120"/>
                <a:gd name="T1" fmla="*/ 35 h 118"/>
                <a:gd name="T2" fmla="*/ 47 w 120"/>
                <a:gd name="T3" fmla="*/ 9 h 118"/>
                <a:gd name="T4" fmla="*/ 21 w 120"/>
                <a:gd name="T5" fmla="*/ 2 h 118"/>
                <a:gd name="T6" fmla="*/ 36 w 120"/>
                <a:gd name="T7" fmla="*/ 17 h 118"/>
                <a:gd name="T8" fmla="*/ 32 w 120"/>
                <a:gd name="T9" fmla="*/ 32 h 118"/>
                <a:gd name="T10" fmla="*/ 17 w 120"/>
                <a:gd name="T11" fmla="*/ 36 h 118"/>
                <a:gd name="T12" fmla="*/ 2 w 120"/>
                <a:gd name="T13" fmla="*/ 21 h 118"/>
                <a:gd name="T14" fmla="*/ 9 w 120"/>
                <a:gd name="T15" fmla="*/ 47 h 118"/>
                <a:gd name="T16" fmla="*/ 36 w 120"/>
                <a:gd name="T17" fmla="*/ 53 h 118"/>
                <a:gd name="T18" fmla="*/ 36 w 120"/>
                <a:gd name="T19" fmla="*/ 53 h 118"/>
                <a:gd name="T20" fmla="*/ 98 w 120"/>
                <a:gd name="T21" fmla="*/ 115 h 118"/>
                <a:gd name="T22" fmla="*/ 107 w 120"/>
                <a:gd name="T23" fmla="*/ 118 h 118"/>
                <a:gd name="T24" fmla="*/ 115 w 120"/>
                <a:gd name="T25" fmla="*/ 115 h 118"/>
                <a:gd name="T26" fmla="*/ 115 w 120"/>
                <a:gd name="T27" fmla="*/ 97 h 118"/>
                <a:gd name="T28" fmla="*/ 53 w 120"/>
                <a:gd name="T29" fmla="*/ 35 h 118"/>
                <a:gd name="T30" fmla="*/ 108 w 120"/>
                <a:gd name="T31" fmla="*/ 113 h 118"/>
                <a:gd name="T32" fmla="*/ 103 w 120"/>
                <a:gd name="T33" fmla="*/ 108 h 118"/>
                <a:gd name="T34" fmla="*/ 108 w 120"/>
                <a:gd name="T35" fmla="*/ 103 h 118"/>
                <a:gd name="T36" fmla="*/ 113 w 120"/>
                <a:gd name="T37" fmla="*/ 108 h 118"/>
                <a:gd name="T38" fmla="*/ 108 w 120"/>
                <a:gd name="T39" fmla="*/ 11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a:noFill/>
            </a:ln>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grpSp>
          <p:nvGrpSpPr>
            <p:cNvPr id="31" name="Group 46"/>
            <p:cNvGrpSpPr/>
            <p:nvPr/>
          </p:nvGrpSpPr>
          <p:grpSpPr>
            <a:xfrm>
              <a:off x="5247394" y="2020485"/>
              <a:ext cx="408188" cy="464492"/>
              <a:chOff x="2927811" y="2108124"/>
              <a:chExt cx="361887" cy="411804"/>
            </a:xfrm>
            <a:solidFill>
              <a:schemeClr val="bg1"/>
            </a:solidFill>
          </p:grpSpPr>
          <p:sp>
            <p:nvSpPr>
              <p:cNvPr id="33"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34"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35" name="Freeform 70"/>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sp>
            <p:nvSpPr>
              <p:cNvPr id="36" name="Freeform 71"/>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sz="1600">
                  <a:latin typeface="Noto Sans S Chinese DemiLight" panose="020B0400000000000000" pitchFamily="34" charset="-122"/>
                  <a:ea typeface="Noto Sans S Chinese DemiLight" panose="020B0400000000000000" pitchFamily="34" charset="-122"/>
                </a:endParaRPr>
              </a:p>
            </p:txBody>
          </p:sp>
        </p:grpSp>
        <p:sp>
          <p:nvSpPr>
            <p:cNvPr id="32" name="Text Box 10"/>
            <p:cNvSpPr txBox="1">
              <a:spLocks noChangeArrowheads="1"/>
            </p:cNvSpPr>
            <p:nvPr/>
          </p:nvSpPr>
          <p:spPr bwMode="auto">
            <a:xfrm>
              <a:off x="3971508" y="3389800"/>
              <a:ext cx="1176214" cy="244142"/>
            </a:xfrm>
            <a:prstGeom prst="rect">
              <a:avLst/>
            </a:prstGeom>
            <a:noFill/>
            <a:ln w="9525">
              <a:noFill/>
              <a:miter lim="800000"/>
            </a:ln>
          </p:spPr>
          <p:txBody>
            <a:bodyPr wrap="square" lIns="45709" tIns="22855" rIns="45709" bIns="22855">
              <a:spAutoFit/>
            </a:bodyPr>
            <a:lstStyle/>
            <a:p>
              <a:pPr algn="ctr" defTabSz="1087755"/>
              <a:r>
                <a:rPr lang="zh-CN" altLang="en-US" b="1" dirty="0">
                  <a:solidFill>
                    <a:schemeClr val="bg1">
                      <a:lumMod val="50000"/>
                    </a:schemeClr>
                  </a:solidFill>
                  <a:latin typeface="Noto Sans S Chinese DemiLight" panose="020B0400000000000000" pitchFamily="34" charset="-122"/>
                  <a:ea typeface="Noto Sans S Chinese DemiLight" panose="020B0400000000000000" pitchFamily="34" charset="-122"/>
                  <a:cs typeface="Open Sans" pitchFamily="34" charset="0"/>
                </a:rPr>
                <a:t>加入标题</a:t>
              </a:r>
              <a:endParaRPr lang="en-US" sz="1200" b="1" dirty="0">
                <a:solidFill>
                  <a:schemeClr val="bg1">
                    <a:lumMod val="50000"/>
                  </a:schemeClr>
                </a:solidFill>
                <a:latin typeface="Noto Sans S Chinese DemiLight" panose="020B0400000000000000" pitchFamily="34" charset="-122"/>
                <a:ea typeface="Noto Sans S Chinese DemiLight" panose="020B0400000000000000" pitchFamily="34" charset="-122"/>
                <a:cs typeface="Open Sans" pitchFamily="34" charset="0"/>
              </a:endParaRPr>
            </a:p>
          </p:txBody>
        </p:sp>
      </p:grpSp>
      <p:grpSp>
        <p:nvGrpSpPr>
          <p:cNvPr id="56" name="千图PPT彼岸天：ID 8661124库_组合 14"/>
          <p:cNvGrpSpPr/>
          <p:nvPr>
            <p:custDataLst>
              <p:tags r:id="rId1"/>
            </p:custDataLst>
          </p:nvPr>
        </p:nvGrpSpPr>
        <p:grpSpPr>
          <a:xfrm>
            <a:off x="1363294" y="2665381"/>
            <a:ext cx="2146380" cy="863645"/>
            <a:chOff x="9260180" y="3020230"/>
            <a:chExt cx="2147157" cy="863957"/>
          </a:xfrm>
        </p:grpSpPr>
        <p:sp>
          <p:nvSpPr>
            <p:cNvPr id="57" name="TextBox 29"/>
            <p:cNvSpPr txBox="1"/>
            <p:nvPr/>
          </p:nvSpPr>
          <p:spPr bwMode="auto">
            <a:xfrm>
              <a:off x="9260180" y="3020230"/>
              <a:ext cx="1258976" cy="309958"/>
            </a:xfrm>
            <a:prstGeom prst="rect">
              <a:avLst/>
            </a:prstGeom>
            <a:noFill/>
          </p:spPr>
          <p:txBody>
            <a:bodyPr wrap="none" lIns="89967" tIns="46783" rIns="89967" bIns="46783">
              <a:noAutofit/>
            </a:bodyPr>
            <a:lstStyle/>
            <a:p>
              <a:pPr defTabSz="913765">
                <a:defRPr/>
              </a:pP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58" name="Rectangle 30"/>
            <p:cNvSpPr/>
            <p:nvPr/>
          </p:nvSpPr>
          <p:spPr>
            <a:xfrm>
              <a:off x="9260180" y="3330189"/>
              <a:ext cx="2147157" cy="553998"/>
            </a:xfrm>
            <a:prstGeom prst="rect">
              <a:avLst/>
            </a:prstGeom>
          </p:spPr>
          <p:txBody>
            <a:bodyPr wrap="square">
              <a:normAutofit/>
            </a:bodyPr>
            <a:lstStyle/>
            <a:p>
              <a:pPr>
                <a:lnSpc>
                  <a:spcPct val="120000"/>
                </a:lnSpc>
              </a:pP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endPar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endParaRPr>
            </a:p>
          </p:txBody>
        </p:sp>
      </p:grpSp>
      <p:grpSp>
        <p:nvGrpSpPr>
          <p:cNvPr id="59" name="千图PPT彼岸天：ID 8661124库_组合 14"/>
          <p:cNvGrpSpPr/>
          <p:nvPr>
            <p:custDataLst>
              <p:tags r:id="rId2"/>
            </p:custDataLst>
          </p:nvPr>
        </p:nvGrpSpPr>
        <p:grpSpPr>
          <a:xfrm>
            <a:off x="1367121" y="3666120"/>
            <a:ext cx="2146380" cy="863645"/>
            <a:chOff x="9260180" y="3020230"/>
            <a:chExt cx="2147157" cy="863957"/>
          </a:xfrm>
        </p:grpSpPr>
        <p:sp>
          <p:nvSpPr>
            <p:cNvPr id="60" name="TextBox 29"/>
            <p:cNvSpPr txBox="1"/>
            <p:nvPr/>
          </p:nvSpPr>
          <p:spPr bwMode="auto">
            <a:xfrm>
              <a:off x="9260180" y="3020230"/>
              <a:ext cx="1258976" cy="309958"/>
            </a:xfrm>
            <a:prstGeom prst="rect">
              <a:avLst/>
            </a:prstGeom>
            <a:noFill/>
          </p:spPr>
          <p:txBody>
            <a:bodyPr wrap="none" lIns="89967" tIns="46783" rIns="89967" bIns="46783">
              <a:noAutofit/>
            </a:bodyPr>
            <a:lstStyle/>
            <a:p>
              <a:pPr defTabSz="913765">
                <a:defRPr/>
              </a:pP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61" name="Rectangle 30"/>
            <p:cNvSpPr/>
            <p:nvPr/>
          </p:nvSpPr>
          <p:spPr>
            <a:xfrm>
              <a:off x="9260180" y="3330189"/>
              <a:ext cx="2147157" cy="553998"/>
            </a:xfrm>
            <a:prstGeom prst="rect">
              <a:avLst/>
            </a:prstGeom>
          </p:spPr>
          <p:txBody>
            <a:bodyPr wrap="square">
              <a:normAutofit/>
            </a:bodyPr>
            <a:lstStyle/>
            <a:p>
              <a:pPr>
                <a:lnSpc>
                  <a:spcPct val="120000"/>
                </a:lnSpc>
              </a:pP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endPar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endParaRPr>
            </a:p>
          </p:txBody>
        </p:sp>
      </p:grpSp>
      <p:grpSp>
        <p:nvGrpSpPr>
          <p:cNvPr id="62" name="千图PPT彼岸天：ID 8661124库_组合 14"/>
          <p:cNvGrpSpPr/>
          <p:nvPr>
            <p:custDataLst>
              <p:tags r:id="rId3"/>
            </p:custDataLst>
          </p:nvPr>
        </p:nvGrpSpPr>
        <p:grpSpPr>
          <a:xfrm>
            <a:off x="1363294" y="4694004"/>
            <a:ext cx="2146380" cy="863645"/>
            <a:chOff x="9260180" y="3020230"/>
            <a:chExt cx="2147157" cy="863957"/>
          </a:xfrm>
        </p:grpSpPr>
        <p:sp>
          <p:nvSpPr>
            <p:cNvPr id="63" name="TextBox 29"/>
            <p:cNvSpPr txBox="1"/>
            <p:nvPr/>
          </p:nvSpPr>
          <p:spPr bwMode="auto">
            <a:xfrm>
              <a:off x="9260180" y="3020230"/>
              <a:ext cx="1258976" cy="309958"/>
            </a:xfrm>
            <a:prstGeom prst="rect">
              <a:avLst/>
            </a:prstGeom>
            <a:noFill/>
          </p:spPr>
          <p:txBody>
            <a:bodyPr wrap="none" lIns="89967" tIns="46783" rIns="89967" bIns="46783">
              <a:noAutofit/>
            </a:bodyPr>
            <a:lstStyle/>
            <a:p>
              <a:pPr defTabSz="913765">
                <a:defRPr/>
              </a:pP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64" name="Rectangle 30"/>
            <p:cNvSpPr/>
            <p:nvPr/>
          </p:nvSpPr>
          <p:spPr>
            <a:xfrm>
              <a:off x="9260180" y="3330189"/>
              <a:ext cx="2147157" cy="553998"/>
            </a:xfrm>
            <a:prstGeom prst="rect">
              <a:avLst/>
            </a:prstGeom>
          </p:spPr>
          <p:txBody>
            <a:bodyPr wrap="square">
              <a:normAutofit/>
            </a:bodyPr>
            <a:lstStyle/>
            <a:p>
              <a:pPr>
                <a:lnSpc>
                  <a:spcPct val="120000"/>
                </a:lnSpc>
              </a:pP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endPar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endParaRPr>
            </a:p>
          </p:txBody>
        </p:sp>
      </p:grpSp>
      <p:grpSp>
        <p:nvGrpSpPr>
          <p:cNvPr id="65" name="千图PPT彼岸天：ID 8661124库_组合 14"/>
          <p:cNvGrpSpPr/>
          <p:nvPr>
            <p:custDataLst>
              <p:tags r:id="rId4"/>
            </p:custDataLst>
          </p:nvPr>
        </p:nvGrpSpPr>
        <p:grpSpPr>
          <a:xfrm>
            <a:off x="8678501" y="2639608"/>
            <a:ext cx="2146380" cy="863645"/>
            <a:chOff x="9260180" y="3020230"/>
            <a:chExt cx="2147157" cy="863957"/>
          </a:xfrm>
        </p:grpSpPr>
        <p:sp>
          <p:nvSpPr>
            <p:cNvPr id="66" name="TextBox 29"/>
            <p:cNvSpPr txBox="1"/>
            <p:nvPr/>
          </p:nvSpPr>
          <p:spPr bwMode="auto">
            <a:xfrm>
              <a:off x="9260180" y="3020230"/>
              <a:ext cx="1258976" cy="309958"/>
            </a:xfrm>
            <a:prstGeom prst="rect">
              <a:avLst/>
            </a:prstGeom>
            <a:noFill/>
          </p:spPr>
          <p:txBody>
            <a:bodyPr wrap="none" lIns="89967" tIns="46783" rIns="89967" bIns="46783">
              <a:noAutofit/>
            </a:bodyPr>
            <a:lstStyle/>
            <a:p>
              <a:pPr defTabSz="913765">
                <a:defRPr/>
              </a:pP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67" name="Rectangle 30"/>
            <p:cNvSpPr/>
            <p:nvPr/>
          </p:nvSpPr>
          <p:spPr>
            <a:xfrm>
              <a:off x="9260180" y="3330189"/>
              <a:ext cx="2147157" cy="553998"/>
            </a:xfrm>
            <a:prstGeom prst="rect">
              <a:avLst/>
            </a:prstGeom>
          </p:spPr>
          <p:txBody>
            <a:bodyPr wrap="square">
              <a:normAutofit/>
            </a:bodyPr>
            <a:lstStyle/>
            <a:p>
              <a:pPr>
                <a:lnSpc>
                  <a:spcPct val="120000"/>
                </a:lnSpc>
              </a:pP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endPar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endParaRPr>
            </a:p>
          </p:txBody>
        </p:sp>
      </p:grpSp>
      <p:grpSp>
        <p:nvGrpSpPr>
          <p:cNvPr id="68" name="千图PPT彼岸天：ID 8661124库_组合 14"/>
          <p:cNvGrpSpPr/>
          <p:nvPr>
            <p:custDataLst>
              <p:tags r:id="rId5"/>
            </p:custDataLst>
          </p:nvPr>
        </p:nvGrpSpPr>
        <p:grpSpPr>
          <a:xfrm>
            <a:off x="8682328" y="3640347"/>
            <a:ext cx="2146380" cy="863645"/>
            <a:chOff x="9260180" y="3020230"/>
            <a:chExt cx="2147157" cy="863957"/>
          </a:xfrm>
        </p:grpSpPr>
        <p:sp>
          <p:nvSpPr>
            <p:cNvPr id="69" name="TextBox 29"/>
            <p:cNvSpPr txBox="1"/>
            <p:nvPr/>
          </p:nvSpPr>
          <p:spPr bwMode="auto">
            <a:xfrm>
              <a:off x="9260180" y="3020230"/>
              <a:ext cx="1258976" cy="309958"/>
            </a:xfrm>
            <a:prstGeom prst="rect">
              <a:avLst/>
            </a:prstGeom>
            <a:noFill/>
          </p:spPr>
          <p:txBody>
            <a:bodyPr wrap="none" lIns="89967" tIns="46783" rIns="89967" bIns="46783">
              <a:noAutofit/>
            </a:bodyPr>
            <a:lstStyle/>
            <a:p>
              <a:pPr defTabSz="913765">
                <a:defRPr/>
              </a:pP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70" name="Rectangle 30"/>
            <p:cNvSpPr/>
            <p:nvPr/>
          </p:nvSpPr>
          <p:spPr>
            <a:xfrm>
              <a:off x="9260180" y="3330189"/>
              <a:ext cx="2147157" cy="553998"/>
            </a:xfrm>
            <a:prstGeom prst="rect">
              <a:avLst/>
            </a:prstGeom>
          </p:spPr>
          <p:txBody>
            <a:bodyPr wrap="square">
              <a:normAutofit/>
            </a:bodyPr>
            <a:lstStyle/>
            <a:p>
              <a:pPr>
                <a:lnSpc>
                  <a:spcPct val="120000"/>
                </a:lnSpc>
              </a:pP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endPar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endParaRPr>
            </a:p>
          </p:txBody>
        </p:sp>
      </p:grpSp>
      <p:grpSp>
        <p:nvGrpSpPr>
          <p:cNvPr id="71" name="千图PPT彼岸天：ID 8661124库_组合 14"/>
          <p:cNvGrpSpPr/>
          <p:nvPr>
            <p:custDataLst>
              <p:tags r:id="rId6"/>
            </p:custDataLst>
          </p:nvPr>
        </p:nvGrpSpPr>
        <p:grpSpPr>
          <a:xfrm>
            <a:off x="8678501" y="4668231"/>
            <a:ext cx="2146380" cy="863645"/>
            <a:chOff x="9260180" y="3020230"/>
            <a:chExt cx="2147157" cy="863957"/>
          </a:xfrm>
        </p:grpSpPr>
        <p:sp>
          <p:nvSpPr>
            <p:cNvPr id="72" name="TextBox 29"/>
            <p:cNvSpPr txBox="1"/>
            <p:nvPr/>
          </p:nvSpPr>
          <p:spPr bwMode="auto">
            <a:xfrm>
              <a:off x="9260180" y="3020230"/>
              <a:ext cx="1258976" cy="309958"/>
            </a:xfrm>
            <a:prstGeom prst="rect">
              <a:avLst/>
            </a:prstGeom>
            <a:noFill/>
          </p:spPr>
          <p:txBody>
            <a:bodyPr wrap="none" lIns="89967" tIns="46783" rIns="89967" bIns="46783">
              <a:noAutofit/>
            </a:bodyPr>
            <a:lstStyle/>
            <a:p>
              <a:pPr defTabSz="913765">
                <a:defRPr/>
              </a:pP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73" name="Rectangle 30"/>
            <p:cNvSpPr/>
            <p:nvPr/>
          </p:nvSpPr>
          <p:spPr>
            <a:xfrm>
              <a:off x="9260180" y="3330189"/>
              <a:ext cx="2147157" cy="553998"/>
            </a:xfrm>
            <a:prstGeom prst="rect">
              <a:avLst/>
            </a:prstGeom>
          </p:spPr>
          <p:txBody>
            <a:bodyPr wrap="square">
              <a:normAutofit/>
            </a:bodyPr>
            <a:lstStyle/>
            <a:p>
              <a:pPr>
                <a:lnSpc>
                  <a:spcPct val="120000"/>
                </a:lnSpc>
              </a:pP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r>
                <a:rPr lang="zh-CN" altLang="en-US"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rPr>
                <a:t>58pic.com</a:t>
              </a:r>
              <a:endParaRPr lang="en-US" altLang="zh-CN" sz="1050" dirty="0">
                <a:solidFill>
                  <a:schemeClr val="tx1">
                    <a:lumMod val="75000"/>
                  </a:schemeClr>
                </a:solidFill>
                <a:latin typeface="Noto Sans S Chinese DemiLight" panose="020B0400000000000000" pitchFamily="34" charset="-122"/>
                <a:ea typeface="Noto Sans S Chinese DemiLight" panose="020B0400000000000000" pitchFamily="34" charset="-122"/>
              </a:endParaRPr>
            </a:p>
          </p:txBody>
        </p:sp>
      </p:grpSp>
    </p:spTree>
  </p:cSld>
  <p:clrMapOvr>
    <a:masterClrMapping/>
  </p:clrMapOvr>
  <p:transition spd="slow" advClick="0" advTm="1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p:cTn id="13" dur="500" fill="hold"/>
                                        <p:tgtEl>
                                          <p:spTgt spid="56"/>
                                        </p:tgtEl>
                                        <p:attrNameLst>
                                          <p:attrName>ppt_w</p:attrName>
                                        </p:attrNameLst>
                                      </p:cBhvr>
                                      <p:tavLst>
                                        <p:tav tm="0">
                                          <p:val>
                                            <p:fltVal val="0"/>
                                          </p:val>
                                        </p:tav>
                                        <p:tav tm="100000">
                                          <p:val>
                                            <p:strVal val="#ppt_w"/>
                                          </p:val>
                                        </p:tav>
                                      </p:tavLst>
                                    </p:anim>
                                    <p:anim calcmode="lin" valueType="num">
                                      <p:cBhvr>
                                        <p:cTn id="14" dur="500" fill="hold"/>
                                        <p:tgtEl>
                                          <p:spTgt spid="56"/>
                                        </p:tgtEl>
                                        <p:attrNameLst>
                                          <p:attrName>ppt_h</p:attrName>
                                        </p:attrNameLst>
                                      </p:cBhvr>
                                      <p:tavLst>
                                        <p:tav tm="0">
                                          <p:val>
                                            <p:fltVal val="0"/>
                                          </p:val>
                                        </p:tav>
                                        <p:tav tm="100000">
                                          <p:val>
                                            <p:strVal val="#ppt_h"/>
                                          </p:val>
                                        </p:tav>
                                      </p:tavLst>
                                    </p:anim>
                                    <p:animEffect transition="in" filter="fade">
                                      <p:cBhvr>
                                        <p:cTn id="15" dur="500"/>
                                        <p:tgtEl>
                                          <p:spTgt spid="56"/>
                                        </p:tgtEl>
                                      </p:cBhvr>
                                    </p:animEffect>
                                    <p:anim calcmode="lin" valueType="num">
                                      <p:cBhvr>
                                        <p:cTn id="16" dur="500" fill="hold"/>
                                        <p:tgtEl>
                                          <p:spTgt spid="56"/>
                                        </p:tgtEl>
                                        <p:attrNameLst>
                                          <p:attrName>ppt_x</p:attrName>
                                        </p:attrNameLst>
                                      </p:cBhvr>
                                      <p:tavLst>
                                        <p:tav tm="0">
                                          <p:val>
                                            <p:fltVal val="0.5"/>
                                          </p:val>
                                        </p:tav>
                                        <p:tav tm="100000">
                                          <p:val>
                                            <p:strVal val="#ppt_x"/>
                                          </p:val>
                                        </p:tav>
                                      </p:tavLst>
                                    </p:anim>
                                    <p:anim calcmode="lin" valueType="num">
                                      <p:cBhvr>
                                        <p:cTn id="17" dur="500" fill="hold"/>
                                        <p:tgtEl>
                                          <p:spTgt spid="56"/>
                                        </p:tgtEl>
                                        <p:attrNameLst>
                                          <p:attrName>ppt_y</p:attrName>
                                        </p:attrNameLst>
                                      </p:cBhvr>
                                      <p:tavLst>
                                        <p:tav tm="0">
                                          <p:val>
                                            <p:fltVal val="0.5"/>
                                          </p:val>
                                        </p:tav>
                                        <p:tav tm="100000">
                                          <p:val>
                                            <p:strVal val="#ppt_y"/>
                                          </p:val>
                                        </p:tav>
                                      </p:tavLst>
                                    </p:anim>
                                  </p:childTnLst>
                                </p:cTn>
                              </p:par>
                            </p:childTnLst>
                          </p:cTn>
                        </p:par>
                        <p:par>
                          <p:cTn id="18" fill="hold">
                            <p:stCondLst>
                              <p:cond delay="1500"/>
                            </p:stCondLst>
                            <p:childTnLst>
                              <p:par>
                                <p:cTn id="19" presetID="53" presetClass="entr" presetSubtype="528"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 calcmode="lin" valueType="num">
                                      <p:cBhvr>
                                        <p:cTn id="21" dur="500" fill="hold"/>
                                        <p:tgtEl>
                                          <p:spTgt spid="59"/>
                                        </p:tgtEl>
                                        <p:attrNameLst>
                                          <p:attrName>ppt_w</p:attrName>
                                        </p:attrNameLst>
                                      </p:cBhvr>
                                      <p:tavLst>
                                        <p:tav tm="0">
                                          <p:val>
                                            <p:fltVal val="0"/>
                                          </p:val>
                                        </p:tav>
                                        <p:tav tm="100000">
                                          <p:val>
                                            <p:strVal val="#ppt_w"/>
                                          </p:val>
                                        </p:tav>
                                      </p:tavLst>
                                    </p:anim>
                                    <p:anim calcmode="lin" valueType="num">
                                      <p:cBhvr>
                                        <p:cTn id="22" dur="500" fill="hold"/>
                                        <p:tgtEl>
                                          <p:spTgt spid="59"/>
                                        </p:tgtEl>
                                        <p:attrNameLst>
                                          <p:attrName>ppt_h</p:attrName>
                                        </p:attrNameLst>
                                      </p:cBhvr>
                                      <p:tavLst>
                                        <p:tav tm="0">
                                          <p:val>
                                            <p:fltVal val="0"/>
                                          </p:val>
                                        </p:tav>
                                        <p:tav tm="100000">
                                          <p:val>
                                            <p:strVal val="#ppt_h"/>
                                          </p:val>
                                        </p:tav>
                                      </p:tavLst>
                                    </p:anim>
                                    <p:animEffect transition="in" filter="fade">
                                      <p:cBhvr>
                                        <p:cTn id="23" dur="500"/>
                                        <p:tgtEl>
                                          <p:spTgt spid="59"/>
                                        </p:tgtEl>
                                      </p:cBhvr>
                                    </p:animEffect>
                                    <p:anim calcmode="lin" valueType="num">
                                      <p:cBhvr>
                                        <p:cTn id="24" dur="500" fill="hold"/>
                                        <p:tgtEl>
                                          <p:spTgt spid="59"/>
                                        </p:tgtEl>
                                        <p:attrNameLst>
                                          <p:attrName>ppt_x</p:attrName>
                                        </p:attrNameLst>
                                      </p:cBhvr>
                                      <p:tavLst>
                                        <p:tav tm="0">
                                          <p:val>
                                            <p:fltVal val="0.5"/>
                                          </p:val>
                                        </p:tav>
                                        <p:tav tm="100000">
                                          <p:val>
                                            <p:strVal val="#ppt_x"/>
                                          </p:val>
                                        </p:tav>
                                      </p:tavLst>
                                    </p:anim>
                                    <p:anim calcmode="lin" valueType="num">
                                      <p:cBhvr>
                                        <p:cTn id="25" dur="500" fill="hold"/>
                                        <p:tgtEl>
                                          <p:spTgt spid="59"/>
                                        </p:tgtEl>
                                        <p:attrNameLst>
                                          <p:attrName>ppt_y</p:attrName>
                                        </p:attrNameLst>
                                      </p:cBhvr>
                                      <p:tavLst>
                                        <p:tav tm="0">
                                          <p:val>
                                            <p:fltVal val="0.5"/>
                                          </p:val>
                                        </p:tav>
                                        <p:tav tm="100000">
                                          <p:val>
                                            <p:strVal val="#ppt_y"/>
                                          </p:val>
                                        </p:tav>
                                      </p:tavLst>
                                    </p:anim>
                                  </p:childTnLst>
                                </p:cTn>
                              </p:par>
                            </p:childTnLst>
                          </p:cTn>
                        </p:par>
                        <p:par>
                          <p:cTn id="26" fill="hold">
                            <p:stCondLst>
                              <p:cond delay="2000"/>
                            </p:stCondLst>
                            <p:childTnLst>
                              <p:par>
                                <p:cTn id="27" presetID="53" presetClass="entr" presetSubtype="528" fill="hold" nodeType="after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p:cTn id="29" dur="500" fill="hold"/>
                                        <p:tgtEl>
                                          <p:spTgt spid="62"/>
                                        </p:tgtEl>
                                        <p:attrNameLst>
                                          <p:attrName>ppt_w</p:attrName>
                                        </p:attrNameLst>
                                      </p:cBhvr>
                                      <p:tavLst>
                                        <p:tav tm="0">
                                          <p:val>
                                            <p:fltVal val="0"/>
                                          </p:val>
                                        </p:tav>
                                        <p:tav tm="100000">
                                          <p:val>
                                            <p:strVal val="#ppt_w"/>
                                          </p:val>
                                        </p:tav>
                                      </p:tavLst>
                                    </p:anim>
                                    <p:anim calcmode="lin" valueType="num">
                                      <p:cBhvr>
                                        <p:cTn id="30" dur="500" fill="hold"/>
                                        <p:tgtEl>
                                          <p:spTgt spid="62"/>
                                        </p:tgtEl>
                                        <p:attrNameLst>
                                          <p:attrName>ppt_h</p:attrName>
                                        </p:attrNameLst>
                                      </p:cBhvr>
                                      <p:tavLst>
                                        <p:tav tm="0">
                                          <p:val>
                                            <p:fltVal val="0"/>
                                          </p:val>
                                        </p:tav>
                                        <p:tav tm="100000">
                                          <p:val>
                                            <p:strVal val="#ppt_h"/>
                                          </p:val>
                                        </p:tav>
                                      </p:tavLst>
                                    </p:anim>
                                    <p:animEffect transition="in" filter="fade">
                                      <p:cBhvr>
                                        <p:cTn id="31" dur="500"/>
                                        <p:tgtEl>
                                          <p:spTgt spid="62"/>
                                        </p:tgtEl>
                                      </p:cBhvr>
                                    </p:animEffect>
                                    <p:anim calcmode="lin" valueType="num">
                                      <p:cBhvr>
                                        <p:cTn id="32" dur="500" fill="hold"/>
                                        <p:tgtEl>
                                          <p:spTgt spid="62"/>
                                        </p:tgtEl>
                                        <p:attrNameLst>
                                          <p:attrName>ppt_x</p:attrName>
                                        </p:attrNameLst>
                                      </p:cBhvr>
                                      <p:tavLst>
                                        <p:tav tm="0">
                                          <p:val>
                                            <p:fltVal val="0.5"/>
                                          </p:val>
                                        </p:tav>
                                        <p:tav tm="100000">
                                          <p:val>
                                            <p:strVal val="#ppt_x"/>
                                          </p:val>
                                        </p:tav>
                                      </p:tavLst>
                                    </p:anim>
                                    <p:anim calcmode="lin" valueType="num">
                                      <p:cBhvr>
                                        <p:cTn id="33" dur="500" fill="hold"/>
                                        <p:tgtEl>
                                          <p:spTgt spid="62"/>
                                        </p:tgtEl>
                                        <p:attrNameLst>
                                          <p:attrName>ppt_y</p:attrName>
                                        </p:attrNameLst>
                                      </p:cBhvr>
                                      <p:tavLst>
                                        <p:tav tm="0">
                                          <p:val>
                                            <p:fltVal val="0.5"/>
                                          </p:val>
                                        </p:tav>
                                        <p:tav tm="100000">
                                          <p:val>
                                            <p:strVal val="#ppt_y"/>
                                          </p:val>
                                        </p:tav>
                                      </p:tavLst>
                                    </p:anim>
                                  </p:childTnLst>
                                </p:cTn>
                              </p:par>
                            </p:childTnLst>
                          </p:cTn>
                        </p:par>
                        <p:par>
                          <p:cTn id="34" fill="hold">
                            <p:stCondLst>
                              <p:cond delay="2500"/>
                            </p:stCondLst>
                            <p:childTnLst>
                              <p:par>
                                <p:cTn id="35" presetID="53" presetClass="entr" presetSubtype="528" fill="hold" nodeType="afterEffect">
                                  <p:stCondLst>
                                    <p:cond delay="0"/>
                                  </p:stCondLst>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ppt_w</p:attrName>
                                        </p:attrNameLst>
                                      </p:cBhvr>
                                      <p:tavLst>
                                        <p:tav tm="0">
                                          <p:val>
                                            <p:fltVal val="0"/>
                                          </p:val>
                                        </p:tav>
                                        <p:tav tm="100000">
                                          <p:val>
                                            <p:strVal val="#ppt_w"/>
                                          </p:val>
                                        </p:tav>
                                      </p:tavLst>
                                    </p:anim>
                                    <p:anim calcmode="lin" valueType="num">
                                      <p:cBhvr>
                                        <p:cTn id="38" dur="500" fill="hold"/>
                                        <p:tgtEl>
                                          <p:spTgt spid="65"/>
                                        </p:tgtEl>
                                        <p:attrNameLst>
                                          <p:attrName>ppt_h</p:attrName>
                                        </p:attrNameLst>
                                      </p:cBhvr>
                                      <p:tavLst>
                                        <p:tav tm="0">
                                          <p:val>
                                            <p:fltVal val="0"/>
                                          </p:val>
                                        </p:tav>
                                        <p:tav tm="100000">
                                          <p:val>
                                            <p:strVal val="#ppt_h"/>
                                          </p:val>
                                        </p:tav>
                                      </p:tavLst>
                                    </p:anim>
                                    <p:animEffect transition="in" filter="fade">
                                      <p:cBhvr>
                                        <p:cTn id="39" dur="500"/>
                                        <p:tgtEl>
                                          <p:spTgt spid="65"/>
                                        </p:tgtEl>
                                      </p:cBhvr>
                                    </p:animEffect>
                                    <p:anim calcmode="lin" valueType="num">
                                      <p:cBhvr>
                                        <p:cTn id="40" dur="500" fill="hold"/>
                                        <p:tgtEl>
                                          <p:spTgt spid="65"/>
                                        </p:tgtEl>
                                        <p:attrNameLst>
                                          <p:attrName>ppt_x</p:attrName>
                                        </p:attrNameLst>
                                      </p:cBhvr>
                                      <p:tavLst>
                                        <p:tav tm="0">
                                          <p:val>
                                            <p:fltVal val="0.5"/>
                                          </p:val>
                                        </p:tav>
                                        <p:tav tm="100000">
                                          <p:val>
                                            <p:strVal val="#ppt_x"/>
                                          </p:val>
                                        </p:tav>
                                      </p:tavLst>
                                    </p:anim>
                                    <p:anim calcmode="lin" valueType="num">
                                      <p:cBhvr>
                                        <p:cTn id="41" dur="500" fill="hold"/>
                                        <p:tgtEl>
                                          <p:spTgt spid="65"/>
                                        </p:tgtEl>
                                        <p:attrNameLst>
                                          <p:attrName>ppt_y</p:attrName>
                                        </p:attrNameLst>
                                      </p:cBhvr>
                                      <p:tavLst>
                                        <p:tav tm="0">
                                          <p:val>
                                            <p:fltVal val="0.5"/>
                                          </p:val>
                                        </p:tav>
                                        <p:tav tm="100000">
                                          <p:val>
                                            <p:strVal val="#ppt_y"/>
                                          </p:val>
                                        </p:tav>
                                      </p:tavLst>
                                    </p:anim>
                                  </p:childTnLst>
                                </p:cTn>
                              </p:par>
                            </p:childTnLst>
                          </p:cTn>
                        </p:par>
                        <p:par>
                          <p:cTn id="42" fill="hold">
                            <p:stCondLst>
                              <p:cond delay="3000"/>
                            </p:stCondLst>
                            <p:childTnLst>
                              <p:par>
                                <p:cTn id="43" presetID="53" presetClass="entr" presetSubtype="528" fill="hold" nodeType="afterEffect">
                                  <p:stCondLst>
                                    <p:cond delay="0"/>
                                  </p:stCondLst>
                                  <p:childTnLst>
                                    <p:set>
                                      <p:cBhvr>
                                        <p:cTn id="44" dur="1" fill="hold">
                                          <p:stCondLst>
                                            <p:cond delay="0"/>
                                          </p:stCondLst>
                                        </p:cTn>
                                        <p:tgtEl>
                                          <p:spTgt spid="68"/>
                                        </p:tgtEl>
                                        <p:attrNameLst>
                                          <p:attrName>style.visibility</p:attrName>
                                        </p:attrNameLst>
                                      </p:cBhvr>
                                      <p:to>
                                        <p:strVal val="visible"/>
                                      </p:to>
                                    </p:set>
                                    <p:anim calcmode="lin" valueType="num">
                                      <p:cBhvr>
                                        <p:cTn id="45" dur="500" fill="hold"/>
                                        <p:tgtEl>
                                          <p:spTgt spid="68"/>
                                        </p:tgtEl>
                                        <p:attrNameLst>
                                          <p:attrName>ppt_w</p:attrName>
                                        </p:attrNameLst>
                                      </p:cBhvr>
                                      <p:tavLst>
                                        <p:tav tm="0">
                                          <p:val>
                                            <p:fltVal val="0"/>
                                          </p:val>
                                        </p:tav>
                                        <p:tav tm="100000">
                                          <p:val>
                                            <p:strVal val="#ppt_w"/>
                                          </p:val>
                                        </p:tav>
                                      </p:tavLst>
                                    </p:anim>
                                    <p:anim calcmode="lin" valueType="num">
                                      <p:cBhvr>
                                        <p:cTn id="46" dur="500" fill="hold"/>
                                        <p:tgtEl>
                                          <p:spTgt spid="68"/>
                                        </p:tgtEl>
                                        <p:attrNameLst>
                                          <p:attrName>ppt_h</p:attrName>
                                        </p:attrNameLst>
                                      </p:cBhvr>
                                      <p:tavLst>
                                        <p:tav tm="0">
                                          <p:val>
                                            <p:fltVal val="0"/>
                                          </p:val>
                                        </p:tav>
                                        <p:tav tm="100000">
                                          <p:val>
                                            <p:strVal val="#ppt_h"/>
                                          </p:val>
                                        </p:tav>
                                      </p:tavLst>
                                    </p:anim>
                                    <p:animEffect transition="in" filter="fade">
                                      <p:cBhvr>
                                        <p:cTn id="47" dur="500"/>
                                        <p:tgtEl>
                                          <p:spTgt spid="68"/>
                                        </p:tgtEl>
                                      </p:cBhvr>
                                    </p:animEffect>
                                    <p:anim calcmode="lin" valueType="num">
                                      <p:cBhvr>
                                        <p:cTn id="48" dur="500" fill="hold"/>
                                        <p:tgtEl>
                                          <p:spTgt spid="68"/>
                                        </p:tgtEl>
                                        <p:attrNameLst>
                                          <p:attrName>ppt_x</p:attrName>
                                        </p:attrNameLst>
                                      </p:cBhvr>
                                      <p:tavLst>
                                        <p:tav tm="0">
                                          <p:val>
                                            <p:fltVal val="0.5"/>
                                          </p:val>
                                        </p:tav>
                                        <p:tav tm="100000">
                                          <p:val>
                                            <p:strVal val="#ppt_x"/>
                                          </p:val>
                                        </p:tav>
                                      </p:tavLst>
                                    </p:anim>
                                    <p:anim calcmode="lin" valueType="num">
                                      <p:cBhvr>
                                        <p:cTn id="49" dur="500" fill="hold"/>
                                        <p:tgtEl>
                                          <p:spTgt spid="68"/>
                                        </p:tgtEl>
                                        <p:attrNameLst>
                                          <p:attrName>ppt_y</p:attrName>
                                        </p:attrNameLst>
                                      </p:cBhvr>
                                      <p:tavLst>
                                        <p:tav tm="0">
                                          <p:val>
                                            <p:fltVal val="0.5"/>
                                          </p:val>
                                        </p:tav>
                                        <p:tav tm="100000">
                                          <p:val>
                                            <p:strVal val="#ppt_y"/>
                                          </p:val>
                                        </p:tav>
                                      </p:tavLst>
                                    </p:anim>
                                  </p:childTnLst>
                                </p:cTn>
                              </p:par>
                            </p:childTnLst>
                          </p:cTn>
                        </p:par>
                        <p:par>
                          <p:cTn id="50" fill="hold">
                            <p:stCondLst>
                              <p:cond delay="3500"/>
                            </p:stCondLst>
                            <p:childTnLst>
                              <p:par>
                                <p:cTn id="51" presetID="53" presetClass="entr" presetSubtype="528"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anim calcmode="lin" valueType="num">
                                      <p:cBhvr>
                                        <p:cTn id="56" dur="500" fill="hold"/>
                                        <p:tgtEl>
                                          <p:spTgt spid="71"/>
                                        </p:tgtEl>
                                        <p:attrNameLst>
                                          <p:attrName>ppt_x</p:attrName>
                                        </p:attrNameLst>
                                      </p:cBhvr>
                                      <p:tavLst>
                                        <p:tav tm="0">
                                          <p:val>
                                            <p:fltVal val="0.5"/>
                                          </p:val>
                                        </p:tav>
                                        <p:tav tm="100000">
                                          <p:val>
                                            <p:strVal val="#ppt_x"/>
                                          </p:val>
                                        </p:tav>
                                      </p:tavLst>
                                    </p:anim>
                                    <p:anim calcmode="lin" valueType="num">
                                      <p:cBhvr>
                                        <p:cTn id="57" dur="500" fill="hold"/>
                                        <p:tgtEl>
                                          <p:spTgt spid="7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801356" y="1929953"/>
            <a:ext cx="8793826" cy="4099943"/>
            <a:chOff x="838200" y="1581150"/>
            <a:chExt cx="7467600" cy="2895600"/>
          </a:xfrm>
        </p:grpSpPr>
        <p:sp>
          <p:nvSpPr>
            <p:cNvPr id="7" name="Rectangle 2"/>
            <p:cNvSpPr/>
            <p:nvPr/>
          </p:nvSpPr>
          <p:spPr>
            <a:xfrm>
              <a:off x="838200" y="1581150"/>
              <a:ext cx="3733800" cy="144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9" name="Rectangle 3"/>
            <p:cNvSpPr/>
            <p:nvPr/>
          </p:nvSpPr>
          <p:spPr>
            <a:xfrm>
              <a:off x="838200" y="3028950"/>
              <a:ext cx="3733800" cy="144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0" name="Rectangle 4"/>
            <p:cNvSpPr/>
            <p:nvPr/>
          </p:nvSpPr>
          <p:spPr>
            <a:xfrm>
              <a:off x="4572000" y="1581150"/>
              <a:ext cx="3733800" cy="144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4" name="Rectangle 5"/>
            <p:cNvSpPr/>
            <p:nvPr/>
          </p:nvSpPr>
          <p:spPr>
            <a:xfrm>
              <a:off x="4572000" y="3028950"/>
              <a:ext cx="3733800" cy="144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5" name="Oval 6"/>
            <p:cNvSpPr/>
            <p:nvPr/>
          </p:nvSpPr>
          <p:spPr>
            <a:xfrm>
              <a:off x="4119686" y="2590865"/>
              <a:ext cx="871173" cy="876170"/>
            </a:xfrm>
            <a:prstGeom prst="ellipse">
              <a:avLst/>
            </a:prstGeom>
            <a:solidFill>
              <a:schemeClr val="accent2"/>
            </a:solidFill>
            <a:ln w="28575">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sz="2000" dirty="0">
                  <a:solidFill>
                    <a:schemeClr val="bg1"/>
                  </a:solidFill>
                  <a:latin typeface="Noto Sans S Chinese DemiLight" panose="020B0400000000000000" pitchFamily="34" charset="-122"/>
                  <a:ea typeface="Noto Sans S Chinese DemiLight" panose="020B0400000000000000" pitchFamily="34" charset="-122"/>
                </a:rPr>
                <a:t>标题</a:t>
              </a:r>
              <a:endParaRPr lang="en-US" sz="2000" dirty="0">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16" name="Text Box 10"/>
            <p:cNvSpPr txBox="1">
              <a:spLocks noChangeArrowheads="1"/>
            </p:cNvSpPr>
            <p:nvPr/>
          </p:nvSpPr>
          <p:spPr bwMode="auto">
            <a:xfrm>
              <a:off x="1828800" y="1895143"/>
              <a:ext cx="2438400" cy="915113"/>
            </a:xfrm>
            <a:prstGeom prst="rect">
              <a:avLst/>
            </a:prstGeom>
            <a:noFill/>
            <a:ln w="9525">
              <a:noFill/>
              <a:miter lim="800000"/>
            </a:ln>
          </p:spPr>
          <p:txBody>
            <a:bodyPr wrap="square" lIns="45709" tIns="22855" rIns="45709" bIns="22855">
              <a:spAutoFit/>
            </a:bodyPr>
            <a:lstStyle/>
            <a:p>
              <a:pPr>
                <a:lnSpc>
                  <a:spcPct val="120000"/>
                </a:lnSpc>
              </a:pP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endParaRPr>
            </a:p>
            <a:p>
              <a:pPr>
                <a:lnSpc>
                  <a:spcPct val="120000"/>
                </a:lnSpc>
              </a:pPr>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endParaRPr>
            </a:p>
            <a:p>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cs typeface="Lato Regular"/>
              </a:endParaRPr>
            </a:p>
          </p:txBody>
        </p:sp>
        <p:sp>
          <p:nvSpPr>
            <p:cNvPr id="17" name="Text Box 10"/>
            <p:cNvSpPr txBox="1">
              <a:spLocks noChangeArrowheads="1"/>
            </p:cNvSpPr>
            <p:nvPr/>
          </p:nvSpPr>
          <p:spPr bwMode="auto">
            <a:xfrm>
              <a:off x="1828800" y="3342943"/>
              <a:ext cx="2438400" cy="915113"/>
            </a:xfrm>
            <a:prstGeom prst="rect">
              <a:avLst/>
            </a:prstGeom>
            <a:noFill/>
            <a:ln w="9525">
              <a:noFill/>
              <a:miter lim="800000"/>
            </a:ln>
          </p:spPr>
          <p:txBody>
            <a:bodyPr wrap="square" lIns="45709" tIns="22855" rIns="45709" bIns="22855">
              <a:spAutoFit/>
            </a:bodyPr>
            <a:lstStyle/>
            <a:p>
              <a:pPr>
                <a:lnSpc>
                  <a:spcPct val="120000"/>
                </a:lnSpc>
              </a:pP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endParaRPr>
            </a:p>
            <a:p>
              <a:pPr>
                <a:lnSpc>
                  <a:spcPct val="120000"/>
                </a:lnSpc>
              </a:pPr>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endParaRPr>
            </a:p>
            <a:p>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cs typeface="Lato Regular"/>
              </a:endParaRPr>
            </a:p>
          </p:txBody>
        </p:sp>
        <p:sp>
          <p:nvSpPr>
            <p:cNvPr id="18" name="Text Box 10"/>
            <p:cNvSpPr txBox="1">
              <a:spLocks noChangeArrowheads="1"/>
            </p:cNvSpPr>
            <p:nvPr/>
          </p:nvSpPr>
          <p:spPr bwMode="auto">
            <a:xfrm>
              <a:off x="5036993" y="1906815"/>
              <a:ext cx="2438400" cy="915113"/>
            </a:xfrm>
            <a:prstGeom prst="rect">
              <a:avLst/>
            </a:prstGeom>
            <a:noFill/>
            <a:ln w="9525">
              <a:noFill/>
              <a:miter lim="800000"/>
            </a:ln>
          </p:spPr>
          <p:txBody>
            <a:bodyPr wrap="square" lIns="45709" tIns="22855" rIns="45709" bIns="22855">
              <a:spAutoFit/>
            </a:bodyPr>
            <a:lstStyle/>
            <a:p>
              <a:pPr>
                <a:lnSpc>
                  <a:spcPct val="120000"/>
                </a:lnSpc>
              </a:pP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endParaRPr>
            </a:p>
            <a:p>
              <a:pPr>
                <a:lnSpc>
                  <a:spcPct val="120000"/>
                </a:lnSpc>
              </a:pPr>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endParaRPr>
            </a:p>
            <a:p>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cs typeface="Lato Regular"/>
              </a:endParaRPr>
            </a:p>
          </p:txBody>
        </p:sp>
        <p:sp>
          <p:nvSpPr>
            <p:cNvPr id="19" name="Text Box 10"/>
            <p:cNvSpPr txBox="1">
              <a:spLocks noChangeArrowheads="1"/>
            </p:cNvSpPr>
            <p:nvPr/>
          </p:nvSpPr>
          <p:spPr bwMode="auto">
            <a:xfrm>
              <a:off x="5036993" y="3354615"/>
              <a:ext cx="2438400" cy="915113"/>
            </a:xfrm>
            <a:prstGeom prst="rect">
              <a:avLst/>
            </a:prstGeom>
            <a:noFill/>
            <a:ln w="9525">
              <a:noFill/>
              <a:miter lim="800000"/>
            </a:ln>
          </p:spPr>
          <p:txBody>
            <a:bodyPr wrap="square" lIns="45709" tIns="22855" rIns="45709" bIns="22855">
              <a:spAutoFit/>
            </a:bodyPr>
            <a:lstStyle/>
            <a:p>
              <a:pPr>
                <a:lnSpc>
                  <a:spcPct val="120000"/>
                </a:lnSpc>
              </a:pP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r>
                <a:rPr lang="zh-CN" altLang="en-US" sz="1400" dirty="0">
                  <a:solidFill>
                    <a:schemeClr val="bg1"/>
                  </a:solidFill>
                  <a:latin typeface="Noto Sans S Chinese DemiLight" panose="020B0400000000000000" pitchFamily="34" charset="-122"/>
                  <a:ea typeface="Noto Sans S Chinese DemiLight" panose="020B0400000000000000" pitchFamily="34" charset="-122"/>
                </a:rPr>
                <a:t>输入替换内容</a:t>
              </a:r>
              <a:r>
                <a:rPr lang="en-US" altLang="zh-CN" sz="1400" dirty="0">
                  <a:solidFill>
                    <a:schemeClr val="bg1"/>
                  </a:solidFill>
                  <a:latin typeface="Noto Sans S Chinese DemiLight" panose="020B0400000000000000" pitchFamily="34" charset="-122"/>
                  <a:ea typeface="Noto Sans S Chinese DemiLight" panose="020B0400000000000000" pitchFamily="34" charset="-122"/>
                </a:rPr>
                <a:t>58pic.com</a:t>
              </a:r>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endParaRPr>
            </a:p>
            <a:p>
              <a:pPr>
                <a:lnSpc>
                  <a:spcPct val="120000"/>
                </a:lnSpc>
              </a:pPr>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endParaRPr>
            </a:p>
            <a:p>
              <a:endParaRPr lang="en-US" altLang="zh-CN" sz="1400" dirty="0">
                <a:solidFill>
                  <a:schemeClr val="bg1"/>
                </a:solidFill>
                <a:latin typeface="Noto Sans S Chinese DemiLight" panose="020B0400000000000000" pitchFamily="34" charset="-122"/>
                <a:ea typeface="Noto Sans S Chinese DemiLight" panose="020B0400000000000000" pitchFamily="34" charset="-122"/>
                <a:cs typeface="Lato Regular"/>
              </a:endParaRPr>
            </a:p>
          </p:txBody>
        </p:sp>
        <p:grpSp>
          <p:nvGrpSpPr>
            <p:cNvPr id="20" name="Group 13"/>
            <p:cNvGrpSpPr/>
            <p:nvPr/>
          </p:nvGrpSpPr>
          <p:grpSpPr>
            <a:xfrm>
              <a:off x="7543800" y="1982293"/>
              <a:ext cx="533400" cy="645515"/>
              <a:chOff x="427038" y="3595610"/>
              <a:chExt cx="391838" cy="474198"/>
            </a:xfrm>
            <a:solidFill>
              <a:schemeClr val="bg1"/>
            </a:solidFill>
          </p:grpSpPr>
          <p:sp>
            <p:nvSpPr>
              <p:cNvPr id="29" name="Freeform 89"/>
              <p:cNvSpPr/>
              <p:nvPr/>
            </p:nvSpPr>
            <p:spPr bwMode="auto">
              <a:xfrm>
                <a:off x="486937" y="3655509"/>
                <a:ext cx="272041" cy="257066"/>
              </a:xfrm>
              <a:custGeom>
                <a:avLst/>
                <a:gdLst>
                  <a:gd name="T0" fmla="*/ 57 w 82"/>
                  <a:gd name="T1" fmla="*/ 67 h 78"/>
                  <a:gd name="T2" fmla="*/ 57 w 82"/>
                  <a:gd name="T3" fmla="*/ 78 h 78"/>
                  <a:gd name="T4" fmla="*/ 82 w 82"/>
                  <a:gd name="T5" fmla="*/ 40 h 78"/>
                  <a:gd name="T6" fmla="*/ 41 w 82"/>
                  <a:gd name="T7" fmla="*/ 0 h 78"/>
                  <a:gd name="T8" fmla="*/ 0 w 82"/>
                  <a:gd name="T9" fmla="*/ 40 h 78"/>
                  <a:gd name="T10" fmla="*/ 25 w 82"/>
                  <a:gd name="T11" fmla="*/ 78 h 78"/>
                  <a:gd name="T12" fmla="*/ 25 w 82"/>
                  <a:gd name="T13" fmla="*/ 67 h 78"/>
                  <a:gd name="T14" fmla="*/ 10 w 82"/>
                  <a:gd name="T15" fmla="*/ 40 h 78"/>
                  <a:gd name="T16" fmla="*/ 41 w 82"/>
                  <a:gd name="T17" fmla="*/ 10 h 78"/>
                  <a:gd name="T18" fmla="*/ 72 w 82"/>
                  <a:gd name="T19" fmla="*/ 40 h 78"/>
                  <a:gd name="T20" fmla="*/ 57 w 82"/>
                  <a:gd name="T21" fmla="*/ 6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78">
                    <a:moveTo>
                      <a:pt x="57" y="67"/>
                    </a:moveTo>
                    <a:cubicBezTo>
                      <a:pt x="57" y="78"/>
                      <a:pt x="57" y="78"/>
                      <a:pt x="57" y="78"/>
                    </a:cubicBezTo>
                    <a:cubicBezTo>
                      <a:pt x="71" y="72"/>
                      <a:pt x="82" y="57"/>
                      <a:pt x="82" y="40"/>
                    </a:cubicBezTo>
                    <a:cubicBezTo>
                      <a:pt x="82" y="18"/>
                      <a:pt x="63" y="0"/>
                      <a:pt x="41" y="0"/>
                    </a:cubicBezTo>
                    <a:cubicBezTo>
                      <a:pt x="19" y="0"/>
                      <a:pt x="0" y="18"/>
                      <a:pt x="0" y="40"/>
                    </a:cubicBezTo>
                    <a:cubicBezTo>
                      <a:pt x="0" y="57"/>
                      <a:pt x="10" y="72"/>
                      <a:pt x="25" y="78"/>
                    </a:cubicBezTo>
                    <a:cubicBezTo>
                      <a:pt x="25" y="67"/>
                      <a:pt x="25" y="67"/>
                      <a:pt x="25" y="67"/>
                    </a:cubicBezTo>
                    <a:cubicBezTo>
                      <a:pt x="16" y="61"/>
                      <a:pt x="10" y="52"/>
                      <a:pt x="10" y="40"/>
                    </a:cubicBezTo>
                    <a:cubicBezTo>
                      <a:pt x="10" y="23"/>
                      <a:pt x="24" y="10"/>
                      <a:pt x="41" y="10"/>
                    </a:cubicBezTo>
                    <a:cubicBezTo>
                      <a:pt x="58" y="10"/>
                      <a:pt x="72" y="23"/>
                      <a:pt x="72" y="40"/>
                    </a:cubicBezTo>
                    <a:cubicBezTo>
                      <a:pt x="72" y="52"/>
                      <a:pt x="66" y="62"/>
                      <a:pt x="57"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30" name="Freeform 90"/>
              <p:cNvSpPr/>
              <p:nvPr/>
            </p:nvSpPr>
            <p:spPr bwMode="auto">
              <a:xfrm>
                <a:off x="427038" y="3595610"/>
                <a:ext cx="391838" cy="381855"/>
              </a:xfrm>
              <a:custGeom>
                <a:avLst/>
                <a:gdLst>
                  <a:gd name="T0" fmla="*/ 59 w 118"/>
                  <a:gd name="T1" fmla="*/ 0 h 115"/>
                  <a:gd name="T2" fmla="*/ 0 w 118"/>
                  <a:gd name="T3" fmla="*/ 58 h 115"/>
                  <a:gd name="T4" fmla="*/ 43 w 118"/>
                  <a:gd name="T5" fmla="*/ 115 h 115"/>
                  <a:gd name="T6" fmla="*/ 43 w 118"/>
                  <a:gd name="T7" fmla="*/ 107 h 115"/>
                  <a:gd name="T8" fmla="*/ 8 w 118"/>
                  <a:gd name="T9" fmla="*/ 58 h 115"/>
                  <a:gd name="T10" fmla="*/ 59 w 118"/>
                  <a:gd name="T11" fmla="*/ 8 h 115"/>
                  <a:gd name="T12" fmla="*/ 110 w 118"/>
                  <a:gd name="T13" fmla="*/ 58 h 115"/>
                  <a:gd name="T14" fmla="*/ 75 w 118"/>
                  <a:gd name="T15" fmla="*/ 107 h 115"/>
                  <a:gd name="T16" fmla="*/ 75 w 118"/>
                  <a:gd name="T17" fmla="*/ 115 h 115"/>
                  <a:gd name="T18" fmla="*/ 118 w 118"/>
                  <a:gd name="T19" fmla="*/ 58 h 115"/>
                  <a:gd name="T20" fmla="*/ 59 w 118"/>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 h="115">
                    <a:moveTo>
                      <a:pt x="59" y="0"/>
                    </a:moveTo>
                    <a:cubicBezTo>
                      <a:pt x="26" y="0"/>
                      <a:pt x="0" y="26"/>
                      <a:pt x="0" y="58"/>
                    </a:cubicBezTo>
                    <a:cubicBezTo>
                      <a:pt x="0" y="85"/>
                      <a:pt x="18" y="108"/>
                      <a:pt x="43" y="115"/>
                    </a:cubicBezTo>
                    <a:cubicBezTo>
                      <a:pt x="43" y="107"/>
                      <a:pt x="43" y="107"/>
                      <a:pt x="43" y="107"/>
                    </a:cubicBezTo>
                    <a:cubicBezTo>
                      <a:pt x="23" y="100"/>
                      <a:pt x="8" y="81"/>
                      <a:pt x="8" y="58"/>
                    </a:cubicBezTo>
                    <a:cubicBezTo>
                      <a:pt x="8" y="30"/>
                      <a:pt x="31" y="8"/>
                      <a:pt x="59" y="8"/>
                    </a:cubicBezTo>
                    <a:cubicBezTo>
                      <a:pt x="87" y="8"/>
                      <a:pt x="110" y="30"/>
                      <a:pt x="110" y="58"/>
                    </a:cubicBezTo>
                    <a:cubicBezTo>
                      <a:pt x="110" y="81"/>
                      <a:pt x="95" y="100"/>
                      <a:pt x="75" y="107"/>
                    </a:cubicBezTo>
                    <a:cubicBezTo>
                      <a:pt x="75" y="115"/>
                      <a:pt x="75" y="115"/>
                      <a:pt x="75" y="115"/>
                    </a:cubicBezTo>
                    <a:cubicBezTo>
                      <a:pt x="100" y="108"/>
                      <a:pt x="118" y="86"/>
                      <a:pt x="118" y="58"/>
                    </a:cubicBezTo>
                    <a:cubicBezTo>
                      <a:pt x="118" y="26"/>
                      <a:pt x="9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31" name="Freeform 91"/>
              <p:cNvSpPr/>
              <p:nvPr/>
            </p:nvSpPr>
            <p:spPr bwMode="auto">
              <a:xfrm>
                <a:off x="566802" y="3750348"/>
                <a:ext cx="119797" cy="319460"/>
              </a:xfrm>
              <a:custGeom>
                <a:avLst/>
                <a:gdLst>
                  <a:gd name="T0" fmla="*/ 24 w 36"/>
                  <a:gd name="T1" fmla="*/ 82 h 96"/>
                  <a:gd name="T2" fmla="*/ 24 w 36"/>
                  <a:gd name="T3" fmla="*/ 21 h 96"/>
                  <a:gd name="T4" fmla="*/ 29 w 36"/>
                  <a:gd name="T5" fmla="*/ 12 h 96"/>
                  <a:gd name="T6" fmla="*/ 17 w 36"/>
                  <a:gd name="T7" fmla="*/ 0 h 96"/>
                  <a:gd name="T8" fmla="*/ 5 w 36"/>
                  <a:gd name="T9" fmla="*/ 12 h 96"/>
                  <a:gd name="T10" fmla="*/ 10 w 36"/>
                  <a:gd name="T11" fmla="*/ 21 h 96"/>
                  <a:gd name="T12" fmla="*/ 10 w 36"/>
                  <a:gd name="T13" fmla="*/ 21 h 96"/>
                  <a:gd name="T14" fmla="*/ 10 w 36"/>
                  <a:gd name="T15" fmla="*/ 82 h 96"/>
                  <a:gd name="T16" fmla="*/ 0 w 36"/>
                  <a:gd name="T17" fmla="*/ 96 h 96"/>
                  <a:gd name="T18" fmla="*/ 36 w 36"/>
                  <a:gd name="T19" fmla="*/ 96 h 96"/>
                  <a:gd name="T20" fmla="*/ 24 w 36"/>
                  <a:gd name="T21"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96">
                    <a:moveTo>
                      <a:pt x="24" y="82"/>
                    </a:moveTo>
                    <a:cubicBezTo>
                      <a:pt x="24" y="79"/>
                      <a:pt x="24" y="22"/>
                      <a:pt x="24" y="21"/>
                    </a:cubicBezTo>
                    <a:cubicBezTo>
                      <a:pt x="27" y="19"/>
                      <a:pt x="29" y="16"/>
                      <a:pt x="29" y="12"/>
                    </a:cubicBezTo>
                    <a:cubicBezTo>
                      <a:pt x="29" y="5"/>
                      <a:pt x="24" y="0"/>
                      <a:pt x="17" y="0"/>
                    </a:cubicBezTo>
                    <a:cubicBezTo>
                      <a:pt x="10" y="0"/>
                      <a:pt x="5" y="5"/>
                      <a:pt x="5" y="12"/>
                    </a:cubicBezTo>
                    <a:cubicBezTo>
                      <a:pt x="5" y="16"/>
                      <a:pt x="7" y="19"/>
                      <a:pt x="10" y="21"/>
                    </a:cubicBezTo>
                    <a:cubicBezTo>
                      <a:pt x="10" y="21"/>
                      <a:pt x="10" y="21"/>
                      <a:pt x="10" y="21"/>
                    </a:cubicBezTo>
                    <a:cubicBezTo>
                      <a:pt x="10" y="21"/>
                      <a:pt x="10" y="78"/>
                      <a:pt x="10" y="82"/>
                    </a:cubicBezTo>
                    <a:cubicBezTo>
                      <a:pt x="10" y="92"/>
                      <a:pt x="0" y="96"/>
                      <a:pt x="0" y="96"/>
                    </a:cubicBezTo>
                    <a:cubicBezTo>
                      <a:pt x="36" y="96"/>
                      <a:pt x="36" y="96"/>
                      <a:pt x="36" y="96"/>
                    </a:cubicBezTo>
                    <a:cubicBezTo>
                      <a:pt x="36" y="96"/>
                      <a:pt x="24" y="92"/>
                      <a:pt x="24"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grpSp>
        <p:grpSp>
          <p:nvGrpSpPr>
            <p:cNvPr id="21" name="Group 17"/>
            <p:cNvGrpSpPr/>
            <p:nvPr/>
          </p:nvGrpSpPr>
          <p:grpSpPr>
            <a:xfrm>
              <a:off x="7509046" y="3433550"/>
              <a:ext cx="589974" cy="638600"/>
              <a:chOff x="1847137" y="4256991"/>
              <a:chExt cx="454232" cy="491670"/>
            </a:xfrm>
            <a:solidFill>
              <a:schemeClr val="bg1"/>
            </a:solidFill>
          </p:grpSpPr>
          <p:sp>
            <p:nvSpPr>
              <p:cNvPr id="27" name="Freeform 101"/>
              <p:cNvSpPr>
                <a:spLocks noEditPoints="1"/>
              </p:cNvSpPr>
              <p:nvPr/>
            </p:nvSpPr>
            <p:spPr bwMode="auto">
              <a:xfrm>
                <a:off x="1847137" y="4256991"/>
                <a:ext cx="454232" cy="491670"/>
              </a:xfrm>
              <a:custGeom>
                <a:avLst/>
                <a:gdLst>
                  <a:gd name="T0" fmla="*/ 134 w 137"/>
                  <a:gd name="T1" fmla="*/ 71 h 148"/>
                  <a:gd name="T2" fmla="*/ 126 w 137"/>
                  <a:gd name="T3" fmla="*/ 38 h 148"/>
                  <a:gd name="T4" fmla="*/ 133 w 137"/>
                  <a:gd name="T5" fmla="*/ 36 h 148"/>
                  <a:gd name="T6" fmla="*/ 126 w 137"/>
                  <a:gd name="T7" fmla="*/ 12 h 148"/>
                  <a:gd name="T8" fmla="*/ 102 w 137"/>
                  <a:gd name="T9" fmla="*/ 5 h 148"/>
                  <a:gd name="T10" fmla="*/ 99 w 137"/>
                  <a:gd name="T11" fmla="*/ 12 h 148"/>
                  <a:gd name="T12" fmla="*/ 67 w 137"/>
                  <a:gd name="T13" fmla="*/ 4 h 148"/>
                  <a:gd name="T14" fmla="*/ 38 w 137"/>
                  <a:gd name="T15" fmla="*/ 11 h 148"/>
                  <a:gd name="T16" fmla="*/ 36 w 137"/>
                  <a:gd name="T17" fmla="*/ 5 h 148"/>
                  <a:gd name="T18" fmla="*/ 12 w 137"/>
                  <a:gd name="T19" fmla="*/ 12 h 148"/>
                  <a:gd name="T20" fmla="*/ 5 w 137"/>
                  <a:gd name="T21" fmla="*/ 36 h 148"/>
                  <a:gd name="T22" fmla="*/ 9 w 137"/>
                  <a:gd name="T23" fmla="*/ 38 h 148"/>
                  <a:gd name="T24" fmla="*/ 0 w 137"/>
                  <a:gd name="T25" fmla="*/ 71 h 148"/>
                  <a:gd name="T26" fmla="*/ 27 w 137"/>
                  <a:gd name="T27" fmla="*/ 125 h 148"/>
                  <a:gd name="T28" fmla="*/ 13 w 137"/>
                  <a:gd name="T29" fmla="*/ 140 h 148"/>
                  <a:gd name="T30" fmla="*/ 21 w 137"/>
                  <a:gd name="T31" fmla="*/ 148 h 148"/>
                  <a:gd name="T32" fmla="*/ 37 w 137"/>
                  <a:gd name="T33" fmla="*/ 132 h 148"/>
                  <a:gd name="T34" fmla="*/ 67 w 137"/>
                  <a:gd name="T35" fmla="*/ 139 h 148"/>
                  <a:gd name="T36" fmla="*/ 97 w 137"/>
                  <a:gd name="T37" fmla="*/ 132 h 148"/>
                  <a:gd name="T38" fmla="*/ 113 w 137"/>
                  <a:gd name="T39" fmla="*/ 148 h 148"/>
                  <a:gd name="T40" fmla="*/ 121 w 137"/>
                  <a:gd name="T41" fmla="*/ 140 h 148"/>
                  <a:gd name="T42" fmla="*/ 107 w 137"/>
                  <a:gd name="T43" fmla="*/ 125 h 148"/>
                  <a:gd name="T44" fmla="*/ 134 w 137"/>
                  <a:gd name="T45" fmla="*/ 71 h 148"/>
                  <a:gd name="T46" fmla="*/ 11 w 137"/>
                  <a:gd name="T47" fmla="*/ 74 h 148"/>
                  <a:gd name="T48" fmla="*/ 20 w 137"/>
                  <a:gd name="T49" fmla="*/ 74 h 148"/>
                  <a:gd name="T50" fmla="*/ 23 w 137"/>
                  <a:gd name="T51" fmla="*/ 71 h 148"/>
                  <a:gd name="T52" fmla="*/ 20 w 137"/>
                  <a:gd name="T53" fmla="*/ 69 h 148"/>
                  <a:gd name="T54" fmla="*/ 11 w 137"/>
                  <a:gd name="T55" fmla="*/ 69 h 148"/>
                  <a:gd name="T56" fmla="*/ 64 w 137"/>
                  <a:gd name="T57" fmla="*/ 15 h 148"/>
                  <a:gd name="T58" fmla="*/ 64 w 137"/>
                  <a:gd name="T59" fmla="*/ 15 h 148"/>
                  <a:gd name="T60" fmla="*/ 64 w 137"/>
                  <a:gd name="T61" fmla="*/ 26 h 148"/>
                  <a:gd name="T62" fmla="*/ 67 w 137"/>
                  <a:gd name="T63" fmla="*/ 29 h 148"/>
                  <a:gd name="T64" fmla="*/ 70 w 137"/>
                  <a:gd name="T65" fmla="*/ 26 h 148"/>
                  <a:gd name="T66" fmla="*/ 70 w 137"/>
                  <a:gd name="T67" fmla="*/ 15 h 148"/>
                  <a:gd name="T68" fmla="*/ 70 w 137"/>
                  <a:gd name="T69" fmla="*/ 15 h 148"/>
                  <a:gd name="T70" fmla="*/ 123 w 137"/>
                  <a:gd name="T71" fmla="*/ 69 h 148"/>
                  <a:gd name="T72" fmla="*/ 114 w 137"/>
                  <a:gd name="T73" fmla="*/ 69 h 148"/>
                  <a:gd name="T74" fmla="*/ 111 w 137"/>
                  <a:gd name="T75" fmla="*/ 71 h 148"/>
                  <a:gd name="T76" fmla="*/ 114 w 137"/>
                  <a:gd name="T77" fmla="*/ 74 h 148"/>
                  <a:gd name="T78" fmla="*/ 123 w 137"/>
                  <a:gd name="T79" fmla="*/ 74 h 148"/>
                  <a:gd name="T80" fmla="*/ 70 w 137"/>
                  <a:gd name="T81" fmla="*/ 128 h 148"/>
                  <a:gd name="T82" fmla="*/ 70 w 137"/>
                  <a:gd name="T83" fmla="*/ 118 h 148"/>
                  <a:gd name="T84" fmla="*/ 67 w 137"/>
                  <a:gd name="T85" fmla="*/ 115 h 148"/>
                  <a:gd name="T86" fmla="*/ 64 w 137"/>
                  <a:gd name="T87" fmla="*/ 118 h 148"/>
                  <a:gd name="T88" fmla="*/ 64 w 137"/>
                  <a:gd name="T89" fmla="*/ 128 h 148"/>
                  <a:gd name="T90" fmla="*/ 11 w 137"/>
                  <a:gd name="T91"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148">
                    <a:moveTo>
                      <a:pt x="134" y="71"/>
                    </a:moveTo>
                    <a:cubicBezTo>
                      <a:pt x="134" y="59"/>
                      <a:pt x="131" y="48"/>
                      <a:pt x="126" y="38"/>
                    </a:cubicBezTo>
                    <a:cubicBezTo>
                      <a:pt x="128" y="38"/>
                      <a:pt x="131" y="38"/>
                      <a:pt x="133" y="36"/>
                    </a:cubicBezTo>
                    <a:cubicBezTo>
                      <a:pt x="137" y="31"/>
                      <a:pt x="134" y="20"/>
                      <a:pt x="126" y="12"/>
                    </a:cubicBezTo>
                    <a:cubicBezTo>
                      <a:pt x="117" y="3"/>
                      <a:pt x="107" y="0"/>
                      <a:pt x="102" y="5"/>
                    </a:cubicBezTo>
                    <a:cubicBezTo>
                      <a:pt x="100" y="7"/>
                      <a:pt x="99" y="9"/>
                      <a:pt x="99" y="12"/>
                    </a:cubicBezTo>
                    <a:cubicBezTo>
                      <a:pt x="90" y="7"/>
                      <a:pt x="79" y="4"/>
                      <a:pt x="67" y="4"/>
                    </a:cubicBezTo>
                    <a:cubicBezTo>
                      <a:pt x="57" y="4"/>
                      <a:pt x="47" y="6"/>
                      <a:pt x="38" y="11"/>
                    </a:cubicBezTo>
                    <a:cubicBezTo>
                      <a:pt x="38" y="8"/>
                      <a:pt x="37" y="7"/>
                      <a:pt x="36" y="5"/>
                    </a:cubicBezTo>
                    <a:cubicBezTo>
                      <a:pt x="31" y="0"/>
                      <a:pt x="20" y="3"/>
                      <a:pt x="12" y="12"/>
                    </a:cubicBezTo>
                    <a:cubicBezTo>
                      <a:pt x="3" y="20"/>
                      <a:pt x="0" y="31"/>
                      <a:pt x="5" y="36"/>
                    </a:cubicBezTo>
                    <a:cubicBezTo>
                      <a:pt x="6" y="37"/>
                      <a:pt x="7" y="37"/>
                      <a:pt x="9" y="38"/>
                    </a:cubicBezTo>
                    <a:cubicBezTo>
                      <a:pt x="3" y="48"/>
                      <a:pt x="0" y="59"/>
                      <a:pt x="0" y="71"/>
                    </a:cubicBezTo>
                    <a:cubicBezTo>
                      <a:pt x="0" y="94"/>
                      <a:pt x="10" y="113"/>
                      <a:pt x="27" y="125"/>
                    </a:cubicBezTo>
                    <a:cubicBezTo>
                      <a:pt x="13" y="140"/>
                      <a:pt x="13" y="140"/>
                      <a:pt x="13" y="140"/>
                    </a:cubicBezTo>
                    <a:cubicBezTo>
                      <a:pt x="21" y="148"/>
                      <a:pt x="21" y="148"/>
                      <a:pt x="21" y="148"/>
                    </a:cubicBezTo>
                    <a:cubicBezTo>
                      <a:pt x="37" y="132"/>
                      <a:pt x="37" y="132"/>
                      <a:pt x="37" y="132"/>
                    </a:cubicBezTo>
                    <a:cubicBezTo>
                      <a:pt x="46" y="136"/>
                      <a:pt x="56" y="139"/>
                      <a:pt x="67" y="139"/>
                    </a:cubicBezTo>
                    <a:cubicBezTo>
                      <a:pt x="78" y="139"/>
                      <a:pt x="88" y="136"/>
                      <a:pt x="97" y="132"/>
                    </a:cubicBezTo>
                    <a:cubicBezTo>
                      <a:pt x="113" y="148"/>
                      <a:pt x="113" y="148"/>
                      <a:pt x="113" y="148"/>
                    </a:cubicBezTo>
                    <a:cubicBezTo>
                      <a:pt x="121" y="140"/>
                      <a:pt x="121" y="140"/>
                      <a:pt x="121" y="140"/>
                    </a:cubicBezTo>
                    <a:cubicBezTo>
                      <a:pt x="107" y="125"/>
                      <a:pt x="107" y="125"/>
                      <a:pt x="107" y="125"/>
                    </a:cubicBezTo>
                    <a:cubicBezTo>
                      <a:pt x="124" y="113"/>
                      <a:pt x="134" y="94"/>
                      <a:pt x="134" y="71"/>
                    </a:cubicBezTo>
                    <a:close/>
                    <a:moveTo>
                      <a:pt x="11" y="74"/>
                    </a:moveTo>
                    <a:cubicBezTo>
                      <a:pt x="20" y="74"/>
                      <a:pt x="20" y="74"/>
                      <a:pt x="20" y="74"/>
                    </a:cubicBezTo>
                    <a:cubicBezTo>
                      <a:pt x="22" y="74"/>
                      <a:pt x="23" y="73"/>
                      <a:pt x="23" y="71"/>
                    </a:cubicBezTo>
                    <a:cubicBezTo>
                      <a:pt x="23" y="70"/>
                      <a:pt x="22" y="69"/>
                      <a:pt x="20" y="69"/>
                    </a:cubicBezTo>
                    <a:cubicBezTo>
                      <a:pt x="11" y="69"/>
                      <a:pt x="11" y="69"/>
                      <a:pt x="11" y="69"/>
                    </a:cubicBezTo>
                    <a:cubicBezTo>
                      <a:pt x="12" y="40"/>
                      <a:pt x="35" y="17"/>
                      <a:pt x="64" y="15"/>
                    </a:cubicBezTo>
                    <a:cubicBezTo>
                      <a:pt x="64" y="15"/>
                      <a:pt x="64" y="15"/>
                      <a:pt x="64" y="15"/>
                    </a:cubicBezTo>
                    <a:cubicBezTo>
                      <a:pt x="64" y="26"/>
                      <a:pt x="64" y="26"/>
                      <a:pt x="64" y="26"/>
                    </a:cubicBezTo>
                    <a:cubicBezTo>
                      <a:pt x="64" y="27"/>
                      <a:pt x="65" y="29"/>
                      <a:pt x="67" y="29"/>
                    </a:cubicBezTo>
                    <a:cubicBezTo>
                      <a:pt x="69" y="29"/>
                      <a:pt x="70" y="27"/>
                      <a:pt x="70" y="26"/>
                    </a:cubicBezTo>
                    <a:cubicBezTo>
                      <a:pt x="70" y="15"/>
                      <a:pt x="70" y="15"/>
                      <a:pt x="70" y="15"/>
                    </a:cubicBezTo>
                    <a:cubicBezTo>
                      <a:pt x="70" y="15"/>
                      <a:pt x="70" y="15"/>
                      <a:pt x="70" y="15"/>
                    </a:cubicBezTo>
                    <a:cubicBezTo>
                      <a:pt x="99" y="17"/>
                      <a:pt x="122" y="40"/>
                      <a:pt x="123" y="69"/>
                    </a:cubicBezTo>
                    <a:cubicBezTo>
                      <a:pt x="114" y="69"/>
                      <a:pt x="114" y="69"/>
                      <a:pt x="114" y="69"/>
                    </a:cubicBezTo>
                    <a:cubicBezTo>
                      <a:pt x="112" y="69"/>
                      <a:pt x="111" y="70"/>
                      <a:pt x="111" y="71"/>
                    </a:cubicBezTo>
                    <a:cubicBezTo>
                      <a:pt x="111" y="73"/>
                      <a:pt x="112" y="74"/>
                      <a:pt x="114" y="74"/>
                    </a:cubicBezTo>
                    <a:cubicBezTo>
                      <a:pt x="123" y="74"/>
                      <a:pt x="123" y="74"/>
                      <a:pt x="123" y="74"/>
                    </a:cubicBezTo>
                    <a:cubicBezTo>
                      <a:pt x="122" y="103"/>
                      <a:pt x="99" y="126"/>
                      <a:pt x="70" y="128"/>
                    </a:cubicBezTo>
                    <a:cubicBezTo>
                      <a:pt x="70" y="118"/>
                      <a:pt x="70" y="118"/>
                      <a:pt x="70" y="118"/>
                    </a:cubicBezTo>
                    <a:cubicBezTo>
                      <a:pt x="70" y="116"/>
                      <a:pt x="69" y="115"/>
                      <a:pt x="67" y="115"/>
                    </a:cubicBezTo>
                    <a:cubicBezTo>
                      <a:pt x="65" y="115"/>
                      <a:pt x="64" y="116"/>
                      <a:pt x="64" y="118"/>
                    </a:cubicBezTo>
                    <a:cubicBezTo>
                      <a:pt x="64" y="128"/>
                      <a:pt x="64" y="128"/>
                      <a:pt x="64" y="128"/>
                    </a:cubicBezTo>
                    <a:cubicBezTo>
                      <a:pt x="35" y="126"/>
                      <a:pt x="12" y="103"/>
                      <a:pt x="11"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28" name="Freeform 102"/>
              <p:cNvSpPr/>
              <p:nvPr/>
            </p:nvSpPr>
            <p:spPr bwMode="auto">
              <a:xfrm>
                <a:off x="2059279" y="4371797"/>
                <a:ext cx="142260" cy="129781"/>
              </a:xfrm>
              <a:custGeom>
                <a:avLst/>
                <a:gdLst>
                  <a:gd name="T0" fmla="*/ 3 w 43"/>
                  <a:gd name="T1" fmla="*/ 39 h 39"/>
                  <a:gd name="T2" fmla="*/ 3 w 43"/>
                  <a:gd name="T3" fmla="*/ 39 h 39"/>
                  <a:gd name="T4" fmla="*/ 40 w 43"/>
                  <a:gd name="T5" fmla="*/ 39 h 39"/>
                  <a:gd name="T6" fmla="*/ 43 w 43"/>
                  <a:gd name="T7" fmla="*/ 36 h 39"/>
                  <a:gd name="T8" fmla="*/ 40 w 43"/>
                  <a:gd name="T9" fmla="*/ 34 h 39"/>
                  <a:gd name="T10" fmla="*/ 6 w 43"/>
                  <a:gd name="T11" fmla="*/ 34 h 39"/>
                  <a:gd name="T12" fmla="*/ 6 w 43"/>
                  <a:gd name="T13" fmla="*/ 3 h 39"/>
                  <a:gd name="T14" fmla="*/ 3 w 43"/>
                  <a:gd name="T15" fmla="*/ 0 h 39"/>
                  <a:gd name="T16" fmla="*/ 0 w 43"/>
                  <a:gd name="T17" fmla="*/ 3 h 39"/>
                  <a:gd name="T18" fmla="*/ 0 w 43"/>
                  <a:gd name="T19" fmla="*/ 36 h 39"/>
                  <a:gd name="T20" fmla="*/ 3 w 43"/>
                  <a:gd name="T21"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 h="39">
                    <a:moveTo>
                      <a:pt x="3" y="39"/>
                    </a:moveTo>
                    <a:cubicBezTo>
                      <a:pt x="3" y="39"/>
                      <a:pt x="3" y="39"/>
                      <a:pt x="3" y="39"/>
                    </a:cubicBezTo>
                    <a:cubicBezTo>
                      <a:pt x="40" y="39"/>
                      <a:pt x="40" y="39"/>
                      <a:pt x="40" y="39"/>
                    </a:cubicBezTo>
                    <a:cubicBezTo>
                      <a:pt x="41" y="39"/>
                      <a:pt x="43" y="38"/>
                      <a:pt x="43" y="36"/>
                    </a:cubicBezTo>
                    <a:cubicBezTo>
                      <a:pt x="43" y="35"/>
                      <a:pt x="41" y="34"/>
                      <a:pt x="40" y="34"/>
                    </a:cubicBezTo>
                    <a:cubicBezTo>
                      <a:pt x="6" y="34"/>
                      <a:pt x="6" y="34"/>
                      <a:pt x="6" y="34"/>
                    </a:cubicBezTo>
                    <a:cubicBezTo>
                      <a:pt x="6" y="3"/>
                      <a:pt x="6" y="3"/>
                      <a:pt x="6" y="3"/>
                    </a:cubicBezTo>
                    <a:cubicBezTo>
                      <a:pt x="6" y="1"/>
                      <a:pt x="5" y="0"/>
                      <a:pt x="3" y="0"/>
                    </a:cubicBezTo>
                    <a:cubicBezTo>
                      <a:pt x="1" y="0"/>
                      <a:pt x="0" y="1"/>
                      <a:pt x="0" y="3"/>
                    </a:cubicBezTo>
                    <a:cubicBezTo>
                      <a:pt x="0" y="36"/>
                      <a:pt x="0" y="36"/>
                      <a:pt x="0" y="36"/>
                    </a:cubicBezTo>
                    <a:cubicBezTo>
                      <a:pt x="0" y="38"/>
                      <a:pt x="1" y="39"/>
                      <a:pt x="3"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grpSp>
        <p:sp>
          <p:nvSpPr>
            <p:cNvPr id="22" name="Freeform 103"/>
            <p:cNvSpPr>
              <a:spLocks noEditPoints="1"/>
            </p:cNvSpPr>
            <p:nvPr/>
          </p:nvSpPr>
          <p:spPr bwMode="auto">
            <a:xfrm>
              <a:off x="1059572" y="2013503"/>
              <a:ext cx="590921" cy="583094"/>
            </a:xfrm>
            <a:custGeom>
              <a:avLst/>
              <a:gdLst>
                <a:gd name="T0" fmla="*/ 14 w 113"/>
                <a:gd name="T1" fmla="*/ 13 h 112"/>
                <a:gd name="T2" fmla="*/ 14 w 113"/>
                <a:gd name="T3" fmla="*/ 63 h 112"/>
                <a:gd name="T4" fmla="*/ 49 w 113"/>
                <a:gd name="T5" fmla="*/ 71 h 112"/>
                <a:gd name="T6" fmla="*/ 60 w 113"/>
                <a:gd name="T7" fmla="*/ 82 h 112"/>
                <a:gd name="T8" fmla="*/ 75 w 113"/>
                <a:gd name="T9" fmla="*/ 79 h 112"/>
                <a:gd name="T10" fmla="*/ 75 w 113"/>
                <a:gd name="T11" fmla="*/ 93 h 112"/>
                <a:gd name="T12" fmla="*/ 78 w 113"/>
                <a:gd name="T13" fmla="*/ 97 h 112"/>
                <a:gd name="T14" fmla="*/ 92 w 113"/>
                <a:gd name="T15" fmla="*/ 97 h 112"/>
                <a:gd name="T16" fmla="*/ 91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0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a:noFill/>
            </a:ln>
          </p:spPr>
          <p:txBody>
            <a:bodyPr vert="horz" wrap="square" lIns="91419" tIns="45709" rIns="91419" bIns="45709" numCol="1" anchor="t" anchorCtr="0" compatLnSpc="1"/>
            <a:lstStyle/>
            <a:p>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grpSp>
          <p:nvGrpSpPr>
            <p:cNvPr id="23" name="Group 21"/>
            <p:cNvGrpSpPr/>
            <p:nvPr/>
          </p:nvGrpSpPr>
          <p:grpSpPr>
            <a:xfrm>
              <a:off x="1066921" y="3416544"/>
              <a:ext cx="649814" cy="672613"/>
              <a:chOff x="1163293" y="4009909"/>
              <a:chExt cx="426779" cy="441753"/>
            </a:xfrm>
            <a:solidFill>
              <a:schemeClr val="bg1"/>
            </a:solidFill>
          </p:grpSpPr>
          <p:sp>
            <p:nvSpPr>
              <p:cNvPr id="24" name="Freeform 129"/>
              <p:cNvSpPr/>
              <p:nvPr/>
            </p:nvSpPr>
            <p:spPr bwMode="auto">
              <a:xfrm>
                <a:off x="1163293" y="4192101"/>
                <a:ext cx="426779" cy="157235"/>
              </a:xfrm>
              <a:custGeom>
                <a:avLst/>
                <a:gdLst>
                  <a:gd name="T0" fmla="*/ 86 w 171"/>
                  <a:gd name="T1" fmla="*/ 36 h 63"/>
                  <a:gd name="T2" fmla="*/ 24 w 171"/>
                  <a:gd name="T3" fmla="*/ 0 h 63"/>
                  <a:gd name="T4" fmla="*/ 0 w 171"/>
                  <a:gd name="T5" fmla="*/ 15 h 63"/>
                  <a:gd name="T6" fmla="*/ 86 w 171"/>
                  <a:gd name="T7" fmla="*/ 63 h 63"/>
                  <a:gd name="T8" fmla="*/ 171 w 171"/>
                  <a:gd name="T9" fmla="*/ 15 h 63"/>
                  <a:gd name="T10" fmla="*/ 147 w 171"/>
                  <a:gd name="T11" fmla="*/ 0 h 63"/>
                  <a:gd name="T12" fmla="*/ 86 w 171"/>
                  <a:gd name="T13" fmla="*/ 36 h 63"/>
                </a:gdLst>
                <a:ahLst/>
                <a:cxnLst>
                  <a:cxn ang="0">
                    <a:pos x="T0" y="T1"/>
                  </a:cxn>
                  <a:cxn ang="0">
                    <a:pos x="T2" y="T3"/>
                  </a:cxn>
                  <a:cxn ang="0">
                    <a:pos x="T4" y="T5"/>
                  </a:cxn>
                  <a:cxn ang="0">
                    <a:pos x="T6" y="T7"/>
                  </a:cxn>
                  <a:cxn ang="0">
                    <a:pos x="T8" y="T9"/>
                  </a:cxn>
                  <a:cxn ang="0">
                    <a:pos x="T10" y="T11"/>
                  </a:cxn>
                  <a:cxn ang="0">
                    <a:pos x="T12" y="T13"/>
                  </a:cxn>
                </a:cxnLst>
                <a:rect l="0" t="0" r="r" b="b"/>
                <a:pathLst>
                  <a:path w="171" h="63">
                    <a:moveTo>
                      <a:pt x="86" y="36"/>
                    </a:moveTo>
                    <a:lnTo>
                      <a:pt x="24" y="0"/>
                    </a:lnTo>
                    <a:lnTo>
                      <a:pt x="0" y="15"/>
                    </a:lnTo>
                    <a:lnTo>
                      <a:pt x="86" y="63"/>
                    </a:lnTo>
                    <a:lnTo>
                      <a:pt x="171" y="15"/>
                    </a:lnTo>
                    <a:lnTo>
                      <a:pt x="147" y="0"/>
                    </a:lnTo>
                    <a:lnTo>
                      <a:pt x="8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25" name="Freeform 130"/>
              <p:cNvSpPr/>
              <p:nvPr/>
            </p:nvSpPr>
            <p:spPr bwMode="auto">
              <a:xfrm>
                <a:off x="1163293" y="4296924"/>
                <a:ext cx="426779" cy="154738"/>
              </a:xfrm>
              <a:custGeom>
                <a:avLst/>
                <a:gdLst>
                  <a:gd name="T0" fmla="*/ 86 w 171"/>
                  <a:gd name="T1" fmla="*/ 34 h 62"/>
                  <a:gd name="T2" fmla="*/ 24 w 171"/>
                  <a:gd name="T3" fmla="*/ 0 h 62"/>
                  <a:gd name="T4" fmla="*/ 0 w 171"/>
                  <a:gd name="T5" fmla="*/ 13 h 62"/>
                  <a:gd name="T6" fmla="*/ 86 w 171"/>
                  <a:gd name="T7" fmla="*/ 62 h 62"/>
                  <a:gd name="T8" fmla="*/ 171 w 171"/>
                  <a:gd name="T9" fmla="*/ 13 h 62"/>
                  <a:gd name="T10" fmla="*/ 147 w 171"/>
                  <a:gd name="T11" fmla="*/ 0 h 62"/>
                  <a:gd name="T12" fmla="*/ 86 w 171"/>
                  <a:gd name="T13" fmla="*/ 34 h 62"/>
                </a:gdLst>
                <a:ahLst/>
                <a:cxnLst>
                  <a:cxn ang="0">
                    <a:pos x="T0" y="T1"/>
                  </a:cxn>
                  <a:cxn ang="0">
                    <a:pos x="T2" y="T3"/>
                  </a:cxn>
                  <a:cxn ang="0">
                    <a:pos x="T4" y="T5"/>
                  </a:cxn>
                  <a:cxn ang="0">
                    <a:pos x="T6" y="T7"/>
                  </a:cxn>
                  <a:cxn ang="0">
                    <a:pos x="T8" y="T9"/>
                  </a:cxn>
                  <a:cxn ang="0">
                    <a:pos x="T10" y="T11"/>
                  </a:cxn>
                  <a:cxn ang="0">
                    <a:pos x="T12" y="T13"/>
                  </a:cxn>
                </a:cxnLst>
                <a:rect l="0" t="0" r="r" b="b"/>
                <a:pathLst>
                  <a:path w="171" h="62">
                    <a:moveTo>
                      <a:pt x="86" y="34"/>
                    </a:moveTo>
                    <a:lnTo>
                      <a:pt x="24" y="0"/>
                    </a:lnTo>
                    <a:lnTo>
                      <a:pt x="0" y="13"/>
                    </a:lnTo>
                    <a:lnTo>
                      <a:pt x="86" y="62"/>
                    </a:lnTo>
                    <a:lnTo>
                      <a:pt x="171" y="13"/>
                    </a:lnTo>
                    <a:lnTo>
                      <a:pt x="147" y="0"/>
                    </a:lnTo>
                    <a:lnTo>
                      <a:pt x="8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sp>
            <p:nvSpPr>
              <p:cNvPr id="26" name="Freeform 131"/>
              <p:cNvSpPr/>
              <p:nvPr/>
            </p:nvSpPr>
            <p:spPr bwMode="auto">
              <a:xfrm>
                <a:off x="1163293" y="4009909"/>
                <a:ext cx="426779" cy="242092"/>
              </a:xfrm>
              <a:custGeom>
                <a:avLst/>
                <a:gdLst>
                  <a:gd name="T0" fmla="*/ 171 w 171"/>
                  <a:gd name="T1" fmla="*/ 48 h 97"/>
                  <a:gd name="T2" fmla="*/ 86 w 171"/>
                  <a:gd name="T3" fmla="*/ 0 h 97"/>
                  <a:gd name="T4" fmla="*/ 0 w 171"/>
                  <a:gd name="T5" fmla="*/ 48 h 97"/>
                  <a:gd name="T6" fmla="*/ 86 w 171"/>
                  <a:gd name="T7" fmla="*/ 97 h 97"/>
                  <a:gd name="T8" fmla="*/ 171 w 171"/>
                  <a:gd name="T9" fmla="*/ 48 h 97"/>
                </a:gdLst>
                <a:ahLst/>
                <a:cxnLst>
                  <a:cxn ang="0">
                    <a:pos x="T0" y="T1"/>
                  </a:cxn>
                  <a:cxn ang="0">
                    <a:pos x="T2" y="T3"/>
                  </a:cxn>
                  <a:cxn ang="0">
                    <a:pos x="T4" y="T5"/>
                  </a:cxn>
                  <a:cxn ang="0">
                    <a:pos x="T6" y="T7"/>
                  </a:cxn>
                  <a:cxn ang="0">
                    <a:pos x="T8" y="T9"/>
                  </a:cxn>
                </a:cxnLst>
                <a:rect l="0" t="0" r="r" b="b"/>
                <a:pathLst>
                  <a:path w="171" h="97">
                    <a:moveTo>
                      <a:pt x="171" y="48"/>
                    </a:moveTo>
                    <a:lnTo>
                      <a:pt x="86" y="0"/>
                    </a:lnTo>
                    <a:lnTo>
                      <a:pt x="0" y="48"/>
                    </a:lnTo>
                    <a:lnTo>
                      <a:pt x="86" y="97"/>
                    </a:lnTo>
                    <a:lnTo>
                      <a:pt x="171"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9" tIns="45709" rIns="91419" bIns="45709" numCol="1" anchor="t" anchorCtr="0" compatLnSpc="1"/>
              <a:lstStyle/>
              <a:p>
                <a:endParaRPr lang="en-US">
                  <a:solidFill>
                    <a:schemeClr val="bg1"/>
                  </a:solidFill>
                  <a:latin typeface="Noto Sans S Chinese DemiLight" panose="020B0400000000000000" pitchFamily="34" charset="-122"/>
                  <a:ea typeface="Noto Sans S Chinese DemiLight" panose="020B0400000000000000" pitchFamily="34" charset="-122"/>
                </a:endParaRPr>
              </a:p>
            </p:txBody>
          </p:sp>
        </p:grpSp>
      </p:grpSp>
    </p:spTree>
  </p:cSld>
  <p:clrMapOvr>
    <a:masterClrMapping/>
  </p:clrMapOvr>
  <p:transition spd="slow" advClick="0" advTm="1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a:off x="2669992" y="-2675297"/>
            <a:ext cx="6874593" cy="12192000"/>
          </a:xfrm>
          <a:prstGeom prst="rect">
            <a:avLst/>
          </a:prstGeom>
        </p:spPr>
      </p:pic>
      <p:sp>
        <p:nvSpPr>
          <p:cNvPr id="13" name="矩形 12"/>
          <p:cNvSpPr/>
          <p:nvPr/>
        </p:nvSpPr>
        <p:spPr>
          <a:xfrm>
            <a:off x="11288" y="4018845"/>
            <a:ext cx="12203289" cy="29142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标题 4"/>
          <p:cNvSpPr>
            <a:spLocks noGrp="1"/>
          </p:cNvSpPr>
          <p:nvPr>
            <p:ph type="title" idx="4294967295"/>
          </p:nvPr>
        </p:nvSpPr>
        <p:spPr>
          <a:xfrm>
            <a:off x="4853966" y="4542439"/>
            <a:ext cx="5419185" cy="895350"/>
          </a:xfrm>
          <a:prstGeom prst="rect">
            <a:avLst/>
          </a:prstGeom>
        </p:spPr>
        <p:txBody>
          <a:bodyPr>
            <a:normAutofit/>
          </a:bodyPr>
          <a:lstStyle/>
          <a:p>
            <a:r>
              <a:rPr lang="zh-CN" altLang="en-US" sz="4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项目简介</a:t>
            </a:r>
            <a:endParaRPr lang="zh-CN" altLang="en-US" sz="4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9" name="文本占位符 5"/>
          <p:cNvSpPr>
            <a:spLocks noGrp="1"/>
          </p:cNvSpPr>
          <p:nvPr>
            <p:ph type="body" idx="4294967295"/>
          </p:nvPr>
        </p:nvSpPr>
        <p:spPr>
          <a:xfrm>
            <a:off x="4905561" y="5297445"/>
            <a:ext cx="5419185" cy="1015623"/>
          </a:xfrm>
          <a:prstGeom prst="rect">
            <a:avLst/>
          </a:prstGeom>
        </p:spPr>
        <p:txBody>
          <a:bodyPr>
            <a:normAutofit/>
          </a:bodyPr>
          <a:lstStyle/>
          <a:p>
            <a:pPr marL="0" lvl="0" indent="0">
              <a:lnSpc>
                <a:spcPct val="100000"/>
              </a:lnSpc>
              <a:buNone/>
            </a:pPr>
            <a:r>
              <a:rPr lang="en-US" altLang="zh-CN"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Supporting text </a:t>
            </a:r>
            <a:r>
              <a:rPr lang="en-US" altLang="zh-CN" sz="2000" dirty="0" err="1">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here.When</a:t>
            </a:r>
            <a:r>
              <a:rPr lang="en-US" altLang="zh-CN"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rPr>
              <a:t> you copy &amp; paste, choose "keep text only" option.</a:t>
            </a:r>
            <a:endParaRPr lang="zh-CN" altLang="en-US" sz="2000" dirty="0">
              <a:solidFill>
                <a:schemeClr val="tx1">
                  <a:lumMod val="65000"/>
                  <a:lumOff val="35000"/>
                </a:schemeClr>
              </a:solidFill>
              <a:latin typeface="Noto Sans S Chinese DemiLight" panose="020B0400000000000000" pitchFamily="34" charset="-122"/>
              <a:ea typeface="Noto Sans S Chinese DemiLight" panose="020B0400000000000000" pitchFamily="34" charset="-122"/>
              <a:cs typeface="+mn-ea"/>
              <a:sym typeface="+mn-lt"/>
            </a:endParaRPr>
          </a:p>
        </p:txBody>
      </p:sp>
      <p:sp>
        <p:nvSpPr>
          <p:cNvPr id="10" name="文本框 9"/>
          <p:cNvSpPr txBox="1"/>
          <p:nvPr/>
        </p:nvSpPr>
        <p:spPr>
          <a:xfrm>
            <a:off x="3239911" y="4698268"/>
            <a:ext cx="1312773" cy="1153198"/>
          </a:xfrm>
          <a:prstGeom prst="rect">
            <a:avLst/>
          </a:prstGeom>
          <a:solidFill>
            <a:srgbClr val="F9BDB2"/>
          </a:solidFill>
          <a:ln w="117475">
            <a:noFill/>
          </a:ln>
        </p:spPr>
        <p:txBody>
          <a:bodyPr wrap="none" rtlCol="0">
            <a:prstTxWarp prst="textPlain">
              <a:avLst/>
            </a:prstTxWarp>
            <a:spAutoFit/>
          </a:bodyPr>
          <a:lstStyle/>
          <a:p>
            <a:r>
              <a:rPr lang="en-US" altLang="zh-CN" spc="100" dirty="0">
                <a:solidFill>
                  <a:schemeClr val="bg1"/>
                </a:solidFill>
                <a:effectLst>
                  <a:outerShdw blurRad="38100" dist="38100" dir="2700000" algn="tl">
                    <a:srgbClr val="000000">
                      <a:alpha val="43137"/>
                    </a:srgbClr>
                  </a:outerShdw>
                </a:effectLst>
                <a:latin typeface="Noto Sans S Chinese DemiLight" panose="020B0400000000000000" pitchFamily="34" charset="-122"/>
                <a:ea typeface="Noto Sans S Chinese DemiLight" panose="020B0400000000000000" pitchFamily="34" charset="-122"/>
                <a:cs typeface="+mn-ea"/>
                <a:sym typeface="+mn-lt"/>
              </a:rPr>
              <a:t>01</a:t>
            </a:r>
            <a:endParaRPr lang="zh-CN" altLang="en-US" spc="100" dirty="0">
              <a:solidFill>
                <a:schemeClr val="bg1"/>
              </a:solidFill>
              <a:effectLst>
                <a:outerShdw blurRad="38100" dist="38100" dir="2700000" algn="tl">
                  <a:srgbClr val="000000">
                    <a:alpha val="43137"/>
                  </a:srgbClr>
                </a:outerShdw>
              </a:effectLst>
              <a:latin typeface="Noto Sans S Chinese DemiLight" panose="020B0400000000000000" pitchFamily="34" charset="-122"/>
              <a:ea typeface="Noto Sans S Chinese DemiLight" panose="020B0400000000000000"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p14:dur="250" advClick="0" advTm="3000">
        <p14:flip dir="r"/>
      </p:transition>
    </mc:Choice>
    <mc:Fallback>
      <p:transition advClick="0" advTm="3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42"/>
          <p:cNvSpPr txBox="1"/>
          <p:nvPr/>
        </p:nvSpPr>
        <p:spPr>
          <a:xfrm>
            <a:off x="2158929" y="2750745"/>
            <a:ext cx="3211145" cy="1528606"/>
          </a:xfrm>
          <a:prstGeom prst="rect">
            <a:avLst/>
          </a:prstGeom>
          <a:noFill/>
        </p:spPr>
        <p:txBody>
          <a:bodyPr wrap="square" lIns="75549" tIns="37774" rIns="75549" bIns="37774" rtlCol="0">
            <a:spAutoFit/>
          </a:bodyPr>
          <a:lstStyle/>
          <a:p>
            <a:pPr>
              <a:lnSpc>
                <a:spcPct val="120000"/>
              </a:lnSpc>
            </a:pP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endParaRPr lang="en-US" altLang="zh-CN"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a:p>
            <a:pPr>
              <a:lnSpc>
                <a:spcPct val="120000"/>
              </a:lnSpc>
            </a:pPr>
            <a:endParaRPr lang="en-US" altLang="zh-CN"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7" name="TextBox 43"/>
          <p:cNvSpPr txBox="1"/>
          <p:nvPr/>
        </p:nvSpPr>
        <p:spPr>
          <a:xfrm>
            <a:off x="2124008" y="1850986"/>
            <a:ext cx="2047323" cy="814821"/>
          </a:xfrm>
          <a:prstGeom prst="rect">
            <a:avLst/>
          </a:prstGeom>
          <a:noFill/>
        </p:spPr>
        <p:txBody>
          <a:bodyPr wrap="none" lIns="75549" tIns="37774" rIns="75549" bIns="37774" rtlCol="0">
            <a:spAutoFit/>
          </a:bodyPr>
          <a:lstStyle/>
          <a:p>
            <a:r>
              <a:rPr lang="zh-CN" altLang="en-US" sz="4800" b="1"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小标题</a:t>
            </a:r>
            <a:endParaRPr lang="id-ID" sz="4800" b="1"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cxnSp>
        <p:nvCxnSpPr>
          <p:cNvPr id="9" name="Straight Connector 560"/>
          <p:cNvCxnSpPr/>
          <p:nvPr/>
        </p:nvCxnSpPr>
        <p:spPr>
          <a:xfrm>
            <a:off x="2068955" y="4605599"/>
            <a:ext cx="3391089"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561"/>
          <p:cNvCxnSpPr/>
          <p:nvPr/>
        </p:nvCxnSpPr>
        <p:spPr>
          <a:xfrm>
            <a:off x="5571272" y="2464416"/>
            <a:ext cx="0" cy="3101385"/>
          </a:xfrm>
          <a:prstGeom prst="line">
            <a:avLst/>
          </a:prstGeom>
          <a:ln>
            <a:solidFill>
              <a:schemeClr val="bg1">
                <a:lumMod val="50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4" name="TextBox 46"/>
          <p:cNvSpPr txBox="1"/>
          <p:nvPr/>
        </p:nvSpPr>
        <p:spPr>
          <a:xfrm>
            <a:off x="2150427" y="4809644"/>
            <a:ext cx="3204871" cy="647545"/>
          </a:xfrm>
          <a:prstGeom prst="rect">
            <a:avLst/>
          </a:prstGeom>
          <a:noFill/>
        </p:spPr>
        <p:txBody>
          <a:bodyPr wrap="square" lIns="80960" tIns="40481" rIns="80960" bIns="40481" rtlCol="0">
            <a:spAutoFit/>
          </a:bodyPr>
          <a:lstStyle/>
          <a:p>
            <a:pPr>
              <a:lnSpc>
                <a:spcPct val="120000"/>
              </a:lnSpc>
            </a:pP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r>
              <a:rPr lang="zh-CN" altLang="en-US"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输入替换内容</a:t>
            </a:r>
            <a:r>
              <a:rPr lang="en-US" altLang="zh-CN"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rPr>
              <a:t>58pic.com</a:t>
            </a:r>
            <a:endParaRPr lang="en-US" altLang="zh-CN" sz="1600" dirty="0">
              <a:solidFill>
                <a:schemeClr val="tx1">
                  <a:lumMod val="85000"/>
                  <a:lumOff val="15000"/>
                </a:schemeClr>
              </a:solidFill>
              <a:latin typeface="Noto Sans S Chinese DemiLight" panose="020B0400000000000000" pitchFamily="34" charset="-122"/>
              <a:ea typeface="Noto Sans S Chinese DemiLight" panose="020B0400000000000000" pitchFamily="34" charset="-122"/>
            </a:endParaRPr>
          </a:p>
        </p:txBody>
      </p:sp>
      <p:sp>
        <p:nvSpPr>
          <p:cNvPr id="15" name="Rounded Rectangle 1"/>
          <p:cNvSpPr/>
          <p:nvPr/>
        </p:nvSpPr>
        <p:spPr>
          <a:xfrm>
            <a:off x="6366837" y="5392383"/>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16" name="Rounded Rectangle 59"/>
          <p:cNvSpPr/>
          <p:nvPr/>
        </p:nvSpPr>
        <p:spPr>
          <a:xfrm>
            <a:off x="6366837" y="5093060"/>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17" name="Rounded Rectangle 60"/>
          <p:cNvSpPr/>
          <p:nvPr/>
        </p:nvSpPr>
        <p:spPr>
          <a:xfrm>
            <a:off x="6366837" y="4800968"/>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18" name="Rounded Rectangle 61"/>
          <p:cNvSpPr/>
          <p:nvPr/>
        </p:nvSpPr>
        <p:spPr>
          <a:xfrm>
            <a:off x="6366837" y="4501646"/>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19" name="Rounded Rectangle 62"/>
          <p:cNvSpPr/>
          <p:nvPr/>
        </p:nvSpPr>
        <p:spPr>
          <a:xfrm>
            <a:off x="6366837" y="4201815"/>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0" name="Rounded Rectangle 78"/>
          <p:cNvSpPr/>
          <p:nvPr/>
        </p:nvSpPr>
        <p:spPr>
          <a:xfrm>
            <a:off x="6366837" y="3902493"/>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1" name="Rounded Rectangle 79"/>
          <p:cNvSpPr/>
          <p:nvPr/>
        </p:nvSpPr>
        <p:spPr>
          <a:xfrm>
            <a:off x="6366837" y="3610401"/>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2" name="Rounded Rectangle 80"/>
          <p:cNvSpPr/>
          <p:nvPr/>
        </p:nvSpPr>
        <p:spPr>
          <a:xfrm>
            <a:off x="6366837" y="3311079"/>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3" name="Rounded Rectangle 81"/>
          <p:cNvSpPr/>
          <p:nvPr/>
        </p:nvSpPr>
        <p:spPr>
          <a:xfrm>
            <a:off x="7894953" y="5392383"/>
            <a:ext cx="1092739" cy="21550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4" name="Rounded Rectangle 82"/>
          <p:cNvSpPr/>
          <p:nvPr/>
        </p:nvSpPr>
        <p:spPr>
          <a:xfrm>
            <a:off x="7894953" y="5093060"/>
            <a:ext cx="1092739" cy="21550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5" name="Rounded Rectangle 83"/>
          <p:cNvSpPr/>
          <p:nvPr/>
        </p:nvSpPr>
        <p:spPr>
          <a:xfrm>
            <a:off x="7894953" y="4800968"/>
            <a:ext cx="1092739" cy="21550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6" name="Rounded Rectangle 84"/>
          <p:cNvSpPr/>
          <p:nvPr/>
        </p:nvSpPr>
        <p:spPr>
          <a:xfrm>
            <a:off x="7894953" y="4501646"/>
            <a:ext cx="1092739" cy="21550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7" name="Rounded Rectangle 85"/>
          <p:cNvSpPr/>
          <p:nvPr/>
        </p:nvSpPr>
        <p:spPr>
          <a:xfrm>
            <a:off x="7894953" y="4201815"/>
            <a:ext cx="1092739" cy="21550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8" name="Rounded Rectangle 86"/>
          <p:cNvSpPr/>
          <p:nvPr/>
        </p:nvSpPr>
        <p:spPr>
          <a:xfrm>
            <a:off x="7894953" y="3902493"/>
            <a:ext cx="1092739" cy="21550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29" name="Rounded Rectangle 87"/>
          <p:cNvSpPr/>
          <p:nvPr/>
        </p:nvSpPr>
        <p:spPr>
          <a:xfrm>
            <a:off x="7894953" y="3610401"/>
            <a:ext cx="1092739" cy="21550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0" name="Rounded Rectangle 88"/>
          <p:cNvSpPr/>
          <p:nvPr/>
        </p:nvSpPr>
        <p:spPr>
          <a:xfrm>
            <a:off x="7894953" y="3311079"/>
            <a:ext cx="1092739" cy="21550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1" name="Rounded Rectangle 89"/>
          <p:cNvSpPr/>
          <p:nvPr/>
        </p:nvSpPr>
        <p:spPr>
          <a:xfrm>
            <a:off x="9470328" y="5392383"/>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2" name="Rounded Rectangle 90"/>
          <p:cNvSpPr/>
          <p:nvPr/>
        </p:nvSpPr>
        <p:spPr>
          <a:xfrm>
            <a:off x="9470328" y="5093060"/>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3" name="Rounded Rectangle 91"/>
          <p:cNvSpPr/>
          <p:nvPr/>
        </p:nvSpPr>
        <p:spPr>
          <a:xfrm>
            <a:off x="9470328" y="4800968"/>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4" name="Rounded Rectangle 92"/>
          <p:cNvSpPr/>
          <p:nvPr/>
        </p:nvSpPr>
        <p:spPr>
          <a:xfrm>
            <a:off x="9470328" y="4501646"/>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5" name="Rounded Rectangle 93"/>
          <p:cNvSpPr/>
          <p:nvPr/>
        </p:nvSpPr>
        <p:spPr>
          <a:xfrm>
            <a:off x="9470328" y="4201815"/>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6" name="Rounded Rectangle 94"/>
          <p:cNvSpPr/>
          <p:nvPr/>
        </p:nvSpPr>
        <p:spPr>
          <a:xfrm>
            <a:off x="9470328" y="3902493"/>
            <a:ext cx="1092739" cy="21550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7" name="Rounded Rectangle 95"/>
          <p:cNvSpPr/>
          <p:nvPr/>
        </p:nvSpPr>
        <p:spPr>
          <a:xfrm>
            <a:off x="9470328" y="3610401"/>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8" name="Rounded Rectangle 96"/>
          <p:cNvSpPr/>
          <p:nvPr/>
        </p:nvSpPr>
        <p:spPr>
          <a:xfrm>
            <a:off x="9470328" y="3311079"/>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39" name="Rectangle 2"/>
          <p:cNvSpPr/>
          <p:nvPr/>
        </p:nvSpPr>
        <p:spPr>
          <a:xfrm>
            <a:off x="9514505" y="2288815"/>
            <a:ext cx="988309" cy="215394"/>
          </a:xfrm>
          <a:prstGeom prst="rect">
            <a:avLst/>
          </a:prstGeom>
        </p:spPr>
        <p:txBody>
          <a:bodyPr wrap="square" lIns="0" tIns="0" rIns="0" bIns="0">
            <a:spAutoFit/>
          </a:bodyPr>
          <a:lstStyle/>
          <a:p>
            <a:pPr algn="ctr"/>
            <a:r>
              <a:rPr lang="zh-CN" altLang="en-US" sz="1400" dirty="0">
                <a:solidFill>
                  <a:schemeClr val="bg1">
                    <a:lumMod val="65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rPr>
              <a:t>文字内容</a:t>
            </a:r>
            <a:endParaRPr lang="en-US" sz="1400" dirty="0">
              <a:solidFill>
                <a:schemeClr val="bg1">
                  <a:lumMod val="65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40" name="Rounded Rectangle 97"/>
          <p:cNvSpPr/>
          <p:nvPr/>
        </p:nvSpPr>
        <p:spPr>
          <a:xfrm>
            <a:off x="6366837" y="3008667"/>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41" name="Rounded Rectangle 98"/>
          <p:cNvSpPr/>
          <p:nvPr/>
        </p:nvSpPr>
        <p:spPr>
          <a:xfrm>
            <a:off x="7894953" y="3008667"/>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42" name="Rounded Rectangle 99"/>
          <p:cNvSpPr/>
          <p:nvPr/>
        </p:nvSpPr>
        <p:spPr>
          <a:xfrm>
            <a:off x="9470328" y="3008667"/>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43" name="Rectangle 100"/>
          <p:cNvSpPr/>
          <p:nvPr/>
        </p:nvSpPr>
        <p:spPr>
          <a:xfrm>
            <a:off x="7944655" y="2288815"/>
            <a:ext cx="988309" cy="215394"/>
          </a:xfrm>
          <a:prstGeom prst="rect">
            <a:avLst/>
          </a:prstGeom>
        </p:spPr>
        <p:txBody>
          <a:bodyPr wrap="square" lIns="0" tIns="0" rIns="0" bIns="0">
            <a:spAutoFit/>
          </a:bodyPr>
          <a:lstStyle/>
          <a:p>
            <a:pPr algn="ctr"/>
            <a:r>
              <a:rPr lang="zh-CN" altLang="en-US" sz="1400" dirty="0">
                <a:solidFill>
                  <a:schemeClr val="bg1">
                    <a:lumMod val="65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rPr>
              <a:t>文字内容</a:t>
            </a:r>
            <a:endParaRPr lang="en-US" sz="1400" dirty="0">
              <a:solidFill>
                <a:schemeClr val="bg1">
                  <a:lumMod val="65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44" name="Rectangle 101"/>
          <p:cNvSpPr/>
          <p:nvPr/>
        </p:nvSpPr>
        <p:spPr>
          <a:xfrm>
            <a:off x="6420977" y="2288815"/>
            <a:ext cx="988309" cy="215394"/>
          </a:xfrm>
          <a:prstGeom prst="rect">
            <a:avLst/>
          </a:prstGeom>
        </p:spPr>
        <p:txBody>
          <a:bodyPr wrap="square" lIns="0" tIns="0" rIns="0" bIns="0">
            <a:spAutoFit/>
          </a:bodyPr>
          <a:lstStyle/>
          <a:p>
            <a:pPr algn="ctr"/>
            <a:r>
              <a:rPr lang="zh-CN" altLang="en-US" sz="1400" dirty="0">
                <a:solidFill>
                  <a:schemeClr val="bg1">
                    <a:lumMod val="65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rPr>
              <a:t>文字内容</a:t>
            </a:r>
            <a:endParaRPr lang="en-US" sz="1400" dirty="0">
              <a:solidFill>
                <a:schemeClr val="bg1">
                  <a:lumMod val="65000"/>
                </a:schemeClr>
              </a:solidFill>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45" name="Rounded Rectangle 102"/>
          <p:cNvSpPr/>
          <p:nvPr/>
        </p:nvSpPr>
        <p:spPr>
          <a:xfrm>
            <a:off x="6366837" y="2712032"/>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46" name="Rounded Rectangle 103"/>
          <p:cNvSpPr/>
          <p:nvPr/>
        </p:nvSpPr>
        <p:spPr>
          <a:xfrm>
            <a:off x="7894953" y="2712032"/>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
        <p:nvSpPr>
          <p:cNvPr id="47" name="Rounded Rectangle 104"/>
          <p:cNvSpPr/>
          <p:nvPr/>
        </p:nvSpPr>
        <p:spPr>
          <a:xfrm>
            <a:off x="9470328" y="2712032"/>
            <a:ext cx="1092739" cy="21550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pPr>
            <a:endParaRPr lang="en-US" sz="800">
              <a:latin typeface="Noto Sans S Chinese DemiLight" panose="020B0400000000000000" pitchFamily="34" charset="-122"/>
              <a:ea typeface="Noto Sans S Chinese DemiLight" panose="020B0400000000000000" pitchFamily="34" charset="-122"/>
              <a:cs typeface="+mn-ea"/>
              <a:sym typeface="Arial" panose="020B0604020202020204" pitchFamily="34" charset="0"/>
            </a:endParaRPr>
          </a:p>
        </p:txBody>
      </p:sp>
    </p:spTree>
  </p:cSld>
  <p:clrMapOvr>
    <a:masterClrMapping/>
  </p:clrMapOvr>
  <p:transition spd="slow" advClick="0" advTm="1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fade">
                                      <p:cBhvr>
                                        <p:cTn id="53" dur="500"/>
                                        <p:tgtEl>
                                          <p:spTgt spid="45"/>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down)">
                                      <p:cBhvr>
                                        <p:cTn id="58" dur="500"/>
                                        <p:tgtEl>
                                          <p:spTgt spid="44"/>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500"/>
                                        <p:tgtEl>
                                          <p:spTgt spid="2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fade">
                                      <p:cBhvr>
                                        <p:cTn id="84" dur="500"/>
                                        <p:tgtEl>
                                          <p:spTgt spid="3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500"/>
                                        <p:tgtEl>
                                          <p:spTgt spid="41"/>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500"/>
                                        <p:tgtEl>
                                          <p:spTgt spid="46"/>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down)">
                                      <p:cBhvr>
                                        <p:cTn id="95" dur="500"/>
                                        <p:tgtEl>
                                          <p:spTgt spid="43"/>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fade">
                                      <p:cBhvr>
                                        <p:cTn id="100" dur="500"/>
                                        <p:tgtEl>
                                          <p:spTgt spid="31"/>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fade">
                                      <p:cBhvr>
                                        <p:cTn id="103" dur="500"/>
                                        <p:tgtEl>
                                          <p:spTgt spid="32"/>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fade">
                                      <p:cBhvr>
                                        <p:cTn id="106" dur="500"/>
                                        <p:tgtEl>
                                          <p:spTgt spid="33"/>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34"/>
                                        </p:tgtEl>
                                        <p:attrNameLst>
                                          <p:attrName>style.visibility</p:attrName>
                                        </p:attrNameLst>
                                      </p:cBhvr>
                                      <p:to>
                                        <p:strVal val="visible"/>
                                      </p:to>
                                    </p:set>
                                    <p:animEffect transition="in" filter="fade">
                                      <p:cBhvr>
                                        <p:cTn id="109" dur="500"/>
                                        <p:tgtEl>
                                          <p:spTgt spid="34"/>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5"/>
                                        </p:tgtEl>
                                        <p:attrNameLst>
                                          <p:attrName>style.visibility</p:attrName>
                                        </p:attrNameLst>
                                      </p:cBhvr>
                                      <p:to>
                                        <p:strVal val="visible"/>
                                      </p:to>
                                    </p:set>
                                    <p:animEffect transition="in" filter="fade">
                                      <p:cBhvr>
                                        <p:cTn id="112" dur="500"/>
                                        <p:tgtEl>
                                          <p:spTgt spid="35"/>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6"/>
                                        </p:tgtEl>
                                        <p:attrNameLst>
                                          <p:attrName>style.visibility</p:attrName>
                                        </p:attrNameLst>
                                      </p:cBhvr>
                                      <p:to>
                                        <p:strVal val="visible"/>
                                      </p:to>
                                    </p:set>
                                    <p:animEffect transition="in" filter="fade">
                                      <p:cBhvr>
                                        <p:cTn id="115" dur="500"/>
                                        <p:tgtEl>
                                          <p:spTgt spid="36"/>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37"/>
                                        </p:tgtEl>
                                        <p:attrNameLst>
                                          <p:attrName>style.visibility</p:attrName>
                                        </p:attrNameLst>
                                      </p:cBhvr>
                                      <p:to>
                                        <p:strVal val="visible"/>
                                      </p:to>
                                    </p:set>
                                    <p:animEffect transition="in" filter="fade">
                                      <p:cBhvr>
                                        <p:cTn id="118" dur="500"/>
                                        <p:tgtEl>
                                          <p:spTgt spid="37"/>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fade">
                                      <p:cBhvr>
                                        <p:cTn id="121" dur="500"/>
                                        <p:tgtEl>
                                          <p:spTgt spid="38"/>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42"/>
                                        </p:tgtEl>
                                        <p:attrNameLst>
                                          <p:attrName>style.visibility</p:attrName>
                                        </p:attrNameLst>
                                      </p:cBhvr>
                                      <p:to>
                                        <p:strVal val="visible"/>
                                      </p:to>
                                    </p:set>
                                    <p:animEffect transition="in" filter="fade">
                                      <p:cBhvr>
                                        <p:cTn id="124" dur="500"/>
                                        <p:tgtEl>
                                          <p:spTgt spid="42"/>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7"/>
                                        </p:tgtEl>
                                        <p:attrNameLst>
                                          <p:attrName>style.visibility</p:attrName>
                                        </p:attrNameLst>
                                      </p:cBhvr>
                                      <p:to>
                                        <p:strVal val="visible"/>
                                      </p:to>
                                    </p:set>
                                    <p:animEffect transition="in" filter="fade">
                                      <p:cBhvr>
                                        <p:cTn id="127" dur="500"/>
                                        <p:tgtEl>
                                          <p:spTgt spid="47"/>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4" fill="hold" grpId="0" nodeType="clickEffect">
                                  <p:stCondLst>
                                    <p:cond delay="0"/>
                                  </p:stCondLst>
                                  <p:childTnLst>
                                    <p:set>
                                      <p:cBhvr>
                                        <p:cTn id="131" dur="1" fill="hold">
                                          <p:stCondLst>
                                            <p:cond delay="0"/>
                                          </p:stCondLst>
                                        </p:cTn>
                                        <p:tgtEl>
                                          <p:spTgt spid="39"/>
                                        </p:tgtEl>
                                        <p:attrNameLst>
                                          <p:attrName>style.visibility</p:attrName>
                                        </p:attrNameLst>
                                      </p:cBhvr>
                                      <p:to>
                                        <p:strVal val="visible"/>
                                      </p:to>
                                    </p:set>
                                    <p:animEffect transition="in" filter="wipe(down)">
                                      <p:cBhvr>
                                        <p:cTn id="13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p:bldP spid="40" grpId="0" animBg="1"/>
      <p:bldP spid="41" grpId="0" animBg="1"/>
      <p:bldP spid="42" grpId="0" animBg="1"/>
      <p:bldP spid="43" grpId="0"/>
      <p:bldP spid="44" grpId="0"/>
      <p:bldP spid="45" grpId="0" animBg="1"/>
      <p:bldP spid="46" grpId="0" animBg="1"/>
      <p:bldP spid="47" grpId="0" animBg="1"/>
    </p:bldLst>
  </p:timing>
</p:sld>
</file>

<file path=ppt/tags/tag1.xml><?xml version="1.0" encoding="utf-8"?>
<p:tagLst xmlns:p="http://schemas.openxmlformats.org/presentationml/2006/main">
  <p:tag name="ISLIDE.DIAGRAM" val="ae99c3c6-276f-476b-bce0-0a4fb3ef299d"/>
</p:tagLst>
</file>

<file path=ppt/tags/tag10.xml><?xml version="1.0" encoding="utf-8"?>
<p:tagLst xmlns:p="http://schemas.openxmlformats.org/presentationml/2006/main">
  <p:tag name="PA" val="v4.0.0"/>
</p:tagLst>
</file>

<file path=ppt/tags/tag11.xml><?xml version="1.0" encoding="utf-8"?>
<p:tagLst xmlns:p="http://schemas.openxmlformats.org/presentationml/2006/main">
  <p:tag name="PA" val="v4.0.0"/>
</p:tagLst>
</file>

<file path=ppt/tags/tag12.xml><?xml version="1.0" encoding="utf-8"?>
<p:tagLst xmlns:p="http://schemas.openxmlformats.org/presentationml/2006/main">
  <p:tag name="PA" val="v4.0.0"/>
</p:tagLst>
</file>

<file path=ppt/tags/tag13.xml><?xml version="1.0" encoding="utf-8"?>
<p:tagLst xmlns:p="http://schemas.openxmlformats.org/presentationml/2006/main">
  <p:tag name="PA" val="v4.0.0"/>
</p:tagLst>
</file>

<file path=ppt/tags/tag14.xml><?xml version="1.0" encoding="utf-8"?>
<p:tagLst xmlns:p="http://schemas.openxmlformats.org/presentationml/2006/main">
  <p:tag name="PA" val="v4.0.0"/>
</p:tagLst>
</file>

<file path=ppt/tags/tag15.xml><?xml version="1.0" encoding="utf-8"?>
<p:tagLst xmlns:p="http://schemas.openxmlformats.org/presentationml/2006/main">
  <p:tag name="PA" val="v4.0.0"/>
</p:tagLst>
</file>

<file path=ppt/tags/tag16.xml><?xml version="1.0" encoding="utf-8"?>
<p:tagLst xmlns:p="http://schemas.openxmlformats.org/presentationml/2006/main">
  <p:tag name="PA" val="v4.0.0"/>
</p:tagLst>
</file>

<file path=ppt/tags/tag17.xml><?xml version="1.0" encoding="utf-8"?>
<p:tagLst xmlns:p="http://schemas.openxmlformats.org/presentationml/2006/main">
  <p:tag name="PA" val="v4.0.0"/>
</p:tagLst>
</file>

<file path=ppt/tags/tag18.xml><?xml version="1.0" encoding="utf-8"?>
<p:tagLst xmlns:p="http://schemas.openxmlformats.org/presentationml/2006/main">
  <p:tag name="PA" val="v4.0.0"/>
</p:tagLst>
</file>

<file path=ppt/tags/tag19.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PA" val="v4.0.0"/>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PA" val="v4.0.0"/>
</p:tagLst>
</file>

<file path=ppt/tags/tag23.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ags/tag9.xml><?xml version="1.0" encoding="utf-8"?>
<p:tagLst xmlns:p="http://schemas.openxmlformats.org/presentationml/2006/main">
  <p:tag name="PA" val="v4.0.0"/>
</p:tagLst>
</file>

<file path=ppt/theme/theme1.xml><?xml version="1.0" encoding="utf-8"?>
<a:theme xmlns:a="http://schemas.openxmlformats.org/drawingml/2006/main" name="主题">
  <a:themeElements>
    <a:clrScheme name="自定义 276">
      <a:dk1>
        <a:sysClr val="windowText" lastClr="000000"/>
      </a:dk1>
      <a:lt1>
        <a:sysClr val="window" lastClr="FFFFFF"/>
      </a:lt1>
      <a:dk2>
        <a:srgbClr val="676A55"/>
      </a:dk2>
      <a:lt2>
        <a:srgbClr val="EAEBDE"/>
      </a:lt2>
      <a:accent1>
        <a:srgbClr val="F0C6BA"/>
      </a:accent1>
      <a:accent2>
        <a:srgbClr val="A5A5A5"/>
      </a:accent2>
      <a:accent3>
        <a:srgbClr val="F0C6BA"/>
      </a:accent3>
      <a:accent4>
        <a:srgbClr val="A5A5A5"/>
      </a:accent4>
      <a:accent5>
        <a:srgbClr val="F0C6BA"/>
      </a:accent5>
      <a:accent6>
        <a:srgbClr val="A5A5A5"/>
      </a:accent6>
      <a:hlink>
        <a:srgbClr val="F0C6BA"/>
      </a:hlink>
      <a:folHlink>
        <a:srgbClr val="A5A5A5"/>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3932</Words>
  <Application>WPS 演示</Application>
  <PresentationFormat>宽屏</PresentationFormat>
  <Paragraphs>504</Paragraphs>
  <Slides>23</Slides>
  <Notes>24</Notes>
  <HiddenSlides>0</HiddenSlides>
  <MMClips>1</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23</vt:i4>
      </vt:variant>
    </vt:vector>
  </HeadingPairs>
  <TitlesOfParts>
    <vt:vector size="43" baseType="lpstr">
      <vt:lpstr>Arial</vt:lpstr>
      <vt:lpstr>宋体</vt:lpstr>
      <vt:lpstr>Wingdings</vt:lpstr>
      <vt:lpstr>Noto Sans S Chinese DemiLight</vt:lpstr>
      <vt:lpstr>微软雅黑</vt:lpstr>
      <vt:lpstr>Open Sans</vt:lpstr>
      <vt:lpstr>Lato Regular</vt:lpstr>
      <vt:lpstr>Calibri</vt:lpstr>
      <vt:lpstr>Arial Unicode MS</vt:lpstr>
      <vt:lpstr>等线</vt:lpstr>
      <vt:lpstr>Arial</vt:lpstr>
      <vt:lpstr>Gill Sans</vt:lpstr>
      <vt:lpstr>等线</vt:lpstr>
      <vt:lpstr>方正兰亭黑_GBK</vt:lpstr>
      <vt:lpstr>等线 Light</vt:lpstr>
      <vt:lpstr>Calibri Light</vt:lpstr>
      <vt:lpstr>Segoe Print</vt:lpstr>
      <vt:lpstr>黑体</vt:lpstr>
      <vt:lpstr>Malgun Gothic</vt:lpstr>
      <vt:lpstr>主题</vt:lpstr>
      <vt:lpstr>营销策划PPT</vt:lpstr>
      <vt:lpstr>PowerPoint 演示文稿</vt:lpstr>
      <vt:lpstr>项目简介</vt:lpstr>
      <vt:lpstr>PowerPoint 演示文稿</vt:lpstr>
      <vt:lpstr>PowerPoint 演示文稿</vt:lpstr>
      <vt:lpstr>PowerPoint 演示文稿</vt:lpstr>
      <vt:lpstr>PowerPoint 演示文稿</vt:lpstr>
      <vt:lpstr>项目简介</vt:lpstr>
      <vt:lpstr>PowerPoint 演示文稿</vt:lpstr>
      <vt:lpstr>PowerPoint 演示文稿</vt:lpstr>
      <vt:lpstr>PowerPoint 演示文稿</vt:lpstr>
      <vt:lpstr>PowerPoint 演示文稿</vt:lpstr>
      <vt:lpstr>项目简介</vt:lpstr>
      <vt:lpstr>PowerPoint 演示文稿</vt:lpstr>
      <vt:lpstr>PowerPoint 演示文稿</vt:lpstr>
      <vt:lpstr>PowerPoint 演示文稿</vt:lpstr>
      <vt:lpstr>PowerPoint 演示文稿</vt:lpstr>
      <vt:lpstr>项目简介</vt:lpstr>
      <vt:lpstr>PowerPoint 演示文稿</vt:lpstr>
      <vt:lpstr>PowerPoint 演示文稿</vt:lpstr>
      <vt:lpstr>PowerPoint 演示文稿</vt:lpstr>
      <vt:lpstr>PowerPoint 演示文稿</vt:lpstr>
      <vt:lpstr>谢谢观看~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营销策划PPT</dc:title>
  <dc:creator/>
  <cp:lastModifiedBy>Administrator</cp:lastModifiedBy>
  <cp:revision>2</cp:revision>
  <dcterms:created xsi:type="dcterms:W3CDTF">2019-01-24T01:40:42Z</dcterms:created>
  <dcterms:modified xsi:type="dcterms:W3CDTF">2019-01-24T01:48:25Z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2052-10.1.0.7469</vt:lpwstr>
  </property>
</Properties>
</file>