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226" r:id="rId2"/>
    <p:sldId id="2330" r:id="rId3"/>
    <p:sldId id="2319" r:id="rId4"/>
    <p:sldId id="2320" r:id="rId5"/>
    <p:sldId id="2331" r:id="rId6"/>
    <p:sldId id="2384" r:id="rId7"/>
    <p:sldId id="2323" r:id="rId8"/>
    <p:sldId id="2338" r:id="rId9"/>
    <p:sldId id="2339" r:id="rId10"/>
    <p:sldId id="2324" r:id="rId11"/>
    <p:sldId id="2325" r:id="rId12"/>
    <p:sldId id="2326" r:id="rId13"/>
    <p:sldId id="2327" r:id="rId14"/>
    <p:sldId id="2314" r:id="rId15"/>
    <p:sldId id="2332" r:id="rId16"/>
    <p:sldId id="2333" r:id="rId17"/>
    <p:sldId id="2337" r:id="rId18"/>
    <p:sldId id="2335" r:id="rId19"/>
    <p:sldId id="2328" r:id="rId20"/>
    <p:sldId id="2340" r:id="rId21"/>
    <p:sldId id="2341" r:id="rId22"/>
    <p:sldId id="2346" r:id="rId23"/>
    <p:sldId id="2342" r:id="rId24"/>
    <p:sldId id="2343" r:id="rId25"/>
    <p:sldId id="2345" r:id="rId26"/>
    <p:sldId id="2344" r:id="rId27"/>
    <p:sldId id="2316" r:id="rId28"/>
    <p:sldId id="2347" r:id="rId29"/>
    <p:sldId id="2348" r:id="rId30"/>
    <p:sldId id="2349" r:id="rId31"/>
    <p:sldId id="2350" r:id="rId32"/>
    <p:sldId id="2351" r:id="rId33"/>
    <p:sldId id="2352" r:id="rId34"/>
    <p:sldId id="2353" r:id="rId35"/>
    <p:sldId id="2354" r:id="rId36"/>
    <p:sldId id="2355" r:id="rId37"/>
    <p:sldId id="2356" r:id="rId38"/>
    <p:sldId id="2357" r:id="rId39"/>
    <p:sldId id="2358" r:id="rId40"/>
    <p:sldId id="2359" r:id="rId41"/>
    <p:sldId id="2360" r:id="rId42"/>
    <p:sldId id="2361" r:id="rId43"/>
    <p:sldId id="2362" r:id="rId44"/>
    <p:sldId id="2363" r:id="rId45"/>
    <p:sldId id="2364" r:id="rId46"/>
    <p:sldId id="2365" r:id="rId47"/>
    <p:sldId id="2317" r:id="rId48"/>
    <p:sldId id="2366" r:id="rId49"/>
    <p:sldId id="2367" r:id="rId50"/>
    <p:sldId id="2368" r:id="rId51"/>
    <p:sldId id="2369" r:id="rId52"/>
    <p:sldId id="2370" r:id="rId53"/>
    <p:sldId id="2371" r:id="rId54"/>
    <p:sldId id="2372" r:id="rId55"/>
    <p:sldId id="2373" r:id="rId56"/>
    <p:sldId id="2374" r:id="rId57"/>
    <p:sldId id="2375" r:id="rId58"/>
    <p:sldId id="2376" r:id="rId59"/>
    <p:sldId id="2377" r:id="rId60"/>
    <p:sldId id="2318" r:id="rId61"/>
    <p:sldId id="2383" r:id="rId62"/>
    <p:sldId id="2378" r:id="rId63"/>
    <p:sldId id="2379" r:id="rId64"/>
    <p:sldId id="2380" r:id="rId65"/>
    <p:sldId id="2381" r:id="rId66"/>
    <p:sldId id="2382" r:id="rId67"/>
    <p:sldId id="2241" r:id="rId68"/>
    <p:sldId id="2243" r:id="rId69"/>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7" pos="7726" userDrawn="1">
          <p15:clr>
            <a:srgbClr val="A4A3A4"/>
          </p15:clr>
        </p15:guide>
        <p15:guide id="16" orient="horz" pos="4320" userDrawn="1">
          <p15:clr>
            <a:srgbClr val="A4A3A4"/>
          </p15:clr>
        </p15:guide>
        <p15:guide id="18" pos="14230" userDrawn="1">
          <p15:clr>
            <a:srgbClr val="A4A3A4"/>
          </p15:clr>
        </p15:guide>
        <p15:guide id="19" orient="horz" pos="208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000"/>
    <a:srgbClr val="B8BBC1"/>
    <a:srgbClr val="AA8A78"/>
    <a:srgbClr val="55677C"/>
    <a:srgbClr val="3C3B41"/>
    <a:srgbClr val="F3F3F3"/>
    <a:srgbClr val="FAF8FB"/>
    <a:srgbClr val="F4F3F5"/>
    <a:srgbClr val="EAEAEA"/>
    <a:srgbClr val="CEC7C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29" autoAdjust="0"/>
    <p:restoredTop sz="96012" autoAdjust="0"/>
  </p:normalViewPr>
  <p:slideViewPr>
    <p:cSldViewPr snapToGrid="0" snapToObjects="1">
      <p:cViewPr varScale="1">
        <p:scale>
          <a:sx n="54" d="100"/>
          <a:sy n="54" d="100"/>
        </p:scale>
        <p:origin x="444" y="102"/>
      </p:cViewPr>
      <p:guideLst>
        <p:guide pos="7726"/>
        <p:guide orient="horz" pos="4320"/>
        <p:guide pos="14230"/>
        <p:guide orient="horz" pos="2088"/>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5B9-4D5A-B553-3CA845C78F9B}"/>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5B9-4D5A-B553-3CA845C78F9B}"/>
              </c:ext>
            </c:extLst>
          </c:dPt>
          <c:cat>
            <c:strRef>
              <c:f>Sheet1!$A$2:$A$3</c:f>
              <c:strCache>
                <c:ptCount val="2"/>
                <c:pt idx="0">
                  <c:v>1st Qtr</c:v>
                </c:pt>
                <c:pt idx="1">
                  <c:v>2nd Qtr</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75B9-4D5A-B553-3CA845C78F9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A17-4941-987D-42D933857B6F}"/>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AA17-4941-987D-42D933857B6F}"/>
              </c:ext>
            </c:extLst>
          </c:dPt>
          <c:cat>
            <c:strRef>
              <c:f>Sheet1!$A$2:$A$3</c:f>
              <c:strCache>
                <c:ptCount val="2"/>
                <c:pt idx="0">
                  <c:v>1st Qtr</c:v>
                </c:pt>
                <c:pt idx="1">
                  <c:v>2nd Qtr</c:v>
                </c:pt>
              </c:strCache>
            </c:strRef>
          </c:cat>
          <c:val>
            <c:numRef>
              <c:f>Sheet1!$B$2:$B$3</c:f>
              <c:numCache>
                <c:formatCode>General</c:formatCode>
                <c:ptCount val="2"/>
                <c:pt idx="0">
                  <c:v>90</c:v>
                </c:pt>
                <c:pt idx="1">
                  <c:v>10</c:v>
                </c:pt>
              </c:numCache>
            </c:numRef>
          </c:val>
          <c:extLst>
            <c:ext xmlns:c16="http://schemas.microsoft.com/office/drawing/2014/chart" uri="{C3380CC4-5D6E-409C-BE32-E72D297353CC}">
              <c16:uniqueId val="{00000004-AA17-4941-987D-42D933857B6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08C-47B1-9A04-D6BE5EE7D70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08C-47B1-9A04-D6BE5EE7D70A}"/>
              </c:ext>
            </c:extLst>
          </c:dPt>
          <c:cat>
            <c:strRef>
              <c:f>Sheet1!$A$2:$A$3</c:f>
              <c:strCache>
                <c:ptCount val="2"/>
                <c:pt idx="0">
                  <c:v>1st Qtr</c:v>
                </c:pt>
                <c:pt idx="1">
                  <c:v>2nd Qtr</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708C-47B1-9A04-D6BE5EE7D70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192-4A11-861C-597BD81B395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9192-4A11-861C-597BD81B3955}"/>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9192-4A11-861C-597BD81B395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862-4491-A263-D1B1A7B23A37}"/>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862-4491-A263-D1B1A7B23A37}"/>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862-4491-A263-D1B1A7B23A37}"/>
            </c:ext>
          </c:extLst>
        </c:ser>
        <c:dLbls>
          <c:dLblPos val="outEnd"/>
          <c:showLegendKey val="0"/>
          <c:showVal val="1"/>
          <c:showCatName val="0"/>
          <c:showSerName val="0"/>
          <c:showPercent val="0"/>
          <c:showBubbleSize val="0"/>
        </c:dLbls>
        <c:gapWidth val="444"/>
        <c:overlap val="-90"/>
        <c:axId val="-2095407248"/>
        <c:axId val="-2143143104"/>
      </c:barChart>
      <c:catAx>
        <c:axId val="-20954072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2143143104"/>
        <c:crosses val="autoZero"/>
        <c:auto val="1"/>
        <c:lblAlgn val="ctr"/>
        <c:lblOffset val="100"/>
        <c:noMultiLvlLbl val="0"/>
      </c:catAx>
      <c:valAx>
        <c:axId val="-2143143104"/>
        <c:scaling>
          <c:orientation val="minMax"/>
        </c:scaling>
        <c:delete val="1"/>
        <c:axPos val="l"/>
        <c:numFmt formatCode="General" sourceLinked="1"/>
        <c:majorTickMark val="none"/>
        <c:minorTickMark val="none"/>
        <c:tickLblPos val="nextTo"/>
        <c:crossAx val="-2095407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6D2-46B0-A53D-8D537E0CC392}"/>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ato Light" charset="0"/>
                    <a:ea typeface="Lato Light" charset="0"/>
                    <a:cs typeface="Lato Light"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6D2-46B0-A53D-8D537E0CC392}"/>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6D2-46B0-A53D-8D537E0CC392}"/>
            </c:ext>
          </c:extLst>
        </c:ser>
        <c:dLbls>
          <c:showLegendKey val="0"/>
          <c:showVal val="1"/>
          <c:showCatName val="0"/>
          <c:showSerName val="0"/>
          <c:showPercent val="0"/>
          <c:showBubbleSize val="0"/>
        </c:dLbls>
        <c:gapWidth val="150"/>
        <c:overlap val="-25"/>
        <c:axId val="-2106223312"/>
        <c:axId val="-2039226352"/>
      </c:barChart>
      <c:catAx>
        <c:axId val="-21062233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Lato Light" charset="0"/>
                <a:ea typeface="Lato Light" charset="0"/>
                <a:cs typeface="Lato Light" charset="0"/>
              </a:defRPr>
            </a:pPr>
            <a:endParaRPr lang="zh-CN"/>
          </a:p>
        </c:txPr>
        <c:crossAx val="-2039226352"/>
        <c:crosses val="autoZero"/>
        <c:auto val="1"/>
        <c:lblAlgn val="ctr"/>
        <c:lblOffset val="100"/>
        <c:noMultiLvlLbl val="0"/>
      </c:catAx>
      <c:valAx>
        <c:axId val="-2039226352"/>
        <c:scaling>
          <c:orientation val="minMax"/>
        </c:scaling>
        <c:delete val="1"/>
        <c:axPos val="b"/>
        <c:numFmt formatCode="General" sourceLinked="1"/>
        <c:majorTickMark val="none"/>
        <c:minorTickMark val="none"/>
        <c:tickLblPos val="nextTo"/>
        <c:crossAx val="-2106223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3983-4B25-B9FD-A0A98D05B933}"/>
            </c:ext>
          </c:extLst>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3983-4B25-B9FD-A0A98D05B933}"/>
            </c:ext>
          </c:extLst>
        </c:ser>
        <c:ser>
          <c:idx val="2"/>
          <c:order val="2"/>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3983-4B25-B9FD-A0A98D05B933}"/>
            </c:ext>
          </c:extLst>
        </c:ser>
        <c:dLbls>
          <c:showLegendKey val="0"/>
          <c:showVal val="1"/>
          <c:showCatName val="0"/>
          <c:showSerName val="0"/>
          <c:showPercent val="0"/>
          <c:showBubbleSize val="0"/>
        </c:dLbls>
        <c:smooth val="0"/>
        <c:axId val="-2095294032"/>
        <c:axId val="-2095455280"/>
      </c:lineChart>
      <c:catAx>
        <c:axId val="-2095294032"/>
        <c:scaling>
          <c:orientation val="minMax"/>
        </c:scaling>
        <c:delete val="1"/>
        <c:axPos val="b"/>
        <c:numFmt formatCode="General" sourceLinked="1"/>
        <c:majorTickMark val="none"/>
        <c:minorTickMark val="none"/>
        <c:tickLblPos val="nextTo"/>
        <c:crossAx val="-2095455280"/>
        <c:crosses val="autoZero"/>
        <c:auto val="1"/>
        <c:lblAlgn val="ctr"/>
        <c:lblOffset val="100"/>
        <c:noMultiLvlLbl val="0"/>
      </c:catAx>
      <c:valAx>
        <c:axId val="-2095455280"/>
        <c:scaling>
          <c:orientation val="minMax"/>
        </c:scaling>
        <c:delete val="1"/>
        <c:axPos val="l"/>
        <c:numFmt formatCode="General" sourceLinked="1"/>
        <c:majorTickMark val="none"/>
        <c:minorTickMark val="none"/>
        <c:tickLblPos val="nextTo"/>
        <c:crossAx val="-209529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28575" cap="rnd">
              <a:solidFill>
                <a:schemeClr val="accent1"/>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extLst>
            <c:ext xmlns:c16="http://schemas.microsoft.com/office/drawing/2014/chart" uri="{C3380CC4-5D6E-409C-BE32-E72D297353CC}">
              <c16:uniqueId val="{00000000-B7AF-4E9D-8A7F-EC5AAC615847}"/>
            </c:ext>
          </c:extLst>
        </c:ser>
        <c:ser>
          <c:idx val="1"/>
          <c:order val="1"/>
          <c:tx>
            <c:strRef>
              <c:f>Sheet1!$C$1</c:f>
              <c:strCache>
                <c:ptCount val="1"/>
                <c:pt idx="0">
                  <c:v>Series 2</c:v>
                </c:pt>
              </c:strCache>
            </c:strRef>
          </c:tx>
          <c:spPr>
            <a:ln w="28575" cap="rnd">
              <a:solidFill>
                <a:schemeClr val="accent2"/>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extLst>
            <c:ext xmlns:c16="http://schemas.microsoft.com/office/drawing/2014/chart" uri="{C3380CC4-5D6E-409C-BE32-E72D297353CC}">
              <c16:uniqueId val="{00000001-B7AF-4E9D-8A7F-EC5AAC615847}"/>
            </c:ext>
          </c:extLst>
        </c:ser>
        <c:ser>
          <c:idx val="2"/>
          <c:order val="2"/>
          <c:tx>
            <c:strRef>
              <c:f>Sheet1!$D$1</c:f>
              <c:strCache>
                <c:ptCount val="1"/>
                <c:pt idx="0">
                  <c:v>Series 3</c:v>
                </c:pt>
              </c:strCache>
            </c:strRef>
          </c:tx>
          <c:spPr>
            <a:ln w="28575" cap="rnd">
              <a:solidFill>
                <a:schemeClr val="accent3"/>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smooth val="1"/>
          <c:extLst>
            <c:ext xmlns:c16="http://schemas.microsoft.com/office/drawing/2014/chart" uri="{C3380CC4-5D6E-409C-BE32-E72D297353CC}">
              <c16:uniqueId val="{00000002-B7AF-4E9D-8A7F-EC5AAC615847}"/>
            </c:ext>
          </c:extLst>
        </c:ser>
        <c:dLbls>
          <c:showLegendKey val="0"/>
          <c:showVal val="0"/>
          <c:showCatName val="0"/>
          <c:showSerName val="0"/>
          <c:showPercent val="0"/>
          <c:showBubbleSize val="0"/>
        </c:dLbls>
        <c:axId val="-2121699712"/>
        <c:axId val="-2095075968"/>
      </c:scatterChart>
      <c:valAx>
        <c:axId val="-2121699712"/>
        <c:scaling>
          <c:orientation val="minMax"/>
        </c:scaling>
        <c:delete val="1"/>
        <c:axPos val="b"/>
        <c:numFmt formatCode="General" sourceLinked="1"/>
        <c:majorTickMark val="none"/>
        <c:minorTickMark val="none"/>
        <c:tickLblPos val="nextTo"/>
        <c:crossAx val="-2095075968"/>
        <c:crosses val="autoZero"/>
        <c:crossBetween val="midCat"/>
      </c:valAx>
      <c:valAx>
        <c:axId val="-2095075968"/>
        <c:scaling>
          <c:orientation val="minMax"/>
        </c:scaling>
        <c:delete val="1"/>
        <c:axPos val="l"/>
        <c:numFmt formatCode="General" sourceLinked="1"/>
        <c:majorTickMark val="none"/>
        <c:minorTickMark val="none"/>
        <c:tickLblPos val="nextTo"/>
        <c:crossAx val="-212169971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5/19/2017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970090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41</a:t>
            </a:fld>
            <a:endParaRPr lang="en-US"/>
          </a:p>
        </p:txBody>
      </p:sp>
    </p:spTree>
    <p:extLst>
      <p:ext uri="{BB962C8B-B14F-4D97-AF65-F5344CB8AC3E}">
        <p14:creationId xmlns:p14="http://schemas.microsoft.com/office/powerpoint/2010/main" val="14321146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42</a:t>
            </a:fld>
            <a:endParaRPr lang="en-US"/>
          </a:p>
        </p:txBody>
      </p:sp>
    </p:spTree>
    <p:extLst>
      <p:ext uri="{BB962C8B-B14F-4D97-AF65-F5344CB8AC3E}">
        <p14:creationId xmlns:p14="http://schemas.microsoft.com/office/powerpoint/2010/main" val="352118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87946-F38A-442D-8B4B-7C33473CC735}" type="slidenum">
              <a:rPr lang="en-US" smtClean="0"/>
              <a:t>44</a:t>
            </a:fld>
            <a:endParaRPr lang="en-US" dirty="0"/>
          </a:p>
        </p:txBody>
      </p:sp>
    </p:spTree>
    <p:extLst>
      <p:ext uri="{BB962C8B-B14F-4D97-AF65-F5344CB8AC3E}">
        <p14:creationId xmlns:p14="http://schemas.microsoft.com/office/powerpoint/2010/main" val="5326706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87946-F38A-442D-8B4B-7C33473CC735}" type="slidenum">
              <a:rPr lang="en-US" smtClean="0"/>
              <a:t>45</a:t>
            </a:fld>
            <a:endParaRPr lang="en-US" dirty="0"/>
          </a:p>
        </p:txBody>
      </p:sp>
    </p:spTree>
    <p:extLst>
      <p:ext uri="{BB962C8B-B14F-4D97-AF65-F5344CB8AC3E}">
        <p14:creationId xmlns:p14="http://schemas.microsoft.com/office/powerpoint/2010/main" val="1504569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5" name="Text Box 1"/>
          <p:cNvSpPr txBox="1">
            <a:spLocks noGrp="1" noRot="1" noChangeAspect="1" noChangeArrowheads="1"/>
          </p:cNvSpPr>
          <p:nvPr>
            <p:ph type="sldImg"/>
          </p:nvPr>
        </p:nvSpPr>
        <p:spPr bwMode="auto">
          <a:xfrm>
            <a:off x="-16992600" y="-11796713"/>
            <a:ext cx="22166263" cy="1247140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1506" name="Text Box 2"/>
          <p:cNvSpPr txBox="1">
            <a:spLocks noGrp="1" noChangeArrowheads="1"/>
          </p:cNvSpPr>
          <p:nvPr>
            <p:ph type="body" idx="1"/>
          </p:nvPr>
        </p:nvSpPr>
        <p:spPr bwMode="auto">
          <a:xfrm>
            <a:off x="685800" y="4343400"/>
            <a:ext cx="5464175" cy="40925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856669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1120048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1057467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6</a:t>
            </a:fld>
            <a:endParaRPr lang="en-US"/>
          </a:p>
        </p:txBody>
      </p:sp>
    </p:spTree>
    <p:extLst>
      <p:ext uri="{BB962C8B-B14F-4D97-AF65-F5344CB8AC3E}">
        <p14:creationId xmlns:p14="http://schemas.microsoft.com/office/powerpoint/2010/main" val="1900553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7</a:t>
            </a:fld>
            <a:endParaRPr lang="en-US"/>
          </a:p>
        </p:txBody>
      </p:sp>
    </p:spTree>
    <p:extLst>
      <p:ext uri="{BB962C8B-B14F-4D97-AF65-F5344CB8AC3E}">
        <p14:creationId xmlns:p14="http://schemas.microsoft.com/office/powerpoint/2010/main" val="1631518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2114738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38</a:t>
            </a:fld>
            <a:endParaRPr lang="en-US" dirty="0"/>
          </a:p>
        </p:txBody>
      </p:sp>
    </p:spTree>
    <p:extLst>
      <p:ext uri="{BB962C8B-B14F-4D97-AF65-F5344CB8AC3E}">
        <p14:creationId xmlns:p14="http://schemas.microsoft.com/office/powerpoint/2010/main" val="986591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39</a:t>
            </a:fld>
            <a:endParaRPr lang="en-US"/>
          </a:p>
        </p:txBody>
      </p:sp>
    </p:spTree>
    <p:extLst>
      <p:ext uri="{BB962C8B-B14F-4D97-AF65-F5344CB8AC3E}">
        <p14:creationId xmlns:p14="http://schemas.microsoft.com/office/powerpoint/2010/main" val="2103318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40</a:t>
            </a:fld>
            <a:endParaRPr lang="en-US"/>
          </a:p>
        </p:txBody>
      </p:sp>
    </p:spTree>
    <p:extLst>
      <p:ext uri="{BB962C8B-B14F-4D97-AF65-F5344CB8AC3E}">
        <p14:creationId xmlns:p14="http://schemas.microsoft.com/office/powerpoint/2010/main" val="1939964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1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Placeholder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604868" y="1"/>
            <a:ext cx="4946852" cy="13716000"/>
          </a:xfrm>
          <a:custGeom>
            <a:avLst/>
            <a:gdLst>
              <a:gd name="connsiteX0" fmla="*/ 3814104 w 4946852"/>
              <a:gd name="connsiteY0" fmla="*/ 11540901 h 13716000"/>
              <a:gd name="connsiteX1" fmla="*/ 3832578 w 4946852"/>
              <a:gd name="connsiteY1" fmla="*/ 11577834 h 13716000"/>
              <a:gd name="connsiteX2" fmla="*/ 3872728 w 4946852"/>
              <a:gd name="connsiteY2" fmla="*/ 11698239 h 13716000"/>
              <a:gd name="connsiteX3" fmla="*/ 3698782 w 4946852"/>
              <a:gd name="connsiteY3" fmla="*/ 11214745 h 13716000"/>
              <a:gd name="connsiteX4" fmla="*/ 3774362 w 4946852"/>
              <a:gd name="connsiteY4" fmla="*/ 11434240 h 13716000"/>
              <a:gd name="connsiteX5" fmla="*/ 3814104 w 4946852"/>
              <a:gd name="connsiteY5" fmla="*/ 11540901 h 13716000"/>
              <a:gd name="connsiteX6" fmla="*/ 3772352 w 4946852"/>
              <a:gd name="connsiteY6" fmla="*/ 11457429 h 13716000"/>
              <a:gd name="connsiteX7" fmla="*/ 3692052 w 4946852"/>
              <a:gd name="connsiteY7" fmla="*/ 11217531 h 13716000"/>
              <a:gd name="connsiteX8" fmla="*/ 514535 w 4946852"/>
              <a:gd name="connsiteY8" fmla="*/ 0 h 13716000"/>
              <a:gd name="connsiteX9" fmla="*/ 4946852 w 4946852"/>
              <a:gd name="connsiteY9" fmla="*/ 0 h 13716000"/>
              <a:gd name="connsiteX10" fmla="*/ 4935802 w 4946852"/>
              <a:gd name="connsiteY10" fmla="*/ 488713 h 13716000"/>
              <a:gd name="connsiteX11" fmla="*/ 4756038 w 4946852"/>
              <a:gd name="connsiteY11" fmla="*/ 2012931 h 13716000"/>
              <a:gd name="connsiteX12" fmla="*/ 4515134 w 4946852"/>
              <a:gd name="connsiteY12" fmla="*/ 2474484 h 13716000"/>
              <a:gd name="connsiteX13" fmla="*/ 4333546 w 4946852"/>
              <a:gd name="connsiteY13" fmla="*/ 3938500 h 13716000"/>
              <a:gd name="connsiteX14" fmla="*/ 4294308 w 4946852"/>
              <a:gd name="connsiteY14" fmla="*/ 5442650 h 13716000"/>
              <a:gd name="connsiteX15" fmla="*/ 4374608 w 4946852"/>
              <a:gd name="connsiteY15" fmla="*/ 6965956 h 13716000"/>
              <a:gd name="connsiteX16" fmla="*/ 4493326 w 4946852"/>
              <a:gd name="connsiteY16" fmla="*/ 8459773 h 13716000"/>
              <a:gd name="connsiteX17" fmla="*/ 4484794 w 4946852"/>
              <a:gd name="connsiteY17" fmla="*/ 8421990 h 13716000"/>
              <a:gd name="connsiteX18" fmla="*/ 4413846 w 4946852"/>
              <a:gd name="connsiteY18" fmla="*/ 8128959 h 13716000"/>
              <a:gd name="connsiteX19" fmla="*/ 4494148 w 4946852"/>
              <a:gd name="connsiteY19" fmla="*/ 8470107 h 13716000"/>
              <a:gd name="connsiteX20" fmla="*/ 4493326 w 4946852"/>
              <a:gd name="connsiteY20" fmla="*/ 8459773 h 13716000"/>
              <a:gd name="connsiteX21" fmla="*/ 4554372 w 4946852"/>
              <a:gd name="connsiteY21" fmla="*/ 8730073 h 13716000"/>
              <a:gd name="connsiteX22" fmla="*/ 4595436 w 4946852"/>
              <a:gd name="connsiteY22" fmla="*/ 8990950 h 13716000"/>
              <a:gd name="connsiteX23" fmla="*/ 4595436 w 4946852"/>
              <a:gd name="connsiteY23" fmla="*/ 9151490 h 13716000"/>
              <a:gd name="connsiteX24" fmla="*/ 4474984 w 4946852"/>
              <a:gd name="connsiteY24" fmla="*/ 9492638 h 13716000"/>
              <a:gd name="connsiteX25" fmla="*/ 4434834 w 4946852"/>
              <a:gd name="connsiteY25" fmla="*/ 9833785 h 13716000"/>
              <a:gd name="connsiteX26" fmla="*/ 4474984 w 4946852"/>
              <a:gd name="connsiteY26" fmla="*/ 10214156 h 13716000"/>
              <a:gd name="connsiteX27" fmla="*/ 4515134 w 4946852"/>
              <a:gd name="connsiteY27" fmla="*/ 10414831 h 13716000"/>
              <a:gd name="connsiteX28" fmla="*/ 4595436 w 4946852"/>
              <a:gd name="connsiteY28" fmla="*/ 10615506 h 13716000"/>
              <a:gd name="connsiteX29" fmla="*/ 4474984 w 4946852"/>
              <a:gd name="connsiteY29" fmla="*/ 10916519 h 13716000"/>
              <a:gd name="connsiteX30" fmla="*/ 4654748 w 4946852"/>
              <a:gd name="connsiteY30" fmla="*/ 11477497 h 13716000"/>
              <a:gd name="connsiteX31" fmla="*/ 4776112 w 4946852"/>
              <a:gd name="connsiteY31" fmla="*/ 11738374 h 13716000"/>
              <a:gd name="connsiteX32" fmla="*/ 4836338 w 4946852"/>
              <a:gd name="connsiteY32" fmla="*/ 11878847 h 13716000"/>
              <a:gd name="connsiteX33" fmla="*/ 4895652 w 4946852"/>
              <a:gd name="connsiteY33" fmla="*/ 11999252 h 13716000"/>
              <a:gd name="connsiteX34" fmla="*/ 4776112 w 4946852"/>
              <a:gd name="connsiteY34" fmla="*/ 11858779 h 13716000"/>
              <a:gd name="connsiteX35" fmla="*/ 4714974 w 4946852"/>
              <a:gd name="connsiteY35" fmla="*/ 11698239 h 13716000"/>
              <a:gd name="connsiteX36" fmla="*/ 4634674 w 4946852"/>
              <a:gd name="connsiteY36" fmla="*/ 11798577 h 13716000"/>
              <a:gd name="connsiteX37" fmla="*/ 4554372 w 4946852"/>
              <a:gd name="connsiteY37" fmla="*/ 11898914 h 13716000"/>
              <a:gd name="connsiteX38" fmla="*/ 4374608 w 4946852"/>
              <a:gd name="connsiteY38" fmla="*/ 11537699 h 13716000"/>
              <a:gd name="connsiteX39" fmla="*/ 4254158 w 4946852"/>
              <a:gd name="connsiteY39" fmla="*/ 11137261 h 13716000"/>
              <a:gd name="connsiteX40" fmla="*/ 4153782 w 4946852"/>
              <a:gd name="connsiteY40" fmla="*/ 11176484 h 13716000"/>
              <a:gd name="connsiteX41" fmla="*/ 4234082 w 4946852"/>
              <a:gd name="connsiteY41" fmla="*/ 11417294 h 13716000"/>
              <a:gd name="connsiteX42" fmla="*/ 4314382 w 4946852"/>
              <a:gd name="connsiteY42" fmla="*/ 11617969 h 13716000"/>
              <a:gd name="connsiteX43" fmla="*/ 4354534 w 4946852"/>
              <a:gd name="connsiteY43" fmla="*/ 11718307 h 13716000"/>
              <a:gd name="connsiteX44" fmla="*/ 4394684 w 4946852"/>
              <a:gd name="connsiteY44" fmla="*/ 11838712 h 13716000"/>
              <a:gd name="connsiteX45" fmla="*/ 4494148 w 4946852"/>
              <a:gd name="connsiteY45" fmla="*/ 12059454 h 13716000"/>
              <a:gd name="connsiteX46" fmla="*/ 4394684 w 4946852"/>
              <a:gd name="connsiteY46" fmla="*/ 12521007 h 13716000"/>
              <a:gd name="connsiteX47" fmla="*/ 4193932 w 4946852"/>
              <a:gd name="connsiteY47" fmla="*/ 12199927 h 13716000"/>
              <a:gd name="connsiteX48" fmla="*/ 4033330 w 4946852"/>
              <a:gd name="connsiteY48" fmla="*/ 11818644 h 13716000"/>
              <a:gd name="connsiteX49" fmla="*/ 3892804 w 4946852"/>
              <a:gd name="connsiteY49" fmla="*/ 11438274 h 13716000"/>
              <a:gd name="connsiteX50" fmla="*/ 3752276 w 4946852"/>
              <a:gd name="connsiteY50" fmla="*/ 11056991 h 13716000"/>
              <a:gd name="connsiteX51" fmla="*/ 3732516 w 4946852"/>
              <a:gd name="connsiteY51" fmla="*/ 11200785 h 13716000"/>
              <a:gd name="connsiteX52" fmla="*/ 3698782 w 4946852"/>
              <a:gd name="connsiteY52" fmla="*/ 11214745 h 13716000"/>
              <a:gd name="connsiteX53" fmla="*/ 3687374 w 4946852"/>
              <a:gd name="connsiteY53" fmla="*/ 11181615 h 13716000"/>
              <a:gd name="connsiteX54" fmla="*/ 3531450 w 4946852"/>
              <a:gd name="connsiteY54" fmla="*/ 10695776 h 13716000"/>
              <a:gd name="connsiteX55" fmla="*/ 3231234 w 4946852"/>
              <a:gd name="connsiteY55" fmla="*/ 9673245 h 13716000"/>
              <a:gd name="connsiteX56" fmla="*/ 3129946 w 4946852"/>
              <a:gd name="connsiteY56" fmla="*/ 9693313 h 13716000"/>
              <a:gd name="connsiteX57" fmla="*/ 3191084 w 4946852"/>
              <a:gd name="connsiteY57" fmla="*/ 9953278 h 13716000"/>
              <a:gd name="connsiteX58" fmla="*/ 2990332 w 4946852"/>
              <a:gd name="connsiteY58" fmla="*/ 10014393 h 13716000"/>
              <a:gd name="connsiteX59" fmla="*/ 2809654 w 4946852"/>
              <a:gd name="connsiteY59" fmla="*/ 9452503 h 13716000"/>
              <a:gd name="connsiteX60" fmla="*/ 2769504 w 4946852"/>
              <a:gd name="connsiteY60" fmla="*/ 9291963 h 13716000"/>
              <a:gd name="connsiteX61" fmla="*/ 2729354 w 4946852"/>
              <a:gd name="connsiteY61" fmla="*/ 9131423 h 13716000"/>
              <a:gd name="connsiteX62" fmla="*/ 2628978 w 4946852"/>
              <a:gd name="connsiteY62" fmla="*/ 8830410 h 13716000"/>
              <a:gd name="connsiteX63" fmla="*/ 2548676 w 4946852"/>
              <a:gd name="connsiteY63" fmla="*/ 8570445 h 13716000"/>
              <a:gd name="connsiteX64" fmla="*/ 2448300 w 4946852"/>
              <a:gd name="connsiteY64" fmla="*/ 8389837 h 13716000"/>
              <a:gd name="connsiteX65" fmla="*/ 2227474 w 4946852"/>
              <a:gd name="connsiteY65" fmla="*/ 8349702 h 13716000"/>
              <a:gd name="connsiteX66" fmla="*/ 2268536 w 4946852"/>
              <a:gd name="connsiteY66" fmla="*/ 8609667 h 13716000"/>
              <a:gd name="connsiteX67" fmla="*/ 2107935 w 4946852"/>
              <a:gd name="connsiteY67" fmla="*/ 8630647 h 13716000"/>
              <a:gd name="connsiteX68" fmla="*/ 2147172 w 4946852"/>
              <a:gd name="connsiteY68" fmla="*/ 9051153 h 13716000"/>
              <a:gd name="connsiteX69" fmla="*/ 2207398 w 4946852"/>
              <a:gd name="connsiteY69" fmla="*/ 9492638 h 13716000"/>
              <a:gd name="connsiteX70" fmla="*/ 2327850 w 4946852"/>
              <a:gd name="connsiteY70" fmla="*/ 10334561 h 13716000"/>
              <a:gd name="connsiteX71" fmla="*/ 2167248 w 4946852"/>
              <a:gd name="connsiteY71" fmla="*/ 10394763 h 13716000"/>
              <a:gd name="connsiteX72" fmla="*/ 2066872 w 4946852"/>
              <a:gd name="connsiteY72" fmla="*/ 10014393 h 13716000"/>
              <a:gd name="connsiteX73" fmla="*/ 2107935 w 4946852"/>
              <a:gd name="connsiteY73" fmla="*/ 10254291 h 13716000"/>
              <a:gd name="connsiteX74" fmla="*/ 2086947 w 4946852"/>
              <a:gd name="connsiteY74" fmla="*/ 10454966 h 13716000"/>
              <a:gd name="connsiteX75" fmla="*/ 2027634 w 4946852"/>
              <a:gd name="connsiteY75" fmla="*/ 10715844 h 13716000"/>
              <a:gd name="connsiteX76" fmla="*/ 2047710 w 4946852"/>
              <a:gd name="connsiteY76" fmla="*/ 11137261 h 13716000"/>
              <a:gd name="connsiteX77" fmla="*/ 2167248 w 4946852"/>
              <a:gd name="connsiteY77" fmla="*/ 11658104 h 13716000"/>
              <a:gd name="connsiteX78" fmla="*/ 2608902 w 4946852"/>
              <a:gd name="connsiteY78" fmla="*/ 12841175 h 13716000"/>
              <a:gd name="connsiteX79" fmla="*/ 2508526 w 4946852"/>
              <a:gd name="connsiteY79" fmla="*/ 13042762 h 13716000"/>
              <a:gd name="connsiteX80" fmla="*/ 2689204 w 4946852"/>
              <a:gd name="connsiteY80" fmla="*/ 13403066 h 13716000"/>
              <a:gd name="connsiteX81" fmla="*/ 2793554 w 4946852"/>
              <a:gd name="connsiteY81" fmla="*/ 13716000 h 13716000"/>
              <a:gd name="connsiteX82" fmla="*/ 2642784 w 4946852"/>
              <a:gd name="connsiteY82" fmla="*/ 13716000 h 13716000"/>
              <a:gd name="connsiteX83" fmla="*/ 2480924 w 4946852"/>
              <a:gd name="connsiteY83" fmla="*/ 13389254 h 13716000"/>
              <a:gd name="connsiteX84" fmla="*/ 2307774 w 4946852"/>
              <a:gd name="connsiteY84" fmla="*/ 13001715 h 13716000"/>
              <a:gd name="connsiteX85" fmla="*/ 1746581 w 4946852"/>
              <a:gd name="connsiteY85" fmla="*/ 11397227 h 13716000"/>
              <a:gd name="connsiteX86" fmla="*/ 1284852 w 4946852"/>
              <a:gd name="connsiteY86" fmla="*/ 9793650 h 13716000"/>
              <a:gd name="connsiteX87" fmla="*/ 863272 w 4946852"/>
              <a:gd name="connsiteY87" fmla="*/ 8208317 h 13716000"/>
              <a:gd name="connsiteX88" fmla="*/ 642445 w 4946852"/>
              <a:gd name="connsiteY88" fmla="*/ 7827947 h 13716000"/>
              <a:gd name="connsiteX89" fmla="*/ 583132 w 4946852"/>
              <a:gd name="connsiteY89" fmla="*/ 7427509 h 13716000"/>
              <a:gd name="connsiteX90" fmla="*/ 342229 w 4946852"/>
              <a:gd name="connsiteY90" fmla="*/ 7306192 h 13716000"/>
              <a:gd name="connsiteX91" fmla="*/ 41101 w 4946852"/>
              <a:gd name="connsiteY91" fmla="*/ 5422584 h 13716000"/>
              <a:gd name="connsiteX92" fmla="*/ 81252 w 4946852"/>
              <a:gd name="connsiteY92" fmla="*/ 3637487 h 13716000"/>
              <a:gd name="connsiteX93" fmla="*/ 201703 w 4946852"/>
              <a:gd name="connsiteY93" fmla="*/ 2273809 h 13716000"/>
              <a:gd name="connsiteX94" fmla="*/ 81252 w 4946852"/>
              <a:gd name="connsiteY94" fmla="*/ 2273809 h 13716000"/>
              <a:gd name="connsiteX95" fmla="*/ 141477 w 4946852"/>
              <a:gd name="connsiteY95" fmla="*/ 1872458 h 13716000"/>
              <a:gd name="connsiteX96" fmla="*/ 261928 w 4946852"/>
              <a:gd name="connsiteY96" fmla="*/ 1872458 h 13716000"/>
              <a:gd name="connsiteX97" fmla="*/ 321242 w 4946852"/>
              <a:gd name="connsiteY97" fmla="*/ 1611581 h 13716000"/>
              <a:gd name="connsiteX98" fmla="*/ 422530 w 4946852"/>
              <a:gd name="connsiteY98" fmla="*/ 1611581 h 13716000"/>
              <a:gd name="connsiteX99" fmla="*/ 401542 w 4946852"/>
              <a:gd name="connsiteY99" fmla="*/ 809793 h 13716000"/>
              <a:gd name="connsiteX100" fmla="*/ 522906 w 4946852"/>
              <a:gd name="connsiteY100" fmla="*/ 829860 h 13716000"/>
              <a:gd name="connsiteX101" fmla="*/ 502831 w 4946852"/>
              <a:gd name="connsiteY101" fmla="*/ 288950 h 13716000"/>
              <a:gd name="connsiteX102" fmla="*/ 603207 w 4946852"/>
              <a:gd name="connsiteY102" fmla="*/ 288950 h 13716000"/>
              <a:gd name="connsiteX103" fmla="*/ 502831 w 4946852"/>
              <a:gd name="connsiteY103" fmla="*/ 148477 h 13716000"/>
              <a:gd name="connsiteX104" fmla="*/ 514123 w 4946852"/>
              <a:gd name="connsiteY104" fmla="*/ 1201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46852" h="13716000">
                <a:moveTo>
                  <a:pt x="3814104" y="11540901"/>
                </a:moveTo>
                <a:lnTo>
                  <a:pt x="3832578" y="11577834"/>
                </a:lnTo>
                <a:cubicBezTo>
                  <a:pt x="3852654" y="11617969"/>
                  <a:pt x="3852654" y="11658104"/>
                  <a:pt x="3872728" y="11698239"/>
                </a:cubicBezTo>
                <a:close/>
                <a:moveTo>
                  <a:pt x="3698782" y="11214745"/>
                </a:moveTo>
                <a:lnTo>
                  <a:pt x="3774362" y="11434240"/>
                </a:lnTo>
                <a:lnTo>
                  <a:pt x="3814104" y="11540901"/>
                </a:lnTo>
                <a:lnTo>
                  <a:pt x="3772352" y="11457429"/>
                </a:lnTo>
                <a:cubicBezTo>
                  <a:pt x="3752276" y="11378071"/>
                  <a:pt x="3712126" y="11277734"/>
                  <a:pt x="3692052" y="11217531"/>
                </a:cubicBezTo>
                <a:close/>
                <a:moveTo>
                  <a:pt x="514535" y="0"/>
                </a:moveTo>
                <a:lnTo>
                  <a:pt x="4946852" y="0"/>
                </a:lnTo>
                <a:lnTo>
                  <a:pt x="4935802" y="488713"/>
                </a:lnTo>
                <a:cubicBezTo>
                  <a:pt x="4895652" y="1030535"/>
                  <a:pt x="4855500" y="1551378"/>
                  <a:pt x="4756038" y="2012931"/>
                </a:cubicBezTo>
                <a:cubicBezTo>
                  <a:pt x="4695812" y="2133336"/>
                  <a:pt x="4574448" y="2374146"/>
                  <a:pt x="4515134" y="2474484"/>
                </a:cubicBezTo>
                <a:cubicBezTo>
                  <a:pt x="4413846" y="2956104"/>
                  <a:pt x="4354534" y="3436812"/>
                  <a:pt x="4333546" y="3938500"/>
                </a:cubicBezTo>
                <a:cubicBezTo>
                  <a:pt x="4294308" y="4439275"/>
                  <a:pt x="4294308" y="4940963"/>
                  <a:pt x="4294308" y="5442650"/>
                </a:cubicBezTo>
                <a:cubicBezTo>
                  <a:pt x="4314382" y="5962581"/>
                  <a:pt x="4333546" y="6464269"/>
                  <a:pt x="4374608" y="6965956"/>
                </a:cubicBezTo>
                <a:lnTo>
                  <a:pt x="4493326" y="8459773"/>
                </a:lnTo>
                <a:lnTo>
                  <a:pt x="4484794" y="8421990"/>
                </a:lnTo>
                <a:cubicBezTo>
                  <a:pt x="4459700" y="8319373"/>
                  <a:pt x="4434378" y="8219263"/>
                  <a:pt x="4413846" y="8128959"/>
                </a:cubicBezTo>
                <a:cubicBezTo>
                  <a:pt x="4434834" y="8249365"/>
                  <a:pt x="4454910" y="8349702"/>
                  <a:pt x="4494148" y="8470107"/>
                </a:cubicBezTo>
                <a:lnTo>
                  <a:pt x="4493326" y="8459773"/>
                </a:lnTo>
                <a:lnTo>
                  <a:pt x="4554372" y="8730073"/>
                </a:lnTo>
                <a:cubicBezTo>
                  <a:pt x="4574448" y="8830410"/>
                  <a:pt x="4595436" y="8910680"/>
                  <a:pt x="4595436" y="8990950"/>
                </a:cubicBezTo>
                <a:cubicBezTo>
                  <a:pt x="4615510" y="9071220"/>
                  <a:pt x="4615510" y="9131423"/>
                  <a:pt x="4595436" y="9151490"/>
                </a:cubicBezTo>
                <a:cubicBezTo>
                  <a:pt x="4535210" y="9271895"/>
                  <a:pt x="4494148" y="9372233"/>
                  <a:pt x="4474984" y="9492638"/>
                </a:cubicBezTo>
                <a:cubicBezTo>
                  <a:pt x="4454910" y="9592975"/>
                  <a:pt x="4434834" y="9713380"/>
                  <a:pt x="4434834" y="9833785"/>
                </a:cubicBezTo>
                <a:cubicBezTo>
                  <a:pt x="4434834" y="9953278"/>
                  <a:pt x="4454910" y="10093751"/>
                  <a:pt x="4474984" y="10214156"/>
                </a:cubicBezTo>
                <a:cubicBezTo>
                  <a:pt x="4494148" y="10274358"/>
                  <a:pt x="4494148" y="10354628"/>
                  <a:pt x="4515134" y="10414831"/>
                </a:cubicBezTo>
                <a:cubicBezTo>
                  <a:pt x="4554372" y="10475033"/>
                  <a:pt x="4574448" y="10555303"/>
                  <a:pt x="4595436" y="10615506"/>
                </a:cubicBezTo>
                <a:cubicBezTo>
                  <a:pt x="4494148" y="10655641"/>
                  <a:pt x="4474984" y="10776046"/>
                  <a:pt x="4474984" y="10916519"/>
                </a:cubicBezTo>
                <a:cubicBezTo>
                  <a:pt x="4494148" y="11096214"/>
                  <a:pt x="4574448" y="11277734"/>
                  <a:pt x="4654748" y="11477497"/>
                </a:cubicBezTo>
                <a:cubicBezTo>
                  <a:pt x="4695812" y="11557767"/>
                  <a:pt x="4735050" y="11658104"/>
                  <a:pt x="4776112" y="11738374"/>
                </a:cubicBezTo>
                <a:cubicBezTo>
                  <a:pt x="4795276" y="11798577"/>
                  <a:pt x="4815350" y="11838712"/>
                  <a:pt x="4836338" y="11878847"/>
                </a:cubicBezTo>
                <a:cubicBezTo>
                  <a:pt x="4855500" y="11918982"/>
                  <a:pt x="4875576" y="11959117"/>
                  <a:pt x="4895652" y="11999252"/>
                </a:cubicBezTo>
                <a:cubicBezTo>
                  <a:pt x="4855500" y="11959117"/>
                  <a:pt x="4815350" y="11918982"/>
                  <a:pt x="4776112" y="11858779"/>
                </a:cubicBezTo>
                <a:cubicBezTo>
                  <a:pt x="4756038" y="11818644"/>
                  <a:pt x="4735050" y="11758442"/>
                  <a:pt x="4714974" y="11698239"/>
                </a:cubicBezTo>
                <a:cubicBezTo>
                  <a:pt x="4654748" y="11658104"/>
                  <a:pt x="4634674" y="11738374"/>
                  <a:pt x="4634674" y="11798577"/>
                </a:cubicBezTo>
                <a:cubicBezTo>
                  <a:pt x="4615510" y="11878847"/>
                  <a:pt x="4595436" y="11959117"/>
                  <a:pt x="4554372" y="11898914"/>
                </a:cubicBezTo>
                <a:cubicBezTo>
                  <a:pt x="4474984" y="11818644"/>
                  <a:pt x="4413846" y="11679084"/>
                  <a:pt x="4374608" y="11537699"/>
                </a:cubicBezTo>
                <a:cubicBezTo>
                  <a:pt x="4333546" y="11397227"/>
                  <a:pt x="4294308" y="11236687"/>
                  <a:pt x="4254158" y="11137261"/>
                </a:cubicBezTo>
                <a:cubicBezTo>
                  <a:pt x="4254158" y="11137261"/>
                  <a:pt x="4254158" y="11137261"/>
                  <a:pt x="4153782" y="11176484"/>
                </a:cubicBezTo>
                <a:cubicBezTo>
                  <a:pt x="4173856" y="11256754"/>
                  <a:pt x="4214006" y="11337024"/>
                  <a:pt x="4234082" y="11417294"/>
                </a:cubicBezTo>
                <a:cubicBezTo>
                  <a:pt x="4254158" y="11477497"/>
                  <a:pt x="4294308" y="11557767"/>
                  <a:pt x="4314382" y="11617969"/>
                </a:cubicBezTo>
                <a:cubicBezTo>
                  <a:pt x="4333546" y="11658104"/>
                  <a:pt x="4354534" y="11698239"/>
                  <a:pt x="4354534" y="11718307"/>
                </a:cubicBezTo>
                <a:cubicBezTo>
                  <a:pt x="4374608" y="11758442"/>
                  <a:pt x="4394684" y="11798577"/>
                  <a:pt x="4394684" y="11838712"/>
                </a:cubicBezTo>
                <a:cubicBezTo>
                  <a:pt x="4434834" y="11898914"/>
                  <a:pt x="4454910" y="11979184"/>
                  <a:pt x="4494148" y="12059454"/>
                </a:cubicBezTo>
                <a:cubicBezTo>
                  <a:pt x="4595436" y="12420669"/>
                  <a:pt x="4494148" y="12600365"/>
                  <a:pt x="4394684" y="12521007"/>
                </a:cubicBezTo>
                <a:cubicBezTo>
                  <a:pt x="4314382" y="12420669"/>
                  <a:pt x="4254158" y="12320332"/>
                  <a:pt x="4193932" y="12199927"/>
                </a:cubicBezTo>
                <a:cubicBezTo>
                  <a:pt x="4133706" y="12079522"/>
                  <a:pt x="4073480" y="11959117"/>
                  <a:pt x="4033330" y="11818644"/>
                </a:cubicBezTo>
                <a:cubicBezTo>
                  <a:pt x="3973104" y="11698239"/>
                  <a:pt x="3932954" y="11557767"/>
                  <a:pt x="3892804" y="11438274"/>
                </a:cubicBezTo>
                <a:cubicBezTo>
                  <a:pt x="3832578" y="11297801"/>
                  <a:pt x="3792428" y="11176484"/>
                  <a:pt x="3752276" y="11056991"/>
                </a:cubicBezTo>
                <a:cubicBezTo>
                  <a:pt x="3782390" y="11146611"/>
                  <a:pt x="3767332" y="11180817"/>
                  <a:pt x="3732516" y="11200785"/>
                </a:cubicBezTo>
                <a:lnTo>
                  <a:pt x="3698782" y="11214745"/>
                </a:lnTo>
                <a:lnTo>
                  <a:pt x="3687374" y="11181615"/>
                </a:lnTo>
                <a:cubicBezTo>
                  <a:pt x="3632282" y="11016172"/>
                  <a:pt x="3582094" y="10855860"/>
                  <a:pt x="3531450" y="10695776"/>
                </a:cubicBezTo>
                <a:cubicBezTo>
                  <a:pt x="3431074" y="10354628"/>
                  <a:pt x="3331610" y="10033548"/>
                  <a:pt x="3231234" y="9673245"/>
                </a:cubicBezTo>
                <a:cubicBezTo>
                  <a:pt x="3231234" y="9673245"/>
                  <a:pt x="3231234" y="9673245"/>
                  <a:pt x="3129946" y="9693313"/>
                </a:cubicBezTo>
                <a:cubicBezTo>
                  <a:pt x="3129946" y="9693313"/>
                  <a:pt x="3129946" y="9693313"/>
                  <a:pt x="3191084" y="9953278"/>
                </a:cubicBezTo>
                <a:cubicBezTo>
                  <a:pt x="3129946" y="9953278"/>
                  <a:pt x="3030482" y="9994325"/>
                  <a:pt x="2990332" y="10014393"/>
                </a:cubicBezTo>
                <a:cubicBezTo>
                  <a:pt x="2930106" y="9853853"/>
                  <a:pt x="2869880" y="9652266"/>
                  <a:pt x="2809654" y="9452503"/>
                </a:cubicBezTo>
                <a:cubicBezTo>
                  <a:pt x="2789580" y="9392300"/>
                  <a:pt x="2789580" y="9352165"/>
                  <a:pt x="2769504" y="9291963"/>
                </a:cubicBezTo>
                <a:cubicBezTo>
                  <a:pt x="2749430" y="9231760"/>
                  <a:pt x="2749430" y="9191625"/>
                  <a:pt x="2729354" y="9131423"/>
                </a:cubicBezTo>
                <a:cubicBezTo>
                  <a:pt x="2689204" y="9031085"/>
                  <a:pt x="2669128" y="8930748"/>
                  <a:pt x="2628978" y="8830410"/>
                </a:cubicBezTo>
                <a:cubicBezTo>
                  <a:pt x="2608902" y="8730073"/>
                  <a:pt x="2568752" y="8650715"/>
                  <a:pt x="2548676" y="8570445"/>
                </a:cubicBezTo>
                <a:cubicBezTo>
                  <a:pt x="2508526" y="8490175"/>
                  <a:pt x="2488452" y="8429972"/>
                  <a:pt x="2448300" y="8389837"/>
                </a:cubicBezTo>
                <a:cubicBezTo>
                  <a:pt x="2388076" y="8288587"/>
                  <a:pt x="2307774" y="8269432"/>
                  <a:pt x="2227474" y="8349702"/>
                </a:cubicBezTo>
                <a:cubicBezTo>
                  <a:pt x="2227474" y="8349702"/>
                  <a:pt x="2227474" y="8349702"/>
                  <a:pt x="2268536" y="8609667"/>
                </a:cubicBezTo>
                <a:cubicBezTo>
                  <a:pt x="2207398" y="8609667"/>
                  <a:pt x="2107935" y="8630647"/>
                  <a:pt x="2107935" y="8630647"/>
                </a:cubicBezTo>
                <a:cubicBezTo>
                  <a:pt x="2127098" y="8770208"/>
                  <a:pt x="2127098" y="8910680"/>
                  <a:pt x="2147172" y="9051153"/>
                </a:cubicBezTo>
                <a:cubicBezTo>
                  <a:pt x="2167248" y="9191625"/>
                  <a:pt x="2188236" y="9332098"/>
                  <a:pt x="2207398" y="9492638"/>
                </a:cubicBezTo>
                <a:cubicBezTo>
                  <a:pt x="2247548" y="9793650"/>
                  <a:pt x="2287700" y="10074595"/>
                  <a:pt x="2327850" y="10334561"/>
                </a:cubicBezTo>
                <a:cubicBezTo>
                  <a:pt x="2327850" y="10334561"/>
                  <a:pt x="2227474" y="10374696"/>
                  <a:pt x="2167248" y="10394763"/>
                </a:cubicBezTo>
                <a:cubicBezTo>
                  <a:pt x="2127098" y="10254291"/>
                  <a:pt x="2107935" y="10133886"/>
                  <a:pt x="2066872" y="10014393"/>
                </a:cubicBezTo>
                <a:cubicBezTo>
                  <a:pt x="2086947" y="10093751"/>
                  <a:pt x="2107935" y="10194088"/>
                  <a:pt x="2107935" y="10254291"/>
                </a:cubicBezTo>
                <a:cubicBezTo>
                  <a:pt x="2107935" y="10334561"/>
                  <a:pt x="2107935" y="10394763"/>
                  <a:pt x="2086947" y="10454966"/>
                </a:cubicBezTo>
                <a:cubicBezTo>
                  <a:pt x="2066872" y="10555303"/>
                  <a:pt x="2047710" y="10655641"/>
                  <a:pt x="2027634" y="10715844"/>
                </a:cubicBezTo>
                <a:cubicBezTo>
                  <a:pt x="2006646" y="10836249"/>
                  <a:pt x="2006646" y="10976721"/>
                  <a:pt x="2047710" y="11137261"/>
                </a:cubicBezTo>
                <a:cubicBezTo>
                  <a:pt x="2066872" y="11297801"/>
                  <a:pt x="2107935" y="11477497"/>
                  <a:pt x="2167248" y="11658104"/>
                </a:cubicBezTo>
                <a:cubicBezTo>
                  <a:pt x="2287700" y="12039387"/>
                  <a:pt x="2468376" y="12459892"/>
                  <a:pt x="2608902" y="12841175"/>
                </a:cubicBezTo>
                <a:cubicBezTo>
                  <a:pt x="2649052" y="12981647"/>
                  <a:pt x="2548676" y="13021782"/>
                  <a:pt x="2508526" y="13042762"/>
                </a:cubicBezTo>
                <a:cubicBezTo>
                  <a:pt x="2568752" y="13182323"/>
                  <a:pt x="2628978" y="13282660"/>
                  <a:pt x="2689204" y="13403066"/>
                </a:cubicBezTo>
                <a:lnTo>
                  <a:pt x="2793554" y="13716000"/>
                </a:lnTo>
                <a:lnTo>
                  <a:pt x="2642784" y="13716000"/>
                </a:lnTo>
                <a:lnTo>
                  <a:pt x="2480924" y="13389254"/>
                </a:lnTo>
                <a:cubicBezTo>
                  <a:pt x="2420698" y="13261338"/>
                  <a:pt x="2362982" y="13132154"/>
                  <a:pt x="2307774" y="13001715"/>
                </a:cubicBezTo>
                <a:cubicBezTo>
                  <a:pt x="2086947" y="12480872"/>
                  <a:pt x="1906270" y="11939049"/>
                  <a:pt x="1746581" y="11397227"/>
                </a:cubicBezTo>
                <a:cubicBezTo>
                  <a:pt x="1565904" y="10876384"/>
                  <a:pt x="1425378" y="10334561"/>
                  <a:pt x="1284852" y="9793650"/>
                </a:cubicBezTo>
                <a:cubicBezTo>
                  <a:pt x="1164400" y="9271895"/>
                  <a:pt x="1023874" y="8730073"/>
                  <a:pt x="863272" y="8208317"/>
                </a:cubicBezTo>
                <a:cubicBezTo>
                  <a:pt x="824034" y="7928284"/>
                  <a:pt x="683508" y="8108892"/>
                  <a:pt x="642445" y="7827947"/>
                </a:cubicBezTo>
                <a:cubicBezTo>
                  <a:pt x="622370" y="7687474"/>
                  <a:pt x="603207" y="7547002"/>
                  <a:pt x="583132" y="7427509"/>
                </a:cubicBezTo>
                <a:cubicBezTo>
                  <a:pt x="481843" y="7567069"/>
                  <a:pt x="362304" y="7446664"/>
                  <a:pt x="342229" y="7306192"/>
                </a:cubicBezTo>
                <a:cubicBezTo>
                  <a:pt x="201703" y="6704166"/>
                  <a:pt x="101327" y="6063831"/>
                  <a:pt x="41101" y="5422584"/>
                </a:cubicBezTo>
                <a:cubicBezTo>
                  <a:pt x="-19124" y="4800491"/>
                  <a:pt x="-19124" y="4179310"/>
                  <a:pt x="81252" y="3637487"/>
                </a:cubicBezTo>
                <a:cubicBezTo>
                  <a:pt x="141477" y="3216069"/>
                  <a:pt x="181628" y="2815632"/>
                  <a:pt x="201703" y="2273809"/>
                </a:cubicBezTo>
                <a:cubicBezTo>
                  <a:pt x="141477" y="2273809"/>
                  <a:pt x="141477" y="2273809"/>
                  <a:pt x="81252" y="2273809"/>
                </a:cubicBezTo>
                <a:cubicBezTo>
                  <a:pt x="201703" y="2273809"/>
                  <a:pt x="81252" y="2012931"/>
                  <a:pt x="141477" y="1872458"/>
                </a:cubicBezTo>
                <a:cubicBezTo>
                  <a:pt x="201703" y="1872458"/>
                  <a:pt x="201703" y="1872458"/>
                  <a:pt x="261928" y="1872458"/>
                </a:cubicBezTo>
                <a:cubicBezTo>
                  <a:pt x="302079" y="1872458"/>
                  <a:pt x="321242" y="1752053"/>
                  <a:pt x="321242" y="1611581"/>
                </a:cubicBezTo>
                <a:cubicBezTo>
                  <a:pt x="382380" y="1611581"/>
                  <a:pt x="382380" y="1611581"/>
                  <a:pt x="422530" y="1611581"/>
                </a:cubicBezTo>
                <a:cubicBezTo>
                  <a:pt x="382380" y="1351615"/>
                  <a:pt x="502831" y="1090738"/>
                  <a:pt x="401542" y="809793"/>
                </a:cubicBezTo>
                <a:cubicBezTo>
                  <a:pt x="462680" y="829860"/>
                  <a:pt x="462680" y="829860"/>
                  <a:pt x="522906" y="829860"/>
                </a:cubicBezTo>
                <a:cubicBezTo>
                  <a:pt x="462680" y="689388"/>
                  <a:pt x="603207" y="428510"/>
                  <a:pt x="502831" y="288950"/>
                </a:cubicBezTo>
                <a:cubicBezTo>
                  <a:pt x="542069" y="288950"/>
                  <a:pt x="542069" y="288950"/>
                  <a:pt x="603207" y="288950"/>
                </a:cubicBezTo>
                <a:cubicBezTo>
                  <a:pt x="542069" y="288950"/>
                  <a:pt x="502831" y="288950"/>
                  <a:pt x="502831" y="148477"/>
                </a:cubicBezTo>
                <a:cubicBezTo>
                  <a:pt x="507850" y="98080"/>
                  <a:pt x="511614" y="52814"/>
                  <a:pt x="514123" y="12010"/>
                </a:cubicBezTo>
                <a:close/>
              </a:path>
            </a:pathLst>
          </a:custGeom>
          <a:solidFill>
            <a:schemeClr val="bg1">
              <a:lumMod val="95000"/>
            </a:schemeClr>
          </a:solidFill>
        </p:spPr>
        <p:txBody>
          <a:bodyPr wrap="square">
            <a:noAutofit/>
          </a:bodyPr>
          <a:lstStyle>
            <a:lvl1pPr>
              <a:defRPr sz="2800"/>
            </a:lvl1pPr>
          </a:lstStyle>
          <a:p>
            <a:endParaRPr lang="en-US"/>
          </a:p>
        </p:txBody>
      </p:sp>
    </p:spTree>
    <p:extLst>
      <p:ext uri="{BB962C8B-B14F-4D97-AF65-F5344CB8AC3E}">
        <p14:creationId xmlns:p14="http://schemas.microsoft.com/office/powerpoint/2010/main" val="6398067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2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1" y="0"/>
            <a:ext cx="12188825" cy="13716000"/>
          </a:xfrm>
          <a:prstGeom prst="rect">
            <a:avLst/>
          </a:prstGeo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8"/>
          </p:nvPr>
        </p:nvSpPr>
        <p:spPr>
          <a:xfrm>
            <a:off x="12188825" y="0"/>
            <a:ext cx="12188825" cy="13716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02205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12" name="Picture Placeholder 2"/>
          <p:cNvSpPr>
            <a:spLocks noGrp="1"/>
          </p:cNvSpPr>
          <p:nvPr>
            <p:ph type="pic" sz="quarter" idx="20"/>
          </p:nvPr>
        </p:nvSpPr>
        <p:spPr>
          <a:xfrm>
            <a:off x="10202182" y="4336977"/>
            <a:ext cx="3904488" cy="6972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37626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7433269"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13369929" y="2618563"/>
            <a:ext cx="4681728" cy="836626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169531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6404570"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2341230" y="2618563"/>
            <a:ext cx="4681728" cy="836626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07939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Placeholder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5369672"/>
            <a:ext cx="24377650" cy="8304597"/>
          </a:xfrm>
          <a:custGeom>
            <a:avLst/>
            <a:gdLst>
              <a:gd name="connsiteX0" fmla="*/ 13890396 w 24377650"/>
              <a:gd name="connsiteY0" fmla="*/ 7962719 h 8304597"/>
              <a:gd name="connsiteX1" fmla="*/ 13814950 w 24377650"/>
              <a:gd name="connsiteY1" fmla="*/ 8039762 h 8304597"/>
              <a:gd name="connsiteX2" fmla="*/ 13890396 w 24377650"/>
              <a:gd name="connsiteY2" fmla="*/ 7962719 h 8304597"/>
              <a:gd name="connsiteX3" fmla="*/ 14760458 w 24377650"/>
              <a:gd name="connsiteY3" fmla="*/ 7723063 h 8304597"/>
              <a:gd name="connsiteX4" fmla="*/ 14766854 w 24377650"/>
              <a:gd name="connsiteY4" fmla="*/ 7734800 h 8304597"/>
              <a:gd name="connsiteX5" fmla="*/ 14757792 w 24377650"/>
              <a:gd name="connsiteY5" fmla="*/ 7724707 h 8304597"/>
              <a:gd name="connsiteX6" fmla="*/ 17359306 w 24377650"/>
              <a:gd name="connsiteY6" fmla="*/ 7657757 h 8304597"/>
              <a:gd name="connsiteX7" fmla="*/ 17243728 w 24377650"/>
              <a:gd name="connsiteY7" fmla="*/ 7694673 h 8304597"/>
              <a:gd name="connsiteX8" fmla="*/ 17320780 w 24377650"/>
              <a:gd name="connsiteY8" fmla="*/ 7734800 h 8304597"/>
              <a:gd name="connsiteX9" fmla="*/ 17396226 w 24377650"/>
              <a:gd name="connsiteY9" fmla="*/ 7734800 h 8304597"/>
              <a:gd name="connsiteX10" fmla="*/ 17359306 w 24377650"/>
              <a:gd name="connsiteY10" fmla="*/ 7657757 h 8304597"/>
              <a:gd name="connsiteX11" fmla="*/ 13583520 w 24377650"/>
              <a:gd name="connsiteY11" fmla="*/ 7413486 h 8304597"/>
              <a:gd name="connsiteX12" fmla="*/ 13508350 w 24377650"/>
              <a:gd name="connsiteY12" fmla="*/ 7466754 h 8304597"/>
              <a:gd name="connsiteX13" fmla="*/ 13585402 w 24377650"/>
              <a:gd name="connsiteY13" fmla="*/ 7429838 h 8304597"/>
              <a:gd name="connsiteX14" fmla="*/ 13583520 w 24377650"/>
              <a:gd name="connsiteY14" fmla="*/ 7413486 h 8304597"/>
              <a:gd name="connsiteX15" fmla="*/ 15834334 w 24377650"/>
              <a:gd name="connsiteY15" fmla="*/ 7389711 h 8304597"/>
              <a:gd name="connsiteX16" fmla="*/ 15948306 w 24377650"/>
              <a:gd name="connsiteY16" fmla="*/ 7429838 h 8304597"/>
              <a:gd name="connsiteX17" fmla="*/ 15872860 w 24377650"/>
              <a:gd name="connsiteY17" fmla="*/ 7429838 h 8304597"/>
              <a:gd name="connsiteX18" fmla="*/ 15757282 w 24377650"/>
              <a:gd name="connsiteY18" fmla="*/ 7429838 h 8304597"/>
              <a:gd name="connsiteX19" fmla="*/ 15834334 w 24377650"/>
              <a:gd name="connsiteY19" fmla="*/ 7389711 h 8304597"/>
              <a:gd name="connsiteX20" fmla="*/ 18011594 w 24377650"/>
              <a:gd name="connsiteY20" fmla="*/ 7200313 h 8304597"/>
              <a:gd name="connsiteX21" fmla="*/ 18121792 w 24377650"/>
              <a:gd name="connsiteY21" fmla="*/ 7200313 h 8304597"/>
              <a:gd name="connsiteX22" fmla="*/ 18031096 w 24377650"/>
              <a:gd name="connsiteY22" fmla="*/ 7209342 h 8304597"/>
              <a:gd name="connsiteX23" fmla="*/ 17778272 w 24377650"/>
              <a:gd name="connsiteY23" fmla="*/ 7200313 h 8304597"/>
              <a:gd name="connsiteX24" fmla="*/ 17853718 w 24377650"/>
              <a:gd name="connsiteY24" fmla="*/ 7200313 h 8304597"/>
              <a:gd name="connsiteX25" fmla="*/ 17816798 w 24377650"/>
              <a:gd name="connsiteY25" fmla="*/ 7237230 h 8304597"/>
              <a:gd name="connsiteX26" fmla="*/ 17778272 w 24377650"/>
              <a:gd name="connsiteY26" fmla="*/ 7200313 h 8304597"/>
              <a:gd name="connsiteX27" fmla="*/ 18010608 w 24377650"/>
              <a:gd name="connsiteY27" fmla="*/ 7199857 h 8304597"/>
              <a:gd name="connsiteX28" fmla="*/ 18011594 w 24377650"/>
              <a:gd name="connsiteY28" fmla="*/ 7200313 h 8304597"/>
              <a:gd name="connsiteX29" fmla="*/ 18006214 w 24377650"/>
              <a:gd name="connsiteY29" fmla="*/ 7200313 h 8304597"/>
              <a:gd name="connsiteX30" fmla="*/ 17282254 w 24377650"/>
              <a:gd name="connsiteY30" fmla="*/ 7161792 h 8304597"/>
              <a:gd name="connsiteX31" fmla="*/ 17282254 w 24377650"/>
              <a:gd name="connsiteY31" fmla="*/ 7200313 h 8304597"/>
              <a:gd name="connsiteX32" fmla="*/ 17396226 w 24377650"/>
              <a:gd name="connsiteY32" fmla="*/ 7161792 h 8304597"/>
              <a:gd name="connsiteX33" fmla="*/ 17282254 w 24377650"/>
              <a:gd name="connsiteY33" fmla="*/ 7161792 h 8304597"/>
              <a:gd name="connsiteX34" fmla="*/ 17206808 w 24377650"/>
              <a:gd name="connsiteY34" fmla="*/ 7086354 h 8304597"/>
              <a:gd name="connsiteX35" fmla="*/ 17091232 w 24377650"/>
              <a:gd name="connsiteY35" fmla="*/ 7124875 h 8304597"/>
              <a:gd name="connsiteX36" fmla="*/ 17206808 w 24377650"/>
              <a:gd name="connsiteY36" fmla="*/ 7161792 h 8304597"/>
              <a:gd name="connsiteX37" fmla="*/ 17206808 w 24377650"/>
              <a:gd name="connsiteY37" fmla="*/ 7086354 h 8304597"/>
              <a:gd name="connsiteX38" fmla="*/ 10728086 w 24377650"/>
              <a:gd name="connsiteY38" fmla="*/ 7047833 h 8304597"/>
              <a:gd name="connsiteX39" fmla="*/ 10652641 w 24377650"/>
              <a:gd name="connsiteY39" fmla="*/ 7086354 h 8304597"/>
              <a:gd name="connsiteX40" fmla="*/ 10728086 w 24377650"/>
              <a:gd name="connsiteY40" fmla="*/ 7047833 h 8304597"/>
              <a:gd name="connsiteX41" fmla="*/ 21780118 w 24377650"/>
              <a:gd name="connsiteY41" fmla="*/ 6933873 h 8304597"/>
              <a:gd name="connsiteX42" fmla="*/ 21666148 w 24377650"/>
              <a:gd name="connsiteY42" fmla="*/ 6972395 h 8304597"/>
              <a:gd name="connsiteX43" fmla="*/ 21780118 w 24377650"/>
              <a:gd name="connsiteY43" fmla="*/ 6933873 h 8304597"/>
              <a:gd name="connsiteX44" fmla="*/ 18813768 w 24377650"/>
              <a:gd name="connsiteY44" fmla="*/ 6896986 h 8304597"/>
              <a:gd name="connsiteX45" fmla="*/ 18826490 w 24377650"/>
              <a:gd name="connsiteY45" fmla="*/ 6900166 h 8304597"/>
              <a:gd name="connsiteX46" fmla="*/ 18832052 w 24377650"/>
              <a:gd name="connsiteY46" fmla="*/ 6904970 h 8304597"/>
              <a:gd name="connsiteX47" fmla="*/ 18823478 w 24377650"/>
              <a:gd name="connsiteY47" fmla="*/ 6906186 h 8304597"/>
              <a:gd name="connsiteX48" fmla="*/ 16749316 w 24377650"/>
              <a:gd name="connsiteY48" fmla="*/ 6895351 h 8304597"/>
              <a:gd name="connsiteX49" fmla="*/ 16672266 w 24377650"/>
              <a:gd name="connsiteY49" fmla="*/ 6972395 h 8304597"/>
              <a:gd name="connsiteX50" fmla="*/ 16749316 w 24377650"/>
              <a:gd name="connsiteY50" fmla="*/ 6895351 h 8304597"/>
              <a:gd name="connsiteX51" fmla="*/ 18807828 w 24377650"/>
              <a:gd name="connsiteY51" fmla="*/ 6884517 h 8304597"/>
              <a:gd name="connsiteX52" fmla="*/ 18812042 w 24377650"/>
              <a:gd name="connsiteY52" fmla="*/ 6895351 h 8304597"/>
              <a:gd name="connsiteX53" fmla="*/ 18813768 w 24377650"/>
              <a:gd name="connsiteY53" fmla="*/ 6896986 h 8304597"/>
              <a:gd name="connsiteX54" fmla="*/ 18807226 w 24377650"/>
              <a:gd name="connsiteY54" fmla="*/ 6895351 h 8304597"/>
              <a:gd name="connsiteX55" fmla="*/ 18807828 w 24377650"/>
              <a:gd name="connsiteY55" fmla="*/ 6884517 h 8304597"/>
              <a:gd name="connsiteX56" fmla="*/ 9548756 w 24377650"/>
              <a:gd name="connsiteY56" fmla="*/ 6874222 h 8304597"/>
              <a:gd name="connsiteX57" fmla="*/ 9570714 w 24377650"/>
              <a:gd name="connsiteY57" fmla="*/ 6876091 h 8304597"/>
              <a:gd name="connsiteX58" fmla="*/ 9623686 w 24377650"/>
              <a:gd name="connsiteY58" fmla="*/ 6895351 h 8304597"/>
              <a:gd name="connsiteX59" fmla="*/ 9561468 w 24377650"/>
              <a:gd name="connsiteY59" fmla="*/ 6888411 h 8304597"/>
              <a:gd name="connsiteX60" fmla="*/ 9543709 w 24377650"/>
              <a:gd name="connsiteY60" fmla="*/ 6868532 h 8304597"/>
              <a:gd name="connsiteX61" fmla="*/ 9546835 w 24377650"/>
              <a:gd name="connsiteY61" fmla="*/ 6872078 h 8304597"/>
              <a:gd name="connsiteX62" fmla="*/ 9548756 w 24377650"/>
              <a:gd name="connsiteY62" fmla="*/ 6874222 h 8304597"/>
              <a:gd name="connsiteX63" fmla="*/ 9542421 w 24377650"/>
              <a:gd name="connsiteY63" fmla="*/ 6873683 h 8304597"/>
              <a:gd name="connsiteX64" fmla="*/ 18436784 w 24377650"/>
              <a:gd name="connsiteY64" fmla="*/ 6786879 h 8304597"/>
              <a:gd name="connsiteX65" fmla="*/ 18446938 w 24377650"/>
              <a:gd name="connsiteY65" fmla="*/ 6792452 h 8304597"/>
              <a:gd name="connsiteX66" fmla="*/ 18445246 w 24377650"/>
              <a:gd name="connsiteY66" fmla="*/ 6795837 h 8304597"/>
              <a:gd name="connsiteX67" fmla="*/ 18998250 w 24377650"/>
              <a:gd name="connsiteY67" fmla="*/ 6742871 h 8304597"/>
              <a:gd name="connsiteX68" fmla="*/ 19035170 w 24377650"/>
              <a:gd name="connsiteY68" fmla="*/ 6819913 h 8304597"/>
              <a:gd name="connsiteX69" fmla="*/ 19150746 w 24377650"/>
              <a:gd name="connsiteY69" fmla="*/ 6819913 h 8304597"/>
              <a:gd name="connsiteX70" fmla="*/ 19226192 w 24377650"/>
              <a:gd name="connsiteY70" fmla="*/ 6781392 h 8304597"/>
              <a:gd name="connsiteX71" fmla="*/ 18998250 w 24377650"/>
              <a:gd name="connsiteY71" fmla="*/ 6742871 h 8304597"/>
              <a:gd name="connsiteX72" fmla="*/ 9318691 w 24377650"/>
              <a:gd name="connsiteY72" fmla="*/ 6742871 h 8304597"/>
              <a:gd name="connsiteX73" fmla="*/ 9451876 w 24377650"/>
              <a:gd name="connsiteY73" fmla="*/ 6797041 h 8304597"/>
              <a:gd name="connsiteX74" fmla="*/ 9474508 w 24377650"/>
              <a:gd name="connsiteY74" fmla="*/ 6790743 h 8304597"/>
              <a:gd name="connsiteX75" fmla="*/ 9476957 w 24377650"/>
              <a:gd name="connsiteY75" fmla="*/ 6797643 h 8304597"/>
              <a:gd name="connsiteX76" fmla="*/ 9508109 w 24377650"/>
              <a:gd name="connsiteY76" fmla="*/ 6781392 h 8304597"/>
              <a:gd name="connsiteX77" fmla="*/ 9474508 w 24377650"/>
              <a:gd name="connsiteY77" fmla="*/ 6790743 h 8304597"/>
              <a:gd name="connsiteX78" fmla="*/ 9471188 w 24377650"/>
              <a:gd name="connsiteY78" fmla="*/ 6781392 h 8304597"/>
              <a:gd name="connsiteX79" fmla="*/ 9585161 w 24377650"/>
              <a:gd name="connsiteY79" fmla="*/ 6742871 h 8304597"/>
              <a:gd name="connsiteX80" fmla="*/ 9318691 w 24377650"/>
              <a:gd name="connsiteY80" fmla="*/ 6742871 h 8304597"/>
              <a:gd name="connsiteX81" fmla="*/ 18044740 w 24377650"/>
              <a:gd name="connsiteY81" fmla="*/ 6704349 h 8304597"/>
              <a:gd name="connsiteX82" fmla="*/ 18158712 w 24377650"/>
              <a:gd name="connsiteY82" fmla="*/ 6742871 h 8304597"/>
              <a:gd name="connsiteX83" fmla="*/ 18044740 w 24377650"/>
              <a:gd name="connsiteY83" fmla="*/ 6704349 h 8304597"/>
              <a:gd name="connsiteX84" fmla="*/ 17015786 w 24377650"/>
              <a:gd name="connsiteY84" fmla="*/ 6704349 h 8304597"/>
              <a:gd name="connsiteX85" fmla="*/ 16977260 w 24377650"/>
              <a:gd name="connsiteY85" fmla="*/ 6742871 h 8304597"/>
              <a:gd name="connsiteX86" fmla="*/ 17091232 w 24377650"/>
              <a:gd name="connsiteY86" fmla="*/ 6704349 h 8304597"/>
              <a:gd name="connsiteX87" fmla="*/ 17015786 w 24377650"/>
              <a:gd name="connsiteY87" fmla="*/ 6704349 h 8304597"/>
              <a:gd name="connsiteX88" fmla="*/ 16938734 w 24377650"/>
              <a:gd name="connsiteY88" fmla="*/ 6704349 h 8304597"/>
              <a:gd name="connsiteX89" fmla="*/ 16863288 w 24377650"/>
              <a:gd name="connsiteY89" fmla="*/ 6742871 h 8304597"/>
              <a:gd name="connsiteX90" fmla="*/ 16938734 w 24377650"/>
              <a:gd name="connsiteY90" fmla="*/ 6742871 h 8304597"/>
              <a:gd name="connsiteX91" fmla="*/ 16938734 w 24377650"/>
              <a:gd name="connsiteY91" fmla="*/ 6704349 h 8304597"/>
              <a:gd name="connsiteX92" fmla="*/ 18034462 w 24377650"/>
              <a:gd name="connsiteY92" fmla="*/ 6693797 h 8304597"/>
              <a:gd name="connsiteX93" fmla="*/ 18030292 w 24377650"/>
              <a:gd name="connsiteY93" fmla="*/ 6700337 h 8304597"/>
              <a:gd name="connsiteX94" fmla="*/ 18006214 w 24377650"/>
              <a:gd name="connsiteY94" fmla="*/ 6704349 h 8304597"/>
              <a:gd name="connsiteX95" fmla="*/ 17129758 w 24377650"/>
              <a:gd name="connsiteY95" fmla="*/ 6667433 h 8304597"/>
              <a:gd name="connsiteX96" fmla="*/ 17091232 w 24377650"/>
              <a:gd name="connsiteY96" fmla="*/ 6742871 h 8304597"/>
              <a:gd name="connsiteX97" fmla="*/ 17168282 w 24377650"/>
              <a:gd name="connsiteY97" fmla="*/ 6781392 h 8304597"/>
              <a:gd name="connsiteX98" fmla="*/ 17282254 w 24377650"/>
              <a:gd name="connsiteY98" fmla="*/ 6742871 h 8304597"/>
              <a:gd name="connsiteX99" fmla="*/ 17282254 w 24377650"/>
              <a:gd name="connsiteY99" fmla="*/ 6856830 h 8304597"/>
              <a:gd name="connsiteX100" fmla="*/ 16786238 w 24377650"/>
              <a:gd name="connsiteY100" fmla="*/ 6895351 h 8304597"/>
              <a:gd name="connsiteX101" fmla="*/ 16824762 w 24377650"/>
              <a:gd name="connsiteY101" fmla="*/ 6933873 h 8304597"/>
              <a:gd name="connsiteX102" fmla="*/ 16710792 w 24377650"/>
              <a:gd name="connsiteY102" fmla="*/ 7009311 h 8304597"/>
              <a:gd name="connsiteX103" fmla="*/ 16824762 w 24377650"/>
              <a:gd name="connsiteY103" fmla="*/ 7086354 h 8304597"/>
              <a:gd name="connsiteX104" fmla="*/ 16938734 w 24377650"/>
              <a:gd name="connsiteY104" fmla="*/ 7086354 h 8304597"/>
              <a:gd name="connsiteX105" fmla="*/ 16901814 w 24377650"/>
              <a:gd name="connsiteY105" fmla="*/ 7047833 h 8304597"/>
              <a:gd name="connsiteX106" fmla="*/ 17243728 w 24377650"/>
              <a:gd name="connsiteY106" fmla="*/ 7009311 h 8304597"/>
              <a:gd name="connsiteX107" fmla="*/ 17243728 w 24377650"/>
              <a:gd name="connsiteY107" fmla="*/ 7047833 h 8304597"/>
              <a:gd name="connsiteX108" fmla="*/ 17359306 w 24377650"/>
              <a:gd name="connsiteY108" fmla="*/ 7047833 h 8304597"/>
              <a:gd name="connsiteX109" fmla="*/ 17359306 w 24377650"/>
              <a:gd name="connsiteY109" fmla="*/ 7086354 h 8304597"/>
              <a:gd name="connsiteX110" fmla="*/ 17359306 w 24377650"/>
              <a:gd name="connsiteY110" fmla="*/ 7047833 h 8304597"/>
              <a:gd name="connsiteX111" fmla="*/ 17473278 w 24377650"/>
              <a:gd name="connsiteY111" fmla="*/ 7086354 h 8304597"/>
              <a:gd name="connsiteX112" fmla="*/ 17511802 w 24377650"/>
              <a:gd name="connsiteY112" fmla="*/ 7009311 h 8304597"/>
              <a:gd name="connsiteX113" fmla="*/ 17359306 w 24377650"/>
              <a:gd name="connsiteY113" fmla="*/ 7009311 h 8304597"/>
              <a:gd name="connsiteX114" fmla="*/ 17359306 w 24377650"/>
              <a:gd name="connsiteY114" fmla="*/ 6972395 h 8304597"/>
              <a:gd name="connsiteX115" fmla="*/ 17434752 w 24377650"/>
              <a:gd name="connsiteY115" fmla="*/ 6933873 h 8304597"/>
              <a:gd name="connsiteX116" fmla="*/ 17282254 w 24377650"/>
              <a:gd name="connsiteY116" fmla="*/ 6895351 h 8304597"/>
              <a:gd name="connsiteX117" fmla="*/ 17434752 w 24377650"/>
              <a:gd name="connsiteY117" fmla="*/ 6856830 h 8304597"/>
              <a:gd name="connsiteX118" fmla="*/ 17320780 w 24377650"/>
              <a:gd name="connsiteY118" fmla="*/ 6856830 h 8304597"/>
              <a:gd name="connsiteX119" fmla="*/ 17434752 w 24377650"/>
              <a:gd name="connsiteY119" fmla="*/ 6819913 h 8304597"/>
              <a:gd name="connsiteX120" fmla="*/ 17473278 w 24377650"/>
              <a:gd name="connsiteY120" fmla="*/ 6781392 h 8304597"/>
              <a:gd name="connsiteX121" fmla="*/ 17434752 w 24377650"/>
              <a:gd name="connsiteY121" fmla="*/ 6704349 h 8304597"/>
              <a:gd name="connsiteX122" fmla="*/ 17434752 w 24377650"/>
              <a:gd name="connsiteY122" fmla="*/ 6781392 h 8304597"/>
              <a:gd name="connsiteX123" fmla="*/ 17473278 w 24377650"/>
              <a:gd name="connsiteY123" fmla="*/ 6781392 h 8304597"/>
              <a:gd name="connsiteX124" fmla="*/ 17359306 w 24377650"/>
              <a:gd name="connsiteY124" fmla="*/ 6781392 h 8304597"/>
              <a:gd name="connsiteX125" fmla="*/ 17320780 w 24377650"/>
              <a:gd name="connsiteY125" fmla="*/ 6704349 h 8304597"/>
              <a:gd name="connsiteX126" fmla="*/ 17168282 w 24377650"/>
              <a:gd name="connsiteY126" fmla="*/ 6742871 h 8304597"/>
              <a:gd name="connsiteX127" fmla="*/ 17168282 w 24377650"/>
              <a:gd name="connsiteY127" fmla="*/ 6704349 h 8304597"/>
              <a:gd name="connsiteX128" fmla="*/ 17129758 w 24377650"/>
              <a:gd name="connsiteY128" fmla="*/ 6667433 h 8304597"/>
              <a:gd name="connsiteX129" fmla="*/ 19085734 w 24377650"/>
              <a:gd name="connsiteY129" fmla="*/ 6651182 h 8304597"/>
              <a:gd name="connsiteX130" fmla="*/ 19073694 w 24377650"/>
              <a:gd name="connsiteY130" fmla="*/ 6667433 h 8304597"/>
              <a:gd name="connsiteX131" fmla="*/ 19150746 w 24377650"/>
              <a:gd name="connsiteY131" fmla="*/ 6667433 h 8304597"/>
              <a:gd name="connsiteX132" fmla="*/ 19085734 w 24377650"/>
              <a:gd name="connsiteY132" fmla="*/ 6651182 h 8304597"/>
              <a:gd name="connsiteX133" fmla="*/ 21475124 w 24377650"/>
              <a:gd name="connsiteY133" fmla="*/ 6628911 h 8304597"/>
              <a:gd name="connsiteX134" fmla="*/ 21490406 w 24377650"/>
              <a:gd name="connsiteY134" fmla="*/ 6630963 h 8304597"/>
              <a:gd name="connsiteX135" fmla="*/ 21475124 w 24377650"/>
              <a:gd name="connsiteY135" fmla="*/ 6632030 h 8304597"/>
              <a:gd name="connsiteX136" fmla="*/ 22672674 w 24377650"/>
              <a:gd name="connsiteY136" fmla="*/ 6604740 h 8304597"/>
              <a:gd name="connsiteX137" fmla="*/ 22672830 w 24377650"/>
              <a:gd name="connsiteY137" fmla="*/ 6606064 h 8304597"/>
              <a:gd name="connsiteX138" fmla="*/ 22656576 w 24377650"/>
              <a:gd name="connsiteY138" fmla="*/ 6628911 h 8304597"/>
              <a:gd name="connsiteX139" fmla="*/ 22668364 w 24377650"/>
              <a:gd name="connsiteY139" fmla="*/ 6606640 h 8304597"/>
              <a:gd name="connsiteX140" fmla="*/ 22656576 w 24377650"/>
              <a:gd name="connsiteY140" fmla="*/ 6553473 h 8304597"/>
              <a:gd name="connsiteX141" fmla="*/ 22732022 w 24377650"/>
              <a:gd name="connsiteY141" fmla="*/ 6590389 h 8304597"/>
              <a:gd name="connsiteX142" fmla="*/ 22694300 w 24377650"/>
              <a:gd name="connsiteY142" fmla="*/ 6595204 h 8304597"/>
              <a:gd name="connsiteX143" fmla="*/ 22672674 w 24377650"/>
              <a:gd name="connsiteY143" fmla="*/ 6604740 h 8304597"/>
              <a:gd name="connsiteX144" fmla="*/ 22671024 w 24377650"/>
              <a:gd name="connsiteY144" fmla="*/ 6590590 h 8304597"/>
              <a:gd name="connsiteX145" fmla="*/ 22656576 w 24377650"/>
              <a:gd name="connsiteY145" fmla="*/ 6553473 h 8304597"/>
              <a:gd name="connsiteX146" fmla="*/ 6553275 w 24377650"/>
              <a:gd name="connsiteY146" fmla="*/ 6346821 h 8304597"/>
              <a:gd name="connsiteX147" fmla="*/ 6535217 w 24377650"/>
              <a:gd name="connsiteY147" fmla="*/ 6362471 h 8304597"/>
              <a:gd name="connsiteX148" fmla="*/ 6650794 w 24377650"/>
              <a:gd name="connsiteY148" fmla="*/ 6400992 h 8304597"/>
              <a:gd name="connsiteX149" fmla="*/ 6553275 w 24377650"/>
              <a:gd name="connsiteY149" fmla="*/ 6346821 h 8304597"/>
              <a:gd name="connsiteX150" fmla="*/ 1503075 w 24377650"/>
              <a:gd name="connsiteY150" fmla="*/ 6304489 h 8304597"/>
              <a:gd name="connsiteX151" fmla="*/ 1505218 w 24377650"/>
              <a:gd name="connsiteY151" fmla="*/ 6304688 h 8304597"/>
              <a:gd name="connsiteX152" fmla="*/ 1542941 w 24377650"/>
              <a:gd name="connsiteY152" fmla="*/ 6323949 h 8304597"/>
              <a:gd name="connsiteX153" fmla="*/ 1471110 w 24377650"/>
              <a:gd name="connsiteY153" fmla="*/ 6290596 h 8304597"/>
              <a:gd name="connsiteX154" fmla="*/ 1486682 w 24377650"/>
              <a:gd name="connsiteY154" fmla="*/ 6296487 h 8304597"/>
              <a:gd name="connsiteX155" fmla="*/ 1503075 w 24377650"/>
              <a:gd name="connsiteY155" fmla="*/ 6304489 h 8304597"/>
              <a:gd name="connsiteX156" fmla="*/ 1479283 w 24377650"/>
              <a:gd name="connsiteY156" fmla="*/ 6302280 h 8304597"/>
              <a:gd name="connsiteX157" fmla="*/ 7793720 w 24377650"/>
              <a:gd name="connsiteY157" fmla="*/ 6285427 h 8304597"/>
              <a:gd name="connsiteX158" fmla="*/ 7678144 w 24377650"/>
              <a:gd name="connsiteY158" fmla="*/ 6323949 h 8304597"/>
              <a:gd name="connsiteX159" fmla="*/ 7793720 w 24377650"/>
              <a:gd name="connsiteY159" fmla="*/ 6285427 h 8304597"/>
              <a:gd name="connsiteX160" fmla="*/ 5353766 w 24377650"/>
              <a:gd name="connsiteY160" fmla="*/ 6285427 h 8304597"/>
              <a:gd name="connsiteX161" fmla="*/ 5392291 w 24377650"/>
              <a:gd name="connsiteY161" fmla="*/ 6323949 h 8304597"/>
              <a:gd name="connsiteX162" fmla="*/ 5278320 w 24377650"/>
              <a:gd name="connsiteY162" fmla="*/ 6323949 h 8304597"/>
              <a:gd name="connsiteX163" fmla="*/ 5353766 w 24377650"/>
              <a:gd name="connsiteY163" fmla="*/ 6285427 h 8304597"/>
              <a:gd name="connsiteX164" fmla="*/ 1467495 w 24377650"/>
              <a:gd name="connsiteY164" fmla="*/ 6285427 h 8304597"/>
              <a:gd name="connsiteX165" fmla="*/ 1471110 w 24377650"/>
              <a:gd name="connsiteY165" fmla="*/ 6290596 h 8304597"/>
              <a:gd name="connsiteX166" fmla="*/ 1468484 w 24377650"/>
              <a:gd name="connsiteY166" fmla="*/ 6289602 h 8304597"/>
              <a:gd name="connsiteX167" fmla="*/ 1430883 w 24377650"/>
              <a:gd name="connsiteY167" fmla="*/ 6276051 h 8304597"/>
              <a:gd name="connsiteX168" fmla="*/ 1433584 w 24377650"/>
              <a:gd name="connsiteY168" fmla="*/ 6276399 h 8304597"/>
              <a:gd name="connsiteX169" fmla="*/ 1437251 w 24377650"/>
              <a:gd name="connsiteY169" fmla="*/ 6277786 h 8304597"/>
              <a:gd name="connsiteX170" fmla="*/ 1427364 w 24377650"/>
              <a:gd name="connsiteY170" fmla="*/ 6285427 h 8304597"/>
              <a:gd name="connsiteX171" fmla="*/ 6177050 w 24377650"/>
              <a:gd name="connsiteY171" fmla="*/ 6269853 h 8304597"/>
              <a:gd name="connsiteX172" fmla="*/ 6154777 w 24377650"/>
              <a:gd name="connsiteY172" fmla="*/ 6285427 h 8304597"/>
              <a:gd name="connsiteX173" fmla="*/ 6268749 w 24377650"/>
              <a:gd name="connsiteY173" fmla="*/ 6285427 h 8304597"/>
              <a:gd name="connsiteX174" fmla="*/ 6193303 w 24377650"/>
              <a:gd name="connsiteY174" fmla="*/ 6285427 h 8304597"/>
              <a:gd name="connsiteX175" fmla="*/ 6177050 w 24377650"/>
              <a:gd name="connsiteY175" fmla="*/ 6269853 h 8304597"/>
              <a:gd name="connsiteX176" fmla="*/ 1417065 w 24377650"/>
              <a:gd name="connsiteY176" fmla="*/ 6252275 h 8304597"/>
              <a:gd name="connsiteX177" fmla="*/ 1435494 w 24377650"/>
              <a:gd name="connsiteY177" fmla="*/ 6263768 h 8304597"/>
              <a:gd name="connsiteX178" fmla="*/ 1430883 w 24377650"/>
              <a:gd name="connsiteY178" fmla="*/ 6276051 h 8304597"/>
              <a:gd name="connsiteX179" fmla="*/ 1387409 w 24377650"/>
              <a:gd name="connsiteY179" fmla="*/ 6270455 h 8304597"/>
              <a:gd name="connsiteX180" fmla="*/ 1351918 w 24377650"/>
              <a:gd name="connsiteY180" fmla="*/ 6285427 h 8304597"/>
              <a:gd name="connsiteX181" fmla="*/ 1416930 w 24377650"/>
              <a:gd name="connsiteY181" fmla="*/ 6290844 h 8304597"/>
              <a:gd name="connsiteX182" fmla="*/ 1459665 w 24377650"/>
              <a:gd name="connsiteY182" fmla="*/ 6286266 h 8304597"/>
              <a:gd name="connsiteX183" fmla="*/ 1468484 w 24377650"/>
              <a:gd name="connsiteY183" fmla="*/ 6289602 h 8304597"/>
              <a:gd name="connsiteX184" fmla="*/ 1473129 w 24377650"/>
              <a:gd name="connsiteY184" fmla="*/ 6309202 h 8304597"/>
              <a:gd name="connsiteX185" fmla="*/ 1351918 w 24377650"/>
              <a:gd name="connsiteY185" fmla="*/ 6323949 h 8304597"/>
              <a:gd name="connsiteX186" fmla="*/ 1162501 w 24377650"/>
              <a:gd name="connsiteY186" fmla="*/ 6323949 h 8304597"/>
              <a:gd name="connsiteX187" fmla="*/ 1274867 w 24377650"/>
              <a:gd name="connsiteY187" fmla="*/ 6285427 h 8304597"/>
              <a:gd name="connsiteX188" fmla="*/ 1417065 w 24377650"/>
              <a:gd name="connsiteY188" fmla="*/ 6252275 h 8304597"/>
              <a:gd name="connsiteX189" fmla="*/ 6726240 w 24377650"/>
              <a:gd name="connsiteY189" fmla="*/ 6248511 h 8304597"/>
              <a:gd name="connsiteX190" fmla="*/ 6840212 w 24377650"/>
              <a:gd name="connsiteY190" fmla="*/ 6323949 h 8304597"/>
              <a:gd name="connsiteX191" fmla="*/ 6726240 w 24377650"/>
              <a:gd name="connsiteY191" fmla="*/ 6248511 h 8304597"/>
              <a:gd name="connsiteX192" fmla="*/ 3486879 w 24377650"/>
              <a:gd name="connsiteY192" fmla="*/ 6238231 h 8304597"/>
              <a:gd name="connsiteX193" fmla="*/ 3493042 w 24377650"/>
              <a:gd name="connsiteY193" fmla="*/ 6245201 h 8304597"/>
              <a:gd name="connsiteX194" fmla="*/ 3486879 w 24377650"/>
              <a:gd name="connsiteY194" fmla="*/ 6248511 h 8304597"/>
              <a:gd name="connsiteX195" fmla="*/ 3486879 w 24377650"/>
              <a:gd name="connsiteY195" fmla="*/ 6243696 h 8304597"/>
              <a:gd name="connsiteX196" fmla="*/ 0 w 24377650"/>
              <a:gd name="connsiteY196" fmla="*/ 6229099 h 8304597"/>
              <a:gd name="connsiteX197" fmla="*/ 17969 w 24377650"/>
              <a:gd name="connsiteY197" fmla="*/ 6248511 h 8304597"/>
              <a:gd name="connsiteX198" fmla="*/ 0 w 24377650"/>
              <a:gd name="connsiteY198" fmla="*/ 6248511 h 8304597"/>
              <a:gd name="connsiteX199" fmla="*/ 3448353 w 24377650"/>
              <a:gd name="connsiteY199" fmla="*/ 6209989 h 8304597"/>
              <a:gd name="connsiteX200" fmla="*/ 3486879 w 24377650"/>
              <a:gd name="connsiteY200" fmla="*/ 6209989 h 8304597"/>
              <a:gd name="connsiteX201" fmla="*/ 3486879 w 24377650"/>
              <a:gd name="connsiteY201" fmla="*/ 6232259 h 8304597"/>
              <a:gd name="connsiteX202" fmla="*/ 3486879 w 24377650"/>
              <a:gd name="connsiteY202" fmla="*/ 6238231 h 8304597"/>
              <a:gd name="connsiteX203" fmla="*/ 3485324 w 24377650"/>
              <a:gd name="connsiteY203" fmla="*/ 6236473 h 8304597"/>
              <a:gd name="connsiteX204" fmla="*/ 3448353 w 24377650"/>
              <a:gd name="connsiteY204" fmla="*/ 6212583 h 8304597"/>
              <a:gd name="connsiteX205" fmla="*/ 1085449 w 24377650"/>
              <a:gd name="connsiteY205" fmla="*/ 6209989 h 8304597"/>
              <a:gd name="connsiteX206" fmla="*/ 1199421 w 24377650"/>
              <a:gd name="connsiteY206" fmla="*/ 6209989 h 8304597"/>
              <a:gd name="connsiteX207" fmla="*/ 1274867 w 24377650"/>
              <a:gd name="connsiteY207" fmla="*/ 6285427 h 8304597"/>
              <a:gd name="connsiteX208" fmla="*/ 1085449 w 24377650"/>
              <a:gd name="connsiteY208" fmla="*/ 6209989 h 8304597"/>
              <a:gd name="connsiteX209" fmla="*/ 21015048 w 24377650"/>
              <a:gd name="connsiteY209" fmla="*/ 6193738 h 8304597"/>
              <a:gd name="connsiteX210" fmla="*/ 20980712 w 24377650"/>
              <a:gd name="connsiteY210" fmla="*/ 6209989 h 8304597"/>
              <a:gd name="connsiteX211" fmla="*/ 21170130 w 24377650"/>
              <a:gd name="connsiteY211" fmla="*/ 6209989 h 8304597"/>
              <a:gd name="connsiteX212" fmla="*/ 21015048 w 24377650"/>
              <a:gd name="connsiteY212" fmla="*/ 6193738 h 8304597"/>
              <a:gd name="connsiteX213" fmla="*/ 3372907 w 24377650"/>
              <a:gd name="connsiteY213" fmla="*/ 6171468 h 8304597"/>
              <a:gd name="connsiteX214" fmla="*/ 3444340 w 24377650"/>
              <a:gd name="connsiteY214" fmla="*/ 6209990 h 8304597"/>
              <a:gd name="connsiteX215" fmla="*/ 3448353 w 24377650"/>
              <a:gd name="connsiteY215" fmla="*/ 6212583 h 8304597"/>
              <a:gd name="connsiteX216" fmla="*/ 3448353 w 24377650"/>
              <a:gd name="connsiteY216" fmla="*/ 6214804 h 8304597"/>
              <a:gd name="connsiteX217" fmla="*/ 3448353 w 24377650"/>
              <a:gd name="connsiteY217" fmla="*/ 6248511 h 8304597"/>
              <a:gd name="connsiteX218" fmla="*/ 3372907 w 24377650"/>
              <a:gd name="connsiteY218" fmla="*/ 6248511 h 8304597"/>
              <a:gd name="connsiteX219" fmla="*/ 3372907 w 24377650"/>
              <a:gd name="connsiteY219" fmla="*/ 6216008 h 8304597"/>
              <a:gd name="connsiteX220" fmla="*/ 3372907 w 24377650"/>
              <a:gd name="connsiteY220" fmla="*/ 6209989 h 8304597"/>
              <a:gd name="connsiteX221" fmla="*/ 3393901 w 24377650"/>
              <a:gd name="connsiteY221" fmla="*/ 6187117 h 8304597"/>
              <a:gd name="connsiteX222" fmla="*/ 3372907 w 24377650"/>
              <a:gd name="connsiteY222" fmla="*/ 6171904 h 8304597"/>
              <a:gd name="connsiteX223" fmla="*/ 21589096 w 24377650"/>
              <a:gd name="connsiteY223" fmla="*/ 6132947 h 8304597"/>
              <a:gd name="connsiteX224" fmla="*/ 21627622 w 24377650"/>
              <a:gd name="connsiteY224" fmla="*/ 6248511 h 8304597"/>
              <a:gd name="connsiteX225" fmla="*/ 21703068 w 24377650"/>
              <a:gd name="connsiteY225" fmla="*/ 6248511 h 8304597"/>
              <a:gd name="connsiteX226" fmla="*/ 21666148 w 24377650"/>
              <a:gd name="connsiteY226" fmla="*/ 6132947 h 8304597"/>
              <a:gd name="connsiteX227" fmla="*/ 21589096 w 24377650"/>
              <a:gd name="connsiteY227" fmla="*/ 6132947 h 8304597"/>
              <a:gd name="connsiteX228" fmla="*/ 1390444 w 24377650"/>
              <a:gd name="connsiteY228" fmla="*/ 6132947 h 8304597"/>
              <a:gd name="connsiteX229" fmla="*/ 1467495 w 24377650"/>
              <a:gd name="connsiteY229" fmla="*/ 6171468 h 8304597"/>
              <a:gd name="connsiteX230" fmla="*/ 1390444 w 24377650"/>
              <a:gd name="connsiteY230" fmla="*/ 6132947 h 8304597"/>
              <a:gd name="connsiteX231" fmla="*/ 22199084 w 24377650"/>
              <a:gd name="connsiteY231" fmla="*/ 6013147 h 8304597"/>
              <a:gd name="connsiteX232" fmla="*/ 22199084 w 24377650"/>
              <a:gd name="connsiteY232" fmla="*/ 6018987 h 8304597"/>
              <a:gd name="connsiteX233" fmla="*/ 22177452 w 24377650"/>
              <a:gd name="connsiteY233" fmla="*/ 6016426 h 8304597"/>
              <a:gd name="connsiteX234" fmla="*/ 22160558 w 24377650"/>
              <a:gd name="connsiteY234" fmla="*/ 5791068 h 8304597"/>
              <a:gd name="connsiteX235" fmla="*/ 22237610 w 24377650"/>
              <a:gd name="connsiteY235" fmla="*/ 5827985 h 8304597"/>
              <a:gd name="connsiteX236" fmla="*/ 22199084 w 24377650"/>
              <a:gd name="connsiteY236" fmla="*/ 5791068 h 8304597"/>
              <a:gd name="connsiteX237" fmla="*/ 22160558 w 24377650"/>
              <a:gd name="connsiteY237" fmla="*/ 5791068 h 8304597"/>
              <a:gd name="connsiteX238" fmla="*/ 361489 w 24377650"/>
              <a:gd name="connsiteY238" fmla="*/ 5714025 h 8304597"/>
              <a:gd name="connsiteX239" fmla="*/ 475460 w 24377650"/>
              <a:gd name="connsiteY239" fmla="*/ 5752547 h 8304597"/>
              <a:gd name="connsiteX240" fmla="*/ 361489 w 24377650"/>
              <a:gd name="connsiteY240" fmla="*/ 5714025 h 8304597"/>
              <a:gd name="connsiteX241" fmla="*/ 0 w 24377650"/>
              <a:gd name="connsiteY241" fmla="*/ 5559064 h 8304597"/>
              <a:gd name="connsiteX242" fmla="*/ 17969 w 24377650"/>
              <a:gd name="connsiteY242" fmla="*/ 5561544 h 8304597"/>
              <a:gd name="connsiteX243" fmla="*/ 11598 w 24377650"/>
              <a:gd name="connsiteY243" fmla="*/ 5567563 h 8304597"/>
              <a:gd name="connsiteX244" fmla="*/ 0 w 24377650"/>
              <a:gd name="connsiteY244" fmla="*/ 5576647 h 8304597"/>
              <a:gd name="connsiteX245" fmla="*/ 23342010 w 24377650"/>
              <a:gd name="connsiteY245" fmla="*/ 5447585 h 8304597"/>
              <a:gd name="connsiteX246" fmla="*/ 23380536 w 24377650"/>
              <a:gd name="connsiteY246" fmla="*/ 5486106 h 8304597"/>
              <a:gd name="connsiteX247" fmla="*/ 23494508 w 24377650"/>
              <a:gd name="connsiteY247" fmla="*/ 5447585 h 8304597"/>
              <a:gd name="connsiteX248" fmla="*/ 23342010 w 24377650"/>
              <a:gd name="connsiteY248" fmla="*/ 5447585 h 8304597"/>
              <a:gd name="connsiteX249" fmla="*/ 889611 w 24377650"/>
              <a:gd name="connsiteY249" fmla="*/ 5442569 h 8304597"/>
              <a:gd name="connsiteX250" fmla="*/ 780455 w 24377650"/>
              <a:gd name="connsiteY250" fmla="*/ 5523023 h 8304597"/>
              <a:gd name="connsiteX251" fmla="*/ 1010004 w 24377650"/>
              <a:gd name="connsiteY251" fmla="*/ 5523023 h 8304597"/>
              <a:gd name="connsiteX252" fmla="*/ 1085449 w 24377650"/>
              <a:gd name="connsiteY252" fmla="*/ 5447585 h 8304597"/>
              <a:gd name="connsiteX253" fmla="*/ 889611 w 24377650"/>
              <a:gd name="connsiteY253" fmla="*/ 5442569 h 8304597"/>
              <a:gd name="connsiteX254" fmla="*/ 1146147 w 24377650"/>
              <a:gd name="connsiteY254" fmla="*/ 5437352 h 8304597"/>
              <a:gd name="connsiteX255" fmla="*/ 1122370 w 24377650"/>
              <a:gd name="connsiteY255" fmla="*/ 5447585 h 8304597"/>
              <a:gd name="connsiteX256" fmla="*/ 1122370 w 24377650"/>
              <a:gd name="connsiteY256" fmla="*/ 5486106 h 8304597"/>
              <a:gd name="connsiteX257" fmla="*/ 1199421 w 24377650"/>
              <a:gd name="connsiteY257" fmla="*/ 5486106 h 8304597"/>
              <a:gd name="connsiteX258" fmla="*/ 1146147 w 24377650"/>
              <a:gd name="connsiteY258" fmla="*/ 5437352 h 8304597"/>
              <a:gd name="connsiteX259" fmla="*/ 8975172 w 24377650"/>
              <a:gd name="connsiteY259" fmla="*/ 5409063 h 8304597"/>
              <a:gd name="connsiteX260" fmla="*/ 8898120 w 24377650"/>
              <a:gd name="connsiteY260" fmla="*/ 5447585 h 8304597"/>
              <a:gd name="connsiteX261" fmla="*/ 8975172 w 24377650"/>
              <a:gd name="connsiteY261" fmla="*/ 5447585 h 8304597"/>
              <a:gd name="connsiteX262" fmla="*/ 8975172 w 24377650"/>
              <a:gd name="connsiteY262" fmla="*/ 5409063 h 8304597"/>
              <a:gd name="connsiteX263" fmla="*/ 5087296 w 24377650"/>
              <a:gd name="connsiteY263" fmla="*/ 5409063 h 8304597"/>
              <a:gd name="connsiteX264" fmla="*/ 5087296 w 24377650"/>
              <a:gd name="connsiteY264" fmla="*/ 5447585 h 8304597"/>
              <a:gd name="connsiteX265" fmla="*/ 5239794 w 24377650"/>
              <a:gd name="connsiteY265" fmla="*/ 5486106 h 8304597"/>
              <a:gd name="connsiteX266" fmla="*/ 5239794 w 24377650"/>
              <a:gd name="connsiteY266" fmla="*/ 5447585 h 8304597"/>
              <a:gd name="connsiteX267" fmla="*/ 5087296 w 24377650"/>
              <a:gd name="connsiteY267" fmla="*/ 5447585 h 8304597"/>
              <a:gd name="connsiteX268" fmla="*/ 5087296 w 24377650"/>
              <a:gd name="connsiteY268" fmla="*/ 5409063 h 8304597"/>
              <a:gd name="connsiteX269" fmla="*/ 8098715 w 24377650"/>
              <a:gd name="connsiteY269" fmla="*/ 5370541 h 8304597"/>
              <a:gd name="connsiteX270" fmla="*/ 8060189 w 24377650"/>
              <a:gd name="connsiteY270" fmla="*/ 5409063 h 8304597"/>
              <a:gd name="connsiteX271" fmla="*/ 8212686 w 24377650"/>
              <a:gd name="connsiteY271" fmla="*/ 5409063 h 8304597"/>
              <a:gd name="connsiteX272" fmla="*/ 8098715 w 24377650"/>
              <a:gd name="connsiteY272" fmla="*/ 5370541 h 8304597"/>
              <a:gd name="connsiteX273" fmla="*/ 475460 w 24377650"/>
              <a:gd name="connsiteY273" fmla="*/ 5370541 h 8304597"/>
              <a:gd name="connsiteX274" fmla="*/ 491494 w 24377650"/>
              <a:gd name="connsiteY274" fmla="*/ 5394241 h 8304597"/>
              <a:gd name="connsiteX275" fmla="*/ 509517 w 24377650"/>
              <a:gd name="connsiteY275" fmla="*/ 5407998 h 8304597"/>
              <a:gd name="connsiteX276" fmla="*/ 486296 w 24377650"/>
              <a:gd name="connsiteY276" fmla="*/ 5402467 h 8304597"/>
              <a:gd name="connsiteX277" fmla="*/ 470448 w 24377650"/>
              <a:gd name="connsiteY277" fmla="*/ 5389087 h 8304597"/>
              <a:gd name="connsiteX278" fmla="*/ 23289840 w 24377650"/>
              <a:gd name="connsiteY278" fmla="*/ 5342854 h 8304597"/>
              <a:gd name="connsiteX279" fmla="*/ 23266564 w 24377650"/>
              <a:gd name="connsiteY279" fmla="*/ 5370541 h 8304597"/>
              <a:gd name="connsiteX280" fmla="*/ 23342010 w 24377650"/>
              <a:gd name="connsiteY280" fmla="*/ 5370541 h 8304597"/>
              <a:gd name="connsiteX281" fmla="*/ 23289840 w 24377650"/>
              <a:gd name="connsiteY281" fmla="*/ 5342854 h 8304597"/>
              <a:gd name="connsiteX282" fmla="*/ 475460 w 24377650"/>
              <a:gd name="connsiteY282" fmla="*/ 5333625 h 8304597"/>
              <a:gd name="connsiteX283" fmla="*/ 465829 w 24377650"/>
              <a:gd name="connsiteY283" fmla="*/ 5385187 h 8304597"/>
              <a:gd name="connsiteX284" fmla="*/ 470448 w 24377650"/>
              <a:gd name="connsiteY284" fmla="*/ 5389087 h 8304597"/>
              <a:gd name="connsiteX285" fmla="*/ 469441 w 24377650"/>
              <a:gd name="connsiteY285" fmla="*/ 5392812 h 8304597"/>
              <a:gd name="connsiteX286" fmla="*/ 436935 w 24377650"/>
              <a:gd name="connsiteY286" fmla="*/ 5409063 h 8304597"/>
              <a:gd name="connsiteX287" fmla="*/ 361489 w 24377650"/>
              <a:gd name="connsiteY287" fmla="*/ 5370541 h 8304597"/>
              <a:gd name="connsiteX288" fmla="*/ 475460 w 24377650"/>
              <a:gd name="connsiteY288" fmla="*/ 5333625 h 8304597"/>
              <a:gd name="connsiteX289" fmla="*/ 23796568 w 24377650"/>
              <a:gd name="connsiteY289" fmla="*/ 5278852 h 8304597"/>
              <a:gd name="connsiteX290" fmla="*/ 23799502 w 24377650"/>
              <a:gd name="connsiteY290" fmla="*/ 5295103 h 8304597"/>
              <a:gd name="connsiteX291" fmla="*/ 23876554 w 24377650"/>
              <a:gd name="connsiteY291" fmla="*/ 5333625 h 8304597"/>
              <a:gd name="connsiteX292" fmla="*/ 23762582 w 24377650"/>
              <a:gd name="connsiteY292" fmla="*/ 5409063 h 8304597"/>
              <a:gd name="connsiteX293" fmla="*/ 23876554 w 24377650"/>
              <a:gd name="connsiteY293" fmla="*/ 5409063 h 8304597"/>
              <a:gd name="connsiteX294" fmla="*/ 24029050 w 24377650"/>
              <a:gd name="connsiteY294" fmla="*/ 5370541 h 8304597"/>
              <a:gd name="connsiteX295" fmla="*/ 23915080 w 24377650"/>
              <a:gd name="connsiteY295" fmla="*/ 5295103 h 8304597"/>
              <a:gd name="connsiteX296" fmla="*/ 23796568 w 24377650"/>
              <a:gd name="connsiteY296" fmla="*/ 5278852 h 8304597"/>
              <a:gd name="connsiteX297" fmla="*/ 3486879 w 24377650"/>
              <a:gd name="connsiteY297" fmla="*/ 5218061 h 8304597"/>
              <a:gd name="connsiteX298" fmla="*/ 3486879 w 24377650"/>
              <a:gd name="connsiteY298" fmla="*/ 5256582 h 8304597"/>
              <a:gd name="connsiteX299" fmla="*/ 3486879 w 24377650"/>
              <a:gd name="connsiteY299" fmla="*/ 5218061 h 8304597"/>
              <a:gd name="connsiteX300" fmla="*/ 3220410 w 24377650"/>
              <a:gd name="connsiteY300" fmla="*/ 5181144 h 8304597"/>
              <a:gd name="connsiteX301" fmla="*/ 3220881 w 24377650"/>
              <a:gd name="connsiteY301" fmla="*/ 5181205 h 8304597"/>
              <a:gd name="connsiteX302" fmla="*/ 3220526 w 24377650"/>
              <a:gd name="connsiteY302" fmla="*/ 5181311 h 8304597"/>
              <a:gd name="connsiteX303" fmla="*/ 3104833 w 24377650"/>
              <a:gd name="connsiteY303" fmla="*/ 5181144 h 8304597"/>
              <a:gd name="connsiteX304" fmla="*/ 3190913 w 24377650"/>
              <a:gd name="connsiteY304" fmla="*/ 5190173 h 8304597"/>
              <a:gd name="connsiteX305" fmla="*/ 3220526 w 24377650"/>
              <a:gd name="connsiteY305" fmla="*/ 5181311 h 8304597"/>
              <a:gd name="connsiteX306" fmla="*/ 3231597 w 24377650"/>
              <a:gd name="connsiteY306" fmla="*/ 5197295 h 8304597"/>
              <a:gd name="connsiteX307" fmla="*/ 3257330 w 24377650"/>
              <a:gd name="connsiteY307" fmla="*/ 5218061 h 8304597"/>
              <a:gd name="connsiteX308" fmla="*/ 3104833 w 24377650"/>
              <a:gd name="connsiteY308" fmla="*/ 5181144 h 8304597"/>
              <a:gd name="connsiteX309" fmla="*/ 1996219 w 24377650"/>
              <a:gd name="connsiteY309" fmla="*/ 5113732 h 8304597"/>
              <a:gd name="connsiteX310" fmla="*/ 1924986 w 24377650"/>
              <a:gd name="connsiteY310" fmla="*/ 5142623 h 8304597"/>
              <a:gd name="connsiteX311" fmla="*/ 2037353 w 24377650"/>
              <a:gd name="connsiteY311" fmla="*/ 5142623 h 8304597"/>
              <a:gd name="connsiteX312" fmla="*/ 1996219 w 24377650"/>
              <a:gd name="connsiteY312" fmla="*/ 5113732 h 8304597"/>
              <a:gd name="connsiteX313" fmla="*/ 3095879 w 24377650"/>
              <a:gd name="connsiteY313" fmla="*/ 5087850 h 8304597"/>
              <a:gd name="connsiteX314" fmla="*/ 3104833 w 24377650"/>
              <a:gd name="connsiteY314" fmla="*/ 5104101 h 8304597"/>
              <a:gd name="connsiteX315" fmla="*/ 3181884 w 24377650"/>
              <a:gd name="connsiteY315" fmla="*/ 5104101 h 8304597"/>
              <a:gd name="connsiteX316" fmla="*/ 3095879 w 24377650"/>
              <a:gd name="connsiteY316" fmla="*/ 5087850 h 8304597"/>
              <a:gd name="connsiteX317" fmla="*/ 2405152 w 24377650"/>
              <a:gd name="connsiteY317" fmla="*/ 5080025 h 8304597"/>
              <a:gd name="connsiteX318" fmla="*/ 2382478 w 24377650"/>
              <a:gd name="connsiteY318" fmla="*/ 5104101 h 8304597"/>
              <a:gd name="connsiteX319" fmla="*/ 2457924 w 24377650"/>
              <a:gd name="connsiteY319" fmla="*/ 5142623 h 8304597"/>
              <a:gd name="connsiteX320" fmla="*/ 2405152 w 24377650"/>
              <a:gd name="connsiteY320" fmla="*/ 5080025 h 8304597"/>
              <a:gd name="connsiteX321" fmla="*/ 2839970 w 24377650"/>
              <a:gd name="connsiteY321" fmla="*/ 5065579 h 8304597"/>
              <a:gd name="connsiteX322" fmla="*/ 2724392 w 24377650"/>
              <a:gd name="connsiteY322" fmla="*/ 5104101 h 8304597"/>
              <a:gd name="connsiteX323" fmla="*/ 2839970 w 24377650"/>
              <a:gd name="connsiteY323" fmla="*/ 5065579 h 8304597"/>
              <a:gd name="connsiteX324" fmla="*/ 2610421 w 24377650"/>
              <a:gd name="connsiteY324" fmla="*/ 5065579 h 8304597"/>
              <a:gd name="connsiteX325" fmla="*/ 2647342 w 24377650"/>
              <a:gd name="connsiteY325" fmla="*/ 5181144 h 8304597"/>
              <a:gd name="connsiteX326" fmla="*/ 2382478 w 24377650"/>
              <a:gd name="connsiteY326" fmla="*/ 5181144 h 8304597"/>
              <a:gd name="connsiteX327" fmla="*/ 2342347 w 24377650"/>
              <a:gd name="connsiteY327" fmla="*/ 5142623 h 8304597"/>
              <a:gd name="connsiteX328" fmla="*/ 2189850 w 24377650"/>
              <a:gd name="connsiteY328" fmla="*/ 5218061 h 8304597"/>
              <a:gd name="connsiteX329" fmla="*/ 2382478 w 24377650"/>
              <a:gd name="connsiteY329" fmla="*/ 5295103 h 8304597"/>
              <a:gd name="connsiteX330" fmla="*/ 2382478 w 24377650"/>
              <a:gd name="connsiteY330" fmla="*/ 5218061 h 8304597"/>
              <a:gd name="connsiteX331" fmla="*/ 2534975 w 24377650"/>
              <a:gd name="connsiteY331" fmla="*/ 5256582 h 8304597"/>
              <a:gd name="connsiteX332" fmla="*/ 2419399 w 24377650"/>
              <a:gd name="connsiteY332" fmla="*/ 5256582 h 8304597"/>
              <a:gd name="connsiteX333" fmla="*/ 2610421 w 24377650"/>
              <a:gd name="connsiteY333" fmla="*/ 5295103 h 8304597"/>
              <a:gd name="connsiteX334" fmla="*/ 2762918 w 24377650"/>
              <a:gd name="connsiteY334" fmla="*/ 5218061 h 8304597"/>
              <a:gd name="connsiteX335" fmla="*/ 2915416 w 24377650"/>
              <a:gd name="connsiteY335" fmla="*/ 5256582 h 8304597"/>
              <a:gd name="connsiteX336" fmla="*/ 2914814 w 24377650"/>
              <a:gd name="connsiteY336" fmla="*/ 5278852 h 8304597"/>
              <a:gd name="connsiteX337" fmla="*/ 2910983 w 24377650"/>
              <a:gd name="connsiteY337" fmla="*/ 5289248 h 8304597"/>
              <a:gd name="connsiteX338" fmla="*/ 2876890 w 24377650"/>
              <a:gd name="connsiteY338" fmla="*/ 5295103 h 8304597"/>
              <a:gd name="connsiteX339" fmla="*/ 2910600 w 24377650"/>
              <a:gd name="connsiteY339" fmla="*/ 5290288 h 8304597"/>
              <a:gd name="connsiteX340" fmla="*/ 2910983 w 24377650"/>
              <a:gd name="connsiteY340" fmla="*/ 5289248 h 8304597"/>
              <a:gd name="connsiteX341" fmla="*/ 3003051 w 24377650"/>
              <a:gd name="connsiteY341" fmla="*/ 5273435 h 8304597"/>
              <a:gd name="connsiteX342" fmla="*/ 3409827 w 24377650"/>
              <a:gd name="connsiteY342" fmla="*/ 5295103 h 8304597"/>
              <a:gd name="connsiteX343" fmla="*/ 3257330 w 24377650"/>
              <a:gd name="connsiteY343" fmla="*/ 5333625 h 8304597"/>
              <a:gd name="connsiteX344" fmla="*/ 2534975 w 24377650"/>
              <a:gd name="connsiteY344" fmla="*/ 5370541 h 8304597"/>
              <a:gd name="connsiteX345" fmla="*/ 2534975 w 24377650"/>
              <a:gd name="connsiteY345" fmla="*/ 5333625 h 8304597"/>
              <a:gd name="connsiteX346" fmla="*/ 2457924 w 24377650"/>
              <a:gd name="connsiteY346" fmla="*/ 5370541 h 8304597"/>
              <a:gd name="connsiteX347" fmla="*/ 2229981 w 24377650"/>
              <a:gd name="connsiteY347" fmla="*/ 5333625 h 8304597"/>
              <a:gd name="connsiteX348" fmla="*/ 2419399 w 24377650"/>
              <a:gd name="connsiteY348" fmla="*/ 5409063 h 8304597"/>
              <a:gd name="connsiteX349" fmla="*/ 2687472 w 24377650"/>
              <a:gd name="connsiteY349" fmla="*/ 5409063 h 8304597"/>
              <a:gd name="connsiteX350" fmla="*/ 2724392 w 24377650"/>
              <a:gd name="connsiteY350" fmla="*/ 5447585 h 8304597"/>
              <a:gd name="connsiteX351" fmla="*/ 3104833 w 24377650"/>
              <a:gd name="connsiteY351" fmla="*/ 5447585 h 8304597"/>
              <a:gd name="connsiteX352" fmla="*/ 3334382 w 24377650"/>
              <a:gd name="connsiteY352" fmla="*/ 5486106 h 8304597"/>
              <a:gd name="connsiteX353" fmla="*/ 3448353 w 24377650"/>
              <a:gd name="connsiteY353" fmla="*/ 5486106 h 8304597"/>
              <a:gd name="connsiteX354" fmla="*/ 3486879 w 24377650"/>
              <a:gd name="connsiteY354" fmla="*/ 5486106 h 8304597"/>
              <a:gd name="connsiteX355" fmla="*/ 3486879 w 24377650"/>
              <a:gd name="connsiteY355" fmla="*/ 5523023 h 8304597"/>
              <a:gd name="connsiteX356" fmla="*/ 3562324 w 24377650"/>
              <a:gd name="connsiteY356" fmla="*/ 5486106 h 8304597"/>
              <a:gd name="connsiteX357" fmla="*/ 3828793 w 24377650"/>
              <a:gd name="connsiteY357" fmla="*/ 5523023 h 8304597"/>
              <a:gd name="connsiteX358" fmla="*/ 3905845 w 24377650"/>
              <a:gd name="connsiteY358" fmla="*/ 5486106 h 8304597"/>
              <a:gd name="connsiteX359" fmla="*/ 4210839 w 24377650"/>
              <a:gd name="connsiteY359" fmla="*/ 5447585 h 8304597"/>
              <a:gd name="connsiteX360" fmla="*/ 4324811 w 24377650"/>
              <a:gd name="connsiteY360" fmla="*/ 5523023 h 8304597"/>
              <a:gd name="connsiteX361" fmla="*/ 4666726 w 24377650"/>
              <a:gd name="connsiteY361" fmla="*/ 5447585 h 8304597"/>
              <a:gd name="connsiteX362" fmla="*/ 5048771 w 24377650"/>
              <a:gd name="connsiteY362" fmla="*/ 5333625 h 8304597"/>
              <a:gd name="connsiteX363" fmla="*/ 5125822 w 24377650"/>
              <a:gd name="connsiteY363" fmla="*/ 5333625 h 8304597"/>
              <a:gd name="connsiteX364" fmla="*/ 5164348 w 24377650"/>
              <a:gd name="connsiteY364" fmla="*/ 5370541 h 8304597"/>
              <a:gd name="connsiteX365" fmla="*/ 5430817 w 24377650"/>
              <a:gd name="connsiteY365" fmla="*/ 5370541 h 8304597"/>
              <a:gd name="connsiteX366" fmla="*/ 5353766 w 24377650"/>
              <a:gd name="connsiteY366" fmla="*/ 5333625 h 8304597"/>
              <a:gd name="connsiteX367" fmla="*/ 5469342 w 24377650"/>
              <a:gd name="connsiteY367" fmla="*/ 5333625 h 8304597"/>
              <a:gd name="connsiteX368" fmla="*/ 5544788 w 24377650"/>
              <a:gd name="connsiteY368" fmla="*/ 5295103 h 8304597"/>
              <a:gd name="connsiteX369" fmla="*/ 5239794 w 24377650"/>
              <a:gd name="connsiteY369" fmla="*/ 5295103 h 8304597"/>
              <a:gd name="connsiteX370" fmla="*/ 4934800 w 24377650"/>
              <a:gd name="connsiteY370" fmla="*/ 5333625 h 8304597"/>
              <a:gd name="connsiteX371" fmla="*/ 4896274 w 24377650"/>
              <a:gd name="connsiteY371" fmla="*/ 5295103 h 8304597"/>
              <a:gd name="connsiteX372" fmla="*/ 4934800 w 24377650"/>
              <a:gd name="connsiteY372" fmla="*/ 5295103 h 8304597"/>
              <a:gd name="connsiteX373" fmla="*/ 4401862 w 24377650"/>
              <a:gd name="connsiteY373" fmla="*/ 5256582 h 8304597"/>
              <a:gd name="connsiteX374" fmla="*/ 4286285 w 24377650"/>
              <a:gd name="connsiteY374" fmla="*/ 5295103 h 8304597"/>
              <a:gd name="connsiteX375" fmla="*/ 4133788 w 24377650"/>
              <a:gd name="connsiteY375" fmla="*/ 5256582 h 8304597"/>
              <a:gd name="connsiteX376" fmla="*/ 3600851 w 24377650"/>
              <a:gd name="connsiteY376" fmla="*/ 5218061 h 8304597"/>
              <a:gd name="connsiteX377" fmla="*/ 3525405 w 24377650"/>
              <a:gd name="connsiteY377" fmla="*/ 5256582 h 8304597"/>
              <a:gd name="connsiteX378" fmla="*/ 3525405 w 24377650"/>
              <a:gd name="connsiteY378" fmla="*/ 5218061 h 8304597"/>
              <a:gd name="connsiteX379" fmla="*/ 3486879 w 24377650"/>
              <a:gd name="connsiteY379" fmla="*/ 5218061 h 8304597"/>
              <a:gd name="connsiteX380" fmla="*/ 3409827 w 24377650"/>
              <a:gd name="connsiteY380" fmla="*/ 5181144 h 8304597"/>
              <a:gd name="connsiteX381" fmla="*/ 3409827 w 24377650"/>
              <a:gd name="connsiteY381" fmla="*/ 5256582 h 8304597"/>
              <a:gd name="connsiteX382" fmla="*/ 3334382 w 24377650"/>
              <a:gd name="connsiteY382" fmla="*/ 5256582 h 8304597"/>
              <a:gd name="connsiteX383" fmla="*/ 3372907 w 24377650"/>
              <a:gd name="connsiteY383" fmla="*/ 5218061 h 8304597"/>
              <a:gd name="connsiteX384" fmla="*/ 3265231 w 24377650"/>
              <a:gd name="connsiteY384" fmla="*/ 5186912 h 8304597"/>
              <a:gd name="connsiteX385" fmla="*/ 3220881 w 24377650"/>
              <a:gd name="connsiteY385" fmla="*/ 5181205 h 8304597"/>
              <a:gd name="connsiteX386" fmla="*/ 3223344 w 24377650"/>
              <a:gd name="connsiteY386" fmla="*/ 5180467 h 8304597"/>
              <a:gd name="connsiteX387" fmla="*/ 3220410 w 24377650"/>
              <a:gd name="connsiteY387" fmla="*/ 5142623 h 8304597"/>
              <a:gd name="connsiteX388" fmla="*/ 3104833 w 24377650"/>
              <a:gd name="connsiteY388" fmla="*/ 5142623 h 8304597"/>
              <a:gd name="connsiteX389" fmla="*/ 2952336 w 24377650"/>
              <a:gd name="connsiteY389" fmla="*/ 5181144 h 8304597"/>
              <a:gd name="connsiteX390" fmla="*/ 2990861 w 24377650"/>
              <a:gd name="connsiteY390" fmla="*/ 5218061 h 8304597"/>
              <a:gd name="connsiteX391" fmla="*/ 2915416 w 24377650"/>
              <a:gd name="connsiteY391" fmla="*/ 5218061 h 8304597"/>
              <a:gd name="connsiteX392" fmla="*/ 2839970 w 24377650"/>
              <a:gd name="connsiteY392" fmla="*/ 5142623 h 8304597"/>
              <a:gd name="connsiteX393" fmla="*/ 2915416 w 24377650"/>
              <a:gd name="connsiteY393" fmla="*/ 5142623 h 8304597"/>
              <a:gd name="connsiteX394" fmla="*/ 2647342 w 24377650"/>
              <a:gd name="connsiteY394" fmla="*/ 5181144 h 8304597"/>
              <a:gd name="connsiteX395" fmla="*/ 2647342 w 24377650"/>
              <a:gd name="connsiteY395" fmla="*/ 5142623 h 8304597"/>
              <a:gd name="connsiteX396" fmla="*/ 2762918 w 24377650"/>
              <a:gd name="connsiteY396" fmla="*/ 5142623 h 8304597"/>
              <a:gd name="connsiteX397" fmla="*/ 2610421 w 24377650"/>
              <a:gd name="connsiteY397" fmla="*/ 5065579 h 8304597"/>
              <a:gd name="connsiteX398" fmla="*/ 1924986 w 24377650"/>
              <a:gd name="connsiteY398" fmla="*/ 5065579 h 8304597"/>
              <a:gd name="connsiteX399" fmla="*/ 1772489 w 24377650"/>
              <a:gd name="connsiteY399" fmla="*/ 5104101 h 8304597"/>
              <a:gd name="connsiteX400" fmla="*/ 1924986 w 24377650"/>
              <a:gd name="connsiteY400" fmla="*/ 5065579 h 8304597"/>
              <a:gd name="connsiteX401" fmla="*/ 2445386 w 24377650"/>
              <a:gd name="connsiteY401" fmla="*/ 5032427 h 8304597"/>
              <a:gd name="connsiteX402" fmla="*/ 2419399 w 24377650"/>
              <a:gd name="connsiteY402" fmla="*/ 5065579 h 8304597"/>
              <a:gd name="connsiteX403" fmla="*/ 2495020 w 24377650"/>
              <a:gd name="connsiteY403" fmla="*/ 5098082 h 8304597"/>
              <a:gd name="connsiteX404" fmla="*/ 2518860 w 24377650"/>
              <a:gd name="connsiteY404" fmla="*/ 5101673 h 8304597"/>
              <a:gd name="connsiteX405" fmla="*/ 2518045 w 24377650"/>
              <a:gd name="connsiteY405" fmla="*/ 5103499 h 8304597"/>
              <a:gd name="connsiteX406" fmla="*/ 2534975 w 24377650"/>
              <a:gd name="connsiteY406" fmla="*/ 5104101 h 8304597"/>
              <a:gd name="connsiteX407" fmla="*/ 2518860 w 24377650"/>
              <a:gd name="connsiteY407" fmla="*/ 5101673 h 8304597"/>
              <a:gd name="connsiteX408" fmla="*/ 2519926 w 24377650"/>
              <a:gd name="connsiteY408" fmla="*/ 5099286 h 8304597"/>
              <a:gd name="connsiteX409" fmla="*/ 2534975 w 24377650"/>
              <a:gd name="connsiteY409" fmla="*/ 5065579 h 8304597"/>
              <a:gd name="connsiteX410" fmla="*/ 2445386 w 24377650"/>
              <a:gd name="connsiteY410" fmla="*/ 5032427 h 8304597"/>
              <a:gd name="connsiteX411" fmla="*/ 2382478 w 24377650"/>
              <a:gd name="connsiteY411" fmla="*/ 5028663 h 8304597"/>
              <a:gd name="connsiteX412" fmla="*/ 2266901 w 24377650"/>
              <a:gd name="connsiteY412" fmla="*/ 5065579 h 8304597"/>
              <a:gd name="connsiteX413" fmla="*/ 2382478 w 24377650"/>
              <a:gd name="connsiteY413" fmla="*/ 5028663 h 8304597"/>
              <a:gd name="connsiteX414" fmla="*/ 1199421 w 24377650"/>
              <a:gd name="connsiteY414" fmla="*/ 4990141 h 8304597"/>
              <a:gd name="connsiteX415" fmla="*/ 1162501 w 24377650"/>
              <a:gd name="connsiteY415" fmla="*/ 5065579 h 8304597"/>
              <a:gd name="connsiteX416" fmla="*/ 1199421 w 24377650"/>
              <a:gd name="connsiteY416" fmla="*/ 4990141 h 8304597"/>
              <a:gd name="connsiteX417" fmla="*/ 1229636 w 24377650"/>
              <a:gd name="connsiteY417" fmla="*/ 4892919 h 8304597"/>
              <a:gd name="connsiteX418" fmla="*/ 1228516 w 24377650"/>
              <a:gd name="connsiteY418" fmla="*/ 4894641 h 8304597"/>
              <a:gd name="connsiteX419" fmla="*/ 1206118 w 24377650"/>
              <a:gd name="connsiteY419" fmla="*/ 4907331 h 8304597"/>
              <a:gd name="connsiteX420" fmla="*/ 1202128 w 24377650"/>
              <a:gd name="connsiteY420" fmla="*/ 4907858 h 8304597"/>
              <a:gd name="connsiteX421" fmla="*/ 1203083 w 24377650"/>
              <a:gd name="connsiteY421" fmla="*/ 4906804 h 8304597"/>
              <a:gd name="connsiteX422" fmla="*/ 1924986 w 24377650"/>
              <a:gd name="connsiteY422" fmla="*/ 4799139 h 8304597"/>
              <a:gd name="connsiteX423" fmla="*/ 1924986 w 24377650"/>
              <a:gd name="connsiteY423" fmla="*/ 4876182 h 8304597"/>
              <a:gd name="connsiteX424" fmla="*/ 1924986 w 24377650"/>
              <a:gd name="connsiteY424" fmla="*/ 4799139 h 8304597"/>
              <a:gd name="connsiteX425" fmla="*/ 1390444 w 24377650"/>
              <a:gd name="connsiteY425" fmla="*/ 4799139 h 8304597"/>
              <a:gd name="connsiteX426" fmla="*/ 1392627 w 24377650"/>
              <a:gd name="connsiteY426" fmla="*/ 4800068 h 8304597"/>
              <a:gd name="connsiteX427" fmla="*/ 1386280 w 24377650"/>
              <a:gd name="connsiteY427" fmla="*/ 4802197 h 8304597"/>
              <a:gd name="connsiteX428" fmla="*/ 1427364 w 24377650"/>
              <a:gd name="connsiteY428" fmla="*/ 4760617 h 8304597"/>
              <a:gd name="connsiteX429" fmla="*/ 1542941 w 24377650"/>
              <a:gd name="connsiteY429" fmla="*/ 4799139 h 8304597"/>
              <a:gd name="connsiteX430" fmla="*/ 1441360 w 24377650"/>
              <a:gd name="connsiteY430" fmla="*/ 4820808 h 8304597"/>
              <a:gd name="connsiteX431" fmla="*/ 1392627 w 24377650"/>
              <a:gd name="connsiteY431" fmla="*/ 4800068 h 8304597"/>
              <a:gd name="connsiteX432" fmla="*/ 1393604 w 24377650"/>
              <a:gd name="connsiteY432" fmla="*/ 4799741 h 8304597"/>
              <a:gd name="connsiteX433" fmla="*/ 1427364 w 24377650"/>
              <a:gd name="connsiteY433" fmla="*/ 4760617 h 8304597"/>
              <a:gd name="connsiteX434" fmla="*/ 1864966 w 24377650"/>
              <a:gd name="connsiteY434" fmla="*/ 4750460 h 8304597"/>
              <a:gd name="connsiteX435" fmla="*/ 1579861 w 24377650"/>
              <a:gd name="connsiteY435" fmla="*/ 4760617 h 8304597"/>
              <a:gd name="connsiteX436" fmla="*/ 1594910 w 24377650"/>
              <a:gd name="connsiteY436" fmla="*/ 4794324 h 8304597"/>
              <a:gd name="connsiteX437" fmla="*/ 1595503 w 24377650"/>
              <a:gd name="connsiteY437" fmla="*/ 4795652 h 8304597"/>
              <a:gd name="connsiteX438" fmla="*/ 1579861 w 24377650"/>
              <a:gd name="connsiteY438" fmla="*/ 4799139 h 8304597"/>
              <a:gd name="connsiteX439" fmla="*/ 1596791 w 24377650"/>
              <a:gd name="connsiteY439" fmla="*/ 4798537 h 8304597"/>
              <a:gd name="connsiteX440" fmla="*/ 1595503 w 24377650"/>
              <a:gd name="connsiteY440" fmla="*/ 4795652 h 8304597"/>
              <a:gd name="connsiteX441" fmla="*/ 1655458 w 24377650"/>
              <a:gd name="connsiteY441" fmla="*/ 4782286 h 8304597"/>
              <a:gd name="connsiteX442" fmla="*/ 1924986 w 24377650"/>
              <a:gd name="connsiteY442" fmla="*/ 4760617 h 8304597"/>
              <a:gd name="connsiteX443" fmla="*/ 1864966 w 24377650"/>
              <a:gd name="connsiteY443" fmla="*/ 4750460 h 8304597"/>
              <a:gd name="connsiteX444" fmla="*/ 1130316 w 24377650"/>
              <a:gd name="connsiteY444" fmla="*/ 4687298 h 8304597"/>
              <a:gd name="connsiteX445" fmla="*/ 1140428 w 24377650"/>
              <a:gd name="connsiteY445" fmla="*/ 4689994 h 8304597"/>
              <a:gd name="connsiteX446" fmla="*/ 1162296 w 24377650"/>
              <a:gd name="connsiteY446" fmla="*/ 4692645 h 8304597"/>
              <a:gd name="connsiteX447" fmla="*/ 1161873 w 24377650"/>
              <a:gd name="connsiteY447" fmla="*/ 4708026 h 8304597"/>
              <a:gd name="connsiteX448" fmla="*/ 1122370 w 24377650"/>
              <a:gd name="connsiteY448" fmla="*/ 4760617 h 8304597"/>
              <a:gd name="connsiteX449" fmla="*/ 1122370 w 24377650"/>
              <a:gd name="connsiteY449" fmla="*/ 4799139 h 8304597"/>
              <a:gd name="connsiteX450" fmla="*/ 818981 w 24377650"/>
              <a:gd name="connsiteY450" fmla="*/ 4837661 h 8304597"/>
              <a:gd name="connsiteX451" fmla="*/ 780455 w 24377650"/>
              <a:gd name="connsiteY451" fmla="*/ 4760617 h 8304597"/>
              <a:gd name="connsiteX452" fmla="*/ 1122370 w 24377650"/>
              <a:gd name="connsiteY452" fmla="*/ 4723701 h 8304597"/>
              <a:gd name="connsiteX453" fmla="*/ 1123574 w 24377650"/>
              <a:gd name="connsiteY453" fmla="*/ 4689994 h 8304597"/>
              <a:gd name="connsiteX454" fmla="*/ 2152929 w 24377650"/>
              <a:gd name="connsiteY454" fmla="*/ 4685179 h 8304597"/>
              <a:gd name="connsiteX455" fmla="*/ 2077483 w 24377650"/>
              <a:gd name="connsiteY455" fmla="*/ 4723701 h 8304597"/>
              <a:gd name="connsiteX456" fmla="*/ 2152929 w 24377650"/>
              <a:gd name="connsiteY456" fmla="*/ 4685179 h 8304597"/>
              <a:gd name="connsiteX457" fmla="*/ 1314997 w 24377650"/>
              <a:gd name="connsiteY457" fmla="*/ 4685179 h 8304597"/>
              <a:gd name="connsiteX458" fmla="*/ 1162501 w 24377650"/>
              <a:gd name="connsiteY458" fmla="*/ 4799139 h 8304597"/>
              <a:gd name="connsiteX459" fmla="*/ 1274867 w 24377650"/>
              <a:gd name="connsiteY459" fmla="*/ 4837661 h 8304597"/>
              <a:gd name="connsiteX460" fmla="*/ 1352319 w 24377650"/>
              <a:gd name="connsiteY460" fmla="*/ 4813585 h 8304597"/>
              <a:gd name="connsiteX461" fmla="*/ 1386280 w 24377650"/>
              <a:gd name="connsiteY461" fmla="*/ 4802197 h 8304597"/>
              <a:gd name="connsiteX462" fmla="*/ 1328191 w 24377650"/>
              <a:gd name="connsiteY462" fmla="*/ 4844858 h 8304597"/>
              <a:gd name="connsiteX463" fmla="*/ 1262025 w 24377650"/>
              <a:gd name="connsiteY463" fmla="*/ 4875981 h 8304597"/>
              <a:gd name="connsiteX464" fmla="*/ 1229636 w 24377650"/>
              <a:gd name="connsiteY464" fmla="*/ 4892919 h 8304597"/>
              <a:gd name="connsiteX465" fmla="*/ 1236768 w 24377650"/>
              <a:gd name="connsiteY465" fmla="*/ 4881950 h 8304597"/>
              <a:gd name="connsiteX466" fmla="*/ 1237947 w 24377650"/>
              <a:gd name="connsiteY466" fmla="*/ 4876182 h 8304597"/>
              <a:gd name="connsiteX467" fmla="*/ 1046923 w 24377650"/>
              <a:gd name="connsiteY467" fmla="*/ 4837661 h 8304597"/>
              <a:gd name="connsiteX468" fmla="*/ 1122370 w 24377650"/>
              <a:gd name="connsiteY468" fmla="*/ 4760617 h 8304597"/>
              <a:gd name="connsiteX469" fmla="*/ 1246976 w 24377650"/>
              <a:gd name="connsiteY469" fmla="*/ 4737344 h 8304597"/>
              <a:gd name="connsiteX470" fmla="*/ 1266289 w 24377650"/>
              <a:gd name="connsiteY470" fmla="*/ 4722533 h 8304597"/>
              <a:gd name="connsiteX471" fmla="*/ 1274867 w 24377650"/>
              <a:gd name="connsiteY471" fmla="*/ 4723701 h 8304597"/>
              <a:gd name="connsiteX472" fmla="*/ 1271720 w 24377650"/>
              <a:gd name="connsiteY472" fmla="*/ 4718367 h 8304597"/>
              <a:gd name="connsiteX473" fmla="*/ 1162501 w 24377650"/>
              <a:gd name="connsiteY473" fmla="*/ 4685179 h 8304597"/>
              <a:gd name="connsiteX474" fmla="*/ 1185024 w 24377650"/>
              <a:gd name="connsiteY474" fmla="*/ 4691198 h 8304597"/>
              <a:gd name="connsiteX475" fmla="*/ 1187634 w 24377650"/>
              <a:gd name="connsiteY475" fmla="*/ 4692997 h 8304597"/>
              <a:gd name="connsiteX476" fmla="*/ 1180158 w 24377650"/>
              <a:gd name="connsiteY476" fmla="*/ 4694809 h 8304597"/>
              <a:gd name="connsiteX477" fmla="*/ 1162296 w 24377650"/>
              <a:gd name="connsiteY477" fmla="*/ 4692645 h 8304597"/>
              <a:gd name="connsiteX478" fmla="*/ 1122370 w 24377650"/>
              <a:gd name="connsiteY478" fmla="*/ 4685179 h 8304597"/>
              <a:gd name="connsiteX479" fmla="*/ 1134108 w 24377650"/>
              <a:gd name="connsiteY479" fmla="*/ 4685781 h 8304597"/>
              <a:gd name="connsiteX480" fmla="*/ 1130316 w 24377650"/>
              <a:gd name="connsiteY480" fmla="*/ 4687298 h 8304597"/>
              <a:gd name="connsiteX481" fmla="*/ 2313578 w 24377650"/>
              <a:gd name="connsiteY481" fmla="*/ 4631083 h 8304597"/>
              <a:gd name="connsiteX482" fmla="*/ 2266901 w 24377650"/>
              <a:gd name="connsiteY482" fmla="*/ 4646657 h 8304597"/>
              <a:gd name="connsiteX483" fmla="*/ 2494844 w 24377650"/>
              <a:gd name="connsiteY483" fmla="*/ 4646657 h 8304597"/>
              <a:gd name="connsiteX484" fmla="*/ 2313578 w 24377650"/>
              <a:gd name="connsiteY484" fmla="*/ 4631083 h 8304597"/>
              <a:gd name="connsiteX485" fmla="*/ 2000433 w 24377650"/>
              <a:gd name="connsiteY485" fmla="*/ 4609741 h 8304597"/>
              <a:gd name="connsiteX486" fmla="*/ 1427364 w 24377650"/>
              <a:gd name="connsiteY486" fmla="*/ 4646657 h 8304597"/>
              <a:gd name="connsiteX487" fmla="*/ 1579861 w 24377650"/>
              <a:gd name="connsiteY487" fmla="*/ 4685179 h 8304597"/>
              <a:gd name="connsiteX488" fmla="*/ 1542941 w 24377650"/>
              <a:gd name="connsiteY488" fmla="*/ 4646657 h 8304597"/>
              <a:gd name="connsiteX489" fmla="*/ 1579861 w 24377650"/>
              <a:gd name="connsiteY489" fmla="*/ 4646657 h 8304597"/>
              <a:gd name="connsiteX490" fmla="*/ 1809410 w 24377650"/>
              <a:gd name="connsiteY490" fmla="*/ 4723701 h 8304597"/>
              <a:gd name="connsiteX491" fmla="*/ 1924986 w 24377650"/>
              <a:gd name="connsiteY491" fmla="*/ 4646657 h 8304597"/>
              <a:gd name="connsiteX492" fmla="*/ 2000433 w 24377650"/>
              <a:gd name="connsiteY492" fmla="*/ 4685179 h 8304597"/>
              <a:gd name="connsiteX493" fmla="*/ 2037353 w 24377650"/>
              <a:gd name="connsiteY493" fmla="*/ 4609741 h 8304597"/>
              <a:gd name="connsiteX494" fmla="*/ 24181548 w 24377650"/>
              <a:gd name="connsiteY494" fmla="*/ 4532698 h 8304597"/>
              <a:gd name="connsiteX495" fmla="*/ 24104496 w 24377650"/>
              <a:gd name="connsiteY495" fmla="*/ 4609741 h 8304597"/>
              <a:gd name="connsiteX496" fmla="*/ 24181548 w 24377650"/>
              <a:gd name="connsiteY496" fmla="*/ 4646657 h 8304597"/>
              <a:gd name="connsiteX497" fmla="*/ 24067576 w 24377650"/>
              <a:gd name="connsiteY497" fmla="*/ 4685179 h 8304597"/>
              <a:gd name="connsiteX498" fmla="*/ 24181548 w 24377650"/>
              <a:gd name="connsiteY498" fmla="*/ 4685179 h 8304597"/>
              <a:gd name="connsiteX499" fmla="*/ 24220074 w 24377650"/>
              <a:gd name="connsiteY499" fmla="*/ 4760617 h 8304597"/>
              <a:gd name="connsiteX500" fmla="*/ 24334046 w 24377650"/>
              <a:gd name="connsiteY500" fmla="*/ 4723701 h 8304597"/>
              <a:gd name="connsiteX501" fmla="*/ 24181548 w 24377650"/>
              <a:gd name="connsiteY501" fmla="*/ 4532698 h 8304597"/>
              <a:gd name="connsiteX502" fmla="*/ 56494 w 24377650"/>
              <a:gd name="connsiteY502" fmla="*/ 4532698 h 8304597"/>
              <a:gd name="connsiteX503" fmla="*/ 56494 w 24377650"/>
              <a:gd name="connsiteY503" fmla="*/ 4571219 h 8304597"/>
              <a:gd name="connsiteX504" fmla="*/ 170466 w 24377650"/>
              <a:gd name="connsiteY504" fmla="*/ 4609741 h 8304597"/>
              <a:gd name="connsiteX505" fmla="*/ 247517 w 24377650"/>
              <a:gd name="connsiteY505" fmla="*/ 4571219 h 8304597"/>
              <a:gd name="connsiteX506" fmla="*/ 247517 w 24377650"/>
              <a:gd name="connsiteY506" fmla="*/ 4532698 h 8304597"/>
              <a:gd name="connsiteX507" fmla="*/ 56494 w 24377650"/>
              <a:gd name="connsiteY507" fmla="*/ 4532698 h 8304597"/>
              <a:gd name="connsiteX508" fmla="*/ 1960709 w 24377650"/>
              <a:gd name="connsiteY508" fmla="*/ 4528074 h 8304597"/>
              <a:gd name="connsiteX509" fmla="*/ 1961907 w 24377650"/>
              <a:gd name="connsiteY509" fmla="*/ 4532698 h 8304597"/>
              <a:gd name="connsiteX510" fmla="*/ 1900381 w 24377650"/>
              <a:gd name="connsiteY510" fmla="*/ 4543532 h 8304597"/>
              <a:gd name="connsiteX511" fmla="*/ 1898065 w 24377650"/>
              <a:gd name="connsiteY511" fmla="*/ 4543095 h 8304597"/>
              <a:gd name="connsiteX512" fmla="*/ 689960 w 24377650"/>
              <a:gd name="connsiteY512" fmla="*/ 4523068 h 8304597"/>
              <a:gd name="connsiteX513" fmla="*/ 552512 w 24377650"/>
              <a:gd name="connsiteY513" fmla="*/ 4571219 h 8304597"/>
              <a:gd name="connsiteX514" fmla="*/ 857506 w 24377650"/>
              <a:gd name="connsiteY514" fmla="*/ 4532698 h 8304597"/>
              <a:gd name="connsiteX515" fmla="*/ 689960 w 24377650"/>
              <a:gd name="connsiteY515" fmla="*/ 4523068 h 8304597"/>
              <a:gd name="connsiteX516" fmla="*/ 23013122 w 24377650"/>
              <a:gd name="connsiteY516" fmla="*/ 4522255 h 8304597"/>
              <a:gd name="connsiteX517" fmla="*/ 23032322 w 24377650"/>
              <a:gd name="connsiteY517" fmla="*/ 4525468 h 8304597"/>
              <a:gd name="connsiteX518" fmla="*/ 23027460 w 24377650"/>
              <a:gd name="connsiteY518" fmla="*/ 4527281 h 8304597"/>
              <a:gd name="connsiteX519" fmla="*/ 23000096 w 24377650"/>
              <a:gd name="connsiteY519" fmla="*/ 4532698 h 8304597"/>
              <a:gd name="connsiteX520" fmla="*/ 1806826 w 24377650"/>
              <a:gd name="connsiteY520" fmla="*/ 4521864 h 8304597"/>
              <a:gd name="connsiteX521" fmla="*/ 1842919 w 24377650"/>
              <a:gd name="connsiteY521" fmla="*/ 4532698 h 8304597"/>
              <a:gd name="connsiteX522" fmla="*/ 1898065 w 24377650"/>
              <a:gd name="connsiteY522" fmla="*/ 4543095 h 8304597"/>
              <a:gd name="connsiteX523" fmla="*/ 1893734 w 24377650"/>
              <a:gd name="connsiteY523" fmla="*/ 4544134 h 8304597"/>
              <a:gd name="connsiteX524" fmla="*/ 1847935 w 24377650"/>
              <a:gd name="connsiteY524" fmla="*/ 4571219 h 8304597"/>
              <a:gd name="connsiteX525" fmla="*/ 1809410 w 24377650"/>
              <a:gd name="connsiteY525" fmla="*/ 4532698 h 8304597"/>
              <a:gd name="connsiteX526" fmla="*/ 1806826 w 24377650"/>
              <a:gd name="connsiteY526" fmla="*/ 4521864 h 8304597"/>
              <a:gd name="connsiteX527" fmla="*/ 23068946 w 24377650"/>
              <a:gd name="connsiteY527" fmla="*/ 4516447 h 8304597"/>
              <a:gd name="connsiteX528" fmla="*/ 23075542 w 24377650"/>
              <a:gd name="connsiteY528" fmla="*/ 4532698 h 8304597"/>
              <a:gd name="connsiteX529" fmla="*/ 23032322 w 24377650"/>
              <a:gd name="connsiteY529" fmla="*/ 4525468 h 8304597"/>
              <a:gd name="connsiteX530" fmla="*/ 23051664 w 24377650"/>
              <a:gd name="connsiteY530" fmla="*/ 4518253 h 8304597"/>
              <a:gd name="connsiteX531" fmla="*/ 23068946 w 24377650"/>
              <a:gd name="connsiteY531" fmla="*/ 4516447 h 8304597"/>
              <a:gd name="connsiteX532" fmla="*/ 4706856 w 24377650"/>
              <a:gd name="connsiteY532" fmla="*/ 4494177 h 8304597"/>
              <a:gd name="connsiteX533" fmla="*/ 4629805 w 24377650"/>
              <a:gd name="connsiteY533" fmla="*/ 4532698 h 8304597"/>
              <a:gd name="connsiteX534" fmla="*/ 4896274 w 24377650"/>
              <a:gd name="connsiteY534" fmla="*/ 4532698 h 8304597"/>
              <a:gd name="connsiteX535" fmla="*/ 4859354 w 24377650"/>
              <a:gd name="connsiteY535" fmla="*/ 4494177 h 8304597"/>
              <a:gd name="connsiteX536" fmla="*/ 4629805 w 24377650"/>
              <a:gd name="connsiteY536" fmla="*/ 4532698 h 8304597"/>
              <a:gd name="connsiteX537" fmla="*/ 4706856 w 24377650"/>
              <a:gd name="connsiteY537" fmla="*/ 4494177 h 8304597"/>
              <a:gd name="connsiteX538" fmla="*/ 4591280 w 24377650"/>
              <a:gd name="connsiteY538" fmla="*/ 4494177 h 8304597"/>
              <a:gd name="connsiteX539" fmla="*/ 4554359 w 24377650"/>
              <a:gd name="connsiteY539" fmla="*/ 4571219 h 8304597"/>
              <a:gd name="connsiteX540" fmla="*/ 4591280 w 24377650"/>
              <a:gd name="connsiteY540" fmla="*/ 4494177 h 8304597"/>
              <a:gd name="connsiteX541" fmla="*/ 1010004 w 24377650"/>
              <a:gd name="connsiteY541" fmla="*/ 4494177 h 8304597"/>
              <a:gd name="connsiteX542" fmla="*/ 857506 w 24377650"/>
              <a:gd name="connsiteY542" fmla="*/ 4571219 h 8304597"/>
              <a:gd name="connsiteX543" fmla="*/ 932952 w 24377650"/>
              <a:gd name="connsiteY543" fmla="*/ 4571219 h 8304597"/>
              <a:gd name="connsiteX544" fmla="*/ 1010004 w 24377650"/>
              <a:gd name="connsiteY544" fmla="*/ 4494177 h 8304597"/>
              <a:gd name="connsiteX545" fmla="*/ 276086 w 24377650"/>
              <a:gd name="connsiteY545" fmla="*/ 4478603 h 8304597"/>
              <a:gd name="connsiteX546" fmla="*/ 247517 w 24377650"/>
              <a:gd name="connsiteY546" fmla="*/ 4494177 h 8304597"/>
              <a:gd name="connsiteX547" fmla="*/ 322963 w 24377650"/>
              <a:gd name="connsiteY547" fmla="*/ 4532698 h 8304597"/>
              <a:gd name="connsiteX548" fmla="*/ 284438 w 24377650"/>
              <a:gd name="connsiteY548" fmla="*/ 4571219 h 8304597"/>
              <a:gd name="connsiteX549" fmla="*/ 392114 w 24377650"/>
              <a:gd name="connsiteY549" fmla="*/ 4549551 h 8304597"/>
              <a:gd name="connsiteX550" fmla="*/ 428650 w 24377650"/>
              <a:gd name="connsiteY550" fmla="*/ 4535813 h 8304597"/>
              <a:gd name="connsiteX551" fmla="*/ 437040 w 24377650"/>
              <a:gd name="connsiteY551" fmla="*/ 4536575 h 8304597"/>
              <a:gd name="connsiteX552" fmla="*/ 437537 w 24377650"/>
              <a:gd name="connsiteY552" fmla="*/ 4554968 h 8304597"/>
              <a:gd name="connsiteX553" fmla="*/ 475460 w 24377650"/>
              <a:gd name="connsiteY553" fmla="*/ 4571219 h 8304597"/>
              <a:gd name="connsiteX554" fmla="*/ 447369 w 24377650"/>
              <a:gd name="connsiteY554" fmla="*/ 4537513 h 8304597"/>
              <a:gd name="connsiteX555" fmla="*/ 437040 w 24377650"/>
              <a:gd name="connsiteY555" fmla="*/ 4536575 h 8304597"/>
              <a:gd name="connsiteX556" fmla="*/ 436935 w 24377650"/>
              <a:gd name="connsiteY556" fmla="*/ 4532698 h 8304597"/>
              <a:gd name="connsiteX557" fmla="*/ 428650 w 24377650"/>
              <a:gd name="connsiteY557" fmla="*/ 4535813 h 8304597"/>
              <a:gd name="connsiteX558" fmla="*/ 400968 w 24377650"/>
              <a:gd name="connsiteY558" fmla="*/ 4533300 h 8304597"/>
              <a:gd name="connsiteX559" fmla="*/ 361489 w 24377650"/>
              <a:gd name="connsiteY559" fmla="*/ 4532698 h 8304597"/>
              <a:gd name="connsiteX560" fmla="*/ 400015 w 24377650"/>
              <a:gd name="connsiteY560" fmla="*/ 4494177 h 8304597"/>
              <a:gd name="connsiteX561" fmla="*/ 276086 w 24377650"/>
              <a:gd name="connsiteY561" fmla="*/ 4478603 h 8304597"/>
              <a:gd name="connsiteX562" fmla="*/ 1609257 w 24377650"/>
              <a:gd name="connsiteY562" fmla="*/ 4462953 h 8304597"/>
              <a:gd name="connsiteX563" fmla="*/ 1695438 w 24377650"/>
              <a:gd name="connsiteY563" fmla="*/ 4494177 h 8304597"/>
              <a:gd name="connsiteX564" fmla="*/ 1619992 w 24377650"/>
              <a:gd name="connsiteY564" fmla="*/ 4532698 h 8304597"/>
              <a:gd name="connsiteX565" fmla="*/ 1424154 w 24377650"/>
              <a:gd name="connsiteY565" fmla="*/ 4532698 h 8304597"/>
              <a:gd name="connsiteX566" fmla="*/ 1351918 w 24377650"/>
              <a:gd name="connsiteY566" fmla="*/ 4532698 h 8304597"/>
              <a:gd name="connsiteX567" fmla="*/ 1609257 w 24377650"/>
              <a:gd name="connsiteY567" fmla="*/ 4462953 h 8304597"/>
              <a:gd name="connsiteX568" fmla="*/ 12975414 w 24377650"/>
              <a:gd name="connsiteY568" fmla="*/ 4457260 h 8304597"/>
              <a:gd name="connsiteX569" fmla="*/ 12936888 w 24377650"/>
              <a:gd name="connsiteY569" fmla="*/ 4532698 h 8304597"/>
              <a:gd name="connsiteX570" fmla="*/ 12975414 w 24377650"/>
              <a:gd name="connsiteY570" fmla="*/ 4457260 h 8304597"/>
              <a:gd name="connsiteX571" fmla="*/ 1963039 w 24377650"/>
              <a:gd name="connsiteY571" fmla="*/ 4456856 h 8304597"/>
              <a:gd name="connsiteX572" fmla="*/ 1961907 w 24377650"/>
              <a:gd name="connsiteY572" fmla="*/ 4457260 h 8304597"/>
              <a:gd name="connsiteX573" fmla="*/ 1961218 w 24377650"/>
              <a:gd name="connsiteY573" fmla="*/ 4457120 h 8304597"/>
              <a:gd name="connsiteX574" fmla="*/ 0 w 24377650"/>
              <a:gd name="connsiteY574" fmla="*/ 4422035 h 8304597"/>
              <a:gd name="connsiteX575" fmla="*/ 8739 w 24377650"/>
              <a:gd name="connsiteY575" fmla="*/ 4423554 h 8304597"/>
              <a:gd name="connsiteX576" fmla="*/ 1816 w 24377650"/>
              <a:gd name="connsiteY576" fmla="*/ 4434990 h 8304597"/>
              <a:gd name="connsiteX577" fmla="*/ 0 w 24377650"/>
              <a:gd name="connsiteY577" fmla="*/ 4436937 h 8304597"/>
              <a:gd name="connsiteX578" fmla="*/ 1427364 w 24377650"/>
              <a:gd name="connsiteY578" fmla="*/ 4418739 h 8304597"/>
              <a:gd name="connsiteX579" fmla="*/ 1447429 w 24377650"/>
              <a:gd name="connsiteY579" fmla="*/ 4423554 h 8304597"/>
              <a:gd name="connsiteX580" fmla="*/ 1447888 w 24377650"/>
              <a:gd name="connsiteY580" fmla="*/ 4423934 h 8304597"/>
              <a:gd name="connsiteX581" fmla="*/ 322963 w 24377650"/>
              <a:gd name="connsiteY581" fmla="*/ 4418739 h 8304597"/>
              <a:gd name="connsiteX582" fmla="*/ 284438 w 24377650"/>
              <a:gd name="connsiteY582" fmla="*/ 4457260 h 8304597"/>
              <a:gd name="connsiteX583" fmla="*/ 475460 w 24377650"/>
              <a:gd name="connsiteY583" fmla="*/ 4494177 h 8304597"/>
              <a:gd name="connsiteX584" fmla="*/ 480276 w 24377650"/>
              <a:gd name="connsiteY584" fmla="*/ 4494177 h 8304597"/>
              <a:gd name="connsiteX585" fmla="*/ 513986 w 24377650"/>
              <a:gd name="connsiteY585" fmla="*/ 4494177 h 8304597"/>
              <a:gd name="connsiteX586" fmla="*/ 322963 w 24377650"/>
              <a:gd name="connsiteY586" fmla="*/ 4418739 h 8304597"/>
              <a:gd name="connsiteX587" fmla="*/ 23859900 w 24377650"/>
              <a:gd name="connsiteY587" fmla="*/ 4407905 h 8304597"/>
              <a:gd name="connsiteX588" fmla="*/ 23533034 w 24377650"/>
              <a:gd name="connsiteY588" fmla="*/ 4418739 h 8304597"/>
              <a:gd name="connsiteX589" fmla="*/ 23610084 w 24377650"/>
              <a:gd name="connsiteY589" fmla="*/ 4494177 h 8304597"/>
              <a:gd name="connsiteX590" fmla="*/ 23533034 w 24377650"/>
              <a:gd name="connsiteY590" fmla="*/ 4494177 h 8304597"/>
              <a:gd name="connsiteX591" fmla="*/ 23494508 w 24377650"/>
              <a:gd name="connsiteY591" fmla="*/ 4532698 h 8304597"/>
              <a:gd name="connsiteX592" fmla="*/ 23457588 w 24377650"/>
              <a:gd name="connsiteY592" fmla="*/ 4457260 h 8304597"/>
              <a:gd name="connsiteX593" fmla="*/ 23043062 w 24377650"/>
              <a:gd name="connsiteY593" fmla="*/ 4498252 h 8304597"/>
              <a:gd name="connsiteX594" fmla="*/ 23013122 w 24377650"/>
              <a:gd name="connsiteY594" fmla="*/ 4522255 h 8304597"/>
              <a:gd name="connsiteX595" fmla="*/ 22978400 w 24377650"/>
              <a:gd name="connsiteY595" fmla="*/ 4516447 h 8304597"/>
              <a:gd name="connsiteX596" fmla="*/ 22695102 w 24377650"/>
              <a:gd name="connsiteY596" fmla="*/ 4532698 h 8304597"/>
              <a:gd name="connsiteX597" fmla="*/ 22847598 w 24377650"/>
              <a:gd name="connsiteY597" fmla="*/ 4609741 h 8304597"/>
              <a:gd name="connsiteX598" fmla="*/ 22847598 w 24377650"/>
              <a:gd name="connsiteY598" fmla="*/ 4571219 h 8304597"/>
              <a:gd name="connsiteX599" fmla="*/ 22961570 w 24377650"/>
              <a:gd name="connsiteY599" fmla="*/ 4571219 h 8304597"/>
              <a:gd name="connsiteX600" fmla="*/ 23610084 w 24377650"/>
              <a:gd name="connsiteY600" fmla="*/ 4609741 h 8304597"/>
              <a:gd name="connsiteX601" fmla="*/ 23533034 w 24377650"/>
              <a:gd name="connsiteY601" fmla="*/ 4494177 h 8304597"/>
              <a:gd name="connsiteX602" fmla="*/ 23647006 w 24377650"/>
              <a:gd name="connsiteY602" fmla="*/ 4494177 h 8304597"/>
              <a:gd name="connsiteX603" fmla="*/ 23724056 w 24377650"/>
              <a:gd name="connsiteY603" fmla="*/ 4571219 h 8304597"/>
              <a:gd name="connsiteX604" fmla="*/ 23952000 w 24377650"/>
              <a:gd name="connsiteY604" fmla="*/ 4532698 h 8304597"/>
              <a:gd name="connsiteX605" fmla="*/ 24067576 w 24377650"/>
              <a:gd name="connsiteY605" fmla="*/ 4609741 h 8304597"/>
              <a:gd name="connsiteX606" fmla="*/ 24029050 w 24377650"/>
              <a:gd name="connsiteY606" fmla="*/ 4494177 h 8304597"/>
              <a:gd name="connsiteX607" fmla="*/ 23952000 w 24377650"/>
              <a:gd name="connsiteY607" fmla="*/ 4418739 h 8304597"/>
              <a:gd name="connsiteX608" fmla="*/ 23859900 w 24377650"/>
              <a:gd name="connsiteY608" fmla="*/ 4407905 h 8304597"/>
              <a:gd name="connsiteX609" fmla="*/ 3944371 w 24377650"/>
              <a:gd name="connsiteY609" fmla="*/ 4341695 h 8304597"/>
              <a:gd name="connsiteX610" fmla="*/ 4096868 w 24377650"/>
              <a:gd name="connsiteY610" fmla="*/ 4341695 h 8304597"/>
              <a:gd name="connsiteX611" fmla="*/ 4058342 w 24377650"/>
              <a:gd name="connsiteY611" fmla="*/ 4380217 h 8304597"/>
              <a:gd name="connsiteX612" fmla="*/ 3944371 w 24377650"/>
              <a:gd name="connsiteY612" fmla="*/ 4341695 h 8304597"/>
              <a:gd name="connsiteX613" fmla="*/ 2037353 w 24377650"/>
              <a:gd name="connsiteY613" fmla="*/ 4341695 h 8304597"/>
              <a:gd name="connsiteX614" fmla="*/ 2000433 w 24377650"/>
              <a:gd name="connsiteY614" fmla="*/ 4418739 h 8304597"/>
              <a:gd name="connsiteX615" fmla="*/ 1924986 w 24377650"/>
              <a:gd name="connsiteY615" fmla="*/ 4418739 h 8304597"/>
              <a:gd name="connsiteX616" fmla="*/ 2037353 w 24377650"/>
              <a:gd name="connsiteY616" fmla="*/ 4341695 h 8304597"/>
              <a:gd name="connsiteX617" fmla="*/ 1772489 w 24377650"/>
              <a:gd name="connsiteY617" fmla="*/ 4341695 h 8304597"/>
              <a:gd name="connsiteX618" fmla="*/ 1899804 w 24377650"/>
              <a:gd name="connsiteY618" fmla="*/ 4444620 h 8304597"/>
              <a:gd name="connsiteX619" fmla="*/ 1961218 w 24377650"/>
              <a:gd name="connsiteY619" fmla="*/ 4457120 h 8304597"/>
              <a:gd name="connsiteX620" fmla="*/ 1886235 w 24377650"/>
              <a:gd name="connsiteY620" fmla="*/ 4467994 h 8304597"/>
              <a:gd name="connsiteX621" fmla="*/ 1772489 w 24377650"/>
              <a:gd name="connsiteY621" fmla="*/ 4494177 h 8304597"/>
              <a:gd name="connsiteX622" fmla="*/ 1695438 w 24377650"/>
              <a:gd name="connsiteY622" fmla="*/ 4457260 h 8304597"/>
              <a:gd name="connsiteX623" fmla="*/ 1884855 w 24377650"/>
              <a:gd name="connsiteY623" fmla="*/ 4457260 h 8304597"/>
              <a:gd name="connsiteX624" fmla="*/ 1772489 w 24377650"/>
              <a:gd name="connsiteY624" fmla="*/ 4341695 h 8304597"/>
              <a:gd name="connsiteX625" fmla="*/ 6878737 w 24377650"/>
              <a:gd name="connsiteY625" fmla="*/ 4266257 h 8304597"/>
              <a:gd name="connsiteX626" fmla="*/ 6803291 w 24377650"/>
              <a:gd name="connsiteY626" fmla="*/ 4341695 h 8304597"/>
              <a:gd name="connsiteX627" fmla="*/ 6878737 w 24377650"/>
              <a:gd name="connsiteY627" fmla="*/ 4266257 h 8304597"/>
              <a:gd name="connsiteX628" fmla="*/ 6535217 w 24377650"/>
              <a:gd name="connsiteY628" fmla="*/ 4266257 h 8304597"/>
              <a:gd name="connsiteX629" fmla="*/ 6650794 w 24377650"/>
              <a:gd name="connsiteY629" fmla="*/ 4341695 h 8304597"/>
              <a:gd name="connsiteX630" fmla="*/ 6535217 w 24377650"/>
              <a:gd name="connsiteY630" fmla="*/ 4266257 h 8304597"/>
              <a:gd name="connsiteX631" fmla="*/ 6382720 w 24377650"/>
              <a:gd name="connsiteY631" fmla="*/ 4266257 h 8304597"/>
              <a:gd name="connsiteX632" fmla="*/ 6421246 w 24377650"/>
              <a:gd name="connsiteY632" fmla="*/ 4304779 h 8304597"/>
              <a:gd name="connsiteX633" fmla="*/ 6498297 w 24377650"/>
              <a:gd name="connsiteY633" fmla="*/ 4266257 h 8304597"/>
              <a:gd name="connsiteX634" fmla="*/ 6382720 w 24377650"/>
              <a:gd name="connsiteY634" fmla="*/ 4266257 h 8304597"/>
              <a:gd name="connsiteX635" fmla="*/ 1376881 w 24377650"/>
              <a:gd name="connsiteY635" fmla="*/ 4255721 h 8304597"/>
              <a:gd name="connsiteX636" fmla="*/ 1390444 w 24377650"/>
              <a:gd name="connsiteY636" fmla="*/ 4266257 h 8304597"/>
              <a:gd name="connsiteX637" fmla="*/ 1367821 w 24377650"/>
              <a:gd name="connsiteY637" fmla="*/ 4266257 h 8304597"/>
              <a:gd name="connsiteX638" fmla="*/ 1370554 w 24377650"/>
              <a:gd name="connsiteY638" fmla="*/ 4259637 h 8304597"/>
              <a:gd name="connsiteX639" fmla="*/ 6687715 w 24377650"/>
              <a:gd name="connsiteY639" fmla="*/ 4227736 h 8304597"/>
              <a:gd name="connsiteX640" fmla="*/ 6677351 w 24377650"/>
              <a:gd name="connsiteY640" fmla="*/ 4231214 h 8304597"/>
              <a:gd name="connsiteX641" fmla="*/ 6671676 w 24377650"/>
              <a:gd name="connsiteY641" fmla="*/ 4230911 h 8304597"/>
              <a:gd name="connsiteX642" fmla="*/ 6612269 w 24377650"/>
              <a:gd name="connsiteY642" fmla="*/ 4227736 h 8304597"/>
              <a:gd name="connsiteX643" fmla="*/ 6671676 w 24377650"/>
              <a:gd name="connsiteY643" fmla="*/ 4230911 h 8304597"/>
              <a:gd name="connsiteX644" fmla="*/ 6660350 w 24377650"/>
              <a:gd name="connsiteY644" fmla="*/ 4233153 h 8304597"/>
              <a:gd name="connsiteX645" fmla="*/ 6612269 w 24377650"/>
              <a:gd name="connsiteY645" fmla="*/ 4227736 h 8304597"/>
              <a:gd name="connsiteX646" fmla="*/ 1464334 w 24377650"/>
              <a:gd name="connsiteY646" fmla="*/ 4180337 h 8304597"/>
              <a:gd name="connsiteX647" fmla="*/ 1504415 w 24377650"/>
              <a:gd name="connsiteY647" fmla="*/ 4189215 h 8304597"/>
              <a:gd name="connsiteX648" fmla="*/ 1414321 w 24377650"/>
              <a:gd name="connsiteY648" fmla="*/ 4232551 h 8304597"/>
              <a:gd name="connsiteX649" fmla="*/ 1376881 w 24377650"/>
              <a:gd name="connsiteY649" fmla="*/ 4255721 h 8304597"/>
              <a:gd name="connsiteX650" fmla="*/ 1361775 w 24377650"/>
              <a:gd name="connsiteY650" fmla="*/ 4243987 h 8304597"/>
              <a:gd name="connsiteX651" fmla="*/ 1274867 w 24377650"/>
              <a:gd name="connsiteY651" fmla="*/ 4227736 h 8304597"/>
              <a:gd name="connsiteX652" fmla="*/ 1351918 w 24377650"/>
              <a:gd name="connsiteY652" fmla="*/ 4189215 h 8304597"/>
              <a:gd name="connsiteX653" fmla="*/ 1351918 w 24377650"/>
              <a:gd name="connsiteY653" fmla="*/ 4227736 h 8304597"/>
              <a:gd name="connsiteX654" fmla="*/ 1464334 w 24377650"/>
              <a:gd name="connsiteY654" fmla="*/ 4180337 h 8304597"/>
              <a:gd name="connsiteX655" fmla="*/ 7220652 w 24377650"/>
              <a:gd name="connsiteY655" fmla="*/ 4115382 h 8304597"/>
              <a:gd name="connsiteX656" fmla="*/ 7145206 w 24377650"/>
              <a:gd name="connsiteY656" fmla="*/ 4153903 h 8304597"/>
              <a:gd name="connsiteX657" fmla="*/ 7220652 w 24377650"/>
              <a:gd name="connsiteY657" fmla="*/ 4153903 h 8304597"/>
              <a:gd name="connsiteX658" fmla="*/ 7220652 w 24377650"/>
              <a:gd name="connsiteY658" fmla="*/ 4115382 h 8304597"/>
              <a:gd name="connsiteX659" fmla="*/ 7979325 w 24377650"/>
              <a:gd name="connsiteY659" fmla="*/ 4092509 h 8304597"/>
              <a:gd name="connsiteX660" fmla="*/ 7907692 w 24377650"/>
              <a:gd name="connsiteY660" fmla="*/ 4115382 h 8304597"/>
              <a:gd name="connsiteX661" fmla="*/ 8023269 w 24377650"/>
              <a:gd name="connsiteY661" fmla="*/ 4153903 h 8304597"/>
              <a:gd name="connsiteX662" fmla="*/ 7979325 w 24377650"/>
              <a:gd name="connsiteY662" fmla="*/ 4092509 h 8304597"/>
              <a:gd name="connsiteX663" fmla="*/ 6815079 w 24377650"/>
              <a:gd name="connsiteY663" fmla="*/ 4022765 h 8304597"/>
              <a:gd name="connsiteX664" fmla="*/ 6803291 w 24377650"/>
              <a:gd name="connsiteY664" fmla="*/ 4038339 h 8304597"/>
              <a:gd name="connsiteX665" fmla="*/ 6840212 w 24377650"/>
              <a:gd name="connsiteY665" fmla="*/ 4078465 h 8304597"/>
              <a:gd name="connsiteX666" fmla="*/ 6878737 w 24377650"/>
              <a:gd name="connsiteY666" fmla="*/ 4038339 h 8304597"/>
              <a:gd name="connsiteX667" fmla="*/ 6815079 w 24377650"/>
              <a:gd name="connsiteY667" fmla="*/ 4022765 h 8304597"/>
              <a:gd name="connsiteX668" fmla="*/ 7031235 w 24377650"/>
              <a:gd name="connsiteY668" fmla="*/ 4001422 h 8304597"/>
              <a:gd name="connsiteX669" fmla="*/ 6955789 w 24377650"/>
              <a:gd name="connsiteY669" fmla="*/ 4038339 h 8304597"/>
              <a:gd name="connsiteX670" fmla="*/ 6992709 w 24377650"/>
              <a:gd name="connsiteY670" fmla="*/ 4078465 h 8304597"/>
              <a:gd name="connsiteX671" fmla="*/ 7220652 w 24377650"/>
              <a:gd name="connsiteY671" fmla="*/ 4038339 h 8304597"/>
              <a:gd name="connsiteX672" fmla="*/ 7031235 w 24377650"/>
              <a:gd name="connsiteY672" fmla="*/ 4001422 h 8304597"/>
              <a:gd name="connsiteX673" fmla="*/ 5742116 w 24377650"/>
              <a:gd name="connsiteY673" fmla="*/ 3953495 h 8304597"/>
              <a:gd name="connsiteX674" fmla="*/ 5737781 w 24377650"/>
              <a:gd name="connsiteY674" fmla="*/ 3956571 h 8304597"/>
              <a:gd name="connsiteX675" fmla="*/ 5740426 w 24377650"/>
              <a:gd name="connsiteY675" fmla="*/ 3953872 h 8304597"/>
              <a:gd name="connsiteX676" fmla="*/ 5811257 w 24377650"/>
              <a:gd name="connsiteY676" fmla="*/ 3925984 h 8304597"/>
              <a:gd name="connsiteX677" fmla="*/ 5811257 w 24377650"/>
              <a:gd name="connsiteY677" fmla="*/ 3962901 h 8304597"/>
              <a:gd name="connsiteX678" fmla="*/ 5767037 w 24377650"/>
              <a:gd name="connsiteY678" fmla="*/ 3947929 h 8304597"/>
              <a:gd name="connsiteX679" fmla="*/ 5742116 w 24377650"/>
              <a:gd name="connsiteY679" fmla="*/ 3953495 h 8304597"/>
              <a:gd name="connsiteX680" fmla="*/ 5754873 w 24377650"/>
              <a:gd name="connsiteY680" fmla="*/ 3944443 h 8304597"/>
              <a:gd name="connsiteX681" fmla="*/ 5811257 w 24377650"/>
              <a:gd name="connsiteY681" fmla="*/ 3925984 h 8304597"/>
              <a:gd name="connsiteX682" fmla="*/ 5839282 w 24377650"/>
              <a:gd name="connsiteY682" fmla="*/ 3911800 h 8304597"/>
              <a:gd name="connsiteX683" fmla="*/ 5844886 w 24377650"/>
              <a:gd name="connsiteY683" fmla="*/ 3914385 h 8304597"/>
              <a:gd name="connsiteX684" fmla="*/ 5849783 w 24377650"/>
              <a:gd name="connsiteY684" fmla="*/ 3925984 h 8304597"/>
              <a:gd name="connsiteX685" fmla="*/ 5998207 w 24377650"/>
              <a:gd name="connsiteY685" fmla="*/ 3888812 h 8304597"/>
              <a:gd name="connsiteX686" fmla="*/ 6001398 w 24377650"/>
              <a:gd name="connsiteY686" fmla="*/ 3889164 h 8304597"/>
              <a:gd name="connsiteX687" fmla="*/ 5996260 w 24377650"/>
              <a:gd name="connsiteY687" fmla="*/ 3908429 h 8304597"/>
              <a:gd name="connsiteX688" fmla="*/ 5969773 w 24377650"/>
              <a:gd name="connsiteY688" fmla="*/ 3908429 h 8304597"/>
              <a:gd name="connsiteX689" fmla="*/ 5968260 w 24377650"/>
              <a:gd name="connsiteY689" fmla="*/ 3902754 h 8304597"/>
              <a:gd name="connsiteX690" fmla="*/ 5968820 w 24377650"/>
              <a:gd name="connsiteY690" fmla="*/ 3902786 h 8304597"/>
              <a:gd name="connsiteX691" fmla="*/ 5986397 w 24377650"/>
              <a:gd name="connsiteY691" fmla="*/ 3897378 h 8304597"/>
              <a:gd name="connsiteX692" fmla="*/ 5963436 w 24377650"/>
              <a:gd name="connsiteY692" fmla="*/ 3886315 h 8304597"/>
              <a:gd name="connsiteX693" fmla="*/ 5963877 w 24377650"/>
              <a:gd name="connsiteY693" fmla="*/ 3886320 h 8304597"/>
              <a:gd name="connsiteX694" fmla="*/ 5968260 w 24377650"/>
              <a:gd name="connsiteY694" fmla="*/ 3902754 h 8304597"/>
              <a:gd name="connsiteX695" fmla="*/ 5952607 w 24377650"/>
              <a:gd name="connsiteY695" fmla="*/ 3901866 h 8304597"/>
              <a:gd name="connsiteX696" fmla="*/ 6246634 w 24377650"/>
              <a:gd name="connsiteY696" fmla="*/ 3839154 h 8304597"/>
              <a:gd name="connsiteX697" fmla="*/ 6231828 w 24377650"/>
              <a:gd name="connsiteY697" fmla="*/ 3848941 h 8304597"/>
              <a:gd name="connsiteX698" fmla="*/ 6243942 w 24377650"/>
              <a:gd name="connsiteY698" fmla="*/ 3839468 h 8304597"/>
              <a:gd name="connsiteX699" fmla="*/ 6402183 w 24377650"/>
              <a:gd name="connsiteY699" fmla="*/ 3820050 h 8304597"/>
              <a:gd name="connsiteX700" fmla="*/ 6345800 w 24377650"/>
              <a:gd name="connsiteY700" fmla="*/ 3848941 h 8304597"/>
              <a:gd name="connsiteX701" fmla="*/ 6459771 w 24377650"/>
              <a:gd name="connsiteY701" fmla="*/ 3848941 h 8304597"/>
              <a:gd name="connsiteX702" fmla="*/ 6402183 w 24377650"/>
              <a:gd name="connsiteY702" fmla="*/ 3820050 h 8304597"/>
              <a:gd name="connsiteX703" fmla="*/ 5506262 w 24377650"/>
              <a:gd name="connsiteY703" fmla="*/ 3810420 h 8304597"/>
              <a:gd name="connsiteX704" fmla="*/ 5544788 w 24377650"/>
              <a:gd name="connsiteY704" fmla="*/ 3885858 h 8304597"/>
              <a:gd name="connsiteX705" fmla="*/ 5658760 w 24377650"/>
              <a:gd name="connsiteY705" fmla="*/ 3885858 h 8304597"/>
              <a:gd name="connsiteX706" fmla="*/ 5583314 w 24377650"/>
              <a:gd name="connsiteY706" fmla="*/ 3810420 h 8304597"/>
              <a:gd name="connsiteX707" fmla="*/ 5621840 w 24377650"/>
              <a:gd name="connsiteY707" fmla="*/ 3810420 h 8304597"/>
              <a:gd name="connsiteX708" fmla="*/ 5832021 w 24377650"/>
              <a:gd name="connsiteY708" fmla="*/ 3901993 h 8304597"/>
              <a:gd name="connsiteX709" fmla="*/ 5839282 w 24377650"/>
              <a:gd name="connsiteY709" fmla="*/ 3911800 h 8304597"/>
              <a:gd name="connsiteX710" fmla="*/ 5831975 w 24377650"/>
              <a:gd name="connsiteY710" fmla="*/ 3908429 h 8304597"/>
              <a:gd name="connsiteX711" fmla="*/ 5735811 w 24377650"/>
              <a:gd name="connsiteY711" fmla="*/ 3885858 h 8304597"/>
              <a:gd name="connsiteX712" fmla="*/ 5621840 w 24377650"/>
              <a:gd name="connsiteY712" fmla="*/ 3925984 h 8304597"/>
              <a:gd name="connsiteX713" fmla="*/ 5697285 w 24377650"/>
              <a:gd name="connsiteY713" fmla="*/ 3962901 h 8304597"/>
              <a:gd name="connsiteX714" fmla="*/ 5736989 w 24377650"/>
              <a:gd name="connsiteY714" fmla="*/ 3957133 h 8304597"/>
              <a:gd name="connsiteX715" fmla="*/ 5737781 w 24377650"/>
              <a:gd name="connsiteY715" fmla="*/ 3956571 h 8304597"/>
              <a:gd name="connsiteX716" fmla="*/ 5720737 w 24377650"/>
              <a:gd name="connsiteY716" fmla="*/ 3973961 h 8304597"/>
              <a:gd name="connsiteX717" fmla="*/ 5697285 w 24377650"/>
              <a:gd name="connsiteY717" fmla="*/ 4001422 h 8304597"/>
              <a:gd name="connsiteX718" fmla="*/ 5506262 w 24377650"/>
              <a:gd name="connsiteY718" fmla="*/ 3848941 h 8304597"/>
              <a:gd name="connsiteX719" fmla="*/ 5316845 w 24377650"/>
              <a:gd name="connsiteY719" fmla="*/ 3848941 h 8304597"/>
              <a:gd name="connsiteX720" fmla="*/ 5506262 w 24377650"/>
              <a:gd name="connsiteY720" fmla="*/ 3810420 h 8304597"/>
              <a:gd name="connsiteX721" fmla="*/ 5780708 w 24377650"/>
              <a:gd name="connsiteY721" fmla="*/ 3756575 h 8304597"/>
              <a:gd name="connsiteX722" fmla="*/ 5849783 w 24377650"/>
              <a:gd name="connsiteY722" fmla="*/ 3773503 h 8304597"/>
              <a:gd name="connsiteX723" fmla="*/ 5774337 w 24377650"/>
              <a:gd name="connsiteY723" fmla="*/ 3773503 h 8304597"/>
              <a:gd name="connsiteX724" fmla="*/ 5780708 w 24377650"/>
              <a:gd name="connsiteY724" fmla="*/ 3756575 h 8304597"/>
              <a:gd name="connsiteX725" fmla="*/ 6345800 w 24377650"/>
              <a:gd name="connsiteY725" fmla="*/ 3733377 h 8304597"/>
              <a:gd name="connsiteX726" fmla="*/ 6360840 w 24377650"/>
              <a:gd name="connsiteY726" fmla="*/ 3739802 h 8304597"/>
              <a:gd name="connsiteX727" fmla="*/ 6344746 w 24377650"/>
              <a:gd name="connsiteY727" fmla="*/ 3741656 h 8304597"/>
              <a:gd name="connsiteX728" fmla="*/ 6337517 w 24377650"/>
              <a:gd name="connsiteY728" fmla="*/ 3740059 h 8304597"/>
              <a:gd name="connsiteX729" fmla="*/ 6193303 w 24377650"/>
              <a:gd name="connsiteY729" fmla="*/ 3733377 h 8304597"/>
              <a:gd name="connsiteX730" fmla="*/ 6268749 w 24377650"/>
              <a:gd name="connsiteY730" fmla="*/ 3773503 h 8304597"/>
              <a:gd name="connsiteX731" fmla="*/ 6307274 w 24377650"/>
              <a:gd name="connsiteY731" fmla="*/ 3733377 h 8304597"/>
              <a:gd name="connsiteX732" fmla="*/ 6337517 w 24377650"/>
              <a:gd name="connsiteY732" fmla="*/ 3740059 h 8304597"/>
              <a:gd name="connsiteX733" fmla="*/ 6316328 w 24377650"/>
              <a:gd name="connsiteY733" fmla="*/ 3757152 h 8304597"/>
              <a:gd name="connsiteX734" fmla="*/ 6193303 w 24377650"/>
              <a:gd name="connsiteY734" fmla="*/ 3810420 h 8304597"/>
              <a:gd name="connsiteX735" fmla="*/ 6193303 w 24377650"/>
              <a:gd name="connsiteY735" fmla="*/ 3733377 h 8304597"/>
              <a:gd name="connsiteX736" fmla="*/ 6706350 w 24377650"/>
              <a:gd name="connsiteY736" fmla="*/ 3717803 h 8304597"/>
              <a:gd name="connsiteX737" fmla="*/ 6687715 w 24377650"/>
              <a:gd name="connsiteY737" fmla="*/ 3733377 h 8304597"/>
              <a:gd name="connsiteX738" fmla="*/ 6840212 w 24377650"/>
              <a:gd name="connsiteY738" fmla="*/ 3733377 h 8304597"/>
              <a:gd name="connsiteX739" fmla="*/ 6706350 w 24377650"/>
              <a:gd name="connsiteY739" fmla="*/ 3717803 h 8304597"/>
              <a:gd name="connsiteX740" fmla="*/ 6580364 w 24377650"/>
              <a:gd name="connsiteY740" fmla="*/ 3717803 h 8304597"/>
              <a:gd name="connsiteX741" fmla="*/ 6535217 w 24377650"/>
              <a:gd name="connsiteY741" fmla="*/ 3733377 h 8304597"/>
              <a:gd name="connsiteX742" fmla="*/ 6573743 w 24377650"/>
              <a:gd name="connsiteY742" fmla="*/ 3773503 h 8304597"/>
              <a:gd name="connsiteX743" fmla="*/ 6650794 w 24377650"/>
              <a:gd name="connsiteY743" fmla="*/ 3733377 h 8304597"/>
              <a:gd name="connsiteX744" fmla="*/ 6580364 w 24377650"/>
              <a:gd name="connsiteY744" fmla="*/ 3717803 h 8304597"/>
              <a:gd name="connsiteX745" fmla="*/ 6141204 w 24377650"/>
              <a:gd name="connsiteY745" fmla="*/ 3686732 h 8304597"/>
              <a:gd name="connsiteX746" fmla="*/ 6135514 w 24377650"/>
              <a:gd name="connsiteY746" fmla="*/ 3691645 h 8304597"/>
              <a:gd name="connsiteX747" fmla="*/ 6116251 w 24377650"/>
              <a:gd name="connsiteY747" fmla="*/ 3696460 h 8304597"/>
              <a:gd name="connsiteX748" fmla="*/ 6138449 w 24377650"/>
              <a:gd name="connsiteY748" fmla="*/ 3686987 h 8304597"/>
              <a:gd name="connsiteX749" fmla="*/ 5388213 w 24377650"/>
              <a:gd name="connsiteY749" fmla="*/ 3613919 h 8304597"/>
              <a:gd name="connsiteX750" fmla="*/ 5387475 w 24377650"/>
              <a:gd name="connsiteY750" fmla="*/ 3616006 h 8304597"/>
              <a:gd name="connsiteX751" fmla="*/ 5381344 w 24377650"/>
              <a:gd name="connsiteY751" fmla="*/ 3618359 h 8304597"/>
              <a:gd name="connsiteX752" fmla="*/ 6154777 w 24377650"/>
              <a:gd name="connsiteY752" fmla="*/ 3580895 h 8304597"/>
              <a:gd name="connsiteX753" fmla="*/ 6231828 w 24377650"/>
              <a:gd name="connsiteY753" fmla="*/ 3621022 h 8304597"/>
              <a:gd name="connsiteX754" fmla="*/ 6269551 w 24377650"/>
              <a:gd name="connsiteY754" fmla="*/ 3605974 h 8304597"/>
              <a:gd name="connsiteX755" fmla="*/ 6293641 w 24377650"/>
              <a:gd name="connsiteY755" fmla="*/ 3614710 h 8304597"/>
              <a:gd name="connsiteX756" fmla="*/ 6307274 w 24377650"/>
              <a:gd name="connsiteY756" fmla="*/ 3621022 h 8304597"/>
              <a:gd name="connsiteX757" fmla="*/ 6295485 w 24377650"/>
              <a:gd name="connsiteY757" fmla="*/ 3615379 h 8304597"/>
              <a:gd name="connsiteX758" fmla="*/ 6293641 w 24377650"/>
              <a:gd name="connsiteY758" fmla="*/ 3614710 h 8304597"/>
              <a:gd name="connsiteX759" fmla="*/ 6282220 w 24377650"/>
              <a:gd name="connsiteY759" fmla="*/ 3609423 h 8304597"/>
              <a:gd name="connsiteX760" fmla="*/ 6154777 w 24377650"/>
              <a:gd name="connsiteY760" fmla="*/ 3580895 h 8304597"/>
              <a:gd name="connsiteX761" fmla="*/ 5811257 w 24377650"/>
              <a:gd name="connsiteY761" fmla="*/ 3580895 h 8304597"/>
              <a:gd name="connsiteX762" fmla="*/ 5811257 w 24377650"/>
              <a:gd name="connsiteY762" fmla="*/ 3621022 h 8304597"/>
              <a:gd name="connsiteX763" fmla="*/ 5888308 w 24377650"/>
              <a:gd name="connsiteY763" fmla="*/ 3580895 h 8304597"/>
              <a:gd name="connsiteX764" fmla="*/ 5811257 w 24377650"/>
              <a:gd name="connsiteY764" fmla="*/ 3580895 h 8304597"/>
              <a:gd name="connsiteX765" fmla="*/ 5430817 w 24377650"/>
              <a:gd name="connsiteY765" fmla="*/ 3580895 h 8304597"/>
              <a:gd name="connsiteX766" fmla="*/ 5445280 w 24377650"/>
              <a:gd name="connsiteY766" fmla="*/ 3595944 h 8304597"/>
              <a:gd name="connsiteX767" fmla="*/ 5445264 w 24377650"/>
              <a:gd name="connsiteY767" fmla="*/ 3595943 h 8304597"/>
              <a:gd name="connsiteX768" fmla="*/ 5423004 w 24377650"/>
              <a:gd name="connsiteY768" fmla="*/ 3587460 h 8304597"/>
              <a:gd name="connsiteX769" fmla="*/ 5392291 w 24377650"/>
              <a:gd name="connsiteY769" fmla="*/ 3580895 h 8304597"/>
              <a:gd name="connsiteX770" fmla="*/ 5420583 w 24377650"/>
              <a:gd name="connsiteY770" fmla="*/ 3586538 h 8304597"/>
              <a:gd name="connsiteX771" fmla="*/ 5423004 w 24377650"/>
              <a:gd name="connsiteY771" fmla="*/ 3587460 h 8304597"/>
              <a:gd name="connsiteX772" fmla="*/ 5402524 w 24377650"/>
              <a:gd name="connsiteY772" fmla="*/ 3604670 h 8304597"/>
              <a:gd name="connsiteX773" fmla="*/ 5388213 w 24377650"/>
              <a:gd name="connsiteY773" fmla="*/ 3613919 h 8304597"/>
              <a:gd name="connsiteX774" fmla="*/ 5391689 w 24377650"/>
              <a:gd name="connsiteY774" fmla="*/ 3604093 h 8304597"/>
              <a:gd name="connsiteX775" fmla="*/ 5392291 w 24377650"/>
              <a:gd name="connsiteY775" fmla="*/ 3580895 h 8304597"/>
              <a:gd name="connsiteX776" fmla="*/ 5239794 w 24377650"/>
              <a:gd name="connsiteY776" fmla="*/ 3580895 h 8304597"/>
              <a:gd name="connsiteX777" fmla="*/ 5353766 w 24377650"/>
              <a:gd name="connsiteY777" fmla="*/ 3621022 h 8304597"/>
              <a:gd name="connsiteX778" fmla="*/ 5376038 w 24377650"/>
              <a:gd name="connsiteY778" fmla="*/ 3620395 h 8304597"/>
              <a:gd name="connsiteX779" fmla="*/ 5381344 w 24377650"/>
              <a:gd name="connsiteY779" fmla="*/ 3618359 h 8304597"/>
              <a:gd name="connsiteX780" fmla="*/ 5377844 w 24377650"/>
              <a:gd name="connsiteY780" fmla="*/ 3620621 h 8304597"/>
              <a:gd name="connsiteX781" fmla="*/ 5353766 w 24377650"/>
              <a:gd name="connsiteY781" fmla="*/ 3657939 h 8304597"/>
              <a:gd name="connsiteX782" fmla="*/ 5239794 w 24377650"/>
              <a:gd name="connsiteY782" fmla="*/ 3580895 h 8304597"/>
              <a:gd name="connsiteX783" fmla="*/ 5491289 w 24377650"/>
              <a:gd name="connsiteY783" fmla="*/ 3565321 h 8304597"/>
              <a:gd name="connsiteX784" fmla="*/ 5544788 w 24377650"/>
              <a:gd name="connsiteY784" fmla="*/ 3580895 h 8304597"/>
              <a:gd name="connsiteX785" fmla="*/ 5506262 w 24377650"/>
              <a:gd name="connsiteY785" fmla="*/ 3657939 h 8304597"/>
              <a:gd name="connsiteX786" fmla="*/ 5453666 w 24377650"/>
              <a:gd name="connsiteY786" fmla="*/ 3604670 h 8304597"/>
              <a:gd name="connsiteX787" fmla="*/ 5445280 w 24377650"/>
              <a:gd name="connsiteY787" fmla="*/ 3595944 h 8304597"/>
              <a:gd name="connsiteX788" fmla="*/ 5462720 w 24377650"/>
              <a:gd name="connsiteY788" fmla="*/ 3597824 h 8304597"/>
              <a:gd name="connsiteX789" fmla="*/ 5469342 w 24377650"/>
              <a:gd name="connsiteY789" fmla="*/ 3580895 h 8304597"/>
              <a:gd name="connsiteX790" fmla="*/ 5491289 w 24377650"/>
              <a:gd name="connsiteY790" fmla="*/ 3565321 h 8304597"/>
              <a:gd name="connsiteX791" fmla="*/ 4204104 w 24377650"/>
              <a:gd name="connsiteY791" fmla="*/ 3471055 h 8304597"/>
              <a:gd name="connsiteX792" fmla="*/ 4187061 w 24377650"/>
              <a:gd name="connsiteY792" fmla="*/ 3477416 h 8304597"/>
              <a:gd name="connsiteX793" fmla="*/ 4181885 w 24377650"/>
              <a:gd name="connsiteY793" fmla="*/ 3477567 h 8304597"/>
              <a:gd name="connsiteX794" fmla="*/ 4191576 w 24377650"/>
              <a:gd name="connsiteY794" fmla="*/ 3473156 h 8304597"/>
              <a:gd name="connsiteX795" fmla="*/ 4210839 w 24377650"/>
              <a:gd name="connsiteY795" fmla="*/ 3468541 h 8304597"/>
              <a:gd name="connsiteX796" fmla="*/ 4215655 w 24377650"/>
              <a:gd name="connsiteY796" fmla="*/ 3469118 h 8304597"/>
              <a:gd name="connsiteX797" fmla="*/ 4204104 w 24377650"/>
              <a:gd name="connsiteY797" fmla="*/ 3471055 h 8304597"/>
              <a:gd name="connsiteX798" fmla="*/ 4058342 w 24377650"/>
              <a:gd name="connsiteY798" fmla="*/ 3468541 h 8304597"/>
              <a:gd name="connsiteX799" fmla="*/ 4058342 w 24377650"/>
              <a:gd name="connsiteY799" fmla="*/ 3543979 h 8304597"/>
              <a:gd name="connsiteX800" fmla="*/ 3905845 w 24377650"/>
              <a:gd name="connsiteY800" fmla="*/ 3505457 h 8304597"/>
              <a:gd name="connsiteX801" fmla="*/ 4058342 w 24377650"/>
              <a:gd name="connsiteY801" fmla="*/ 3468541 h 8304597"/>
              <a:gd name="connsiteX802" fmla="*/ 748886 w 24377650"/>
              <a:gd name="connsiteY802" fmla="*/ 3416083 h 8304597"/>
              <a:gd name="connsiteX803" fmla="*/ 756140 w 24377650"/>
              <a:gd name="connsiteY803" fmla="*/ 3428415 h 8304597"/>
              <a:gd name="connsiteX804" fmla="*/ 741929 w 24377650"/>
              <a:gd name="connsiteY804" fmla="*/ 3428415 h 8304597"/>
              <a:gd name="connsiteX805" fmla="*/ 4595903 w 24377650"/>
              <a:gd name="connsiteY805" fmla="*/ 3413698 h 8304597"/>
              <a:gd name="connsiteX806" fmla="*/ 4597594 w 24377650"/>
              <a:gd name="connsiteY806" fmla="*/ 3416154 h 8304597"/>
              <a:gd name="connsiteX807" fmla="*/ 4591280 w 24377650"/>
              <a:gd name="connsiteY807" fmla="*/ 3428415 h 8304597"/>
              <a:gd name="connsiteX808" fmla="*/ 4553789 w 24377650"/>
              <a:gd name="connsiteY808" fmla="*/ 3414570 h 8304597"/>
              <a:gd name="connsiteX809" fmla="*/ 5487150 w 24377650"/>
              <a:gd name="connsiteY809" fmla="*/ 3413467 h 8304597"/>
              <a:gd name="connsiteX810" fmla="*/ 5469342 w 24377650"/>
              <a:gd name="connsiteY810" fmla="*/ 3428415 h 8304597"/>
              <a:gd name="connsiteX811" fmla="*/ 5583314 w 24377650"/>
              <a:gd name="connsiteY811" fmla="*/ 3468541 h 8304597"/>
              <a:gd name="connsiteX812" fmla="*/ 5487150 w 24377650"/>
              <a:gd name="connsiteY812" fmla="*/ 3413467 h 8304597"/>
              <a:gd name="connsiteX813" fmla="*/ 4482123 w 24377650"/>
              <a:gd name="connsiteY813" fmla="*/ 3400727 h 8304597"/>
              <a:gd name="connsiteX814" fmla="*/ 4535046 w 24377650"/>
              <a:gd name="connsiteY814" fmla="*/ 3407649 h 8304597"/>
              <a:gd name="connsiteX815" fmla="*/ 4553789 w 24377650"/>
              <a:gd name="connsiteY815" fmla="*/ 3414570 h 8304597"/>
              <a:gd name="connsiteX816" fmla="*/ 4553757 w 24377650"/>
              <a:gd name="connsiteY816" fmla="*/ 3414571 h 8304597"/>
              <a:gd name="connsiteX817" fmla="*/ 4401862 w 24377650"/>
              <a:gd name="connsiteY817" fmla="*/ 3428415 h 8304597"/>
              <a:gd name="connsiteX818" fmla="*/ 4482123 w 24377650"/>
              <a:gd name="connsiteY818" fmla="*/ 3400727 h 8304597"/>
              <a:gd name="connsiteX819" fmla="*/ 2906687 w 24377650"/>
              <a:gd name="connsiteY819" fmla="*/ 3397943 h 8304597"/>
              <a:gd name="connsiteX820" fmla="*/ 2894322 w 24377650"/>
              <a:gd name="connsiteY820" fmla="*/ 3407072 h 8304597"/>
              <a:gd name="connsiteX821" fmla="*/ 2891136 w 24377650"/>
              <a:gd name="connsiteY821" fmla="*/ 3405342 h 8304597"/>
              <a:gd name="connsiteX822" fmla="*/ 2839970 w 24377650"/>
              <a:gd name="connsiteY822" fmla="*/ 3391498 h 8304597"/>
              <a:gd name="connsiteX823" fmla="*/ 2839970 w 24377650"/>
              <a:gd name="connsiteY823" fmla="*/ 3428415 h 8304597"/>
              <a:gd name="connsiteX824" fmla="*/ 2952336 w 24377650"/>
              <a:gd name="connsiteY824" fmla="*/ 3391498 h 8304597"/>
              <a:gd name="connsiteX825" fmla="*/ 2909321 w 24377650"/>
              <a:gd name="connsiteY825" fmla="*/ 3396689 h 8304597"/>
              <a:gd name="connsiteX826" fmla="*/ 2906687 w 24377650"/>
              <a:gd name="connsiteY826" fmla="*/ 3397943 h 8304597"/>
              <a:gd name="connsiteX827" fmla="*/ 2915416 w 24377650"/>
              <a:gd name="connsiteY827" fmla="*/ 3391498 h 8304597"/>
              <a:gd name="connsiteX828" fmla="*/ 2839970 w 24377650"/>
              <a:gd name="connsiteY828" fmla="*/ 3391498 h 8304597"/>
              <a:gd name="connsiteX829" fmla="*/ 2534975 w 24377650"/>
              <a:gd name="connsiteY829" fmla="*/ 3391498 h 8304597"/>
              <a:gd name="connsiteX830" fmla="*/ 2519728 w 24377650"/>
              <a:gd name="connsiteY830" fmla="*/ 3397269 h 8304597"/>
              <a:gd name="connsiteX831" fmla="*/ 2519926 w 24377650"/>
              <a:gd name="connsiteY831" fmla="*/ 3396113 h 8304597"/>
              <a:gd name="connsiteX832" fmla="*/ 2534975 w 24377650"/>
              <a:gd name="connsiteY832" fmla="*/ 3391498 h 8304597"/>
              <a:gd name="connsiteX833" fmla="*/ 741929 w 24377650"/>
              <a:gd name="connsiteY833" fmla="*/ 3391498 h 8304597"/>
              <a:gd name="connsiteX834" fmla="*/ 818981 w 24377650"/>
              <a:gd name="connsiteY834" fmla="*/ 3391498 h 8304597"/>
              <a:gd name="connsiteX835" fmla="*/ 753968 w 24377650"/>
              <a:gd name="connsiteY835" fmla="*/ 3407072 h 8304597"/>
              <a:gd name="connsiteX836" fmla="*/ 748886 w 24377650"/>
              <a:gd name="connsiteY836" fmla="*/ 3416083 h 8304597"/>
              <a:gd name="connsiteX837" fmla="*/ 747347 w 24377650"/>
              <a:gd name="connsiteY837" fmla="*/ 3413467 h 8304597"/>
              <a:gd name="connsiteX838" fmla="*/ 741929 w 24377650"/>
              <a:gd name="connsiteY838" fmla="*/ 3391498 h 8304597"/>
              <a:gd name="connsiteX839" fmla="*/ 5003540 w 24377650"/>
              <a:gd name="connsiteY839" fmla="*/ 3389314 h 8304597"/>
              <a:gd name="connsiteX840" fmla="*/ 5002736 w 24377650"/>
              <a:gd name="connsiteY840" fmla="*/ 3389843 h 8304597"/>
              <a:gd name="connsiteX841" fmla="*/ 4973325 w 24377650"/>
              <a:gd name="connsiteY841" fmla="*/ 3391498 h 8304597"/>
              <a:gd name="connsiteX842" fmla="*/ 6133707 w 24377650"/>
              <a:gd name="connsiteY842" fmla="*/ 3376451 h 8304597"/>
              <a:gd name="connsiteX843" fmla="*/ 6116251 w 24377650"/>
              <a:gd name="connsiteY843" fmla="*/ 3391498 h 8304597"/>
              <a:gd name="connsiteX844" fmla="*/ 6193303 w 24377650"/>
              <a:gd name="connsiteY844" fmla="*/ 3468541 h 8304597"/>
              <a:gd name="connsiteX845" fmla="*/ 6133707 w 24377650"/>
              <a:gd name="connsiteY845" fmla="*/ 3376451 h 8304597"/>
              <a:gd name="connsiteX846" fmla="*/ 4896274 w 24377650"/>
              <a:gd name="connsiteY846" fmla="*/ 3352977 h 8304597"/>
              <a:gd name="connsiteX847" fmla="*/ 4934800 w 24377650"/>
              <a:gd name="connsiteY847" fmla="*/ 3391498 h 8304597"/>
              <a:gd name="connsiteX848" fmla="*/ 4859354 w 24377650"/>
              <a:gd name="connsiteY848" fmla="*/ 3391498 h 8304597"/>
              <a:gd name="connsiteX849" fmla="*/ 4896274 w 24377650"/>
              <a:gd name="connsiteY849" fmla="*/ 3352977 h 8304597"/>
              <a:gd name="connsiteX850" fmla="*/ 4743777 w 24377650"/>
              <a:gd name="connsiteY850" fmla="*/ 3352977 h 8304597"/>
              <a:gd name="connsiteX851" fmla="*/ 4743777 w 24377650"/>
              <a:gd name="connsiteY851" fmla="*/ 3391498 h 8304597"/>
              <a:gd name="connsiteX852" fmla="*/ 4782302 w 24377650"/>
              <a:gd name="connsiteY852" fmla="*/ 3391498 h 8304597"/>
              <a:gd name="connsiteX853" fmla="*/ 4743777 w 24377650"/>
              <a:gd name="connsiteY853" fmla="*/ 3352977 h 8304597"/>
              <a:gd name="connsiteX854" fmla="*/ 3981290 w 24377650"/>
              <a:gd name="connsiteY854" fmla="*/ 3352977 h 8304597"/>
              <a:gd name="connsiteX855" fmla="*/ 4019817 w 24377650"/>
              <a:gd name="connsiteY855" fmla="*/ 3352977 h 8304597"/>
              <a:gd name="connsiteX856" fmla="*/ 3981290 w 24377650"/>
              <a:gd name="connsiteY856" fmla="*/ 3352977 h 8304597"/>
              <a:gd name="connsiteX857" fmla="*/ 1010004 w 24377650"/>
              <a:gd name="connsiteY857" fmla="*/ 3352977 h 8304597"/>
              <a:gd name="connsiteX858" fmla="*/ 1122370 w 24377650"/>
              <a:gd name="connsiteY858" fmla="*/ 3428415 h 8304597"/>
              <a:gd name="connsiteX859" fmla="*/ 1237947 w 24377650"/>
              <a:gd name="connsiteY859" fmla="*/ 3391498 h 8304597"/>
              <a:gd name="connsiteX860" fmla="*/ 1237947 w 24377650"/>
              <a:gd name="connsiteY860" fmla="*/ 3428415 h 8304597"/>
              <a:gd name="connsiteX861" fmla="*/ 1351918 w 24377650"/>
              <a:gd name="connsiteY861" fmla="*/ 3428415 h 8304597"/>
              <a:gd name="connsiteX862" fmla="*/ 1314997 w 24377650"/>
              <a:gd name="connsiteY862" fmla="*/ 3468541 h 8304597"/>
              <a:gd name="connsiteX863" fmla="*/ 1274867 w 24377650"/>
              <a:gd name="connsiteY863" fmla="*/ 3428415 h 8304597"/>
              <a:gd name="connsiteX864" fmla="*/ 741929 w 24377650"/>
              <a:gd name="connsiteY864" fmla="*/ 3468541 h 8304597"/>
              <a:gd name="connsiteX865" fmla="*/ 756376 w 24377650"/>
              <a:gd name="connsiteY865" fmla="*/ 3428816 h 8304597"/>
              <a:gd name="connsiteX866" fmla="*/ 756140 w 24377650"/>
              <a:gd name="connsiteY866" fmla="*/ 3428415 h 8304597"/>
              <a:gd name="connsiteX867" fmla="*/ 842658 w 24377650"/>
              <a:gd name="connsiteY867" fmla="*/ 3428415 h 8304597"/>
              <a:gd name="connsiteX868" fmla="*/ 969873 w 24377650"/>
              <a:gd name="connsiteY868" fmla="*/ 3428415 h 8304597"/>
              <a:gd name="connsiteX869" fmla="*/ 1010004 w 24377650"/>
              <a:gd name="connsiteY869" fmla="*/ 3352977 h 8304597"/>
              <a:gd name="connsiteX870" fmla="*/ 4863492 w 24377650"/>
              <a:gd name="connsiteY870" fmla="*/ 3337403 h 8304597"/>
              <a:gd name="connsiteX871" fmla="*/ 4820828 w 24377650"/>
              <a:gd name="connsiteY871" fmla="*/ 3352977 h 8304597"/>
              <a:gd name="connsiteX872" fmla="*/ 4820828 w 24377650"/>
              <a:gd name="connsiteY872" fmla="*/ 3428415 h 8304597"/>
              <a:gd name="connsiteX873" fmla="*/ 5087296 w 24377650"/>
              <a:gd name="connsiteY873" fmla="*/ 3468541 h 8304597"/>
              <a:gd name="connsiteX874" fmla="*/ 5125822 w 24377650"/>
              <a:gd name="connsiteY874" fmla="*/ 3352977 h 8304597"/>
              <a:gd name="connsiteX875" fmla="*/ 5048771 w 24377650"/>
              <a:gd name="connsiteY875" fmla="*/ 3352977 h 8304597"/>
              <a:gd name="connsiteX876" fmla="*/ 5039942 w 24377650"/>
              <a:gd name="connsiteY876" fmla="*/ 3386683 h 8304597"/>
              <a:gd name="connsiteX877" fmla="*/ 5003540 w 24377650"/>
              <a:gd name="connsiteY877" fmla="*/ 3389314 h 8304597"/>
              <a:gd name="connsiteX878" fmla="*/ 5009367 w 24377650"/>
              <a:gd name="connsiteY878" fmla="*/ 3385479 h 8304597"/>
              <a:gd name="connsiteX879" fmla="*/ 4896274 w 24377650"/>
              <a:gd name="connsiteY879" fmla="*/ 3352977 h 8304597"/>
              <a:gd name="connsiteX880" fmla="*/ 4863492 w 24377650"/>
              <a:gd name="connsiteY880" fmla="*/ 3337403 h 8304597"/>
              <a:gd name="connsiteX881" fmla="*/ 1892305 w 24377650"/>
              <a:gd name="connsiteY881" fmla="*/ 3337403 h 8304597"/>
              <a:gd name="connsiteX882" fmla="*/ 1884855 w 24377650"/>
              <a:gd name="connsiteY882" fmla="*/ 3352977 h 8304597"/>
              <a:gd name="connsiteX883" fmla="*/ 2000433 w 24377650"/>
              <a:gd name="connsiteY883" fmla="*/ 3352977 h 8304597"/>
              <a:gd name="connsiteX884" fmla="*/ 1892305 w 24377650"/>
              <a:gd name="connsiteY884" fmla="*/ 3337403 h 8304597"/>
              <a:gd name="connsiteX885" fmla="*/ 3676296 w 24377650"/>
              <a:gd name="connsiteY885" fmla="*/ 3316060 h 8304597"/>
              <a:gd name="connsiteX886" fmla="*/ 3600851 w 24377650"/>
              <a:gd name="connsiteY886" fmla="*/ 3352977 h 8304597"/>
              <a:gd name="connsiteX887" fmla="*/ 3562525 w 24377650"/>
              <a:gd name="connsiteY887" fmla="*/ 3352977 h 8304597"/>
              <a:gd name="connsiteX888" fmla="*/ 3562324 w 24377650"/>
              <a:gd name="connsiteY888" fmla="*/ 3352977 h 8304597"/>
              <a:gd name="connsiteX889" fmla="*/ 3525405 w 24377650"/>
              <a:gd name="connsiteY889" fmla="*/ 3352977 h 8304597"/>
              <a:gd name="connsiteX890" fmla="*/ 3525405 w 24377650"/>
              <a:gd name="connsiteY890" fmla="*/ 3391498 h 8304597"/>
              <a:gd name="connsiteX891" fmla="*/ 3562324 w 24377650"/>
              <a:gd name="connsiteY891" fmla="*/ 3428415 h 8304597"/>
              <a:gd name="connsiteX892" fmla="*/ 3676296 w 24377650"/>
              <a:gd name="connsiteY892" fmla="*/ 3428415 h 8304597"/>
              <a:gd name="connsiteX893" fmla="*/ 3791873 w 24377650"/>
              <a:gd name="connsiteY893" fmla="*/ 3391498 h 8304597"/>
              <a:gd name="connsiteX894" fmla="*/ 3867319 w 24377650"/>
              <a:gd name="connsiteY894" fmla="*/ 3391498 h 8304597"/>
              <a:gd name="connsiteX895" fmla="*/ 3905845 w 24377650"/>
              <a:gd name="connsiteY895" fmla="*/ 3352977 h 8304597"/>
              <a:gd name="connsiteX896" fmla="*/ 3676296 w 24377650"/>
              <a:gd name="connsiteY896" fmla="*/ 3316060 h 8304597"/>
              <a:gd name="connsiteX897" fmla="*/ 3181884 w 24377650"/>
              <a:gd name="connsiteY897" fmla="*/ 3316060 h 8304597"/>
              <a:gd name="connsiteX898" fmla="*/ 3184009 w 24377650"/>
              <a:gd name="connsiteY898" fmla="*/ 3318751 h 8304597"/>
              <a:gd name="connsiteX899" fmla="*/ 3179920 w 24377650"/>
              <a:gd name="connsiteY899" fmla="*/ 3318480 h 8304597"/>
              <a:gd name="connsiteX900" fmla="*/ 2839970 w 24377650"/>
              <a:gd name="connsiteY900" fmla="*/ 3316060 h 8304597"/>
              <a:gd name="connsiteX901" fmla="*/ 2799839 w 24377650"/>
              <a:gd name="connsiteY901" fmla="*/ 3352977 h 8304597"/>
              <a:gd name="connsiteX902" fmla="*/ 2952336 w 24377650"/>
              <a:gd name="connsiteY902" fmla="*/ 3352977 h 8304597"/>
              <a:gd name="connsiteX903" fmla="*/ 2915416 w 24377650"/>
              <a:gd name="connsiteY903" fmla="*/ 3352977 h 8304597"/>
              <a:gd name="connsiteX904" fmla="*/ 2839970 w 24377650"/>
              <a:gd name="connsiteY904" fmla="*/ 3316060 h 8304597"/>
              <a:gd name="connsiteX905" fmla="*/ 2692489 w 24377650"/>
              <a:gd name="connsiteY905" fmla="*/ 3299708 h 8304597"/>
              <a:gd name="connsiteX906" fmla="*/ 2647342 w 24377650"/>
              <a:gd name="connsiteY906" fmla="*/ 3316060 h 8304597"/>
              <a:gd name="connsiteX907" fmla="*/ 2610421 w 24377650"/>
              <a:gd name="connsiteY907" fmla="*/ 3391498 h 8304597"/>
              <a:gd name="connsiteX908" fmla="*/ 2687472 w 24377650"/>
              <a:gd name="connsiteY908" fmla="*/ 3391498 h 8304597"/>
              <a:gd name="connsiteX909" fmla="*/ 2762918 w 24377650"/>
              <a:gd name="connsiteY909" fmla="*/ 3352977 h 8304597"/>
              <a:gd name="connsiteX910" fmla="*/ 2692489 w 24377650"/>
              <a:gd name="connsiteY910" fmla="*/ 3299708 h 8304597"/>
              <a:gd name="connsiteX911" fmla="*/ 2354988 w 24377650"/>
              <a:gd name="connsiteY911" fmla="*/ 3299131 h 8304597"/>
              <a:gd name="connsiteX912" fmla="*/ 2342347 w 24377650"/>
              <a:gd name="connsiteY912" fmla="*/ 3316060 h 8304597"/>
              <a:gd name="connsiteX913" fmla="*/ 2457924 w 24377650"/>
              <a:gd name="connsiteY913" fmla="*/ 3391498 h 8304597"/>
              <a:gd name="connsiteX914" fmla="*/ 2382478 w 24377650"/>
              <a:gd name="connsiteY914" fmla="*/ 3428415 h 8304597"/>
              <a:gd name="connsiteX915" fmla="*/ 2504827 w 24377650"/>
              <a:gd name="connsiteY915" fmla="*/ 3402909 h 8304597"/>
              <a:gd name="connsiteX916" fmla="*/ 2519728 w 24377650"/>
              <a:gd name="connsiteY916" fmla="*/ 3397269 h 8304597"/>
              <a:gd name="connsiteX917" fmla="*/ 2518045 w 24377650"/>
              <a:gd name="connsiteY917" fmla="*/ 3407072 h 8304597"/>
              <a:gd name="connsiteX918" fmla="*/ 2534975 w 24377650"/>
              <a:gd name="connsiteY918" fmla="*/ 3428415 h 8304597"/>
              <a:gd name="connsiteX919" fmla="*/ 2610421 w 24377650"/>
              <a:gd name="connsiteY919" fmla="*/ 3428415 h 8304597"/>
              <a:gd name="connsiteX920" fmla="*/ 2610421 w 24377650"/>
              <a:gd name="connsiteY920" fmla="*/ 3316060 h 8304597"/>
              <a:gd name="connsiteX921" fmla="*/ 2494844 w 24377650"/>
              <a:gd name="connsiteY921" fmla="*/ 3352977 h 8304597"/>
              <a:gd name="connsiteX922" fmla="*/ 2457924 w 24377650"/>
              <a:gd name="connsiteY922" fmla="*/ 3316060 h 8304597"/>
              <a:gd name="connsiteX923" fmla="*/ 2354988 w 24377650"/>
              <a:gd name="connsiteY923" fmla="*/ 3299131 h 8304597"/>
              <a:gd name="connsiteX924" fmla="*/ 3409827 w 24377650"/>
              <a:gd name="connsiteY924" fmla="*/ 3275933 h 8304597"/>
              <a:gd name="connsiteX925" fmla="*/ 3143358 w 24377650"/>
              <a:gd name="connsiteY925" fmla="*/ 3316060 h 8304597"/>
              <a:gd name="connsiteX926" fmla="*/ 3179920 w 24377650"/>
              <a:gd name="connsiteY926" fmla="*/ 3318480 h 8304597"/>
              <a:gd name="connsiteX927" fmla="*/ 3164076 w 24377650"/>
              <a:gd name="connsiteY927" fmla="*/ 3338005 h 8304597"/>
              <a:gd name="connsiteX928" fmla="*/ 3067913 w 24377650"/>
              <a:gd name="connsiteY928" fmla="*/ 3391498 h 8304597"/>
              <a:gd name="connsiteX929" fmla="*/ 3372907 w 24377650"/>
              <a:gd name="connsiteY929" fmla="*/ 3352977 h 8304597"/>
              <a:gd name="connsiteX930" fmla="*/ 3220410 w 24377650"/>
              <a:gd name="connsiteY930" fmla="*/ 3352977 h 8304597"/>
              <a:gd name="connsiteX931" fmla="*/ 3198739 w 24377650"/>
              <a:gd name="connsiteY931" fmla="*/ 3337403 h 8304597"/>
              <a:gd name="connsiteX932" fmla="*/ 3184009 w 24377650"/>
              <a:gd name="connsiteY932" fmla="*/ 3318751 h 8304597"/>
              <a:gd name="connsiteX933" fmla="*/ 3212308 w 24377650"/>
              <a:gd name="connsiteY933" fmla="*/ 3320624 h 8304597"/>
              <a:gd name="connsiteX934" fmla="*/ 3409827 w 24377650"/>
              <a:gd name="connsiteY934" fmla="*/ 3275933 h 8304597"/>
              <a:gd name="connsiteX935" fmla="*/ 894426 w 24377650"/>
              <a:gd name="connsiteY935" fmla="*/ 3275933 h 8304597"/>
              <a:gd name="connsiteX936" fmla="*/ 1010004 w 24377650"/>
              <a:gd name="connsiteY936" fmla="*/ 3275933 h 8304597"/>
              <a:gd name="connsiteX937" fmla="*/ 894426 w 24377650"/>
              <a:gd name="connsiteY937" fmla="*/ 3275933 h 8304597"/>
              <a:gd name="connsiteX938" fmla="*/ 652036 w 24377650"/>
              <a:gd name="connsiteY938" fmla="*/ 3229186 h 8304597"/>
              <a:gd name="connsiteX939" fmla="*/ 552512 w 24377650"/>
              <a:gd name="connsiteY939" fmla="*/ 3275933 h 8304597"/>
              <a:gd name="connsiteX940" fmla="*/ 780455 w 24377650"/>
              <a:gd name="connsiteY940" fmla="*/ 3239017 h 8304597"/>
              <a:gd name="connsiteX941" fmla="*/ 652036 w 24377650"/>
              <a:gd name="connsiteY941" fmla="*/ 3229186 h 8304597"/>
              <a:gd name="connsiteX942" fmla="*/ 56494 w 24377650"/>
              <a:gd name="connsiteY942" fmla="*/ 3123453 h 8304597"/>
              <a:gd name="connsiteX943" fmla="*/ 95020 w 24377650"/>
              <a:gd name="connsiteY943" fmla="*/ 3163579 h 8304597"/>
              <a:gd name="connsiteX944" fmla="*/ 170466 w 24377650"/>
              <a:gd name="connsiteY944" fmla="*/ 3123453 h 8304597"/>
              <a:gd name="connsiteX945" fmla="*/ 133546 w 24377650"/>
              <a:gd name="connsiteY945" fmla="*/ 3200495 h 8304597"/>
              <a:gd name="connsiteX946" fmla="*/ 56494 w 24377650"/>
              <a:gd name="connsiteY946" fmla="*/ 3163579 h 8304597"/>
              <a:gd name="connsiteX947" fmla="*/ 18170 w 24377650"/>
              <a:gd name="connsiteY947" fmla="*/ 3186852 h 8304597"/>
              <a:gd name="connsiteX948" fmla="*/ 0 w 24377650"/>
              <a:gd name="connsiteY948" fmla="*/ 3212385 h 8304597"/>
              <a:gd name="connsiteX949" fmla="*/ 0 w 24377650"/>
              <a:gd name="connsiteY949" fmla="*/ 3145666 h 8304597"/>
              <a:gd name="connsiteX950" fmla="*/ 4324 w 24377650"/>
              <a:gd name="connsiteY950" fmla="*/ 3143516 h 8304597"/>
              <a:gd name="connsiteX951" fmla="*/ 56494 w 24377650"/>
              <a:gd name="connsiteY951" fmla="*/ 3123453 h 8304597"/>
              <a:gd name="connsiteX952" fmla="*/ 3104833 w 24377650"/>
              <a:gd name="connsiteY952" fmla="*/ 3086536 h 8304597"/>
              <a:gd name="connsiteX953" fmla="*/ 3067913 w 24377650"/>
              <a:gd name="connsiteY953" fmla="*/ 3163579 h 8304597"/>
              <a:gd name="connsiteX954" fmla="*/ 3104833 w 24377650"/>
              <a:gd name="connsiteY954" fmla="*/ 3086536 h 8304597"/>
              <a:gd name="connsiteX955" fmla="*/ 4015602 w 24377650"/>
              <a:gd name="connsiteY955" fmla="*/ 3076053 h 8304597"/>
              <a:gd name="connsiteX956" fmla="*/ 3981290 w 24377650"/>
              <a:gd name="connsiteY956" fmla="*/ 3086536 h 8304597"/>
              <a:gd name="connsiteX957" fmla="*/ 4096868 w 24377650"/>
              <a:gd name="connsiteY957" fmla="*/ 3123453 h 8304597"/>
              <a:gd name="connsiteX958" fmla="*/ 4015602 w 24377650"/>
              <a:gd name="connsiteY958" fmla="*/ 3076053 h 8304597"/>
              <a:gd name="connsiteX959" fmla="*/ 4205165 w 24377650"/>
              <a:gd name="connsiteY959" fmla="*/ 3074587 h 8304597"/>
              <a:gd name="connsiteX960" fmla="*/ 4210839 w 24377650"/>
              <a:gd name="connsiteY960" fmla="*/ 3076705 h 8304597"/>
              <a:gd name="connsiteX961" fmla="*/ 4214868 w 24377650"/>
              <a:gd name="connsiteY961" fmla="*/ 3081850 h 8304597"/>
              <a:gd name="connsiteX962" fmla="*/ 4207578 w 24377650"/>
              <a:gd name="connsiteY962" fmla="*/ 3080442 h 8304597"/>
              <a:gd name="connsiteX963" fmla="*/ 3562324 w 24377650"/>
              <a:gd name="connsiteY963" fmla="*/ 3048015 h 8304597"/>
              <a:gd name="connsiteX964" fmla="*/ 3639376 w 24377650"/>
              <a:gd name="connsiteY964" fmla="*/ 3048015 h 8304597"/>
              <a:gd name="connsiteX965" fmla="*/ 3562324 w 24377650"/>
              <a:gd name="connsiteY965" fmla="*/ 3086536 h 8304597"/>
              <a:gd name="connsiteX966" fmla="*/ 3557709 w 24377650"/>
              <a:gd name="connsiteY966" fmla="*/ 3086536 h 8304597"/>
              <a:gd name="connsiteX967" fmla="*/ 3534961 w 24377650"/>
              <a:gd name="connsiteY967" fmla="*/ 3086536 h 8304597"/>
              <a:gd name="connsiteX968" fmla="*/ 3525405 w 24377650"/>
              <a:gd name="connsiteY968" fmla="*/ 3086536 h 8304597"/>
              <a:gd name="connsiteX969" fmla="*/ 3562324 w 24377650"/>
              <a:gd name="connsiteY969" fmla="*/ 3048015 h 8304597"/>
              <a:gd name="connsiteX970" fmla="*/ 3409827 w 24377650"/>
              <a:gd name="connsiteY970" fmla="*/ 3048015 h 8304597"/>
              <a:gd name="connsiteX971" fmla="*/ 3486879 w 24377650"/>
              <a:gd name="connsiteY971" fmla="*/ 3048015 h 8304597"/>
              <a:gd name="connsiteX972" fmla="*/ 3486879 w 24377650"/>
              <a:gd name="connsiteY972" fmla="*/ 3086536 h 8304597"/>
              <a:gd name="connsiteX973" fmla="*/ 3448353 w 24377650"/>
              <a:gd name="connsiteY973" fmla="*/ 3123453 h 8304597"/>
              <a:gd name="connsiteX974" fmla="*/ 3409827 w 24377650"/>
              <a:gd name="connsiteY974" fmla="*/ 3086536 h 8304597"/>
              <a:gd name="connsiteX975" fmla="*/ 3409827 w 24377650"/>
              <a:gd name="connsiteY975" fmla="*/ 3048015 h 8304597"/>
              <a:gd name="connsiteX976" fmla="*/ 4629805 w 24377650"/>
              <a:gd name="connsiteY976" fmla="*/ 3009493 h 8304597"/>
              <a:gd name="connsiteX977" fmla="*/ 4629805 w 24377650"/>
              <a:gd name="connsiteY977" fmla="*/ 3048015 h 8304597"/>
              <a:gd name="connsiteX978" fmla="*/ 4706856 w 24377650"/>
              <a:gd name="connsiteY978" fmla="*/ 3009493 h 8304597"/>
              <a:gd name="connsiteX979" fmla="*/ 4629805 w 24377650"/>
              <a:gd name="connsiteY979" fmla="*/ 3009493 h 8304597"/>
              <a:gd name="connsiteX980" fmla="*/ 4401862 w 24377650"/>
              <a:gd name="connsiteY980" fmla="*/ 3009493 h 8304597"/>
              <a:gd name="connsiteX981" fmla="*/ 4438782 w 24377650"/>
              <a:gd name="connsiteY981" fmla="*/ 3123453 h 8304597"/>
              <a:gd name="connsiteX982" fmla="*/ 4515834 w 24377650"/>
              <a:gd name="connsiteY982" fmla="*/ 3086536 h 8304597"/>
              <a:gd name="connsiteX983" fmla="*/ 4554359 w 24377650"/>
              <a:gd name="connsiteY983" fmla="*/ 3048015 h 8304597"/>
              <a:gd name="connsiteX984" fmla="*/ 4401862 w 24377650"/>
              <a:gd name="connsiteY984" fmla="*/ 3009493 h 8304597"/>
              <a:gd name="connsiteX985" fmla="*/ 3334382 w 24377650"/>
              <a:gd name="connsiteY985" fmla="*/ 3009493 h 8304597"/>
              <a:gd name="connsiteX986" fmla="*/ 3372907 w 24377650"/>
              <a:gd name="connsiteY986" fmla="*/ 3086536 h 8304597"/>
              <a:gd name="connsiteX987" fmla="*/ 3257330 w 24377650"/>
              <a:gd name="connsiteY987" fmla="*/ 3086536 h 8304597"/>
              <a:gd name="connsiteX988" fmla="*/ 3257330 w 24377650"/>
              <a:gd name="connsiteY988" fmla="*/ 3123453 h 8304597"/>
              <a:gd name="connsiteX989" fmla="*/ 3295856 w 24377650"/>
              <a:gd name="connsiteY989" fmla="*/ 3123453 h 8304597"/>
              <a:gd name="connsiteX990" fmla="*/ 3372907 w 24377650"/>
              <a:gd name="connsiteY990" fmla="*/ 3123453 h 8304597"/>
              <a:gd name="connsiteX991" fmla="*/ 3181884 w 24377650"/>
              <a:gd name="connsiteY991" fmla="*/ 3163579 h 8304597"/>
              <a:gd name="connsiteX992" fmla="*/ 3104833 w 24377650"/>
              <a:gd name="connsiteY992" fmla="*/ 3123453 h 8304597"/>
              <a:gd name="connsiteX993" fmla="*/ 3220410 w 24377650"/>
              <a:gd name="connsiteY993" fmla="*/ 3123453 h 8304597"/>
              <a:gd name="connsiteX994" fmla="*/ 3143358 w 24377650"/>
              <a:gd name="connsiteY994" fmla="*/ 3086536 h 8304597"/>
              <a:gd name="connsiteX995" fmla="*/ 3334382 w 24377650"/>
              <a:gd name="connsiteY995" fmla="*/ 3009493 h 8304597"/>
              <a:gd name="connsiteX996" fmla="*/ 3828793 w 24377650"/>
              <a:gd name="connsiteY996" fmla="*/ 2934055 h 8304597"/>
              <a:gd name="connsiteX997" fmla="*/ 3714822 w 24377650"/>
              <a:gd name="connsiteY997" fmla="*/ 2970972 h 8304597"/>
              <a:gd name="connsiteX998" fmla="*/ 3828793 w 24377650"/>
              <a:gd name="connsiteY998" fmla="*/ 2934055 h 8304597"/>
              <a:gd name="connsiteX999" fmla="*/ 3639376 w 24377650"/>
              <a:gd name="connsiteY999" fmla="*/ 2934055 h 8304597"/>
              <a:gd name="connsiteX1000" fmla="*/ 3562324 w 24377650"/>
              <a:gd name="connsiteY1000" fmla="*/ 2970972 h 8304597"/>
              <a:gd name="connsiteX1001" fmla="*/ 3639376 w 24377650"/>
              <a:gd name="connsiteY1001" fmla="*/ 2934055 h 8304597"/>
              <a:gd name="connsiteX1002" fmla="*/ 3448353 w 24377650"/>
              <a:gd name="connsiteY1002" fmla="*/ 2934055 h 8304597"/>
              <a:gd name="connsiteX1003" fmla="*/ 3486879 w 24377650"/>
              <a:gd name="connsiteY1003" fmla="*/ 2934055 h 8304597"/>
              <a:gd name="connsiteX1004" fmla="*/ 3486879 w 24377650"/>
              <a:gd name="connsiteY1004" fmla="*/ 2970972 h 8304597"/>
              <a:gd name="connsiteX1005" fmla="*/ 3448353 w 24377650"/>
              <a:gd name="connsiteY1005" fmla="*/ 2934055 h 8304597"/>
              <a:gd name="connsiteX1006" fmla="*/ 3486879 w 24377650"/>
              <a:gd name="connsiteY1006" fmla="*/ 2858617 h 8304597"/>
              <a:gd name="connsiteX1007" fmla="*/ 3525405 w 24377650"/>
              <a:gd name="connsiteY1007" fmla="*/ 2858617 h 8304597"/>
              <a:gd name="connsiteX1008" fmla="*/ 3525405 w 24377650"/>
              <a:gd name="connsiteY1008" fmla="*/ 2895534 h 8304597"/>
              <a:gd name="connsiteX1009" fmla="*/ 3525405 w 24377650"/>
              <a:gd name="connsiteY1009" fmla="*/ 2934055 h 8304597"/>
              <a:gd name="connsiteX1010" fmla="*/ 3486879 w 24377650"/>
              <a:gd name="connsiteY1010" fmla="*/ 2895534 h 8304597"/>
              <a:gd name="connsiteX1011" fmla="*/ 3486879 w 24377650"/>
              <a:gd name="connsiteY1011" fmla="*/ 2890919 h 8304597"/>
              <a:gd name="connsiteX1012" fmla="*/ 3486879 w 24377650"/>
              <a:gd name="connsiteY1012" fmla="*/ 2879960 h 8304597"/>
              <a:gd name="connsiteX1013" fmla="*/ 3486879 w 24377650"/>
              <a:gd name="connsiteY1013" fmla="*/ 2874191 h 8304597"/>
              <a:gd name="connsiteX1014" fmla="*/ 3486879 w 24377650"/>
              <a:gd name="connsiteY1014" fmla="*/ 2863232 h 8304597"/>
              <a:gd name="connsiteX1015" fmla="*/ 3486879 w 24377650"/>
              <a:gd name="connsiteY1015" fmla="*/ 2858617 h 8304597"/>
              <a:gd name="connsiteX1016" fmla="*/ 1931357 w 24377650"/>
              <a:gd name="connsiteY1016" fmla="*/ 2841689 h 8304597"/>
              <a:gd name="connsiteX1017" fmla="*/ 1924986 w 24377650"/>
              <a:gd name="connsiteY1017" fmla="*/ 2858617 h 8304597"/>
              <a:gd name="connsiteX1018" fmla="*/ 1884855 w 24377650"/>
              <a:gd name="connsiteY1018" fmla="*/ 2895534 h 8304597"/>
              <a:gd name="connsiteX1019" fmla="*/ 2000433 w 24377650"/>
              <a:gd name="connsiteY1019" fmla="*/ 2858617 h 8304597"/>
              <a:gd name="connsiteX1020" fmla="*/ 1931357 w 24377650"/>
              <a:gd name="connsiteY1020" fmla="*/ 2841689 h 8304597"/>
              <a:gd name="connsiteX1021" fmla="*/ 3867319 w 24377650"/>
              <a:gd name="connsiteY1021" fmla="*/ 2781574 h 8304597"/>
              <a:gd name="connsiteX1022" fmla="*/ 3676296 w 24377650"/>
              <a:gd name="connsiteY1022" fmla="*/ 2818491 h 8304597"/>
              <a:gd name="connsiteX1023" fmla="*/ 3867319 w 24377650"/>
              <a:gd name="connsiteY1023" fmla="*/ 2781574 h 8304597"/>
              <a:gd name="connsiteX1024" fmla="*/ 1237947 w 24377650"/>
              <a:gd name="connsiteY1024" fmla="*/ 2781574 h 8304597"/>
              <a:gd name="connsiteX1025" fmla="*/ 1199421 w 24377650"/>
              <a:gd name="connsiteY1025" fmla="*/ 2818491 h 8304597"/>
              <a:gd name="connsiteX1026" fmla="*/ 1237947 w 24377650"/>
              <a:gd name="connsiteY1026" fmla="*/ 2818491 h 8304597"/>
              <a:gd name="connsiteX1027" fmla="*/ 1237947 w 24377650"/>
              <a:gd name="connsiteY1027" fmla="*/ 2781574 h 8304597"/>
              <a:gd name="connsiteX1028" fmla="*/ 24031208 w 24377650"/>
              <a:gd name="connsiteY1028" fmla="*/ 2765323 h 8304597"/>
              <a:gd name="connsiteX1029" fmla="*/ 23990526 w 24377650"/>
              <a:gd name="connsiteY1029" fmla="*/ 2781574 h 8304597"/>
              <a:gd name="connsiteX1030" fmla="*/ 23990526 w 24377650"/>
              <a:gd name="connsiteY1030" fmla="*/ 2818491 h 8304597"/>
              <a:gd name="connsiteX1031" fmla="*/ 23762582 w 24377650"/>
              <a:gd name="connsiteY1031" fmla="*/ 2858617 h 8304597"/>
              <a:gd name="connsiteX1032" fmla="*/ 24029050 w 24377650"/>
              <a:gd name="connsiteY1032" fmla="*/ 2858617 h 8304597"/>
              <a:gd name="connsiteX1033" fmla="*/ 23915080 w 24377650"/>
              <a:gd name="connsiteY1033" fmla="*/ 2895534 h 8304597"/>
              <a:gd name="connsiteX1034" fmla="*/ 23799502 w 24377650"/>
              <a:gd name="connsiteY1034" fmla="*/ 2858617 h 8304597"/>
              <a:gd name="connsiteX1035" fmla="*/ 23915080 w 24377650"/>
              <a:gd name="connsiteY1035" fmla="*/ 2895534 h 8304597"/>
              <a:gd name="connsiteX1036" fmla="*/ 24256994 w 24377650"/>
              <a:gd name="connsiteY1036" fmla="*/ 2934055 h 8304597"/>
              <a:gd name="connsiteX1037" fmla="*/ 24067576 w 24377650"/>
              <a:gd name="connsiteY1037" fmla="*/ 2858617 h 8304597"/>
              <a:gd name="connsiteX1038" fmla="*/ 24029050 w 24377650"/>
              <a:gd name="connsiteY1038" fmla="*/ 2818491 h 8304597"/>
              <a:gd name="connsiteX1039" fmla="*/ 24181548 w 24377650"/>
              <a:gd name="connsiteY1039" fmla="*/ 2781574 h 8304597"/>
              <a:gd name="connsiteX1040" fmla="*/ 24031208 w 24377650"/>
              <a:gd name="connsiteY1040" fmla="*/ 2765323 h 8304597"/>
              <a:gd name="connsiteX1041" fmla="*/ 1542941 w 24377650"/>
              <a:gd name="connsiteY1041" fmla="*/ 2706136 h 8304597"/>
              <a:gd name="connsiteX1042" fmla="*/ 1467495 w 24377650"/>
              <a:gd name="connsiteY1042" fmla="*/ 2743053 h 8304597"/>
              <a:gd name="connsiteX1043" fmla="*/ 1542941 w 24377650"/>
              <a:gd name="connsiteY1043" fmla="*/ 2706136 h 8304597"/>
              <a:gd name="connsiteX1044" fmla="*/ 1322091 w 24377650"/>
              <a:gd name="connsiteY1044" fmla="*/ 2691079 h 8304597"/>
              <a:gd name="connsiteX1045" fmla="*/ 1351918 w 24377650"/>
              <a:gd name="connsiteY1045" fmla="*/ 2706136 h 8304597"/>
              <a:gd name="connsiteX1046" fmla="*/ 1333458 w 24377650"/>
              <a:gd name="connsiteY1046" fmla="*/ 2701321 h 8304597"/>
              <a:gd name="connsiteX1047" fmla="*/ 23647006 w 24377650"/>
              <a:gd name="connsiteY1047" fmla="*/ 2667615 h 8304597"/>
              <a:gd name="connsiteX1048" fmla="*/ 23762582 w 24377650"/>
              <a:gd name="connsiteY1048" fmla="*/ 2706136 h 8304597"/>
              <a:gd name="connsiteX1049" fmla="*/ 23647006 w 24377650"/>
              <a:gd name="connsiteY1049" fmla="*/ 2667615 h 8304597"/>
              <a:gd name="connsiteX1050" fmla="*/ 1219311 w 24377650"/>
              <a:gd name="connsiteY1050" fmla="*/ 2651364 h 8304597"/>
              <a:gd name="connsiteX1051" fmla="*/ 1237947 w 24377650"/>
              <a:gd name="connsiteY1051" fmla="*/ 2667615 h 8304597"/>
              <a:gd name="connsiteX1052" fmla="*/ 1162501 w 24377650"/>
              <a:gd name="connsiteY1052" fmla="*/ 2667615 h 8304597"/>
              <a:gd name="connsiteX1053" fmla="*/ 1162501 w 24377650"/>
              <a:gd name="connsiteY1053" fmla="*/ 2706136 h 8304597"/>
              <a:gd name="connsiteX1054" fmla="*/ 1085449 w 24377650"/>
              <a:gd name="connsiteY1054" fmla="*/ 2667615 h 8304597"/>
              <a:gd name="connsiteX1055" fmla="*/ 1219311 w 24377650"/>
              <a:gd name="connsiteY1055" fmla="*/ 2651364 h 8304597"/>
              <a:gd name="connsiteX1056" fmla="*/ 4286718 w 24377650"/>
              <a:gd name="connsiteY1056" fmla="*/ 2633758 h 8304597"/>
              <a:gd name="connsiteX1057" fmla="*/ 4172314 w 24377650"/>
              <a:gd name="connsiteY1057" fmla="*/ 2667615 h 8304597"/>
              <a:gd name="connsiteX1058" fmla="*/ 4324811 w 24377650"/>
              <a:gd name="connsiteY1058" fmla="*/ 2667615 h 8304597"/>
              <a:gd name="connsiteX1059" fmla="*/ 4286718 w 24377650"/>
              <a:gd name="connsiteY1059" fmla="*/ 2633758 h 8304597"/>
              <a:gd name="connsiteX1060" fmla="*/ 21398074 w 24377650"/>
              <a:gd name="connsiteY1060" fmla="*/ 2629093 h 8304597"/>
              <a:gd name="connsiteX1061" fmla="*/ 21285706 w 24377650"/>
              <a:gd name="connsiteY1061" fmla="*/ 2667615 h 8304597"/>
              <a:gd name="connsiteX1062" fmla="*/ 21398074 w 24377650"/>
              <a:gd name="connsiteY1062" fmla="*/ 2629093 h 8304597"/>
              <a:gd name="connsiteX1063" fmla="*/ 4249365 w 24377650"/>
              <a:gd name="connsiteY1063" fmla="*/ 2629093 h 8304597"/>
              <a:gd name="connsiteX1064" fmla="*/ 3981290 w 24377650"/>
              <a:gd name="connsiteY1064" fmla="*/ 2667615 h 8304597"/>
              <a:gd name="connsiteX1065" fmla="*/ 4133788 w 24377650"/>
              <a:gd name="connsiteY1065" fmla="*/ 2667615 h 8304597"/>
              <a:gd name="connsiteX1066" fmla="*/ 4249365 w 24377650"/>
              <a:gd name="connsiteY1066" fmla="*/ 2629093 h 8304597"/>
              <a:gd name="connsiteX1067" fmla="*/ 22999294 w 24377650"/>
              <a:gd name="connsiteY1067" fmla="*/ 2600202 h 8304597"/>
              <a:gd name="connsiteX1068" fmla="*/ 22961570 w 24377650"/>
              <a:gd name="connsiteY1068" fmla="*/ 2629093 h 8304597"/>
              <a:gd name="connsiteX1069" fmla="*/ 23037016 w 24377650"/>
              <a:gd name="connsiteY1069" fmla="*/ 2629093 h 8304597"/>
              <a:gd name="connsiteX1070" fmla="*/ 22999294 w 24377650"/>
              <a:gd name="connsiteY1070" fmla="*/ 2600202 h 8304597"/>
              <a:gd name="connsiteX1071" fmla="*/ 23380536 w 24377650"/>
              <a:gd name="connsiteY1071" fmla="*/ 2590572 h 8304597"/>
              <a:gd name="connsiteX1072" fmla="*/ 23457588 w 24377650"/>
              <a:gd name="connsiteY1072" fmla="*/ 2590572 h 8304597"/>
              <a:gd name="connsiteX1073" fmla="*/ 23388988 w 24377650"/>
              <a:gd name="connsiteY1073" fmla="*/ 2596591 h 8304597"/>
              <a:gd name="connsiteX1074" fmla="*/ 23382648 w 24377650"/>
              <a:gd name="connsiteY1074" fmla="*/ 2598385 h 8304597"/>
              <a:gd name="connsiteX1075" fmla="*/ 22990060 w 24377650"/>
              <a:gd name="connsiteY1075" fmla="*/ 2574349 h 8304597"/>
              <a:gd name="connsiteX1076" fmla="*/ 22980230 w 24377650"/>
              <a:gd name="connsiteY1076" fmla="*/ 2576728 h 8304597"/>
              <a:gd name="connsiteX1077" fmla="*/ 22972490 w 24377650"/>
              <a:gd name="connsiteY1077" fmla="*/ 2578602 h 8304597"/>
              <a:gd name="connsiteX1078" fmla="*/ 22966828 w 24377650"/>
              <a:gd name="connsiteY1078" fmla="*/ 2579973 h 8304597"/>
              <a:gd name="connsiteX1079" fmla="*/ 22923044 w 24377650"/>
              <a:gd name="connsiteY1079" fmla="*/ 2590572 h 8304597"/>
              <a:gd name="connsiteX1080" fmla="*/ 22944490 w 24377650"/>
              <a:gd name="connsiteY1080" fmla="*/ 2585380 h 8304597"/>
              <a:gd name="connsiteX1081" fmla="*/ 22972490 w 24377650"/>
              <a:gd name="connsiteY1081" fmla="*/ 2578602 h 8304597"/>
              <a:gd name="connsiteX1082" fmla="*/ 22987380 w 24377650"/>
              <a:gd name="connsiteY1082" fmla="*/ 2574998 h 8304597"/>
              <a:gd name="connsiteX1083" fmla="*/ 22990060 w 24377650"/>
              <a:gd name="connsiteY1083" fmla="*/ 2574349 h 8304597"/>
              <a:gd name="connsiteX1084" fmla="*/ 22465554 w 24377650"/>
              <a:gd name="connsiteY1084" fmla="*/ 2553655 h 8304597"/>
              <a:gd name="connsiteX1085" fmla="*/ 22468260 w 24377650"/>
              <a:gd name="connsiteY1085" fmla="*/ 2556897 h 8304597"/>
              <a:gd name="connsiteX1086" fmla="*/ 22465554 w 24377650"/>
              <a:gd name="connsiteY1086" fmla="*/ 2558219 h 8304597"/>
              <a:gd name="connsiteX1087" fmla="*/ 22160558 w 24377650"/>
              <a:gd name="connsiteY1087" fmla="*/ 2553655 h 8304597"/>
              <a:gd name="connsiteX1088" fmla="*/ 22123638 w 24377650"/>
              <a:gd name="connsiteY1088" fmla="*/ 2590572 h 8304597"/>
              <a:gd name="connsiteX1089" fmla="*/ 22123638 w 24377650"/>
              <a:gd name="connsiteY1089" fmla="*/ 2629093 h 8304597"/>
              <a:gd name="connsiteX1090" fmla="*/ 22160558 w 24377650"/>
              <a:gd name="connsiteY1090" fmla="*/ 2553655 h 8304597"/>
              <a:gd name="connsiteX1091" fmla="*/ 1956891 w 24377650"/>
              <a:gd name="connsiteY1091" fmla="*/ 2505503 h 8304597"/>
              <a:gd name="connsiteX1092" fmla="*/ 1884855 w 24377650"/>
              <a:gd name="connsiteY1092" fmla="*/ 2553655 h 8304597"/>
              <a:gd name="connsiteX1093" fmla="*/ 2037353 w 24377650"/>
              <a:gd name="connsiteY1093" fmla="*/ 2553655 h 8304597"/>
              <a:gd name="connsiteX1094" fmla="*/ 2114404 w 24377650"/>
              <a:gd name="connsiteY1094" fmla="*/ 2515134 h 8304597"/>
              <a:gd name="connsiteX1095" fmla="*/ 1956891 w 24377650"/>
              <a:gd name="connsiteY1095" fmla="*/ 2505503 h 8304597"/>
              <a:gd name="connsiteX1096" fmla="*/ 23107446 w 24377650"/>
              <a:gd name="connsiteY1096" fmla="*/ 2466380 h 8304597"/>
              <a:gd name="connsiteX1097" fmla="*/ 23152594 w 24377650"/>
              <a:gd name="connsiteY1097" fmla="*/ 2476612 h 8304597"/>
              <a:gd name="connsiteX1098" fmla="*/ 23114068 w 24377650"/>
              <a:gd name="connsiteY1098" fmla="*/ 2476612 h 8304597"/>
              <a:gd name="connsiteX1099" fmla="*/ 23228040 w 24377650"/>
              <a:gd name="connsiteY1099" fmla="*/ 2515134 h 8304597"/>
              <a:gd name="connsiteX1100" fmla="*/ 23075542 w 24377650"/>
              <a:gd name="connsiteY1100" fmla="*/ 2590572 h 8304597"/>
              <a:gd name="connsiteX1101" fmla="*/ 23075542 w 24377650"/>
              <a:gd name="connsiteY1101" fmla="*/ 2515134 h 8304597"/>
              <a:gd name="connsiteX1102" fmla="*/ 23037016 w 24377650"/>
              <a:gd name="connsiteY1102" fmla="*/ 2515134 h 8304597"/>
              <a:gd name="connsiteX1103" fmla="*/ 23107446 w 24377650"/>
              <a:gd name="connsiteY1103" fmla="*/ 2466380 h 8304597"/>
              <a:gd name="connsiteX1104" fmla="*/ 2037353 w 24377650"/>
              <a:gd name="connsiteY1104" fmla="*/ 2438091 h 8304597"/>
              <a:gd name="connsiteX1105" fmla="*/ 1961907 w 24377650"/>
              <a:gd name="connsiteY1105" fmla="*/ 2476612 h 8304597"/>
              <a:gd name="connsiteX1106" fmla="*/ 1847935 w 24377650"/>
              <a:gd name="connsiteY1106" fmla="*/ 2476612 h 8304597"/>
              <a:gd name="connsiteX1107" fmla="*/ 1961907 w 24377650"/>
              <a:gd name="connsiteY1107" fmla="*/ 2476612 h 8304597"/>
              <a:gd name="connsiteX1108" fmla="*/ 2037353 w 24377650"/>
              <a:gd name="connsiteY1108" fmla="*/ 2438091 h 8304597"/>
              <a:gd name="connsiteX1109" fmla="*/ 1720144 w 24377650"/>
              <a:gd name="connsiteY1109" fmla="*/ 2346401 h 8304597"/>
              <a:gd name="connsiteX1110" fmla="*/ 1542941 w 24377650"/>
              <a:gd name="connsiteY1110" fmla="*/ 2362653 h 8304597"/>
              <a:gd name="connsiteX1111" fmla="*/ 1732358 w 24377650"/>
              <a:gd name="connsiteY1111" fmla="*/ 2399569 h 8304597"/>
              <a:gd name="connsiteX1112" fmla="*/ 1772489 w 24377650"/>
              <a:gd name="connsiteY1112" fmla="*/ 2362653 h 8304597"/>
              <a:gd name="connsiteX1113" fmla="*/ 1720144 w 24377650"/>
              <a:gd name="connsiteY1113" fmla="*/ 2346401 h 8304597"/>
              <a:gd name="connsiteX1114" fmla="*/ 2342347 w 24377650"/>
              <a:gd name="connsiteY1114" fmla="*/ 2324131 h 8304597"/>
              <a:gd name="connsiteX1115" fmla="*/ 2305426 w 24377650"/>
              <a:gd name="connsiteY1115" fmla="*/ 2399569 h 8304597"/>
              <a:gd name="connsiteX1116" fmla="*/ 2229981 w 24377650"/>
              <a:gd name="connsiteY1116" fmla="*/ 2399569 h 8304597"/>
              <a:gd name="connsiteX1117" fmla="*/ 2305426 w 24377650"/>
              <a:gd name="connsiteY1117" fmla="*/ 2362653 h 8304597"/>
              <a:gd name="connsiteX1118" fmla="*/ 2342347 w 24377650"/>
              <a:gd name="connsiteY1118" fmla="*/ 2324131 h 8304597"/>
              <a:gd name="connsiteX1119" fmla="*/ 2152929 w 24377650"/>
              <a:gd name="connsiteY1119" fmla="*/ 2324131 h 8304597"/>
              <a:gd name="connsiteX1120" fmla="*/ 2152929 w 24377650"/>
              <a:gd name="connsiteY1120" fmla="*/ 2362653 h 8304597"/>
              <a:gd name="connsiteX1121" fmla="*/ 2114404 w 24377650"/>
              <a:gd name="connsiteY1121" fmla="*/ 2362653 h 8304597"/>
              <a:gd name="connsiteX1122" fmla="*/ 2152929 w 24377650"/>
              <a:gd name="connsiteY1122" fmla="*/ 2324131 h 8304597"/>
              <a:gd name="connsiteX1123" fmla="*/ 21484756 w 24377650"/>
              <a:gd name="connsiteY1123" fmla="*/ 2307880 h 8304597"/>
              <a:gd name="connsiteX1124" fmla="*/ 21475124 w 24377650"/>
              <a:gd name="connsiteY1124" fmla="*/ 2324131 h 8304597"/>
              <a:gd name="connsiteX1125" fmla="*/ 21405372 w 24377650"/>
              <a:gd name="connsiteY1125" fmla="*/ 2324131 h 8304597"/>
              <a:gd name="connsiteX1126" fmla="*/ 21398074 w 24377650"/>
              <a:gd name="connsiteY1126" fmla="*/ 2324131 h 8304597"/>
              <a:gd name="connsiteX1127" fmla="*/ 21484756 w 24377650"/>
              <a:gd name="connsiteY1127" fmla="*/ 2307880 h 8304597"/>
              <a:gd name="connsiteX1128" fmla="*/ 21688832 w 24377650"/>
              <a:gd name="connsiteY1128" fmla="*/ 2282416 h 8304597"/>
              <a:gd name="connsiteX1129" fmla="*/ 21741594 w 24377650"/>
              <a:gd name="connsiteY1129" fmla="*/ 2285609 h 8304597"/>
              <a:gd name="connsiteX1130" fmla="*/ 21742676 w 24377650"/>
              <a:gd name="connsiteY1130" fmla="*/ 2300513 h 8304597"/>
              <a:gd name="connsiteX1131" fmla="*/ 21741594 w 24377650"/>
              <a:gd name="connsiteY1131" fmla="*/ 2300256 h 8304597"/>
              <a:gd name="connsiteX1132" fmla="*/ 21932616 w 24377650"/>
              <a:gd name="connsiteY1132" fmla="*/ 2248693 h 8304597"/>
              <a:gd name="connsiteX1133" fmla="*/ 22008062 w 24377650"/>
              <a:gd name="connsiteY1133" fmla="*/ 2285609 h 8304597"/>
              <a:gd name="connsiteX1134" fmla="*/ 22008062 w 24377650"/>
              <a:gd name="connsiteY1134" fmla="*/ 2248693 h 8304597"/>
              <a:gd name="connsiteX1135" fmla="*/ 21932616 w 24377650"/>
              <a:gd name="connsiteY1135" fmla="*/ 2248693 h 8304597"/>
              <a:gd name="connsiteX1136" fmla="*/ 21589096 w 24377650"/>
              <a:gd name="connsiteY1136" fmla="*/ 2248693 h 8304597"/>
              <a:gd name="connsiteX1137" fmla="*/ 21688832 w 24377650"/>
              <a:gd name="connsiteY1137" fmla="*/ 2282416 h 8304597"/>
              <a:gd name="connsiteX1138" fmla="*/ 21665346 w 24377650"/>
              <a:gd name="connsiteY1138" fmla="*/ 2280995 h 8304597"/>
              <a:gd name="connsiteX1139" fmla="*/ 21589096 w 24377650"/>
              <a:gd name="connsiteY1139" fmla="*/ 2248693 h 8304597"/>
              <a:gd name="connsiteX1140" fmla="*/ 1579861 w 24377650"/>
              <a:gd name="connsiteY1140" fmla="*/ 2248693 h 8304597"/>
              <a:gd name="connsiteX1141" fmla="*/ 1619992 w 24377650"/>
              <a:gd name="connsiteY1141" fmla="*/ 2324131 h 8304597"/>
              <a:gd name="connsiteX1142" fmla="*/ 1732358 w 24377650"/>
              <a:gd name="connsiteY1142" fmla="*/ 2324131 h 8304597"/>
              <a:gd name="connsiteX1143" fmla="*/ 1772489 w 24377650"/>
              <a:gd name="connsiteY1143" fmla="*/ 2285609 h 8304597"/>
              <a:gd name="connsiteX1144" fmla="*/ 1961907 w 24377650"/>
              <a:gd name="connsiteY1144" fmla="*/ 2324131 h 8304597"/>
              <a:gd name="connsiteX1145" fmla="*/ 1884855 w 24377650"/>
              <a:gd name="connsiteY1145" fmla="*/ 2324131 h 8304597"/>
              <a:gd name="connsiteX1146" fmla="*/ 2077483 w 24377650"/>
              <a:gd name="connsiteY1146" fmla="*/ 2324131 h 8304597"/>
              <a:gd name="connsiteX1147" fmla="*/ 2000433 w 24377650"/>
              <a:gd name="connsiteY1147" fmla="*/ 2362653 h 8304597"/>
              <a:gd name="connsiteX1148" fmla="*/ 2114404 w 24377650"/>
              <a:gd name="connsiteY1148" fmla="*/ 2399569 h 8304597"/>
              <a:gd name="connsiteX1149" fmla="*/ 2152929 w 24377650"/>
              <a:gd name="connsiteY1149" fmla="*/ 2362653 h 8304597"/>
              <a:gd name="connsiteX1150" fmla="*/ 2189850 w 24377650"/>
              <a:gd name="connsiteY1150" fmla="*/ 2438091 h 8304597"/>
              <a:gd name="connsiteX1151" fmla="*/ 2114404 w 24377650"/>
              <a:gd name="connsiteY1151" fmla="*/ 2438091 h 8304597"/>
              <a:gd name="connsiteX1152" fmla="*/ 2077483 w 24377650"/>
              <a:gd name="connsiteY1152" fmla="*/ 2476612 h 8304597"/>
              <a:gd name="connsiteX1153" fmla="*/ 2189850 w 24377650"/>
              <a:gd name="connsiteY1153" fmla="*/ 2515134 h 8304597"/>
              <a:gd name="connsiteX1154" fmla="*/ 2189850 w 24377650"/>
              <a:gd name="connsiteY1154" fmla="*/ 2590572 h 8304597"/>
              <a:gd name="connsiteX1155" fmla="*/ 2266901 w 24377650"/>
              <a:gd name="connsiteY1155" fmla="*/ 2590572 h 8304597"/>
              <a:gd name="connsiteX1156" fmla="*/ 2382478 w 24377650"/>
              <a:gd name="connsiteY1156" fmla="*/ 2553655 h 8304597"/>
              <a:gd name="connsiteX1157" fmla="*/ 2534975 w 24377650"/>
              <a:gd name="connsiteY1157" fmla="*/ 2590572 h 8304597"/>
              <a:gd name="connsiteX1158" fmla="*/ 2494844 w 24377650"/>
              <a:gd name="connsiteY1158" fmla="*/ 2553655 h 8304597"/>
              <a:gd name="connsiteX1159" fmla="*/ 2571895 w 24377650"/>
              <a:gd name="connsiteY1159" fmla="*/ 2629093 h 8304597"/>
              <a:gd name="connsiteX1160" fmla="*/ 2419399 w 24377650"/>
              <a:gd name="connsiteY1160" fmla="*/ 2629093 h 8304597"/>
              <a:gd name="connsiteX1161" fmla="*/ 2457924 w 24377650"/>
              <a:gd name="connsiteY1161" fmla="*/ 2667615 h 8304597"/>
              <a:gd name="connsiteX1162" fmla="*/ 2382478 w 24377650"/>
              <a:gd name="connsiteY1162" fmla="*/ 2706136 h 8304597"/>
              <a:gd name="connsiteX1163" fmla="*/ 2419399 w 24377650"/>
              <a:gd name="connsiteY1163" fmla="*/ 2667615 h 8304597"/>
              <a:gd name="connsiteX1164" fmla="*/ 2305426 w 24377650"/>
              <a:gd name="connsiteY1164" fmla="*/ 2706136 h 8304597"/>
              <a:gd name="connsiteX1165" fmla="*/ 2266901 w 24377650"/>
              <a:gd name="connsiteY1165" fmla="*/ 2667615 h 8304597"/>
              <a:gd name="connsiteX1166" fmla="*/ 2077483 w 24377650"/>
              <a:gd name="connsiteY1166" fmla="*/ 2667615 h 8304597"/>
              <a:gd name="connsiteX1167" fmla="*/ 1695438 w 24377650"/>
              <a:gd name="connsiteY1167" fmla="*/ 2706136 h 8304597"/>
              <a:gd name="connsiteX1168" fmla="*/ 1314997 w 24377650"/>
              <a:gd name="connsiteY1168" fmla="*/ 2667615 h 8304597"/>
              <a:gd name="connsiteX1169" fmla="*/ 1320766 w 24377650"/>
              <a:gd name="connsiteY1169" fmla="*/ 2689885 h 8304597"/>
              <a:gd name="connsiteX1170" fmla="*/ 1322091 w 24377650"/>
              <a:gd name="connsiteY1170" fmla="*/ 2691079 h 8304597"/>
              <a:gd name="connsiteX1171" fmla="*/ 1318534 w 24377650"/>
              <a:gd name="connsiteY1171" fmla="*/ 2689283 h 8304597"/>
              <a:gd name="connsiteX1172" fmla="*/ 1237947 w 24377650"/>
              <a:gd name="connsiteY1172" fmla="*/ 2667615 h 8304597"/>
              <a:gd name="connsiteX1173" fmla="*/ 1427364 w 24377650"/>
              <a:gd name="connsiteY1173" fmla="*/ 2629093 h 8304597"/>
              <a:gd name="connsiteX1174" fmla="*/ 1467495 w 24377650"/>
              <a:gd name="connsiteY1174" fmla="*/ 2667615 h 8304597"/>
              <a:gd name="connsiteX1175" fmla="*/ 1809410 w 24377650"/>
              <a:gd name="connsiteY1175" fmla="*/ 2590572 h 8304597"/>
              <a:gd name="connsiteX1176" fmla="*/ 1542941 w 24377650"/>
              <a:gd name="connsiteY1176" fmla="*/ 2590572 h 8304597"/>
              <a:gd name="connsiteX1177" fmla="*/ 1732358 w 24377650"/>
              <a:gd name="connsiteY1177" fmla="*/ 2553655 h 8304597"/>
              <a:gd name="connsiteX1178" fmla="*/ 1656913 w 24377650"/>
              <a:gd name="connsiteY1178" fmla="*/ 2515134 h 8304597"/>
              <a:gd name="connsiteX1179" fmla="*/ 1542941 w 24377650"/>
              <a:gd name="connsiteY1179" fmla="*/ 2515134 h 8304597"/>
              <a:gd name="connsiteX1180" fmla="*/ 1619992 w 24377650"/>
              <a:gd name="connsiteY1180" fmla="*/ 2399569 h 8304597"/>
              <a:gd name="connsiteX1181" fmla="*/ 1579861 w 24377650"/>
              <a:gd name="connsiteY1181" fmla="*/ 2476612 h 8304597"/>
              <a:gd name="connsiteX1182" fmla="*/ 1542941 w 24377650"/>
              <a:gd name="connsiteY1182" fmla="*/ 2438091 h 8304597"/>
              <a:gd name="connsiteX1183" fmla="*/ 1427364 w 24377650"/>
              <a:gd name="connsiteY1183" fmla="*/ 2438091 h 8304597"/>
              <a:gd name="connsiteX1184" fmla="*/ 1390444 w 24377650"/>
              <a:gd name="connsiteY1184" fmla="*/ 2362653 h 8304597"/>
              <a:gd name="connsiteX1185" fmla="*/ 1504415 w 24377650"/>
              <a:gd name="connsiteY1185" fmla="*/ 2399569 h 8304597"/>
              <a:gd name="connsiteX1186" fmla="*/ 1504415 w 24377650"/>
              <a:gd name="connsiteY1186" fmla="*/ 2362653 h 8304597"/>
              <a:gd name="connsiteX1187" fmla="*/ 1427364 w 24377650"/>
              <a:gd name="connsiteY1187" fmla="*/ 2324131 h 8304597"/>
              <a:gd name="connsiteX1188" fmla="*/ 1542941 w 24377650"/>
              <a:gd name="connsiteY1188" fmla="*/ 2324131 h 8304597"/>
              <a:gd name="connsiteX1189" fmla="*/ 1504415 w 24377650"/>
              <a:gd name="connsiteY1189" fmla="*/ 2285609 h 8304597"/>
              <a:gd name="connsiteX1190" fmla="*/ 1579861 w 24377650"/>
              <a:gd name="connsiteY1190" fmla="*/ 2248693 h 8304597"/>
              <a:gd name="connsiteX1191" fmla="*/ 21398074 w 24377650"/>
              <a:gd name="connsiteY1191" fmla="*/ 2134734 h 8304597"/>
              <a:gd name="connsiteX1192" fmla="*/ 21322628 w 24377650"/>
              <a:gd name="connsiteY1192" fmla="*/ 2171650 h 8304597"/>
              <a:gd name="connsiteX1193" fmla="*/ 21475124 w 24377650"/>
              <a:gd name="connsiteY1193" fmla="*/ 2248693 h 8304597"/>
              <a:gd name="connsiteX1194" fmla="*/ 21398074 w 24377650"/>
              <a:gd name="connsiteY1194" fmla="*/ 2248693 h 8304597"/>
              <a:gd name="connsiteX1195" fmla="*/ 21398074 w 24377650"/>
              <a:gd name="connsiteY1195" fmla="*/ 2324131 h 8304597"/>
              <a:gd name="connsiteX1196" fmla="*/ 21361152 w 24377650"/>
              <a:gd name="connsiteY1196" fmla="*/ 2324131 h 8304597"/>
              <a:gd name="connsiteX1197" fmla="*/ 21285706 w 24377650"/>
              <a:gd name="connsiteY1197" fmla="*/ 2399569 h 8304597"/>
              <a:gd name="connsiteX1198" fmla="*/ 21361152 w 24377650"/>
              <a:gd name="connsiteY1198" fmla="*/ 2399569 h 8304597"/>
              <a:gd name="connsiteX1199" fmla="*/ 21322628 w 24377650"/>
              <a:gd name="connsiteY1199" fmla="*/ 2438091 h 8304597"/>
              <a:gd name="connsiteX1200" fmla="*/ 21398074 w 24377650"/>
              <a:gd name="connsiteY1200" fmla="*/ 2438091 h 8304597"/>
              <a:gd name="connsiteX1201" fmla="*/ 21436598 w 24377650"/>
              <a:gd name="connsiteY1201" fmla="*/ 2476612 h 8304597"/>
              <a:gd name="connsiteX1202" fmla="*/ 21361152 w 24377650"/>
              <a:gd name="connsiteY1202" fmla="*/ 2476612 h 8304597"/>
              <a:gd name="connsiteX1203" fmla="*/ 21245576 w 24377650"/>
              <a:gd name="connsiteY1203" fmla="*/ 2438091 h 8304597"/>
              <a:gd name="connsiteX1204" fmla="*/ 21285706 w 24377650"/>
              <a:gd name="connsiteY1204" fmla="*/ 2515134 h 8304597"/>
              <a:gd name="connsiteX1205" fmla="*/ 21436598 w 24377650"/>
              <a:gd name="connsiteY1205" fmla="*/ 2515134 h 8304597"/>
              <a:gd name="connsiteX1206" fmla="*/ 21436598 w 24377650"/>
              <a:gd name="connsiteY1206" fmla="*/ 2553655 h 8304597"/>
              <a:gd name="connsiteX1207" fmla="*/ 21689198 w 24377650"/>
              <a:gd name="connsiteY1207" fmla="*/ 2574421 h 8304597"/>
              <a:gd name="connsiteX1208" fmla="*/ 21793776 w 24377650"/>
              <a:gd name="connsiteY1208" fmla="*/ 2587469 h 8304597"/>
              <a:gd name="connsiteX1209" fmla="*/ 21780118 w 24377650"/>
              <a:gd name="connsiteY1209" fmla="*/ 2590572 h 8304597"/>
              <a:gd name="connsiteX1210" fmla="*/ 21818644 w 24377650"/>
              <a:gd name="connsiteY1210" fmla="*/ 2590572 h 8304597"/>
              <a:gd name="connsiteX1211" fmla="*/ 21793776 w 24377650"/>
              <a:gd name="connsiteY1211" fmla="*/ 2587469 h 8304597"/>
              <a:gd name="connsiteX1212" fmla="*/ 21808160 w 24377650"/>
              <a:gd name="connsiteY1212" fmla="*/ 2584202 h 8304597"/>
              <a:gd name="connsiteX1213" fmla="*/ 21855564 w 24377650"/>
              <a:gd name="connsiteY1213" fmla="*/ 2515134 h 8304597"/>
              <a:gd name="connsiteX1214" fmla="*/ 21780118 w 24377650"/>
              <a:gd name="connsiteY1214" fmla="*/ 2515134 h 8304597"/>
              <a:gd name="connsiteX1215" fmla="*/ 21550570 w 24377650"/>
              <a:gd name="connsiteY1215" fmla="*/ 2515134 h 8304597"/>
              <a:gd name="connsiteX1216" fmla="*/ 21780118 w 24377650"/>
              <a:gd name="connsiteY1216" fmla="*/ 2438091 h 8304597"/>
              <a:gd name="connsiteX1217" fmla="*/ 21818644 w 24377650"/>
              <a:gd name="connsiteY1217" fmla="*/ 2515134 h 8304597"/>
              <a:gd name="connsiteX1218" fmla="*/ 21971142 w 24377650"/>
              <a:gd name="connsiteY1218" fmla="*/ 2438091 h 8304597"/>
              <a:gd name="connsiteX1219" fmla="*/ 21855564 w 24377650"/>
              <a:gd name="connsiteY1219" fmla="*/ 2476612 h 8304597"/>
              <a:gd name="connsiteX1220" fmla="*/ 21894090 w 24377650"/>
              <a:gd name="connsiteY1220" fmla="*/ 2399569 h 8304597"/>
              <a:gd name="connsiteX1221" fmla="*/ 21589096 w 24377650"/>
              <a:gd name="connsiteY1221" fmla="*/ 2399569 h 8304597"/>
              <a:gd name="connsiteX1222" fmla="*/ 21818644 w 24377650"/>
              <a:gd name="connsiteY1222" fmla="*/ 2362653 h 8304597"/>
              <a:gd name="connsiteX1223" fmla="*/ 21743324 w 24377650"/>
              <a:gd name="connsiteY1223" fmla="*/ 2309460 h 8304597"/>
              <a:gd name="connsiteX1224" fmla="*/ 21742676 w 24377650"/>
              <a:gd name="connsiteY1224" fmla="*/ 2300513 h 8304597"/>
              <a:gd name="connsiteX1225" fmla="*/ 21814380 w 24377650"/>
              <a:gd name="connsiteY1225" fmla="*/ 2317535 h 8304597"/>
              <a:gd name="connsiteX1226" fmla="*/ 21894090 w 24377650"/>
              <a:gd name="connsiteY1226" fmla="*/ 2324131 h 8304597"/>
              <a:gd name="connsiteX1227" fmla="*/ 21855564 w 24377650"/>
              <a:gd name="connsiteY1227" fmla="*/ 2210172 h 8304597"/>
              <a:gd name="connsiteX1228" fmla="*/ 21818644 w 24377650"/>
              <a:gd name="connsiteY1228" fmla="*/ 2248693 h 8304597"/>
              <a:gd name="connsiteX1229" fmla="*/ 21550570 w 24377650"/>
              <a:gd name="connsiteY1229" fmla="*/ 2248693 h 8304597"/>
              <a:gd name="connsiteX1230" fmla="*/ 21560272 w 24377650"/>
              <a:gd name="connsiteY1230" fmla="*/ 2238992 h 8304597"/>
              <a:gd name="connsiteX1231" fmla="*/ 21565018 w 24377650"/>
              <a:gd name="connsiteY1231" fmla="*/ 2234248 h 8304597"/>
              <a:gd name="connsiteX1232" fmla="*/ 21566824 w 24377650"/>
              <a:gd name="connsiteY1232" fmla="*/ 2232442 h 8304597"/>
              <a:gd name="connsiteX1233" fmla="*/ 21560272 w 24377650"/>
              <a:gd name="connsiteY1233" fmla="*/ 2238992 h 8304597"/>
              <a:gd name="connsiteX1234" fmla="*/ 21555988 w 24377650"/>
              <a:gd name="connsiteY1234" fmla="*/ 2243276 h 8304597"/>
              <a:gd name="connsiteX1235" fmla="*/ 21550570 w 24377650"/>
              <a:gd name="connsiteY1235" fmla="*/ 2248693 h 8304597"/>
              <a:gd name="connsiteX1236" fmla="*/ 21489370 w 24377650"/>
              <a:gd name="connsiteY1236" fmla="*/ 2248693 h 8304597"/>
              <a:gd name="connsiteX1237" fmla="*/ 21475124 w 24377650"/>
              <a:gd name="connsiteY1237" fmla="*/ 2248693 h 8304597"/>
              <a:gd name="connsiteX1238" fmla="*/ 21627622 w 24377650"/>
              <a:gd name="connsiteY1238" fmla="*/ 2210172 h 8304597"/>
              <a:gd name="connsiteX1239" fmla="*/ 21513650 w 24377650"/>
              <a:gd name="connsiteY1239" fmla="*/ 2134734 h 8304597"/>
              <a:gd name="connsiteX1240" fmla="*/ 21398074 w 24377650"/>
              <a:gd name="connsiteY1240" fmla="*/ 2134734 h 8304597"/>
              <a:gd name="connsiteX1241" fmla="*/ 21703068 w 24377650"/>
              <a:gd name="connsiteY1241" fmla="*/ 2057691 h 8304597"/>
              <a:gd name="connsiteX1242" fmla="*/ 21550570 w 24377650"/>
              <a:gd name="connsiteY1242" fmla="*/ 2134734 h 8304597"/>
              <a:gd name="connsiteX1243" fmla="*/ 21855564 w 24377650"/>
              <a:gd name="connsiteY1243" fmla="*/ 2134734 h 8304597"/>
              <a:gd name="connsiteX1244" fmla="*/ 21666148 w 24377650"/>
              <a:gd name="connsiteY1244" fmla="*/ 2210172 h 8304597"/>
              <a:gd name="connsiteX1245" fmla="*/ 21932616 w 24377650"/>
              <a:gd name="connsiteY1245" fmla="*/ 2171650 h 8304597"/>
              <a:gd name="connsiteX1246" fmla="*/ 21894090 w 24377650"/>
              <a:gd name="connsiteY1246" fmla="*/ 2210172 h 8304597"/>
              <a:gd name="connsiteX1247" fmla="*/ 22008062 w 24377650"/>
              <a:gd name="connsiteY1247" fmla="*/ 2210172 h 8304597"/>
              <a:gd name="connsiteX1248" fmla="*/ 22046588 w 24377650"/>
              <a:gd name="connsiteY1248" fmla="*/ 2134734 h 8304597"/>
              <a:gd name="connsiteX1249" fmla="*/ 21855564 w 24377650"/>
              <a:gd name="connsiteY1249" fmla="*/ 2096212 h 8304597"/>
              <a:gd name="connsiteX1250" fmla="*/ 21932616 w 24377650"/>
              <a:gd name="connsiteY1250" fmla="*/ 2096212 h 8304597"/>
              <a:gd name="connsiteX1251" fmla="*/ 21891934 w 24377650"/>
              <a:gd name="connsiteY1251" fmla="*/ 2096212 h 8304597"/>
              <a:gd name="connsiteX1252" fmla="*/ 21855564 w 24377650"/>
              <a:gd name="connsiteY1252" fmla="*/ 2096212 h 8304597"/>
              <a:gd name="connsiteX1253" fmla="*/ 21837104 w 24377650"/>
              <a:gd name="connsiteY1253" fmla="*/ 2096212 h 8304597"/>
              <a:gd name="connsiteX1254" fmla="*/ 21741594 w 24377650"/>
              <a:gd name="connsiteY1254" fmla="*/ 2096212 h 8304597"/>
              <a:gd name="connsiteX1255" fmla="*/ 21703068 w 24377650"/>
              <a:gd name="connsiteY1255" fmla="*/ 2057691 h 8304597"/>
              <a:gd name="connsiteX1256" fmla="*/ 2114404 w 24377650"/>
              <a:gd name="connsiteY1256" fmla="*/ 1905210 h 8304597"/>
              <a:gd name="connsiteX1257" fmla="*/ 2037353 w 24377650"/>
              <a:gd name="connsiteY1257" fmla="*/ 1943731 h 8304597"/>
              <a:gd name="connsiteX1258" fmla="*/ 2000433 w 24377650"/>
              <a:gd name="connsiteY1258" fmla="*/ 1982253 h 8304597"/>
              <a:gd name="connsiteX1259" fmla="*/ 2077483 w 24377650"/>
              <a:gd name="connsiteY1259" fmla="*/ 1982253 h 8304597"/>
              <a:gd name="connsiteX1260" fmla="*/ 2114404 w 24377650"/>
              <a:gd name="connsiteY1260" fmla="*/ 1943731 h 8304597"/>
              <a:gd name="connsiteX1261" fmla="*/ 2114404 w 24377650"/>
              <a:gd name="connsiteY1261" fmla="*/ 1905210 h 8304597"/>
              <a:gd name="connsiteX1262" fmla="*/ 22199084 w 24377650"/>
              <a:gd name="connsiteY1262" fmla="*/ 1876319 h 8304597"/>
              <a:gd name="connsiteX1263" fmla="*/ 22160558 w 24377650"/>
              <a:gd name="connsiteY1263" fmla="*/ 1905210 h 8304597"/>
              <a:gd name="connsiteX1264" fmla="*/ 22237610 w 24377650"/>
              <a:gd name="connsiteY1264" fmla="*/ 1905210 h 8304597"/>
              <a:gd name="connsiteX1265" fmla="*/ 22199084 w 24377650"/>
              <a:gd name="connsiteY1265" fmla="*/ 1876319 h 8304597"/>
              <a:gd name="connsiteX1266" fmla="*/ 1732358 w 24377650"/>
              <a:gd name="connsiteY1266" fmla="*/ 1866688 h 8304597"/>
              <a:gd name="connsiteX1267" fmla="*/ 1656913 w 24377650"/>
              <a:gd name="connsiteY1267" fmla="*/ 1905210 h 8304597"/>
              <a:gd name="connsiteX1268" fmla="*/ 1656913 w 24377650"/>
              <a:gd name="connsiteY1268" fmla="*/ 1943731 h 8304597"/>
              <a:gd name="connsiteX1269" fmla="*/ 1772489 w 24377650"/>
              <a:gd name="connsiteY1269" fmla="*/ 1943731 h 8304597"/>
              <a:gd name="connsiteX1270" fmla="*/ 1961907 w 24377650"/>
              <a:gd name="connsiteY1270" fmla="*/ 1943731 h 8304597"/>
              <a:gd name="connsiteX1271" fmla="*/ 1884855 w 24377650"/>
              <a:gd name="connsiteY1271" fmla="*/ 1943731 h 8304597"/>
              <a:gd name="connsiteX1272" fmla="*/ 2000433 w 24377650"/>
              <a:gd name="connsiteY1272" fmla="*/ 1905210 h 8304597"/>
              <a:gd name="connsiteX1273" fmla="*/ 1884855 w 24377650"/>
              <a:gd name="connsiteY1273" fmla="*/ 1905210 h 8304597"/>
              <a:gd name="connsiteX1274" fmla="*/ 1884855 w 24377650"/>
              <a:gd name="connsiteY1274" fmla="*/ 1866688 h 8304597"/>
              <a:gd name="connsiteX1275" fmla="*/ 1847935 w 24377650"/>
              <a:gd name="connsiteY1275" fmla="*/ 1866688 h 8304597"/>
              <a:gd name="connsiteX1276" fmla="*/ 1809410 w 24377650"/>
              <a:gd name="connsiteY1276" fmla="*/ 1905210 h 8304597"/>
              <a:gd name="connsiteX1277" fmla="*/ 1732358 w 24377650"/>
              <a:gd name="connsiteY1277" fmla="*/ 1866688 h 8304597"/>
              <a:gd name="connsiteX1278" fmla="*/ 1579861 w 24377650"/>
              <a:gd name="connsiteY1278" fmla="*/ 1866688 h 8304597"/>
              <a:gd name="connsiteX1279" fmla="*/ 1467495 w 24377650"/>
              <a:gd name="connsiteY1279" fmla="*/ 1943731 h 8304597"/>
              <a:gd name="connsiteX1280" fmla="*/ 1579861 w 24377650"/>
              <a:gd name="connsiteY1280" fmla="*/ 1943731 h 8304597"/>
              <a:gd name="connsiteX1281" fmla="*/ 1579861 w 24377650"/>
              <a:gd name="connsiteY1281" fmla="*/ 1866688 h 8304597"/>
              <a:gd name="connsiteX1282" fmla="*/ 22366030 w 24377650"/>
              <a:gd name="connsiteY1282" fmla="*/ 1839001 h 8304597"/>
              <a:gd name="connsiteX1283" fmla="*/ 22313056 w 24377650"/>
              <a:gd name="connsiteY1283" fmla="*/ 1866688 h 8304597"/>
              <a:gd name="connsiteX1284" fmla="*/ 22351582 w 24377650"/>
              <a:gd name="connsiteY1284" fmla="*/ 1905210 h 8304597"/>
              <a:gd name="connsiteX1285" fmla="*/ 22390108 w 24377650"/>
              <a:gd name="connsiteY1285" fmla="*/ 1866688 h 8304597"/>
              <a:gd name="connsiteX1286" fmla="*/ 22366030 w 24377650"/>
              <a:gd name="connsiteY1286" fmla="*/ 1839001 h 8304597"/>
              <a:gd name="connsiteX1287" fmla="*/ 1162501 w 24377650"/>
              <a:gd name="connsiteY1287" fmla="*/ 1829772 h 8304597"/>
              <a:gd name="connsiteX1288" fmla="*/ 1085449 w 24377650"/>
              <a:gd name="connsiteY1288" fmla="*/ 1866688 h 8304597"/>
              <a:gd name="connsiteX1289" fmla="*/ 1046923 w 24377650"/>
              <a:gd name="connsiteY1289" fmla="*/ 1866688 h 8304597"/>
              <a:gd name="connsiteX1290" fmla="*/ 1122370 w 24377650"/>
              <a:gd name="connsiteY1290" fmla="*/ 1866688 h 8304597"/>
              <a:gd name="connsiteX1291" fmla="*/ 1162501 w 24377650"/>
              <a:gd name="connsiteY1291" fmla="*/ 1829772 h 8304597"/>
              <a:gd name="connsiteX1292" fmla="*/ 2896780 w 24377650"/>
              <a:gd name="connsiteY1292" fmla="*/ 1774071 h 8304597"/>
              <a:gd name="connsiteX1293" fmla="*/ 2762918 w 24377650"/>
              <a:gd name="connsiteY1293" fmla="*/ 1789645 h 8304597"/>
              <a:gd name="connsiteX1294" fmla="*/ 2724392 w 24377650"/>
              <a:gd name="connsiteY1294" fmla="*/ 1866688 h 8304597"/>
              <a:gd name="connsiteX1295" fmla="*/ 2915416 w 24377650"/>
              <a:gd name="connsiteY1295" fmla="*/ 1789645 h 8304597"/>
              <a:gd name="connsiteX1296" fmla="*/ 2896780 w 24377650"/>
              <a:gd name="connsiteY1296" fmla="*/ 1774071 h 8304597"/>
              <a:gd name="connsiteX1297" fmla="*/ 21780118 w 24377650"/>
              <a:gd name="connsiteY1297" fmla="*/ 1752728 h 8304597"/>
              <a:gd name="connsiteX1298" fmla="*/ 21855564 w 24377650"/>
              <a:gd name="connsiteY1298" fmla="*/ 1789645 h 8304597"/>
              <a:gd name="connsiteX1299" fmla="*/ 21780118 w 24377650"/>
              <a:gd name="connsiteY1299" fmla="*/ 1752728 h 8304597"/>
              <a:gd name="connsiteX1300" fmla="*/ 2990861 w 24377650"/>
              <a:gd name="connsiteY1300" fmla="*/ 1752728 h 8304597"/>
              <a:gd name="connsiteX1301" fmla="*/ 3067913 w 24377650"/>
              <a:gd name="connsiteY1301" fmla="*/ 1789645 h 8304597"/>
              <a:gd name="connsiteX1302" fmla="*/ 2990861 w 24377650"/>
              <a:gd name="connsiteY1302" fmla="*/ 1752728 h 8304597"/>
              <a:gd name="connsiteX1303" fmla="*/ 19808766 w 24377650"/>
              <a:gd name="connsiteY1303" fmla="*/ 1498075 h 8304597"/>
              <a:gd name="connsiteX1304" fmla="*/ 19720604 w 24377650"/>
              <a:gd name="connsiteY1304" fmla="*/ 1524809 h 8304597"/>
              <a:gd name="connsiteX1305" fmla="*/ 19720604 w 24377650"/>
              <a:gd name="connsiteY1305" fmla="*/ 1561726 h 8304597"/>
              <a:gd name="connsiteX1306" fmla="*/ 19828280 w 24377650"/>
              <a:gd name="connsiteY1306" fmla="*/ 1594228 h 8304597"/>
              <a:gd name="connsiteX1307" fmla="*/ 19853680 w 24377650"/>
              <a:gd name="connsiteY1307" fmla="*/ 1597639 h 8304597"/>
              <a:gd name="connsiteX1308" fmla="*/ 19836180 w 24377650"/>
              <a:gd name="connsiteY1308" fmla="*/ 1600247 h 8304597"/>
              <a:gd name="connsiteX1309" fmla="*/ 19873102 w 24377650"/>
              <a:gd name="connsiteY1309" fmla="*/ 1600247 h 8304597"/>
              <a:gd name="connsiteX1310" fmla="*/ 19853680 w 24377650"/>
              <a:gd name="connsiteY1310" fmla="*/ 1597639 h 8304597"/>
              <a:gd name="connsiteX1311" fmla="*/ 19868486 w 24377650"/>
              <a:gd name="connsiteY1311" fmla="*/ 1595432 h 8304597"/>
              <a:gd name="connsiteX1312" fmla="*/ 19873102 w 24377650"/>
              <a:gd name="connsiteY1312" fmla="*/ 1561726 h 8304597"/>
              <a:gd name="connsiteX1313" fmla="*/ 19808766 w 24377650"/>
              <a:gd name="connsiteY1313" fmla="*/ 1498075 h 8304597"/>
              <a:gd name="connsiteX1314" fmla="*/ 21703068 w 24377650"/>
              <a:gd name="connsiteY1314" fmla="*/ 1447767 h 8304597"/>
              <a:gd name="connsiteX1315" fmla="*/ 21780118 w 24377650"/>
              <a:gd name="connsiteY1315" fmla="*/ 1486288 h 8304597"/>
              <a:gd name="connsiteX1316" fmla="*/ 21787092 w 24377650"/>
              <a:gd name="connsiteY1316" fmla="*/ 1485687 h 8304597"/>
              <a:gd name="connsiteX1317" fmla="*/ 21816878 w 24377650"/>
              <a:gd name="connsiteY1317" fmla="*/ 1483177 h 8304597"/>
              <a:gd name="connsiteX1318" fmla="*/ 21818644 w 24377650"/>
              <a:gd name="connsiteY1318" fmla="*/ 1486288 h 8304597"/>
              <a:gd name="connsiteX1319" fmla="*/ 21818644 w 24377650"/>
              <a:gd name="connsiteY1319" fmla="*/ 1483028 h 8304597"/>
              <a:gd name="connsiteX1320" fmla="*/ 21837104 w 24377650"/>
              <a:gd name="connsiteY1320" fmla="*/ 1481473 h 8304597"/>
              <a:gd name="connsiteX1321" fmla="*/ 21894090 w 24377650"/>
              <a:gd name="connsiteY1321" fmla="*/ 1447767 h 8304597"/>
              <a:gd name="connsiteX1322" fmla="*/ 21818644 w 24377650"/>
              <a:gd name="connsiteY1322" fmla="*/ 1447767 h 8304597"/>
              <a:gd name="connsiteX1323" fmla="*/ 21818644 w 24377650"/>
              <a:gd name="connsiteY1323" fmla="*/ 1464018 h 8304597"/>
              <a:gd name="connsiteX1324" fmla="*/ 21818644 w 24377650"/>
              <a:gd name="connsiteY1324" fmla="*/ 1483028 h 8304597"/>
              <a:gd name="connsiteX1325" fmla="*/ 21816878 w 24377650"/>
              <a:gd name="connsiteY1325" fmla="*/ 1483177 h 8304597"/>
              <a:gd name="connsiteX1326" fmla="*/ 21806002 w 24377650"/>
              <a:gd name="connsiteY1326" fmla="*/ 1464018 h 8304597"/>
              <a:gd name="connsiteX1327" fmla="*/ 21703068 w 24377650"/>
              <a:gd name="connsiteY1327" fmla="*/ 1447767 h 8304597"/>
              <a:gd name="connsiteX1328" fmla="*/ 21491378 w 24377650"/>
              <a:gd name="connsiteY1328" fmla="*/ 1393671 h 8304597"/>
              <a:gd name="connsiteX1329" fmla="*/ 21475124 w 24377650"/>
              <a:gd name="connsiteY1329" fmla="*/ 1409245 h 8304597"/>
              <a:gd name="connsiteX1330" fmla="*/ 21491378 w 24377650"/>
              <a:gd name="connsiteY1330" fmla="*/ 1393671 h 8304597"/>
              <a:gd name="connsiteX1331" fmla="*/ 21703068 w 24377650"/>
              <a:gd name="connsiteY1331" fmla="*/ 1372328 h 8304597"/>
              <a:gd name="connsiteX1332" fmla="*/ 21714720 w 24377650"/>
              <a:gd name="connsiteY1332" fmla="*/ 1383201 h 8304597"/>
              <a:gd name="connsiteX1333" fmla="*/ 21707884 w 24377650"/>
              <a:gd name="connsiteY1333" fmla="*/ 1390787 h 8304597"/>
              <a:gd name="connsiteX1334" fmla="*/ 21703068 w 24377650"/>
              <a:gd name="connsiteY1334" fmla="*/ 1409245 h 8304597"/>
              <a:gd name="connsiteX1335" fmla="*/ 21780118 w 24377650"/>
              <a:gd name="connsiteY1335" fmla="*/ 1409245 h 8304597"/>
              <a:gd name="connsiteX1336" fmla="*/ 21725942 w 24377650"/>
              <a:gd name="connsiteY1336" fmla="*/ 1393671 h 8304597"/>
              <a:gd name="connsiteX1337" fmla="*/ 21714720 w 24377650"/>
              <a:gd name="connsiteY1337" fmla="*/ 1383201 h 8304597"/>
              <a:gd name="connsiteX1338" fmla="*/ 21719322 w 24377650"/>
              <a:gd name="connsiteY1338" fmla="*/ 1378097 h 8304597"/>
              <a:gd name="connsiteX1339" fmla="*/ 21741594 w 24377650"/>
              <a:gd name="connsiteY1339" fmla="*/ 1372328 h 8304597"/>
              <a:gd name="connsiteX1340" fmla="*/ 19608238 w 24377650"/>
              <a:gd name="connsiteY1340" fmla="*/ 1372328 h 8304597"/>
              <a:gd name="connsiteX1341" fmla="*/ 19618170 w 24377650"/>
              <a:gd name="connsiteY1341" fmla="*/ 1393671 h 8304597"/>
              <a:gd name="connsiteX1342" fmla="*/ 19611948 w 24377650"/>
              <a:gd name="connsiteY1342" fmla="*/ 1399795 h 8304597"/>
              <a:gd name="connsiteX1343" fmla="*/ 19609972 w 24377650"/>
              <a:gd name="connsiteY1343" fmla="*/ 1400226 h 8304597"/>
              <a:gd name="connsiteX1344" fmla="*/ 19609612 w 24377650"/>
              <a:gd name="connsiteY1344" fmla="*/ 1402092 h 8304597"/>
              <a:gd name="connsiteX1345" fmla="*/ 19607034 w 24377650"/>
              <a:gd name="connsiteY1345" fmla="*/ 1404631 h 8304597"/>
              <a:gd name="connsiteX1346" fmla="*/ 19608238 w 24377650"/>
              <a:gd name="connsiteY1346" fmla="*/ 1409245 h 8304597"/>
              <a:gd name="connsiteX1347" fmla="*/ 19609612 w 24377650"/>
              <a:gd name="connsiteY1347" fmla="*/ 1402092 h 8304597"/>
              <a:gd name="connsiteX1348" fmla="*/ 19611948 w 24377650"/>
              <a:gd name="connsiteY1348" fmla="*/ 1399795 h 8304597"/>
              <a:gd name="connsiteX1349" fmla="*/ 19615186 w 24377650"/>
              <a:gd name="connsiteY1349" fmla="*/ 1399088 h 8304597"/>
              <a:gd name="connsiteX1350" fmla="*/ 19720604 w 24377650"/>
              <a:gd name="connsiteY1350" fmla="*/ 1409245 h 8304597"/>
              <a:gd name="connsiteX1351" fmla="*/ 19608238 w 24377650"/>
              <a:gd name="connsiteY1351" fmla="*/ 1372328 h 8304597"/>
              <a:gd name="connsiteX1352" fmla="*/ 21841870 w 24377650"/>
              <a:gd name="connsiteY1352" fmla="*/ 1323575 h 8304597"/>
              <a:gd name="connsiteX1353" fmla="*/ 21818644 w 24377650"/>
              <a:gd name="connsiteY1353" fmla="*/ 1333808 h 8304597"/>
              <a:gd name="connsiteX1354" fmla="*/ 21932616 w 24377650"/>
              <a:gd name="connsiteY1354" fmla="*/ 1372328 h 8304597"/>
              <a:gd name="connsiteX1355" fmla="*/ 21841870 w 24377650"/>
              <a:gd name="connsiteY1355" fmla="*/ 1323575 h 8304597"/>
              <a:gd name="connsiteX1356" fmla="*/ 21550570 w 24377650"/>
              <a:gd name="connsiteY1356" fmla="*/ 1256764 h 8304597"/>
              <a:gd name="connsiteX1357" fmla="*/ 21590074 w 24377650"/>
              <a:gd name="connsiteY1357" fmla="*/ 1257366 h 8304597"/>
              <a:gd name="connsiteX1358" fmla="*/ 21603366 w 24377650"/>
              <a:gd name="connsiteY1358" fmla="*/ 1258569 h 8304597"/>
              <a:gd name="connsiteX1359" fmla="*/ 21554724 w 24377650"/>
              <a:gd name="connsiteY1359" fmla="*/ 1259967 h 8304597"/>
              <a:gd name="connsiteX1360" fmla="*/ 19831966 w 24377650"/>
              <a:gd name="connsiteY1360" fmla="*/ 1189753 h 8304597"/>
              <a:gd name="connsiteX1361" fmla="*/ 19760734 w 24377650"/>
              <a:gd name="connsiteY1361" fmla="*/ 1219848 h 8304597"/>
              <a:gd name="connsiteX1362" fmla="*/ 19873102 w 24377650"/>
              <a:gd name="connsiteY1362" fmla="*/ 1219848 h 8304597"/>
              <a:gd name="connsiteX1363" fmla="*/ 19831966 w 24377650"/>
              <a:gd name="connsiteY1363" fmla="*/ 1189753 h 8304597"/>
              <a:gd name="connsiteX1364" fmla="*/ 20218226 w 24377650"/>
              <a:gd name="connsiteY1364" fmla="*/ 914885 h 8304597"/>
              <a:gd name="connsiteX1365" fmla="*/ 20218226 w 24377650"/>
              <a:gd name="connsiteY1365" fmla="*/ 1028845 h 8304597"/>
              <a:gd name="connsiteX1366" fmla="*/ 20330592 w 24377650"/>
              <a:gd name="connsiteY1366" fmla="*/ 990324 h 8304597"/>
              <a:gd name="connsiteX1367" fmla="*/ 20218226 w 24377650"/>
              <a:gd name="connsiteY1367" fmla="*/ 914885 h 8304597"/>
              <a:gd name="connsiteX1368" fmla="*/ 5970575 w 24377650"/>
              <a:gd name="connsiteY1368" fmla="*/ 763334 h 8304597"/>
              <a:gd name="connsiteX1369" fmla="*/ 5963954 w 24377650"/>
              <a:gd name="connsiteY1369" fmla="*/ 766417 h 8304597"/>
              <a:gd name="connsiteX1370" fmla="*/ 5888308 w 24377650"/>
              <a:gd name="connsiteY1370" fmla="*/ 799321 h 8304597"/>
              <a:gd name="connsiteX1371" fmla="*/ 5955439 w 24377650"/>
              <a:gd name="connsiteY1371" fmla="*/ 766379 h 8304597"/>
              <a:gd name="connsiteX1372" fmla="*/ 5995081 w 24377650"/>
              <a:gd name="connsiteY1372" fmla="*/ 751921 h 8304597"/>
              <a:gd name="connsiteX1373" fmla="*/ 6015225 w 24377650"/>
              <a:gd name="connsiteY1373" fmla="*/ 752931 h 8304597"/>
              <a:gd name="connsiteX1374" fmla="*/ 6017705 w 24377650"/>
              <a:gd name="connsiteY1374" fmla="*/ 753849 h 8304597"/>
              <a:gd name="connsiteX1375" fmla="*/ 5970575 w 24377650"/>
              <a:gd name="connsiteY1375" fmla="*/ 763334 h 8304597"/>
              <a:gd name="connsiteX1376" fmla="*/ 10384567 w 24377650"/>
              <a:gd name="connsiteY1376" fmla="*/ 646840 h 8304597"/>
              <a:gd name="connsiteX1377" fmla="*/ 10369487 w 24377650"/>
              <a:gd name="connsiteY1377" fmla="*/ 648650 h 8304597"/>
              <a:gd name="connsiteX1378" fmla="*/ 10368991 w 24377650"/>
              <a:gd name="connsiteY1378" fmla="*/ 647442 h 8304597"/>
              <a:gd name="connsiteX1379" fmla="*/ 10384567 w 24377650"/>
              <a:gd name="connsiteY1379" fmla="*/ 646840 h 8304597"/>
              <a:gd name="connsiteX1380" fmla="*/ 13166210 w 24377650"/>
              <a:gd name="connsiteY1380" fmla="*/ 601561 h 8304597"/>
              <a:gd name="connsiteX1381" fmla="*/ 13171252 w 24377650"/>
              <a:gd name="connsiteY1381" fmla="*/ 605108 h 8304597"/>
              <a:gd name="connsiteX1382" fmla="*/ 13166408 w 24377650"/>
              <a:gd name="connsiteY1382" fmla="*/ 608875 h 8304597"/>
              <a:gd name="connsiteX1383" fmla="*/ 20025598 w 24377650"/>
              <a:gd name="connsiteY1383" fmla="*/ 571402 h 8304597"/>
              <a:gd name="connsiteX1384" fmla="*/ 19950152 w 24377650"/>
              <a:gd name="connsiteY1384" fmla="*/ 609923 h 8304597"/>
              <a:gd name="connsiteX1385" fmla="*/ 20025598 w 24377650"/>
              <a:gd name="connsiteY1385" fmla="*/ 609923 h 8304597"/>
              <a:gd name="connsiteX1386" fmla="*/ 13127910 w 24377650"/>
              <a:gd name="connsiteY1386" fmla="*/ 571402 h 8304597"/>
              <a:gd name="connsiteX1387" fmla="*/ 13165834 w 24377650"/>
              <a:gd name="connsiteY1387" fmla="*/ 587653 h 8304597"/>
              <a:gd name="connsiteX1388" fmla="*/ 13166210 w 24377650"/>
              <a:gd name="connsiteY1388" fmla="*/ 601561 h 8304597"/>
              <a:gd name="connsiteX1389" fmla="*/ 13154998 w 24377650"/>
              <a:gd name="connsiteY1389" fmla="*/ 593672 h 8304597"/>
              <a:gd name="connsiteX1390" fmla="*/ 13127910 w 24377650"/>
              <a:gd name="connsiteY1390" fmla="*/ 571402 h 8304597"/>
              <a:gd name="connsiteX1391" fmla="*/ 20434214 w 24377650"/>
              <a:gd name="connsiteY1391" fmla="*/ 433534 h 8304597"/>
              <a:gd name="connsiteX1392" fmla="*/ 20439574 w 24377650"/>
              <a:gd name="connsiteY1392" fmla="*/ 435774 h 8304597"/>
              <a:gd name="connsiteX1393" fmla="*/ 20446170 w 24377650"/>
              <a:gd name="connsiteY1393" fmla="*/ 457443 h 8304597"/>
              <a:gd name="connsiteX1394" fmla="*/ 20178096 w 24377650"/>
              <a:gd name="connsiteY1394" fmla="*/ 380399 h 8304597"/>
              <a:gd name="connsiteX1395" fmla="*/ 20178096 w 24377650"/>
              <a:gd name="connsiteY1395" fmla="*/ 418921 h 8304597"/>
              <a:gd name="connsiteX1396" fmla="*/ 20025598 w 24377650"/>
              <a:gd name="connsiteY1396" fmla="*/ 418921 h 8304597"/>
              <a:gd name="connsiteX1397" fmla="*/ 20178096 w 24377650"/>
              <a:gd name="connsiteY1397" fmla="*/ 571402 h 8304597"/>
              <a:gd name="connsiteX1398" fmla="*/ 20255146 w 24377650"/>
              <a:gd name="connsiteY1398" fmla="*/ 380399 h 8304597"/>
              <a:gd name="connsiteX1399" fmla="*/ 20202776 w 24377650"/>
              <a:gd name="connsiteY1399" fmla="*/ 380399 h 8304597"/>
              <a:gd name="connsiteX1400" fmla="*/ 18121792 w 24377650"/>
              <a:gd name="connsiteY1400" fmla="*/ 380399 h 8304597"/>
              <a:gd name="connsiteX1401" fmla="*/ 17778272 w 24377650"/>
              <a:gd name="connsiteY1401" fmla="*/ 418921 h 8304597"/>
              <a:gd name="connsiteX1402" fmla="*/ 18121792 w 24377650"/>
              <a:gd name="connsiteY1402" fmla="*/ 380399 h 8304597"/>
              <a:gd name="connsiteX1403" fmla="*/ 19950152 w 24377650"/>
              <a:gd name="connsiteY1403" fmla="*/ 341878 h 8304597"/>
              <a:gd name="connsiteX1404" fmla="*/ 19873102 w 24377650"/>
              <a:gd name="connsiteY1404" fmla="*/ 457443 h 8304597"/>
              <a:gd name="connsiteX1405" fmla="*/ 19950152 w 24377650"/>
              <a:gd name="connsiteY1405" fmla="*/ 341878 h 8304597"/>
              <a:gd name="connsiteX1406" fmla="*/ 19720604 w 24377650"/>
              <a:gd name="connsiteY1406" fmla="*/ 341878 h 8304597"/>
              <a:gd name="connsiteX1407" fmla="*/ 19226192 w 24377650"/>
              <a:gd name="connsiteY1407" fmla="*/ 457443 h 8304597"/>
              <a:gd name="connsiteX1408" fmla="*/ 19417214 w 24377650"/>
              <a:gd name="connsiteY1408" fmla="*/ 494359 h 8304597"/>
              <a:gd name="connsiteX1409" fmla="*/ 19303244 w 24377650"/>
              <a:gd name="connsiteY1409" fmla="*/ 532881 h 8304597"/>
              <a:gd name="connsiteX1410" fmla="*/ 19455740 w 24377650"/>
              <a:gd name="connsiteY1410" fmla="*/ 571402 h 8304597"/>
              <a:gd name="connsiteX1411" fmla="*/ 19720604 w 24377650"/>
              <a:gd name="connsiteY1411" fmla="*/ 532881 h 8304597"/>
              <a:gd name="connsiteX1412" fmla="*/ 19797656 w 24377650"/>
              <a:gd name="connsiteY1412" fmla="*/ 380399 h 8304597"/>
              <a:gd name="connsiteX1413" fmla="*/ 19720604 w 24377650"/>
              <a:gd name="connsiteY1413" fmla="*/ 341878 h 8304597"/>
              <a:gd name="connsiteX1414" fmla="*/ 19760734 w 24377650"/>
              <a:gd name="connsiteY1414" fmla="*/ 266440 h 8304597"/>
              <a:gd name="connsiteX1415" fmla="*/ 19608238 w 24377650"/>
              <a:gd name="connsiteY1415" fmla="*/ 304961 h 8304597"/>
              <a:gd name="connsiteX1416" fmla="*/ 19760734 w 24377650"/>
              <a:gd name="connsiteY1416" fmla="*/ 266440 h 8304597"/>
              <a:gd name="connsiteX1417" fmla="*/ 19492660 w 24377650"/>
              <a:gd name="connsiteY1417" fmla="*/ 266440 h 8304597"/>
              <a:gd name="connsiteX1418" fmla="*/ 19417214 w 24377650"/>
              <a:gd name="connsiteY1418" fmla="*/ 304961 h 8304597"/>
              <a:gd name="connsiteX1419" fmla="*/ 19492660 w 24377650"/>
              <a:gd name="connsiteY1419" fmla="*/ 266440 h 8304597"/>
              <a:gd name="connsiteX1420" fmla="*/ 18426786 w 24377650"/>
              <a:gd name="connsiteY1420" fmla="*/ 266440 h 8304597"/>
              <a:gd name="connsiteX1421" fmla="*/ 18502232 w 24377650"/>
              <a:gd name="connsiteY1421" fmla="*/ 266440 h 8304597"/>
              <a:gd name="connsiteX1422" fmla="*/ 18426786 w 24377650"/>
              <a:gd name="connsiteY1422" fmla="*/ 266440 h 8304597"/>
              <a:gd name="connsiteX1423" fmla="*/ 18283118 w 24377650"/>
              <a:gd name="connsiteY1423" fmla="*/ 218890 h 8304597"/>
              <a:gd name="connsiteX1424" fmla="*/ 18235764 w 24377650"/>
              <a:gd name="connsiteY1424" fmla="*/ 266440 h 8304597"/>
              <a:gd name="connsiteX1425" fmla="*/ 18388260 w 24377650"/>
              <a:gd name="connsiteY1425" fmla="*/ 227918 h 8304597"/>
              <a:gd name="connsiteX1426" fmla="*/ 18283118 w 24377650"/>
              <a:gd name="connsiteY1426" fmla="*/ 218890 h 8304597"/>
              <a:gd name="connsiteX1427" fmla="*/ 20255146 w 24377650"/>
              <a:gd name="connsiteY1427" fmla="*/ 191002 h 8304597"/>
              <a:gd name="connsiteX1428" fmla="*/ 20255146 w 24377650"/>
              <a:gd name="connsiteY1428" fmla="*/ 266440 h 8304597"/>
              <a:gd name="connsiteX1429" fmla="*/ 20141176 w 24377650"/>
              <a:gd name="connsiteY1429" fmla="*/ 266440 h 8304597"/>
              <a:gd name="connsiteX1430" fmla="*/ 20141176 w 24377650"/>
              <a:gd name="connsiteY1430" fmla="*/ 341878 h 8304597"/>
              <a:gd name="connsiteX1431" fmla="*/ 20255146 w 24377650"/>
              <a:gd name="connsiteY1431" fmla="*/ 266440 h 8304597"/>
              <a:gd name="connsiteX1432" fmla="*/ 20330592 w 24377650"/>
              <a:gd name="connsiteY1432" fmla="*/ 227918 h 8304597"/>
              <a:gd name="connsiteX1433" fmla="*/ 20293672 w 24377650"/>
              <a:gd name="connsiteY1433" fmla="*/ 191002 h 8304597"/>
              <a:gd name="connsiteX1434" fmla="*/ 20255146 w 24377650"/>
              <a:gd name="connsiteY1434" fmla="*/ 191002 h 8304597"/>
              <a:gd name="connsiteX1435" fmla="*/ 16558294 w 24377650"/>
              <a:gd name="connsiteY1435" fmla="*/ 191002 h 8304597"/>
              <a:gd name="connsiteX1436" fmla="*/ 16214774 w 24377650"/>
              <a:gd name="connsiteY1436" fmla="*/ 227918 h 8304597"/>
              <a:gd name="connsiteX1437" fmla="*/ 16558294 w 24377650"/>
              <a:gd name="connsiteY1437" fmla="*/ 191002 h 8304597"/>
              <a:gd name="connsiteX1438" fmla="*/ 15986832 w 24377650"/>
              <a:gd name="connsiteY1438" fmla="*/ 191002 h 8304597"/>
              <a:gd name="connsiteX1439" fmla="*/ 15834334 w 24377650"/>
              <a:gd name="connsiteY1439" fmla="*/ 266440 h 8304597"/>
              <a:gd name="connsiteX1440" fmla="*/ 16023752 w 24377650"/>
              <a:gd name="connsiteY1440" fmla="*/ 266440 h 8304597"/>
              <a:gd name="connsiteX1441" fmla="*/ 16008176 w 24377650"/>
              <a:gd name="connsiteY1441" fmla="*/ 244170 h 8304597"/>
              <a:gd name="connsiteX1442" fmla="*/ 16009193 w 24377650"/>
              <a:gd name="connsiteY1442" fmla="*/ 237454 h 8304597"/>
              <a:gd name="connsiteX1443" fmla="*/ 16009985 w 24377650"/>
              <a:gd name="connsiteY1443" fmla="*/ 237392 h 8304597"/>
              <a:gd name="connsiteX1444" fmla="*/ 16023752 w 24377650"/>
              <a:gd name="connsiteY1444" fmla="*/ 227918 h 8304597"/>
              <a:gd name="connsiteX1445" fmla="*/ 16009907 w 24377650"/>
              <a:gd name="connsiteY1445" fmla="*/ 232734 h 8304597"/>
              <a:gd name="connsiteX1446" fmla="*/ 16009193 w 24377650"/>
              <a:gd name="connsiteY1446" fmla="*/ 237454 h 8304597"/>
              <a:gd name="connsiteX1447" fmla="*/ 15996990 w 24377650"/>
              <a:gd name="connsiteY1447" fmla="*/ 238402 h 8304597"/>
              <a:gd name="connsiteX1448" fmla="*/ 15986832 w 24377650"/>
              <a:gd name="connsiteY1448" fmla="*/ 191002 h 8304597"/>
              <a:gd name="connsiteX1449" fmla="*/ 19126066 w 24377650"/>
              <a:gd name="connsiteY1449" fmla="*/ 162111 h 8304597"/>
              <a:gd name="connsiteX1450" fmla="*/ 19073694 w 24377650"/>
              <a:gd name="connsiteY1450" fmla="*/ 191002 h 8304597"/>
              <a:gd name="connsiteX1451" fmla="*/ 19150746 w 24377650"/>
              <a:gd name="connsiteY1451" fmla="*/ 191002 h 8304597"/>
              <a:gd name="connsiteX1452" fmla="*/ 19126066 w 24377650"/>
              <a:gd name="connsiteY1452" fmla="*/ 162111 h 8304597"/>
              <a:gd name="connsiteX1453" fmla="*/ 19378690 w 24377650"/>
              <a:gd name="connsiteY1453" fmla="*/ 152480 h 8304597"/>
              <a:gd name="connsiteX1454" fmla="*/ 19417214 w 24377650"/>
              <a:gd name="connsiteY1454" fmla="*/ 191002 h 8304597"/>
              <a:gd name="connsiteX1455" fmla="*/ 19378690 w 24377650"/>
              <a:gd name="connsiteY1455" fmla="*/ 191002 h 8304597"/>
              <a:gd name="connsiteX1456" fmla="*/ 19378690 w 24377650"/>
              <a:gd name="connsiteY1456" fmla="*/ 152480 h 8304597"/>
              <a:gd name="connsiteX1457" fmla="*/ 16824762 w 24377650"/>
              <a:gd name="connsiteY1457" fmla="*/ 152480 h 8304597"/>
              <a:gd name="connsiteX1458" fmla="*/ 16749316 w 24377650"/>
              <a:gd name="connsiteY1458" fmla="*/ 191002 h 8304597"/>
              <a:gd name="connsiteX1459" fmla="*/ 16824762 w 24377650"/>
              <a:gd name="connsiteY1459" fmla="*/ 152480 h 8304597"/>
              <a:gd name="connsiteX1460" fmla="*/ 20044430 w 24377650"/>
              <a:gd name="connsiteY1460" fmla="*/ 88187 h 8304597"/>
              <a:gd name="connsiteX1461" fmla="*/ 20063370 w 24377650"/>
              <a:gd name="connsiteY1461" fmla="*/ 111103 h 8304597"/>
              <a:gd name="connsiteX1462" fmla="*/ 20055790 w 24377650"/>
              <a:gd name="connsiteY1462" fmla="*/ 110551 h 8304597"/>
              <a:gd name="connsiteX1463" fmla="*/ 20048172 w 24377650"/>
              <a:gd name="connsiteY1463" fmla="*/ 107940 h 8304597"/>
              <a:gd name="connsiteX1464" fmla="*/ 20045664 w 24377650"/>
              <a:gd name="connsiteY1464" fmla="*/ 94698 h 8304597"/>
              <a:gd name="connsiteX1465" fmla="*/ 20037174 w 24377650"/>
              <a:gd name="connsiteY1465" fmla="*/ 79406 h 8304597"/>
              <a:gd name="connsiteX1466" fmla="*/ 20043156 w 24377650"/>
              <a:gd name="connsiteY1466" fmla="*/ 81456 h 8304597"/>
              <a:gd name="connsiteX1467" fmla="*/ 20044430 w 24377650"/>
              <a:gd name="connsiteY1467" fmla="*/ 88187 h 8304597"/>
              <a:gd name="connsiteX1468" fmla="*/ 20293672 w 24377650"/>
              <a:gd name="connsiteY1468" fmla="*/ 75437 h 8304597"/>
              <a:gd name="connsiteX1469" fmla="*/ 20230014 w 24377650"/>
              <a:gd name="connsiteY1469" fmla="*/ 97106 h 8304597"/>
              <a:gd name="connsiteX1470" fmla="*/ 20219992 w 24377650"/>
              <a:gd name="connsiteY1470" fmla="*/ 78682 h 8304597"/>
              <a:gd name="connsiteX1471" fmla="*/ 20218226 w 24377650"/>
              <a:gd name="connsiteY1471" fmla="*/ 75437 h 8304597"/>
              <a:gd name="connsiteX1472" fmla="*/ 20219992 w 24377650"/>
              <a:gd name="connsiteY1472" fmla="*/ 78682 h 8304597"/>
              <a:gd name="connsiteX1473" fmla="*/ 20217350 w 24377650"/>
              <a:gd name="connsiteY1473" fmla="*/ 78798 h 8304597"/>
              <a:gd name="connsiteX1474" fmla="*/ 19988678 w 24377650"/>
              <a:gd name="connsiteY1474" fmla="*/ 75437 h 8304597"/>
              <a:gd name="connsiteX1475" fmla="*/ 19836180 w 24377650"/>
              <a:gd name="connsiteY1475" fmla="*/ 113959 h 8304597"/>
              <a:gd name="connsiteX1476" fmla="*/ 19797656 w 24377650"/>
              <a:gd name="connsiteY1476" fmla="*/ 152480 h 8304597"/>
              <a:gd name="connsiteX1477" fmla="*/ 19988678 w 24377650"/>
              <a:gd name="connsiteY1477" fmla="*/ 75437 h 8304597"/>
              <a:gd name="connsiteX1478" fmla="*/ 18730176 w 24377650"/>
              <a:gd name="connsiteY1478" fmla="*/ 38521 h 8304597"/>
              <a:gd name="connsiteX1479" fmla="*/ 18807226 w 24377650"/>
              <a:gd name="connsiteY1479" fmla="*/ 38521 h 8304597"/>
              <a:gd name="connsiteX1480" fmla="*/ 18730176 w 24377650"/>
              <a:gd name="connsiteY1480" fmla="*/ 38521 h 8304597"/>
              <a:gd name="connsiteX1481" fmla="*/ 17892244 w 24377650"/>
              <a:gd name="connsiteY1481" fmla="*/ 38521 h 8304597"/>
              <a:gd name="connsiteX1482" fmla="*/ 17911506 w 24377650"/>
              <a:gd name="connsiteY1482" fmla="*/ 43136 h 8304597"/>
              <a:gd name="connsiteX1483" fmla="*/ 17924568 w 24377650"/>
              <a:gd name="connsiteY1483" fmla="*/ 53945 h 8304597"/>
              <a:gd name="connsiteX1484" fmla="*/ 17921714 w 24377650"/>
              <a:gd name="connsiteY1484" fmla="*/ 54095 h 8304597"/>
              <a:gd name="connsiteX1485" fmla="*/ 17892244 w 24377650"/>
              <a:gd name="connsiteY1485" fmla="*/ 38521 h 8304597"/>
              <a:gd name="connsiteX1486" fmla="*/ 19836180 w 24377650"/>
              <a:gd name="connsiteY1486" fmla="*/ 0 h 8304597"/>
              <a:gd name="connsiteX1487" fmla="*/ 19913232 w 24377650"/>
              <a:gd name="connsiteY1487" fmla="*/ 75437 h 8304597"/>
              <a:gd name="connsiteX1488" fmla="*/ 20030164 w 24377650"/>
              <a:gd name="connsiteY1488" fmla="*/ 70923 h 8304597"/>
              <a:gd name="connsiteX1489" fmla="*/ 20037174 w 24377650"/>
              <a:gd name="connsiteY1489" fmla="*/ 79406 h 8304597"/>
              <a:gd name="connsiteX1490" fmla="*/ 20025598 w 24377650"/>
              <a:gd name="connsiteY1490" fmla="*/ 75437 h 8304597"/>
              <a:gd name="connsiteX1491" fmla="*/ 20036434 w 24377650"/>
              <a:gd name="connsiteY1491" fmla="*/ 109144 h 8304597"/>
              <a:gd name="connsiteX1492" fmla="*/ 20055790 w 24377650"/>
              <a:gd name="connsiteY1492" fmla="*/ 110551 h 8304597"/>
              <a:gd name="connsiteX1493" fmla="*/ 20065730 w 24377650"/>
              <a:gd name="connsiteY1493" fmla="*/ 113959 h 8304597"/>
              <a:gd name="connsiteX1494" fmla="*/ 20025598 w 24377650"/>
              <a:gd name="connsiteY1494" fmla="*/ 191002 h 8304597"/>
              <a:gd name="connsiteX1495" fmla="*/ 20141176 w 24377650"/>
              <a:gd name="connsiteY1495" fmla="*/ 152480 h 8304597"/>
              <a:gd name="connsiteX1496" fmla="*/ 20065730 w 24377650"/>
              <a:gd name="connsiteY1496" fmla="*/ 113959 h 8304597"/>
              <a:gd name="connsiteX1497" fmla="*/ 20063370 w 24377650"/>
              <a:gd name="connsiteY1497" fmla="*/ 111103 h 8304597"/>
              <a:gd name="connsiteX1498" fmla="*/ 20102650 w 24377650"/>
              <a:gd name="connsiteY1498" fmla="*/ 113959 h 8304597"/>
              <a:gd name="connsiteX1499" fmla="*/ 20184316 w 24377650"/>
              <a:gd name="connsiteY1499" fmla="*/ 80253 h 8304597"/>
              <a:gd name="connsiteX1500" fmla="*/ 20217350 w 24377650"/>
              <a:gd name="connsiteY1500" fmla="*/ 78798 h 8304597"/>
              <a:gd name="connsiteX1501" fmla="*/ 20203178 w 24377650"/>
              <a:gd name="connsiteY1501" fmla="*/ 133220 h 8304597"/>
              <a:gd name="connsiteX1502" fmla="*/ 20218226 w 24377650"/>
              <a:gd name="connsiteY1502" fmla="*/ 191002 h 8304597"/>
              <a:gd name="connsiteX1503" fmla="*/ 20330592 w 24377650"/>
              <a:gd name="connsiteY1503" fmla="*/ 152480 h 8304597"/>
              <a:gd name="connsiteX1504" fmla="*/ 20370724 w 24377650"/>
              <a:gd name="connsiteY1504" fmla="*/ 191002 h 8304597"/>
              <a:gd name="connsiteX1505" fmla="*/ 20255146 w 24377650"/>
              <a:gd name="connsiteY1505" fmla="*/ 304961 h 8304597"/>
              <a:gd name="connsiteX1506" fmla="*/ 20293672 w 24377650"/>
              <a:gd name="connsiteY1506" fmla="*/ 341878 h 8304597"/>
              <a:gd name="connsiteX1507" fmla="*/ 20370724 w 24377650"/>
              <a:gd name="connsiteY1507" fmla="*/ 341878 h 8304597"/>
              <a:gd name="connsiteX1508" fmla="*/ 20446170 w 24377650"/>
              <a:gd name="connsiteY1508" fmla="*/ 341878 h 8304597"/>
              <a:gd name="connsiteX1509" fmla="*/ 20417276 w 24377650"/>
              <a:gd name="connsiteY1509" fmla="*/ 399660 h 8304597"/>
              <a:gd name="connsiteX1510" fmla="*/ 20434214 w 24377650"/>
              <a:gd name="connsiteY1510" fmla="*/ 433534 h 8304597"/>
              <a:gd name="connsiteX1511" fmla="*/ 20422292 w 24377650"/>
              <a:gd name="connsiteY1511" fmla="*/ 428551 h 8304597"/>
              <a:gd name="connsiteX1512" fmla="*/ 20370724 w 24377650"/>
              <a:gd name="connsiteY1512" fmla="*/ 457443 h 8304597"/>
              <a:gd name="connsiteX1513" fmla="*/ 20330592 w 24377650"/>
              <a:gd name="connsiteY1513" fmla="*/ 532881 h 8304597"/>
              <a:gd name="connsiteX1514" fmla="*/ 20446170 w 24377650"/>
              <a:gd name="connsiteY1514" fmla="*/ 532881 h 8304597"/>
              <a:gd name="connsiteX1515" fmla="*/ 20446170 w 24377650"/>
              <a:gd name="connsiteY1515" fmla="*/ 609923 h 8304597"/>
              <a:gd name="connsiteX1516" fmla="*/ 20293672 w 24377650"/>
              <a:gd name="connsiteY1516" fmla="*/ 646840 h 8304597"/>
              <a:gd name="connsiteX1517" fmla="*/ 20218226 w 24377650"/>
              <a:gd name="connsiteY1517" fmla="*/ 685361 h 8304597"/>
              <a:gd name="connsiteX1518" fmla="*/ 20102650 w 24377650"/>
              <a:gd name="connsiteY1518" fmla="*/ 723883 h 8304597"/>
              <a:gd name="connsiteX1519" fmla="*/ 19950152 w 24377650"/>
              <a:gd name="connsiteY1519" fmla="*/ 685361 h 8304597"/>
              <a:gd name="connsiteX1520" fmla="*/ 20025598 w 24377650"/>
              <a:gd name="connsiteY1520" fmla="*/ 723883 h 8304597"/>
              <a:gd name="connsiteX1521" fmla="*/ 20141176 w 24377650"/>
              <a:gd name="connsiteY1521" fmla="*/ 799321 h 8304597"/>
              <a:gd name="connsiteX1522" fmla="*/ 20178096 w 24377650"/>
              <a:gd name="connsiteY1522" fmla="*/ 762404 h 8304597"/>
              <a:gd name="connsiteX1523" fmla="*/ 20446170 w 24377650"/>
              <a:gd name="connsiteY1523" fmla="*/ 837842 h 8304597"/>
              <a:gd name="connsiteX1524" fmla="*/ 20483090 w 24377650"/>
              <a:gd name="connsiteY1524" fmla="*/ 723883 h 8304597"/>
              <a:gd name="connsiteX1525" fmla="*/ 20635588 w 24377650"/>
              <a:gd name="connsiteY1525" fmla="*/ 723883 h 8304597"/>
              <a:gd name="connsiteX1526" fmla="*/ 20560142 w 24377650"/>
              <a:gd name="connsiteY1526" fmla="*/ 762404 h 8304597"/>
              <a:gd name="connsiteX1527" fmla="*/ 20560142 w 24377650"/>
              <a:gd name="connsiteY1527" fmla="*/ 837842 h 8304597"/>
              <a:gd name="connsiteX1528" fmla="*/ 20675718 w 24377650"/>
              <a:gd name="connsiteY1528" fmla="*/ 837842 h 8304597"/>
              <a:gd name="connsiteX1529" fmla="*/ 20675718 w 24377650"/>
              <a:gd name="connsiteY1529" fmla="*/ 876364 h 8304597"/>
              <a:gd name="connsiteX1530" fmla="*/ 20598666 w 24377650"/>
              <a:gd name="connsiteY1530" fmla="*/ 951802 h 8304597"/>
              <a:gd name="connsiteX1531" fmla="*/ 20479678 w 24377650"/>
              <a:gd name="connsiteY1531" fmla="*/ 951802 h 8304597"/>
              <a:gd name="connsiteX1532" fmla="*/ 20446170 w 24377650"/>
              <a:gd name="connsiteY1532" fmla="*/ 951802 h 8304597"/>
              <a:gd name="connsiteX1533" fmla="*/ 20330592 w 24377650"/>
              <a:gd name="connsiteY1533" fmla="*/ 951802 h 8304597"/>
              <a:gd name="connsiteX1534" fmla="*/ 20446170 w 24377650"/>
              <a:gd name="connsiteY1534" fmla="*/ 951802 h 8304597"/>
              <a:gd name="connsiteX1535" fmla="*/ 20483090 w 24377650"/>
              <a:gd name="connsiteY1535" fmla="*/ 1028845 h 8304597"/>
              <a:gd name="connsiteX1536" fmla="*/ 20370724 w 24377650"/>
              <a:gd name="connsiteY1536" fmla="*/ 1104283 h 8304597"/>
              <a:gd name="connsiteX1537" fmla="*/ 20178096 w 24377650"/>
              <a:gd name="connsiteY1537" fmla="*/ 1067366 h 8304597"/>
              <a:gd name="connsiteX1538" fmla="*/ 19913232 w 24377650"/>
              <a:gd name="connsiteY1538" fmla="*/ 1179721 h 8304597"/>
              <a:gd name="connsiteX1539" fmla="*/ 20102650 w 24377650"/>
              <a:gd name="connsiteY1539" fmla="*/ 1179721 h 8304597"/>
              <a:gd name="connsiteX1540" fmla="*/ 20025598 w 24377650"/>
              <a:gd name="connsiteY1540" fmla="*/ 1219848 h 8304597"/>
              <a:gd name="connsiteX1541" fmla="*/ 20025598 w 24377650"/>
              <a:gd name="connsiteY1541" fmla="*/ 1256764 h 8304597"/>
              <a:gd name="connsiteX1542" fmla="*/ 19988678 w 24377650"/>
              <a:gd name="connsiteY1542" fmla="*/ 1219848 h 8304597"/>
              <a:gd name="connsiteX1543" fmla="*/ 19836180 w 24377650"/>
              <a:gd name="connsiteY1543" fmla="*/ 1295285 h 8304597"/>
              <a:gd name="connsiteX1544" fmla="*/ 19645158 w 24377650"/>
              <a:gd name="connsiteY1544" fmla="*/ 1333808 h 8304597"/>
              <a:gd name="connsiteX1545" fmla="*/ 19913232 w 24377650"/>
              <a:gd name="connsiteY1545" fmla="*/ 1409245 h 8304597"/>
              <a:gd name="connsiteX1546" fmla="*/ 19873102 w 24377650"/>
              <a:gd name="connsiteY1546" fmla="*/ 1486288 h 8304597"/>
              <a:gd name="connsiteX1547" fmla="*/ 19988678 w 24377650"/>
              <a:gd name="connsiteY1547" fmla="*/ 1561726 h 8304597"/>
              <a:gd name="connsiteX1548" fmla="*/ 20102650 w 24377650"/>
              <a:gd name="connsiteY1548" fmla="*/ 1561726 h 8304597"/>
              <a:gd name="connsiteX1549" fmla="*/ 20065730 w 24377650"/>
              <a:gd name="connsiteY1549" fmla="*/ 1524809 h 8304597"/>
              <a:gd name="connsiteX1550" fmla="*/ 20218226 w 24377650"/>
              <a:gd name="connsiteY1550" fmla="*/ 1561726 h 8304597"/>
              <a:gd name="connsiteX1551" fmla="*/ 20635588 w 24377650"/>
              <a:gd name="connsiteY1551" fmla="*/ 1447767 h 8304597"/>
              <a:gd name="connsiteX1552" fmla="*/ 20751164 w 24377650"/>
              <a:gd name="connsiteY1552" fmla="*/ 1486288 h 8304597"/>
              <a:gd name="connsiteX1553" fmla="*/ 20788084 w 24377650"/>
              <a:gd name="connsiteY1553" fmla="*/ 1447767 h 8304597"/>
              <a:gd name="connsiteX1554" fmla="*/ 20751164 w 24377650"/>
              <a:gd name="connsiteY1554" fmla="*/ 1409245 h 8304597"/>
              <a:gd name="connsiteX1555" fmla="*/ 20828216 w 24377650"/>
              <a:gd name="connsiteY1555" fmla="*/ 1409245 h 8304597"/>
              <a:gd name="connsiteX1556" fmla="*/ 21245576 w 24377650"/>
              <a:gd name="connsiteY1556" fmla="*/ 1409245 h 8304597"/>
              <a:gd name="connsiteX1557" fmla="*/ 21475124 w 24377650"/>
              <a:gd name="connsiteY1557" fmla="*/ 1409245 h 8304597"/>
              <a:gd name="connsiteX1558" fmla="*/ 21627622 w 24377650"/>
              <a:gd name="connsiteY1558" fmla="*/ 1409245 h 8304597"/>
              <a:gd name="connsiteX1559" fmla="*/ 21475124 w 24377650"/>
              <a:gd name="connsiteY1559" fmla="*/ 1295285 h 8304597"/>
              <a:gd name="connsiteX1560" fmla="*/ 21361152 w 24377650"/>
              <a:gd name="connsiteY1560" fmla="*/ 1295285 h 8304597"/>
              <a:gd name="connsiteX1561" fmla="*/ 21498600 w 24377650"/>
              <a:gd name="connsiteY1561" fmla="*/ 1261580 h 8304597"/>
              <a:gd name="connsiteX1562" fmla="*/ 21554724 w 24377650"/>
              <a:gd name="connsiteY1562" fmla="*/ 1259967 h 8304597"/>
              <a:gd name="connsiteX1563" fmla="*/ 21579464 w 24377650"/>
              <a:gd name="connsiteY1563" fmla="*/ 1279034 h 8304597"/>
              <a:gd name="connsiteX1564" fmla="*/ 21666148 w 24377650"/>
              <a:gd name="connsiteY1564" fmla="*/ 1295285 h 8304597"/>
              <a:gd name="connsiteX1565" fmla="*/ 21636652 w 24377650"/>
              <a:gd name="connsiteY1565" fmla="*/ 1261580 h 8304597"/>
              <a:gd name="connsiteX1566" fmla="*/ 21603366 w 24377650"/>
              <a:gd name="connsiteY1566" fmla="*/ 1258569 h 8304597"/>
              <a:gd name="connsiteX1567" fmla="*/ 21666148 w 24377650"/>
              <a:gd name="connsiteY1567" fmla="*/ 1256764 h 8304597"/>
              <a:gd name="connsiteX1568" fmla="*/ 21703068 w 24377650"/>
              <a:gd name="connsiteY1568" fmla="*/ 1333808 h 8304597"/>
              <a:gd name="connsiteX1569" fmla="*/ 21741594 w 24377650"/>
              <a:gd name="connsiteY1569" fmla="*/ 1256764 h 8304597"/>
              <a:gd name="connsiteX1570" fmla="*/ 21818644 w 24377650"/>
              <a:gd name="connsiteY1570" fmla="*/ 1295285 h 8304597"/>
              <a:gd name="connsiteX1571" fmla="*/ 21894090 w 24377650"/>
              <a:gd name="connsiteY1571" fmla="*/ 1295285 h 8304597"/>
              <a:gd name="connsiteX1572" fmla="*/ 22123638 w 24377650"/>
              <a:gd name="connsiteY1572" fmla="*/ 1409245 h 8304597"/>
              <a:gd name="connsiteX1573" fmla="*/ 21818644 w 24377650"/>
              <a:gd name="connsiteY1573" fmla="*/ 1409245 h 8304597"/>
              <a:gd name="connsiteX1574" fmla="*/ 22008062 w 24377650"/>
              <a:gd name="connsiteY1574" fmla="*/ 1447767 h 8304597"/>
              <a:gd name="connsiteX1575" fmla="*/ 21855564 w 24377650"/>
              <a:gd name="connsiteY1575" fmla="*/ 1486288 h 8304597"/>
              <a:gd name="connsiteX1576" fmla="*/ 22046588 w 24377650"/>
              <a:gd name="connsiteY1576" fmla="*/ 1561726 h 8304597"/>
              <a:gd name="connsiteX1577" fmla="*/ 21855564 w 24377650"/>
              <a:gd name="connsiteY1577" fmla="*/ 1524809 h 8304597"/>
              <a:gd name="connsiteX1578" fmla="*/ 21703068 w 24377650"/>
              <a:gd name="connsiteY1578" fmla="*/ 1600247 h 8304597"/>
              <a:gd name="connsiteX1579" fmla="*/ 21855564 w 24377650"/>
              <a:gd name="connsiteY1579" fmla="*/ 1638769 h 8304597"/>
              <a:gd name="connsiteX1580" fmla="*/ 21855564 w 24377650"/>
              <a:gd name="connsiteY1580" fmla="*/ 1677291 h 8304597"/>
              <a:gd name="connsiteX1581" fmla="*/ 21780118 w 24377650"/>
              <a:gd name="connsiteY1581" fmla="*/ 1714207 h 8304597"/>
              <a:gd name="connsiteX1582" fmla="*/ 21894090 w 24377650"/>
              <a:gd name="connsiteY1582" fmla="*/ 1789645 h 8304597"/>
              <a:gd name="connsiteX1583" fmla="*/ 22351582 w 24377650"/>
              <a:gd name="connsiteY1583" fmla="*/ 1789645 h 8304597"/>
              <a:gd name="connsiteX1584" fmla="*/ 22427028 w 24377650"/>
              <a:gd name="connsiteY1584" fmla="*/ 1829772 h 8304597"/>
              <a:gd name="connsiteX1585" fmla="*/ 22427028 w 24377650"/>
              <a:gd name="connsiteY1585" fmla="*/ 1752728 h 8304597"/>
              <a:gd name="connsiteX1586" fmla="*/ 22542604 w 24377650"/>
              <a:gd name="connsiteY1586" fmla="*/ 1789645 h 8304597"/>
              <a:gd name="connsiteX1587" fmla="*/ 22542604 w 24377650"/>
              <a:gd name="connsiteY1587" fmla="*/ 1866688 h 8304597"/>
              <a:gd name="connsiteX1588" fmla="*/ 22504078 w 24377650"/>
              <a:gd name="connsiteY1588" fmla="*/ 1866688 h 8304597"/>
              <a:gd name="connsiteX1589" fmla="*/ 22579524 w 24377650"/>
              <a:gd name="connsiteY1589" fmla="*/ 1905210 h 8304597"/>
              <a:gd name="connsiteX1590" fmla="*/ 22504078 w 24377650"/>
              <a:gd name="connsiteY1590" fmla="*/ 1943731 h 8304597"/>
              <a:gd name="connsiteX1591" fmla="*/ 22427028 w 24377650"/>
              <a:gd name="connsiteY1591" fmla="*/ 2057691 h 8304597"/>
              <a:gd name="connsiteX1592" fmla="*/ 22390108 w 24377650"/>
              <a:gd name="connsiteY1592" fmla="*/ 1982253 h 8304597"/>
              <a:gd name="connsiteX1593" fmla="*/ 22370242 w 24377650"/>
              <a:gd name="connsiteY1593" fmla="*/ 2038631 h 8304597"/>
              <a:gd name="connsiteX1594" fmla="*/ 22378400 w 24377650"/>
              <a:gd name="connsiteY1594" fmla="*/ 2066673 h 8304597"/>
              <a:gd name="connsiteX1595" fmla="*/ 22361012 w 24377650"/>
              <a:gd name="connsiteY1595" fmla="*/ 2076952 h 8304597"/>
              <a:gd name="connsiteX1596" fmla="*/ 22351582 w 24377650"/>
              <a:gd name="connsiteY1596" fmla="*/ 2096212 h 8304597"/>
              <a:gd name="connsiteX1597" fmla="*/ 22378594 w 24377650"/>
              <a:gd name="connsiteY1597" fmla="*/ 2067346 h 8304597"/>
              <a:gd name="connsiteX1598" fmla="*/ 22378400 w 24377650"/>
              <a:gd name="connsiteY1598" fmla="*/ 2066673 h 8304597"/>
              <a:gd name="connsiteX1599" fmla="*/ 22383410 w 24377650"/>
              <a:gd name="connsiteY1599" fmla="*/ 2063710 h 8304597"/>
              <a:gd name="connsiteX1600" fmla="*/ 22427028 w 24377650"/>
              <a:gd name="connsiteY1600" fmla="*/ 2057691 h 8304597"/>
              <a:gd name="connsiteX1601" fmla="*/ 22274530 w 24377650"/>
              <a:gd name="connsiteY1601" fmla="*/ 2134734 h 8304597"/>
              <a:gd name="connsiteX1602" fmla="*/ 22427028 w 24377650"/>
              <a:gd name="connsiteY1602" fmla="*/ 2171650 h 8304597"/>
              <a:gd name="connsiteX1603" fmla="*/ 22618050 w 24377650"/>
              <a:gd name="connsiteY1603" fmla="*/ 2324131 h 8304597"/>
              <a:gd name="connsiteX1604" fmla="*/ 22542604 w 24377650"/>
              <a:gd name="connsiteY1604" fmla="*/ 2285609 h 8304597"/>
              <a:gd name="connsiteX1605" fmla="*/ 22732022 w 24377650"/>
              <a:gd name="connsiteY1605" fmla="*/ 2285609 h 8304597"/>
              <a:gd name="connsiteX1606" fmla="*/ 22695102 w 24377650"/>
              <a:gd name="connsiteY1606" fmla="*/ 2399569 h 8304597"/>
              <a:gd name="connsiteX1607" fmla="*/ 22579524 w 24377650"/>
              <a:gd name="connsiteY1607" fmla="*/ 2362653 h 8304597"/>
              <a:gd name="connsiteX1608" fmla="*/ 22465554 w 24377650"/>
              <a:gd name="connsiteY1608" fmla="*/ 2399569 h 8304597"/>
              <a:gd name="connsiteX1609" fmla="*/ 22695102 w 24377650"/>
              <a:gd name="connsiteY1609" fmla="*/ 2438091 h 8304597"/>
              <a:gd name="connsiteX1610" fmla="*/ 22427028 w 24377650"/>
              <a:gd name="connsiteY1610" fmla="*/ 2438091 h 8304597"/>
              <a:gd name="connsiteX1611" fmla="*/ 22465554 w 24377650"/>
              <a:gd name="connsiteY1611" fmla="*/ 2476612 h 8304597"/>
              <a:gd name="connsiteX1612" fmla="*/ 22313056 w 24377650"/>
              <a:gd name="connsiteY1612" fmla="*/ 2399569 h 8304597"/>
              <a:gd name="connsiteX1613" fmla="*/ 22237610 w 24377650"/>
              <a:gd name="connsiteY1613" fmla="*/ 2515134 h 8304597"/>
              <a:gd name="connsiteX1614" fmla="*/ 22390108 w 24377650"/>
              <a:gd name="connsiteY1614" fmla="*/ 2553655 h 8304597"/>
              <a:gd name="connsiteX1615" fmla="*/ 22237610 w 24377650"/>
              <a:gd name="connsiteY1615" fmla="*/ 2553655 h 8304597"/>
              <a:gd name="connsiteX1616" fmla="*/ 22199084 w 24377650"/>
              <a:gd name="connsiteY1616" fmla="*/ 2629093 h 8304597"/>
              <a:gd name="connsiteX1617" fmla="*/ 22450780 w 24377650"/>
              <a:gd name="connsiteY1617" fmla="*/ 2565442 h 8304597"/>
              <a:gd name="connsiteX1618" fmla="*/ 22465554 w 24377650"/>
              <a:gd name="connsiteY1618" fmla="*/ 2558219 h 8304597"/>
              <a:gd name="connsiteX1619" fmla="*/ 22465554 w 24377650"/>
              <a:gd name="connsiteY1619" fmla="*/ 2574998 h 8304597"/>
              <a:gd name="connsiteX1620" fmla="*/ 22465554 w 24377650"/>
              <a:gd name="connsiteY1620" fmla="*/ 2590572 h 8304597"/>
              <a:gd name="connsiteX1621" fmla="*/ 22656576 w 24377650"/>
              <a:gd name="connsiteY1621" fmla="*/ 2553655 h 8304597"/>
              <a:gd name="connsiteX1622" fmla="*/ 22618050 w 24377650"/>
              <a:gd name="connsiteY1622" fmla="*/ 2629093 h 8304597"/>
              <a:gd name="connsiteX1623" fmla="*/ 22656576 w 24377650"/>
              <a:gd name="connsiteY1623" fmla="*/ 2629093 h 8304597"/>
              <a:gd name="connsiteX1624" fmla="*/ 22703254 w 24377650"/>
              <a:gd name="connsiteY1624" fmla="*/ 2612240 h 8304597"/>
              <a:gd name="connsiteX1625" fmla="*/ 22752892 w 24377650"/>
              <a:gd name="connsiteY1625" fmla="*/ 2610480 h 8304597"/>
              <a:gd name="connsiteX1626" fmla="*/ 22754972 w 24377650"/>
              <a:gd name="connsiteY1626" fmla="*/ 2617306 h 8304597"/>
              <a:gd name="connsiteX1627" fmla="*/ 22809074 w 24377650"/>
              <a:gd name="connsiteY1627" fmla="*/ 2629093 h 8304597"/>
              <a:gd name="connsiteX1628" fmla="*/ 22801216 w 24377650"/>
              <a:gd name="connsiteY1628" fmla="*/ 2608762 h 8304597"/>
              <a:gd name="connsiteX1629" fmla="*/ 22838744 w 24377650"/>
              <a:gd name="connsiteY1629" fmla="*/ 2607425 h 8304597"/>
              <a:gd name="connsiteX1630" fmla="*/ 22884520 w 24377650"/>
              <a:gd name="connsiteY1630" fmla="*/ 2590572 h 8304597"/>
              <a:gd name="connsiteX1631" fmla="*/ 22809074 w 24377650"/>
              <a:gd name="connsiteY1631" fmla="*/ 2553655 h 8304597"/>
              <a:gd name="connsiteX1632" fmla="*/ 22798238 w 24377650"/>
              <a:gd name="connsiteY1632" fmla="*/ 2601055 h 8304597"/>
              <a:gd name="connsiteX1633" fmla="*/ 22801216 w 24377650"/>
              <a:gd name="connsiteY1633" fmla="*/ 2608762 h 8304597"/>
              <a:gd name="connsiteX1634" fmla="*/ 22771150 w 24377650"/>
              <a:gd name="connsiteY1634" fmla="*/ 2609832 h 8304597"/>
              <a:gd name="connsiteX1635" fmla="*/ 22752892 w 24377650"/>
              <a:gd name="connsiteY1635" fmla="*/ 2610480 h 8304597"/>
              <a:gd name="connsiteX1636" fmla="*/ 22747072 w 24377650"/>
              <a:gd name="connsiteY1636" fmla="*/ 2591374 h 8304597"/>
              <a:gd name="connsiteX1637" fmla="*/ 22770548 w 24377650"/>
              <a:gd name="connsiteY1637" fmla="*/ 2553655 h 8304597"/>
              <a:gd name="connsiteX1638" fmla="*/ 22809074 w 24377650"/>
              <a:gd name="connsiteY1638" fmla="*/ 2515134 h 8304597"/>
              <a:gd name="connsiteX1639" fmla="*/ 22884520 w 24377650"/>
              <a:gd name="connsiteY1639" fmla="*/ 2553655 h 8304597"/>
              <a:gd name="connsiteX1640" fmla="*/ 22923044 w 24377650"/>
              <a:gd name="connsiteY1640" fmla="*/ 2476612 h 8304597"/>
              <a:gd name="connsiteX1641" fmla="*/ 22923044 w 24377650"/>
              <a:gd name="connsiteY1641" fmla="*/ 2515134 h 8304597"/>
              <a:gd name="connsiteX1642" fmla="*/ 23037016 w 24377650"/>
              <a:gd name="connsiteY1642" fmla="*/ 2515134 h 8304597"/>
              <a:gd name="connsiteX1643" fmla="*/ 23037016 w 24377650"/>
              <a:gd name="connsiteY1643" fmla="*/ 2553655 h 8304597"/>
              <a:gd name="connsiteX1644" fmla="*/ 23000096 w 24377650"/>
              <a:gd name="connsiteY1644" fmla="*/ 2590572 h 8304597"/>
              <a:gd name="connsiteX1645" fmla="*/ 23075542 w 24377650"/>
              <a:gd name="connsiteY1645" fmla="*/ 2590572 h 8304597"/>
              <a:gd name="connsiteX1646" fmla="*/ 23189514 w 24377650"/>
              <a:gd name="connsiteY1646" fmla="*/ 2629093 h 8304597"/>
              <a:gd name="connsiteX1647" fmla="*/ 23228040 w 24377650"/>
              <a:gd name="connsiteY1647" fmla="*/ 2629093 h 8304597"/>
              <a:gd name="connsiteX1648" fmla="*/ 23342210 w 24377650"/>
              <a:gd name="connsiteY1648" fmla="*/ 2609832 h 8304597"/>
              <a:gd name="connsiteX1649" fmla="*/ 23382648 w 24377650"/>
              <a:gd name="connsiteY1649" fmla="*/ 2598385 h 8304597"/>
              <a:gd name="connsiteX1650" fmla="*/ 23386556 w 24377650"/>
              <a:gd name="connsiteY1650" fmla="*/ 2612842 h 8304597"/>
              <a:gd name="connsiteX1651" fmla="*/ 23419062 w 24377650"/>
              <a:gd name="connsiteY1651" fmla="*/ 2629093 h 8304597"/>
              <a:gd name="connsiteX1652" fmla="*/ 23799502 w 24377650"/>
              <a:gd name="connsiteY1652" fmla="*/ 2553655 h 8304597"/>
              <a:gd name="connsiteX1653" fmla="*/ 23915080 w 24377650"/>
              <a:gd name="connsiteY1653" fmla="*/ 2590572 h 8304597"/>
              <a:gd name="connsiteX1654" fmla="*/ 23838028 w 24377650"/>
              <a:gd name="connsiteY1654" fmla="*/ 2629093 h 8304597"/>
              <a:gd name="connsiteX1655" fmla="*/ 23915080 w 24377650"/>
              <a:gd name="connsiteY1655" fmla="*/ 2667615 h 8304597"/>
              <a:gd name="connsiteX1656" fmla="*/ 23890400 w 24377650"/>
              <a:gd name="connsiteY1656" fmla="*/ 2667615 h 8304597"/>
              <a:gd name="connsiteX1657" fmla="*/ 23838028 w 24377650"/>
              <a:gd name="connsiteY1657" fmla="*/ 2667615 h 8304597"/>
              <a:gd name="connsiteX1658" fmla="*/ 24029050 w 24377650"/>
              <a:gd name="connsiteY1658" fmla="*/ 2590572 h 8304597"/>
              <a:gd name="connsiteX1659" fmla="*/ 24104496 w 24377650"/>
              <a:gd name="connsiteY1659" fmla="*/ 2590572 h 8304597"/>
              <a:gd name="connsiteX1660" fmla="*/ 24029050 w 24377650"/>
              <a:gd name="connsiteY1660" fmla="*/ 2553655 h 8304597"/>
              <a:gd name="connsiteX1661" fmla="*/ 24220074 w 24377650"/>
              <a:gd name="connsiteY1661" fmla="*/ 2515134 h 8304597"/>
              <a:gd name="connsiteX1662" fmla="*/ 24334046 w 24377650"/>
              <a:gd name="connsiteY1662" fmla="*/ 2553655 h 8304597"/>
              <a:gd name="connsiteX1663" fmla="*/ 24372570 w 24377650"/>
              <a:gd name="connsiteY1663" fmla="*/ 2476612 h 8304597"/>
              <a:gd name="connsiteX1664" fmla="*/ 24377650 w 24377650"/>
              <a:gd name="connsiteY1664" fmla="*/ 2479068 h 8304597"/>
              <a:gd name="connsiteX1665" fmla="*/ 24377650 w 24377650"/>
              <a:gd name="connsiteY1665" fmla="*/ 2783205 h 8304597"/>
              <a:gd name="connsiteX1666" fmla="*/ 24319398 w 24377650"/>
              <a:gd name="connsiteY1666" fmla="*/ 2786189 h 8304597"/>
              <a:gd name="connsiteX1667" fmla="*/ 24256994 w 24377650"/>
              <a:gd name="connsiteY1667" fmla="*/ 2818491 h 8304597"/>
              <a:gd name="connsiteX1668" fmla="*/ 24348292 w 24377650"/>
              <a:gd name="connsiteY1668" fmla="*/ 2813876 h 8304597"/>
              <a:gd name="connsiteX1669" fmla="*/ 24377650 w 24377650"/>
              <a:gd name="connsiteY1669" fmla="*/ 2804016 h 8304597"/>
              <a:gd name="connsiteX1670" fmla="*/ 24377650 w 24377650"/>
              <a:gd name="connsiteY1670" fmla="*/ 2901489 h 8304597"/>
              <a:gd name="connsiteX1671" fmla="*/ 24377312 w 24377650"/>
              <a:gd name="connsiteY1671" fmla="*/ 2901553 h 8304597"/>
              <a:gd name="connsiteX1672" fmla="*/ 24372570 w 24377650"/>
              <a:gd name="connsiteY1672" fmla="*/ 2934055 h 8304597"/>
              <a:gd name="connsiteX1673" fmla="*/ 23952000 w 24377650"/>
              <a:gd name="connsiteY1673" fmla="*/ 2970972 h 8304597"/>
              <a:gd name="connsiteX1674" fmla="*/ 23952000 w 24377650"/>
              <a:gd name="connsiteY1674" fmla="*/ 3009493 h 8304597"/>
              <a:gd name="connsiteX1675" fmla="*/ 23762582 w 24377650"/>
              <a:gd name="connsiteY1675" fmla="*/ 3009493 h 8304597"/>
              <a:gd name="connsiteX1676" fmla="*/ 23838028 w 24377650"/>
              <a:gd name="connsiteY1676" fmla="*/ 3086536 h 8304597"/>
              <a:gd name="connsiteX1677" fmla="*/ 23724056 w 24377650"/>
              <a:gd name="connsiteY1677" fmla="*/ 3123453 h 8304597"/>
              <a:gd name="connsiteX1678" fmla="*/ 23876554 w 24377650"/>
              <a:gd name="connsiteY1678" fmla="*/ 3123453 h 8304597"/>
              <a:gd name="connsiteX1679" fmla="*/ 23915080 w 24377650"/>
              <a:gd name="connsiteY1679" fmla="*/ 3163579 h 8304597"/>
              <a:gd name="connsiteX1680" fmla="*/ 23762582 w 24377650"/>
              <a:gd name="connsiteY1680" fmla="*/ 3239017 h 8304597"/>
              <a:gd name="connsiteX1681" fmla="*/ 23799502 w 24377650"/>
              <a:gd name="connsiteY1681" fmla="*/ 3239017 h 8304597"/>
              <a:gd name="connsiteX1682" fmla="*/ 23952000 w 24377650"/>
              <a:gd name="connsiteY1682" fmla="*/ 3200495 h 8304597"/>
              <a:gd name="connsiteX1683" fmla="*/ 24220074 w 24377650"/>
              <a:gd name="connsiteY1683" fmla="*/ 3200495 h 8304597"/>
              <a:gd name="connsiteX1684" fmla="*/ 24334046 w 24377650"/>
              <a:gd name="connsiteY1684" fmla="*/ 3275933 h 8304597"/>
              <a:gd name="connsiteX1685" fmla="*/ 24364062 w 24377650"/>
              <a:gd name="connsiteY1685" fmla="*/ 3266908 h 8304597"/>
              <a:gd name="connsiteX1686" fmla="*/ 24377650 w 24377650"/>
              <a:gd name="connsiteY1686" fmla="*/ 3266294 h 8304597"/>
              <a:gd name="connsiteX1687" fmla="*/ 24377650 w 24377650"/>
              <a:gd name="connsiteY1687" fmla="*/ 3532006 h 8304597"/>
              <a:gd name="connsiteX1688" fmla="*/ 24363892 w 24377650"/>
              <a:gd name="connsiteY1688" fmla="*/ 3527728 h 8304597"/>
              <a:gd name="connsiteX1689" fmla="*/ 24334046 w 24377650"/>
              <a:gd name="connsiteY1689" fmla="*/ 3505457 h 8304597"/>
              <a:gd name="connsiteX1690" fmla="*/ 24295520 w 24377650"/>
              <a:gd name="connsiteY1690" fmla="*/ 3543979 h 8304597"/>
              <a:gd name="connsiteX1691" fmla="*/ 24067576 w 24377650"/>
              <a:gd name="connsiteY1691" fmla="*/ 3505457 h 8304597"/>
              <a:gd name="connsiteX1692" fmla="*/ 23915080 w 24377650"/>
              <a:gd name="connsiteY1692" fmla="*/ 3543979 h 8304597"/>
              <a:gd name="connsiteX1693" fmla="*/ 23952000 w 24377650"/>
              <a:gd name="connsiteY1693" fmla="*/ 3621022 h 8304597"/>
              <a:gd name="connsiteX1694" fmla="*/ 24104496 w 24377650"/>
              <a:gd name="connsiteY1694" fmla="*/ 3657939 h 8304597"/>
              <a:gd name="connsiteX1695" fmla="*/ 24104496 w 24377650"/>
              <a:gd name="connsiteY1695" fmla="*/ 3773503 h 8304597"/>
              <a:gd name="connsiteX1696" fmla="*/ 24372570 w 24377650"/>
              <a:gd name="connsiteY1696" fmla="*/ 3733377 h 8304597"/>
              <a:gd name="connsiteX1697" fmla="*/ 24143022 w 24377650"/>
              <a:gd name="connsiteY1697" fmla="*/ 3810420 h 8304597"/>
              <a:gd name="connsiteX1698" fmla="*/ 23990526 w 24377650"/>
              <a:gd name="connsiteY1698" fmla="*/ 3773503 h 8304597"/>
              <a:gd name="connsiteX1699" fmla="*/ 24295520 w 24377650"/>
              <a:gd name="connsiteY1699" fmla="*/ 4001422 h 8304597"/>
              <a:gd name="connsiteX1700" fmla="*/ 24372570 w 24377650"/>
              <a:gd name="connsiteY1700" fmla="*/ 4001422 h 8304597"/>
              <a:gd name="connsiteX1701" fmla="*/ 24372570 w 24377650"/>
              <a:gd name="connsiteY1701" fmla="*/ 4038339 h 8304597"/>
              <a:gd name="connsiteX1702" fmla="*/ 24377650 w 24377650"/>
              <a:gd name="connsiteY1702" fmla="*/ 4044926 h 8304597"/>
              <a:gd name="connsiteX1703" fmla="*/ 24377650 w 24377650"/>
              <a:gd name="connsiteY1703" fmla="*/ 4056644 h 8304597"/>
              <a:gd name="connsiteX1704" fmla="*/ 24367154 w 24377650"/>
              <a:gd name="connsiteY1704" fmla="*/ 4058402 h 8304597"/>
              <a:gd name="connsiteX1705" fmla="*/ 24334046 w 24377650"/>
              <a:gd name="connsiteY1705" fmla="*/ 4078465 h 8304597"/>
              <a:gd name="connsiteX1706" fmla="*/ 24372472 w 24377650"/>
              <a:gd name="connsiteY1706" fmla="*/ 4079042 h 8304597"/>
              <a:gd name="connsiteX1707" fmla="*/ 24377650 w 24377650"/>
              <a:gd name="connsiteY1707" fmla="*/ 4080563 h 8304597"/>
              <a:gd name="connsiteX1708" fmla="*/ 24377650 w 24377650"/>
              <a:gd name="connsiteY1708" fmla="*/ 5115369 h 8304597"/>
              <a:gd name="connsiteX1709" fmla="*/ 24371768 w 24377650"/>
              <a:gd name="connsiteY1709" fmla="*/ 5113732 h 8304597"/>
              <a:gd name="connsiteX1710" fmla="*/ 24334046 w 24377650"/>
              <a:gd name="connsiteY1710" fmla="*/ 5142623 h 8304597"/>
              <a:gd name="connsiteX1711" fmla="*/ 24362688 w 24377650"/>
              <a:gd name="connsiteY1711" fmla="*/ 5158874 h 8304597"/>
              <a:gd name="connsiteX1712" fmla="*/ 24377650 w 24377650"/>
              <a:gd name="connsiteY1712" fmla="*/ 5157921 h 8304597"/>
              <a:gd name="connsiteX1713" fmla="*/ 24377650 w 24377650"/>
              <a:gd name="connsiteY1713" fmla="*/ 5181144 h 8304597"/>
              <a:gd name="connsiteX1714" fmla="*/ 24371768 w 24377650"/>
              <a:gd name="connsiteY1714" fmla="*/ 5181144 h 8304597"/>
              <a:gd name="connsiteX1715" fmla="*/ 24295520 w 24377650"/>
              <a:gd name="connsiteY1715" fmla="*/ 5181144 h 8304597"/>
              <a:gd name="connsiteX1716" fmla="*/ 24334046 w 24377650"/>
              <a:gd name="connsiteY1716" fmla="*/ 5256582 h 8304597"/>
              <a:gd name="connsiteX1717" fmla="*/ 24256994 w 24377650"/>
              <a:gd name="connsiteY1717" fmla="*/ 5295103 h 8304597"/>
              <a:gd name="connsiteX1718" fmla="*/ 24256994 w 24377650"/>
              <a:gd name="connsiteY1718" fmla="*/ 5370541 h 8304597"/>
              <a:gd name="connsiteX1719" fmla="*/ 24372570 w 24377650"/>
              <a:gd name="connsiteY1719" fmla="*/ 5409063 h 8304597"/>
              <a:gd name="connsiteX1720" fmla="*/ 24377186 w 24377650"/>
              <a:gd name="connsiteY1720" fmla="*/ 5504564 h 8304597"/>
              <a:gd name="connsiteX1721" fmla="*/ 24377650 w 24377650"/>
              <a:gd name="connsiteY1721" fmla="*/ 5506429 h 8304597"/>
              <a:gd name="connsiteX1722" fmla="*/ 24377650 w 24377650"/>
              <a:gd name="connsiteY1722" fmla="*/ 5602784 h 8304597"/>
              <a:gd name="connsiteX1723" fmla="*/ 24353108 w 24377650"/>
              <a:gd name="connsiteY1723" fmla="*/ 5604880 h 8304597"/>
              <a:gd name="connsiteX1724" fmla="*/ 24295520 w 24377650"/>
              <a:gd name="connsiteY1724" fmla="*/ 5638587 h 8304597"/>
              <a:gd name="connsiteX1725" fmla="*/ 24372570 w 24377650"/>
              <a:gd name="connsiteY1725" fmla="*/ 5638587 h 8304597"/>
              <a:gd name="connsiteX1726" fmla="*/ 24377650 w 24377650"/>
              <a:gd name="connsiteY1726" fmla="*/ 5647171 h 8304597"/>
              <a:gd name="connsiteX1727" fmla="*/ 24377650 w 24377650"/>
              <a:gd name="connsiteY1727" fmla="*/ 5655428 h 8304597"/>
              <a:gd name="connsiteX1728" fmla="*/ 24367154 w 24377650"/>
              <a:gd name="connsiteY1728" fmla="*/ 5657045 h 8304597"/>
              <a:gd name="connsiteX1729" fmla="*/ 24334046 w 24377650"/>
              <a:gd name="connsiteY1729" fmla="*/ 5675503 h 8304597"/>
              <a:gd name="connsiteX1730" fmla="*/ 24220074 w 24377650"/>
              <a:gd name="connsiteY1730" fmla="*/ 5714025 h 8304597"/>
              <a:gd name="connsiteX1731" fmla="*/ 24220074 w 24377650"/>
              <a:gd name="connsiteY1731" fmla="*/ 5827985 h 8304597"/>
              <a:gd name="connsiteX1732" fmla="*/ 24181548 w 24377650"/>
              <a:gd name="connsiteY1732" fmla="*/ 5714025 h 8304597"/>
              <a:gd name="connsiteX1733" fmla="*/ 24067576 w 24377650"/>
              <a:gd name="connsiteY1733" fmla="*/ 5827985 h 8304597"/>
              <a:gd name="connsiteX1734" fmla="*/ 24067576 w 24377650"/>
              <a:gd name="connsiteY1734" fmla="*/ 5905027 h 8304597"/>
              <a:gd name="connsiteX1735" fmla="*/ 24143022 w 24377650"/>
              <a:gd name="connsiteY1735" fmla="*/ 5980465 h 8304597"/>
              <a:gd name="connsiteX1736" fmla="*/ 24104496 w 24377650"/>
              <a:gd name="connsiteY1736" fmla="*/ 6018987 h 8304597"/>
              <a:gd name="connsiteX1737" fmla="*/ 24143022 w 24377650"/>
              <a:gd name="connsiteY1737" fmla="*/ 6018987 h 8304597"/>
              <a:gd name="connsiteX1738" fmla="*/ 24104496 w 24377650"/>
              <a:gd name="connsiteY1738" fmla="*/ 6096030 h 8304597"/>
              <a:gd name="connsiteX1739" fmla="*/ 24220074 w 24377650"/>
              <a:gd name="connsiteY1739" fmla="*/ 6057509 h 8304597"/>
              <a:gd name="connsiteX1740" fmla="*/ 24104496 w 24377650"/>
              <a:gd name="connsiteY1740" fmla="*/ 6285427 h 8304597"/>
              <a:gd name="connsiteX1741" fmla="*/ 23990526 w 24377650"/>
              <a:gd name="connsiteY1741" fmla="*/ 6323949 h 8304597"/>
              <a:gd name="connsiteX1742" fmla="*/ 24067576 w 24377650"/>
              <a:gd name="connsiteY1742" fmla="*/ 6362471 h 8304597"/>
              <a:gd name="connsiteX1743" fmla="*/ 23990526 w 24377650"/>
              <a:gd name="connsiteY1743" fmla="*/ 6514951 h 8304597"/>
              <a:gd name="connsiteX1744" fmla="*/ 23990526 w 24377650"/>
              <a:gd name="connsiteY1744" fmla="*/ 6437909 h 8304597"/>
              <a:gd name="connsiteX1745" fmla="*/ 23915080 w 24377650"/>
              <a:gd name="connsiteY1745" fmla="*/ 6476430 h 8304597"/>
              <a:gd name="connsiteX1746" fmla="*/ 23990526 w 24377650"/>
              <a:gd name="connsiteY1746" fmla="*/ 6362471 h 8304597"/>
              <a:gd name="connsiteX1747" fmla="*/ 23915080 w 24377650"/>
              <a:gd name="connsiteY1747" fmla="*/ 6171468 h 8304597"/>
              <a:gd name="connsiteX1748" fmla="*/ 23805120 w 24377650"/>
              <a:gd name="connsiteY1748" fmla="*/ 6171468 h 8304597"/>
              <a:gd name="connsiteX1749" fmla="*/ 23762582 w 24377650"/>
              <a:gd name="connsiteY1749" fmla="*/ 6171468 h 8304597"/>
              <a:gd name="connsiteX1750" fmla="*/ 23685530 w 24377650"/>
              <a:gd name="connsiteY1750" fmla="*/ 6248511 h 8304597"/>
              <a:gd name="connsiteX1751" fmla="*/ 23647006 w 24377650"/>
              <a:gd name="connsiteY1751" fmla="*/ 6248511 h 8304597"/>
              <a:gd name="connsiteX1752" fmla="*/ 23647006 w 24377650"/>
              <a:gd name="connsiteY1752" fmla="*/ 6323949 h 8304597"/>
              <a:gd name="connsiteX1753" fmla="*/ 23571560 w 24377650"/>
              <a:gd name="connsiteY1753" fmla="*/ 6323949 h 8304597"/>
              <a:gd name="connsiteX1754" fmla="*/ 23228040 w 24377650"/>
              <a:gd name="connsiteY1754" fmla="*/ 6323949 h 8304597"/>
              <a:gd name="connsiteX1755" fmla="*/ 23152594 w 24377650"/>
              <a:gd name="connsiteY1755" fmla="*/ 6285427 h 8304597"/>
              <a:gd name="connsiteX1756" fmla="*/ 23152594 w 24377650"/>
              <a:gd name="connsiteY1756" fmla="*/ 6209989 h 8304597"/>
              <a:gd name="connsiteX1757" fmla="*/ 23305090 w 24377650"/>
              <a:gd name="connsiteY1757" fmla="*/ 6209989 h 8304597"/>
              <a:gd name="connsiteX1758" fmla="*/ 23189514 w 24377650"/>
              <a:gd name="connsiteY1758" fmla="*/ 6171468 h 8304597"/>
              <a:gd name="connsiteX1759" fmla="*/ 23000096 w 24377650"/>
              <a:gd name="connsiteY1759" fmla="*/ 6209989 h 8304597"/>
              <a:gd name="connsiteX1760" fmla="*/ 23114068 w 24377650"/>
              <a:gd name="connsiteY1760" fmla="*/ 6285427 h 8304597"/>
              <a:gd name="connsiteX1761" fmla="*/ 22923044 w 24377650"/>
              <a:gd name="connsiteY1761" fmla="*/ 6285427 h 8304597"/>
              <a:gd name="connsiteX1762" fmla="*/ 23037016 w 24377650"/>
              <a:gd name="connsiteY1762" fmla="*/ 6285427 h 8304597"/>
              <a:gd name="connsiteX1763" fmla="*/ 23075542 w 24377650"/>
              <a:gd name="connsiteY1763" fmla="*/ 6362471 h 8304597"/>
              <a:gd name="connsiteX1764" fmla="*/ 23000096 w 24377650"/>
              <a:gd name="connsiteY1764" fmla="*/ 6323949 h 8304597"/>
              <a:gd name="connsiteX1765" fmla="*/ 22961570 w 24377650"/>
              <a:gd name="connsiteY1765" fmla="*/ 6362471 h 8304597"/>
              <a:gd name="connsiteX1766" fmla="*/ 23075542 w 24377650"/>
              <a:gd name="connsiteY1766" fmla="*/ 6437909 h 8304597"/>
              <a:gd name="connsiteX1767" fmla="*/ 22961570 w 24377650"/>
              <a:gd name="connsiteY1767" fmla="*/ 6476430 h 8304597"/>
              <a:gd name="connsiteX1768" fmla="*/ 22961570 w 24377650"/>
              <a:gd name="connsiteY1768" fmla="*/ 6514951 h 8304597"/>
              <a:gd name="connsiteX1769" fmla="*/ 23037016 w 24377650"/>
              <a:gd name="connsiteY1769" fmla="*/ 6514951 h 8304597"/>
              <a:gd name="connsiteX1770" fmla="*/ 22847598 w 24377650"/>
              <a:gd name="connsiteY1770" fmla="*/ 6514951 h 8304597"/>
              <a:gd name="connsiteX1771" fmla="*/ 22923044 w 24377650"/>
              <a:gd name="connsiteY1771" fmla="*/ 6553473 h 8304597"/>
              <a:gd name="connsiteX1772" fmla="*/ 22923044 w 24377650"/>
              <a:gd name="connsiteY1772" fmla="*/ 6590389 h 8304597"/>
              <a:gd name="connsiteX1773" fmla="*/ 22884520 w 24377650"/>
              <a:gd name="connsiteY1773" fmla="*/ 6553473 h 8304597"/>
              <a:gd name="connsiteX1774" fmla="*/ 22770548 w 24377650"/>
              <a:gd name="connsiteY1774" fmla="*/ 6590389 h 8304597"/>
              <a:gd name="connsiteX1775" fmla="*/ 22770548 w 24377650"/>
              <a:gd name="connsiteY1775" fmla="*/ 6553473 h 8304597"/>
              <a:gd name="connsiteX1776" fmla="*/ 22542604 w 24377650"/>
              <a:gd name="connsiteY1776" fmla="*/ 6514951 h 8304597"/>
              <a:gd name="connsiteX1777" fmla="*/ 22656576 w 24377650"/>
              <a:gd name="connsiteY1777" fmla="*/ 6628911 h 8304597"/>
              <a:gd name="connsiteX1778" fmla="*/ 22770548 w 24377650"/>
              <a:gd name="connsiteY1778" fmla="*/ 6667433 h 8304597"/>
              <a:gd name="connsiteX1779" fmla="*/ 22770548 w 24377650"/>
              <a:gd name="connsiteY1779" fmla="*/ 6781392 h 8304597"/>
              <a:gd name="connsiteX1780" fmla="*/ 22656576 w 24377650"/>
              <a:gd name="connsiteY1780" fmla="*/ 6742871 h 8304597"/>
              <a:gd name="connsiteX1781" fmla="*/ 22732022 w 24377650"/>
              <a:gd name="connsiteY1781" fmla="*/ 6704349 h 8304597"/>
              <a:gd name="connsiteX1782" fmla="*/ 22695102 w 24377650"/>
              <a:gd name="connsiteY1782" fmla="*/ 6667433 h 8304597"/>
              <a:gd name="connsiteX1783" fmla="*/ 22618050 w 24377650"/>
              <a:gd name="connsiteY1783" fmla="*/ 6628911 h 8304597"/>
              <a:gd name="connsiteX1784" fmla="*/ 22465554 w 24377650"/>
              <a:gd name="connsiteY1784" fmla="*/ 6590389 h 8304597"/>
              <a:gd name="connsiteX1785" fmla="*/ 22390108 w 24377650"/>
              <a:gd name="connsiteY1785" fmla="*/ 6437909 h 8304597"/>
              <a:gd name="connsiteX1786" fmla="*/ 22504078 w 24377650"/>
              <a:gd name="connsiteY1786" fmla="*/ 6362471 h 8304597"/>
              <a:gd name="connsiteX1787" fmla="*/ 22465554 w 24377650"/>
              <a:gd name="connsiteY1787" fmla="*/ 6362471 h 8304597"/>
              <a:gd name="connsiteX1788" fmla="*/ 22465554 w 24377650"/>
              <a:gd name="connsiteY1788" fmla="*/ 6285427 h 8304597"/>
              <a:gd name="connsiteX1789" fmla="*/ 22618050 w 24377650"/>
              <a:gd name="connsiteY1789" fmla="*/ 6285427 h 8304597"/>
              <a:gd name="connsiteX1790" fmla="*/ 22579524 w 24377650"/>
              <a:gd name="connsiteY1790" fmla="*/ 6362471 h 8304597"/>
              <a:gd name="connsiteX1791" fmla="*/ 22847598 w 24377650"/>
              <a:gd name="connsiteY1791" fmla="*/ 6285427 h 8304597"/>
              <a:gd name="connsiteX1792" fmla="*/ 22618050 w 24377650"/>
              <a:gd name="connsiteY1792" fmla="*/ 6248511 h 8304597"/>
              <a:gd name="connsiteX1793" fmla="*/ 22695102 w 24377650"/>
              <a:gd name="connsiteY1793" fmla="*/ 6248511 h 8304597"/>
              <a:gd name="connsiteX1794" fmla="*/ 22618050 w 24377650"/>
              <a:gd name="connsiteY1794" fmla="*/ 6171468 h 8304597"/>
              <a:gd name="connsiteX1795" fmla="*/ 22579524 w 24377650"/>
              <a:gd name="connsiteY1795" fmla="*/ 6248511 h 8304597"/>
              <a:gd name="connsiteX1796" fmla="*/ 22427028 w 24377650"/>
              <a:gd name="connsiteY1796" fmla="*/ 6096030 h 8304597"/>
              <a:gd name="connsiteX1797" fmla="*/ 22274530 w 24377650"/>
              <a:gd name="connsiteY1797" fmla="*/ 6096030 h 8304597"/>
              <a:gd name="connsiteX1798" fmla="*/ 22274530 w 24377650"/>
              <a:gd name="connsiteY1798" fmla="*/ 5980465 h 8304597"/>
              <a:gd name="connsiteX1799" fmla="*/ 22200262 w 24377650"/>
              <a:gd name="connsiteY1799" fmla="*/ 6012968 h 8304597"/>
              <a:gd name="connsiteX1800" fmla="*/ 22199084 w 24377650"/>
              <a:gd name="connsiteY1800" fmla="*/ 6013147 h 8304597"/>
              <a:gd name="connsiteX1801" fmla="*/ 22199084 w 24377650"/>
              <a:gd name="connsiteY1801" fmla="*/ 5996717 h 8304597"/>
              <a:gd name="connsiteX1802" fmla="*/ 22199084 w 24377650"/>
              <a:gd name="connsiteY1802" fmla="*/ 5980465 h 8304597"/>
              <a:gd name="connsiteX1803" fmla="*/ 22085112 w 24377650"/>
              <a:gd name="connsiteY1803" fmla="*/ 5980465 h 8304597"/>
              <a:gd name="connsiteX1804" fmla="*/ 22008062 w 24377650"/>
              <a:gd name="connsiteY1804" fmla="*/ 5905027 h 8304597"/>
              <a:gd name="connsiteX1805" fmla="*/ 22008062 w 24377650"/>
              <a:gd name="connsiteY1805" fmla="*/ 5980465 h 8304597"/>
              <a:gd name="connsiteX1806" fmla="*/ 22148244 w 24377650"/>
              <a:gd name="connsiteY1806" fmla="*/ 6012968 h 8304597"/>
              <a:gd name="connsiteX1807" fmla="*/ 22177452 w 24377650"/>
              <a:gd name="connsiteY1807" fmla="*/ 6016426 h 8304597"/>
              <a:gd name="connsiteX1808" fmla="*/ 22160558 w 24377650"/>
              <a:gd name="connsiteY1808" fmla="*/ 6018987 h 8304597"/>
              <a:gd name="connsiteX1809" fmla="*/ 22199084 w 24377650"/>
              <a:gd name="connsiteY1809" fmla="*/ 6132947 h 8304597"/>
              <a:gd name="connsiteX1810" fmla="*/ 22123638 w 24377650"/>
              <a:gd name="connsiteY1810" fmla="*/ 6171468 h 8304597"/>
              <a:gd name="connsiteX1811" fmla="*/ 22085112 w 24377650"/>
              <a:gd name="connsiteY1811" fmla="*/ 6057509 h 8304597"/>
              <a:gd name="connsiteX1812" fmla="*/ 21855564 w 24377650"/>
              <a:gd name="connsiteY1812" fmla="*/ 6096030 h 8304597"/>
              <a:gd name="connsiteX1813" fmla="*/ 21971142 w 24377650"/>
              <a:gd name="connsiteY1813" fmla="*/ 6132947 h 8304597"/>
              <a:gd name="connsiteX1814" fmla="*/ 21971142 w 24377650"/>
              <a:gd name="connsiteY1814" fmla="*/ 6171468 h 8304597"/>
              <a:gd name="connsiteX1815" fmla="*/ 21741594 w 24377650"/>
              <a:gd name="connsiteY1815" fmla="*/ 6171468 h 8304597"/>
              <a:gd name="connsiteX1816" fmla="*/ 21780118 w 24377650"/>
              <a:gd name="connsiteY1816" fmla="*/ 6248511 h 8304597"/>
              <a:gd name="connsiteX1817" fmla="*/ 21627622 w 24377650"/>
              <a:gd name="connsiteY1817" fmla="*/ 6285427 h 8304597"/>
              <a:gd name="connsiteX1818" fmla="*/ 21666148 w 24377650"/>
              <a:gd name="connsiteY1818" fmla="*/ 6323949 h 8304597"/>
              <a:gd name="connsiteX1819" fmla="*/ 21513650 w 24377650"/>
              <a:gd name="connsiteY1819" fmla="*/ 6323949 h 8304597"/>
              <a:gd name="connsiteX1820" fmla="*/ 21589096 w 24377650"/>
              <a:gd name="connsiteY1820" fmla="*/ 6437909 h 8304597"/>
              <a:gd name="connsiteX1821" fmla="*/ 21666148 w 24377650"/>
              <a:gd name="connsiteY1821" fmla="*/ 6400992 h 8304597"/>
              <a:gd name="connsiteX1822" fmla="*/ 21666148 w 24377650"/>
              <a:gd name="connsiteY1822" fmla="*/ 6476430 h 8304597"/>
              <a:gd name="connsiteX1823" fmla="*/ 21589096 w 24377650"/>
              <a:gd name="connsiteY1823" fmla="*/ 6514951 h 8304597"/>
              <a:gd name="connsiteX1824" fmla="*/ 21666148 w 24377650"/>
              <a:gd name="connsiteY1824" fmla="*/ 6553473 h 8304597"/>
              <a:gd name="connsiteX1825" fmla="*/ 21627622 w 24377650"/>
              <a:gd name="connsiteY1825" fmla="*/ 6628911 h 8304597"/>
              <a:gd name="connsiteX1826" fmla="*/ 21780118 w 24377650"/>
              <a:gd name="connsiteY1826" fmla="*/ 6553473 h 8304597"/>
              <a:gd name="connsiteX1827" fmla="*/ 21795694 w 24377650"/>
              <a:gd name="connsiteY1827" fmla="*/ 6633375 h 8304597"/>
              <a:gd name="connsiteX1828" fmla="*/ 21795112 w 24377650"/>
              <a:gd name="connsiteY1828" fmla="*/ 6633474 h 8304597"/>
              <a:gd name="connsiteX1829" fmla="*/ 21741594 w 24377650"/>
              <a:gd name="connsiteY1829" fmla="*/ 6628911 h 8304597"/>
              <a:gd name="connsiteX1830" fmla="*/ 21775972 w 24377650"/>
              <a:gd name="connsiteY1830" fmla="*/ 6636730 h 8304597"/>
              <a:gd name="connsiteX1831" fmla="*/ 21795112 w 24377650"/>
              <a:gd name="connsiteY1831" fmla="*/ 6633474 h 8304597"/>
              <a:gd name="connsiteX1832" fmla="*/ 21805126 w 24377650"/>
              <a:gd name="connsiteY1832" fmla="*/ 6634328 h 8304597"/>
              <a:gd name="connsiteX1833" fmla="*/ 22008062 w 24377650"/>
              <a:gd name="connsiteY1833" fmla="*/ 6628911 h 8304597"/>
              <a:gd name="connsiteX1834" fmla="*/ 22123638 w 24377650"/>
              <a:gd name="connsiteY1834" fmla="*/ 6704349 h 8304597"/>
              <a:gd name="connsiteX1835" fmla="*/ 22015962 w 24377650"/>
              <a:gd name="connsiteY1835" fmla="*/ 6688775 h 8304597"/>
              <a:gd name="connsiteX1836" fmla="*/ 21979770 w 24377650"/>
              <a:gd name="connsiteY1836" fmla="*/ 6701351 h 8304597"/>
              <a:gd name="connsiteX1837" fmla="*/ 21971142 w 24377650"/>
              <a:gd name="connsiteY1837" fmla="*/ 6701105 h 8304597"/>
              <a:gd name="connsiteX1838" fmla="*/ 21971142 w 24377650"/>
              <a:gd name="connsiteY1838" fmla="*/ 6699734 h 8304597"/>
              <a:gd name="connsiteX1839" fmla="*/ 21971142 w 24377650"/>
              <a:gd name="connsiteY1839" fmla="*/ 6667433 h 8304597"/>
              <a:gd name="connsiteX1840" fmla="*/ 21818644 w 24377650"/>
              <a:gd name="connsiteY1840" fmla="*/ 6667433 h 8304597"/>
              <a:gd name="connsiteX1841" fmla="*/ 21922984 w 24377650"/>
              <a:gd name="connsiteY1841" fmla="*/ 6699734 h 8304597"/>
              <a:gd name="connsiteX1842" fmla="*/ 21971142 w 24377650"/>
              <a:gd name="connsiteY1842" fmla="*/ 6701105 h 8304597"/>
              <a:gd name="connsiteX1843" fmla="*/ 21971142 w 24377650"/>
              <a:gd name="connsiteY1843" fmla="*/ 6704349 h 8304597"/>
              <a:gd name="connsiteX1844" fmla="*/ 21979770 w 24377650"/>
              <a:gd name="connsiteY1844" fmla="*/ 6701351 h 8304597"/>
              <a:gd name="connsiteX1845" fmla="*/ 22085112 w 24377650"/>
              <a:gd name="connsiteY1845" fmla="*/ 6704349 h 8304597"/>
              <a:gd name="connsiteX1846" fmla="*/ 22085112 w 24377650"/>
              <a:gd name="connsiteY1846" fmla="*/ 6742871 h 8304597"/>
              <a:gd name="connsiteX1847" fmla="*/ 22046588 w 24377650"/>
              <a:gd name="connsiteY1847" fmla="*/ 6742871 h 8304597"/>
              <a:gd name="connsiteX1848" fmla="*/ 22085112 w 24377650"/>
              <a:gd name="connsiteY1848" fmla="*/ 6781392 h 8304597"/>
              <a:gd name="connsiteX1849" fmla="*/ 22046588 w 24377650"/>
              <a:gd name="connsiteY1849" fmla="*/ 6819913 h 8304597"/>
              <a:gd name="connsiteX1850" fmla="*/ 21894090 w 24377650"/>
              <a:gd name="connsiteY1850" fmla="*/ 6781392 h 8304597"/>
              <a:gd name="connsiteX1851" fmla="*/ 21971142 w 24377650"/>
              <a:gd name="connsiteY1851" fmla="*/ 6742871 h 8304597"/>
              <a:gd name="connsiteX1852" fmla="*/ 21780118 w 24377650"/>
              <a:gd name="connsiteY1852" fmla="*/ 6781392 h 8304597"/>
              <a:gd name="connsiteX1853" fmla="*/ 21780118 w 24377650"/>
              <a:gd name="connsiteY1853" fmla="*/ 6819913 h 8304597"/>
              <a:gd name="connsiteX1854" fmla="*/ 21780118 w 24377650"/>
              <a:gd name="connsiteY1854" fmla="*/ 6895351 h 8304597"/>
              <a:gd name="connsiteX1855" fmla="*/ 21894090 w 24377650"/>
              <a:gd name="connsiteY1855" fmla="*/ 6895351 h 8304597"/>
              <a:gd name="connsiteX1856" fmla="*/ 21894090 w 24377650"/>
              <a:gd name="connsiteY1856" fmla="*/ 6933873 h 8304597"/>
              <a:gd name="connsiteX1857" fmla="*/ 22046588 w 24377650"/>
              <a:gd name="connsiteY1857" fmla="*/ 6856830 h 8304597"/>
              <a:gd name="connsiteX1858" fmla="*/ 22123638 w 24377650"/>
              <a:gd name="connsiteY1858" fmla="*/ 6895351 h 8304597"/>
              <a:gd name="connsiteX1859" fmla="*/ 22046588 w 24377650"/>
              <a:gd name="connsiteY1859" fmla="*/ 6895351 h 8304597"/>
              <a:gd name="connsiteX1860" fmla="*/ 22085112 w 24377650"/>
              <a:gd name="connsiteY1860" fmla="*/ 6972395 h 8304597"/>
              <a:gd name="connsiteX1861" fmla="*/ 22123638 w 24377650"/>
              <a:gd name="connsiteY1861" fmla="*/ 7161792 h 8304597"/>
              <a:gd name="connsiteX1862" fmla="*/ 22008062 w 24377650"/>
              <a:gd name="connsiteY1862" fmla="*/ 7086354 h 8304597"/>
              <a:gd name="connsiteX1863" fmla="*/ 22008062 w 24377650"/>
              <a:gd name="connsiteY1863" fmla="*/ 7161792 h 8304597"/>
              <a:gd name="connsiteX1864" fmla="*/ 21855564 w 24377650"/>
              <a:gd name="connsiteY1864" fmla="*/ 7124875 h 8304597"/>
              <a:gd name="connsiteX1865" fmla="*/ 21932616 w 24377650"/>
              <a:gd name="connsiteY1865" fmla="*/ 7086354 h 8304597"/>
              <a:gd name="connsiteX1866" fmla="*/ 21894090 w 24377650"/>
              <a:gd name="connsiteY1866" fmla="*/ 7047833 h 8304597"/>
              <a:gd name="connsiteX1867" fmla="*/ 21818644 w 24377650"/>
              <a:gd name="connsiteY1867" fmla="*/ 7124875 h 8304597"/>
              <a:gd name="connsiteX1868" fmla="*/ 21818644 w 24377650"/>
              <a:gd name="connsiteY1868" fmla="*/ 7047833 h 8304597"/>
              <a:gd name="connsiteX1869" fmla="*/ 21741594 w 24377650"/>
              <a:gd name="connsiteY1869" fmla="*/ 7047833 h 8304597"/>
              <a:gd name="connsiteX1870" fmla="*/ 21550570 w 24377650"/>
              <a:gd name="connsiteY1870" fmla="*/ 6933873 h 8304597"/>
              <a:gd name="connsiteX1871" fmla="*/ 21589096 w 24377650"/>
              <a:gd name="connsiteY1871" fmla="*/ 6895351 h 8304597"/>
              <a:gd name="connsiteX1872" fmla="*/ 21436598 w 24377650"/>
              <a:gd name="connsiteY1872" fmla="*/ 6819913 h 8304597"/>
              <a:gd name="connsiteX1873" fmla="*/ 21550570 w 24377650"/>
              <a:gd name="connsiteY1873" fmla="*/ 6781392 h 8304597"/>
              <a:gd name="connsiteX1874" fmla="*/ 21666148 w 24377650"/>
              <a:gd name="connsiteY1874" fmla="*/ 6819913 h 8304597"/>
              <a:gd name="connsiteX1875" fmla="*/ 21398074 w 24377650"/>
              <a:gd name="connsiteY1875" fmla="*/ 6667433 h 8304597"/>
              <a:gd name="connsiteX1876" fmla="*/ 21450846 w 24377650"/>
              <a:gd name="connsiteY1876" fmla="*/ 6633726 h 8304597"/>
              <a:gd name="connsiteX1877" fmla="*/ 21475124 w 24377650"/>
              <a:gd name="connsiteY1877" fmla="*/ 6632030 h 8304597"/>
              <a:gd name="connsiteX1878" fmla="*/ 21475124 w 24377650"/>
              <a:gd name="connsiteY1878" fmla="*/ 6651758 h 8304597"/>
              <a:gd name="connsiteX1879" fmla="*/ 21475124 w 24377650"/>
              <a:gd name="connsiteY1879" fmla="*/ 6704349 h 8304597"/>
              <a:gd name="connsiteX1880" fmla="*/ 21627622 w 24377650"/>
              <a:gd name="connsiteY1880" fmla="*/ 6667433 h 8304597"/>
              <a:gd name="connsiteX1881" fmla="*/ 21519946 w 24377650"/>
              <a:gd name="connsiteY1881" fmla="*/ 6634930 h 8304597"/>
              <a:gd name="connsiteX1882" fmla="*/ 21490406 w 24377650"/>
              <a:gd name="connsiteY1882" fmla="*/ 6630963 h 8304597"/>
              <a:gd name="connsiteX1883" fmla="*/ 21511168 w 24377650"/>
              <a:gd name="connsiteY1883" fmla="*/ 6629513 h 8304597"/>
              <a:gd name="connsiteX1884" fmla="*/ 21589096 w 24377650"/>
              <a:gd name="connsiteY1884" fmla="*/ 6628911 h 8304597"/>
              <a:gd name="connsiteX1885" fmla="*/ 21627622 w 24377650"/>
              <a:gd name="connsiteY1885" fmla="*/ 6590389 h 8304597"/>
              <a:gd name="connsiteX1886" fmla="*/ 21550570 w 24377650"/>
              <a:gd name="connsiteY1886" fmla="*/ 6590389 h 8304597"/>
              <a:gd name="connsiteX1887" fmla="*/ 21398074 w 24377650"/>
              <a:gd name="connsiteY1887" fmla="*/ 6553473 h 8304597"/>
              <a:gd name="connsiteX1888" fmla="*/ 21409134 w 24377650"/>
              <a:gd name="connsiteY1888" fmla="*/ 6547454 h 8304597"/>
              <a:gd name="connsiteX1889" fmla="*/ 21406910 w 24377650"/>
              <a:gd name="connsiteY1889" fmla="*/ 6544638 h 8304597"/>
              <a:gd name="connsiteX1890" fmla="*/ 21436598 w 24377650"/>
              <a:gd name="connsiteY1890" fmla="*/ 6514951 h 8304597"/>
              <a:gd name="connsiteX1891" fmla="*/ 21398074 w 24377650"/>
              <a:gd name="connsiteY1891" fmla="*/ 6514951 h 8304597"/>
              <a:gd name="connsiteX1892" fmla="*/ 21398674 w 24377650"/>
              <a:gd name="connsiteY1892" fmla="*/ 6534212 h 8304597"/>
              <a:gd name="connsiteX1893" fmla="*/ 21406910 w 24377650"/>
              <a:gd name="connsiteY1893" fmla="*/ 6544638 h 8304597"/>
              <a:gd name="connsiteX1894" fmla="*/ 21398074 w 24377650"/>
              <a:gd name="connsiteY1894" fmla="*/ 6553473 h 8304597"/>
              <a:gd name="connsiteX1895" fmla="*/ 21093078 w 24377650"/>
              <a:gd name="connsiteY1895" fmla="*/ 6553473 h 8304597"/>
              <a:gd name="connsiteX1896" fmla="*/ 21056158 w 24377650"/>
              <a:gd name="connsiteY1896" fmla="*/ 6514951 h 8304597"/>
              <a:gd name="connsiteX1897" fmla="*/ 20828216 w 24377650"/>
              <a:gd name="connsiteY1897" fmla="*/ 6514951 h 8304597"/>
              <a:gd name="connsiteX1898" fmla="*/ 21093078 w 24377650"/>
              <a:gd name="connsiteY1898" fmla="*/ 6400992 h 8304597"/>
              <a:gd name="connsiteX1899" fmla="*/ 21245576 w 24377650"/>
              <a:gd name="connsiteY1899" fmla="*/ 6362471 h 8304597"/>
              <a:gd name="connsiteX1900" fmla="*/ 21208656 w 24377650"/>
              <a:gd name="connsiteY1900" fmla="*/ 6323949 h 8304597"/>
              <a:gd name="connsiteX1901" fmla="*/ 21017632 w 24377650"/>
              <a:gd name="connsiteY1901" fmla="*/ 6362471 h 8304597"/>
              <a:gd name="connsiteX1902" fmla="*/ 20940582 w 24377650"/>
              <a:gd name="connsiteY1902" fmla="*/ 6323949 h 8304597"/>
              <a:gd name="connsiteX1903" fmla="*/ 20980712 w 24377650"/>
              <a:gd name="connsiteY1903" fmla="*/ 6285427 h 8304597"/>
              <a:gd name="connsiteX1904" fmla="*/ 20903662 w 24377650"/>
              <a:gd name="connsiteY1904" fmla="*/ 6209989 h 8304597"/>
              <a:gd name="connsiteX1905" fmla="*/ 20712638 w 24377650"/>
              <a:gd name="connsiteY1905" fmla="*/ 6362471 h 8304597"/>
              <a:gd name="connsiteX1906" fmla="*/ 20675718 w 24377650"/>
              <a:gd name="connsiteY1906" fmla="*/ 6323949 h 8304597"/>
              <a:gd name="connsiteX1907" fmla="*/ 20446170 w 24377650"/>
              <a:gd name="connsiteY1907" fmla="*/ 6400992 h 8304597"/>
              <a:gd name="connsiteX1908" fmla="*/ 20483090 w 24377650"/>
              <a:gd name="connsiteY1908" fmla="*/ 6437909 h 8304597"/>
              <a:gd name="connsiteX1909" fmla="*/ 20407644 w 24377650"/>
              <a:gd name="connsiteY1909" fmla="*/ 6590389 h 8304597"/>
              <a:gd name="connsiteX1910" fmla="*/ 20293672 w 24377650"/>
              <a:gd name="connsiteY1910" fmla="*/ 6476430 h 8304597"/>
              <a:gd name="connsiteX1911" fmla="*/ 20370724 w 24377650"/>
              <a:gd name="connsiteY1911" fmla="*/ 6476430 h 8304597"/>
              <a:gd name="connsiteX1912" fmla="*/ 20293672 w 24377650"/>
              <a:gd name="connsiteY1912" fmla="*/ 6400992 h 8304597"/>
              <a:gd name="connsiteX1913" fmla="*/ 20370724 w 24377650"/>
              <a:gd name="connsiteY1913" fmla="*/ 6400992 h 8304597"/>
              <a:gd name="connsiteX1914" fmla="*/ 20370724 w 24377650"/>
              <a:gd name="connsiteY1914" fmla="*/ 6285427 h 8304597"/>
              <a:gd name="connsiteX1915" fmla="*/ 20255146 w 24377650"/>
              <a:gd name="connsiteY1915" fmla="*/ 6209989 h 8304597"/>
              <a:gd name="connsiteX1916" fmla="*/ 19950152 w 24377650"/>
              <a:gd name="connsiteY1916" fmla="*/ 6209989 h 8304597"/>
              <a:gd name="connsiteX1917" fmla="*/ 19988678 w 24377650"/>
              <a:gd name="connsiteY1917" fmla="*/ 6285427 h 8304597"/>
              <a:gd name="connsiteX1918" fmla="*/ 19873102 w 24377650"/>
              <a:gd name="connsiteY1918" fmla="*/ 6171468 h 8304597"/>
              <a:gd name="connsiteX1919" fmla="*/ 19873102 w 24377650"/>
              <a:gd name="connsiteY1919" fmla="*/ 6209989 h 8304597"/>
              <a:gd name="connsiteX1920" fmla="*/ 19797656 w 24377650"/>
              <a:gd name="connsiteY1920" fmla="*/ 6171468 h 8304597"/>
              <a:gd name="connsiteX1921" fmla="*/ 19797656 w 24377650"/>
              <a:gd name="connsiteY1921" fmla="*/ 6209989 h 8304597"/>
              <a:gd name="connsiteX1922" fmla="*/ 19683684 w 24377650"/>
              <a:gd name="connsiteY1922" fmla="*/ 6209989 h 8304597"/>
              <a:gd name="connsiteX1923" fmla="*/ 19492660 w 24377650"/>
              <a:gd name="connsiteY1923" fmla="*/ 6476430 h 8304597"/>
              <a:gd name="connsiteX1924" fmla="*/ 19417214 w 24377650"/>
              <a:gd name="connsiteY1924" fmla="*/ 6476430 h 8304597"/>
              <a:gd name="connsiteX1925" fmla="*/ 19340164 w 24377650"/>
              <a:gd name="connsiteY1925" fmla="*/ 6476430 h 8304597"/>
              <a:gd name="connsiteX1926" fmla="*/ 19303244 w 24377650"/>
              <a:gd name="connsiteY1926" fmla="*/ 6514951 h 8304597"/>
              <a:gd name="connsiteX1927" fmla="*/ 19187666 w 24377650"/>
              <a:gd name="connsiteY1927" fmla="*/ 6476430 h 8304597"/>
              <a:gd name="connsiteX1928" fmla="*/ 19226192 w 24377650"/>
              <a:gd name="connsiteY1928" fmla="*/ 6514951 h 8304597"/>
              <a:gd name="connsiteX1929" fmla="*/ 19164390 w 24377650"/>
              <a:gd name="connsiteY1929" fmla="*/ 6514951 h 8304597"/>
              <a:gd name="connsiteX1930" fmla="*/ 19105598 w 24377650"/>
              <a:gd name="connsiteY1930" fmla="*/ 6514951 h 8304597"/>
              <a:gd name="connsiteX1931" fmla="*/ 19097772 w 24377650"/>
              <a:gd name="connsiteY1931" fmla="*/ 6514951 h 8304597"/>
              <a:gd name="connsiteX1932" fmla="*/ 19073694 w 24377650"/>
              <a:gd name="connsiteY1932" fmla="*/ 6514951 h 8304597"/>
              <a:gd name="connsiteX1933" fmla="*/ 19068278 w 24377650"/>
              <a:gd name="connsiteY1933" fmla="*/ 6514951 h 8304597"/>
              <a:gd name="connsiteX1934" fmla="*/ 19035170 w 24377650"/>
              <a:gd name="connsiteY1934" fmla="*/ 6514951 h 8304597"/>
              <a:gd name="connsiteX1935" fmla="*/ 18959724 w 24377650"/>
              <a:gd name="connsiteY1935" fmla="*/ 6514951 h 8304597"/>
              <a:gd name="connsiteX1936" fmla="*/ 19112220 w 24377650"/>
              <a:gd name="connsiteY1936" fmla="*/ 6553473 h 8304597"/>
              <a:gd name="connsiteX1937" fmla="*/ 19150746 w 24377650"/>
              <a:gd name="connsiteY1937" fmla="*/ 6590389 h 8304597"/>
              <a:gd name="connsiteX1938" fmla="*/ 19112220 w 24377650"/>
              <a:gd name="connsiteY1938" fmla="*/ 6628911 h 8304597"/>
              <a:gd name="connsiteX1939" fmla="*/ 18998250 w 24377650"/>
              <a:gd name="connsiteY1939" fmla="*/ 6590389 h 8304597"/>
              <a:gd name="connsiteX1940" fmla="*/ 18959724 w 24377650"/>
              <a:gd name="connsiteY1940" fmla="*/ 6667433 h 8304597"/>
              <a:gd name="connsiteX1941" fmla="*/ 19226192 w 24377650"/>
              <a:gd name="connsiteY1941" fmla="*/ 6628911 h 8304597"/>
              <a:gd name="connsiteX1942" fmla="*/ 19492660 w 24377650"/>
              <a:gd name="connsiteY1942" fmla="*/ 6590389 h 8304597"/>
              <a:gd name="connsiteX1943" fmla="*/ 19608238 w 24377650"/>
              <a:gd name="connsiteY1943" fmla="*/ 6628911 h 8304597"/>
              <a:gd name="connsiteX1944" fmla="*/ 19568106 w 24377650"/>
              <a:gd name="connsiteY1944" fmla="*/ 6667433 h 8304597"/>
              <a:gd name="connsiteX1945" fmla="*/ 19455740 w 24377650"/>
              <a:gd name="connsiteY1945" fmla="*/ 6667433 h 8304597"/>
              <a:gd name="connsiteX1946" fmla="*/ 19608238 w 24377650"/>
              <a:gd name="connsiteY1946" fmla="*/ 6667433 h 8304597"/>
              <a:gd name="connsiteX1947" fmla="*/ 19608238 w 24377650"/>
              <a:gd name="connsiteY1947" fmla="*/ 6704349 h 8304597"/>
              <a:gd name="connsiteX1948" fmla="*/ 19531186 w 24377650"/>
              <a:gd name="connsiteY1948" fmla="*/ 6856830 h 8304597"/>
              <a:gd name="connsiteX1949" fmla="*/ 19492660 w 24377650"/>
              <a:gd name="connsiteY1949" fmla="*/ 6933873 h 8304597"/>
              <a:gd name="connsiteX1950" fmla="*/ 19340164 w 24377650"/>
              <a:gd name="connsiteY1950" fmla="*/ 6933873 h 8304597"/>
              <a:gd name="connsiteX1951" fmla="*/ 19187666 w 24377650"/>
              <a:gd name="connsiteY1951" fmla="*/ 7047833 h 8304597"/>
              <a:gd name="connsiteX1952" fmla="*/ 19073694 w 24377650"/>
              <a:gd name="connsiteY1952" fmla="*/ 7086354 h 8304597"/>
              <a:gd name="connsiteX1953" fmla="*/ 19150746 w 24377650"/>
              <a:gd name="connsiteY1953" fmla="*/ 7047833 h 8304597"/>
              <a:gd name="connsiteX1954" fmla="*/ 19073694 w 24377650"/>
              <a:gd name="connsiteY1954" fmla="*/ 7009311 h 8304597"/>
              <a:gd name="connsiteX1955" fmla="*/ 19150746 w 24377650"/>
              <a:gd name="connsiteY1955" fmla="*/ 6972395 h 8304597"/>
              <a:gd name="connsiteX1956" fmla="*/ 18959724 w 24377650"/>
              <a:gd name="connsiteY1956" fmla="*/ 6933873 h 8304597"/>
              <a:gd name="connsiteX1957" fmla="*/ 18845752 w 24377650"/>
              <a:gd name="connsiteY1957" fmla="*/ 6933873 h 8304597"/>
              <a:gd name="connsiteX1958" fmla="*/ 18839732 w 24377650"/>
              <a:gd name="connsiteY1958" fmla="*/ 6911603 h 8304597"/>
              <a:gd name="connsiteX1959" fmla="*/ 18832052 w 24377650"/>
              <a:gd name="connsiteY1959" fmla="*/ 6904970 h 8304597"/>
              <a:gd name="connsiteX1960" fmla="*/ 18833036 w 24377650"/>
              <a:gd name="connsiteY1960" fmla="*/ 6904831 h 8304597"/>
              <a:gd name="connsiteX1961" fmla="*/ 18845752 w 24377650"/>
              <a:gd name="connsiteY1961" fmla="*/ 6895351 h 8304597"/>
              <a:gd name="connsiteX1962" fmla="*/ 18730176 w 24377650"/>
              <a:gd name="connsiteY1962" fmla="*/ 6856830 h 8304597"/>
              <a:gd name="connsiteX1963" fmla="*/ 18768700 w 24377650"/>
              <a:gd name="connsiteY1963" fmla="*/ 6819913 h 8304597"/>
              <a:gd name="connsiteX1964" fmla="*/ 18463706 w 24377650"/>
              <a:gd name="connsiteY1964" fmla="*/ 6781392 h 8304597"/>
              <a:gd name="connsiteX1965" fmla="*/ 18436718 w 24377650"/>
              <a:gd name="connsiteY1965" fmla="*/ 6786809 h 8304597"/>
              <a:gd name="connsiteX1966" fmla="*/ 18436784 w 24377650"/>
              <a:gd name="connsiteY1966" fmla="*/ 6786879 h 8304597"/>
              <a:gd name="connsiteX1967" fmla="*/ 18426786 w 24377650"/>
              <a:gd name="connsiteY1967" fmla="*/ 6781392 h 8304597"/>
              <a:gd name="connsiteX1968" fmla="*/ 18274288 w 24377650"/>
              <a:gd name="connsiteY1968" fmla="*/ 6742871 h 8304597"/>
              <a:gd name="connsiteX1969" fmla="*/ 18235764 w 24377650"/>
              <a:gd name="connsiteY1969" fmla="*/ 6667433 h 8304597"/>
              <a:gd name="connsiteX1970" fmla="*/ 18158712 w 24377650"/>
              <a:gd name="connsiteY1970" fmla="*/ 6742871 h 8304597"/>
              <a:gd name="connsiteX1971" fmla="*/ 18046294 w 24377650"/>
              <a:gd name="connsiteY1971" fmla="*/ 6689377 h 8304597"/>
              <a:gd name="connsiteX1972" fmla="*/ 18034462 w 24377650"/>
              <a:gd name="connsiteY1972" fmla="*/ 6693797 h 8304597"/>
              <a:gd name="connsiteX1973" fmla="*/ 18044138 w 24377650"/>
              <a:gd name="connsiteY1973" fmla="*/ 6678618 h 8304597"/>
              <a:gd name="connsiteX1974" fmla="*/ 18083266 w 24377650"/>
              <a:gd name="connsiteY1974" fmla="*/ 6667433 h 8304597"/>
              <a:gd name="connsiteX1975" fmla="*/ 17739746 w 24377650"/>
              <a:gd name="connsiteY1975" fmla="*/ 6553473 h 8304597"/>
              <a:gd name="connsiteX1976" fmla="*/ 17625774 w 24377650"/>
              <a:gd name="connsiteY1976" fmla="*/ 6590389 h 8304597"/>
              <a:gd name="connsiteX1977" fmla="*/ 17664300 w 24377650"/>
              <a:gd name="connsiteY1977" fmla="*/ 6628911 h 8304597"/>
              <a:gd name="connsiteX1978" fmla="*/ 17434752 w 24377650"/>
              <a:gd name="connsiteY1978" fmla="*/ 6628911 h 8304597"/>
              <a:gd name="connsiteX1979" fmla="*/ 17434752 w 24377650"/>
              <a:gd name="connsiteY1979" fmla="*/ 6667433 h 8304597"/>
              <a:gd name="connsiteX1980" fmla="*/ 17473278 w 24377650"/>
              <a:gd name="connsiteY1980" fmla="*/ 6667433 h 8304597"/>
              <a:gd name="connsiteX1981" fmla="*/ 17587248 w 24377650"/>
              <a:gd name="connsiteY1981" fmla="*/ 6667433 h 8304597"/>
              <a:gd name="connsiteX1982" fmla="*/ 17587248 w 24377650"/>
              <a:gd name="connsiteY1982" fmla="*/ 6742871 h 8304597"/>
              <a:gd name="connsiteX1983" fmla="*/ 17930768 w 24377650"/>
              <a:gd name="connsiteY1983" fmla="*/ 6704349 h 8304597"/>
              <a:gd name="connsiteX1984" fmla="*/ 17548724 w 24377650"/>
              <a:gd name="connsiteY1984" fmla="*/ 6819913 h 8304597"/>
              <a:gd name="connsiteX1985" fmla="*/ 17548724 w 24377650"/>
              <a:gd name="connsiteY1985" fmla="*/ 6856830 h 8304597"/>
              <a:gd name="connsiteX1986" fmla="*/ 17511802 w 24377650"/>
              <a:gd name="connsiteY1986" fmla="*/ 6895351 h 8304597"/>
              <a:gd name="connsiteX1987" fmla="*/ 17434752 w 24377650"/>
              <a:gd name="connsiteY1987" fmla="*/ 6895351 h 8304597"/>
              <a:gd name="connsiteX1988" fmla="*/ 17587248 w 24377650"/>
              <a:gd name="connsiteY1988" fmla="*/ 6972395 h 8304597"/>
              <a:gd name="connsiteX1989" fmla="*/ 17739746 w 24377650"/>
              <a:gd name="connsiteY1989" fmla="*/ 7009311 h 8304597"/>
              <a:gd name="connsiteX1990" fmla="*/ 17548724 w 24377650"/>
              <a:gd name="connsiteY1990" fmla="*/ 6895351 h 8304597"/>
              <a:gd name="connsiteX1991" fmla="*/ 17664300 w 24377650"/>
              <a:gd name="connsiteY1991" fmla="*/ 6933873 h 8304597"/>
              <a:gd name="connsiteX1992" fmla="*/ 17625774 w 24377650"/>
              <a:gd name="connsiteY1992" fmla="*/ 6819913 h 8304597"/>
              <a:gd name="connsiteX1993" fmla="*/ 17778272 w 24377650"/>
              <a:gd name="connsiteY1993" fmla="*/ 6933873 h 8304597"/>
              <a:gd name="connsiteX1994" fmla="*/ 17853718 w 24377650"/>
              <a:gd name="connsiteY1994" fmla="*/ 6933873 h 8304597"/>
              <a:gd name="connsiteX1995" fmla="*/ 17892244 w 24377650"/>
              <a:gd name="connsiteY1995" fmla="*/ 6972395 h 8304597"/>
              <a:gd name="connsiteX1996" fmla="*/ 17892244 w 24377650"/>
              <a:gd name="connsiteY1996" fmla="*/ 7047833 h 8304597"/>
              <a:gd name="connsiteX1997" fmla="*/ 17969294 w 24377650"/>
              <a:gd name="connsiteY1997" fmla="*/ 7124875 h 8304597"/>
              <a:gd name="connsiteX1998" fmla="*/ 18197238 w 24377650"/>
              <a:gd name="connsiteY1998" fmla="*/ 7124875 h 8304597"/>
              <a:gd name="connsiteX1999" fmla="*/ 18158712 w 24377650"/>
              <a:gd name="connsiteY1999" fmla="*/ 7047833 h 8304597"/>
              <a:gd name="connsiteX2000" fmla="*/ 18274288 w 24377650"/>
              <a:gd name="connsiteY2000" fmla="*/ 7124875 h 8304597"/>
              <a:gd name="connsiteX2001" fmla="*/ 18069772 w 24377650"/>
              <a:gd name="connsiteY2001" fmla="*/ 7193717 h 8304597"/>
              <a:gd name="connsiteX2002" fmla="*/ 18010608 w 24377650"/>
              <a:gd name="connsiteY2002" fmla="*/ 7199857 h 8304597"/>
              <a:gd name="connsiteX2003" fmla="*/ 17987704 w 24377650"/>
              <a:gd name="connsiteY2003" fmla="*/ 7189253 h 8304597"/>
              <a:gd name="connsiteX2004" fmla="*/ 17969294 w 24377650"/>
              <a:gd name="connsiteY2004" fmla="*/ 7161792 h 8304597"/>
              <a:gd name="connsiteX2005" fmla="*/ 17778272 w 24377650"/>
              <a:gd name="connsiteY2005" fmla="*/ 7200313 h 8304597"/>
              <a:gd name="connsiteX2006" fmla="*/ 17739746 w 24377650"/>
              <a:gd name="connsiteY2006" fmla="*/ 7200313 h 8304597"/>
              <a:gd name="connsiteX2007" fmla="*/ 17739746 w 24377650"/>
              <a:gd name="connsiteY2007" fmla="*/ 7237230 h 8304597"/>
              <a:gd name="connsiteX2008" fmla="*/ 17701220 w 24377650"/>
              <a:gd name="connsiteY2008" fmla="*/ 7161792 h 8304597"/>
              <a:gd name="connsiteX2009" fmla="*/ 17511802 w 24377650"/>
              <a:gd name="connsiteY2009" fmla="*/ 7200313 h 8304597"/>
              <a:gd name="connsiteX2010" fmla="*/ 17664300 w 24377650"/>
              <a:gd name="connsiteY2010" fmla="*/ 7161792 h 8304597"/>
              <a:gd name="connsiteX2011" fmla="*/ 17359306 w 24377650"/>
              <a:gd name="connsiteY2011" fmla="*/ 7124875 h 8304597"/>
              <a:gd name="connsiteX2012" fmla="*/ 17473278 w 24377650"/>
              <a:gd name="connsiteY2012" fmla="*/ 7161792 h 8304597"/>
              <a:gd name="connsiteX2013" fmla="*/ 17129758 w 24377650"/>
              <a:gd name="connsiteY2013" fmla="*/ 7237230 h 8304597"/>
              <a:gd name="connsiteX2014" fmla="*/ 17168282 w 24377650"/>
              <a:gd name="connsiteY2014" fmla="*/ 7277357 h 8304597"/>
              <a:gd name="connsiteX2015" fmla="*/ 17015786 w 24377650"/>
              <a:gd name="connsiteY2015" fmla="*/ 7277357 h 8304597"/>
              <a:gd name="connsiteX2016" fmla="*/ 17091232 w 24377650"/>
              <a:gd name="connsiteY2016" fmla="*/ 7352795 h 8304597"/>
              <a:gd name="connsiteX2017" fmla="*/ 16901814 w 24377650"/>
              <a:gd name="connsiteY2017" fmla="*/ 7352795 h 8304597"/>
              <a:gd name="connsiteX2018" fmla="*/ 16977260 w 24377650"/>
              <a:gd name="connsiteY2018" fmla="*/ 7352795 h 8304597"/>
              <a:gd name="connsiteX2019" fmla="*/ 16824762 w 24377650"/>
              <a:gd name="connsiteY2019" fmla="*/ 7389711 h 8304597"/>
              <a:gd name="connsiteX2020" fmla="*/ 16824762 w 24377650"/>
              <a:gd name="connsiteY2020" fmla="*/ 7314273 h 8304597"/>
              <a:gd name="connsiteX2021" fmla="*/ 16749316 w 24377650"/>
              <a:gd name="connsiteY2021" fmla="*/ 7352795 h 8304597"/>
              <a:gd name="connsiteX2022" fmla="*/ 16558294 w 24377650"/>
              <a:gd name="connsiteY2022" fmla="*/ 7277357 h 8304597"/>
              <a:gd name="connsiteX2023" fmla="*/ 17054312 w 24377650"/>
              <a:gd name="connsiteY2023" fmla="*/ 7237230 h 8304597"/>
              <a:gd name="connsiteX2024" fmla="*/ 16824762 w 24377650"/>
              <a:gd name="connsiteY2024" fmla="*/ 7277357 h 8304597"/>
              <a:gd name="connsiteX2025" fmla="*/ 16749316 w 24377650"/>
              <a:gd name="connsiteY2025" fmla="*/ 7237230 h 8304597"/>
              <a:gd name="connsiteX2026" fmla="*/ 16367272 w 24377650"/>
              <a:gd name="connsiteY2026" fmla="*/ 7277357 h 8304597"/>
              <a:gd name="connsiteX2027" fmla="*/ 16328746 w 24377650"/>
              <a:gd name="connsiteY2027" fmla="*/ 7237230 h 8304597"/>
              <a:gd name="connsiteX2028" fmla="*/ 16100802 w 24377650"/>
              <a:gd name="connsiteY2028" fmla="*/ 7277357 h 8304597"/>
              <a:gd name="connsiteX2029" fmla="*/ 16176248 w 24377650"/>
              <a:gd name="connsiteY2029" fmla="*/ 7314273 h 8304597"/>
              <a:gd name="connsiteX2030" fmla="*/ 16062278 w 24377650"/>
              <a:gd name="connsiteY2030" fmla="*/ 7314273 h 8304597"/>
              <a:gd name="connsiteX2031" fmla="*/ 16062278 w 24377650"/>
              <a:gd name="connsiteY2031" fmla="*/ 7352795 h 8304597"/>
              <a:gd name="connsiteX2032" fmla="*/ 15909780 w 24377650"/>
              <a:gd name="connsiteY2032" fmla="*/ 7352795 h 8304597"/>
              <a:gd name="connsiteX2033" fmla="*/ 15757282 w 24377650"/>
              <a:gd name="connsiteY2033" fmla="*/ 7505275 h 8304597"/>
              <a:gd name="connsiteX2034" fmla="*/ 15872860 w 24377650"/>
              <a:gd name="connsiteY2034" fmla="*/ 7429838 h 8304597"/>
              <a:gd name="connsiteX2035" fmla="*/ 15834334 w 24377650"/>
              <a:gd name="connsiteY2035" fmla="*/ 7466754 h 8304597"/>
              <a:gd name="connsiteX2036" fmla="*/ 15986832 w 24377650"/>
              <a:gd name="connsiteY2036" fmla="*/ 7429838 h 8304597"/>
              <a:gd name="connsiteX2037" fmla="*/ 16100802 w 24377650"/>
              <a:gd name="connsiteY2037" fmla="*/ 7429838 h 8304597"/>
              <a:gd name="connsiteX2038" fmla="*/ 16291826 w 24377650"/>
              <a:gd name="connsiteY2038" fmla="*/ 7466754 h 8304597"/>
              <a:gd name="connsiteX2039" fmla="*/ 16214774 w 24377650"/>
              <a:gd name="connsiteY2039" fmla="*/ 7429838 h 8304597"/>
              <a:gd name="connsiteX2040" fmla="*/ 16481242 w 24377650"/>
              <a:gd name="connsiteY2040" fmla="*/ 7429838 h 8304597"/>
              <a:gd name="connsiteX2041" fmla="*/ 17129758 w 24377650"/>
              <a:gd name="connsiteY2041" fmla="*/ 7542192 h 8304597"/>
              <a:gd name="connsiteX2042" fmla="*/ 17054312 w 24377650"/>
              <a:gd name="connsiteY2042" fmla="*/ 7619235 h 8304597"/>
              <a:gd name="connsiteX2043" fmla="*/ 17282254 w 24377650"/>
              <a:gd name="connsiteY2043" fmla="*/ 7542192 h 8304597"/>
              <a:gd name="connsiteX2044" fmla="*/ 17282254 w 24377650"/>
              <a:gd name="connsiteY2044" fmla="*/ 7619235 h 8304597"/>
              <a:gd name="connsiteX2045" fmla="*/ 17091232 w 24377650"/>
              <a:gd name="connsiteY2045" fmla="*/ 7657757 h 8304597"/>
              <a:gd name="connsiteX2046" fmla="*/ 17168282 w 24377650"/>
              <a:gd name="connsiteY2046" fmla="*/ 7694673 h 8304597"/>
              <a:gd name="connsiteX2047" fmla="*/ 17091232 w 24377650"/>
              <a:gd name="connsiteY2047" fmla="*/ 7771717 h 8304597"/>
              <a:gd name="connsiteX2048" fmla="*/ 17168282 w 24377650"/>
              <a:gd name="connsiteY2048" fmla="*/ 7694673 h 8304597"/>
              <a:gd name="connsiteX2049" fmla="*/ 17206808 w 24377650"/>
              <a:gd name="connsiteY2049" fmla="*/ 7619235 h 8304597"/>
              <a:gd name="connsiteX2050" fmla="*/ 17359306 w 24377650"/>
              <a:gd name="connsiteY2050" fmla="*/ 7619235 h 8304597"/>
              <a:gd name="connsiteX2051" fmla="*/ 17434752 w 24377650"/>
              <a:gd name="connsiteY2051" fmla="*/ 7694673 h 8304597"/>
              <a:gd name="connsiteX2052" fmla="*/ 17282254 w 24377650"/>
              <a:gd name="connsiteY2052" fmla="*/ 7771717 h 8304597"/>
              <a:gd name="connsiteX2053" fmla="*/ 17320780 w 24377650"/>
              <a:gd name="connsiteY2053" fmla="*/ 7847155 h 8304597"/>
              <a:gd name="connsiteX2054" fmla="*/ 17206808 w 24377650"/>
              <a:gd name="connsiteY2054" fmla="*/ 7847155 h 8304597"/>
              <a:gd name="connsiteX2055" fmla="*/ 17129758 w 24377650"/>
              <a:gd name="connsiteY2055" fmla="*/ 7962719 h 8304597"/>
              <a:gd name="connsiteX2056" fmla="*/ 17168282 w 24377650"/>
              <a:gd name="connsiteY2056" fmla="*/ 7887281 h 8304597"/>
              <a:gd name="connsiteX2057" fmla="*/ 16291826 w 24377650"/>
              <a:gd name="connsiteY2057" fmla="*/ 7847155 h 8304597"/>
              <a:gd name="connsiteX2058" fmla="*/ 16100802 w 24377650"/>
              <a:gd name="connsiteY2058" fmla="*/ 7887281 h 8304597"/>
              <a:gd name="connsiteX2059" fmla="*/ 16062278 w 24377650"/>
              <a:gd name="connsiteY2059" fmla="*/ 7847155 h 8304597"/>
              <a:gd name="connsiteX2060" fmla="*/ 16139328 w 24377650"/>
              <a:gd name="connsiteY2060" fmla="*/ 7847155 h 8304597"/>
              <a:gd name="connsiteX2061" fmla="*/ 15757282 w 24377650"/>
              <a:gd name="connsiteY2061" fmla="*/ 7771717 h 8304597"/>
              <a:gd name="connsiteX2062" fmla="*/ 15834334 w 24377650"/>
              <a:gd name="connsiteY2062" fmla="*/ 7847155 h 8304597"/>
              <a:gd name="connsiteX2063" fmla="*/ 15720362 w 24377650"/>
              <a:gd name="connsiteY2063" fmla="*/ 7847155 h 8304597"/>
              <a:gd name="connsiteX2064" fmla="*/ 15726131 w 24377650"/>
              <a:gd name="connsiteY2064" fmla="*/ 7825812 h 8304597"/>
              <a:gd name="connsiteX2065" fmla="*/ 15737865 w 24377650"/>
              <a:gd name="connsiteY2065" fmla="*/ 7815679 h 8304597"/>
              <a:gd name="connsiteX2066" fmla="*/ 15757282 w 24377650"/>
              <a:gd name="connsiteY2066" fmla="*/ 7810238 h 8304597"/>
              <a:gd name="connsiteX2067" fmla="*/ 15738822 w 24377650"/>
              <a:gd name="connsiteY2067" fmla="*/ 7814852 h 8304597"/>
              <a:gd name="connsiteX2068" fmla="*/ 15737865 w 24377650"/>
              <a:gd name="connsiteY2068" fmla="*/ 7815679 h 8304597"/>
              <a:gd name="connsiteX2069" fmla="*/ 15730501 w 24377650"/>
              <a:gd name="connsiteY2069" fmla="*/ 7817743 h 8304597"/>
              <a:gd name="connsiteX2070" fmla="*/ 15529340 w 24377650"/>
              <a:gd name="connsiteY2070" fmla="*/ 7810238 h 8304597"/>
              <a:gd name="connsiteX2071" fmla="*/ 15529340 w 24377650"/>
              <a:gd name="connsiteY2071" fmla="*/ 7734800 h 8304597"/>
              <a:gd name="connsiteX2072" fmla="*/ 15681836 w 24377650"/>
              <a:gd name="connsiteY2072" fmla="*/ 7734800 h 8304597"/>
              <a:gd name="connsiteX2073" fmla="*/ 15795808 w 24377650"/>
              <a:gd name="connsiteY2073" fmla="*/ 7694673 h 8304597"/>
              <a:gd name="connsiteX2074" fmla="*/ 15681836 w 24377650"/>
              <a:gd name="connsiteY2074" fmla="*/ 7734800 h 8304597"/>
              <a:gd name="connsiteX2075" fmla="*/ 15490814 w 24377650"/>
              <a:gd name="connsiteY2075" fmla="*/ 7694673 h 8304597"/>
              <a:gd name="connsiteX2076" fmla="*/ 15490588 w 24377650"/>
              <a:gd name="connsiteY2076" fmla="*/ 7658334 h 8304597"/>
              <a:gd name="connsiteX2077" fmla="*/ 15486854 w 24377650"/>
              <a:gd name="connsiteY2077" fmla="*/ 7658028 h 8304597"/>
              <a:gd name="connsiteX2078" fmla="*/ 15490814 w 24377650"/>
              <a:gd name="connsiteY2078" fmla="*/ 7657757 h 8304597"/>
              <a:gd name="connsiteX2079" fmla="*/ 15484428 w 24377650"/>
              <a:gd name="connsiteY2079" fmla="*/ 7657829 h 8304597"/>
              <a:gd name="connsiteX2080" fmla="*/ 15486854 w 24377650"/>
              <a:gd name="connsiteY2080" fmla="*/ 7658028 h 8304597"/>
              <a:gd name="connsiteX2081" fmla="*/ 15423720 w 24377650"/>
              <a:gd name="connsiteY2081" fmla="*/ 7662346 h 8304597"/>
              <a:gd name="connsiteX2082" fmla="*/ 15299792 w 24377650"/>
              <a:gd name="connsiteY2082" fmla="*/ 7619235 h 8304597"/>
              <a:gd name="connsiteX2083" fmla="*/ 15224346 w 24377650"/>
              <a:gd name="connsiteY2083" fmla="*/ 7657757 h 8304597"/>
              <a:gd name="connsiteX2084" fmla="*/ 15338316 w 24377650"/>
              <a:gd name="connsiteY2084" fmla="*/ 7694673 h 8304597"/>
              <a:gd name="connsiteX2085" fmla="*/ 14994796 w 24377650"/>
              <a:gd name="connsiteY2085" fmla="*/ 7619235 h 8304597"/>
              <a:gd name="connsiteX2086" fmla="*/ 15376842 w 24377650"/>
              <a:gd name="connsiteY2086" fmla="*/ 7582319 h 8304597"/>
              <a:gd name="connsiteX2087" fmla="*/ 15604786 w 24377650"/>
              <a:gd name="connsiteY2087" fmla="*/ 7582319 h 8304597"/>
              <a:gd name="connsiteX2088" fmla="*/ 15490814 w 24377650"/>
              <a:gd name="connsiteY2088" fmla="*/ 7619235 h 8304597"/>
              <a:gd name="connsiteX2089" fmla="*/ 15757282 w 24377650"/>
              <a:gd name="connsiteY2089" fmla="*/ 7619235 h 8304597"/>
              <a:gd name="connsiteX2090" fmla="*/ 15490814 w 24377650"/>
              <a:gd name="connsiteY2090" fmla="*/ 7505275 h 8304597"/>
              <a:gd name="connsiteX2091" fmla="*/ 15415368 w 24377650"/>
              <a:gd name="connsiteY2091" fmla="*/ 7542192 h 8304597"/>
              <a:gd name="connsiteX2092" fmla="*/ 15415368 w 24377650"/>
              <a:gd name="connsiteY2092" fmla="*/ 7505275 h 8304597"/>
              <a:gd name="connsiteX2093" fmla="*/ 15262870 w 24377650"/>
              <a:gd name="connsiteY2093" fmla="*/ 7542192 h 8304597"/>
              <a:gd name="connsiteX2094" fmla="*/ 15262870 w 24377650"/>
              <a:gd name="connsiteY2094" fmla="*/ 7466754 h 8304597"/>
              <a:gd name="connsiteX2095" fmla="*/ 15187424 w 24377650"/>
              <a:gd name="connsiteY2095" fmla="*/ 7505275 h 8304597"/>
              <a:gd name="connsiteX2096" fmla="*/ 14842300 w 24377650"/>
              <a:gd name="connsiteY2096" fmla="*/ 7505275 h 8304597"/>
              <a:gd name="connsiteX2097" fmla="*/ 14805380 w 24377650"/>
              <a:gd name="connsiteY2097" fmla="*/ 7542192 h 8304597"/>
              <a:gd name="connsiteX2098" fmla="*/ 14994796 w 24377650"/>
              <a:gd name="connsiteY2098" fmla="*/ 7542192 h 8304597"/>
              <a:gd name="connsiteX2099" fmla="*/ 14882430 w 24377650"/>
              <a:gd name="connsiteY2099" fmla="*/ 7619235 h 8304597"/>
              <a:gd name="connsiteX2100" fmla="*/ 14766854 w 24377650"/>
              <a:gd name="connsiteY2100" fmla="*/ 7657757 h 8304597"/>
              <a:gd name="connsiteX2101" fmla="*/ 14766854 w 24377650"/>
              <a:gd name="connsiteY2101" fmla="*/ 7619235 h 8304597"/>
              <a:gd name="connsiteX2102" fmla="*/ 14729934 w 24377650"/>
              <a:gd name="connsiteY2102" fmla="*/ 7657757 h 8304597"/>
              <a:gd name="connsiteX2103" fmla="*/ 14745509 w 24377650"/>
              <a:gd name="connsiteY2103" fmla="*/ 7711025 h 8304597"/>
              <a:gd name="connsiteX2104" fmla="*/ 14757792 w 24377650"/>
              <a:gd name="connsiteY2104" fmla="*/ 7724707 h 8304597"/>
              <a:gd name="connsiteX2105" fmla="*/ 14743378 w 24377650"/>
              <a:gd name="connsiteY2105" fmla="*/ 7733596 h 8304597"/>
              <a:gd name="connsiteX2106" fmla="*/ 14689802 w 24377650"/>
              <a:gd name="connsiteY2106" fmla="*/ 7734800 h 8304597"/>
              <a:gd name="connsiteX2107" fmla="*/ 14195390 w 24377650"/>
              <a:gd name="connsiteY2107" fmla="*/ 7924197 h 8304597"/>
              <a:gd name="connsiteX2108" fmla="*/ 13814950 w 24377650"/>
              <a:gd name="connsiteY2108" fmla="*/ 8115200 h 8304597"/>
              <a:gd name="connsiteX2109" fmla="*/ 13662452 w 24377650"/>
              <a:gd name="connsiteY2109" fmla="*/ 8152117 h 8304597"/>
              <a:gd name="connsiteX2110" fmla="*/ 13585402 w 24377650"/>
              <a:gd name="connsiteY2110" fmla="*/ 8152117 h 8304597"/>
              <a:gd name="connsiteX2111" fmla="*/ 13585402 w 24377650"/>
              <a:gd name="connsiteY2111" fmla="*/ 8192243 h 8304597"/>
              <a:gd name="connsiteX2112" fmla="*/ 13546876 w 24377650"/>
              <a:gd name="connsiteY2112" fmla="*/ 8152117 h 8304597"/>
              <a:gd name="connsiteX2113" fmla="*/ 13469824 w 24377650"/>
              <a:gd name="connsiteY2113" fmla="*/ 8229159 h 8304597"/>
              <a:gd name="connsiteX2114" fmla="*/ 12975414 w 24377650"/>
              <a:gd name="connsiteY2114" fmla="*/ 8304597 h 8304597"/>
              <a:gd name="connsiteX2115" fmla="*/ 12899968 w 24377650"/>
              <a:gd name="connsiteY2115" fmla="*/ 8267681 h 8304597"/>
              <a:gd name="connsiteX2116" fmla="*/ 11984984 w 24377650"/>
              <a:gd name="connsiteY2116" fmla="*/ 8267681 h 8304597"/>
              <a:gd name="connsiteX2117" fmla="*/ 11755436 w 24377650"/>
              <a:gd name="connsiteY2117" fmla="*/ 8267681 h 8304597"/>
              <a:gd name="connsiteX2118" fmla="*/ 11755436 w 24377650"/>
              <a:gd name="connsiteY2118" fmla="*/ 8192243 h 8304597"/>
              <a:gd name="connsiteX2119" fmla="*/ 11183972 w 24377650"/>
              <a:gd name="connsiteY2119" fmla="*/ 8192243 h 8304597"/>
              <a:gd name="connsiteX2120" fmla="*/ 11183972 w 24377650"/>
              <a:gd name="connsiteY2120" fmla="*/ 8152117 h 8304597"/>
              <a:gd name="connsiteX2121" fmla="*/ 10956029 w 24377650"/>
              <a:gd name="connsiteY2121" fmla="*/ 8152117 h 8304597"/>
              <a:gd name="connsiteX2122" fmla="*/ 10803532 w 24377650"/>
              <a:gd name="connsiteY2122" fmla="*/ 8152117 h 8304597"/>
              <a:gd name="connsiteX2123" fmla="*/ 10803532 w 24377650"/>
              <a:gd name="connsiteY2123" fmla="*/ 8076679 h 8304597"/>
              <a:gd name="connsiteX2124" fmla="*/ 10689562 w 24377650"/>
              <a:gd name="connsiteY2124" fmla="*/ 8115200 h 8304597"/>
              <a:gd name="connsiteX2125" fmla="*/ 10118098 w 24377650"/>
              <a:gd name="connsiteY2125" fmla="*/ 7999635 h 8304597"/>
              <a:gd name="connsiteX2126" fmla="*/ 9851630 w 24377650"/>
              <a:gd name="connsiteY2126" fmla="*/ 7887281 h 8304597"/>
              <a:gd name="connsiteX2127" fmla="*/ 9890154 w 24377650"/>
              <a:gd name="connsiteY2127" fmla="*/ 7810238 h 8304597"/>
              <a:gd name="connsiteX2128" fmla="*/ 9318691 w 24377650"/>
              <a:gd name="connsiteY2128" fmla="*/ 7771717 h 8304597"/>
              <a:gd name="connsiteX2129" fmla="*/ 10195149 w 24377650"/>
              <a:gd name="connsiteY2129" fmla="*/ 7734800 h 8304597"/>
              <a:gd name="connsiteX2130" fmla="*/ 11450441 w 24377650"/>
              <a:gd name="connsiteY2130" fmla="*/ 7657757 h 8304597"/>
              <a:gd name="connsiteX2131" fmla="*/ 12631894 w 24377650"/>
              <a:gd name="connsiteY2131" fmla="*/ 7582319 h 8304597"/>
              <a:gd name="connsiteX2132" fmla="*/ 12517922 w 24377650"/>
              <a:gd name="connsiteY2132" fmla="*/ 7466754 h 8304597"/>
              <a:gd name="connsiteX2133" fmla="*/ 12968717 w 24377650"/>
              <a:gd name="connsiteY2133" fmla="*/ 7467431 h 8304597"/>
              <a:gd name="connsiteX2134" fmla="*/ 13032753 w 24377650"/>
              <a:gd name="connsiteY2134" fmla="*/ 7455491 h 8304597"/>
              <a:gd name="connsiteX2135" fmla="*/ 13038192 w 24377650"/>
              <a:gd name="connsiteY2135" fmla="*/ 7456020 h 8304597"/>
              <a:gd name="connsiteX2136" fmla="*/ 13068990 w 24377650"/>
              <a:gd name="connsiteY2136" fmla="*/ 7449851 h 8304597"/>
              <a:gd name="connsiteX2137" fmla="*/ 13073798 w 24377650"/>
              <a:gd name="connsiteY2137" fmla="*/ 7445133 h 8304597"/>
              <a:gd name="connsiteX2138" fmla="*/ 13127910 w 24377650"/>
              <a:gd name="connsiteY2138" fmla="*/ 7429838 h 8304597"/>
              <a:gd name="connsiteX2139" fmla="*/ 13089384 w 24377650"/>
              <a:gd name="connsiteY2139" fmla="*/ 7429838 h 8304597"/>
              <a:gd name="connsiteX2140" fmla="*/ 13073798 w 24377650"/>
              <a:gd name="connsiteY2140" fmla="*/ 7445133 h 8304597"/>
              <a:gd name="connsiteX2141" fmla="*/ 13045670 w 24377650"/>
              <a:gd name="connsiteY2141" fmla="*/ 7453083 h 8304597"/>
              <a:gd name="connsiteX2142" fmla="*/ 13032753 w 24377650"/>
              <a:gd name="connsiteY2142" fmla="*/ 7455491 h 8304597"/>
              <a:gd name="connsiteX2143" fmla="*/ 13001037 w 24377650"/>
              <a:gd name="connsiteY2143" fmla="*/ 7452409 h 8304597"/>
              <a:gd name="connsiteX2144" fmla="*/ 12861442 w 24377650"/>
              <a:gd name="connsiteY2144" fmla="*/ 7429838 h 8304597"/>
              <a:gd name="connsiteX2145" fmla="*/ 12251452 w 24377650"/>
              <a:gd name="connsiteY2145" fmla="*/ 7352795 h 8304597"/>
              <a:gd name="connsiteX2146" fmla="*/ 12212928 w 24377650"/>
              <a:gd name="connsiteY2146" fmla="*/ 7429838 h 8304597"/>
              <a:gd name="connsiteX2147" fmla="*/ 11984984 w 24377650"/>
              <a:gd name="connsiteY2147" fmla="*/ 7429838 h 8304597"/>
              <a:gd name="connsiteX2148" fmla="*/ 11718515 w 24377650"/>
              <a:gd name="connsiteY2148" fmla="*/ 7352795 h 8304597"/>
              <a:gd name="connsiteX2149" fmla="*/ 11755436 w 24377650"/>
              <a:gd name="connsiteY2149" fmla="*/ 7314273 h 8304597"/>
              <a:gd name="connsiteX2150" fmla="*/ 11602938 w 24377650"/>
              <a:gd name="connsiteY2150" fmla="*/ 7352795 h 8304597"/>
              <a:gd name="connsiteX2151" fmla="*/ 11566018 w 24377650"/>
              <a:gd name="connsiteY2151" fmla="*/ 7277357 h 8304597"/>
              <a:gd name="connsiteX2152" fmla="*/ 11070001 w 24377650"/>
              <a:gd name="connsiteY2152" fmla="*/ 7277357 h 8304597"/>
              <a:gd name="connsiteX2153" fmla="*/ 11070001 w 24377650"/>
              <a:gd name="connsiteY2153" fmla="*/ 7200313 h 8304597"/>
              <a:gd name="connsiteX2154" fmla="*/ 10956029 w 24377650"/>
              <a:gd name="connsiteY2154" fmla="*/ 7200313 h 8304597"/>
              <a:gd name="connsiteX2155" fmla="*/ 10917504 w 24377650"/>
              <a:gd name="connsiteY2155" fmla="*/ 7200313 h 8304597"/>
              <a:gd name="connsiteX2156" fmla="*/ 10840453 w 24377650"/>
              <a:gd name="connsiteY2156" fmla="*/ 7200313 h 8304597"/>
              <a:gd name="connsiteX2157" fmla="*/ 10803532 w 24377650"/>
              <a:gd name="connsiteY2157" fmla="*/ 7161792 h 8304597"/>
              <a:gd name="connsiteX2158" fmla="*/ 10614115 w 24377650"/>
              <a:gd name="connsiteY2158" fmla="*/ 7200313 h 8304597"/>
              <a:gd name="connsiteX2159" fmla="*/ 10384567 w 24377650"/>
              <a:gd name="connsiteY2159" fmla="*/ 7124875 h 8304597"/>
              <a:gd name="connsiteX2160" fmla="*/ 10537064 w 24377650"/>
              <a:gd name="connsiteY2160" fmla="*/ 7124875 h 8304597"/>
              <a:gd name="connsiteX2161" fmla="*/ 10461617 w 24377650"/>
              <a:gd name="connsiteY2161" fmla="*/ 7047833 h 8304597"/>
              <a:gd name="connsiteX2162" fmla="*/ 10652641 w 24377650"/>
              <a:gd name="connsiteY2162" fmla="*/ 7047833 h 8304597"/>
              <a:gd name="connsiteX2163" fmla="*/ 10500143 w 24377650"/>
              <a:gd name="connsiteY2163" fmla="*/ 7009311 h 8304597"/>
              <a:gd name="connsiteX2164" fmla="*/ 10384567 w 24377650"/>
              <a:gd name="connsiteY2164" fmla="*/ 7009311 h 8304597"/>
              <a:gd name="connsiteX2165" fmla="*/ 10423092 w 24377650"/>
              <a:gd name="connsiteY2165" fmla="*/ 7086354 h 8304597"/>
              <a:gd name="connsiteX2166" fmla="*/ 10270596 w 24377650"/>
              <a:gd name="connsiteY2166" fmla="*/ 6972395 h 8304597"/>
              <a:gd name="connsiteX2167" fmla="*/ 10309120 w 24377650"/>
              <a:gd name="connsiteY2167" fmla="*/ 6972395 h 8304597"/>
              <a:gd name="connsiteX2168" fmla="*/ 10309120 w 24377650"/>
              <a:gd name="connsiteY2168" fmla="*/ 6933873 h 8304597"/>
              <a:gd name="connsiteX2169" fmla="*/ 10156623 w 24377650"/>
              <a:gd name="connsiteY2169" fmla="*/ 6933873 h 8304597"/>
              <a:gd name="connsiteX2170" fmla="*/ 10079573 w 24377650"/>
              <a:gd name="connsiteY2170" fmla="*/ 6895351 h 8304597"/>
              <a:gd name="connsiteX2171" fmla="*/ 10195149 w 24377650"/>
              <a:gd name="connsiteY2171" fmla="*/ 6856830 h 8304597"/>
              <a:gd name="connsiteX2172" fmla="*/ 9890154 w 24377650"/>
              <a:gd name="connsiteY2172" fmla="*/ 6856830 h 8304597"/>
              <a:gd name="connsiteX2173" fmla="*/ 9927076 w 24377650"/>
              <a:gd name="connsiteY2173" fmla="*/ 6781392 h 8304597"/>
              <a:gd name="connsiteX2174" fmla="*/ 9737657 w 24377650"/>
              <a:gd name="connsiteY2174" fmla="*/ 6856830 h 8304597"/>
              <a:gd name="connsiteX2175" fmla="*/ 9546635 w 24377650"/>
              <a:gd name="connsiteY2175" fmla="*/ 6856830 h 8304597"/>
              <a:gd name="connsiteX2176" fmla="*/ 9543709 w 24377650"/>
              <a:gd name="connsiteY2176" fmla="*/ 6868532 h 8304597"/>
              <a:gd name="connsiteX2177" fmla="*/ 9516010 w 24377650"/>
              <a:gd name="connsiteY2177" fmla="*/ 6837117 h 8304597"/>
              <a:gd name="connsiteX2178" fmla="*/ 9471188 w 24377650"/>
              <a:gd name="connsiteY2178" fmla="*/ 6819913 h 8304597"/>
              <a:gd name="connsiteX2179" fmla="*/ 9432664 w 24377650"/>
              <a:gd name="connsiteY2179" fmla="*/ 6856830 h 8304597"/>
              <a:gd name="connsiteX2180" fmla="*/ 9432664 w 24377650"/>
              <a:gd name="connsiteY2180" fmla="*/ 6819913 h 8304597"/>
              <a:gd name="connsiteX2181" fmla="*/ 9280167 w 24377650"/>
              <a:gd name="connsiteY2181" fmla="*/ 6781392 h 8304597"/>
              <a:gd name="connsiteX2182" fmla="*/ 9241641 w 24377650"/>
              <a:gd name="connsiteY2182" fmla="*/ 6856830 h 8304597"/>
              <a:gd name="connsiteX2183" fmla="*/ 9013698 w 24377650"/>
              <a:gd name="connsiteY2183" fmla="*/ 6819913 h 8304597"/>
              <a:gd name="connsiteX2184" fmla="*/ 9166195 w 24377650"/>
              <a:gd name="connsiteY2184" fmla="*/ 6819913 h 8304597"/>
              <a:gd name="connsiteX2185" fmla="*/ 9127669 w 24377650"/>
              <a:gd name="connsiteY2185" fmla="*/ 6781392 h 8304597"/>
              <a:gd name="connsiteX2186" fmla="*/ 9203114 w 24377650"/>
              <a:gd name="connsiteY2186" fmla="*/ 6781392 h 8304597"/>
              <a:gd name="connsiteX2187" fmla="*/ 9241641 w 24377650"/>
              <a:gd name="connsiteY2187" fmla="*/ 6742871 h 8304597"/>
              <a:gd name="connsiteX2188" fmla="*/ 8098715 w 24377650"/>
              <a:gd name="connsiteY2188" fmla="*/ 6704349 h 8304597"/>
              <a:gd name="connsiteX2189" fmla="*/ 7755194 w 24377650"/>
              <a:gd name="connsiteY2189" fmla="*/ 6667433 h 8304597"/>
              <a:gd name="connsiteX2190" fmla="*/ 7718274 w 24377650"/>
              <a:gd name="connsiteY2190" fmla="*/ 6628911 h 8304597"/>
              <a:gd name="connsiteX2191" fmla="*/ 7565777 w 24377650"/>
              <a:gd name="connsiteY2191" fmla="*/ 6628911 h 8304597"/>
              <a:gd name="connsiteX2192" fmla="*/ 7602698 w 24377650"/>
              <a:gd name="connsiteY2192" fmla="*/ 6590389 h 8304597"/>
              <a:gd name="connsiteX2193" fmla="*/ 7450200 w 24377650"/>
              <a:gd name="connsiteY2193" fmla="*/ 6628911 h 8304597"/>
              <a:gd name="connsiteX2194" fmla="*/ 7488726 w 24377650"/>
              <a:gd name="connsiteY2194" fmla="*/ 6590389 h 8304597"/>
              <a:gd name="connsiteX2195" fmla="*/ 7297703 w 24377650"/>
              <a:gd name="connsiteY2195" fmla="*/ 6628911 h 8304597"/>
              <a:gd name="connsiteX2196" fmla="*/ 7145206 w 24377650"/>
              <a:gd name="connsiteY2196" fmla="*/ 6476430 h 8304597"/>
              <a:gd name="connsiteX2197" fmla="*/ 7069760 w 24377650"/>
              <a:gd name="connsiteY2197" fmla="*/ 6514951 h 8304597"/>
              <a:gd name="connsiteX2198" fmla="*/ 6878737 w 24377650"/>
              <a:gd name="connsiteY2198" fmla="*/ 6476430 h 8304597"/>
              <a:gd name="connsiteX2199" fmla="*/ 6535217 w 24377650"/>
              <a:gd name="connsiteY2199" fmla="*/ 6400992 h 8304597"/>
              <a:gd name="connsiteX2200" fmla="*/ 6079331 w 24377650"/>
              <a:gd name="connsiteY2200" fmla="*/ 6400992 h 8304597"/>
              <a:gd name="connsiteX2201" fmla="*/ 6154777 w 24377650"/>
              <a:gd name="connsiteY2201" fmla="*/ 6400992 h 8304597"/>
              <a:gd name="connsiteX2202" fmla="*/ 6231828 w 24377650"/>
              <a:gd name="connsiteY2202" fmla="*/ 6362471 h 8304597"/>
              <a:gd name="connsiteX2203" fmla="*/ 6231828 w 24377650"/>
              <a:gd name="connsiteY2203" fmla="*/ 6400992 h 8304597"/>
              <a:gd name="connsiteX2204" fmla="*/ 6382720 w 24377650"/>
              <a:gd name="connsiteY2204" fmla="*/ 6400992 h 8304597"/>
              <a:gd name="connsiteX2205" fmla="*/ 6421246 w 24377650"/>
              <a:gd name="connsiteY2205" fmla="*/ 6362471 h 8304597"/>
              <a:gd name="connsiteX2206" fmla="*/ 6154777 w 24377650"/>
              <a:gd name="connsiteY2206" fmla="*/ 6362471 h 8304597"/>
              <a:gd name="connsiteX2207" fmla="*/ 6002280 w 24377650"/>
              <a:gd name="connsiteY2207" fmla="*/ 6362471 h 8304597"/>
              <a:gd name="connsiteX2208" fmla="*/ 6116251 w 24377650"/>
              <a:gd name="connsiteY2208" fmla="*/ 6323949 h 8304597"/>
              <a:gd name="connsiteX2209" fmla="*/ 6116251 w 24377650"/>
              <a:gd name="connsiteY2209" fmla="*/ 6285427 h 8304597"/>
              <a:gd name="connsiteX2210" fmla="*/ 6040805 w 24377650"/>
              <a:gd name="connsiteY2210" fmla="*/ 6323949 h 8304597"/>
              <a:gd name="connsiteX2211" fmla="*/ 5888308 w 24377650"/>
              <a:gd name="connsiteY2211" fmla="*/ 6285427 h 8304597"/>
              <a:gd name="connsiteX2212" fmla="*/ 6079331 w 24377650"/>
              <a:gd name="connsiteY2212" fmla="*/ 6248511 h 8304597"/>
              <a:gd name="connsiteX2213" fmla="*/ 6040805 w 24377650"/>
              <a:gd name="connsiteY2213" fmla="*/ 6209989 h 8304597"/>
              <a:gd name="connsiteX2214" fmla="*/ 5658760 w 24377650"/>
              <a:gd name="connsiteY2214" fmla="*/ 6209989 h 8304597"/>
              <a:gd name="connsiteX2215" fmla="*/ 5164348 w 24377650"/>
              <a:gd name="connsiteY2215" fmla="*/ 6248511 h 8304597"/>
              <a:gd name="connsiteX2216" fmla="*/ 5278320 w 24377650"/>
              <a:gd name="connsiteY2216" fmla="*/ 6248511 h 8304597"/>
              <a:gd name="connsiteX2217" fmla="*/ 5201268 w 24377650"/>
              <a:gd name="connsiteY2217" fmla="*/ 6285427 h 8304597"/>
              <a:gd name="connsiteX2218" fmla="*/ 5278320 w 24377650"/>
              <a:gd name="connsiteY2218" fmla="*/ 6323949 h 8304597"/>
              <a:gd name="connsiteX2219" fmla="*/ 5392291 w 24377650"/>
              <a:gd name="connsiteY2219" fmla="*/ 6362471 h 8304597"/>
              <a:gd name="connsiteX2220" fmla="*/ 4973325 w 24377650"/>
              <a:gd name="connsiteY2220" fmla="*/ 6362471 h 8304597"/>
              <a:gd name="connsiteX2221" fmla="*/ 5011851 w 24377650"/>
              <a:gd name="connsiteY2221" fmla="*/ 6285427 h 8304597"/>
              <a:gd name="connsiteX2222" fmla="*/ 5125822 w 24377650"/>
              <a:gd name="connsiteY2222" fmla="*/ 6285427 h 8304597"/>
              <a:gd name="connsiteX2223" fmla="*/ 5087296 w 24377650"/>
              <a:gd name="connsiteY2223" fmla="*/ 6209989 h 8304597"/>
              <a:gd name="connsiteX2224" fmla="*/ 4934800 w 24377650"/>
              <a:gd name="connsiteY2224" fmla="*/ 6248511 h 8304597"/>
              <a:gd name="connsiteX2225" fmla="*/ 4820828 w 24377650"/>
              <a:gd name="connsiteY2225" fmla="*/ 6248511 h 8304597"/>
              <a:gd name="connsiteX2226" fmla="*/ 4820828 w 24377650"/>
              <a:gd name="connsiteY2226" fmla="*/ 6209989 h 8304597"/>
              <a:gd name="connsiteX2227" fmla="*/ 4477308 w 24377650"/>
              <a:gd name="connsiteY2227" fmla="*/ 6209989 h 8304597"/>
              <a:gd name="connsiteX2228" fmla="*/ 3944371 w 24377650"/>
              <a:gd name="connsiteY2228" fmla="*/ 6171468 h 8304597"/>
              <a:gd name="connsiteX2229" fmla="*/ 3714822 w 24377650"/>
              <a:gd name="connsiteY2229" fmla="*/ 6171468 h 8304597"/>
              <a:gd name="connsiteX2230" fmla="*/ 3562324 w 24377650"/>
              <a:gd name="connsiteY2230" fmla="*/ 6171468 h 8304597"/>
              <a:gd name="connsiteX2231" fmla="*/ 3486879 w 24377650"/>
              <a:gd name="connsiteY2231" fmla="*/ 6209989 h 8304597"/>
              <a:gd name="connsiteX2232" fmla="*/ 3486879 w 24377650"/>
              <a:gd name="connsiteY2232" fmla="*/ 6171468 h 8304597"/>
              <a:gd name="connsiteX2233" fmla="*/ 3372907 w 24377650"/>
              <a:gd name="connsiteY2233" fmla="*/ 6132947 h 8304597"/>
              <a:gd name="connsiteX2234" fmla="*/ 3372305 w 24377650"/>
              <a:gd name="connsiteY2234" fmla="*/ 6171468 h 8304597"/>
              <a:gd name="connsiteX2235" fmla="*/ 3372907 w 24377650"/>
              <a:gd name="connsiteY2235" fmla="*/ 6171904 h 8304597"/>
              <a:gd name="connsiteX2236" fmla="*/ 3372907 w 24377650"/>
              <a:gd name="connsiteY2236" fmla="*/ 6209989 h 8304597"/>
              <a:gd name="connsiteX2237" fmla="*/ 3257330 w 24377650"/>
              <a:gd name="connsiteY2237" fmla="*/ 6171468 h 8304597"/>
              <a:gd name="connsiteX2238" fmla="*/ 3295856 w 24377650"/>
              <a:gd name="connsiteY2238" fmla="*/ 6132947 h 8304597"/>
              <a:gd name="connsiteX2239" fmla="*/ 3067913 w 24377650"/>
              <a:gd name="connsiteY2239" fmla="*/ 6132947 h 8304597"/>
              <a:gd name="connsiteX2240" fmla="*/ 2534975 w 24377650"/>
              <a:gd name="connsiteY2240" fmla="*/ 6132947 h 8304597"/>
              <a:gd name="connsiteX2241" fmla="*/ 2457924 w 24377650"/>
              <a:gd name="connsiteY2241" fmla="*/ 6171468 h 8304597"/>
              <a:gd name="connsiteX2242" fmla="*/ 2419399 w 24377650"/>
              <a:gd name="connsiteY2242" fmla="*/ 6096030 h 8304597"/>
              <a:gd name="connsiteX2243" fmla="*/ 2267503 w 24377650"/>
              <a:gd name="connsiteY2243" fmla="*/ 6096030 h 8304597"/>
              <a:gd name="connsiteX2244" fmla="*/ 2266901 w 24377650"/>
              <a:gd name="connsiteY2244" fmla="*/ 6096030 h 8304597"/>
              <a:gd name="connsiteX2245" fmla="*/ 2114404 w 24377650"/>
              <a:gd name="connsiteY2245" fmla="*/ 6096030 h 8304597"/>
              <a:gd name="connsiteX2246" fmla="*/ 2266901 w 24377650"/>
              <a:gd name="connsiteY2246" fmla="*/ 6096030 h 8304597"/>
              <a:gd name="connsiteX2247" fmla="*/ 2152929 w 24377650"/>
              <a:gd name="connsiteY2247" fmla="*/ 6171468 h 8304597"/>
              <a:gd name="connsiteX2248" fmla="*/ 2152929 w 24377650"/>
              <a:gd name="connsiteY2248" fmla="*/ 6132947 h 8304597"/>
              <a:gd name="connsiteX2249" fmla="*/ 1884855 w 24377650"/>
              <a:gd name="connsiteY2249" fmla="*/ 6171468 h 8304597"/>
              <a:gd name="connsiteX2250" fmla="*/ 1467495 w 24377650"/>
              <a:gd name="connsiteY2250" fmla="*/ 6132947 h 8304597"/>
              <a:gd name="connsiteX2251" fmla="*/ 1504415 w 24377650"/>
              <a:gd name="connsiteY2251" fmla="*/ 6209989 h 8304597"/>
              <a:gd name="connsiteX2252" fmla="*/ 1579861 w 24377650"/>
              <a:gd name="connsiteY2252" fmla="*/ 6132947 h 8304597"/>
              <a:gd name="connsiteX2253" fmla="*/ 1732358 w 24377650"/>
              <a:gd name="connsiteY2253" fmla="*/ 6171468 h 8304597"/>
              <a:gd name="connsiteX2254" fmla="*/ 2037353 w 24377650"/>
              <a:gd name="connsiteY2254" fmla="*/ 6171468 h 8304597"/>
              <a:gd name="connsiteX2255" fmla="*/ 2037353 w 24377650"/>
              <a:gd name="connsiteY2255" fmla="*/ 6248511 h 8304597"/>
              <a:gd name="connsiteX2256" fmla="*/ 2152929 w 24377650"/>
              <a:gd name="connsiteY2256" fmla="*/ 6248511 h 8304597"/>
              <a:gd name="connsiteX2257" fmla="*/ 2189850 w 24377650"/>
              <a:gd name="connsiteY2257" fmla="*/ 6248511 h 8304597"/>
              <a:gd name="connsiteX2258" fmla="*/ 2382478 w 24377650"/>
              <a:gd name="connsiteY2258" fmla="*/ 6285427 h 8304597"/>
              <a:gd name="connsiteX2259" fmla="*/ 2305426 w 24377650"/>
              <a:gd name="connsiteY2259" fmla="*/ 6323949 h 8304597"/>
              <a:gd name="connsiteX2260" fmla="*/ 2077483 w 24377650"/>
              <a:gd name="connsiteY2260" fmla="*/ 6323949 h 8304597"/>
              <a:gd name="connsiteX2261" fmla="*/ 2000433 w 24377650"/>
              <a:gd name="connsiteY2261" fmla="*/ 6285427 h 8304597"/>
              <a:gd name="connsiteX2262" fmla="*/ 1884855 w 24377650"/>
              <a:gd name="connsiteY2262" fmla="*/ 6362471 h 8304597"/>
              <a:gd name="connsiteX2263" fmla="*/ 1772489 w 24377650"/>
              <a:gd name="connsiteY2263" fmla="*/ 6362471 h 8304597"/>
              <a:gd name="connsiteX2264" fmla="*/ 1809410 w 24377650"/>
              <a:gd name="connsiteY2264" fmla="*/ 6285427 h 8304597"/>
              <a:gd name="connsiteX2265" fmla="*/ 1732358 w 24377650"/>
              <a:gd name="connsiteY2265" fmla="*/ 6248511 h 8304597"/>
              <a:gd name="connsiteX2266" fmla="*/ 1695438 w 24377650"/>
              <a:gd name="connsiteY2266" fmla="*/ 6285427 h 8304597"/>
              <a:gd name="connsiteX2267" fmla="*/ 1504415 w 24377650"/>
              <a:gd name="connsiteY2267" fmla="*/ 6248511 h 8304597"/>
              <a:gd name="connsiteX2268" fmla="*/ 1467495 w 24377650"/>
              <a:gd name="connsiteY2268" fmla="*/ 6285427 h 8304597"/>
              <a:gd name="connsiteX2269" fmla="*/ 1459665 w 24377650"/>
              <a:gd name="connsiteY2269" fmla="*/ 6286266 h 8304597"/>
              <a:gd name="connsiteX2270" fmla="*/ 1437251 w 24377650"/>
              <a:gd name="connsiteY2270" fmla="*/ 6277786 h 8304597"/>
              <a:gd name="connsiteX2271" fmla="*/ 1455756 w 24377650"/>
              <a:gd name="connsiteY2271" fmla="*/ 6263483 h 8304597"/>
              <a:gd name="connsiteX2272" fmla="*/ 1467495 w 24377650"/>
              <a:gd name="connsiteY2272" fmla="*/ 6209989 h 8304597"/>
              <a:gd name="connsiteX2273" fmla="*/ 1351918 w 24377650"/>
              <a:gd name="connsiteY2273" fmla="*/ 6209989 h 8304597"/>
              <a:gd name="connsiteX2274" fmla="*/ 1351918 w 24377650"/>
              <a:gd name="connsiteY2274" fmla="*/ 6132947 h 8304597"/>
              <a:gd name="connsiteX2275" fmla="*/ 1274867 w 24377650"/>
              <a:gd name="connsiteY2275" fmla="*/ 6132947 h 8304597"/>
              <a:gd name="connsiteX2276" fmla="*/ 1162501 w 24377650"/>
              <a:gd name="connsiteY2276" fmla="*/ 6209989 h 8304597"/>
              <a:gd name="connsiteX2277" fmla="*/ 1199421 w 24377650"/>
              <a:gd name="connsiteY2277" fmla="*/ 6132947 h 8304597"/>
              <a:gd name="connsiteX2278" fmla="*/ 1122370 w 24377650"/>
              <a:gd name="connsiteY2278" fmla="*/ 6132947 h 8304597"/>
              <a:gd name="connsiteX2279" fmla="*/ 857506 w 24377650"/>
              <a:gd name="connsiteY2279" fmla="*/ 6171468 h 8304597"/>
              <a:gd name="connsiteX2280" fmla="*/ 932952 w 24377650"/>
              <a:gd name="connsiteY2280" fmla="*/ 6248511 h 8304597"/>
              <a:gd name="connsiteX2281" fmla="*/ 1046923 w 24377650"/>
              <a:gd name="connsiteY2281" fmla="*/ 6209989 h 8304597"/>
              <a:gd name="connsiteX2282" fmla="*/ 1046923 w 24377650"/>
              <a:gd name="connsiteY2282" fmla="*/ 6285427 h 8304597"/>
              <a:gd name="connsiteX2283" fmla="*/ 1010004 w 24377650"/>
              <a:gd name="connsiteY2283" fmla="*/ 6323949 h 8304597"/>
              <a:gd name="connsiteX2284" fmla="*/ 627957 w 24377650"/>
              <a:gd name="connsiteY2284" fmla="*/ 6248511 h 8304597"/>
              <a:gd name="connsiteX2285" fmla="*/ 208992 w 24377650"/>
              <a:gd name="connsiteY2285" fmla="*/ 6209989 h 8304597"/>
              <a:gd name="connsiteX2286" fmla="*/ 513986 w 24377650"/>
              <a:gd name="connsiteY2286" fmla="*/ 6209989 h 8304597"/>
              <a:gd name="connsiteX2287" fmla="*/ 780455 w 24377650"/>
              <a:gd name="connsiteY2287" fmla="*/ 6209989 h 8304597"/>
              <a:gd name="connsiteX2288" fmla="*/ 741929 w 24377650"/>
              <a:gd name="connsiteY2288" fmla="*/ 6132947 h 8304597"/>
              <a:gd name="connsiteX2289" fmla="*/ 705009 w 24377650"/>
              <a:gd name="connsiteY2289" fmla="*/ 6171468 h 8304597"/>
              <a:gd name="connsiteX2290" fmla="*/ 589432 w 24377650"/>
              <a:gd name="connsiteY2290" fmla="*/ 6209989 h 8304597"/>
              <a:gd name="connsiteX2291" fmla="*/ 627957 w 24377650"/>
              <a:gd name="connsiteY2291" fmla="*/ 6132947 h 8304597"/>
              <a:gd name="connsiteX2292" fmla="*/ 17969 w 24377650"/>
              <a:gd name="connsiteY2292" fmla="*/ 6171468 h 8304597"/>
              <a:gd name="connsiteX2293" fmla="*/ 0 w 24377650"/>
              <a:gd name="connsiteY2293" fmla="*/ 6174682 h 8304597"/>
              <a:gd name="connsiteX2294" fmla="*/ 0 w 24377650"/>
              <a:gd name="connsiteY2294" fmla="*/ 5785312 h 8304597"/>
              <a:gd name="connsiteX2295" fmla="*/ 12727 w 24377650"/>
              <a:gd name="connsiteY2295" fmla="*/ 5781447 h 8304597"/>
              <a:gd name="connsiteX2296" fmla="*/ 322963 w 24377650"/>
              <a:gd name="connsiteY2296" fmla="*/ 5752547 h 8304597"/>
              <a:gd name="connsiteX2297" fmla="*/ 34021 w 24377650"/>
              <a:gd name="connsiteY2297" fmla="*/ 5720044 h 8304597"/>
              <a:gd name="connsiteX2298" fmla="*/ 0 w 24377650"/>
              <a:gd name="connsiteY2298" fmla="*/ 5703483 h 8304597"/>
              <a:gd name="connsiteX2299" fmla="*/ 0 w 24377650"/>
              <a:gd name="connsiteY2299" fmla="*/ 5647681 h 8304597"/>
              <a:gd name="connsiteX2300" fmla="*/ 103849 w 24377650"/>
              <a:gd name="connsiteY2300" fmla="*/ 5633170 h 8304597"/>
              <a:gd name="connsiteX2301" fmla="*/ 361489 w 24377650"/>
              <a:gd name="connsiteY2301" fmla="*/ 5600065 h 8304597"/>
              <a:gd name="connsiteX2302" fmla="*/ 475460 w 24377650"/>
              <a:gd name="connsiteY2302" fmla="*/ 5561544 h 8304597"/>
              <a:gd name="connsiteX2303" fmla="*/ 361489 w 24377650"/>
              <a:gd name="connsiteY2303" fmla="*/ 5600065 h 8304597"/>
              <a:gd name="connsiteX2304" fmla="*/ 322963 w 24377650"/>
              <a:gd name="connsiteY2304" fmla="*/ 5561544 h 8304597"/>
              <a:gd name="connsiteX2305" fmla="*/ 589432 w 24377650"/>
              <a:gd name="connsiteY2305" fmla="*/ 5447585 h 8304597"/>
              <a:gd name="connsiteX2306" fmla="*/ 552512 w 24377650"/>
              <a:gd name="connsiteY2306" fmla="*/ 5486106 h 8304597"/>
              <a:gd name="connsiteX2307" fmla="*/ 705009 w 24377650"/>
              <a:gd name="connsiteY2307" fmla="*/ 5447585 h 8304597"/>
              <a:gd name="connsiteX2308" fmla="*/ 666483 w 24377650"/>
              <a:gd name="connsiteY2308" fmla="*/ 5486106 h 8304597"/>
              <a:gd name="connsiteX2309" fmla="*/ 818981 w 24377650"/>
              <a:gd name="connsiteY2309" fmla="*/ 5409063 h 8304597"/>
              <a:gd name="connsiteX2310" fmla="*/ 969873 w 24377650"/>
              <a:gd name="connsiteY2310" fmla="*/ 5370541 h 8304597"/>
              <a:gd name="connsiteX2311" fmla="*/ 627957 w 24377650"/>
              <a:gd name="connsiteY2311" fmla="*/ 5370541 h 8304597"/>
              <a:gd name="connsiteX2312" fmla="*/ 510123 w 24377650"/>
              <a:gd name="connsiteY2312" fmla="*/ 5408461 h 8304597"/>
              <a:gd name="connsiteX2313" fmla="*/ 509517 w 24377650"/>
              <a:gd name="connsiteY2313" fmla="*/ 5407998 h 8304597"/>
              <a:gd name="connsiteX2314" fmla="*/ 513986 w 24377650"/>
              <a:gd name="connsiteY2314" fmla="*/ 5409063 h 8304597"/>
              <a:gd name="connsiteX2315" fmla="*/ 513986 w 24377650"/>
              <a:gd name="connsiteY2315" fmla="*/ 5333625 h 8304597"/>
              <a:gd name="connsiteX2316" fmla="*/ 589432 w 24377650"/>
              <a:gd name="connsiteY2316" fmla="*/ 5295103 h 8304597"/>
              <a:gd name="connsiteX2317" fmla="*/ 818981 w 24377650"/>
              <a:gd name="connsiteY2317" fmla="*/ 5218061 h 8304597"/>
              <a:gd name="connsiteX2318" fmla="*/ 322963 w 24377650"/>
              <a:gd name="connsiteY2318" fmla="*/ 5218061 h 8304597"/>
              <a:gd name="connsiteX2319" fmla="*/ 284438 w 24377650"/>
              <a:gd name="connsiteY2319" fmla="*/ 5142623 h 8304597"/>
              <a:gd name="connsiteX2320" fmla="*/ 133546 w 24377650"/>
              <a:gd name="connsiteY2320" fmla="*/ 5142623 h 8304597"/>
              <a:gd name="connsiteX2321" fmla="*/ 247517 w 24377650"/>
              <a:gd name="connsiteY2321" fmla="*/ 5104101 h 8304597"/>
              <a:gd name="connsiteX2322" fmla="*/ 56494 w 24377650"/>
              <a:gd name="connsiteY2322" fmla="*/ 5104101 h 8304597"/>
              <a:gd name="connsiteX2323" fmla="*/ 48920 w 24377650"/>
              <a:gd name="connsiteY2323" fmla="*/ 5059285 h 8304597"/>
              <a:gd name="connsiteX2324" fmla="*/ 0 w 24377650"/>
              <a:gd name="connsiteY2324" fmla="*/ 5031479 h 8304597"/>
              <a:gd name="connsiteX2325" fmla="*/ 0 w 24377650"/>
              <a:gd name="connsiteY2325" fmla="*/ 4915963 h 8304597"/>
              <a:gd name="connsiteX2326" fmla="*/ 17969 w 24377650"/>
              <a:gd name="connsiteY2326" fmla="*/ 4913099 h 8304597"/>
              <a:gd name="connsiteX2327" fmla="*/ 0 w 24377650"/>
              <a:gd name="connsiteY2327" fmla="*/ 4899884 h 8304597"/>
              <a:gd name="connsiteX2328" fmla="*/ 0 w 24377650"/>
              <a:gd name="connsiteY2328" fmla="*/ 4795698 h 8304597"/>
              <a:gd name="connsiteX2329" fmla="*/ 54964 w 24377650"/>
              <a:gd name="connsiteY2329" fmla="*/ 4803700 h 8304597"/>
              <a:gd name="connsiteX2330" fmla="*/ 247517 w 24377650"/>
              <a:gd name="connsiteY2330" fmla="*/ 4760617 h 8304597"/>
              <a:gd name="connsiteX2331" fmla="*/ 247517 w 24377650"/>
              <a:gd name="connsiteY2331" fmla="*/ 4837661 h 8304597"/>
              <a:gd name="connsiteX2332" fmla="*/ 322963 w 24377650"/>
              <a:gd name="connsiteY2332" fmla="*/ 4799139 h 8304597"/>
              <a:gd name="connsiteX2333" fmla="*/ 361489 w 24377650"/>
              <a:gd name="connsiteY2333" fmla="*/ 4799139 h 8304597"/>
              <a:gd name="connsiteX2334" fmla="*/ 436935 w 24377650"/>
              <a:gd name="connsiteY2334" fmla="*/ 4876182 h 8304597"/>
              <a:gd name="connsiteX2335" fmla="*/ 475460 w 24377650"/>
              <a:gd name="connsiteY2335" fmla="*/ 4837661 h 8304597"/>
              <a:gd name="connsiteX2336" fmla="*/ 400015 w 24377650"/>
              <a:gd name="connsiteY2336" fmla="*/ 4799139 h 8304597"/>
              <a:gd name="connsiteX2337" fmla="*/ 627957 w 24377650"/>
              <a:gd name="connsiteY2337" fmla="*/ 4876182 h 8304597"/>
              <a:gd name="connsiteX2338" fmla="*/ 627957 w 24377650"/>
              <a:gd name="connsiteY2338" fmla="*/ 4951620 h 8304597"/>
              <a:gd name="connsiteX2339" fmla="*/ 705009 w 24377650"/>
              <a:gd name="connsiteY2339" fmla="*/ 4913099 h 8304597"/>
              <a:gd name="connsiteX2340" fmla="*/ 741929 w 24377650"/>
              <a:gd name="connsiteY2340" fmla="*/ 4951620 h 8304597"/>
              <a:gd name="connsiteX2341" fmla="*/ 361489 w 24377650"/>
              <a:gd name="connsiteY2341" fmla="*/ 4990141 h 8304597"/>
              <a:gd name="connsiteX2342" fmla="*/ 322963 w 24377650"/>
              <a:gd name="connsiteY2342" fmla="*/ 5065579 h 8304597"/>
              <a:gd name="connsiteX2343" fmla="*/ 589432 w 24377650"/>
              <a:gd name="connsiteY2343" fmla="*/ 5104101 h 8304597"/>
              <a:gd name="connsiteX2344" fmla="*/ 627957 w 24377650"/>
              <a:gd name="connsiteY2344" fmla="*/ 5065579 h 8304597"/>
              <a:gd name="connsiteX2345" fmla="*/ 666483 w 24377650"/>
              <a:gd name="connsiteY2345" fmla="*/ 5028663 h 8304597"/>
              <a:gd name="connsiteX2346" fmla="*/ 741929 w 24377650"/>
              <a:gd name="connsiteY2346" fmla="*/ 4951620 h 8304597"/>
              <a:gd name="connsiteX2347" fmla="*/ 969873 w 24377650"/>
              <a:gd name="connsiteY2347" fmla="*/ 5028663 h 8304597"/>
              <a:gd name="connsiteX2348" fmla="*/ 932952 w 24377650"/>
              <a:gd name="connsiteY2348" fmla="*/ 5065579 h 8304597"/>
              <a:gd name="connsiteX2349" fmla="*/ 1122370 w 24377650"/>
              <a:gd name="connsiteY2349" fmla="*/ 5065579 h 8304597"/>
              <a:gd name="connsiteX2350" fmla="*/ 1085449 w 24377650"/>
              <a:gd name="connsiteY2350" fmla="*/ 4990141 h 8304597"/>
              <a:gd name="connsiteX2351" fmla="*/ 741929 w 24377650"/>
              <a:gd name="connsiteY2351" fmla="*/ 4913099 h 8304597"/>
              <a:gd name="connsiteX2352" fmla="*/ 932952 w 24377650"/>
              <a:gd name="connsiteY2352" fmla="*/ 4837661 h 8304597"/>
              <a:gd name="connsiteX2353" fmla="*/ 932952 w 24377650"/>
              <a:gd name="connsiteY2353" fmla="*/ 4913099 h 8304597"/>
              <a:gd name="connsiteX2354" fmla="*/ 1046923 w 24377650"/>
              <a:gd name="connsiteY2354" fmla="*/ 4876182 h 8304597"/>
              <a:gd name="connsiteX2355" fmla="*/ 1046923 w 24377650"/>
              <a:gd name="connsiteY2355" fmla="*/ 4913099 h 8304597"/>
              <a:gd name="connsiteX2356" fmla="*/ 1162501 w 24377650"/>
              <a:gd name="connsiteY2356" fmla="*/ 4913099 h 8304597"/>
              <a:gd name="connsiteX2357" fmla="*/ 1202128 w 24377650"/>
              <a:gd name="connsiteY2357" fmla="*/ 4907858 h 8304597"/>
              <a:gd name="connsiteX2358" fmla="*/ 1162501 w 24377650"/>
              <a:gd name="connsiteY2358" fmla="*/ 4951620 h 8304597"/>
              <a:gd name="connsiteX2359" fmla="*/ 1314997 w 24377650"/>
              <a:gd name="connsiteY2359" fmla="*/ 4913099 h 8304597"/>
              <a:gd name="connsiteX2360" fmla="*/ 1467495 w 24377650"/>
              <a:gd name="connsiteY2360" fmla="*/ 4951620 h 8304597"/>
              <a:gd name="connsiteX2361" fmla="*/ 1695438 w 24377650"/>
              <a:gd name="connsiteY2361" fmla="*/ 4837661 h 8304597"/>
              <a:gd name="connsiteX2362" fmla="*/ 1732358 w 24377650"/>
              <a:gd name="connsiteY2362" fmla="*/ 4876182 h 8304597"/>
              <a:gd name="connsiteX2363" fmla="*/ 1732358 w 24377650"/>
              <a:gd name="connsiteY2363" fmla="*/ 4837661 h 8304597"/>
              <a:gd name="connsiteX2364" fmla="*/ 1732358 w 24377650"/>
              <a:gd name="connsiteY2364" fmla="*/ 4876182 h 8304597"/>
              <a:gd name="connsiteX2365" fmla="*/ 1695438 w 24377650"/>
              <a:gd name="connsiteY2365" fmla="*/ 4837661 h 8304597"/>
              <a:gd name="connsiteX2366" fmla="*/ 1390444 w 24377650"/>
              <a:gd name="connsiteY2366" fmla="*/ 4876182 h 8304597"/>
              <a:gd name="connsiteX2367" fmla="*/ 1542941 w 24377650"/>
              <a:gd name="connsiteY2367" fmla="*/ 4799139 h 8304597"/>
              <a:gd name="connsiteX2368" fmla="*/ 1467495 w 24377650"/>
              <a:gd name="connsiteY2368" fmla="*/ 4760617 h 8304597"/>
              <a:gd name="connsiteX2369" fmla="*/ 1351918 w 24377650"/>
              <a:gd name="connsiteY2369" fmla="*/ 4723701 h 8304597"/>
              <a:gd name="connsiteX2370" fmla="*/ 1390444 w 24377650"/>
              <a:gd name="connsiteY2370" fmla="*/ 4685179 h 8304597"/>
              <a:gd name="connsiteX2371" fmla="*/ 1504415 w 24377650"/>
              <a:gd name="connsiteY2371" fmla="*/ 4685179 h 8304597"/>
              <a:gd name="connsiteX2372" fmla="*/ 1259909 w 24377650"/>
              <a:gd name="connsiteY2372" fmla="*/ 4698346 h 8304597"/>
              <a:gd name="connsiteX2373" fmla="*/ 1271720 w 24377650"/>
              <a:gd name="connsiteY2373" fmla="*/ 4718367 h 8304597"/>
              <a:gd name="connsiteX2374" fmla="*/ 1266289 w 24377650"/>
              <a:gd name="connsiteY2374" fmla="*/ 4722533 h 8304597"/>
              <a:gd name="connsiteX2375" fmla="*/ 1230673 w 24377650"/>
              <a:gd name="connsiteY2375" fmla="*/ 4717682 h 8304597"/>
              <a:gd name="connsiteX2376" fmla="*/ 1204237 w 24377650"/>
              <a:gd name="connsiteY2376" fmla="*/ 4704440 h 8304597"/>
              <a:gd name="connsiteX2377" fmla="*/ 1187634 w 24377650"/>
              <a:gd name="connsiteY2377" fmla="*/ 4692997 h 8304597"/>
              <a:gd name="connsiteX2378" fmla="*/ 1219888 w 24377650"/>
              <a:gd name="connsiteY2378" fmla="*/ 4685179 h 8304597"/>
              <a:gd name="connsiteX2379" fmla="*/ 1237947 w 24377650"/>
              <a:gd name="connsiteY2379" fmla="*/ 4646657 h 8304597"/>
              <a:gd name="connsiteX2380" fmla="*/ 1390444 w 24377650"/>
              <a:gd name="connsiteY2380" fmla="*/ 4646657 h 8304597"/>
              <a:gd name="connsiteX2381" fmla="*/ 361489 w 24377650"/>
              <a:gd name="connsiteY2381" fmla="*/ 4609741 h 8304597"/>
              <a:gd name="connsiteX2382" fmla="*/ 247517 w 24377650"/>
              <a:gd name="connsiteY2382" fmla="*/ 4646657 h 8304597"/>
              <a:gd name="connsiteX2383" fmla="*/ 208992 w 24377650"/>
              <a:gd name="connsiteY2383" fmla="*/ 4723701 h 8304597"/>
              <a:gd name="connsiteX2384" fmla="*/ 170466 w 24377650"/>
              <a:gd name="connsiteY2384" fmla="*/ 4760617 h 8304597"/>
              <a:gd name="connsiteX2385" fmla="*/ 95020 w 24377650"/>
              <a:gd name="connsiteY2385" fmla="*/ 4685179 h 8304597"/>
              <a:gd name="connsiteX2386" fmla="*/ 46487 w 24377650"/>
              <a:gd name="connsiteY2386" fmla="*/ 4605277 h 8304597"/>
              <a:gd name="connsiteX2387" fmla="*/ 0 w 24377650"/>
              <a:gd name="connsiteY2387" fmla="*/ 4602459 h 8304597"/>
              <a:gd name="connsiteX2388" fmla="*/ 0 w 24377650"/>
              <a:gd name="connsiteY2388" fmla="*/ 4513602 h 8304597"/>
              <a:gd name="connsiteX2389" fmla="*/ 51882 w 24377650"/>
              <a:gd name="connsiteY2389" fmla="*/ 4506745 h 8304597"/>
              <a:gd name="connsiteX2390" fmla="*/ 95020 w 24377650"/>
              <a:gd name="connsiteY2390" fmla="*/ 4494177 h 8304597"/>
              <a:gd name="connsiteX2391" fmla="*/ 208992 w 24377650"/>
              <a:gd name="connsiteY2391" fmla="*/ 4494177 h 8304597"/>
              <a:gd name="connsiteX2392" fmla="*/ 133546 w 24377650"/>
              <a:gd name="connsiteY2392" fmla="*/ 4457260 h 8304597"/>
              <a:gd name="connsiteX2393" fmla="*/ 95020 w 24377650"/>
              <a:gd name="connsiteY2393" fmla="*/ 4494177 h 8304597"/>
              <a:gd name="connsiteX2394" fmla="*/ 54337 w 24377650"/>
              <a:gd name="connsiteY2394" fmla="*/ 4478603 h 8304597"/>
              <a:gd name="connsiteX2395" fmla="*/ 0 w 24377650"/>
              <a:gd name="connsiteY2395" fmla="*/ 4480318 h 8304597"/>
              <a:gd name="connsiteX2396" fmla="*/ 0 w 24377650"/>
              <a:gd name="connsiteY2396" fmla="*/ 4454990 h 8304597"/>
              <a:gd name="connsiteX2397" fmla="*/ 31287 w 24377650"/>
              <a:gd name="connsiteY2397" fmla="*/ 4451241 h 8304597"/>
              <a:gd name="connsiteX2398" fmla="*/ 133546 w 24377650"/>
              <a:gd name="connsiteY2398" fmla="*/ 4418739 h 8304597"/>
              <a:gd name="connsiteX2399" fmla="*/ 133546 w 24377650"/>
              <a:gd name="connsiteY2399" fmla="*/ 4380217 h 8304597"/>
              <a:gd name="connsiteX2400" fmla="*/ 666483 w 24377650"/>
              <a:gd name="connsiteY2400" fmla="*/ 4418739 h 8304597"/>
              <a:gd name="connsiteX2401" fmla="*/ 857506 w 24377650"/>
              <a:gd name="connsiteY2401" fmla="*/ 4457260 h 8304597"/>
              <a:gd name="connsiteX2402" fmla="*/ 818981 w 24377650"/>
              <a:gd name="connsiteY2402" fmla="*/ 4418739 h 8304597"/>
              <a:gd name="connsiteX2403" fmla="*/ 705009 w 24377650"/>
              <a:gd name="connsiteY2403" fmla="*/ 4418739 h 8304597"/>
              <a:gd name="connsiteX2404" fmla="*/ 894426 w 24377650"/>
              <a:gd name="connsiteY2404" fmla="*/ 4418739 h 8304597"/>
              <a:gd name="connsiteX2405" fmla="*/ 894426 w 24377650"/>
              <a:gd name="connsiteY2405" fmla="*/ 4457260 h 8304597"/>
              <a:gd name="connsiteX2406" fmla="*/ 1122370 w 24377650"/>
              <a:gd name="connsiteY2406" fmla="*/ 4457260 h 8304597"/>
              <a:gd name="connsiteX2407" fmla="*/ 1274867 w 24377650"/>
              <a:gd name="connsiteY2407" fmla="*/ 4341695 h 8304597"/>
              <a:gd name="connsiteX2408" fmla="*/ 1237947 w 24377650"/>
              <a:gd name="connsiteY2408" fmla="*/ 4266257 h 8304597"/>
              <a:gd name="connsiteX2409" fmla="*/ 1351918 w 24377650"/>
              <a:gd name="connsiteY2409" fmla="*/ 4266257 h 8304597"/>
              <a:gd name="connsiteX2410" fmla="*/ 1356734 w 24377650"/>
              <a:gd name="connsiteY2410" fmla="*/ 4266257 h 8304597"/>
              <a:gd name="connsiteX2411" fmla="*/ 1367821 w 24377650"/>
              <a:gd name="connsiteY2411" fmla="*/ 4266257 h 8304597"/>
              <a:gd name="connsiteX2412" fmla="*/ 1351918 w 24377650"/>
              <a:gd name="connsiteY2412" fmla="*/ 4304779 h 8304597"/>
              <a:gd name="connsiteX2413" fmla="*/ 1314997 w 24377650"/>
              <a:gd name="connsiteY2413" fmla="*/ 4304779 h 8304597"/>
              <a:gd name="connsiteX2414" fmla="*/ 1314997 w 24377650"/>
              <a:gd name="connsiteY2414" fmla="*/ 4457260 h 8304597"/>
              <a:gd name="connsiteX2415" fmla="*/ 1467495 w 24377650"/>
              <a:gd name="connsiteY2415" fmla="*/ 4457260 h 8304597"/>
              <a:gd name="connsiteX2416" fmla="*/ 1461224 w 24377650"/>
              <a:gd name="connsiteY2416" fmla="*/ 4434990 h 8304597"/>
              <a:gd name="connsiteX2417" fmla="*/ 1447888 w 24377650"/>
              <a:gd name="connsiteY2417" fmla="*/ 4423934 h 8304597"/>
              <a:gd name="connsiteX2418" fmla="*/ 1451141 w 24377650"/>
              <a:gd name="connsiteY2418" fmla="*/ 4424758 h 8304597"/>
              <a:gd name="connsiteX2419" fmla="*/ 1504415 w 24377650"/>
              <a:gd name="connsiteY2419" fmla="*/ 4457260 h 8304597"/>
              <a:gd name="connsiteX2420" fmla="*/ 1351918 w 24377650"/>
              <a:gd name="connsiteY2420" fmla="*/ 4494177 h 8304597"/>
              <a:gd name="connsiteX2421" fmla="*/ 1351918 w 24377650"/>
              <a:gd name="connsiteY2421" fmla="*/ 4532698 h 8304597"/>
              <a:gd name="connsiteX2422" fmla="*/ 1324278 w 24377650"/>
              <a:gd name="connsiteY2422" fmla="*/ 4532698 h 8304597"/>
              <a:gd name="connsiteX2423" fmla="*/ 1199421 w 24377650"/>
              <a:gd name="connsiteY2423" fmla="*/ 4532698 h 8304597"/>
              <a:gd name="connsiteX2424" fmla="*/ 1010004 w 24377650"/>
              <a:gd name="connsiteY2424" fmla="*/ 4571219 h 8304597"/>
              <a:gd name="connsiteX2425" fmla="*/ 1199421 w 24377650"/>
              <a:gd name="connsiteY2425" fmla="*/ 4532698 h 8304597"/>
              <a:gd name="connsiteX2426" fmla="*/ 1504415 w 24377650"/>
              <a:gd name="connsiteY2426" fmla="*/ 4609741 h 8304597"/>
              <a:gd name="connsiteX2427" fmla="*/ 1847935 w 24377650"/>
              <a:gd name="connsiteY2427" fmla="*/ 4571219 h 8304597"/>
              <a:gd name="connsiteX2428" fmla="*/ 2077483 w 24377650"/>
              <a:gd name="connsiteY2428" fmla="*/ 4571219 h 8304597"/>
              <a:gd name="connsiteX2429" fmla="*/ 1961505 w 24377650"/>
              <a:gd name="connsiteY2429" fmla="*/ 4527883 h 8304597"/>
              <a:gd name="connsiteX2430" fmla="*/ 1960709 w 24377650"/>
              <a:gd name="connsiteY2430" fmla="*/ 4528074 h 8304597"/>
              <a:gd name="connsiteX2431" fmla="*/ 1956138 w 24377650"/>
              <a:gd name="connsiteY2431" fmla="*/ 4510428 h 8304597"/>
              <a:gd name="connsiteX2432" fmla="*/ 1924986 w 24377650"/>
              <a:gd name="connsiteY2432" fmla="*/ 4494177 h 8304597"/>
              <a:gd name="connsiteX2433" fmla="*/ 2077483 w 24377650"/>
              <a:gd name="connsiteY2433" fmla="*/ 4532698 h 8304597"/>
              <a:gd name="connsiteX2434" fmla="*/ 2229981 w 24377650"/>
              <a:gd name="connsiteY2434" fmla="*/ 4571219 h 8304597"/>
              <a:gd name="connsiteX2435" fmla="*/ 2494844 w 24377650"/>
              <a:gd name="connsiteY2435" fmla="*/ 4532698 h 8304597"/>
              <a:gd name="connsiteX2436" fmla="*/ 2382478 w 24377650"/>
              <a:gd name="connsiteY2436" fmla="*/ 4571219 h 8304597"/>
              <a:gd name="connsiteX2437" fmla="*/ 2419399 w 24377650"/>
              <a:gd name="connsiteY2437" fmla="*/ 4532698 h 8304597"/>
              <a:gd name="connsiteX2438" fmla="*/ 2305426 w 24377650"/>
              <a:gd name="connsiteY2438" fmla="*/ 4532698 h 8304597"/>
              <a:gd name="connsiteX2439" fmla="*/ 2305426 w 24377650"/>
              <a:gd name="connsiteY2439" fmla="*/ 4571219 h 8304597"/>
              <a:gd name="connsiteX2440" fmla="*/ 2266901 w 24377650"/>
              <a:gd name="connsiteY2440" fmla="*/ 4571219 h 8304597"/>
              <a:gd name="connsiteX2441" fmla="*/ 2229981 w 24377650"/>
              <a:gd name="connsiteY2441" fmla="*/ 4494177 h 8304597"/>
              <a:gd name="connsiteX2442" fmla="*/ 2229981 w 24377650"/>
              <a:gd name="connsiteY2442" fmla="*/ 4571219 h 8304597"/>
              <a:gd name="connsiteX2443" fmla="*/ 2077483 w 24377650"/>
              <a:gd name="connsiteY2443" fmla="*/ 4532698 h 8304597"/>
              <a:gd name="connsiteX2444" fmla="*/ 2189850 w 24377650"/>
              <a:gd name="connsiteY2444" fmla="*/ 4494177 h 8304597"/>
              <a:gd name="connsiteX2445" fmla="*/ 1996219 w 24377650"/>
              <a:gd name="connsiteY2445" fmla="*/ 4452044 h 8304597"/>
              <a:gd name="connsiteX2446" fmla="*/ 1963039 w 24377650"/>
              <a:gd name="connsiteY2446" fmla="*/ 4456856 h 8304597"/>
              <a:gd name="connsiteX2447" fmla="*/ 1978762 w 24377650"/>
              <a:gd name="connsiteY2447" fmla="*/ 4451241 h 8304597"/>
              <a:gd name="connsiteX2448" fmla="*/ 2000433 w 24377650"/>
              <a:gd name="connsiteY2448" fmla="*/ 4418739 h 8304597"/>
              <a:gd name="connsiteX2449" fmla="*/ 2305426 w 24377650"/>
              <a:gd name="connsiteY2449" fmla="*/ 4418739 h 8304597"/>
              <a:gd name="connsiteX2450" fmla="*/ 2189850 w 24377650"/>
              <a:gd name="connsiteY2450" fmla="*/ 4380217 h 8304597"/>
              <a:gd name="connsiteX2451" fmla="*/ 2571895 w 24377650"/>
              <a:gd name="connsiteY2451" fmla="*/ 4418739 h 8304597"/>
              <a:gd name="connsiteX2452" fmla="*/ 2494844 w 24377650"/>
              <a:gd name="connsiteY2452" fmla="*/ 4380217 h 8304597"/>
              <a:gd name="connsiteX2453" fmla="*/ 2799839 w 24377650"/>
              <a:gd name="connsiteY2453" fmla="*/ 4341695 h 8304597"/>
              <a:gd name="connsiteX2454" fmla="*/ 2799839 w 24377650"/>
              <a:gd name="connsiteY2454" fmla="*/ 4304779 h 8304597"/>
              <a:gd name="connsiteX2455" fmla="*/ 2952336 w 24377650"/>
              <a:gd name="connsiteY2455" fmla="*/ 4304779 h 8304597"/>
              <a:gd name="connsiteX2456" fmla="*/ 2839970 w 24377650"/>
              <a:gd name="connsiteY2456" fmla="*/ 4380217 h 8304597"/>
              <a:gd name="connsiteX2457" fmla="*/ 2990861 w 24377650"/>
              <a:gd name="connsiteY2457" fmla="*/ 4418739 h 8304597"/>
              <a:gd name="connsiteX2458" fmla="*/ 2990861 w 24377650"/>
              <a:gd name="connsiteY2458" fmla="*/ 4341695 h 8304597"/>
              <a:gd name="connsiteX2459" fmla="*/ 3181884 w 24377650"/>
              <a:gd name="connsiteY2459" fmla="*/ 4341695 h 8304597"/>
              <a:gd name="connsiteX2460" fmla="*/ 3104833 w 24377650"/>
              <a:gd name="connsiteY2460" fmla="*/ 4380217 h 8304597"/>
              <a:gd name="connsiteX2461" fmla="*/ 3295856 w 24377650"/>
              <a:gd name="connsiteY2461" fmla="*/ 4380217 h 8304597"/>
              <a:gd name="connsiteX2462" fmla="*/ 3295856 w 24377650"/>
              <a:gd name="connsiteY2462" fmla="*/ 4418739 h 8304597"/>
              <a:gd name="connsiteX2463" fmla="*/ 3366286 w 24377650"/>
              <a:gd name="connsiteY2463" fmla="*/ 4407905 h 8304597"/>
              <a:gd name="connsiteX2464" fmla="*/ 3366975 w 24377650"/>
              <a:gd name="connsiteY2464" fmla="*/ 4408095 h 8304597"/>
              <a:gd name="connsiteX2465" fmla="*/ 3371959 w 24377650"/>
              <a:gd name="connsiteY2465" fmla="*/ 4413545 h 8304597"/>
              <a:gd name="connsiteX2466" fmla="*/ 3372907 w 24377650"/>
              <a:gd name="connsiteY2466" fmla="*/ 4418739 h 8304597"/>
              <a:gd name="connsiteX2467" fmla="*/ 3372305 w 24377650"/>
              <a:gd name="connsiteY2467" fmla="*/ 4413924 h 8304597"/>
              <a:gd name="connsiteX2468" fmla="*/ 3371959 w 24377650"/>
              <a:gd name="connsiteY2468" fmla="*/ 4413545 h 8304597"/>
              <a:gd name="connsiteX2469" fmla="*/ 3371177 w 24377650"/>
              <a:gd name="connsiteY2469" fmla="*/ 4409259 h 8304597"/>
              <a:gd name="connsiteX2470" fmla="*/ 3366975 w 24377650"/>
              <a:gd name="connsiteY2470" fmla="*/ 4408095 h 8304597"/>
              <a:gd name="connsiteX2471" fmla="*/ 3361846 w 24377650"/>
              <a:gd name="connsiteY2471" fmla="*/ 4402488 h 8304597"/>
              <a:gd name="connsiteX2472" fmla="*/ 3372907 w 24377650"/>
              <a:gd name="connsiteY2472" fmla="*/ 4380217 h 8304597"/>
              <a:gd name="connsiteX2473" fmla="*/ 3486879 w 24377650"/>
              <a:gd name="connsiteY2473" fmla="*/ 4380217 h 8304597"/>
              <a:gd name="connsiteX2474" fmla="*/ 3600851 w 24377650"/>
              <a:gd name="connsiteY2474" fmla="*/ 4380217 h 8304597"/>
              <a:gd name="connsiteX2475" fmla="*/ 3600851 w 24377650"/>
              <a:gd name="connsiteY2475" fmla="*/ 4457260 h 8304597"/>
              <a:gd name="connsiteX2476" fmla="*/ 3676296 w 24377650"/>
              <a:gd name="connsiteY2476" fmla="*/ 4457260 h 8304597"/>
              <a:gd name="connsiteX2477" fmla="*/ 3828793 w 24377650"/>
              <a:gd name="connsiteY2477" fmla="*/ 4418739 h 8304597"/>
              <a:gd name="connsiteX2478" fmla="*/ 3867319 w 24377650"/>
              <a:gd name="connsiteY2478" fmla="*/ 4457260 h 8304597"/>
              <a:gd name="connsiteX2479" fmla="*/ 3944371 w 24377650"/>
              <a:gd name="connsiteY2479" fmla="*/ 4418739 h 8304597"/>
              <a:gd name="connsiteX2480" fmla="*/ 4019817 w 24377650"/>
              <a:gd name="connsiteY2480" fmla="*/ 4380217 h 8304597"/>
              <a:gd name="connsiteX2481" fmla="*/ 4058342 w 24377650"/>
              <a:gd name="connsiteY2481" fmla="*/ 4380217 h 8304597"/>
              <a:gd name="connsiteX2482" fmla="*/ 4133788 w 24377650"/>
              <a:gd name="connsiteY2482" fmla="*/ 4418739 h 8304597"/>
              <a:gd name="connsiteX2483" fmla="*/ 4172314 w 24377650"/>
              <a:gd name="connsiteY2483" fmla="*/ 4341695 h 8304597"/>
              <a:gd name="connsiteX2484" fmla="*/ 4210839 w 24377650"/>
              <a:gd name="connsiteY2484" fmla="*/ 4380217 h 8304597"/>
              <a:gd name="connsiteX2485" fmla="*/ 4172314 w 24377650"/>
              <a:gd name="connsiteY2485" fmla="*/ 4457260 h 8304597"/>
              <a:gd name="connsiteX2486" fmla="*/ 4058342 w 24377650"/>
              <a:gd name="connsiteY2486" fmla="*/ 4418739 h 8304597"/>
              <a:gd name="connsiteX2487" fmla="*/ 4172314 w 24377650"/>
              <a:gd name="connsiteY2487" fmla="*/ 4457260 h 8304597"/>
              <a:gd name="connsiteX2488" fmla="*/ 4286285 w 24377650"/>
              <a:gd name="connsiteY2488" fmla="*/ 4457260 h 8304597"/>
              <a:gd name="connsiteX2489" fmla="*/ 4629805 w 24377650"/>
              <a:gd name="connsiteY2489" fmla="*/ 4457260 h 8304597"/>
              <a:gd name="connsiteX2490" fmla="*/ 4591280 w 24377650"/>
              <a:gd name="connsiteY2490" fmla="*/ 4418739 h 8304597"/>
              <a:gd name="connsiteX2491" fmla="*/ 4591280 w 24377650"/>
              <a:gd name="connsiteY2491" fmla="*/ 4380217 h 8304597"/>
              <a:gd name="connsiteX2492" fmla="*/ 4666726 w 24377650"/>
              <a:gd name="connsiteY2492" fmla="*/ 4418739 h 8304597"/>
              <a:gd name="connsiteX2493" fmla="*/ 4743777 w 24377650"/>
              <a:gd name="connsiteY2493" fmla="*/ 4380217 h 8304597"/>
              <a:gd name="connsiteX2494" fmla="*/ 5011851 w 24377650"/>
              <a:gd name="connsiteY2494" fmla="*/ 4380217 h 8304597"/>
              <a:gd name="connsiteX2495" fmla="*/ 5011851 w 24377650"/>
              <a:gd name="connsiteY2495" fmla="*/ 4341695 h 8304597"/>
              <a:gd name="connsiteX2496" fmla="*/ 5048771 w 24377650"/>
              <a:gd name="connsiteY2496" fmla="*/ 4304779 h 8304597"/>
              <a:gd name="connsiteX2497" fmla="*/ 5048771 w 24377650"/>
              <a:gd name="connsiteY2497" fmla="*/ 4380217 h 8304597"/>
              <a:gd name="connsiteX2498" fmla="*/ 5087296 w 24377650"/>
              <a:gd name="connsiteY2498" fmla="*/ 4380217 h 8304597"/>
              <a:gd name="connsiteX2499" fmla="*/ 5087296 w 24377650"/>
              <a:gd name="connsiteY2499" fmla="*/ 4341695 h 8304597"/>
              <a:gd name="connsiteX2500" fmla="*/ 5239794 w 24377650"/>
              <a:gd name="connsiteY2500" fmla="*/ 4380217 h 8304597"/>
              <a:gd name="connsiteX2501" fmla="*/ 5353766 w 24377650"/>
              <a:gd name="connsiteY2501" fmla="*/ 4380217 h 8304597"/>
              <a:gd name="connsiteX2502" fmla="*/ 5316845 w 24377650"/>
              <a:gd name="connsiteY2502" fmla="*/ 4304779 h 8304597"/>
              <a:gd name="connsiteX2503" fmla="*/ 5353766 w 24377650"/>
              <a:gd name="connsiteY2503" fmla="*/ 4341695 h 8304597"/>
              <a:gd name="connsiteX2504" fmla="*/ 5735811 w 24377650"/>
              <a:gd name="connsiteY2504" fmla="*/ 4341695 h 8304597"/>
              <a:gd name="connsiteX2505" fmla="*/ 5888308 w 24377650"/>
              <a:gd name="connsiteY2505" fmla="*/ 4380217 h 8304597"/>
              <a:gd name="connsiteX2506" fmla="*/ 5888308 w 24377650"/>
              <a:gd name="connsiteY2506" fmla="*/ 4304779 h 8304597"/>
              <a:gd name="connsiteX2507" fmla="*/ 6002280 w 24377650"/>
              <a:gd name="connsiteY2507" fmla="*/ 4304779 h 8304597"/>
              <a:gd name="connsiteX2508" fmla="*/ 6002280 w 24377650"/>
              <a:gd name="connsiteY2508" fmla="*/ 4380217 h 8304597"/>
              <a:gd name="connsiteX2509" fmla="*/ 6116251 w 24377650"/>
              <a:gd name="connsiteY2509" fmla="*/ 4341695 h 8304597"/>
              <a:gd name="connsiteX2510" fmla="*/ 6079331 w 24377650"/>
              <a:gd name="connsiteY2510" fmla="*/ 4304779 h 8304597"/>
              <a:gd name="connsiteX2511" fmla="*/ 6154777 w 24377650"/>
              <a:gd name="connsiteY2511" fmla="*/ 4266257 h 8304597"/>
              <a:gd name="connsiteX2512" fmla="*/ 6154777 w 24377650"/>
              <a:gd name="connsiteY2512" fmla="*/ 4341695 h 8304597"/>
              <a:gd name="connsiteX2513" fmla="*/ 6268749 w 24377650"/>
              <a:gd name="connsiteY2513" fmla="*/ 4266257 h 8304597"/>
              <a:gd name="connsiteX2514" fmla="*/ 6621583 w 24377650"/>
              <a:gd name="connsiteY2514" fmla="*/ 4249931 h 8304597"/>
              <a:gd name="connsiteX2515" fmla="*/ 6677351 w 24377650"/>
              <a:gd name="connsiteY2515" fmla="*/ 4231214 h 8304597"/>
              <a:gd name="connsiteX2516" fmla="*/ 6702362 w 24377650"/>
              <a:gd name="connsiteY2516" fmla="*/ 4232551 h 8304597"/>
              <a:gd name="connsiteX2517" fmla="*/ 6764766 w 24377650"/>
              <a:gd name="connsiteY2517" fmla="*/ 4266257 h 8304597"/>
              <a:gd name="connsiteX2518" fmla="*/ 6803291 w 24377650"/>
              <a:gd name="connsiteY2518" fmla="*/ 4266257 h 8304597"/>
              <a:gd name="connsiteX2519" fmla="*/ 6764766 w 24377650"/>
              <a:gd name="connsiteY2519" fmla="*/ 4153903 h 8304597"/>
              <a:gd name="connsiteX2520" fmla="*/ 6803291 w 24377650"/>
              <a:gd name="connsiteY2520" fmla="*/ 4153903 h 8304597"/>
              <a:gd name="connsiteX2521" fmla="*/ 7145206 w 24377650"/>
              <a:gd name="connsiteY2521" fmla="*/ 4115382 h 8304597"/>
              <a:gd name="connsiteX2522" fmla="*/ 7031235 w 24377650"/>
              <a:gd name="connsiteY2522" fmla="*/ 4078465 h 8304597"/>
              <a:gd name="connsiteX2523" fmla="*/ 6955789 w 24377650"/>
              <a:gd name="connsiteY2523" fmla="*/ 4115382 h 8304597"/>
              <a:gd name="connsiteX2524" fmla="*/ 6955789 w 24377650"/>
              <a:gd name="connsiteY2524" fmla="*/ 4078465 h 8304597"/>
              <a:gd name="connsiteX2525" fmla="*/ 6917263 w 24377650"/>
              <a:gd name="connsiteY2525" fmla="*/ 4078465 h 8304597"/>
              <a:gd name="connsiteX2526" fmla="*/ 6535217 w 24377650"/>
              <a:gd name="connsiteY2526" fmla="*/ 4001422 h 8304597"/>
              <a:gd name="connsiteX2527" fmla="*/ 6650794 w 24377650"/>
              <a:gd name="connsiteY2527" fmla="*/ 4115382 h 8304597"/>
              <a:gd name="connsiteX2528" fmla="*/ 6535217 w 24377650"/>
              <a:gd name="connsiteY2528" fmla="*/ 4115382 h 8304597"/>
              <a:gd name="connsiteX2529" fmla="*/ 6535217 w 24377650"/>
              <a:gd name="connsiteY2529" fmla="*/ 4153903 h 8304597"/>
              <a:gd name="connsiteX2530" fmla="*/ 6612269 w 24377650"/>
              <a:gd name="connsiteY2530" fmla="*/ 4153903 h 8304597"/>
              <a:gd name="connsiteX2531" fmla="*/ 6459771 w 24377650"/>
              <a:gd name="connsiteY2531" fmla="*/ 4153903 h 8304597"/>
              <a:gd name="connsiteX2532" fmla="*/ 5888308 w 24377650"/>
              <a:gd name="connsiteY2532" fmla="*/ 4078465 h 8304597"/>
              <a:gd name="connsiteX2533" fmla="*/ 6002280 w 24377650"/>
              <a:gd name="connsiteY2533" fmla="*/ 4115382 h 8304597"/>
              <a:gd name="connsiteX2534" fmla="*/ 5774337 w 24377650"/>
              <a:gd name="connsiteY2534" fmla="*/ 4038339 h 8304597"/>
              <a:gd name="connsiteX2535" fmla="*/ 5888308 w 24377650"/>
              <a:gd name="connsiteY2535" fmla="*/ 4038339 h 8304597"/>
              <a:gd name="connsiteX2536" fmla="*/ 5774337 w 24377650"/>
              <a:gd name="connsiteY2536" fmla="*/ 4038339 h 8304597"/>
              <a:gd name="connsiteX2537" fmla="*/ 5774337 w 24377650"/>
              <a:gd name="connsiteY2537" fmla="*/ 4115382 h 8304597"/>
              <a:gd name="connsiteX2538" fmla="*/ 5658760 w 24377650"/>
              <a:gd name="connsiteY2538" fmla="*/ 4038339 h 8304597"/>
              <a:gd name="connsiteX2539" fmla="*/ 5697285 w 24377650"/>
              <a:gd name="connsiteY2539" fmla="*/ 4001422 h 8304597"/>
              <a:gd name="connsiteX2540" fmla="*/ 5926834 w 24377650"/>
              <a:gd name="connsiteY2540" fmla="*/ 4001422 h 8304597"/>
              <a:gd name="connsiteX2541" fmla="*/ 6498297 w 24377650"/>
              <a:gd name="connsiteY2541" fmla="*/ 4038339 h 8304597"/>
              <a:gd name="connsiteX2542" fmla="*/ 6421246 w 24377650"/>
              <a:gd name="connsiteY2542" fmla="*/ 3962901 h 8304597"/>
              <a:gd name="connsiteX2543" fmla="*/ 6307274 w 24377650"/>
              <a:gd name="connsiteY2543" fmla="*/ 4001422 h 8304597"/>
              <a:gd name="connsiteX2544" fmla="*/ 6193303 w 24377650"/>
              <a:gd name="connsiteY2544" fmla="*/ 3925984 h 8304597"/>
              <a:gd name="connsiteX2545" fmla="*/ 6079331 w 24377650"/>
              <a:gd name="connsiteY2545" fmla="*/ 3962901 h 8304597"/>
              <a:gd name="connsiteX2546" fmla="*/ 6002280 w 24377650"/>
              <a:gd name="connsiteY2546" fmla="*/ 3962901 h 8304597"/>
              <a:gd name="connsiteX2547" fmla="*/ 6079331 w 24377650"/>
              <a:gd name="connsiteY2547" fmla="*/ 3925984 h 8304597"/>
              <a:gd name="connsiteX2548" fmla="*/ 6016927 w 24377650"/>
              <a:gd name="connsiteY2548" fmla="*/ 3890874 h 8304597"/>
              <a:gd name="connsiteX2549" fmla="*/ 6001398 w 24377650"/>
              <a:gd name="connsiteY2549" fmla="*/ 3889164 h 8304597"/>
              <a:gd name="connsiteX2550" fmla="*/ 6002280 w 24377650"/>
              <a:gd name="connsiteY2550" fmla="*/ 3885858 h 8304597"/>
              <a:gd name="connsiteX2551" fmla="*/ 5998207 w 24377650"/>
              <a:gd name="connsiteY2551" fmla="*/ 3888812 h 8304597"/>
              <a:gd name="connsiteX2552" fmla="*/ 5977073 w 24377650"/>
              <a:gd name="connsiteY2552" fmla="*/ 3886485 h 8304597"/>
              <a:gd name="connsiteX2553" fmla="*/ 5963877 w 24377650"/>
              <a:gd name="connsiteY2553" fmla="*/ 3886320 h 8304597"/>
              <a:gd name="connsiteX2554" fmla="*/ 5963754 w 24377650"/>
              <a:gd name="connsiteY2554" fmla="*/ 3885858 h 8304597"/>
              <a:gd name="connsiteX2555" fmla="*/ 5963436 w 24377650"/>
              <a:gd name="connsiteY2555" fmla="*/ 3886315 h 8304597"/>
              <a:gd name="connsiteX2556" fmla="*/ 5926834 w 24377650"/>
              <a:gd name="connsiteY2556" fmla="*/ 3885858 h 8304597"/>
              <a:gd name="connsiteX2557" fmla="*/ 5935662 w 24377650"/>
              <a:gd name="connsiteY2557" fmla="*/ 3900905 h 8304597"/>
              <a:gd name="connsiteX2558" fmla="*/ 5952607 w 24377650"/>
              <a:gd name="connsiteY2558" fmla="*/ 3901866 h 8304597"/>
              <a:gd name="connsiteX2559" fmla="*/ 5947601 w 24377650"/>
              <a:gd name="connsiteY2559" fmla="*/ 3909056 h 8304597"/>
              <a:gd name="connsiteX2560" fmla="*/ 5926834 w 24377650"/>
              <a:gd name="connsiteY2560" fmla="*/ 3925984 h 8304597"/>
              <a:gd name="connsiteX2561" fmla="*/ 5621840 w 24377650"/>
              <a:gd name="connsiteY2561" fmla="*/ 3810420 h 8304597"/>
              <a:gd name="connsiteX2562" fmla="*/ 5626454 w 24377650"/>
              <a:gd name="connsiteY2562" fmla="*/ 3810420 h 8304597"/>
              <a:gd name="connsiteX2563" fmla="*/ 5697285 w 24377650"/>
              <a:gd name="connsiteY2563" fmla="*/ 3810420 h 8304597"/>
              <a:gd name="connsiteX2564" fmla="*/ 5621840 w 24377650"/>
              <a:gd name="connsiteY2564" fmla="*/ 3773503 h 8304597"/>
              <a:gd name="connsiteX2565" fmla="*/ 5697285 w 24377650"/>
              <a:gd name="connsiteY2565" fmla="*/ 3773503 h 8304597"/>
              <a:gd name="connsiteX2566" fmla="*/ 5735811 w 24377650"/>
              <a:gd name="connsiteY2566" fmla="*/ 3810420 h 8304597"/>
              <a:gd name="connsiteX2567" fmla="*/ 5849783 w 24377650"/>
              <a:gd name="connsiteY2567" fmla="*/ 3848941 h 8304597"/>
              <a:gd name="connsiteX2568" fmla="*/ 5926834 w 24377650"/>
              <a:gd name="connsiteY2568" fmla="*/ 3810420 h 8304597"/>
              <a:gd name="connsiteX2569" fmla="*/ 6116251 w 24377650"/>
              <a:gd name="connsiteY2569" fmla="*/ 3885858 h 8304597"/>
              <a:gd name="connsiteX2570" fmla="*/ 6231828 w 24377650"/>
              <a:gd name="connsiteY2570" fmla="*/ 3885858 h 8304597"/>
              <a:gd name="connsiteX2571" fmla="*/ 6345800 w 24377650"/>
              <a:gd name="connsiteY2571" fmla="*/ 3962901 h 8304597"/>
              <a:gd name="connsiteX2572" fmla="*/ 6231828 w 24377650"/>
              <a:gd name="connsiteY2572" fmla="*/ 3885858 h 8304597"/>
              <a:gd name="connsiteX2573" fmla="*/ 6252596 w 24377650"/>
              <a:gd name="connsiteY2573" fmla="*/ 3838458 h 8304597"/>
              <a:gd name="connsiteX2574" fmla="*/ 6246634 w 24377650"/>
              <a:gd name="connsiteY2574" fmla="*/ 3839154 h 8304597"/>
              <a:gd name="connsiteX2575" fmla="*/ 6266391 w 24377650"/>
              <a:gd name="connsiteY2575" fmla="*/ 3826094 h 8304597"/>
              <a:gd name="connsiteX2576" fmla="*/ 6421246 w 24377650"/>
              <a:gd name="connsiteY2576" fmla="*/ 3773503 h 8304597"/>
              <a:gd name="connsiteX2577" fmla="*/ 6498297 w 24377650"/>
              <a:gd name="connsiteY2577" fmla="*/ 3810420 h 8304597"/>
              <a:gd name="connsiteX2578" fmla="*/ 6401456 w 24377650"/>
              <a:gd name="connsiteY2578" fmla="*/ 3757152 h 8304597"/>
              <a:gd name="connsiteX2579" fmla="*/ 6360840 w 24377650"/>
              <a:gd name="connsiteY2579" fmla="*/ 3739802 h 8304597"/>
              <a:gd name="connsiteX2580" fmla="*/ 6371985 w 24377650"/>
              <a:gd name="connsiteY2580" fmla="*/ 3738518 h 8304597"/>
              <a:gd name="connsiteX2581" fmla="*/ 6345800 w 24377650"/>
              <a:gd name="connsiteY2581" fmla="*/ 3657939 h 8304597"/>
              <a:gd name="connsiteX2582" fmla="*/ 6307274 w 24377650"/>
              <a:gd name="connsiteY2582" fmla="*/ 3733377 h 8304597"/>
              <a:gd name="connsiteX2583" fmla="*/ 6307274 w 24377650"/>
              <a:gd name="connsiteY2583" fmla="*/ 3696460 h 8304597"/>
              <a:gd name="connsiteX2584" fmla="*/ 6307274 w 24377650"/>
              <a:gd name="connsiteY2584" fmla="*/ 3657939 h 8304597"/>
              <a:gd name="connsiteX2585" fmla="*/ 6154777 w 24377650"/>
              <a:gd name="connsiteY2585" fmla="*/ 3733377 h 8304597"/>
              <a:gd name="connsiteX2586" fmla="*/ 6149359 w 24377650"/>
              <a:gd name="connsiteY2586" fmla="*/ 3685977 h 8304597"/>
              <a:gd name="connsiteX2587" fmla="*/ 6141204 w 24377650"/>
              <a:gd name="connsiteY2587" fmla="*/ 3686732 h 8304597"/>
              <a:gd name="connsiteX2588" fmla="*/ 6148757 w 24377650"/>
              <a:gd name="connsiteY2588" fmla="*/ 3680209 h 8304597"/>
              <a:gd name="connsiteX2589" fmla="*/ 6154777 w 24377650"/>
              <a:gd name="connsiteY2589" fmla="*/ 3657939 h 8304597"/>
              <a:gd name="connsiteX2590" fmla="*/ 6116251 w 24377650"/>
              <a:gd name="connsiteY2590" fmla="*/ 3621022 h 8304597"/>
              <a:gd name="connsiteX2591" fmla="*/ 6002280 w 24377650"/>
              <a:gd name="connsiteY2591" fmla="*/ 3733377 h 8304597"/>
              <a:gd name="connsiteX2592" fmla="*/ 5963754 w 24377650"/>
              <a:gd name="connsiteY2592" fmla="*/ 3696460 h 8304597"/>
              <a:gd name="connsiteX2593" fmla="*/ 5926834 w 24377650"/>
              <a:gd name="connsiteY2593" fmla="*/ 3773503 h 8304597"/>
              <a:gd name="connsiteX2594" fmla="*/ 5888308 w 24377650"/>
              <a:gd name="connsiteY2594" fmla="*/ 3773503 h 8304597"/>
              <a:gd name="connsiteX2595" fmla="*/ 5849783 w 24377650"/>
              <a:gd name="connsiteY2595" fmla="*/ 3773503 h 8304597"/>
              <a:gd name="connsiteX2596" fmla="*/ 5849783 w 24377650"/>
              <a:gd name="connsiteY2596" fmla="*/ 3733377 h 8304597"/>
              <a:gd name="connsiteX2597" fmla="*/ 5658760 w 24377650"/>
              <a:gd name="connsiteY2597" fmla="*/ 3733377 h 8304597"/>
              <a:gd name="connsiteX2598" fmla="*/ 5544788 w 24377650"/>
              <a:gd name="connsiteY2598" fmla="*/ 3733377 h 8304597"/>
              <a:gd name="connsiteX2599" fmla="*/ 5583314 w 24377650"/>
              <a:gd name="connsiteY2599" fmla="*/ 3696460 h 8304597"/>
              <a:gd name="connsiteX2600" fmla="*/ 5621840 w 24377650"/>
              <a:gd name="connsiteY2600" fmla="*/ 3733377 h 8304597"/>
              <a:gd name="connsiteX2601" fmla="*/ 5849783 w 24377650"/>
              <a:gd name="connsiteY2601" fmla="*/ 3657939 h 8304597"/>
              <a:gd name="connsiteX2602" fmla="*/ 5926834 w 24377650"/>
              <a:gd name="connsiteY2602" fmla="*/ 3696460 h 8304597"/>
              <a:gd name="connsiteX2603" fmla="*/ 5926834 w 24377650"/>
              <a:gd name="connsiteY2603" fmla="*/ 3657939 h 8304597"/>
              <a:gd name="connsiteX2604" fmla="*/ 6002280 w 24377650"/>
              <a:gd name="connsiteY2604" fmla="*/ 3657939 h 8304597"/>
              <a:gd name="connsiteX2605" fmla="*/ 5697285 w 24377650"/>
              <a:gd name="connsiteY2605" fmla="*/ 3657939 h 8304597"/>
              <a:gd name="connsiteX2606" fmla="*/ 5621840 w 24377650"/>
              <a:gd name="connsiteY2606" fmla="*/ 3580895 h 8304597"/>
              <a:gd name="connsiteX2607" fmla="*/ 5774337 w 24377650"/>
              <a:gd name="connsiteY2607" fmla="*/ 3621022 h 8304597"/>
              <a:gd name="connsiteX2608" fmla="*/ 5621840 w 24377650"/>
              <a:gd name="connsiteY2608" fmla="*/ 3580895 h 8304597"/>
              <a:gd name="connsiteX2609" fmla="*/ 5583314 w 24377650"/>
              <a:gd name="connsiteY2609" fmla="*/ 3657939 h 8304597"/>
              <a:gd name="connsiteX2610" fmla="*/ 5544788 w 24377650"/>
              <a:gd name="connsiteY2610" fmla="*/ 3580895 h 8304597"/>
              <a:gd name="connsiteX2611" fmla="*/ 5614540 w 24377650"/>
              <a:gd name="connsiteY2611" fmla="*/ 3533496 h 8304597"/>
              <a:gd name="connsiteX2612" fmla="*/ 5621077 w 24377650"/>
              <a:gd name="connsiteY2612" fmla="*/ 3533839 h 8304597"/>
              <a:gd name="connsiteX2613" fmla="*/ 5658760 w 24377650"/>
              <a:gd name="connsiteY2613" fmla="*/ 3543979 h 8304597"/>
              <a:gd name="connsiteX2614" fmla="*/ 5633781 w 24377650"/>
              <a:gd name="connsiteY2614" fmla="*/ 3534505 h 8304597"/>
              <a:gd name="connsiteX2615" fmla="*/ 5621077 w 24377650"/>
              <a:gd name="connsiteY2615" fmla="*/ 3533839 h 8304597"/>
              <a:gd name="connsiteX2616" fmla="*/ 5596130 w 24377650"/>
              <a:gd name="connsiteY2616" fmla="*/ 3527126 h 8304597"/>
              <a:gd name="connsiteX2617" fmla="*/ 5392291 w 24377650"/>
              <a:gd name="connsiteY2617" fmla="*/ 3505457 h 8304597"/>
              <a:gd name="connsiteX2618" fmla="*/ 5544788 w 24377650"/>
              <a:gd name="connsiteY2618" fmla="*/ 3468541 h 8304597"/>
              <a:gd name="connsiteX2619" fmla="*/ 5316845 w 24377650"/>
              <a:gd name="connsiteY2619" fmla="*/ 3468541 h 8304597"/>
              <a:gd name="connsiteX2620" fmla="*/ 5392291 w 24377650"/>
              <a:gd name="connsiteY2620" fmla="*/ 3543979 h 8304597"/>
              <a:gd name="connsiteX2621" fmla="*/ 5353766 w 24377650"/>
              <a:gd name="connsiteY2621" fmla="*/ 3580895 h 8304597"/>
              <a:gd name="connsiteX2622" fmla="*/ 5273303 w 24377650"/>
              <a:gd name="connsiteY2622" fmla="*/ 3557622 h 8304597"/>
              <a:gd name="connsiteX2623" fmla="*/ 5273631 w 24377650"/>
              <a:gd name="connsiteY2623" fmla="*/ 3547445 h 8304597"/>
              <a:gd name="connsiteX2624" fmla="*/ 5278320 w 24377650"/>
              <a:gd name="connsiteY2624" fmla="*/ 3543979 h 8304597"/>
              <a:gd name="connsiteX2625" fmla="*/ 5273826 w 24377650"/>
              <a:gd name="connsiteY2625" fmla="*/ 3541398 h 8304597"/>
              <a:gd name="connsiteX2626" fmla="*/ 5274081 w 24377650"/>
              <a:gd name="connsiteY2626" fmla="*/ 3533496 h 8304597"/>
              <a:gd name="connsiteX2627" fmla="*/ 5278320 w 24377650"/>
              <a:gd name="connsiteY2627" fmla="*/ 3505457 h 8304597"/>
              <a:gd name="connsiteX2628" fmla="*/ 5201268 w 24377650"/>
              <a:gd name="connsiteY2628" fmla="*/ 3543979 h 8304597"/>
              <a:gd name="connsiteX2629" fmla="*/ 5250027 w 24377650"/>
              <a:gd name="connsiteY2629" fmla="*/ 3527728 h 8304597"/>
              <a:gd name="connsiteX2630" fmla="*/ 5273826 w 24377650"/>
              <a:gd name="connsiteY2630" fmla="*/ 3541398 h 8304597"/>
              <a:gd name="connsiteX2631" fmla="*/ 5273631 w 24377650"/>
              <a:gd name="connsiteY2631" fmla="*/ 3547445 h 8304597"/>
              <a:gd name="connsiteX2632" fmla="*/ 5249450 w 24377650"/>
              <a:gd name="connsiteY2632" fmla="*/ 3565321 h 8304597"/>
              <a:gd name="connsiteX2633" fmla="*/ 5164348 w 24377650"/>
              <a:gd name="connsiteY2633" fmla="*/ 3580895 h 8304597"/>
              <a:gd name="connsiteX2634" fmla="*/ 5087296 w 24377650"/>
              <a:gd name="connsiteY2634" fmla="*/ 3505457 h 8304597"/>
              <a:gd name="connsiteX2635" fmla="*/ 5125822 w 24377650"/>
              <a:gd name="connsiteY2635" fmla="*/ 3505457 h 8304597"/>
              <a:gd name="connsiteX2636" fmla="*/ 5048771 w 24377650"/>
              <a:gd name="connsiteY2636" fmla="*/ 3468541 h 8304597"/>
              <a:gd name="connsiteX2637" fmla="*/ 5048771 w 24377650"/>
              <a:gd name="connsiteY2637" fmla="*/ 3505457 h 8304597"/>
              <a:gd name="connsiteX2638" fmla="*/ 5087296 w 24377650"/>
              <a:gd name="connsiteY2638" fmla="*/ 3505457 h 8304597"/>
              <a:gd name="connsiteX2639" fmla="*/ 5011851 w 24377650"/>
              <a:gd name="connsiteY2639" fmla="*/ 3543979 h 8304597"/>
              <a:gd name="connsiteX2640" fmla="*/ 4973325 w 24377650"/>
              <a:gd name="connsiteY2640" fmla="*/ 3468541 h 8304597"/>
              <a:gd name="connsiteX2641" fmla="*/ 4859354 w 24377650"/>
              <a:gd name="connsiteY2641" fmla="*/ 3543979 h 8304597"/>
              <a:gd name="connsiteX2642" fmla="*/ 4782302 w 24377650"/>
              <a:gd name="connsiteY2642" fmla="*/ 3580895 h 8304597"/>
              <a:gd name="connsiteX2643" fmla="*/ 4820828 w 24377650"/>
              <a:gd name="connsiteY2643" fmla="*/ 3543979 h 8304597"/>
              <a:gd name="connsiteX2644" fmla="*/ 4666726 w 24377650"/>
              <a:gd name="connsiteY2644" fmla="*/ 3543979 h 8304597"/>
              <a:gd name="connsiteX2645" fmla="*/ 4782302 w 24377650"/>
              <a:gd name="connsiteY2645" fmla="*/ 3543979 h 8304597"/>
              <a:gd name="connsiteX2646" fmla="*/ 4706856 w 24377650"/>
              <a:gd name="connsiteY2646" fmla="*/ 3505457 h 8304597"/>
              <a:gd name="connsiteX2647" fmla="*/ 4554359 w 24377650"/>
              <a:gd name="connsiteY2647" fmla="*/ 3468541 h 8304597"/>
              <a:gd name="connsiteX2648" fmla="*/ 4477308 w 24377650"/>
              <a:gd name="connsiteY2648" fmla="*/ 3543979 h 8304597"/>
              <a:gd name="connsiteX2649" fmla="*/ 4554359 w 24377650"/>
              <a:gd name="connsiteY2649" fmla="*/ 3543979 h 8304597"/>
              <a:gd name="connsiteX2650" fmla="*/ 4438782 w 24377650"/>
              <a:gd name="connsiteY2650" fmla="*/ 3580895 h 8304597"/>
              <a:gd name="connsiteX2651" fmla="*/ 4477308 w 24377650"/>
              <a:gd name="connsiteY2651" fmla="*/ 3428415 h 8304597"/>
              <a:gd name="connsiteX2652" fmla="*/ 4706856 w 24377650"/>
              <a:gd name="connsiteY2652" fmla="*/ 3428415 h 8304597"/>
              <a:gd name="connsiteX2653" fmla="*/ 4637304 w 24377650"/>
              <a:gd name="connsiteY2653" fmla="*/ 3412841 h 8304597"/>
              <a:gd name="connsiteX2654" fmla="*/ 4595903 w 24377650"/>
              <a:gd name="connsiteY2654" fmla="*/ 3413698 h 8304597"/>
              <a:gd name="connsiteX2655" fmla="*/ 4590928 w 24377650"/>
              <a:gd name="connsiteY2655" fmla="*/ 3406470 h 8304597"/>
              <a:gd name="connsiteX2656" fmla="*/ 4554359 w 24377650"/>
              <a:gd name="connsiteY2656" fmla="*/ 3352977 h 8304597"/>
              <a:gd name="connsiteX2657" fmla="*/ 4210839 w 24377650"/>
              <a:gd name="connsiteY2657" fmla="*/ 3316060 h 8304597"/>
              <a:gd name="connsiteX2658" fmla="*/ 4210839 w 24377650"/>
              <a:gd name="connsiteY2658" fmla="*/ 3391498 h 8304597"/>
              <a:gd name="connsiteX2659" fmla="*/ 4096868 w 24377650"/>
              <a:gd name="connsiteY2659" fmla="*/ 3391498 h 8304597"/>
              <a:gd name="connsiteX2660" fmla="*/ 4133788 w 24377650"/>
              <a:gd name="connsiteY2660" fmla="*/ 3391498 h 8304597"/>
              <a:gd name="connsiteX2661" fmla="*/ 4058342 w 24377650"/>
              <a:gd name="connsiteY2661" fmla="*/ 3428415 h 8304597"/>
              <a:gd name="connsiteX2662" fmla="*/ 4172314 w 24377650"/>
              <a:gd name="connsiteY2662" fmla="*/ 3428415 h 8304597"/>
              <a:gd name="connsiteX2663" fmla="*/ 4172313 w 24377650"/>
              <a:gd name="connsiteY2663" fmla="*/ 3477845 h 8304597"/>
              <a:gd name="connsiteX2664" fmla="*/ 4181885 w 24377650"/>
              <a:gd name="connsiteY2664" fmla="*/ 3477567 h 8304597"/>
              <a:gd name="connsiteX2665" fmla="*/ 4167497 w 24377650"/>
              <a:gd name="connsiteY2665" fmla="*/ 3484115 h 8304597"/>
              <a:gd name="connsiteX2666" fmla="*/ 4172314 w 24377650"/>
              <a:gd name="connsiteY2666" fmla="*/ 3505457 h 8304597"/>
              <a:gd name="connsiteX2667" fmla="*/ 4058342 w 24377650"/>
              <a:gd name="connsiteY2667" fmla="*/ 3468541 h 8304597"/>
              <a:gd name="connsiteX2668" fmla="*/ 3925108 w 24377650"/>
              <a:gd name="connsiteY2668" fmla="*/ 3468541 h 8304597"/>
              <a:gd name="connsiteX2669" fmla="*/ 3867319 w 24377650"/>
              <a:gd name="connsiteY2669" fmla="*/ 3468541 h 8304597"/>
              <a:gd name="connsiteX2670" fmla="*/ 3981290 w 24377650"/>
              <a:gd name="connsiteY2670" fmla="*/ 3428415 h 8304597"/>
              <a:gd name="connsiteX2671" fmla="*/ 3944371 w 24377650"/>
              <a:gd name="connsiteY2671" fmla="*/ 3391498 h 8304597"/>
              <a:gd name="connsiteX2672" fmla="*/ 3867319 w 24377650"/>
              <a:gd name="connsiteY2672" fmla="*/ 3468541 h 8304597"/>
              <a:gd name="connsiteX2673" fmla="*/ 3865563 w 24377650"/>
              <a:gd name="connsiteY2673" fmla="*/ 3468541 h 8304597"/>
              <a:gd name="connsiteX2674" fmla="*/ 3828793 w 24377650"/>
              <a:gd name="connsiteY2674" fmla="*/ 3468541 h 8304597"/>
              <a:gd name="connsiteX2675" fmla="*/ 3676296 w 24377650"/>
              <a:gd name="connsiteY2675" fmla="*/ 3468541 h 8304597"/>
              <a:gd name="connsiteX2676" fmla="*/ 3714822 w 24377650"/>
              <a:gd name="connsiteY2676" fmla="*/ 3468541 h 8304597"/>
              <a:gd name="connsiteX2677" fmla="*/ 3600851 w 24377650"/>
              <a:gd name="connsiteY2677" fmla="*/ 3505457 h 8304597"/>
              <a:gd name="connsiteX2678" fmla="*/ 3639376 w 24377650"/>
              <a:gd name="connsiteY2678" fmla="*/ 3468541 h 8304597"/>
              <a:gd name="connsiteX2679" fmla="*/ 3600851 w 24377650"/>
              <a:gd name="connsiteY2679" fmla="*/ 3428415 h 8304597"/>
              <a:gd name="connsiteX2680" fmla="*/ 3562324 w 24377650"/>
              <a:gd name="connsiteY2680" fmla="*/ 3468541 h 8304597"/>
              <a:gd name="connsiteX2681" fmla="*/ 3525405 w 24377650"/>
              <a:gd name="connsiteY2681" fmla="*/ 3468541 h 8304597"/>
              <a:gd name="connsiteX2682" fmla="*/ 3486879 w 24377650"/>
              <a:gd name="connsiteY2682" fmla="*/ 3468541 h 8304597"/>
              <a:gd name="connsiteX2683" fmla="*/ 3486879 w 24377650"/>
              <a:gd name="connsiteY2683" fmla="*/ 3428415 h 8304597"/>
              <a:gd name="connsiteX2684" fmla="*/ 3295856 w 24377650"/>
              <a:gd name="connsiteY2684" fmla="*/ 3543979 h 8304597"/>
              <a:gd name="connsiteX2685" fmla="*/ 3257531 w 24377650"/>
              <a:gd name="connsiteY2685" fmla="*/ 3524718 h 8304597"/>
              <a:gd name="connsiteX2686" fmla="*/ 3245370 w 24377650"/>
              <a:gd name="connsiteY2686" fmla="*/ 3514106 h 8304597"/>
              <a:gd name="connsiteX2687" fmla="*/ 3257330 w 24377650"/>
              <a:gd name="connsiteY2687" fmla="*/ 3505457 h 8304597"/>
              <a:gd name="connsiteX2688" fmla="*/ 3220410 w 24377650"/>
              <a:gd name="connsiteY2688" fmla="*/ 3505457 h 8304597"/>
              <a:gd name="connsiteX2689" fmla="*/ 3242356 w 24377650"/>
              <a:gd name="connsiteY2689" fmla="*/ 3511476 h 8304597"/>
              <a:gd name="connsiteX2690" fmla="*/ 3245370 w 24377650"/>
              <a:gd name="connsiteY2690" fmla="*/ 3514106 h 8304597"/>
              <a:gd name="connsiteX2691" fmla="*/ 3227379 w 24377650"/>
              <a:gd name="connsiteY2691" fmla="*/ 3527116 h 8304597"/>
              <a:gd name="connsiteX2692" fmla="*/ 3124698 w 24377650"/>
              <a:gd name="connsiteY2692" fmla="*/ 3533746 h 8304597"/>
              <a:gd name="connsiteX2693" fmla="*/ 3117871 w 24377650"/>
              <a:gd name="connsiteY2693" fmla="*/ 3532029 h 8304597"/>
              <a:gd name="connsiteX2694" fmla="*/ 3108696 w 24377650"/>
              <a:gd name="connsiteY2694" fmla="*/ 3527728 h 8304597"/>
              <a:gd name="connsiteX2695" fmla="*/ 3101933 w 24377650"/>
              <a:gd name="connsiteY2695" fmla="*/ 3528021 h 8304597"/>
              <a:gd name="connsiteX2696" fmla="*/ 3054394 w 24377650"/>
              <a:gd name="connsiteY2696" fmla="*/ 3516066 h 8304597"/>
              <a:gd name="connsiteX2697" fmla="*/ 2990861 w 24377650"/>
              <a:gd name="connsiteY2697" fmla="*/ 3505457 h 8304597"/>
              <a:gd name="connsiteX2698" fmla="*/ 2990861 w 24377650"/>
              <a:gd name="connsiteY2698" fmla="*/ 3543979 h 8304597"/>
              <a:gd name="connsiteX2699" fmla="*/ 3067110 w 24377650"/>
              <a:gd name="connsiteY2699" fmla="*/ 3529533 h 8304597"/>
              <a:gd name="connsiteX2700" fmla="*/ 3101933 w 24377650"/>
              <a:gd name="connsiteY2700" fmla="*/ 3528021 h 8304597"/>
              <a:gd name="connsiteX2701" fmla="*/ 3117871 w 24377650"/>
              <a:gd name="connsiteY2701" fmla="*/ 3532029 h 8304597"/>
              <a:gd name="connsiteX2702" fmla="*/ 3143358 w 24377650"/>
              <a:gd name="connsiteY2702" fmla="*/ 3543979 h 8304597"/>
              <a:gd name="connsiteX2703" fmla="*/ 3220410 w 24377650"/>
              <a:gd name="connsiteY2703" fmla="*/ 3543979 h 8304597"/>
              <a:gd name="connsiteX2704" fmla="*/ 3143358 w 24377650"/>
              <a:gd name="connsiteY2704" fmla="*/ 3580895 h 8304597"/>
              <a:gd name="connsiteX2705" fmla="*/ 2876890 w 24377650"/>
              <a:gd name="connsiteY2705" fmla="*/ 3505457 h 8304597"/>
              <a:gd name="connsiteX2706" fmla="*/ 2876890 w 24377650"/>
              <a:gd name="connsiteY2706" fmla="*/ 3543979 h 8304597"/>
              <a:gd name="connsiteX2707" fmla="*/ 2839970 w 24377650"/>
              <a:gd name="connsiteY2707" fmla="*/ 3505457 h 8304597"/>
              <a:gd name="connsiteX2708" fmla="*/ 2876890 w 24377650"/>
              <a:gd name="connsiteY2708" fmla="*/ 3468541 h 8304597"/>
              <a:gd name="connsiteX2709" fmla="*/ 2799839 w 24377650"/>
              <a:gd name="connsiteY2709" fmla="*/ 3505457 h 8304597"/>
              <a:gd name="connsiteX2710" fmla="*/ 2724392 w 24377650"/>
              <a:gd name="connsiteY2710" fmla="*/ 3468541 h 8304597"/>
              <a:gd name="connsiteX2711" fmla="*/ 2571895 w 24377650"/>
              <a:gd name="connsiteY2711" fmla="*/ 3543979 h 8304597"/>
              <a:gd name="connsiteX2712" fmla="*/ 2647342 w 24377650"/>
              <a:gd name="connsiteY2712" fmla="*/ 3468541 h 8304597"/>
              <a:gd name="connsiteX2713" fmla="*/ 2494844 w 24377650"/>
              <a:gd name="connsiteY2713" fmla="*/ 3468541 h 8304597"/>
              <a:gd name="connsiteX2714" fmla="*/ 2037353 w 24377650"/>
              <a:gd name="connsiteY2714" fmla="*/ 3468541 h 8304597"/>
              <a:gd name="connsiteX2715" fmla="*/ 1809410 w 24377650"/>
              <a:gd name="connsiteY2715" fmla="*/ 3543979 h 8304597"/>
              <a:gd name="connsiteX2716" fmla="*/ 1847935 w 24377650"/>
              <a:gd name="connsiteY2716" fmla="*/ 3505457 h 8304597"/>
              <a:gd name="connsiteX2717" fmla="*/ 1695438 w 24377650"/>
              <a:gd name="connsiteY2717" fmla="*/ 3468541 h 8304597"/>
              <a:gd name="connsiteX2718" fmla="*/ 1427364 w 24377650"/>
              <a:gd name="connsiteY2718" fmla="*/ 3505457 h 8304597"/>
              <a:gd name="connsiteX2719" fmla="*/ 1579861 w 24377650"/>
              <a:gd name="connsiteY2719" fmla="*/ 3428415 h 8304597"/>
              <a:gd name="connsiteX2720" fmla="*/ 1504415 w 24377650"/>
              <a:gd name="connsiteY2720" fmla="*/ 3428415 h 8304597"/>
              <a:gd name="connsiteX2721" fmla="*/ 1427364 w 24377650"/>
              <a:gd name="connsiteY2721" fmla="*/ 3428415 h 8304597"/>
              <a:gd name="connsiteX2722" fmla="*/ 1351918 w 24377650"/>
              <a:gd name="connsiteY2722" fmla="*/ 3428415 h 8304597"/>
              <a:gd name="connsiteX2723" fmla="*/ 1375796 w 24377650"/>
              <a:gd name="connsiteY2723" fmla="*/ 3390696 h 8304597"/>
              <a:gd name="connsiteX2724" fmla="*/ 1378574 w 24377650"/>
              <a:gd name="connsiteY2724" fmla="*/ 3385307 h 8304597"/>
              <a:gd name="connsiteX2725" fmla="*/ 1379157 w 24377650"/>
              <a:gd name="connsiteY2725" fmla="*/ 3384902 h 8304597"/>
              <a:gd name="connsiteX2726" fmla="*/ 1378980 w 24377650"/>
              <a:gd name="connsiteY2726" fmla="*/ 3384519 h 8304597"/>
              <a:gd name="connsiteX2727" fmla="*/ 1389164 w 24377650"/>
              <a:gd name="connsiteY2727" fmla="*/ 3364764 h 8304597"/>
              <a:gd name="connsiteX2728" fmla="*/ 1427364 w 24377650"/>
              <a:gd name="connsiteY2728" fmla="*/ 3352977 h 8304597"/>
              <a:gd name="connsiteX2729" fmla="*/ 1467495 w 24377650"/>
              <a:gd name="connsiteY2729" fmla="*/ 3428415 h 8304597"/>
              <a:gd name="connsiteX2730" fmla="*/ 1619992 w 24377650"/>
              <a:gd name="connsiteY2730" fmla="*/ 3428415 h 8304597"/>
              <a:gd name="connsiteX2731" fmla="*/ 1579861 w 24377650"/>
              <a:gd name="connsiteY2731" fmla="*/ 3468541 h 8304597"/>
              <a:gd name="connsiteX2732" fmla="*/ 1619992 w 24377650"/>
              <a:gd name="connsiteY2732" fmla="*/ 3468541 h 8304597"/>
              <a:gd name="connsiteX2733" fmla="*/ 1772489 w 24377650"/>
              <a:gd name="connsiteY2733" fmla="*/ 3391498 h 8304597"/>
              <a:gd name="connsiteX2734" fmla="*/ 1656913 w 24377650"/>
              <a:gd name="connsiteY2734" fmla="*/ 3391498 h 8304597"/>
              <a:gd name="connsiteX2735" fmla="*/ 1656913 w 24377650"/>
              <a:gd name="connsiteY2735" fmla="*/ 3352977 h 8304597"/>
              <a:gd name="connsiteX2736" fmla="*/ 1619992 w 24377650"/>
              <a:gd name="connsiteY2736" fmla="*/ 3391498 h 8304597"/>
              <a:gd name="connsiteX2737" fmla="*/ 1390444 w 24377650"/>
              <a:gd name="connsiteY2737" fmla="*/ 3316060 h 8304597"/>
              <a:gd name="connsiteX2738" fmla="*/ 1371181 w 24377650"/>
              <a:gd name="connsiteY2738" fmla="*/ 3367623 h 8304597"/>
              <a:gd name="connsiteX2739" fmla="*/ 1378980 w 24377650"/>
              <a:gd name="connsiteY2739" fmla="*/ 3384519 h 8304597"/>
              <a:gd name="connsiteX2740" fmla="*/ 1378574 w 24377650"/>
              <a:gd name="connsiteY2740" fmla="*/ 3385307 h 8304597"/>
              <a:gd name="connsiteX2741" fmla="*/ 1372140 w 24377650"/>
              <a:gd name="connsiteY2741" fmla="*/ 3389771 h 8304597"/>
              <a:gd name="connsiteX2742" fmla="*/ 1351918 w 24377650"/>
              <a:gd name="connsiteY2742" fmla="*/ 3391498 h 8304597"/>
              <a:gd name="connsiteX2743" fmla="*/ 1314997 w 24377650"/>
              <a:gd name="connsiteY2743" fmla="*/ 3352977 h 8304597"/>
              <a:gd name="connsiteX2744" fmla="*/ 1085449 w 24377650"/>
              <a:gd name="connsiteY2744" fmla="*/ 3391498 h 8304597"/>
              <a:gd name="connsiteX2745" fmla="*/ 1122370 w 24377650"/>
              <a:gd name="connsiteY2745" fmla="*/ 3352977 h 8304597"/>
              <a:gd name="connsiteX2746" fmla="*/ 969873 w 24377650"/>
              <a:gd name="connsiteY2746" fmla="*/ 3352977 h 8304597"/>
              <a:gd name="connsiteX2747" fmla="*/ 780455 w 24377650"/>
              <a:gd name="connsiteY2747" fmla="*/ 3352977 h 8304597"/>
              <a:gd name="connsiteX2748" fmla="*/ 818981 w 24377650"/>
              <a:gd name="connsiteY2748" fmla="*/ 3352977 h 8304597"/>
              <a:gd name="connsiteX2749" fmla="*/ 475460 w 24377650"/>
              <a:gd name="connsiteY2749" fmla="*/ 3352977 h 8304597"/>
              <a:gd name="connsiteX2750" fmla="*/ 400015 w 24377650"/>
              <a:gd name="connsiteY2750" fmla="*/ 3275933 h 8304597"/>
              <a:gd name="connsiteX2751" fmla="*/ 284438 w 24377650"/>
              <a:gd name="connsiteY2751" fmla="*/ 3275933 h 8304597"/>
              <a:gd name="connsiteX2752" fmla="*/ 247517 w 24377650"/>
              <a:gd name="connsiteY2752" fmla="*/ 3275933 h 8304597"/>
              <a:gd name="connsiteX2753" fmla="*/ 361489 w 24377650"/>
              <a:gd name="connsiteY2753" fmla="*/ 3352977 h 8304597"/>
              <a:gd name="connsiteX2754" fmla="*/ 89602 w 24377650"/>
              <a:gd name="connsiteY2754" fmla="*/ 3305627 h 8304597"/>
              <a:gd name="connsiteX2755" fmla="*/ 0 w 24377650"/>
              <a:gd name="connsiteY2755" fmla="*/ 3301865 h 8304597"/>
              <a:gd name="connsiteX2756" fmla="*/ 0 w 24377650"/>
              <a:gd name="connsiteY2756" fmla="*/ 3244393 h 8304597"/>
              <a:gd name="connsiteX2757" fmla="*/ 12579 w 24377650"/>
              <a:gd name="connsiteY2757" fmla="*/ 3247961 h 8304597"/>
              <a:gd name="connsiteX2758" fmla="*/ 247517 w 24377650"/>
              <a:gd name="connsiteY2758" fmla="*/ 3200495 h 8304597"/>
              <a:gd name="connsiteX2759" fmla="*/ 247517 w 24377650"/>
              <a:gd name="connsiteY2759" fmla="*/ 3239017 h 8304597"/>
              <a:gd name="connsiteX2760" fmla="*/ 322963 w 24377650"/>
              <a:gd name="connsiteY2760" fmla="*/ 3200495 h 8304597"/>
              <a:gd name="connsiteX2761" fmla="*/ 284438 w 24377650"/>
              <a:gd name="connsiteY2761" fmla="*/ 3200495 h 8304597"/>
              <a:gd name="connsiteX2762" fmla="*/ 247517 w 24377650"/>
              <a:gd name="connsiteY2762" fmla="*/ 3200495 h 8304597"/>
              <a:gd name="connsiteX2763" fmla="*/ 170466 w 24377650"/>
              <a:gd name="connsiteY2763" fmla="*/ 3200495 h 8304597"/>
              <a:gd name="connsiteX2764" fmla="*/ 475460 w 24377650"/>
              <a:gd name="connsiteY2764" fmla="*/ 3239017 h 8304597"/>
              <a:gd name="connsiteX2765" fmla="*/ 552512 w 24377650"/>
              <a:gd name="connsiteY2765" fmla="*/ 3200495 h 8304597"/>
              <a:gd name="connsiteX2766" fmla="*/ 513986 w 24377650"/>
              <a:gd name="connsiteY2766" fmla="*/ 3239017 h 8304597"/>
              <a:gd name="connsiteX2767" fmla="*/ 1085449 w 24377650"/>
              <a:gd name="connsiteY2767" fmla="*/ 3163579 h 8304597"/>
              <a:gd name="connsiteX2768" fmla="*/ 1010004 w 24377650"/>
              <a:gd name="connsiteY2768" fmla="*/ 3086536 h 8304597"/>
              <a:gd name="connsiteX2769" fmla="*/ 1122370 w 24377650"/>
              <a:gd name="connsiteY2769" fmla="*/ 3163579 h 8304597"/>
              <a:gd name="connsiteX2770" fmla="*/ 1542941 w 24377650"/>
              <a:gd name="connsiteY2770" fmla="*/ 3123453 h 8304597"/>
              <a:gd name="connsiteX2771" fmla="*/ 1619992 w 24377650"/>
              <a:gd name="connsiteY2771" fmla="*/ 3163579 h 8304597"/>
              <a:gd name="connsiteX2772" fmla="*/ 1695438 w 24377650"/>
              <a:gd name="connsiteY2772" fmla="*/ 3163579 h 8304597"/>
              <a:gd name="connsiteX2773" fmla="*/ 1695438 w 24377650"/>
              <a:gd name="connsiteY2773" fmla="*/ 3123453 h 8304597"/>
              <a:gd name="connsiteX2774" fmla="*/ 1772489 w 24377650"/>
              <a:gd name="connsiteY2774" fmla="*/ 3163579 h 8304597"/>
              <a:gd name="connsiteX2775" fmla="*/ 2152929 w 24377650"/>
              <a:gd name="connsiteY2775" fmla="*/ 3123453 h 8304597"/>
              <a:gd name="connsiteX2776" fmla="*/ 2152929 w 24377650"/>
              <a:gd name="connsiteY2776" fmla="*/ 3163579 h 8304597"/>
              <a:gd name="connsiteX2777" fmla="*/ 2382478 w 24377650"/>
              <a:gd name="connsiteY2777" fmla="*/ 3163579 h 8304597"/>
              <a:gd name="connsiteX2778" fmla="*/ 2419399 w 24377650"/>
              <a:gd name="connsiteY2778" fmla="*/ 3123453 h 8304597"/>
              <a:gd name="connsiteX2779" fmla="*/ 2762918 w 24377650"/>
              <a:gd name="connsiteY2779" fmla="*/ 3086536 h 8304597"/>
              <a:gd name="connsiteX2780" fmla="*/ 2762918 w 24377650"/>
              <a:gd name="connsiteY2780" fmla="*/ 3123453 h 8304597"/>
              <a:gd name="connsiteX2781" fmla="*/ 2799839 w 24377650"/>
              <a:gd name="connsiteY2781" fmla="*/ 3163579 h 8304597"/>
              <a:gd name="connsiteX2782" fmla="*/ 2839970 w 24377650"/>
              <a:gd name="connsiteY2782" fmla="*/ 3086536 h 8304597"/>
              <a:gd name="connsiteX2783" fmla="*/ 3067913 w 24377650"/>
              <a:gd name="connsiteY2783" fmla="*/ 3009493 h 8304597"/>
              <a:gd name="connsiteX2784" fmla="*/ 3029387 w 24377650"/>
              <a:gd name="connsiteY2784" fmla="*/ 2970972 h 8304597"/>
              <a:gd name="connsiteX2785" fmla="*/ 2915416 w 24377650"/>
              <a:gd name="connsiteY2785" fmla="*/ 2895534 h 8304597"/>
              <a:gd name="connsiteX2786" fmla="*/ 2915416 w 24377650"/>
              <a:gd name="connsiteY2786" fmla="*/ 2934055 h 8304597"/>
              <a:gd name="connsiteX2787" fmla="*/ 3029387 w 24377650"/>
              <a:gd name="connsiteY2787" fmla="*/ 2970972 h 8304597"/>
              <a:gd name="connsiteX2788" fmla="*/ 2990861 w 24377650"/>
              <a:gd name="connsiteY2788" fmla="*/ 3009493 h 8304597"/>
              <a:gd name="connsiteX2789" fmla="*/ 2915416 w 24377650"/>
              <a:gd name="connsiteY2789" fmla="*/ 3009493 h 8304597"/>
              <a:gd name="connsiteX2790" fmla="*/ 2952336 w 24377650"/>
              <a:gd name="connsiteY2790" fmla="*/ 3048015 h 8304597"/>
              <a:gd name="connsiteX2791" fmla="*/ 2799839 w 24377650"/>
              <a:gd name="connsiteY2791" fmla="*/ 3086536 h 8304597"/>
              <a:gd name="connsiteX2792" fmla="*/ 2839970 w 24377650"/>
              <a:gd name="connsiteY2792" fmla="*/ 3009493 h 8304597"/>
              <a:gd name="connsiteX2793" fmla="*/ 2990861 w 24377650"/>
              <a:gd name="connsiteY2793" fmla="*/ 2970972 h 8304597"/>
              <a:gd name="connsiteX2794" fmla="*/ 2876890 w 24377650"/>
              <a:gd name="connsiteY2794" fmla="*/ 2970972 h 8304597"/>
              <a:gd name="connsiteX2795" fmla="*/ 2839970 w 24377650"/>
              <a:gd name="connsiteY2795" fmla="*/ 2895534 h 8304597"/>
              <a:gd name="connsiteX2796" fmla="*/ 2762918 w 24377650"/>
              <a:gd name="connsiteY2796" fmla="*/ 2895534 h 8304597"/>
              <a:gd name="connsiteX2797" fmla="*/ 2876890 w 24377650"/>
              <a:gd name="connsiteY2797" fmla="*/ 2970972 h 8304597"/>
              <a:gd name="connsiteX2798" fmla="*/ 2762918 w 24377650"/>
              <a:gd name="connsiteY2798" fmla="*/ 3009493 h 8304597"/>
              <a:gd name="connsiteX2799" fmla="*/ 2724392 w 24377650"/>
              <a:gd name="connsiteY2799" fmla="*/ 2970972 h 8304597"/>
              <a:gd name="connsiteX2800" fmla="*/ 2762918 w 24377650"/>
              <a:gd name="connsiteY2800" fmla="*/ 2934055 h 8304597"/>
              <a:gd name="connsiteX2801" fmla="*/ 2534975 w 24377650"/>
              <a:gd name="connsiteY2801" fmla="*/ 2934055 h 8304597"/>
              <a:gd name="connsiteX2802" fmla="*/ 2571895 w 24377650"/>
              <a:gd name="connsiteY2802" fmla="*/ 2895534 h 8304597"/>
              <a:gd name="connsiteX2803" fmla="*/ 2457924 w 24377650"/>
              <a:gd name="connsiteY2803" fmla="*/ 2934055 h 8304597"/>
              <a:gd name="connsiteX2804" fmla="*/ 2342347 w 24377650"/>
              <a:gd name="connsiteY2804" fmla="*/ 2895534 h 8304597"/>
              <a:gd name="connsiteX2805" fmla="*/ 2342347 w 24377650"/>
              <a:gd name="connsiteY2805" fmla="*/ 2934055 h 8304597"/>
              <a:gd name="connsiteX2806" fmla="*/ 2189850 w 24377650"/>
              <a:gd name="connsiteY2806" fmla="*/ 2858617 h 8304597"/>
              <a:gd name="connsiteX2807" fmla="*/ 1961907 w 24377650"/>
              <a:gd name="connsiteY2807" fmla="*/ 2895534 h 8304597"/>
              <a:gd name="connsiteX2808" fmla="*/ 1884855 w 24377650"/>
              <a:gd name="connsiteY2808" fmla="*/ 2934055 h 8304597"/>
              <a:gd name="connsiteX2809" fmla="*/ 1695438 w 24377650"/>
              <a:gd name="connsiteY2809" fmla="*/ 2934055 h 8304597"/>
              <a:gd name="connsiteX2810" fmla="*/ 1809410 w 24377650"/>
              <a:gd name="connsiteY2810" fmla="*/ 2895534 h 8304597"/>
              <a:gd name="connsiteX2811" fmla="*/ 1656913 w 24377650"/>
              <a:gd name="connsiteY2811" fmla="*/ 2895534 h 8304597"/>
              <a:gd name="connsiteX2812" fmla="*/ 1656913 w 24377650"/>
              <a:gd name="connsiteY2812" fmla="*/ 2895534 h 8304597"/>
              <a:gd name="connsiteX2813" fmla="*/ 1542941 w 24377650"/>
              <a:gd name="connsiteY2813" fmla="*/ 2858617 h 8304597"/>
              <a:gd name="connsiteX2814" fmla="*/ 1314997 w 24377650"/>
              <a:gd name="connsiteY2814" fmla="*/ 2895534 h 8304597"/>
              <a:gd name="connsiteX2815" fmla="*/ 1390444 w 24377650"/>
              <a:gd name="connsiteY2815" fmla="*/ 2895534 h 8304597"/>
              <a:gd name="connsiteX2816" fmla="*/ 1162501 w 24377650"/>
              <a:gd name="connsiteY2816" fmla="*/ 2895534 h 8304597"/>
              <a:gd name="connsiteX2817" fmla="*/ 1162501 w 24377650"/>
              <a:gd name="connsiteY2817" fmla="*/ 2934055 h 8304597"/>
              <a:gd name="connsiteX2818" fmla="*/ 247517 w 24377650"/>
              <a:gd name="connsiteY2818" fmla="*/ 2895534 h 8304597"/>
              <a:gd name="connsiteX2819" fmla="*/ 13956 w 24377650"/>
              <a:gd name="connsiteY2819" fmla="*/ 2928638 h 8304597"/>
              <a:gd name="connsiteX2820" fmla="*/ 0 w 24377650"/>
              <a:gd name="connsiteY2820" fmla="*/ 2928001 h 8304597"/>
              <a:gd name="connsiteX2821" fmla="*/ 0 w 24377650"/>
              <a:gd name="connsiteY2821" fmla="*/ 2889285 h 8304597"/>
              <a:gd name="connsiteX2822" fmla="*/ 26403 w 24377650"/>
              <a:gd name="connsiteY2822" fmla="*/ 2880424 h 8304597"/>
              <a:gd name="connsiteX2823" fmla="*/ 56494 w 24377650"/>
              <a:gd name="connsiteY2823" fmla="*/ 2858617 h 8304597"/>
              <a:gd name="connsiteX2824" fmla="*/ 95020 w 24377650"/>
              <a:gd name="connsiteY2824" fmla="*/ 2895534 h 8304597"/>
              <a:gd name="connsiteX2825" fmla="*/ 322963 w 24377650"/>
              <a:gd name="connsiteY2825" fmla="*/ 2818491 h 8304597"/>
              <a:gd name="connsiteX2826" fmla="*/ 322963 w 24377650"/>
              <a:gd name="connsiteY2826" fmla="*/ 2895534 h 8304597"/>
              <a:gd name="connsiteX2827" fmla="*/ 436935 w 24377650"/>
              <a:gd name="connsiteY2827" fmla="*/ 2895534 h 8304597"/>
              <a:gd name="connsiteX2828" fmla="*/ 475460 w 24377650"/>
              <a:gd name="connsiteY2828" fmla="*/ 2818491 h 8304597"/>
              <a:gd name="connsiteX2829" fmla="*/ 513986 w 24377650"/>
              <a:gd name="connsiteY2829" fmla="*/ 2858617 h 8304597"/>
              <a:gd name="connsiteX2830" fmla="*/ 705009 w 24377650"/>
              <a:gd name="connsiteY2830" fmla="*/ 2895534 h 8304597"/>
              <a:gd name="connsiteX2831" fmla="*/ 666483 w 24377650"/>
              <a:gd name="connsiteY2831" fmla="*/ 2858617 h 8304597"/>
              <a:gd name="connsiteX2832" fmla="*/ 741929 w 24377650"/>
              <a:gd name="connsiteY2832" fmla="*/ 2818491 h 8304597"/>
              <a:gd name="connsiteX2833" fmla="*/ 1122370 w 24377650"/>
              <a:gd name="connsiteY2833" fmla="*/ 2818491 h 8304597"/>
              <a:gd name="connsiteX2834" fmla="*/ 1122370 w 24377650"/>
              <a:gd name="connsiteY2834" fmla="*/ 2858617 h 8304597"/>
              <a:gd name="connsiteX2835" fmla="*/ 1237947 w 24377650"/>
              <a:gd name="connsiteY2835" fmla="*/ 2858617 h 8304597"/>
              <a:gd name="connsiteX2836" fmla="*/ 1162501 w 24377650"/>
              <a:gd name="connsiteY2836" fmla="*/ 2781574 h 8304597"/>
              <a:gd name="connsiteX2837" fmla="*/ 1199421 w 24377650"/>
              <a:gd name="connsiteY2837" fmla="*/ 2743053 h 8304597"/>
              <a:gd name="connsiteX2838" fmla="*/ 1314997 w 24377650"/>
              <a:gd name="connsiteY2838" fmla="*/ 2743053 h 8304597"/>
              <a:gd name="connsiteX2839" fmla="*/ 1314997 w 24377650"/>
              <a:gd name="connsiteY2839" fmla="*/ 2818491 h 8304597"/>
              <a:gd name="connsiteX2840" fmla="*/ 1467495 w 24377650"/>
              <a:gd name="connsiteY2840" fmla="*/ 2743053 h 8304597"/>
              <a:gd name="connsiteX2841" fmla="*/ 1732358 w 24377650"/>
              <a:gd name="connsiteY2841" fmla="*/ 2781574 h 8304597"/>
              <a:gd name="connsiteX2842" fmla="*/ 1809410 w 24377650"/>
              <a:gd name="connsiteY2842" fmla="*/ 2818491 h 8304597"/>
              <a:gd name="connsiteX2843" fmla="*/ 1732358 w 24377650"/>
              <a:gd name="connsiteY2843" fmla="*/ 2818491 h 8304597"/>
              <a:gd name="connsiteX2844" fmla="*/ 1884855 w 24377650"/>
              <a:gd name="connsiteY2844" fmla="*/ 2818491 h 8304597"/>
              <a:gd name="connsiteX2845" fmla="*/ 1884855 w 24377650"/>
              <a:gd name="connsiteY2845" fmla="*/ 2781574 h 8304597"/>
              <a:gd name="connsiteX2846" fmla="*/ 2114404 w 24377650"/>
              <a:gd name="connsiteY2846" fmla="*/ 2781574 h 8304597"/>
              <a:gd name="connsiteX2847" fmla="*/ 2229981 w 24377650"/>
              <a:gd name="connsiteY2847" fmla="*/ 2743053 h 8304597"/>
              <a:gd name="connsiteX2848" fmla="*/ 2342347 w 24377650"/>
              <a:gd name="connsiteY2848" fmla="*/ 2706136 h 8304597"/>
              <a:gd name="connsiteX2849" fmla="*/ 2419399 w 24377650"/>
              <a:gd name="connsiteY2849" fmla="*/ 2743053 h 8304597"/>
              <a:gd name="connsiteX2850" fmla="*/ 2534975 w 24377650"/>
              <a:gd name="connsiteY2850" fmla="*/ 2743053 h 8304597"/>
              <a:gd name="connsiteX2851" fmla="*/ 2494844 w 24377650"/>
              <a:gd name="connsiteY2851" fmla="*/ 2667615 h 8304597"/>
              <a:gd name="connsiteX2852" fmla="*/ 2610421 w 24377650"/>
              <a:gd name="connsiteY2852" fmla="*/ 2667615 h 8304597"/>
              <a:gd name="connsiteX2853" fmla="*/ 2687472 w 24377650"/>
              <a:gd name="connsiteY2853" fmla="*/ 2629093 h 8304597"/>
              <a:gd name="connsiteX2854" fmla="*/ 2610421 w 24377650"/>
              <a:gd name="connsiteY2854" fmla="*/ 2629093 h 8304597"/>
              <a:gd name="connsiteX2855" fmla="*/ 2610421 w 24377650"/>
              <a:gd name="connsiteY2855" fmla="*/ 2553655 h 8304597"/>
              <a:gd name="connsiteX2856" fmla="*/ 2839970 w 24377650"/>
              <a:gd name="connsiteY2856" fmla="*/ 2629093 h 8304597"/>
              <a:gd name="connsiteX2857" fmla="*/ 3104833 w 24377650"/>
              <a:gd name="connsiteY2857" fmla="*/ 2515134 h 8304597"/>
              <a:gd name="connsiteX2858" fmla="*/ 2915416 w 24377650"/>
              <a:gd name="connsiteY2858" fmla="*/ 2629093 h 8304597"/>
              <a:gd name="connsiteX2859" fmla="*/ 3067913 w 24377650"/>
              <a:gd name="connsiteY2859" fmla="*/ 2706136 h 8304597"/>
              <a:gd name="connsiteX2860" fmla="*/ 2799839 w 24377650"/>
              <a:gd name="connsiteY2860" fmla="*/ 2667615 h 8304597"/>
              <a:gd name="connsiteX2861" fmla="*/ 2952336 w 24377650"/>
              <a:gd name="connsiteY2861" fmla="*/ 2706136 h 8304597"/>
              <a:gd name="connsiteX2862" fmla="*/ 2571895 w 24377650"/>
              <a:gd name="connsiteY2862" fmla="*/ 2706136 h 8304597"/>
              <a:gd name="connsiteX2863" fmla="*/ 2610421 w 24377650"/>
              <a:gd name="connsiteY2863" fmla="*/ 2818491 h 8304597"/>
              <a:gd name="connsiteX2864" fmla="*/ 2876890 w 24377650"/>
              <a:gd name="connsiteY2864" fmla="*/ 2818491 h 8304597"/>
              <a:gd name="connsiteX2865" fmla="*/ 2876890 w 24377650"/>
              <a:gd name="connsiteY2865" fmla="*/ 2781574 h 8304597"/>
              <a:gd name="connsiteX2866" fmla="*/ 2915416 w 24377650"/>
              <a:gd name="connsiteY2866" fmla="*/ 2743053 h 8304597"/>
              <a:gd name="connsiteX2867" fmla="*/ 3029387 w 24377650"/>
              <a:gd name="connsiteY2867" fmla="*/ 2781574 h 8304597"/>
              <a:gd name="connsiteX2868" fmla="*/ 2990861 w 24377650"/>
              <a:gd name="connsiteY2868" fmla="*/ 2743053 h 8304597"/>
              <a:gd name="connsiteX2869" fmla="*/ 3448353 w 24377650"/>
              <a:gd name="connsiteY2869" fmla="*/ 2743053 h 8304597"/>
              <a:gd name="connsiteX2870" fmla="*/ 3486879 w 24377650"/>
              <a:gd name="connsiteY2870" fmla="*/ 2743053 h 8304597"/>
              <a:gd name="connsiteX2871" fmla="*/ 3486879 w 24377650"/>
              <a:gd name="connsiteY2871" fmla="*/ 2781574 h 8304597"/>
              <a:gd name="connsiteX2872" fmla="*/ 3486879 w 24377650"/>
              <a:gd name="connsiteY2872" fmla="*/ 2818491 h 8304597"/>
              <a:gd name="connsiteX2873" fmla="*/ 3372907 w 24377650"/>
              <a:gd name="connsiteY2873" fmla="*/ 2781574 h 8304597"/>
              <a:gd name="connsiteX2874" fmla="*/ 3334382 w 24377650"/>
              <a:gd name="connsiteY2874" fmla="*/ 2781574 h 8304597"/>
              <a:gd name="connsiteX2875" fmla="*/ 3448353 w 24377650"/>
              <a:gd name="connsiteY2875" fmla="*/ 2818491 h 8304597"/>
              <a:gd name="connsiteX2876" fmla="*/ 3486879 w 24377650"/>
              <a:gd name="connsiteY2876" fmla="*/ 2858617 h 8304597"/>
              <a:gd name="connsiteX2877" fmla="*/ 3448353 w 24377650"/>
              <a:gd name="connsiteY2877" fmla="*/ 2858617 h 8304597"/>
              <a:gd name="connsiteX2878" fmla="*/ 3372907 w 24377650"/>
              <a:gd name="connsiteY2878" fmla="*/ 2818491 h 8304597"/>
              <a:gd name="connsiteX2879" fmla="*/ 3067913 w 24377650"/>
              <a:gd name="connsiteY2879" fmla="*/ 2895534 h 8304597"/>
              <a:gd name="connsiteX2880" fmla="*/ 3181884 w 24377650"/>
              <a:gd name="connsiteY2880" fmla="*/ 2970972 h 8304597"/>
              <a:gd name="connsiteX2881" fmla="*/ 3486879 w 24377650"/>
              <a:gd name="connsiteY2881" fmla="*/ 3009493 h 8304597"/>
              <a:gd name="connsiteX2882" fmla="*/ 3295856 w 24377650"/>
              <a:gd name="connsiteY2882" fmla="*/ 2970972 h 8304597"/>
              <a:gd name="connsiteX2883" fmla="*/ 3372907 w 24377650"/>
              <a:gd name="connsiteY2883" fmla="*/ 3009493 h 8304597"/>
              <a:gd name="connsiteX2884" fmla="*/ 3181884 w 24377650"/>
              <a:gd name="connsiteY2884" fmla="*/ 3048015 h 8304597"/>
              <a:gd name="connsiteX2885" fmla="*/ 3143358 w 24377650"/>
              <a:gd name="connsiteY2885" fmla="*/ 2970972 h 8304597"/>
              <a:gd name="connsiteX2886" fmla="*/ 2990861 w 24377650"/>
              <a:gd name="connsiteY2886" fmla="*/ 3086536 h 8304597"/>
              <a:gd name="connsiteX2887" fmla="*/ 3029387 w 24377650"/>
              <a:gd name="connsiteY2887" fmla="*/ 3123453 h 8304597"/>
              <a:gd name="connsiteX2888" fmla="*/ 2952336 w 24377650"/>
              <a:gd name="connsiteY2888" fmla="*/ 3123453 h 8304597"/>
              <a:gd name="connsiteX2889" fmla="*/ 2952336 w 24377650"/>
              <a:gd name="connsiteY2889" fmla="*/ 3163579 h 8304597"/>
              <a:gd name="connsiteX2890" fmla="*/ 3067913 w 24377650"/>
              <a:gd name="connsiteY2890" fmla="*/ 3163579 h 8304597"/>
              <a:gd name="connsiteX2891" fmla="*/ 3181884 w 24377650"/>
              <a:gd name="connsiteY2891" fmla="*/ 3163579 h 8304597"/>
              <a:gd name="connsiteX2892" fmla="*/ 3448353 w 24377650"/>
              <a:gd name="connsiteY2892" fmla="*/ 3123453 h 8304597"/>
              <a:gd name="connsiteX2893" fmla="*/ 3486879 w 24377650"/>
              <a:gd name="connsiteY2893" fmla="*/ 3123453 h 8304597"/>
              <a:gd name="connsiteX2894" fmla="*/ 3524727 w 24377650"/>
              <a:gd name="connsiteY2894" fmla="*/ 3123453 h 8304597"/>
              <a:gd name="connsiteX2895" fmla="*/ 3525405 w 24377650"/>
              <a:gd name="connsiteY2895" fmla="*/ 3123453 h 8304597"/>
              <a:gd name="connsiteX2896" fmla="*/ 3530020 w 24377650"/>
              <a:gd name="connsiteY2896" fmla="*/ 3123453 h 8304597"/>
              <a:gd name="connsiteX2897" fmla="*/ 3534434 w 24377650"/>
              <a:gd name="connsiteY2897" fmla="*/ 3123453 h 8304597"/>
              <a:gd name="connsiteX2898" fmla="*/ 3562324 w 24377650"/>
              <a:gd name="connsiteY2898" fmla="*/ 3123453 h 8304597"/>
              <a:gd name="connsiteX2899" fmla="*/ 3600851 w 24377650"/>
              <a:gd name="connsiteY2899" fmla="*/ 3123453 h 8304597"/>
              <a:gd name="connsiteX2900" fmla="*/ 3562324 w 24377650"/>
              <a:gd name="connsiteY2900" fmla="*/ 3163579 h 8304597"/>
              <a:gd name="connsiteX2901" fmla="*/ 3676296 w 24377650"/>
              <a:gd name="connsiteY2901" fmla="*/ 3163579 h 8304597"/>
              <a:gd name="connsiteX2902" fmla="*/ 3639376 w 24377650"/>
              <a:gd name="connsiteY2902" fmla="*/ 3123453 h 8304597"/>
              <a:gd name="connsiteX2903" fmla="*/ 3828793 w 24377650"/>
              <a:gd name="connsiteY2903" fmla="*/ 3163579 h 8304597"/>
              <a:gd name="connsiteX2904" fmla="*/ 3867319 w 24377650"/>
              <a:gd name="connsiteY2904" fmla="*/ 3123453 h 8304597"/>
              <a:gd name="connsiteX2905" fmla="*/ 3981290 w 24377650"/>
              <a:gd name="connsiteY2905" fmla="*/ 3123453 h 8304597"/>
              <a:gd name="connsiteX2906" fmla="*/ 3905845 w 24377650"/>
              <a:gd name="connsiteY2906" fmla="*/ 3086536 h 8304597"/>
              <a:gd name="connsiteX2907" fmla="*/ 4096868 w 24377650"/>
              <a:gd name="connsiteY2907" fmla="*/ 3086536 h 8304597"/>
              <a:gd name="connsiteX2908" fmla="*/ 4096868 w 24377650"/>
              <a:gd name="connsiteY2908" fmla="*/ 3048015 h 8304597"/>
              <a:gd name="connsiteX2909" fmla="*/ 4210839 w 24377650"/>
              <a:gd name="connsiteY2909" fmla="*/ 3048015 h 8304597"/>
              <a:gd name="connsiteX2910" fmla="*/ 4203170 w 24377650"/>
              <a:gd name="connsiteY2910" fmla="*/ 3069749 h 8304597"/>
              <a:gd name="connsiteX2911" fmla="*/ 4205165 w 24377650"/>
              <a:gd name="connsiteY2911" fmla="*/ 3074587 h 8304597"/>
              <a:gd name="connsiteX2912" fmla="*/ 4195188 w 24377650"/>
              <a:gd name="connsiteY2912" fmla="*/ 3070862 h 8304597"/>
              <a:gd name="connsiteX2913" fmla="*/ 4172314 w 24377650"/>
              <a:gd name="connsiteY2913" fmla="*/ 3086536 h 8304597"/>
              <a:gd name="connsiteX2914" fmla="*/ 4172314 w 24377650"/>
              <a:gd name="connsiteY2914" fmla="*/ 3123453 h 8304597"/>
              <a:gd name="connsiteX2915" fmla="*/ 4249365 w 24377650"/>
              <a:gd name="connsiteY2915" fmla="*/ 3123453 h 8304597"/>
              <a:gd name="connsiteX2916" fmla="*/ 4226490 w 24377650"/>
              <a:gd name="connsiteY2916" fmla="*/ 3096693 h 8304597"/>
              <a:gd name="connsiteX2917" fmla="*/ 4214868 w 24377650"/>
              <a:gd name="connsiteY2917" fmla="*/ 3081850 h 8304597"/>
              <a:gd name="connsiteX2918" fmla="*/ 4221844 w 24377650"/>
              <a:gd name="connsiteY2918" fmla="*/ 3083198 h 8304597"/>
              <a:gd name="connsiteX2919" fmla="*/ 4333081 w 24377650"/>
              <a:gd name="connsiteY2919" fmla="*/ 3076915 h 8304597"/>
              <a:gd name="connsiteX2920" fmla="*/ 4347878 w 24377650"/>
              <a:gd name="connsiteY2920" fmla="*/ 3081620 h 8304597"/>
              <a:gd name="connsiteX2921" fmla="*/ 4339257 w 24377650"/>
              <a:gd name="connsiteY2921" fmla="*/ 3086335 h 8304597"/>
              <a:gd name="connsiteX2922" fmla="*/ 4337905 w 24377650"/>
              <a:gd name="connsiteY2922" fmla="*/ 3086913 h 8304597"/>
              <a:gd name="connsiteX2923" fmla="*/ 4324434 w 24377650"/>
              <a:gd name="connsiteY2923" fmla="*/ 3087113 h 8304597"/>
              <a:gd name="connsiteX2924" fmla="*/ 4286285 w 24377650"/>
              <a:gd name="connsiteY2924" fmla="*/ 3123453 h 8304597"/>
              <a:gd name="connsiteX2925" fmla="*/ 4303741 w 24377650"/>
              <a:gd name="connsiteY2925" fmla="*/ 3101509 h 8304597"/>
              <a:gd name="connsiteX2926" fmla="*/ 4337905 w 24377650"/>
              <a:gd name="connsiteY2926" fmla="*/ 3086913 h 8304597"/>
              <a:gd name="connsiteX2927" fmla="*/ 4363336 w 24377650"/>
              <a:gd name="connsiteY2927" fmla="*/ 3086536 h 8304597"/>
              <a:gd name="connsiteX2928" fmla="*/ 4347878 w 24377650"/>
              <a:gd name="connsiteY2928" fmla="*/ 3081620 h 8304597"/>
              <a:gd name="connsiteX2929" fmla="*/ 4367550 w 24377650"/>
              <a:gd name="connsiteY2929" fmla="*/ 3070862 h 8304597"/>
              <a:gd name="connsiteX2930" fmla="*/ 4363336 w 24377650"/>
              <a:gd name="connsiteY2930" fmla="*/ 3048015 h 8304597"/>
              <a:gd name="connsiteX2931" fmla="*/ 3905845 w 24377650"/>
              <a:gd name="connsiteY2931" fmla="*/ 3009493 h 8304597"/>
              <a:gd name="connsiteX2932" fmla="*/ 3562324 w 24377650"/>
              <a:gd name="connsiteY2932" fmla="*/ 3009493 h 8304597"/>
              <a:gd name="connsiteX2933" fmla="*/ 3525405 w 24377650"/>
              <a:gd name="connsiteY2933" fmla="*/ 2934055 h 8304597"/>
              <a:gd name="connsiteX2934" fmla="*/ 3639376 w 24377650"/>
              <a:gd name="connsiteY2934" fmla="*/ 2895534 h 8304597"/>
              <a:gd name="connsiteX2935" fmla="*/ 3714822 w 24377650"/>
              <a:gd name="connsiteY2935" fmla="*/ 2895534 h 8304597"/>
              <a:gd name="connsiteX2936" fmla="*/ 3905845 w 24377650"/>
              <a:gd name="connsiteY2936" fmla="*/ 2858617 h 8304597"/>
              <a:gd name="connsiteX2937" fmla="*/ 3791873 w 24377650"/>
              <a:gd name="connsiteY2937" fmla="*/ 2858617 h 8304597"/>
              <a:gd name="connsiteX2938" fmla="*/ 3791873 w 24377650"/>
              <a:gd name="connsiteY2938" fmla="*/ 2895534 h 8304597"/>
              <a:gd name="connsiteX2939" fmla="*/ 3600851 w 24377650"/>
              <a:gd name="connsiteY2939" fmla="*/ 2858617 h 8304597"/>
              <a:gd name="connsiteX2940" fmla="*/ 3639376 w 24377650"/>
              <a:gd name="connsiteY2940" fmla="*/ 2781574 h 8304597"/>
              <a:gd name="connsiteX2941" fmla="*/ 3600851 w 24377650"/>
              <a:gd name="connsiteY2941" fmla="*/ 2781574 h 8304597"/>
              <a:gd name="connsiteX2942" fmla="*/ 3562324 w 24377650"/>
              <a:gd name="connsiteY2942" fmla="*/ 2781574 h 8304597"/>
              <a:gd name="connsiteX2943" fmla="*/ 3562324 w 24377650"/>
              <a:gd name="connsiteY2943" fmla="*/ 2743053 h 8304597"/>
              <a:gd name="connsiteX2944" fmla="*/ 3486879 w 24377650"/>
              <a:gd name="connsiteY2944" fmla="*/ 2743053 h 8304597"/>
              <a:gd name="connsiteX2945" fmla="*/ 3372907 w 24377650"/>
              <a:gd name="connsiteY2945" fmla="*/ 2706136 h 8304597"/>
              <a:gd name="connsiteX2946" fmla="*/ 3334382 w 24377650"/>
              <a:gd name="connsiteY2946" fmla="*/ 2667615 h 8304597"/>
              <a:gd name="connsiteX2947" fmla="*/ 3295856 w 24377650"/>
              <a:gd name="connsiteY2947" fmla="*/ 2743053 h 8304597"/>
              <a:gd name="connsiteX2948" fmla="*/ 3257330 w 24377650"/>
              <a:gd name="connsiteY2948" fmla="*/ 2667615 h 8304597"/>
              <a:gd name="connsiteX2949" fmla="*/ 3220410 w 24377650"/>
              <a:gd name="connsiteY2949" fmla="*/ 2706136 h 8304597"/>
              <a:gd name="connsiteX2950" fmla="*/ 3067913 w 24377650"/>
              <a:gd name="connsiteY2950" fmla="*/ 2629093 h 8304597"/>
              <a:gd name="connsiteX2951" fmla="*/ 3143358 w 24377650"/>
              <a:gd name="connsiteY2951" fmla="*/ 2590572 h 8304597"/>
              <a:gd name="connsiteX2952" fmla="*/ 3181884 w 24377650"/>
              <a:gd name="connsiteY2952" fmla="*/ 2629093 h 8304597"/>
              <a:gd name="connsiteX2953" fmla="*/ 3143358 w 24377650"/>
              <a:gd name="connsiteY2953" fmla="*/ 2553655 h 8304597"/>
              <a:gd name="connsiteX2954" fmla="*/ 3295856 w 24377650"/>
              <a:gd name="connsiteY2954" fmla="*/ 2553655 h 8304597"/>
              <a:gd name="connsiteX2955" fmla="*/ 3486879 w 24377650"/>
              <a:gd name="connsiteY2955" fmla="*/ 2629093 h 8304597"/>
              <a:gd name="connsiteX2956" fmla="*/ 3295856 w 24377650"/>
              <a:gd name="connsiteY2956" fmla="*/ 2553655 h 8304597"/>
              <a:gd name="connsiteX2957" fmla="*/ 3295856 w 24377650"/>
              <a:gd name="connsiteY2957" fmla="*/ 2515134 h 8304597"/>
              <a:gd name="connsiteX2958" fmla="*/ 2990861 w 24377650"/>
              <a:gd name="connsiteY2958" fmla="*/ 2476612 h 8304597"/>
              <a:gd name="connsiteX2959" fmla="*/ 2915416 w 24377650"/>
              <a:gd name="connsiteY2959" fmla="*/ 2553655 h 8304597"/>
              <a:gd name="connsiteX2960" fmla="*/ 2610421 w 24377650"/>
              <a:gd name="connsiteY2960" fmla="*/ 2515134 h 8304597"/>
              <a:gd name="connsiteX2961" fmla="*/ 2647342 w 24377650"/>
              <a:gd name="connsiteY2961" fmla="*/ 2476612 h 8304597"/>
              <a:gd name="connsiteX2962" fmla="*/ 2687472 w 24377650"/>
              <a:gd name="connsiteY2962" fmla="*/ 2476612 h 8304597"/>
              <a:gd name="connsiteX2963" fmla="*/ 2762918 w 24377650"/>
              <a:gd name="connsiteY2963" fmla="*/ 2515134 h 8304597"/>
              <a:gd name="connsiteX2964" fmla="*/ 2839970 w 24377650"/>
              <a:gd name="connsiteY2964" fmla="*/ 2476612 h 8304597"/>
              <a:gd name="connsiteX2965" fmla="*/ 2724392 w 24377650"/>
              <a:gd name="connsiteY2965" fmla="*/ 2476612 h 8304597"/>
              <a:gd name="connsiteX2966" fmla="*/ 2799839 w 24377650"/>
              <a:gd name="connsiteY2966" fmla="*/ 2438091 h 8304597"/>
              <a:gd name="connsiteX2967" fmla="*/ 2762918 w 24377650"/>
              <a:gd name="connsiteY2967" fmla="*/ 2399569 h 8304597"/>
              <a:gd name="connsiteX2968" fmla="*/ 2571895 w 24377650"/>
              <a:gd name="connsiteY2968" fmla="*/ 2438091 h 8304597"/>
              <a:gd name="connsiteX2969" fmla="*/ 2534975 w 24377650"/>
              <a:gd name="connsiteY2969" fmla="*/ 2476612 h 8304597"/>
              <a:gd name="connsiteX2970" fmla="*/ 2266901 w 24377650"/>
              <a:gd name="connsiteY2970" fmla="*/ 2476612 h 8304597"/>
              <a:gd name="connsiteX2971" fmla="*/ 2152929 w 24377650"/>
              <a:gd name="connsiteY2971" fmla="*/ 2476612 h 8304597"/>
              <a:gd name="connsiteX2972" fmla="*/ 2189850 w 24377650"/>
              <a:gd name="connsiteY2972" fmla="*/ 2438091 h 8304597"/>
              <a:gd name="connsiteX2973" fmla="*/ 2305426 w 24377650"/>
              <a:gd name="connsiteY2973" fmla="*/ 2399569 h 8304597"/>
              <a:gd name="connsiteX2974" fmla="*/ 2534975 w 24377650"/>
              <a:gd name="connsiteY2974" fmla="*/ 2399569 h 8304597"/>
              <a:gd name="connsiteX2975" fmla="*/ 2494844 w 24377650"/>
              <a:gd name="connsiteY2975" fmla="*/ 2324131 h 8304597"/>
              <a:gd name="connsiteX2976" fmla="*/ 2571895 w 24377650"/>
              <a:gd name="connsiteY2976" fmla="*/ 2399569 h 8304597"/>
              <a:gd name="connsiteX2977" fmla="*/ 2687472 w 24377650"/>
              <a:gd name="connsiteY2977" fmla="*/ 2362653 h 8304597"/>
              <a:gd name="connsiteX2978" fmla="*/ 2647342 w 24377650"/>
              <a:gd name="connsiteY2978" fmla="*/ 2324131 h 8304597"/>
              <a:gd name="connsiteX2979" fmla="*/ 2724392 w 24377650"/>
              <a:gd name="connsiteY2979" fmla="*/ 2362653 h 8304597"/>
              <a:gd name="connsiteX2980" fmla="*/ 2839970 w 24377650"/>
              <a:gd name="connsiteY2980" fmla="*/ 2285609 h 8304597"/>
              <a:gd name="connsiteX2981" fmla="*/ 2724392 w 24377650"/>
              <a:gd name="connsiteY2981" fmla="*/ 2285609 h 8304597"/>
              <a:gd name="connsiteX2982" fmla="*/ 2724392 w 24377650"/>
              <a:gd name="connsiteY2982" fmla="*/ 2248693 h 8304597"/>
              <a:gd name="connsiteX2983" fmla="*/ 2687472 w 24377650"/>
              <a:gd name="connsiteY2983" fmla="*/ 2285609 h 8304597"/>
              <a:gd name="connsiteX2984" fmla="*/ 2647342 w 24377650"/>
              <a:gd name="connsiteY2984" fmla="*/ 2248693 h 8304597"/>
              <a:gd name="connsiteX2985" fmla="*/ 2342347 w 24377650"/>
              <a:gd name="connsiteY2985" fmla="*/ 2210172 h 8304597"/>
              <a:gd name="connsiteX2986" fmla="*/ 2342347 w 24377650"/>
              <a:gd name="connsiteY2986" fmla="*/ 2171650 h 8304597"/>
              <a:gd name="connsiteX2987" fmla="*/ 2571895 w 24377650"/>
              <a:gd name="connsiteY2987" fmla="*/ 2171650 h 8304597"/>
              <a:gd name="connsiteX2988" fmla="*/ 2114404 w 24377650"/>
              <a:gd name="connsiteY2988" fmla="*/ 2019169 h 8304597"/>
              <a:gd name="connsiteX2989" fmla="*/ 2077483 w 24377650"/>
              <a:gd name="connsiteY2989" fmla="*/ 2096212 h 8304597"/>
              <a:gd name="connsiteX2990" fmla="*/ 2000433 w 24377650"/>
              <a:gd name="connsiteY2990" fmla="*/ 2057691 h 8304597"/>
              <a:gd name="connsiteX2991" fmla="*/ 2037353 w 24377650"/>
              <a:gd name="connsiteY2991" fmla="*/ 2057691 h 8304597"/>
              <a:gd name="connsiteX2992" fmla="*/ 1809410 w 24377650"/>
              <a:gd name="connsiteY2992" fmla="*/ 2019169 h 8304597"/>
              <a:gd name="connsiteX2993" fmla="*/ 1809410 w 24377650"/>
              <a:gd name="connsiteY2993" fmla="*/ 1943731 h 8304597"/>
              <a:gd name="connsiteX2994" fmla="*/ 1390444 w 24377650"/>
              <a:gd name="connsiteY2994" fmla="*/ 1982253 h 8304597"/>
              <a:gd name="connsiteX2995" fmla="*/ 1390444 w 24377650"/>
              <a:gd name="connsiteY2995" fmla="*/ 1943731 h 8304597"/>
              <a:gd name="connsiteX2996" fmla="*/ 1467495 w 24377650"/>
              <a:gd name="connsiteY2996" fmla="*/ 1905210 h 8304597"/>
              <a:gd name="connsiteX2997" fmla="*/ 1351918 w 24377650"/>
              <a:gd name="connsiteY2997" fmla="*/ 1905210 h 8304597"/>
              <a:gd name="connsiteX2998" fmla="*/ 1237947 w 24377650"/>
              <a:gd name="connsiteY2998" fmla="*/ 1866688 h 8304597"/>
              <a:gd name="connsiteX2999" fmla="*/ 1162501 w 24377650"/>
              <a:gd name="connsiteY2999" fmla="*/ 1905210 h 8304597"/>
              <a:gd name="connsiteX3000" fmla="*/ 1010004 w 24377650"/>
              <a:gd name="connsiteY3000" fmla="*/ 1905210 h 8304597"/>
              <a:gd name="connsiteX3001" fmla="*/ 969873 w 24377650"/>
              <a:gd name="connsiteY3001" fmla="*/ 1866688 h 8304597"/>
              <a:gd name="connsiteX3002" fmla="*/ 969873 w 24377650"/>
              <a:gd name="connsiteY3002" fmla="*/ 1789645 h 8304597"/>
              <a:gd name="connsiteX3003" fmla="*/ 1162501 w 24377650"/>
              <a:gd name="connsiteY3003" fmla="*/ 1752728 h 8304597"/>
              <a:gd name="connsiteX3004" fmla="*/ 1579861 w 24377650"/>
              <a:gd name="connsiteY3004" fmla="*/ 1789645 h 8304597"/>
              <a:gd name="connsiteX3005" fmla="*/ 1579861 w 24377650"/>
              <a:gd name="connsiteY3005" fmla="*/ 1829772 h 8304597"/>
              <a:gd name="connsiteX3006" fmla="*/ 1619992 w 24377650"/>
              <a:gd name="connsiteY3006" fmla="*/ 1789645 h 8304597"/>
              <a:gd name="connsiteX3007" fmla="*/ 1695438 w 24377650"/>
              <a:gd name="connsiteY3007" fmla="*/ 1829772 h 8304597"/>
              <a:gd name="connsiteX3008" fmla="*/ 1695438 w 24377650"/>
              <a:gd name="connsiteY3008" fmla="*/ 1789645 h 8304597"/>
              <a:gd name="connsiteX3009" fmla="*/ 1884855 w 24377650"/>
              <a:gd name="connsiteY3009" fmla="*/ 1829772 h 8304597"/>
              <a:gd name="connsiteX3010" fmla="*/ 2077483 w 24377650"/>
              <a:gd name="connsiteY3010" fmla="*/ 1789645 h 8304597"/>
              <a:gd name="connsiteX3011" fmla="*/ 2114404 w 24377650"/>
              <a:gd name="connsiteY3011" fmla="*/ 1829772 h 8304597"/>
              <a:gd name="connsiteX3012" fmla="*/ 2114404 w 24377650"/>
              <a:gd name="connsiteY3012" fmla="*/ 1752728 h 8304597"/>
              <a:gd name="connsiteX3013" fmla="*/ 2189850 w 24377650"/>
              <a:gd name="connsiteY3013" fmla="*/ 1752728 h 8304597"/>
              <a:gd name="connsiteX3014" fmla="*/ 2229981 w 24377650"/>
              <a:gd name="connsiteY3014" fmla="*/ 1829772 h 8304597"/>
              <a:gd name="connsiteX3015" fmla="*/ 2266901 w 24377650"/>
              <a:gd name="connsiteY3015" fmla="*/ 1752728 h 8304597"/>
              <a:gd name="connsiteX3016" fmla="*/ 2382478 w 24377650"/>
              <a:gd name="connsiteY3016" fmla="*/ 1752728 h 8304597"/>
              <a:gd name="connsiteX3017" fmla="*/ 2457924 w 24377650"/>
              <a:gd name="connsiteY3017" fmla="*/ 1829772 h 8304597"/>
              <a:gd name="connsiteX3018" fmla="*/ 2266901 w 24377650"/>
              <a:gd name="connsiteY3018" fmla="*/ 1752728 h 8304597"/>
              <a:gd name="connsiteX3019" fmla="*/ 2457924 w 24377650"/>
              <a:gd name="connsiteY3019" fmla="*/ 1714207 h 8304597"/>
              <a:gd name="connsiteX3020" fmla="*/ 2534975 w 24377650"/>
              <a:gd name="connsiteY3020" fmla="*/ 1829772 h 8304597"/>
              <a:gd name="connsiteX3021" fmla="*/ 2610421 w 24377650"/>
              <a:gd name="connsiteY3021" fmla="*/ 1752728 h 8304597"/>
              <a:gd name="connsiteX3022" fmla="*/ 2534975 w 24377650"/>
              <a:gd name="connsiteY3022" fmla="*/ 1789645 h 8304597"/>
              <a:gd name="connsiteX3023" fmla="*/ 2534975 w 24377650"/>
              <a:gd name="connsiteY3023" fmla="*/ 1714207 h 8304597"/>
              <a:gd name="connsiteX3024" fmla="*/ 2687472 w 24377650"/>
              <a:gd name="connsiteY3024" fmla="*/ 1714207 h 8304597"/>
              <a:gd name="connsiteX3025" fmla="*/ 2647342 w 24377650"/>
              <a:gd name="connsiteY3025" fmla="*/ 1789645 h 8304597"/>
              <a:gd name="connsiteX3026" fmla="*/ 2762918 w 24377650"/>
              <a:gd name="connsiteY3026" fmla="*/ 1752728 h 8304597"/>
              <a:gd name="connsiteX3027" fmla="*/ 2876890 w 24377650"/>
              <a:gd name="connsiteY3027" fmla="*/ 1714207 h 8304597"/>
              <a:gd name="connsiteX3028" fmla="*/ 3067913 w 24377650"/>
              <a:gd name="connsiteY3028" fmla="*/ 1677291 h 8304597"/>
              <a:gd name="connsiteX3029" fmla="*/ 3143358 w 24377650"/>
              <a:gd name="connsiteY3029" fmla="*/ 1677291 h 8304597"/>
              <a:gd name="connsiteX3030" fmla="*/ 3143358 w 24377650"/>
              <a:gd name="connsiteY3030" fmla="*/ 1829772 h 8304597"/>
              <a:gd name="connsiteX3031" fmla="*/ 3181884 w 24377650"/>
              <a:gd name="connsiteY3031" fmla="*/ 1714207 h 8304597"/>
              <a:gd name="connsiteX3032" fmla="*/ 3372907 w 24377650"/>
              <a:gd name="connsiteY3032" fmla="*/ 1789645 h 8304597"/>
              <a:gd name="connsiteX3033" fmla="*/ 3486879 w 24377650"/>
              <a:gd name="connsiteY3033" fmla="*/ 1752728 h 8304597"/>
              <a:gd name="connsiteX3034" fmla="*/ 3562324 w 24377650"/>
              <a:gd name="connsiteY3034" fmla="*/ 1714207 h 8304597"/>
              <a:gd name="connsiteX3035" fmla="*/ 3600851 w 24377650"/>
              <a:gd name="connsiteY3035" fmla="*/ 1752728 h 8304597"/>
              <a:gd name="connsiteX3036" fmla="*/ 3639376 w 24377650"/>
              <a:gd name="connsiteY3036" fmla="*/ 1752728 h 8304597"/>
              <a:gd name="connsiteX3037" fmla="*/ 3828793 w 24377650"/>
              <a:gd name="connsiteY3037" fmla="*/ 1714207 h 8304597"/>
              <a:gd name="connsiteX3038" fmla="*/ 3791873 w 24377650"/>
              <a:gd name="connsiteY3038" fmla="*/ 1677291 h 8304597"/>
              <a:gd name="connsiteX3039" fmla="*/ 3828793 w 24377650"/>
              <a:gd name="connsiteY3039" fmla="*/ 1677291 h 8304597"/>
              <a:gd name="connsiteX3040" fmla="*/ 3867319 w 24377650"/>
              <a:gd name="connsiteY3040" fmla="*/ 1714207 h 8304597"/>
              <a:gd name="connsiteX3041" fmla="*/ 4019817 w 24377650"/>
              <a:gd name="connsiteY3041" fmla="*/ 1677291 h 8304597"/>
              <a:gd name="connsiteX3042" fmla="*/ 3981290 w 24377650"/>
              <a:gd name="connsiteY3042" fmla="*/ 1714207 h 8304597"/>
              <a:gd name="connsiteX3043" fmla="*/ 4820828 w 24377650"/>
              <a:gd name="connsiteY3043" fmla="*/ 1714207 h 8304597"/>
              <a:gd name="connsiteX3044" fmla="*/ 4629805 w 24377650"/>
              <a:gd name="connsiteY3044" fmla="*/ 1677291 h 8304597"/>
              <a:gd name="connsiteX3045" fmla="*/ 5087296 w 24377650"/>
              <a:gd name="connsiteY3045" fmla="*/ 1638769 h 8304597"/>
              <a:gd name="connsiteX3046" fmla="*/ 5011851 w 24377650"/>
              <a:gd name="connsiteY3046" fmla="*/ 1600247 h 8304597"/>
              <a:gd name="connsiteX3047" fmla="*/ 5430817 w 24377650"/>
              <a:gd name="connsiteY3047" fmla="*/ 1561726 h 8304597"/>
              <a:gd name="connsiteX3048" fmla="*/ 5164348 w 24377650"/>
              <a:gd name="connsiteY3048" fmla="*/ 1447767 h 8304597"/>
              <a:gd name="connsiteX3049" fmla="*/ 5239794 w 24377650"/>
              <a:gd name="connsiteY3049" fmla="*/ 1447767 h 8304597"/>
              <a:gd name="connsiteX3050" fmla="*/ 5164348 w 24377650"/>
              <a:gd name="connsiteY3050" fmla="*/ 1372328 h 8304597"/>
              <a:gd name="connsiteX3051" fmla="*/ 5125822 w 24377650"/>
              <a:gd name="connsiteY3051" fmla="*/ 1409245 h 8304597"/>
              <a:gd name="connsiteX3052" fmla="*/ 4706856 w 24377650"/>
              <a:gd name="connsiteY3052" fmla="*/ 1372328 h 8304597"/>
              <a:gd name="connsiteX3053" fmla="*/ 4820828 w 24377650"/>
              <a:gd name="connsiteY3053" fmla="*/ 1295285 h 8304597"/>
              <a:gd name="connsiteX3054" fmla="*/ 4666726 w 24377650"/>
              <a:gd name="connsiteY3054" fmla="*/ 1219848 h 8304597"/>
              <a:gd name="connsiteX3055" fmla="*/ 4554359 w 24377650"/>
              <a:gd name="connsiteY3055" fmla="*/ 1256764 h 8304597"/>
              <a:gd name="connsiteX3056" fmla="*/ 4515834 w 24377650"/>
              <a:gd name="connsiteY3056" fmla="*/ 1219848 h 8304597"/>
              <a:gd name="connsiteX3057" fmla="*/ 4438782 w 24377650"/>
              <a:gd name="connsiteY3057" fmla="*/ 1256764 h 8304597"/>
              <a:gd name="connsiteX3058" fmla="*/ 4249365 w 24377650"/>
              <a:gd name="connsiteY3058" fmla="*/ 1256764 h 8304597"/>
              <a:gd name="connsiteX3059" fmla="*/ 3867319 w 24377650"/>
              <a:gd name="connsiteY3059" fmla="*/ 1179721 h 8304597"/>
              <a:gd name="connsiteX3060" fmla="*/ 3714822 w 24377650"/>
              <a:gd name="connsiteY3060" fmla="*/ 1219848 h 8304597"/>
              <a:gd name="connsiteX3061" fmla="*/ 3639376 w 24377650"/>
              <a:gd name="connsiteY3061" fmla="*/ 1179721 h 8304597"/>
              <a:gd name="connsiteX3062" fmla="*/ 3600851 w 24377650"/>
              <a:gd name="connsiteY3062" fmla="*/ 1179721 h 8304597"/>
              <a:gd name="connsiteX3063" fmla="*/ 3600851 w 24377650"/>
              <a:gd name="connsiteY3063" fmla="*/ 1219848 h 8304597"/>
              <a:gd name="connsiteX3064" fmla="*/ 3562324 w 24377650"/>
              <a:gd name="connsiteY3064" fmla="*/ 1219848 h 8304597"/>
              <a:gd name="connsiteX3065" fmla="*/ 3486879 w 24377650"/>
              <a:gd name="connsiteY3065" fmla="*/ 1179721 h 8304597"/>
              <a:gd name="connsiteX3066" fmla="*/ 3372907 w 24377650"/>
              <a:gd name="connsiteY3066" fmla="*/ 1179721 h 8304597"/>
              <a:gd name="connsiteX3067" fmla="*/ 3181884 w 24377650"/>
              <a:gd name="connsiteY3067" fmla="*/ 1219848 h 8304597"/>
              <a:gd name="connsiteX3068" fmla="*/ 3295856 w 24377650"/>
              <a:gd name="connsiteY3068" fmla="*/ 1179721 h 8304597"/>
              <a:gd name="connsiteX3069" fmla="*/ 3104833 w 24377650"/>
              <a:gd name="connsiteY3069" fmla="*/ 1104283 h 8304597"/>
              <a:gd name="connsiteX3070" fmla="*/ 3067913 w 24377650"/>
              <a:gd name="connsiteY3070" fmla="*/ 1142804 h 8304597"/>
              <a:gd name="connsiteX3071" fmla="*/ 2990861 w 24377650"/>
              <a:gd name="connsiteY3071" fmla="*/ 1067366 h 8304597"/>
              <a:gd name="connsiteX3072" fmla="*/ 3104833 w 24377650"/>
              <a:gd name="connsiteY3072" fmla="*/ 1067366 h 8304597"/>
              <a:gd name="connsiteX3073" fmla="*/ 3372907 w 24377650"/>
              <a:gd name="connsiteY3073" fmla="*/ 990324 h 8304597"/>
              <a:gd name="connsiteX3074" fmla="*/ 3448353 w 24377650"/>
              <a:gd name="connsiteY3074" fmla="*/ 990324 h 8304597"/>
              <a:gd name="connsiteX3075" fmla="*/ 3486879 w 24377650"/>
              <a:gd name="connsiteY3075" fmla="*/ 1028845 h 8304597"/>
              <a:gd name="connsiteX3076" fmla="*/ 3600851 w 24377650"/>
              <a:gd name="connsiteY3076" fmla="*/ 990324 h 8304597"/>
              <a:gd name="connsiteX3077" fmla="*/ 3600851 w 24377650"/>
              <a:gd name="connsiteY3077" fmla="*/ 1028845 h 8304597"/>
              <a:gd name="connsiteX3078" fmla="*/ 3639376 w 24377650"/>
              <a:gd name="connsiteY3078" fmla="*/ 1028845 h 8304597"/>
              <a:gd name="connsiteX3079" fmla="*/ 3714822 w 24377650"/>
              <a:gd name="connsiteY3079" fmla="*/ 990324 h 8304597"/>
              <a:gd name="connsiteX3080" fmla="*/ 3676296 w 24377650"/>
              <a:gd name="connsiteY3080" fmla="*/ 914885 h 8304597"/>
              <a:gd name="connsiteX3081" fmla="*/ 3981290 w 24377650"/>
              <a:gd name="connsiteY3081" fmla="*/ 876364 h 8304597"/>
              <a:gd name="connsiteX3082" fmla="*/ 4286285 w 24377650"/>
              <a:gd name="connsiteY3082" fmla="*/ 914885 h 8304597"/>
              <a:gd name="connsiteX3083" fmla="*/ 4629805 w 24377650"/>
              <a:gd name="connsiteY3083" fmla="*/ 876364 h 8304597"/>
              <a:gd name="connsiteX3084" fmla="*/ 4666726 w 24377650"/>
              <a:gd name="connsiteY3084" fmla="*/ 951802 h 8304597"/>
              <a:gd name="connsiteX3085" fmla="*/ 4706856 w 24377650"/>
              <a:gd name="connsiteY3085" fmla="*/ 951802 h 8304597"/>
              <a:gd name="connsiteX3086" fmla="*/ 5239794 w 24377650"/>
              <a:gd name="connsiteY3086" fmla="*/ 914885 h 8304597"/>
              <a:gd name="connsiteX3087" fmla="*/ 5544788 w 24377650"/>
              <a:gd name="connsiteY3087" fmla="*/ 914885 h 8304597"/>
              <a:gd name="connsiteX3088" fmla="*/ 5506262 w 24377650"/>
              <a:gd name="connsiteY3088" fmla="*/ 876364 h 8304597"/>
              <a:gd name="connsiteX3089" fmla="*/ 6040805 w 24377650"/>
              <a:gd name="connsiteY3089" fmla="*/ 762404 h 8304597"/>
              <a:gd name="connsiteX3090" fmla="*/ 6017705 w 24377650"/>
              <a:gd name="connsiteY3090" fmla="*/ 753849 h 8304597"/>
              <a:gd name="connsiteX3091" fmla="*/ 6039501 w 24377650"/>
              <a:gd name="connsiteY3091" fmla="*/ 749464 h 8304597"/>
              <a:gd name="connsiteX3092" fmla="*/ 6650794 w 24377650"/>
              <a:gd name="connsiteY3092" fmla="*/ 685361 h 8304597"/>
              <a:gd name="connsiteX3093" fmla="*/ 6955789 w 24377650"/>
              <a:gd name="connsiteY3093" fmla="*/ 723883 h 8304597"/>
              <a:gd name="connsiteX3094" fmla="*/ 7031235 w 24377650"/>
              <a:gd name="connsiteY3094" fmla="*/ 685361 h 8304597"/>
              <a:gd name="connsiteX3095" fmla="*/ 7108286 w 24377650"/>
              <a:gd name="connsiteY3095" fmla="*/ 723883 h 8304597"/>
              <a:gd name="connsiteX3096" fmla="*/ 7145206 w 24377650"/>
              <a:gd name="connsiteY3096" fmla="*/ 685361 h 8304597"/>
              <a:gd name="connsiteX3097" fmla="*/ 7260783 w 24377650"/>
              <a:gd name="connsiteY3097" fmla="*/ 723883 h 8304597"/>
              <a:gd name="connsiteX3098" fmla="*/ 7870772 w 24377650"/>
              <a:gd name="connsiteY3098" fmla="*/ 685361 h 8304597"/>
              <a:gd name="connsiteX3099" fmla="*/ 8440628 w 24377650"/>
              <a:gd name="connsiteY3099" fmla="*/ 685361 h 8304597"/>
              <a:gd name="connsiteX3100" fmla="*/ 8975172 w 24377650"/>
              <a:gd name="connsiteY3100" fmla="*/ 646840 h 8304597"/>
              <a:gd name="connsiteX3101" fmla="*/ 9471188 w 24377650"/>
              <a:gd name="connsiteY3101" fmla="*/ 609923 h 8304597"/>
              <a:gd name="connsiteX3102" fmla="*/ 9471188 w 24377650"/>
              <a:gd name="connsiteY3102" fmla="*/ 685361 h 8304597"/>
              <a:gd name="connsiteX3103" fmla="*/ 9546635 w 24377650"/>
              <a:gd name="connsiteY3103" fmla="*/ 609923 h 8304597"/>
              <a:gd name="connsiteX3104" fmla="*/ 9585161 w 24377650"/>
              <a:gd name="connsiteY3104" fmla="*/ 685361 h 8304597"/>
              <a:gd name="connsiteX3105" fmla="*/ 9699133 w 24377650"/>
              <a:gd name="connsiteY3105" fmla="*/ 646840 h 8304597"/>
              <a:gd name="connsiteX3106" fmla="*/ 9623686 w 24377650"/>
              <a:gd name="connsiteY3106" fmla="*/ 609923 h 8304597"/>
              <a:gd name="connsiteX3107" fmla="*/ 9813104 w 24377650"/>
              <a:gd name="connsiteY3107" fmla="*/ 685361 h 8304597"/>
              <a:gd name="connsiteX3108" fmla="*/ 9890154 w 24377650"/>
              <a:gd name="connsiteY3108" fmla="*/ 609923 h 8304597"/>
              <a:gd name="connsiteX3109" fmla="*/ 10305647 w 24377650"/>
              <a:gd name="connsiteY3109" fmla="*/ 656314 h 8304597"/>
              <a:gd name="connsiteX3110" fmla="*/ 10369487 w 24377650"/>
              <a:gd name="connsiteY3110" fmla="*/ 648650 h 8304597"/>
              <a:gd name="connsiteX3111" fmla="*/ 10370722 w 24377650"/>
              <a:gd name="connsiteY3111" fmla="*/ 651655 h 8304597"/>
              <a:gd name="connsiteX3112" fmla="*/ 10384567 w 24377650"/>
              <a:gd name="connsiteY3112" fmla="*/ 685361 h 8304597"/>
              <a:gd name="connsiteX3113" fmla="*/ 10500143 w 24377650"/>
              <a:gd name="connsiteY3113" fmla="*/ 646840 h 8304597"/>
              <a:gd name="connsiteX3114" fmla="*/ 10575589 w 24377650"/>
              <a:gd name="connsiteY3114" fmla="*/ 646840 h 8304597"/>
              <a:gd name="connsiteX3115" fmla="*/ 10766612 w 24377650"/>
              <a:gd name="connsiteY3115" fmla="*/ 609923 h 8304597"/>
              <a:gd name="connsiteX3116" fmla="*/ 10917504 w 24377650"/>
              <a:gd name="connsiteY3116" fmla="*/ 646840 h 8304597"/>
              <a:gd name="connsiteX3117" fmla="*/ 11031475 w 24377650"/>
              <a:gd name="connsiteY3117" fmla="*/ 609923 h 8304597"/>
              <a:gd name="connsiteX3118" fmla="*/ 10992950 w 24377650"/>
              <a:gd name="connsiteY3118" fmla="*/ 646840 h 8304597"/>
              <a:gd name="connsiteX3119" fmla="*/ 11413521 w 24377650"/>
              <a:gd name="connsiteY3119" fmla="*/ 609923 h 8304597"/>
              <a:gd name="connsiteX3120" fmla="*/ 11679990 w 24377650"/>
              <a:gd name="connsiteY3120" fmla="*/ 609923 h 8304597"/>
              <a:gd name="connsiteX3121" fmla="*/ 11830882 w 24377650"/>
              <a:gd name="connsiteY3121" fmla="*/ 646840 h 8304597"/>
              <a:gd name="connsiteX3122" fmla="*/ 12098956 w 24377650"/>
              <a:gd name="connsiteY3122" fmla="*/ 685361 h 8304597"/>
              <a:gd name="connsiteX3123" fmla="*/ 12708944 w 24377650"/>
              <a:gd name="connsiteY3123" fmla="*/ 646840 h 8304597"/>
              <a:gd name="connsiteX3124" fmla="*/ 12936888 w 24377650"/>
              <a:gd name="connsiteY3124" fmla="*/ 646840 h 8304597"/>
              <a:gd name="connsiteX3125" fmla="*/ 12975414 w 24377650"/>
              <a:gd name="connsiteY3125" fmla="*/ 609923 h 8304597"/>
              <a:gd name="connsiteX3126" fmla="*/ 13127910 w 24377650"/>
              <a:gd name="connsiteY3126" fmla="*/ 609923 h 8304597"/>
              <a:gd name="connsiteX3127" fmla="*/ 13165834 w 24377650"/>
              <a:gd name="connsiteY3127" fmla="*/ 609322 h 8304597"/>
              <a:gd name="connsiteX3128" fmla="*/ 13166408 w 24377650"/>
              <a:gd name="connsiteY3128" fmla="*/ 608875 h 8304597"/>
              <a:gd name="connsiteX3129" fmla="*/ 13166436 w 24377650"/>
              <a:gd name="connsiteY3129" fmla="*/ 609923 h 8304597"/>
              <a:gd name="connsiteX3130" fmla="*/ 13699374 w 24377650"/>
              <a:gd name="connsiteY3130" fmla="*/ 571402 h 8304597"/>
              <a:gd name="connsiteX3131" fmla="*/ 14004368 w 24377650"/>
              <a:gd name="connsiteY3131" fmla="*/ 532881 h 8304597"/>
              <a:gd name="connsiteX3132" fmla="*/ 14079814 w 24377650"/>
              <a:gd name="connsiteY3132" fmla="*/ 571402 h 8304597"/>
              <a:gd name="connsiteX3133" fmla="*/ 14156864 w 24377650"/>
              <a:gd name="connsiteY3133" fmla="*/ 532881 h 8304597"/>
              <a:gd name="connsiteX3134" fmla="*/ 14461860 w 24377650"/>
              <a:gd name="connsiteY3134" fmla="*/ 532881 h 8304597"/>
              <a:gd name="connsiteX3135" fmla="*/ 14652882 w 24377650"/>
              <a:gd name="connsiteY3135" fmla="*/ 494359 h 8304597"/>
              <a:gd name="connsiteX3136" fmla="*/ 15034928 w 24377650"/>
              <a:gd name="connsiteY3136" fmla="*/ 494359 h 8304597"/>
              <a:gd name="connsiteX3137" fmla="*/ 15034928 w 24377650"/>
              <a:gd name="connsiteY3137" fmla="*/ 457443 h 8304597"/>
              <a:gd name="connsiteX3138" fmla="*/ 15529340 w 24377650"/>
              <a:gd name="connsiteY3138" fmla="*/ 418921 h 8304597"/>
              <a:gd name="connsiteX3139" fmla="*/ 15643312 w 24377650"/>
              <a:gd name="connsiteY3139" fmla="*/ 494359 h 8304597"/>
              <a:gd name="connsiteX3140" fmla="*/ 15795808 w 24377650"/>
              <a:gd name="connsiteY3140" fmla="*/ 418921 h 8304597"/>
              <a:gd name="connsiteX3141" fmla="*/ 15948306 w 24377650"/>
              <a:gd name="connsiteY3141" fmla="*/ 457443 h 8304597"/>
              <a:gd name="connsiteX3142" fmla="*/ 16214774 w 24377650"/>
              <a:gd name="connsiteY3142" fmla="*/ 457443 h 8304597"/>
              <a:gd name="connsiteX3143" fmla="*/ 16328746 w 24377650"/>
              <a:gd name="connsiteY3143" fmla="*/ 494359 h 8304597"/>
              <a:gd name="connsiteX3144" fmla="*/ 16481242 w 24377650"/>
              <a:gd name="connsiteY3144" fmla="*/ 457443 h 8304597"/>
              <a:gd name="connsiteX3145" fmla="*/ 16672266 w 24377650"/>
              <a:gd name="connsiteY3145" fmla="*/ 494359 h 8304597"/>
              <a:gd name="connsiteX3146" fmla="*/ 17091232 w 24377650"/>
              <a:gd name="connsiteY3146" fmla="*/ 494359 h 8304597"/>
              <a:gd name="connsiteX3147" fmla="*/ 17129758 w 24377650"/>
              <a:gd name="connsiteY3147" fmla="*/ 532881 h 8304597"/>
              <a:gd name="connsiteX3148" fmla="*/ 17511802 w 24377650"/>
              <a:gd name="connsiteY3148" fmla="*/ 532881 h 8304597"/>
              <a:gd name="connsiteX3149" fmla="*/ 17434752 w 24377650"/>
              <a:gd name="connsiteY3149" fmla="*/ 457443 h 8304597"/>
              <a:gd name="connsiteX3150" fmla="*/ 17892244 w 24377650"/>
              <a:gd name="connsiteY3150" fmla="*/ 494359 h 8304597"/>
              <a:gd name="connsiteX3151" fmla="*/ 17739746 w 24377650"/>
              <a:gd name="connsiteY3151" fmla="*/ 418921 h 8304597"/>
              <a:gd name="connsiteX3152" fmla="*/ 17434752 w 24377650"/>
              <a:gd name="connsiteY3152" fmla="*/ 457443 h 8304597"/>
              <a:gd name="connsiteX3153" fmla="*/ 18349734 w 24377650"/>
              <a:gd name="connsiteY3153" fmla="*/ 304961 h 8304597"/>
              <a:gd name="connsiteX3154" fmla="*/ 17816798 w 24377650"/>
              <a:gd name="connsiteY3154" fmla="*/ 266440 h 8304597"/>
              <a:gd name="connsiteX3155" fmla="*/ 17587248 w 24377650"/>
              <a:gd name="connsiteY3155" fmla="*/ 304961 h 8304597"/>
              <a:gd name="connsiteX3156" fmla="*/ 17548724 w 24377650"/>
              <a:gd name="connsiteY3156" fmla="*/ 227918 h 8304597"/>
              <a:gd name="connsiteX3157" fmla="*/ 17129758 w 24377650"/>
              <a:gd name="connsiteY3157" fmla="*/ 341878 h 8304597"/>
              <a:gd name="connsiteX3158" fmla="*/ 16938734 w 24377650"/>
              <a:gd name="connsiteY3158" fmla="*/ 304961 h 8304597"/>
              <a:gd name="connsiteX3159" fmla="*/ 17015786 w 24377650"/>
              <a:gd name="connsiteY3159" fmla="*/ 304961 h 8304597"/>
              <a:gd name="connsiteX3160" fmla="*/ 16786238 w 24377650"/>
              <a:gd name="connsiteY3160" fmla="*/ 304961 h 8304597"/>
              <a:gd name="connsiteX3161" fmla="*/ 16405796 w 24377650"/>
              <a:gd name="connsiteY3161" fmla="*/ 341878 h 8304597"/>
              <a:gd name="connsiteX3162" fmla="*/ 15948306 w 24377650"/>
              <a:gd name="connsiteY3162" fmla="*/ 341878 h 8304597"/>
              <a:gd name="connsiteX3163" fmla="*/ 15872860 w 24377650"/>
              <a:gd name="connsiteY3163" fmla="*/ 304961 h 8304597"/>
              <a:gd name="connsiteX3164" fmla="*/ 15376842 w 24377650"/>
              <a:gd name="connsiteY3164" fmla="*/ 304961 h 8304597"/>
              <a:gd name="connsiteX3165" fmla="*/ 15795808 w 24377650"/>
              <a:gd name="connsiteY3165" fmla="*/ 227918 h 8304597"/>
              <a:gd name="connsiteX3166" fmla="*/ 15757282 w 24377650"/>
              <a:gd name="connsiteY3166" fmla="*/ 191002 h 8304597"/>
              <a:gd name="connsiteX3167" fmla="*/ 15604786 w 24377650"/>
              <a:gd name="connsiteY3167" fmla="*/ 191002 h 8304597"/>
              <a:gd name="connsiteX3168" fmla="*/ 15376842 w 24377650"/>
              <a:gd name="connsiteY3168" fmla="*/ 227918 h 8304597"/>
              <a:gd name="connsiteX3169" fmla="*/ 15147294 w 24377650"/>
              <a:gd name="connsiteY3169" fmla="*/ 304961 h 8304597"/>
              <a:gd name="connsiteX3170" fmla="*/ 15071848 w 24377650"/>
              <a:gd name="connsiteY3170" fmla="*/ 266440 h 8304597"/>
              <a:gd name="connsiteX3171" fmla="*/ 15909780 w 24377650"/>
              <a:gd name="connsiteY3171" fmla="*/ 152480 h 8304597"/>
              <a:gd name="connsiteX3172" fmla="*/ 16062278 w 24377650"/>
              <a:gd name="connsiteY3172" fmla="*/ 152480 h 8304597"/>
              <a:gd name="connsiteX3173" fmla="*/ 16176248 w 24377650"/>
              <a:gd name="connsiteY3173" fmla="*/ 227918 h 8304597"/>
              <a:gd name="connsiteX3174" fmla="*/ 16253300 w 24377650"/>
              <a:gd name="connsiteY3174" fmla="*/ 152480 h 8304597"/>
              <a:gd name="connsiteX3175" fmla="*/ 16291826 w 24377650"/>
              <a:gd name="connsiteY3175" fmla="*/ 191002 h 8304597"/>
              <a:gd name="connsiteX3176" fmla="*/ 16405796 w 24377650"/>
              <a:gd name="connsiteY3176" fmla="*/ 152480 h 8304597"/>
              <a:gd name="connsiteX3177" fmla="*/ 16444322 w 24377650"/>
              <a:gd name="connsiteY3177" fmla="*/ 152480 h 8304597"/>
              <a:gd name="connsiteX3178" fmla="*/ 17054312 w 24377650"/>
              <a:gd name="connsiteY3178" fmla="*/ 113959 h 8304597"/>
              <a:gd name="connsiteX3179" fmla="*/ 17587248 w 24377650"/>
              <a:gd name="connsiteY3179" fmla="*/ 113959 h 8304597"/>
              <a:gd name="connsiteX3180" fmla="*/ 17853718 w 24377650"/>
              <a:gd name="connsiteY3180" fmla="*/ 113959 h 8304597"/>
              <a:gd name="connsiteX3181" fmla="*/ 17930768 w 24377650"/>
              <a:gd name="connsiteY3181" fmla="*/ 75437 h 8304597"/>
              <a:gd name="connsiteX3182" fmla="*/ 17924748 w 24377650"/>
              <a:gd name="connsiteY3182" fmla="*/ 54095 h 8304597"/>
              <a:gd name="connsiteX3183" fmla="*/ 17924568 w 24377650"/>
              <a:gd name="connsiteY3183" fmla="*/ 53945 h 8304597"/>
              <a:gd name="connsiteX3184" fmla="*/ 17954646 w 24377650"/>
              <a:gd name="connsiteY3184" fmla="*/ 52365 h 8304597"/>
              <a:gd name="connsiteX3185" fmla="*/ 18044740 w 24377650"/>
              <a:gd name="connsiteY3185" fmla="*/ 38521 h 8304597"/>
              <a:gd name="connsiteX3186" fmla="*/ 18618788 w 24377650"/>
              <a:gd name="connsiteY3186" fmla="*/ 38521 h 8304597"/>
              <a:gd name="connsiteX3187" fmla="*/ 18730176 w 24377650"/>
              <a:gd name="connsiteY3187" fmla="*/ 38521 h 8304597"/>
              <a:gd name="connsiteX3188" fmla="*/ 18730176 w 24377650"/>
              <a:gd name="connsiteY3188" fmla="*/ 75437 h 8304597"/>
              <a:gd name="connsiteX3189" fmla="*/ 18768700 w 24377650"/>
              <a:gd name="connsiteY3189" fmla="*/ 75437 h 8304597"/>
              <a:gd name="connsiteX3190" fmla="*/ 18768700 w 24377650"/>
              <a:gd name="connsiteY3190" fmla="*/ 113959 h 8304597"/>
              <a:gd name="connsiteX3191" fmla="*/ 19264718 w 24377650"/>
              <a:gd name="connsiteY3191" fmla="*/ 113959 h 8304597"/>
              <a:gd name="connsiteX3192" fmla="*/ 19226192 w 24377650"/>
              <a:gd name="connsiteY3192" fmla="*/ 75437 h 8304597"/>
              <a:gd name="connsiteX3193" fmla="*/ 19797656 w 24377650"/>
              <a:gd name="connsiteY3193" fmla="*/ 38521 h 8304597"/>
              <a:gd name="connsiteX3194" fmla="*/ 19836180 w 24377650"/>
              <a:gd name="connsiteY3194" fmla="*/ 0 h 83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Lst>
            <a:rect l="l" t="t" r="r" b="b"/>
            <a:pathLst>
              <a:path w="24377650" h="8304597">
                <a:moveTo>
                  <a:pt x="13890396" y="7962719"/>
                </a:moveTo>
                <a:cubicBezTo>
                  <a:pt x="13814950" y="7962719"/>
                  <a:pt x="13851870" y="8039762"/>
                  <a:pt x="13814950" y="8039762"/>
                </a:cubicBezTo>
                <a:cubicBezTo>
                  <a:pt x="13890396" y="8039762"/>
                  <a:pt x="13890396" y="7999635"/>
                  <a:pt x="13890396" y="7962719"/>
                </a:cubicBezTo>
                <a:close/>
                <a:moveTo>
                  <a:pt x="14760458" y="7723063"/>
                </a:moveTo>
                <a:cubicBezTo>
                  <a:pt x="14764546" y="7722060"/>
                  <a:pt x="14766854" y="7724768"/>
                  <a:pt x="14766854" y="7734800"/>
                </a:cubicBezTo>
                <a:lnTo>
                  <a:pt x="14757792" y="7724707"/>
                </a:lnTo>
                <a:close/>
                <a:moveTo>
                  <a:pt x="17359306" y="7657757"/>
                </a:moveTo>
                <a:cubicBezTo>
                  <a:pt x="17282254" y="7657757"/>
                  <a:pt x="17320780" y="7694673"/>
                  <a:pt x="17243728" y="7694673"/>
                </a:cubicBezTo>
                <a:cubicBezTo>
                  <a:pt x="17282254" y="7734800"/>
                  <a:pt x="17359306" y="7694673"/>
                  <a:pt x="17320780" y="7734800"/>
                </a:cubicBezTo>
                <a:cubicBezTo>
                  <a:pt x="17320780" y="7734800"/>
                  <a:pt x="17320780" y="7734800"/>
                  <a:pt x="17396226" y="7734800"/>
                </a:cubicBezTo>
                <a:cubicBezTo>
                  <a:pt x="17396226" y="7694673"/>
                  <a:pt x="17359306" y="7694673"/>
                  <a:pt x="17359306" y="7657757"/>
                </a:cubicBezTo>
                <a:close/>
                <a:moveTo>
                  <a:pt x="13583520" y="7413486"/>
                </a:moveTo>
                <a:cubicBezTo>
                  <a:pt x="13558012" y="7409574"/>
                  <a:pt x="13479455" y="7439067"/>
                  <a:pt x="13508350" y="7466754"/>
                </a:cubicBezTo>
                <a:cubicBezTo>
                  <a:pt x="13546876" y="7429838"/>
                  <a:pt x="13546876" y="7429838"/>
                  <a:pt x="13585402" y="7429838"/>
                </a:cubicBezTo>
                <a:cubicBezTo>
                  <a:pt x="13594632" y="7419806"/>
                  <a:pt x="13592023" y="7414790"/>
                  <a:pt x="13583520" y="7413486"/>
                </a:cubicBezTo>
                <a:close/>
                <a:moveTo>
                  <a:pt x="15834334" y="7389711"/>
                </a:moveTo>
                <a:cubicBezTo>
                  <a:pt x="15872860" y="7389711"/>
                  <a:pt x="15872860" y="7429838"/>
                  <a:pt x="15948306" y="7429838"/>
                </a:cubicBezTo>
                <a:cubicBezTo>
                  <a:pt x="15909780" y="7429838"/>
                  <a:pt x="15872860" y="7429838"/>
                  <a:pt x="15872860" y="7429838"/>
                </a:cubicBezTo>
                <a:cubicBezTo>
                  <a:pt x="15834334" y="7389711"/>
                  <a:pt x="15795808" y="7429838"/>
                  <a:pt x="15757282" y="7429838"/>
                </a:cubicBezTo>
                <a:cubicBezTo>
                  <a:pt x="15795808" y="7389711"/>
                  <a:pt x="15834334" y="7389711"/>
                  <a:pt x="15834334" y="7389711"/>
                </a:cubicBezTo>
                <a:close/>
                <a:moveTo>
                  <a:pt x="18011594" y="7200313"/>
                </a:moveTo>
                <a:lnTo>
                  <a:pt x="18121792" y="7200313"/>
                </a:lnTo>
                <a:cubicBezTo>
                  <a:pt x="18102530" y="7218772"/>
                  <a:pt x="18064404" y="7218772"/>
                  <a:pt x="18031096" y="7209342"/>
                </a:cubicBezTo>
                <a:close/>
                <a:moveTo>
                  <a:pt x="17778272" y="7200313"/>
                </a:moveTo>
                <a:cubicBezTo>
                  <a:pt x="17816798" y="7237230"/>
                  <a:pt x="17816798" y="7200313"/>
                  <a:pt x="17853718" y="7200313"/>
                </a:cubicBezTo>
                <a:cubicBezTo>
                  <a:pt x="17853718" y="7237230"/>
                  <a:pt x="17816798" y="7237230"/>
                  <a:pt x="17816798" y="7237230"/>
                </a:cubicBezTo>
                <a:cubicBezTo>
                  <a:pt x="17778272" y="7237230"/>
                  <a:pt x="17778272" y="7200313"/>
                  <a:pt x="17778272" y="7200313"/>
                </a:cubicBezTo>
                <a:close/>
                <a:moveTo>
                  <a:pt x="18010608" y="7199857"/>
                </a:moveTo>
                <a:lnTo>
                  <a:pt x="18011594" y="7200313"/>
                </a:lnTo>
                <a:lnTo>
                  <a:pt x="18006214" y="7200313"/>
                </a:lnTo>
                <a:close/>
                <a:moveTo>
                  <a:pt x="17282254" y="7161792"/>
                </a:moveTo>
                <a:cubicBezTo>
                  <a:pt x="17282254" y="7161792"/>
                  <a:pt x="17282254" y="7161792"/>
                  <a:pt x="17282254" y="7200313"/>
                </a:cubicBezTo>
                <a:cubicBezTo>
                  <a:pt x="17320780" y="7200313"/>
                  <a:pt x="17359306" y="7161792"/>
                  <a:pt x="17396226" y="7161792"/>
                </a:cubicBezTo>
                <a:cubicBezTo>
                  <a:pt x="17359306" y="7161792"/>
                  <a:pt x="17320780" y="7161792"/>
                  <a:pt x="17282254" y="7161792"/>
                </a:cubicBezTo>
                <a:close/>
                <a:moveTo>
                  <a:pt x="17206808" y="7086354"/>
                </a:moveTo>
                <a:cubicBezTo>
                  <a:pt x="17168282" y="7086354"/>
                  <a:pt x="17129758" y="7086354"/>
                  <a:pt x="17091232" y="7124875"/>
                </a:cubicBezTo>
                <a:cubicBezTo>
                  <a:pt x="17168282" y="7086354"/>
                  <a:pt x="17129758" y="7161792"/>
                  <a:pt x="17206808" y="7161792"/>
                </a:cubicBezTo>
                <a:cubicBezTo>
                  <a:pt x="17206808" y="7124875"/>
                  <a:pt x="17243728" y="7124875"/>
                  <a:pt x="17206808" y="7086354"/>
                </a:cubicBezTo>
                <a:close/>
                <a:moveTo>
                  <a:pt x="10728086" y="7047833"/>
                </a:moveTo>
                <a:cubicBezTo>
                  <a:pt x="10689562" y="7086354"/>
                  <a:pt x="10652641" y="7086354"/>
                  <a:pt x="10652641" y="7086354"/>
                </a:cubicBezTo>
                <a:cubicBezTo>
                  <a:pt x="10689562" y="7124875"/>
                  <a:pt x="10766612" y="7124875"/>
                  <a:pt x="10728086" y="7047833"/>
                </a:cubicBezTo>
                <a:close/>
                <a:moveTo>
                  <a:pt x="21780118" y="6933873"/>
                </a:moveTo>
                <a:cubicBezTo>
                  <a:pt x="21703068" y="6972395"/>
                  <a:pt x="21666148" y="6895351"/>
                  <a:pt x="21666148" y="6972395"/>
                </a:cubicBezTo>
                <a:cubicBezTo>
                  <a:pt x="21741594" y="6972395"/>
                  <a:pt x="21780118" y="7009311"/>
                  <a:pt x="21780118" y="6933873"/>
                </a:cubicBezTo>
                <a:close/>
                <a:moveTo>
                  <a:pt x="18813768" y="6896986"/>
                </a:moveTo>
                <a:lnTo>
                  <a:pt x="18826490" y="6900166"/>
                </a:lnTo>
                <a:lnTo>
                  <a:pt x="18832052" y="6904970"/>
                </a:lnTo>
                <a:lnTo>
                  <a:pt x="18823478" y="6906186"/>
                </a:lnTo>
                <a:close/>
                <a:moveTo>
                  <a:pt x="16749316" y="6895351"/>
                </a:moveTo>
                <a:cubicBezTo>
                  <a:pt x="16749316" y="6933873"/>
                  <a:pt x="16633740" y="6933873"/>
                  <a:pt x="16672266" y="6972395"/>
                </a:cubicBezTo>
                <a:cubicBezTo>
                  <a:pt x="16710792" y="6933873"/>
                  <a:pt x="16824762" y="6933873"/>
                  <a:pt x="16749316" y="6895351"/>
                </a:cubicBezTo>
                <a:close/>
                <a:moveTo>
                  <a:pt x="18807828" y="6884517"/>
                </a:moveTo>
                <a:cubicBezTo>
                  <a:pt x="18808430" y="6885721"/>
                  <a:pt x="18809634" y="6890536"/>
                  <a:pt x="18812042" y="6895351"/>
                </a:cubicBezTo>
                <a:lnTo>
                  <a:pt x="18813768" y="6896986"/>
                </a:lnTo>
                <a:lnTo>
                  <a:pt x="18807226" y="6895351"/>
                </a:lnTo>
                <a:cubicBezTo>
                  <a:pt x="18807226" y="6885721"/>
                  <a:pt x="18807226" y="6883313"/>
                  <a:pt x="18807828" y="6884517"/>
                </a:cubicBezTo>
                <a:close/>
                <a:moveTo>
                  <a:pt x="9548756" y="6874222"/>
                </a:moveTo>
                <a:lnTo>
                  <a:pt x="9570714" y="6876091"/>
                </a:lnTo>
                <a:cubicBezTo>
                  <a:pt x="9594792" y="6876090"/>
                  <a:pt x="9623686" y="6876090"/>
                  <a:pt x="9623686" y="6895351"/>
                </a:cubicBezTo>
                <a:cubicBezTo>
                  <a:pt x="9594792" y="6909797"/>
                  <a:pt x="9576733" y="6902800"/>
                  <a:pt x="9561468" y="6888411"/>
                </a:cubicBezTo>
                <a:close/>
                <a:moveTo>
                  <a:pt x="9543709" y="6868532"/>
                </a:moveTo>
                <a:lnTo>
                  <a:pt x="9546835" y="6872078"/>
                </a:lnTo>
                <a:lnTo>
                  <a:pt x="9548756" y="6874222"/>
                </a:lnTo>
                <a:lnTo>
                  <a:pt x="9542421" y="6873683"/>
                </a:lnTo>
                <a:close/>
                <a:moveTo>
                  <a:pt x="18436784" y="6786879"/>
                </a:moveTo>
                <a:lnTo>
                  <a:pt x="18446938" y="6792452"/>
                </a:lnTo>
                <a:cubicBezTo>
                  <a:pt x="18459694" y="6800352"/>
                  <a:pt x="18452470" y="6799449"/>
                  <a:pt x="18445246" y="6795837"/>
                </a:cubicBezTo>
                <a:close/>
                <a:moveTo>
                  <a:pt x="18998250" y="6742871"/>
                </a:moveTo>
                <a:cubicBezTo>
                  <a:pt x="18998250" y="6781392"/>
                  <a:pt x="19035170" y="6781392"/>
                  <a:pt x="19035170" y="6819913"/>
                </a:cubicBezTo>
                <a:cubicBezTo>
                  <a:pt x="19073694" y="6819913"/>
                  <a:pt x="19073694" y="6856830"/>
                  <a:pt x="19150746" y="6819913"/>
                </a:cubicBezTo>
                <a:cubicBezTo>
                  <a:pt x="19112220" y="6781392"/>
                  <a:pt x="19187666" y="6781392"/>
                  <a:pt x="19226192" y="6781392"/>
                </a:cubicBezTo>
                <a:cubicBezTo>
                  <a:pt x="19187666" y="6704349"/>
                  <a:pt x="19073694" y="6781392"/>
                  <a:pt x="18998250" y="6742871"/>
                </a:cubicBezTo>
                <a:close/>
                <a:moveTo>
                  <a:pt x="9318691" y="6742871"/>
                </a:moveTo>
                <a:cubicBezTo>
                  <a:pt x="9346382" y="6771762"/>
                  <a:pt x="9396646" y="6800653"/>
                  <a:pt x="9451876" y="6797041"/>
                </a:cubicBezTo>
                <a:lnTo>
                  <a:pt x="9474508" y="6790743"/>
                </a:lnTo>
                <a:lnTo>
                  <a:pt x="9476957" y="6797643"/>
                </a:lnTo>
                <a:cubicBezTo>
                  <a:pt x="9487341" y="6803060"/>
                  <a:pt x="9508109" y="6781392"/>
                  <a:pt x="9508109" y="6781392"/>
                </a:cubicBezTo>
                <a:lnTo>
                  <a:pt x="9474508" y="6790743"/>
                </a:lnTo>
                <a:lnTo>
                  <a:pt x="9471188" y="6781392"/>
                </a:lnTo>
                <a:cubicBezTo>
                  <a:pt x="9508109" y="6781392"/>
                  <a:pt x="9585161" y="6781392"/>
                  <a:pt x="9585161" y="6742871"/>
                </a:cubicBezTo>
                <a:cubicBezTo>
                  <a:pt x="9471188" y="6781392"/>
                  <a:pt x="9394138" y="6742871"/>
                  <a:pt x="9318691" y="6742871"/>
                </a:cubicBezTo>
                <a:close/>
                <a:moveTo>
                  <a:pt x="18044740" y="6704349"/>
                </a:moveTo>
                <a:cubicBezTo>
                  <a:pt x="18121792" y="6704349"/>
                  <a:pt x="18083266" y="6742871"/>
                  <a:pt x="18158712" y="6742871"/>
                </a:cubicBezTo>
                <a:cubicBezTo>
                  <a:pt x="18121792" y="6742871"/>
                  <a:pt x="18083266" y="6742871"/>
                  <a:pt x="18044740" y="6704349"/>
                </a:cubicBezTo>
                <a:close/>
                <a:moveTo>
                  <a:pt x="17015786" y="6704349"/>
                </a:moveTo>
                <a:cubicBezTo>
                  <a:pt x="16977260" y="6704349"/>
                  <a:pt x="16977260" y="6742871"/>
                  <a:pt x="16977260" y="6742871"/>
                </a:cubicBezTo>
                <a:cubicBezTo>
                  <a:pt x="17015786" y="6704349"/>
                  <a:pt x="17091232" y="6742871"/>
                  <a:pt x="17091232" y="6704349"/>
                </a:cubicBezTo>
                <a:cubicBezTo>
                  <a:pt x="17091232" y="6704349"/>
                  <a:pt x="17091232" y="6704349"/>
                  <a:pt x="17015786" y="6704349"/>
                </a:cubicBezTo>
                <a:close/>
                <a:moveTo>
                  <a:pt x="16938734" y="6704349"/>
                </a:moveTo>
                <a:cubicBezTo>
                  <a:pt x="16901814" y="6704349"/>
                  <a:pt x="16863288" y="6704349"/>
                  <a:pt x="16863288" y="6742871"/>
                </a:cubicBezTo>
                <a:cubicBezTo>
                  <a:pt x="16901814" y="6704349"/>
                  <a:pt x="16901814" y="6742871"/>
                  <a:pt x="16938734" y="6742871"/>
                </a:cubicBezTo>
                <a:cubicBezTo>
                  <a:pt x="16938734" y="6742871"/>
                  <a:pt x="16938734" y="6742871"/>
                  <a:pt x="16938734" y="6704349"/>
                </a:cubicBezTo>
                <a:close/>
                <a:moveTo>
                  <a:pt x="18034462" y="6693797"/>
                </a:moveTo>
                <a:lnTo>
                  <a:pt x="18030292" y="6700337"/>
                </a:lnTo>
                <a:cubicBezTo>
                  <a:pt x="18025476" y="6714381"/>
                  <a:pt x="18025476" y="6723610"/>
                  <a:pt x="18006214" y="6704349"/>
                </a:cubicBezTo>
                <a:close/>
                <a:moveTo>
                  <a:pt x="17129758" y="6667433"/>
                </a:moveTo>
                <a:cubicBezTo>
                  <a:pt x="17129758" y="6704349"/>
                  <a:pt x="17091232" y="6704349"/>
                  <a:pt x="17091232" y="6742871"/>
                </a:cubicBezTo>
                <a:cubicBezTo>
                  <a:pt x="17168282" y="6742871"/>
                  <a:pt x="17129758" y="6781392"/>
                  <a:pt x="17168282" y="6781392"/>
                </a:cubicBezTo>
                <a:cubicBezTo>
                  <a:pt x="17206808" y="6781392"/>
                  <a:pt x="17243728" y="6742871"/>
                  <a:pt x="17282254" y="6742871"/>
                </a:cubicBezTo>
                <a:cubicBezTo>
                  <a:pt x="17359306" y="6819913"/>
                  <a:pt x="17206808" y="6819913"/>
                  <a:pt x="17282254" y="6856830"/>
                </a:cubicBezTo>
                <a:cubicBezTo>
                  <a:pt x="17129758" y="6895351"/>
                  <a:pt x="17015786" y="6856830"/>
                  <a:pt x="16786238" y="6895351"/>
                </a:cubicBezTo>
                <a:cubicBezTo>
                  <a:pt x="16786238" y="6933873"/>
                  <a:pt x="16824762" y="6895351"/>
                  <a:pt x="16824762" y="6933873"/>
                </a:cubicBezTo>
                <a:cubicBezTo>
                  <a:pt x="16749316" y="6933873"/>
                  <a:pt x="16710792" y="6972395"/>
                  <a:pt x="16710792" y="7009311"/>
                </a:cubicBezTo>
                <a:cubicBezTo>
                  <a:pt x="16786238" y="7047833"/>
                  <a:pt x="16863288" y="7009311"/>
                  <a:pt x="16824762" y="7086354"/>
                </a:cubicBezTo>
                <a:cubicBezTo>
                  <a:pt x="16901814" y="7047833"/>
                  <a:pt x="16901814" y="7086354"/>
                  <a:pt x="16938734" y="7086354"/>
                </a:cubicBezTo>
                <a:cubicBezTo>
                  <a:pt x="16977260" y="7047833"/>
                  <a:pt x="16938734" y="7047833"/>
                  <a:pt x="16901814" y="7047833"/>
                </a:cubicBezTo>
                <a:cubicBezTo>
                  <a:pt x="17054312" y="7047833"/>
                  <a:pt x="17168282" y="6972395"/>
                  <a:pt x="17243728" y="7009311"/>
                </a:cubicBezTo>
                <a:cubicBezTo>
                  <a:pt x="17282254" y="7047833"/>
                  <a:pt x="17243728" y="7047833"/>
                  <a:pt x="17243728" y="7047833"/>
                </a:cubicBezTo>
                <a:cubicBezTo>
                  <a:pt x="17282254" y="7086354"/>
                  <a:pt x="17320780" y="7047833"/>
                  <a:pt x="17359306" y="7047833"/>
                </a:cubicBezTo>
                <a:cubicBezTo>
                  <a:pt x="17320780" y="7047833"/>
                  <a:pt x="17320780" y="7086354"/>
                  <a:pt x="17359306" y="7086354"/>
                </a:cubicBezTo>
                <a:cubicBezTo>
                  <a:pt x="17359306" y="7047833"/>
                  <a:pt x="17359306" y="7047833"/>
                  <a:pt x="17359306" y="7047833"/>
                </a:cubicBezTo>
                <a:cubicBezTo>
                  <a:pt x="17396226" y="7047833"/>
                  <a:pt x="17396226" y="7086354"/>
                  <a:pt x="17473278" y="7086354"/>
                </a:cubicBezTo>
                <a:cubicBezTo>
                  <a:pt x="17396226" y="7009311"/>
                  <a:pt x="17511802" y="7047833"/>
                  <a:pt x="17511802" y="7009311"/>
                </a:cubicBezTo>
                <a:cubicBezTo>
                  <a:pt x="17434752" y="7009311"/>
                  <a:pt x="17396226" y="7009311"/>
                  <a:pt x="17359306" y="7009311"/>
                </a:cubicBezTo>
                <a:cubicBezTo>
                  <a:pt x="17396226" y="7009311"/>
                  <a:pt x="17359306" y="7009311"/>
                  <a:pt x="17359306" y="6972395"/>
                </a:cubicBezTo>
                <a:cubicBezTo>
                  <a:pt x="17396226" y="6972395"/>
                  <a:pt x="17434752" y="6972395"/>
                  <a:pt x="17434752" y="6933873"/>
                </a:cubicBezTo>
                <a:cubicBezTo>
                  <a:pt x="17320780" y="6933873"/>
                  <a:pt x="17320780" y="6895351"/>
                  <a:pt x="17282254" y="6895351"/>
                </a:cubicBezTo>
                <a:cubicBezTo>
                  <a:pt x="17359306" y="6895351"/>
                  <a:pt x="17396226" y="6895351"/>
                  <a:pt x="17434752" y="6856830"/>
                </a:cubicBezTo>
                <a:cubicBezTo>
                  <a:pt x="17434752" y="6856830"/>
                  <a:pt x="17359306" y="6856830"/>
                  <a:pt x="17320780" y="6856830"/>
                </a:cubicBezTo>
                <a:cubicBezTo>
                  <a:pt x="17359306" y="6819913"/>
                  <a:pt x="17396226" y="6819913"/>
                  <a:pt x="17434752" y="6819913"/>
                </a:cubicBezTo>
                <a:cubicBezTo>
                  <a:pt x="17434752" y="6819913"/>
                  <a:pt x="17473278" y="6819913"/>
                  <a:pt x="17473278" y="6781392"/>
                </a:cubicBezTo>
                <a:cubicBezTo>
                  <a:pt x="17473278" y="6742871"/>
                  <a:pt x="17473278" y="6704349"/>
                  <a:pt x="17434752" y="6704349"/>
                </a:cubicBezTo>
                <a:cubicBezTo>
                  <a:pt x="17434752" y="6742871"/>
                  <a:pt x="17396226" y="6742871"/>
                  <a:pt x="17434752" y="6781392"/>
                </a:cubicBezTo>
                <a:lnTo>
                  <a:pt x="17473278" y="6781392"/>
                </a:lnTo>
                <a:cubicBezTo>
                  <a:pt x="17434752" y="6781392"/>
                  <a:pt x="17359306" y="6819913"/>
                  <a:pt x="17359306" y="6781392"/>
                </a:cubicBezTo>
                <a:cubicBezTo>
                  <a:pt x="17396226" y="6742871"/>
                  <a:pt x="17320780" y="6781392"/>
                  <a:pt x="17320780" y="6704349"/>
                </a:cubicBezTo>
                <a:cubicBezTo>
                  <a:pt x="17282254" y="6704349"/>
                  <a:pt x="17168282" y="6704349"/>
                  <a:pt x="17168282" y="6742871"/>
                </a:cubicBezTo>
                <a:cubicBezTo>
                  <a:pt x="17168282" y="6704349"/>
                  <a:pt x="17206808" y="6704349"/>
                  <a:pt x="17168282" y="6704349"/>
                </a:cubicBezTo>
                <a:cubicBezTo>
                  <a:pt x="17091232" y="6704349"/>
                  <a:pt x="17206808" y="6667433"/>
                  <a:pt x="17129758" y="6667433"/>
                </a:cubicBezTo>
                <a:close/>
                <a:moveTo>
                  <a:pt x="19085734" y="6651182"/>
                </a:moveTo>
                <a:cubicBezTo>
                  <a:pt x="19078510" y="6652987"/>
                  <a:pt x="19073694" y="6657802"/>
                  <a:pt x="19073694" y="6667433"/>
                </a:cubicBezTo>
                <a:cubicBezTo>
                  <a:pt x="19073694" y="6667433"/>
                  <a:pt x="19150746" y="6704349"/>
                  <a:pt x="19150746" y="6667433"/>
                </a:cubicBezTo>
                <a:cubicBezTo>
                  <a:pt x="19150746" y="6667433"/>
                  <a:pt x="19107404" y="6645764"/>
                  <a:pt x="19085734" y="6651182"/>
                </a:cubicBezTo>
                <a:close/>
                <a:moveTo>
                  <a:pt x="21475124" y="6628911"/>
                </a:moveTo>
                <a:lnTo>
                  <a:pt x="21490406" y="6630963"/>
                </a:lnTo>
                <a:lnTo>
                  <a:pt x="21475124" y="6632030"/>
                </a:lnTo>
                <a:close/>
                <a:moveTo>
                  <a:pt x="22672674" y="6604740"/>
                </a:moveTo>
                <a:lnTo>
                  <a:pt x="22672830" y="6606064"/>
                </a:lnTo>
                <a:cubicBezTo>
                  <a:pt x="22671024" y="6612058"/>
                  <a:pt x="22666208" y="6619281"/>
                  <a:pt x="22656576" y="6628911"/>
                </a:cubicBezTo>
                <a:cubicBezTo>
                  <a:pt x="22656576" y="6619281"/>
                  <a:pt x="22661292" y="6612058"/>
                  <a:pt x="22668364" y="6606640"/>
                </a:cubicBezTo>
                <a:close/>
                <a:moveTo>
                  <a:pt x="22656576" y="6553473"/>
                </a:moveTo>
                <a:cubicBezTo>
                  <a:pt x="22695102" y="6553473"/>
                  <a:pt x="22732022" y="6590389"/>
                  <a:pt x="22732022" y="6590389"/>
                </a:cubicBezTo>
                <a:cubicBezTo>
                  <a:pt x="22732022" y="6590389"/>
                  <a:pt x="22713160" y="6590389"/>
                  <a:pt x="22694300" y="6595204"/>
                </a:cubicBezTo>
                <a:lnTo>
                  <a:pt x="22672674" y="6604740"/>
                </a:lnTo>
                <a:lnTo>
                  <a:pt x="22671024" y="6590590"/>
                </a:lnTo>
                <a:cubicBezTo>
                  <a:pt x="22666208" y="6581160"/>
                  <a:pt x="22656576" y="6571931"/>
                  <a:pt x="22656576" y="6553473"/>
                </a:cubicBezTo>
                <a:close/>
                <a:moveTo>
                  <a:pt x="6553275" y="6346821"/>
                </a:moveTo>
                <a:cubicBezTo>
                  <a:pt x="6542440" y="6348025"/>
                  <a:pt x="6535217" y="6352841"/>
                  <a:pt x="6535217" y="6362471"/>
                </a:cubicBezTo>
                <a:cubicBezTo>
                  <a:pt x="6612269" y="6362471"/>
                  <a:pt x="6612269" y="6400992"/>
                  <a:pt x="6650794" y="6400992"/>
                </a:cubicBezTo>
                <a:cubicBezTo>
                  <a:pt x="6650794" y="6372101"/>
                  <a:pt x="6585782" y="6343210"/>
                  <a:pt x="6553275" y="6346821"/>
                </a:cubicBezTo>
                <a:close/>
                <a:moveTo>
                  <a:pt x="1503075" y="6304489"/>
                </a:moveTo>
                <a:lnTo>
                  <a:pt x="1505218" y="6304688"/>
                </a:lnTo>
                <a:cubicBezTo>
                  <a:pt x="1524080" y="6304688"/>
                  <a:pt x="1542941" y="6304688"/>
                  <a:pt x="1542941" y="6323949"/>
                </a:cubicBezTo>
                <a:close/>
                <a:moveTo>
                  <a:pt x="1471110" y="6290596"/>
                </a:moveTo>
                <a:lnTo>
                  <a:pt x="1486682" y="6296487"/>
                </a:lnTo>
                <a:lnTo>
                  <a:pt x="1503075" y="6304489"/>
                </a:lnTo>
                <a:lnTo>
                  <a:pt x="1479283" y="6302280"/>
                </a:lnTo>
                <a:close/>
                <a:moveTo>
                  <a:pt x="7793720" y="6285427"/>
                </a:moveTo>
                <a:cubicBezTo>
                  <a:pt x="7755194" y="6285427"/>
                  <a:pt x="7718274" y="6285427"/>
                  <a:pt x="7678144" y="6323949"/>
                </a:cubicBezTo>
                <a:cubicBezTo>
                  <a:pt x="7718274" y="6323949"/>
                  <a:pt x="7830641" y="6323949"/>
                  <a:pt x="7793720" y="6285427"/>
                </a:cubicBezTo>
                <a:close/>
                <a:moveTo>
                  <a:pt x="5353766" y="6285427"/>
                </a:moveTo>
                <a:lnTo>
                  <a:pt x="5392291" y="6323949"/>
                </a:lnTo>
                <a:cubicBezTo>
                  <a:pt x="5392291" y="6323949"/>
                  <a:pt x="5392291" y="6323949"/>
                  <a:pt x="5278320" y="6323949"/>
                </a:cubicBezTo>
                <a:cubicBezTo>
                  <a:pt x="5278320" y="6285427"/>
                  <a:pt x="5353766" y="6323949"/>
                  <a:pt x="5353766" y="6285427"/>
                </a:cubicBezTo>
                <a:close/>
                <a:moveTo>
                  <a:pt x="1467495" y="6285427"/>
                </a:moveTo>
                <a:lnTo>
                  <a:pt x="1471110" y="6290596"/>
                </a:lnTo>
                <a:lnTo>
                  <a:pt x="1468484" y="6289602"/>
                </a:lnTo>
                <a:close/>
                <a:moveTo>
                  <a:pt x="1430883" y="6276051"/>
                </a:moveTo>
                <a:lnTo>
                  <a:pt x="1433584" y="6276399"/>
                </a:lnTo>
                <a:lnTo>
                  <a:pt x="1437251" y="6277786"/>
                </a:lnTo>
                <a:lnTo>
                  <a:pt x="1427364" y="6285427"/>
                </a:lnTo>
                <a:close/>
                <a:moveTo>
                  <a:pt x="6177050" y="6269853"/>
                </a:moveTo>
                <a:cubicBezTo>
                  <a:pt x="6171632" y="6271584"/>
                  <a:pt x="6164408" y="6276198"/>
                  <a:pt x="6154777" y="6285427"/>
                </a:cubicBezTo>
                <a:cubicBezTo>
                  <a:pt x="6154777" y="6323949"/>
                  <a:pt x="6268749" y="6323949"/>
                  <a:pt x="6268749" y="6285427"/>
                </a:cubicBezTo>
                <a:cubicBezTo>
                  <a:pt x="6231828" y="6248511"/>
                  <a:pt x="6231828" y="6285427"/>
                  <a:pt x="6193303" y="6285427"/>
                </a:cubicBezTo>
                <a:cubicBezTo>
                  <a:pt x="6193303" y="6285427"/>
                  <a:pt x="6193303" y="6264662"/>
                  <a:pt x="6177050" y="6269853"/>
                </a:cubicBezTo>
                <a:close/>
                <a:moveTo>
                  <a:pt x="1417065" y="6252275"/>
                </a:moveTo>
                <a:cubicBezTo>
                  <a:pt x="1429399" y="6250802"/>
                  <a:pt x="1436553" y="6253454"/>
                  <a:pt x="1435494" y="6263768"/>
                </a:cubicBezTo>
                <a:lnTo>
                  <a:pt x="1430883" y="6276051"/>
                </a:lnTo>
                <a:lnTo>
                  <a:pt x="1387409" y="6270455"/>
                </a:lnTo>
                <a:cubicBezTo>
                  <a:pt x="1373589" y="6271584"/>
                  <a:pt x="1361549" y="6276198"/>
                  <a:pt x="1351918" y="6285427"/>
                </a:cubicBezTo>
                <a:cubicBezTo>
                  <a:pt x="1351918" y="6314318"/>
                  <a:pt x="1373589" y="6299873"/>
                  <a:pt x="1416930" y="6290844"/>
                </a:cubicBezTo>
                <a:lnTo>
                  <a:pt x="1459665" y="6286266"/>
                </a:lnTo>
                <a:lnTo>
                  <a:pt x="1468484" y="6289602"/>
                </a:lnTo>
                <a:lnTo>
                  <a:pt x="1473129" y="6309202"/>
                </a:lnTo>
                <a:cubicBezTo>
                  <a:pt x="1468674" y="6353442"/>
                  <a:pt x="1351918" y="6323949"/>
                  <a:pt x="1351918" y="6323949"/>
                </a:cubicBezTo>
                <a:cubicBezTo>
                  <a:pt x="1314997" y="6285427"/>
                  <a:pt x="1237947" y="6323949"/>
                  <a:pt x="1162501" y="6323949"/>
                </a:cubicBezTo>
                <a:cubicBezTo>
                  <a:pt x="1199421" y="6285427"/>
                  <a:pt x="1274867" y="6323949"/>
                  <a:pt x="1274867" y="6285427"/>
                </a:cubicBezTo>
                <a:cubicBezTo>
                  <a:pt x="1323024" y="6285427"/>
                  <a:pt x="1386230" y="6255959"/>
                  <a:pt x="1417065" y="6252275"/>
                </a:cubicBezTo>
                <a:close/>
                <a:moveTo>
                  <a:pt x="6726240" y="6248511"/>
                </a:moveTo>
                <a:cubicBezTo>
                  <a:pt x="6726240" y="6285427"/>
                  <a:pt x="6764766" y="6323949"/>
                  <a:pt x="6840212" y="6323949"/>
                </a:cubicBezTo>
                <a:cubicBezTo>
                  <a:pt x="6840212" y="6248511"/>
                  <a:pt x="6764766" y="6285427"/>
                  <a:pt x="6726240" y="6248511"/>
                </a:cubicBezTo>
                <a:close/>
                <a:moveTo>
                  <a:pt x="3486879" y="6238231"/>
                </a:moveTo>
                <a:lnTo>
                  <a:pt x="3493042" y="6245201"/>
                </a:lnTo>
                <a:cubicBezTo>
                  <a:pt x="3493525" y="6247307"/>
                  <a:pt x="3491694" y="6248511"/>
                  <a:pt x="3486879" y="6248511"/>
                </a:cubicBezTo>
                <a:cubicBezTo>
                  <a:pt x="3486879" y="6248511"/>
                  <a:pt x="3486879" y="6248511"/>
                  <a:pt x="3486879" y="6243696"/>
                </a:cubicBezTo>
                <a:close/>
                <a:moveTo>
                  <a:pt x="0" y="6229099"/>
                </a:moveTo>
                <a:lnTo>
                  <a:pt x="17969" y="6248511"/>
                </a:lnTo>
                <a:lnTo>
                  <a:pt x="0" y="6248511"/>
                </a:lnTo>
                <a:close/>
                <a:moveTo>
                  <a:pt x="3448353" y="6209989"/>
                </a:moveTo>
                <a:cubicBezTo>
                  <a:pt x="3486879" y="6209989"/>
                  <a:pt x="3486879" y="6209989"/>
                  <a:pt x="3486879" y="6209989"/>
                </a:cubicBezTo>
                <a:cubicBezTo>
                  <a:pt x="3486879" y="6219619"/>
                  <a:pt x="3486879" y="6226842"/>
                  <a:pt x="3486879" y="6232259"/>
                </a:cubicBezTo>
                <a:lnTo>
                  <a:pt x="3486879" y="6238231"/>
                </a:lnTo>
                <a:lnTo>
                  <a:pt x="3485324" y="6236473"/>
                </a:lnTo>
                <a:lnTo>
                  <a:pt x="3448353" y="6212583"/>
                </a:lnTo>
                <a:close/>
                <a:moveTo>
                  <a:pt x="1085449" y="6209989"/>
                </a:moveTo>
                <a:cubicBezTo>
                  <a:pt x="1122370" y="6248511"/>
                  <a:pt x="1199421" y="6285427"/>
                  <a:pt x="1199421" y="6209989"/>
                </a:cubicBezTo>
                <a:cubicBezTo>
                  <a:pt x="1237947" y="6248511"/>
                  <a:pt x="1237947" y="6248511"/>
                  <a:pt x="1274867" y="6285427"/>
                </a:cubicBezTo>
                <a:cubicBezTo>
                  <a:pt x="1199421" y="6285427"/>
                  <a:pt x="1122370" y="6285427"/>
                  <a:pt x="1085449" y="6209989"/>
                </a:cubicBezTo>
                <a:close/>
                <a:moveTo>
                  <a:pt x="21015048" y="6193738"/>
                </a:moveTo>
                <a:cubicBezTo>
                  <a:pt x="21001580" y="6195544"/>
                  <a:pt x="20989942" y="6200359"/>
                  <a:pt x="20980712" y="6209989"/>
                </a:cubicBezTo>
                <a:cubicBezTo>
                  <a:pt x="21017632" y="6248511"/>
                  <a:pt x="21133210" y="6209989"/>
                  <a:pt x="21170130" y="6209989"/>
                </a:cubicBezTo>
                <a:cubicBezTo>
                  <a:pt x="21112342" y="6209989"/>
                  <a:pt x="21055456" y="6188321"/>
                  <a:pt x="21015048" y="6193738"/>
                </a:cubicBezTo>
                <a:close/>
                <a:moveTo>
                  <a:pt x="3372907" y="6171468"/>
                </a:moveTo>
                <a:cubicBezTo>
                  <a:pt x="3372907" y="6171468"/>
                  <a:pt x="3411032" y="6190729"/>
                  <a:pt x="3444340" y="6209990"/>
                </a:cubicBezTo>
                <a:lnTo>
                  <a:pt x="3448353" y="6212583"/>
                </a:lnTo>
                <a:lnTo>
                  <a:pt x="3448353" y="6214804"/>
                </a:lnTo>
                <a:cubicBezTo>
                  <a:pt x="3448353" y="6219619"/>
                  <a:pt x="3448353" y="6229250"/>
                  <a:pt x="3448353" y="6248511"/>
                </a:cubicBezTo>
                <a:cubicBezTo>
                  <a:pt x="3448353" y="6248511"/>
                  <a:pt x="3448353" y="6248511"/>
                  <a:pt x="3372907" y="6248511"/>
                </a:cubicBezTo>
                <a:cubicBezTo>
                  <a:pt x="3372907" y="6248511"/>
                  <a:pt x="3372907" y="6248511"/>
                  <a:pt x="3372907" y="6216008"/>
                </a:cubicBezTo>
                <a:lnTo>
                  <a:pt x="3372907" y="6209989"/>
                </a:lnTo>
                <a:cubicBezTo>
                  <a:pt x="3391769" y="6200359"/>
                  <a:pt x="3396384" y="6193136"/>
                  <a:pt x="3393901" y="6187117"/>
                </a:cubicBezTo>
                <a:lnTo>
                  <a:pt x="3372907" y="6171904"/>
                </a:lnTo>
                <a:close/>
                <a:moveTo>
                  <a:pt x="21589096" y="6132947"/>
                </a:moveTo>
                <a:cubicBezTo>
                  <a:pt x="21627622" y="6171468"/>
                  <a:pt x="21703068" y="6171468"/>
                  <a:pt x="21627622" y="6248511"/>
                </a:cubicBezTo>
                <a:cubicBezTo>
                  <a:pt x="21627622" y="6248511"/>
                  <a:pt x="21627622" y="6248511"/>
                  <a:pt x="21703068" y="6248511"/>
                </a:cubicBezTo>
                <a:cubicBezTo>
                  <a:pt x="21703068" y="6171468"/>
                  <a:pt x="21666148" y="6171468"/>
                  <a:pt x="21666148" y="6132947"/>
                </a:cubicBezTo>
                <a:cubicBezTo>
                  <a:pt x="21666148" y="6132947"/>
                  <a:pt x="21666148" y="6132947"/>
                  <a:pt x="21589096" y="6132947"/>
                </a:cubicBezTo>
                <a:close/>
                <a:moveTo>
                  <a:pt x="1390444" y="6132947"/>
                </a:moveTo>
                <a:cubicBezTo>
                  <a:pt x="1351918" y="6171468"/>
                  <a:pt x="1467495" y="6209989"/>
                  <a:pt x="1467495" y="6171468"/>
                </a:cubicBezTo>
                <a:cubicBezTo>
                  <a:pt x="1427364" y="6171468"/>
                  <a:pt x="1427364" y="6132947"/>
                  <a:pt x="1390444" y="6132947"/>
                </a:cubicBezTo>
                <a:close/>
                <a:moveTo>
                  <a:pt x="22199084" y="6013147"/>
                </a:moveTo>
                <a:lnTo>
                  <a:pt x="22199084" y="6018987"/>
                </a:lnTo>
                <a:lnTo>
                  <a:pt x="22177452" y="6016426"/>
                </a:lnTo>
                <a:close/>
                <a:moveTo>
                  <a:pt x="22160558" y="5791068"/>
                </a:moveTo>
                <a:cubicBezTo>
                  <a:pt x="22160558" y="5827985"/>
                  <a:pt x="22199084" y="5827985"/>
                  <a:pt x="22237610" y="5827985"/>
                </a:cubicBezTo>
                <a:cubicBezTo>
                  <a:pt x="22237610" y="5827985"/>
                  <a:pt x="22237610" y="5827985"/>
                  <a:pt x="22199084" y="5791068"/>
                </a:cubicBezTo>
                <a:cubicBezTo>
                  <a:pt x="22199084" y="5791068"/>
                  <a:pt x="22199084" y="5791068"/>
                  <a:pt x="22160558" y="5791068"/>
                </a:cubicBezTo>
                <a:close/>
                <a:moveTo>
                  <a:pt x="361489" y="5714025"/>
                </a:moveTo>
                <a:cubicBezTo>
                  <a:pt x="361489" y="5752547"/>
                  <a:pt x="475460" y="5791068"/>
                  <a:pt x="475460" y="5752547"/>
                </a:cubicBezTo>
                <a:cubicBezTo>
                  <a:pt x="400015" y="5752547"/>
                  <a:pt x="436935" y="5752547"/>
                  <a:pt x="361489" y="5714025"/>
                </a:cubicBezTo>
                <a:close/>
                <a:moveTo>
                  <a:pt x="0" y="5559064"/>
                </a:moveTo>
                <a:lnTo>
                  <a:pt x="17969" y="5561544"/>
                </a:lnTo>
                <a:cubicBezTo>
                  <a:pt x="17969" y="5561544"/>
                  <a:pt x="15662" y="5563951"/>
                  <a:pt x="11598" y="5567563"/>
                </a:cubicBezTo>
                <a:lnTo>
                  <a:pt x="0" y="5576647"/>
                </a:lnTo>
                <a:close/>
                <a:moveTo>
                  <a:pt x="23342010" y="5447585"/>
                </a:moveTo>
                <a:cubicBezTo>
                  <a:pt x="23342010" y="5486106"/>
                  <a:pt x="23342010" y="5486106"/>
                  <a:pt x="23380536" y="5486106"/>
                </a:cubicBezTo>
                <a:cubicBezTo>
                  <a:pt x="23419062" y="5486106"/>
                  <a:pt x="23457588" y="5486106"/>
                  <a:pt x="23494508" y="5447585"/>
                </a:cubicBezTo>
                <a:cubicBezTo>
                  <a:pt x="23419062" y="5486106"/>
                  <a:pt x="23419062" y="5447585"/>
                  <a:pt x="23342010" y="5447585"/>
                </a:cubicBezTo>
                <a:close/>
                <a:moveTo>
                  <a:pt x="889611" y="5442569"/>
                </a:moveTo>
                <a:cubicBezTo>
                  <a:pt x="827809" y="5447183"/>
                  <a:pt x="780455" y="5466043"/>
                  <a:pt x="780455" y="5523023"/>
                </a:cubicBezTo>
                <a:cubicBezTo>
                  <a:pt x="818981" y="5523023"/>
                  <a:pt x="894426" y="5523023"/>
                  <a:pt x="1010004" y="5523023"/>
                </a:cubicBezTo>
                <a:cubicBezTo>
                  <a:pt x="1046923" y="5486106"/>
                  <a:pt x="1085449" y="5486106"/>
                  <a:pt x="1085449" y="5447585"/>
                </a:cubicBezTo>
                <a:cubicBezTo>
                  <a:pt x="1027661" y="5447585"/>
                  <a:pt x="951412" y="5437954"/>
                  <a:pt x="889611" y="5442569"/>
                </a:cubicBezTo>
                <a:close/>
                <a:moveTo>
                  <a:pt x="1146147" y="5437352"/>
                </a:moveTo>
                <a:cubicBezTo>
                  <a:pt x="1139927" y="5435547"/>
                  <a:pt x="1132403" y="5437954"/>
                  <a:pt x="1122370" y="5447585"/>
                </a:cubicBezTo>
                <a:cubicBezTo>
                  <a:pt x="1122370" y="5447585"/>
                  <a:pt x="1122370" y="5447585"/>
                  <a:pt x="1122370" y="5486106"/>
                </a:cubicBezTo>
                <a:cubicBezTo>
                  <a:pt x="1162501" y="5486106"/>
                  <a:pt x="1162501" y="5486106"/>
                  <a:pt x="1199421" y="5486106"/>
                </a:cubicBezTo>
                <a:cubicBezTo>
                  <a:pt x="1171731" y="5486106"/>
                  <a:pt x="1164808" y="5442769"/>
                  <a:pt x="1146147" y="5437352"/>
                </a:cubicBezTo>
                <a:close/>
                <a:moveTo>
                  <a:pt x="8975172" y="5409063"/>
                </a:moveTo>
                <a:cubicBezTo>
                  <a:pt x="8938251" y="5409063"/>
                  <a:pt x="8938251" y="5409063"/>
                  <a:pt x="8898120" y="5447585"/>
                </a:cubicBezTo>
                <a:lnTo>
                  <a:pt x="8975172" y="5447585"/>
                </a:lnTo>
                <a:cubicBezTo>
                  <a:pt x="8975172" y="5447585"/>
                  <a:pt x="8975172" y="5447585"/>
                  <a:pt x="8975172" y="5409063"/>
                </a:cubicBezTo>
                <a:close/>
                <a:moveTo>
                  <a:pt x="5087296" y="5409063"/>
                </a:moveTo>
                <a:cubicBezTo>
                  <a:pt x="5011851" y="5409063"/>
                  <a:pt x="5011851" y="5486106"/>
                  <a:pt x="5087296" y="5447585"/>
                </a:cubicBezTo>
                <a:cubicBezTo>
                  <a:pt x="5087296" y="5486106"/>
                  <a:pt x="5164348" y="5486106"/>
                  <a:pt x="5239794" y="5486106"/>
                </a:cubicBezTo>
                <a:cubicBezTo>
                  <a:pt x="5239794" y="5447585"/>
                  <a:pt x="5201268" y="5486106"/>
                  <a:pt x="5239794" y="5447585"/>
                </a:cubicBezTo>
                <a:cubicBezTo>
                  <a:pt x="5164348" y="5447585"/>
                  <a:pt x="5125822" y="5486106"/>
                  <a:pt x="5087296" y="5447585"/>
                </a:cubicBezTo>
                <a:cubicBezTo>
                  <a:pt x="5087296" y="5447585"/>
                  <a:pt x="5087296" y="5447585"/>
                  <a:pt x="5087296" y="5409063"/>
                </a:cubicBezTo>
                <a:close/>
                <a:moveTo>
                  <a:pt x="8098715" y="5370541"/>
                </a:moveTo>
                <a:lnTo>
                  <a:pt x="8060189" y="5409063"/>
                </a:lnTo>
                <a:cubicBezTo>
                  <a:pt x="8098715" y="5409063"/>
                  <a:pt x="8175766" y="5447585"/>
                  <a:pt x="8212686" y="5409063"/>
                </a:cubicBezTo>
                <a:cubicBezTo>
                  <a:pt x="8175766" y="5409063"/>
                  <a:pt x="8135635" y="5370541"/>
                  <a:pt x="8098715" y="5370541"/>
                </a:cubicBezTo>
                <a:close/>
                <a:moveTo>
                  <a:pt x="475460" y="5370541"/>
                </a:moveTo>
                <a:cubicBezTo>
                  <a:pt x="480276" y="5380172"/>
                  <a:pt x="485669" y="5387996"/>
                  <a:pt x="491494" y="5394241"/>
                </a:cubicBezTo>
                <a:lnTo>
                  <a:pt x="509517" y="5407998"/>
                </a:lnTo>
                <a:lnTo>
                  <a:pt x="486296" y="5402467"/>
                </a:lnTo>
                <a:lnTo>
                  <a:pt x="470448" y="5389087"/>
                </a:lnTo>
                <a:close/>
                <a:moveTo>
                  <a:pt x="23289840" y="5342854"/>
                </a:moveTo>
                <a:cubicBezTo>
                  <a:pt x="23266164" y="5342854"/>
                  <a:pt x="23247302" y="5352083"/>
                  <a:pt x="23266564" y="5370541"/>
                </a:cubicBezTo>
                <a:lnTo>
                  <a:pt x="23342010" y="5370541"/>
                </a:lnTo>
                <a:cubicBezTo>
                  <a:pt x="23342010" y="5352083"/>
                  <a:pt x="23313518" y="5342854"/>
                  <a:pt x="23289840" y="5342854"/>
                </a:cubicBezTo>
                <a:close/>
                <a:moveTo>
                  <a:pt x="475460" y="5333625"/>
                </a:moveTo>
                <a:cubicBezTo>
                  <a:pt x="456198" y="5352083"/>
                  <a:pt x="456198" y="5370942"/>
                  <a:pt x="465829" y="5385187"/>
                </a:cubicBezTo>
                <a:lnTo>
                  <a:pt x="470448" y="5389087"/>
                </a:lnTo>
                <a:lnTo>
                  <a:pt x="469441" y="5392812"/>
                </a:lnTo>
                <a:cubicBezTo>
                  <a:pt x="458606" y="5409063"/>
                  <a:pt x="436935" y="5409063"/>
                  <a:pt x="436935" y="5409063"/>
                </a:cubicBezTo>
                <a:cubicBezTo>
                  <a:pt x="400015" y="5447585"/>
                  <a:pt x="475460" y="5333625"/>
                  <a:pt x="361489" y="5370541"/>
                </a:cubicBezTo>
                <a:cubicBezTo>
                  <a:pt x="361489" y="5333625"/>
                  <a:pt x="400015" y="5333625"/>
                  <a:pt x="475460" y="5333625"/>
                </a:cubicBezTo>
                <a:close/>
                <a:moveTo>
                  <a:pt x="23796568" y="5278852"/>
                </a:moveTo>
                <a:cubicBezTo>
                  <a:pt x="23790472" y="5280658"/>
                  <a:pt x="23790272" y="5285473"/>
                  <a:pt x="23799502" y="5295103"/>
                </a:cubicBezTo>
                <a:cubicBezTo>
                  <a:pt x="23799502" y="5333625"/>
                  <a:pt x="23838028" y="5256582"/>
                  <a:pt x="23876554" y="5333625"/>
                </a:cubicBezTo>
                <a:cubicBezTo>
                  <a:pt x="23838028" y="5333625"/>
                  <a:pt x="23799502" y="5370541"/>
                  <a:pt x="23762582" y="5409063"/>
                </a:cubicBezTo>
                <a:cubicBezTo>
                  <a:pt x="23799502" y="5370541"/>
                  <a:pt x="23838028" y="5409063"/>
                  <a:pt x="23876554" y="5409063"/>
                </a:cubicBezTo>
                <a:cubicBezTo>
                  <a:pt x="23876554" y="5370541"/>
                  <a:pt x="23952000" y="5370541"/>
                  <a:pt x="24029050" y="5370541"/>
                </a:cubicBezTo>
                <a:cubicBezTo>
                  <a:pt x="24029050" y="5295103"/>
                  <a:pt x="23915080" y="5333625"/>
                  <a:pt x="23915080" y="5295103"/>
                </a:cubicBezTo>
                <a:cubicBezTo>
                  <a:pt x="23886186" y="5295103"/>
                  <a:pt x="23814852" y="5273435"/>
                  <a:pt x="23796568" y="5278852"/>
                </a:cubicBezTo>
                <a:close/>
                <a:moveTo>
                  <a:pt x="3486879" y="5218061"/>
                </a:moveTo>
                <a:cubicBezTo>
                  <a:pt x="3562324" y="5218061"/>
                  <a:pt x="3486879" y="5256582"/>
                  <a:pt x="3486879" y="5256582"/>
                </a:cubicBezTo>
                <a:cubicBezTo>
                  <a:pt x="3486879" y="5218061"/>
                  <a:pt x="3486879" y="5218061"/>
                  <a:pt x="3486879" y="5218061"/>
                </a:cubicBezTo>
                <a:close/>
                <a:moveTo>
                  <a:pt x="3220410" y="5181144"/>
                </a:moveTo>
                <a:lnTo>
                  <a:pt x="3220881" y="5181205"/>
                </a:lnTo>
                <a:lnTo>
                  <a:pt x="3220526" y="5181311"/>
                </a:lnTo>
                <a:close/>
                <a:moveTo>
                  <a:pt x="3104833" y="5181144"/>
                </a:moveTo>
                <a:cubicBezTo>
                  <a:pt x="3124096" y="5181144"/>
                  <a:pt x="3162220" y="5190373"/>
                  <a:pt x="3190913" y="5190173"/>
                </a:cubicBezTo>
                <a:lnTo>
                  <a:pt x="3220526" y="5181311"/>
                </a:lnTo>
                <a:lnTo>
                  <a:pt x="3231597" y="5197295"/>
                </a:lnTo>
                <a:cubicBezTo>
                  <a:pt x="3251010" y="5204217"/>
                  <a:pt x="3286224" y="5190373"/>
                  <a:pt x="3257330" y="5218061"/>
                </a:cubicBezTo>
                <a:cubicBezTo>
                  <a:pt x="3220410" y="5181144"/>
                  <a:pt x="3181884" y="5218061"/>
                  <a:pt x="3104833" y="5181144"/>
                </a:cubicBezTo>
                <a:close/>
                <a:moveTo>
                  <a:pt x="1996219" y="5113732"/>
                </a:moveTo>
                <a:cubicBezTo>
                  <a:pt x="1963111" y="5113731"/>
                  <a:pt x="1924986" y="5123362"/>
                  <a:pt x="1924986" y="5142623"/>
                </a:cubicBezTo>
                <a:cubicBezTo>
                  <a:pt x="1961907" y="5142623"/>
                  <a:pt x="2000433" y="5142623"/>
                  <a:pt x="2037353" y="5142623"/>
                </a:cubicBezTo>
                <a:cubicBezTo>
                  <a:pt x="2057418" y="5123362"/>
                  <a:pt x="2029326" y="5113731"/>
                  <a:pt x="1996219" y="5113732"/>
                </a:cubicBezTo>
                <a:close/>
                <a:moveTo>
                  <a:pt x="3095879" y="5087850"/>
                </a:moveTo>
                <a:cubicBezTo>
                  <a:pt x="3093396" y="5089655"/>
                  <a:pt x="3095603" y="5094470"/>
                  <a:pt x="3104833" y="5104101"/>
                </a:cubicBezTo>
                <a:cubicBezTo>
                  <a:pt x="3143358" y="5142623"/>
                  <a:pt x="3220410" y="5142623"/>
                  <a:pt x="3181884" y="5104101"/>
                </a:cubicBezTo>
                <a:cubicBezTo>
                  <a:pt x="3152990" y="5104101"/>
                  <a:pt x="3103328" y="5082432"/>
                  <a:pt x="3095879" y="5087850"/>
                </a:cubicBezTo>
                <a:close/>
                <a:moveTo>
                  <a:pt x="2405152" y="5080025"/>
                </a:moveTo>
                <a:cubicBezTo>
                  <a:pt x="2381274" y="5075209"/>
                  <a:pt x="2362413" y="5084840"/>
                  <a:pt x="2382478" y="5104101"/>
                </a:cubicBezTo>
                <a:cubicBezTo>
                  <a:pt x="2419399" y="5104101"/>
                  <a:pt x="2382478" y="5142623"/>
                  <a:pt x="2457924" y="5142623"/>
                </a:cubicBezTo>
                <a:cubicBezTo>
                  <a:pt x="2457924" y="5104101"/>
                  <a:pt x="2429030" y="5084840"/>
                  <a:pt x="2405152" y="5080025"/>
                </a:cubicBezTo>
                <a:close/>
                <a:moveTo>
                  <a:pt x="2839970" y="5065579"/>
                </a:moveTo>
                <a:cubicBezTo>
                  <a:pt x="2799839" y="5065579"/>
                  <a:pt x="2687472" y="5065579"/>
                  <a:pt x="2724392" y="5104101"/>
                </a:cubicBezTo>
                <a:cubicBezTo>
                  <a:pt x="2762918" y="5104101"/>
                  <a:pt x="2876890" y="5142623"/>
                  <a:pt x="2839970" y="5065579"/>
                </a:cubicBezTo>
                <a:close/>
                <a:moveTo>
                  <a:pt x="2610421" y="5065579"/>
                </a:moveTo>
                <a:cubicBezTo>
                  <a:pt x="2571895" y="5104101"/>
                  <a:pt x="2610421" y="5104101"/>
                  <a:pt x="2647342" y="5181144"/>
                </a:cubicBezTo>
                <a:cubicBezTo>
                  <a:pt x="2494844" y="5181144"/>
                  <a:pt x="2494844" y="5142623"/>
                  <a:pt x="2382478" y="5181144"/>
                </a:cubicBezTo>
                <a:cubicBezTo>
                  <a:pt x="2382478" y="5181144"/>
                  <a:pt x="2382478" y="5142623"/>
                  <a:pt x="2342347" y="5142623"/>
                </a:cubicBezTo>
                <a:cubicBezTo>
                  <a:pt x="2305426" y="5181144"/>
                  <a:pt x="2229981" y="5181144"/>
                  <a:pt x="2189850" y="5218061"/>
                </a:cubicBezTo>
                <a:cubicBezTo>
                  <a:pt x="2266901" y="5256582"/>
                  <a:pt x="2305426" y="5295103"/>
                  <a:pt x="2382478" y="5295103"/>
                </a:cubicBezTo>
                <a:cubicBezTo>
                  <a:pt x="2419399" y="5256582"/>
                  <a:pt x="2382478" y="5218061"/>
                  <a:pt x="2382478" y="5218061"/>
                </a:cubicBezTo>
                <a:cubicBezTo>
                  <a:pt x="2419399" y="5218061"/>
                  <a:pt x="2457924" y="5256582"/>
                  <a:pt x="2534975" y="5256582"/>
                </a:cubicBezTo>
                <a:cubicBezTo>
                  <a:pt x="2494844" y="5295103"/>
                  <a:pt x="2494844" y="5256582"/>
                  <a:pt x="2419399" y="5256582"/>
                </a:cubicBezTo>
                <a:cubicBezTo>
                  <a:pt x="2419399" y="5333625"/>
                  <a:pt x="2494844" y="5295103"/>
                  <a:pt x="2610421" y="5295103"/>
                </a:cubicBezTo>
                <a:cubicBezTo>
                  <a:pt x="2610421" y="5218061"/>
                  <a:pt x="2687472" y="5295103"/>
                  <a:pt x="2762918" y="5218061"/>
                </a:cubicBezTo>
                <a:cubicBezTo>
                  <a:pt x="2724392" y="5295103"/>
                  <a:pt x="2876890" y="5256582"/>
                  <a:pt x="2915416" y="5256582"/>
                </a:cubicBezTo>
                <a:cubicBezTo>
                  <a:pt x="2915416" y="5266212"/>
                  <a:pt x="2915416" y="5273435"/>
                  <a:pt x="2914814" y="5278852"/>
                </a:cubicBezTo>
                <a:lnTo>
                  <a:pt x="2910983" y="5289248"/>
                </a:lnTo>
                <a:lnTo>
                  <a:pt x="2876890" y="5295103"/>
                </a:lnTo>
                <a:cubicBezTo>
                  <a:pt x="2896153" y="5295103"/>
                  <a:pt x="2905784" y="5295103"/>
                  <a:pt x="2910600" y="5290288"/>
                </a:cubicBezTo>
                <a:lnTo>
                  <a:pt x="2910983" y="5289248"/>
                </a:lnTo>
                <a:lnTo>
                  <a:pt x="3003051" y="5273435"/>
                </a:lnTo>
                <a:cubicBezTo>
                  <a:pt x="3138643" y="5258990"/>
                  <a:pt x="3295454" y="5266212"/>
                  <a:pt x="3409827" y="5295103"/>
                </a:cubicBezTo>
                <a:cubicBezTo>
                  <a:pt x="3409827" y="5333625"/>
                  <a:pt x="3295856" y="5295103"/>
                  <a:pt x="3257330" y="5333625"/>
                </a:cubicBezTo>
                <a:cubicBezTo>
                  <a:pt x="3029387" y="5295103"/>
                  <a:pt x="2799839" y="5295103"/>
                  <a:pt x="2534975" y="5370541"/>
                </a:cubicBezTo>
                <a:cubicBezTo>
                  <a:pt x="2534975" y="5333625"/>
                  <a:pt x="2534975" y="5333625"/>
                  <a:pt x="2534975" y="5333625"/>
                </a:cubicBezTo>
                <a:cubicBezTo>
                  <a:pt x="2494844" y="5333625"/>
                  <a:pt x="2494844" y="5370541"/>
                  <a:pt x="2457924" y="5370541"/>
                </a:cubicBezTo>
                <a:cubicBezTo>
                  <a:pt x="2382478" y="5370541"/>
                  <a:pt x="2305426" y="5295103"/>
                  <a:pt x="2229981" y="5333625"/>
                </a:cubicBezTo>
                <a:cubicBezTo>
                  <a:pt x="2305426" y="5333625"/>
                  <a:pt x="2494844" y="5370541"/>
                  <a:pt x="2419399" y="5409063"/>
                </a:cubicBezTo>
                <a:cubicBezTo>
                  <a:pt x="2457924" y="5447585"/>
                  <a:pt x="2610421" y="5447585"/>
                  <a:pt x="2687472" y="5409063"/>
                </a:cubicBezTo>
                <a:cubicBezTo>
                  <a:pt x="2724392" y="5447585"/>
                  <a:pt x="2647342" y="5486106"/>
                  <a:pt x="2724392" y="5447585"/>
                </a:cubicBezTo>
                <a:cubicBezTo>
                  <a:pt x="2799839" y="5409063"/>
                  <a:pt x="3029387" y="5447585"/>
                  <a:pt x="3104833" y="5447585"/>
                </a:cubicBezTo>
                <a:cubicBezTo>
                  <a:pt x="3220410" y="5409063"/>
                  <a:pt x="3295856" y="5447585"/>
                  <a:pt x="3334382" y="5486106"/>
                </a:cubicBezTo>
                <a:cubicBezTo>
                  <a:pt x="3372907" y="5486106"/>
                  <a:pt x="3409827" y="5486106"/>
                  <a:pt x="3448353" y="5486106"/>
                </a:cubicBezTo>
                <a:cubicBezTo>
                  <a:pt x="3448353" y="5486106"/>
                  <a:pt x="3448353" y="5486106"/>
                  <a:pt x="3486879" y="5486106"/>
                </a:cubicBezTo>
                <a:cubicBezTo>
                  <a:pt x="3486879" y="5486106"/>
                  <a:pt x="3486879" y="5486106"/>
                  <a:pt x="3486879" y="5523023"/>
                </a:cubicBezTo>
                <a:cubicBezTo>
                  <a:pt x="3486879" y="5523023"/>
                  <a:pt x="3525405" y="5486106"/>
                  <a:pt x="3562324" y="5486106"/>
                </a:cubicBezTo>
                <a:cubicBezTo>
                  <a:pt x="3639376" y="5486106"/>
                  <a:pt x="3753348" y="5523023"/>
                  <a:pt x="3828793" y="5523023"/>
                </a:cubicBezTo>
                <a:cubicBezTo>
                  <a:pt x="3867319" y="5486106"/>
                  <a:pt x="3828793" y="5486106"/>
                  <a:pt x="3905845" y="5486106"/>
                </a:cubicBezTo>
                <a:cubicBezTo>
                  <a:pt x="3981290" y="5523023"/>
                  <a:pt x="4210839" y="5523023"/>
                  <a:pt x="4210839" y="5447585"/>
                </a:cubicBezTo>
                <a:cubicBezTo>
                  <a:pt x="4249365" y="5486106"/>
                  <a:pt x="4286285" y="5486106"/>
                  <a:pt x="4324811" y="5523023"/>
                </a:cubicBezTo>
                <a:cubicBezTo>
                  <a:pt x="4477308" y="5447585"/>
                  <a:pt x="4515834" y="5447585"/>
                  <a:pt x="4666726" y="5447585"/>
                </a:cubicBezTo>
                <a:cubicBezTo>
                  <a:pt x="4591280" y="5333625"/>
                  <a:pt x="4973325" y="5409063"/>
                  <a:pt x="5048771" y="5333625"/>
                </a:cubicBezTo>
                <a:cubicBezTo>
                  <a:pt x="5087296" y="5370541"/>
                  <a:pt x="5125822" y="5370541"/>
                  <a:pt x="5125822" y="5333625"/>
                </a:cubicBezTo>
                <a:cubicBezTo>
                  <a:pt x="5164348" y="5370541"/>
                  <a:pt x="5164348" y="5370541"/>
                  <a:pt x="5164348" y="5370541"/>
                </a:cubicBezTo>
                <a:cubicBezTo>
                  <a:pt x="5278320" y="5370541"/>
                  <a:pt x="5353766" y="5409063"/>
                  <a:pt x="5430817" y="5370541"/>
                </a:cubicBezTo>
                <a:cubicBezTo>
                  <a:pt x="5392291" y="5370541"/>
                  <a:pt x="5353766" y="5370541"/>
                  <a:pt x="5353766" y="5333625"/>
                </a:cubicBezTo>
                <a:cubicBezTo>
                  <a:pt x="5392291" y="5333625"/>
                  <a:pt x="5469342" y="5333625"/>
                  <a:pt x="5469342" y="5333625"/>
                </a:cubicBezTo>
                <a:cubicBezTo>
                  <a:pt x="5469342" y="5333625"/>
                  <a:pt x="5506262" y="5333625"/>
                  <a:pt x="5544788" y="5295103"/>
                </a:cubicBezTo>
                <a:cubicBezTo>
                  <a:pt x="5430817" y="5295103"/>
                  <a:pt x="5316845" y="5256582"/>
                  <a:pt x="5239794" y="5295103"/>
                </a:cubicBezTo>
                <a:cubicBezTo>
                  <a:pt x="5164348" y="5256582"/>
                  <a:pt x="4973325" y="5295103"/>
                  <a:pt x="4934800" y="5333625"/>
                </a:cubicBezTo>
                <a:cubicBezTo>
                  <a:pt x="4934800" y="5333625"/>
                  <a:pt x="4896274" y="5333625"/>
                  <a:pt x="4896274" y="5295103"/>
                </a:cubicBezTo>
                <a:cubicBezTo>
                  <a:pt x="4934800" y="5333625"/>
                  <a:pt x="4973325" y="5333625"/>
                  <a:pt x="4934800" y="5295103"/>
                </a:cubicBezTo>
                <a:cubicBezTo>
                  <a:pt x="4820828" y="5218061"/>
                  <a:pt x="4477308" y="5333625"/>
                  <a:pt x="4401862" y="5256582"/>
                </a:cubicBezTo>
                <a:cubicBezTo>
                  <a:pt x="4324811" y="5256582"/>
                  <a:pt x="4324811" y="5256582"/>
                  <a:pt x="4286285" y="5295103"/>
                </a:cubicBezTo>
                <a:cubicBezTo>
                  <a:pt x="4286285" y="5218061"/>
                  <a:pt x="4133788" y="5218061"/>
                  <a:pt x="4133788" y="5256582"/>
                </a:cubicBezTo>
                <a:cubicBezTo>
                  <a:pt x="3944371" y="5218061"/>
                  <a:pt x="3753348" y="5295103"/>
                  <a:pt x="3600851" y="5218061"/>
                </a:cubicBezTo>
                <a:cubicBezTo>
                  <a:pt x="3562324" y="5218061"/>
                  <a:pt x="3600851" y="5295103"/>
                  <a:pt x="3525405" y="5256582"/>
                </a:cubicBezTo>
                <a:lnTo>
                  <a:pt x="3525405" y="5218061"/>
                </a:lnTo>
                <a:cubicBezTo>
                  <a:pt x="3525405" y="5218061"/>
                  <a:pt x="3525405" y="5218061"/>
                  <a:pt x="3486879" y="5218061"/>
                </a:cubicBezTo>
                <a:cubicBezTo>
                  <a:pt x="3448353" y="5218061"/>
                  <a:pt x="3448353" y="5218061"/>
                  <a:pt x="3409827" y="5181144"/>
                </a:cubicBezTo>
                <a:cubicBezTo>
                  <a:pt x="3372907" y="5218061"/>
                  <a:pt x="3448353" y="5256582"/>
                  <a:pt x="3409827" y="5256582"/>
                </a:cubicBezTo>
                <a:cubicBezTo>
                  <a:pt x="3372907" y="5218061"/>
                  <a:pt x="3334382" y="5295103"/>
                  <a:pt x="3334382" y="5256582"/>
                </a:cubicBezTo>
                <a:cubicBezTo>
                  <a:pt x="3334382" y="5218061"/>
                  <a:pt x="3409827" y="5256582"/>
                  <a:pt x="3372907" y="5218061"/>
                </a:cubicBezTo>
                <a:cubicBezTo>
                  <a:pt x="3315118" y="5218061"/>
                  <a:pt x="3300671" y="5197295"/>
                  <a:pt x="3265231" y="5186912"/>
                </a:cubicBezTo>
                <a:lnTo>
                  <a:pt x="3220881" y="5181205"/>
                </a:lnTo>
                <a:lnTo>
                  <a:pt x="3223344" y="5180467"/>
                </a:lnTo>
                <a:cubicBezTo>
                  <a:pt x="3229439" y="5173320"/>
                  <a:pt x="3229640" y="5161483"/>
                  <a:pt x="3220410" y="5142623"/>
                </a:cubicBezTo>
                <a:cubicBezTo>
                  <a:pt x="3143358" y="5181144"/>
                  <a:pt x="3143358" y="5181144"/>
                  <a:pt x="3104833" y="5142623"/>
                </a:cubicBezTo>
                <a:cubicBezTo>
                  <a:pt x="3104833" y="5218061"/>
                  <a:pt x="3029387" y="5181144"/>
                  <a:pt x="2952336" y="5181144"/>
                </a:cubicBezTo>
                <a:cubicBezTo>
                  <a:pt x="2952336" y="5181144"/>
                  <a:pt x="2952336" y="5218061"/>
                  <a:pt x="2990861" y="5218061"/>
                </a:cubicBezTo>
                <a:cubicBezTo>
                  <a:pt x="2952336" y="5218061"/>
                  <a:pt x="2915416" y="5218061"/>
                  <a:pt x="2915416" y="5218061"/>
                </a:cubicBezTo>
                <a:cubicBezTo>
                  <a:pt x="3029387" y="5181144"/>
                  <a:pt x="2762918" y="5181144"/>
                  <a:pt x="2839970" y="5142623"/>
                </a:cubicBezTo>
                <a:cubicBezTo>
                  <a:pt x="2839970" y="5181144"/>
                  <a:pt x="2915416" y="5181144"/>
                  <a:pt x="2915416" y="5142623"/>
                </a:cubicBezTo>
                <a:cubicBezTo>
                  <a:pt x="2799839" y="5104101"/>
                  <a:pt x="2762918" y="5218061"/>
                  <a:pt x="2647342" y="5181144"/>
                </a:cubicBezTo>
                <a:cubicBezTo>
                  <a:pt x="2687472" y="5142623"/>
                  <a:pt x="2647342" y="5142623"/>
                  <a:pt x="2647342" y="5142623"/>
                </a:cubicBezTo>
                <a:cubicBezTo>
                  <a:pt x="2724392" y="5142623"/>
                  <a:pt x="2724392" y="5181144"/>
                  <a:pt x="2762918" y="5142623"/>
                </a:cubicBezTo>
                <a:cubicBezTo>
                  <a:pt x="2687472" y="5104101"/>
                  <a:pt x="2724392" y="5104101"/>
                  <a:pt x="2610421" y="5065579"/>
                </a:cubicBezTo>
                <a:close/>
                <a:moveTo>
                  <a:pt x="1924986" y="5065579"/>
                </a:moveTo>
                <a:cubicBezTo>
                  <a:pt x="1847935" y="5104101"/>
                  <a:pt x="1772489" y="5104101"/>
                  <a:pt x="1772489" y="5104101"/>
                </a:cubicBezTo>
                <a:cubicBezTo>
                  <a:pt x="1809410" y="5104101"/>
                  <a:pt x="1924986" y="5142623"/>
                  <a:pt x="1924986" y="5065579"/>
                </a:cubicBezTo>
                <a:close/>
                <a:moveTo>
                  <a:pt x="2445386" y="5032427"/>
                </a:moveTo>
                <a:cubicBezTo>
                  <a:pt x="2430008" y="5030217"/>
                  <a:pt x="2419399" y="5037290"/>
                  <a:pt x="2419399" y="5065579"/>
                </a:cubicBezTo>
                <a:cubicBezTo>
                  <a:pt x="2475983" y="5065579"/>
                  <a:pt x="2469361" y="5087248"/>
                  <a:pt x="2495020" y="5098082"/>
                </a:cubicBezTo>
                <a:lnTo>
                  <a:pt x="2518860" y="5101673"/>
                </a:lnTo>
                <a:lnTo>
                  <a:pt x="2518045" y="5103499"/>
                </a:lnTo>
                <a:cubicBezTo>
                  <a:pt x="2519926" y="5104101"/>
                  <a:pt x="2524942" y="5104101"/>
                  <a:pt x="2534975" y="5104101"/>
                </a:cubicBezTo>
                <a:lnTo>
                  <a:pt x="2518860" y="5101673"/>
                </a:lnTo>
                <a:lnTo>
                  <a:pt x="2519926" y="5099286"/>
                </a:lnTo>
                <a:cubicBezTo>
                  <a:pt x="2524942" y="5094470"/>
                  <a:pt x="2534975" y="5084840"/>
                  <a:pt x="2534975" y="5065579"/>
                </a:cubicBezTo>
                <a:cubicBezTo>
                  <a:pt x="2509893" y="5065579"/>
                  <a:pt x="2471017" y="5036111"/>
                  <a:pt x="2445386" y="5032427"/>
                </a:cubicBezTo>
                <a:close/>
                <a:moveTo>
                  <a:pt x="2382478" y="5028663"/>
                </a:moveTo>
                <a:cubicBezTo>
                  <a:pt x="2342347" y="5065579"/>
                  <a:pt x="2305426" y="5065579"/>
                  <a:pt x="2266901" y="5065579"/>
                </a:cubicBezTo>
                <a:cubicBezTo>
                  <a:pt x="2305426" y="5104101"/>
                  <a:pt x="2382478" y="5065579"/>
                  <a:pt x="2382478" y="5028663"/>
                </a:cubicBezTo>
                <a:close/>
                <a:moveTo>
                  <a:pt x="1199421" y="4990141"/>
                </a:moveTo>
                <a:cubicBezTo>
                  <a:pt x="1162501" y="5028663"/>
                  <a:pt x="1162501" y="5028663"/>
                  <a:pt x="1162501" y="5065579"/>
                </a:cubicBezTo>
                <a:cubicBezTo>
                  <a:pt x="1274867" y="5065579"/>
                  <a:pt x="1314997" y="4990141"/>
                  <a:pt x="1199421" y="4990141"/>
                </a:cubicBezTo>
                <a:close/>
                <a:moveTo>
                  <a:pt x="1229636" y="4892919"/>
                </a:moveTo>
                <a:lnTo>
                  <a:pt x="1228516" y="4894641"/>
                </a:lnTo>
                <a:cubicBezTo>
                  <a:pt x="1223800" y="4899255"/>
                  <a:pt x="1216727" y="4903870"/>
                  <a:pt x="1206118" y="4907331"/>
                </a:cubicBezTo>
                <a:lnTo>
                  <a:pt x="1202128" y="4907858"/>
                </a:lnTo>
                <a:lnTo>
                  <a:pt x="1203083" y="4906804"/>
                </a:lnTo>
                <a:close/>
                <a:moveTo>
                  <a:pt x="1924986" y="4799139"/>
                </a:moveTo>
                <a:cubicBezTo>
                  <a:pt x="1847935" y="4799139"/>
                  <a:pt x="1847935" y="4876182"/>
                  <a:pt x="1924986" y="4876182"/>
                </a:cubicBezTo>
                <a:cubicBezTo>
                  <a:pt x="1961907" y="4876182"/>
                  <a:pt x="1884855" y="4837661"/>
                  <a:pt x="1924986" y="4799139"/>
                </a:cubicBezTo>
                <a:close/>
                <a:moveTo>
                  <a:pt x="1390444" y="4799139"/>
                </a:moveTo>
                <a:lnTo>
                  <a:pt x="1392627" y="4800068"/>
                </a:lnTo>
                <a:lnTo>
                  <a:pt x="1386280" y="4802197"/>
                </a:lnTo>
                <a:close/>
                <a:moveTo>
                  <a:pt x="1427364" y="4760617"/>
                </a:moveTo>
                <a:cubicBezTo>
                  <a:pt x="1467495" y="4799139"/>
                  <a:pt x="1542941" y="4799139"/>
                  <a:pt x="1542941" y="4799139"/>
                </a:cubicBezTo>
                <a:cubicBezTo>
                  <a:pt x="1514047" y="4828031"/>
                  <a:pt x="1486055" y="4835253"/>
                  <a:pt x="1441360" y="4820808"/>
                </a:cubicBezTo>
                <a:lnTo>
                  <a:pt x="1392627" y="4800068"/>
                </a:lnTo>
                <a:lnTo>
                  <a:pt x="1393604" y="4799741"/>
                </a:lnTo>
                <a:cubicBezTo>
                  <a:pt x="1406496" y="4791916"/>
                  <a:pt x="1418134" y="4779878"/>
                  <a:pt x="1427364" y="4760617"/>
                </a:cubicBezTo>
                <a:close/>
                <a:moveTo>
                  <a:pt x="1864966" y="4750460"/>
                </a:moveTo>
                <a:cubicBezTo>
                  <a:pt x="1780315" y="4754298"/>
                  <a:pt x="1637650" y="4789509"/>
                  <a:pt x="1579861" y="4760617"/>
                </a:cubicBezTo>
                <a:cubicBezTo>
                  <a:pt x="1579861" y="4779878"/>
                  <a:pt x="1589894" y="4789509"/>
                  <a:pt x="1594910" y="4794324"/>
                </a:cubicBezTo>
                <a:lnTo>
                  <a:pt x="1595503" y="4795652"/>
                </a:lnTo>
                <a:lnTo>
                  <a:pt x="1579861" y="4799139"/>
                </a:lnTo>
                <a:cubicBezTo>
                  <a:pt x="1589894" y="4799139"/>
                  <a:pt x="1594910" y="4799139"/>
                  <a:pt x="1596791" y="4798537"/>
                </a:cubicBezTo>
                <a:lnTo>
                  <a:pt x="1595503" y="4795652"/>
                </a:lnTo>
                <a:lnTo>
                  <a:pt x="1655458" y="4782286"/>
                </a:lnTo>
                <a:cubicBezTo>
                  <a:pt x="1745301" y="4775063"/>
                  <a:pt x="1867198" y="4789509"/>
                  <a:pt x="1924986" y="4760617"/>
                </a:cubicBezTo>
                <a:cubicBezTo>
                  <a:pt x="1914954" y="4751388"/>
                  <a:pt x="1893183" y="4749181"/>
                  <a:pt x="1864966" y="4750460"/>
                </a:cubicBezTo>
                <a:close/>
                <a:moveTo>
                  <a:pt x="1130316" y="4687298"/>
                </a:moveTo>
                <a:lnTo>
                  <a:pt x="1140428" y="4689994"/>
                </a:lnTo>
                <a:lnTo>
                  <a:pt x="1162296" y="4692645"/>
                </a:lnTo>
                <a:lnTo>
                  <a:pt x="1161873" y="4708026"/>
                </a:lnTo>
                <a:cubicBezTo>
                  <a:pt x="1159993" y="4726008"/>
                  <a:pt x="1152468" y="4732930"/>
                  <a:pt x="1122370" y="4760617"/>
                </a:cubicBezTo>
                <a:lnTo>
                  <a:pt x="1122370" y="4799139"/>
                </a:lnTo>
                <a:cubicBezTo>
                  <a:pt x="1010004" y="4760617"/>
                  <a:pt x="894426" y="4760617"/>
                  <a:pt x="818981" y="4837661"/>
                </a:cubicBezTo>
                <a:cubicBezTo>
                  <a:pt x="741929" y="4837661"/>
                  <a:pt x="932952" y="4760617"/>
                  <a:pt x="780455" y="4760617"/>
                </a:cubicBezTo>
                <a:cubicBezTo>
                  <a:pt x="857506" y="4723701"/>
                  <a:pt x="969873" y="4723701"/>
                  <a:pt x="1122370" y="4723701"/>
                </a:cubicBezTo>
                <a:cubicBezTo>
                  <a:pt x="1103909" y="4704440"/>
                  <a:pt x="1113942" y="4694810"/>
                  <a:pt x="1123574" y="4689994"/>
                </a:cubicBezTo>
                <a:close/>
                <a:moveTo>
                  <a:pt x="2152929" y="4685179"/>
                </a:moveTo>
                <a:cubicBezTo>
                  <a:pt x="2114404" y="4723701"/>
                  <a:pt x="2037353" y="4685179"/>
                  <a:pt x="2077483" y="4723701"/>
                </a:cubicBezTo>
                <a:cubicBezTo>
                  <a:pt x="2114404" y="4760617"/>
                  <a:pt x="2152929" y="4723701"/>
                  <a:pt x="2152929" y="4685179"/>
                </a:cubicBezTo>
                <a:close/>
                <a:moveTo>
                  <a:pt x="1314997" y="4685179"/>
                </a:moveTo>
                <a:cubicBezTo>
                  <a:pt x="1314997" y="4723701"/>
                  <a:pt x="1237947" y="4760617"/>
                  <a:pt x="1162501" y="4799139"/>
                </a:cubicBezTo>
                <a:cubicBezTo>
                  <a:pt x="1237947" y="4799139"/>
                  <a:pt x="1237947" y="4837661"/>
                  <a:pt x="1274867" y="4837661"/>
                </a:cubicBezTo>
                <a:cubicBezTo>
                  <a:pt x="1294932" y="4818400"/>
                  <a:pt x="1323826" y="4818400"/>
                  <a:pt x="1352319" y="4813585"/>
                </a:cubicBezTo>
                <a:lnTo>
                  <a:pt x="1386280" y="4802197"/>
                </a:lnTo>
                <a:lnTo>
                  <a:pt x="1328191" y="4844858"/>
                </a:lnTo>
                <a:cubicBezTo>
                  <a:pt x="1306169" y="4856871"/>
                  <a:pt x="1283495" y="4866451"/>
                  <a:pt x="1262025" y="4875981"/>
                </a:cubicBezTo>
                <a:lnTo>
                  <a:pt x="1229636" y="4892919"/>
                </a:lnTo>
                <a:lnTo>
                  <a:pt x="1236768" y="4881950"/>
                </a:lnTo>
                <a:cubicBezTo>
                  <a:pt x="1237947" y="4878489"/>
                  <a:pt x="1237947" y="4876182"/>
                  <a:pt x="1237947" y="4876182"/>
                </a:cubicBezTo>
                <a:cubicBezTo>
                  <a:pt x="1162501" y="4876182"/>
                  <a:pt x="1085449" y="4837661"/>
                  <a:pt x="1046923" y="4837661"/>
                </a:cubicBezTo>
                <a:cubicBezTo>
                  <a:pt x="1085449" y="4799139"/>
                  <a:pt x="1199421" y="4799139"/>
                  <a:pt x="1122370" y="4760617"/>
                </a:cubicBezTo>
                <a:cubicBezTo>
                  <a:pt x="1180158" y="4760617"/>
                  <a:pt x="1218282" y="4751388"/>
                  <a:pt x="1246976" y="4737344"/>
                </a:cubicBezTo>
                <a:lnTo>
                  <a:pt x="1266289" y="4722533"/>
                </a:lnTo>
                <a:lnTo>
                  <a:pt x="1274867" y="4723701"/>
                </a:lnTo>
                <a:lnTo>
                  <a:pt x="1271720" y="4718367"/>
                </a:lnTo>
                <a:close/>
                <a:moveTo>
                  <a:pt x="1162501" y="4685179"/>
                </a:moveTo>
                <a:cubicBezTo>
                  <a:pt x="1171731" y="4685179"/>
                  <a:pt x="1178653" y="4687587"/>
                  <a:pt x="1185024" y="4691198"/>
                </a:cubicBezTo>
                <a:lnTo>
                  <a:pt x="1187634" y="4692997"/>
                </a:lnTo>
                <a:lnTo>
                  <a:pt x="1180158" y="4694809"/>
                </a:lnTo>
                <a:lnTo>
                  <a:pt x="1162296" y="4692645"/>
                </a:lnTo>
                <a:close/>
                <a:moveTo>
                  <a:pt x="1122370" y="4685179"/>
                </a:moveTo>
                <a:cubicBezTo>
                  <a:pt x="1132403" y="4685179"/>
                  <a:pt x="1135111" y="4685179"/>
                  <a:pt x="1134108" y="4685781"/>
                </a:cubicBezTo>
                <a:lnTo>
                  <a:pt x="1130316" y="4687298"/>
                </a:lnTo>
                <a:close/>
                <a:moveTo>
                  <a:pt x="2313578" y="4631083"/>
                </a:moveTo>
                <a:cubicBezTo>
                  <a:pt x="2293287" y="4632813"/>
                  <a:pt x="2276533" y="4637428"/>
                  <a:pt x="2266901" y="4646657"/>
                </a:cubicBezTo>
                <a:cubicBezTo>
                  <a:pt x="2342347" y="4646657"/>
                  <a:pt x="2382478" y="4685179"/>
                  <a:pt x="2494844" y="4646657"/>
                </a:cubicBezTo>
                <a:cubicBezTo>
                  <a:pt x="2467154" y="4646657"/>
                  <a:pt x="2374452" y="4625892"/>
                  <a:pt x="2313578" y="4631083"/>
                </a:cubicBezTo>
                <a:close/>
                <a:moveTo>
                  <a:pt x="2000433" y="4609741"/>
                </a:moveTo>
                <a:cubicBezTo>
                  <a:pt x="1809410" y="4685179"/>
                  <a:pt x="1579861" y="4571219"/>
                  <a:pt x="1427364" y="4646657"/>
                </a:cubicBezTo>
                <a:cubicBezTo>
                  <a:pt x="1542941" y="4609741"/>
                  <a:pt x="1504415" y="4723701"/>
                  <a:pt x="1579861" y="4685179"/>
                </a:cubicBezTo>
                <a:cubicBezTo>
                  <a:pt x="1619992" y="4685179"/>
                  <a:pt x="1542941" y="4685179"/>
                  <a:pt x="1542941" y="4646657"/>
                </a:cubicBezTo>
                <a:cubicBezTo>
                  <a:pt x="1579861" y="4646657"/>
                  <a:pt x="1579861" y="4646657"/>
                  <a:pt x="1579861" y="4646657"/>
                </a:cubicBezTo>
                <a:cubicBezTo>
                  <a:pt x="1619992" y="4723701"/>
                  <a:pt x="1772489" y="4609741"/>
                  <a:pt x="1809410" y="4723701"/>
                </a:cubicBezTo>
                <a:cubicBezTo>
                  <a:pt x="1884855" y="4723701"/>
                  <a:pt x="1884855" y="4685179"/>
                  <a:pt x="1924986" y="4646657"/>
                </a:cubicBezTo>
                <a:cubicBezTo>
                  <a:pt x="1961907" y="4685179"/>
                  <a:pt x="1961907" y="4685179"/>
                  <a:pt x="2000433" y="4685179"/>
                </a:cubicBezTo>
                <a:cubicBezTo>
                  <a:pt x="1961907" y="4646657"/>
                  <a:pt x="2000433" y="4646657"/>
                  <a:pt x="2037353" y="4609741"/>
                </a:cubicBezTo>
                <a:close/>
                <a:moveTo>
                  <a:pt x="24181548" y="4532698"/>
                </a:moveTo>
                <a:cubicBezTo>
                  <a:pt x="24143022" y="4532698"/>
                  <a:pt x="24104496" y="4571219"/>
                  <a:pt x="24104496" y="4609741"/>
                </a:cubicBezTo>
                <a:cubicBezTo>
                  <a:pt x="24104496" y="4609741"/>
                  <a:pt x="24181548" y="4609741"/>
                  <a:pt x="24181548" y="4646657"/>
                </a:cubicBezTo>
                <a:cubicBezTo>
                  <a:pt x="24143022" y="4646657"/>
                  <a:pt x="24067576" y="4609741"/>
                  <a:pt x="24067576" y="4685179"/>
                </a:cubicBezTo>
                <a:cubicBezTo>
                  <a:pt x="24104496" y="4723701"/>
                  <a:pt x="24143022" y="4685179"/>
                  <a:pt x="24181548" y="4685179"/>
                </a:cubicBezTo>
                <a:cubicBezTo>
                  <a:pt x="24256994" y="4685179"/>
                  <a:pt x="24220074" y="4723701"/>
                  <a:pt x="24220074" y="4760617"/>
                </a:cubicBezTo>
                <a:cubicBezTo>
                  <a:pt x="24295520" y="4760617"/>
                  <a:pt x="24256994" y="4723701"/>
                  <a:pt x="24334046" y="4723701"/>
                </a:cubicBezTo>
                <a:cubicBezTo>
                  <a:pt x="24220074" y="4646657"/>
                  <a:pt x="24295520" y="4609741"/>
                  <a:pt x="24181548" y="4532698"/>
                </a:cubicBezTo>
                <a:close/>
                <a:moveTo>
                  <a:pt x="56494" y="4532698"/>
                </a:moveTo>
                <a:cubicBezTo>
                  <a:pt x="56494" y="4532698"/>
                  <a:pt x="56494" y="4532698"/>
                  <a:pt x="56494" y="4571219"/>
                </a:cubicBezTo>
                <a:cubicBezTo>
                  <a:pt x="133546" y="4571219"/>
                  <a:pt x="133546" y="4571219"/>
                  <a:pt x="170466" y="4609741"/>
                </a:cubicBezTo>
                <a:cubicBezTo>
                  <a:pt x="208992" y="4571219"/>
                  <a:pt x="247517" y="4609741"/>
                  <a:pt x="247517" y="4571219"/>
                </a:cubicBezTo>
                <a:cubicBezTo>
                  <a:pt x="208992" y="4532698"/>
                  <a:pt x="208992" y="4571219"/>
                  <a:pt x="247517" y="4532698"/>
                </a:cubicBezTo>
                <a:cubicBezTo>
                  <a:pt x="133546" y="4532698"/>
                  <a:pt x="133546" y="4532698"/>
                  <a:pt x="56494" y="4532698"/>
                </a:cubicBezTo>
                <a:close/>
                <a:moveTo>
                  <a:pt x="1960709" y="4528074"/>
                </a:moveTo>
                <a:lnTo>
                  <a:pt x="1961907" y="4532698"/>
                </a:lnTo>
                <a:cubicBezTo>
                  <a:pt x="1942644" y="4542328"/>
                  <a:pt x="1921174" y="4544736"/>
                  <a:pt x="1900381" y="4543532"/>
                </a:cubicBezTo>
                <a:lnTo>
                  <a:pt x="1898065" y="4543095"/>
                </a:lnTo>
                <a:close/>
                <a:moveTo>
                  <a:pt x="689960" y="4523068"/>
                </a:moveTo>
                <a:cubicBezTo>
                  <a:pt x="627958" y="4523068"/>
                  <a:pt x="570972" y="4532698"/>
                  <a:pt x="552512" y="4571219"/>
                </a:cubicBezTo>
                <a:cubicBezTo>
                  <a:pt x="666483" y="4532698"/>
                  <a:pt x="780455" y="4609741"/>
                  <a:pt x="857506" y="4532698"/>
                </a:cubicBezTo>
                <a:cubicBezTo>
                  <a:pt x="818981" y="4532698"/>
                  <a:pt x="751962" y="4523068"/>
                  <a:pt x="689960" y="4523068"/>
                </a:cubicBezTo>
                <a:close/>
                <a:moveTo>
                  <a:pt x="23013122" y="4522255"/>
                </a:moveTo>
                <a:lnTo>
                  <a:pt x="23032322" y="4525468"/>
                </a:lnTo>
                <a:lnTo>
                  <a:pt x="23027460" y="4527281"/>
                </a:lnTo>
                <a:cubicBezTo>
                  <a:pt x="23018656" y="4530290"/>
                  <a:pt x="23009326" y="4532698"/>
                  <a:pt x="23000096" y="4532698"/>
                </a:cubicBezTo>
                <a:close/>
                <a:moveTo>
                  <a:pt x="1806826" y="4521864"/>
                </a:moveTo>
                <a:cubicBezTo>
                  <a:pt x="1813372" y="4523068"/>
                  <a:pt x="1826365" y="4527883"/>
                  <a:pt x="1842919" y="4532698"/>
                </a:cubicBezTo>
                <a:lnTo>
                  <a:pt x="1898065" y="4543095"/>
                </a:lnTo>
                <a:lnTo>
                  <a:pt x="1893734" y="4544134"/>
                </a:lnTo>
                <a:cubicBezTo>
                  <a:pt x="1873619" y="4551959"/>
                  <a:pt x="1857165" y="4561589"/>
                  <a:pt x="1847935" y="4571219"/>
                </a:cubicBezTo>
                <a:cubicBezTo>
                  <a:pt x="1847935" y="4532698"/>
                  <a:pt x="1809410" y="4532698"/>
                  <a:pt x="1809410" y="4532698"/>
                </a:cubicBezTo>
                <a:cubicBezTo>
                  <a:pt x="1800179" y="4523068"/>
                  <a:pt x="1800280" y="4520660"/>
                  <a:pt x="1806826" y="4521864"/>
                </a:cubicBezTo>
                <a:close/>
                <a:moveTo>
                  <a:pt x="23068946" y="4516447"/>
                </a:moveTo>
                <a:cubicBezTo>
                  <a:pt x="23073134" y="4518253"/>
                  <a:pt x="23075542" y="4523068"/>
                  <a:pt x="23075542" y="4532698"/>
                </a:cubicBezTo>
                <a:lnTo>
                  <a:pt x="23032322" y="4525468"/>
                </a:lnTo>
                <a:lnTo>
                  <a:pt x="23051664" y="4518253"/>
                </a:lnTo>
                <a:cubicBezTo>
                  <a:pt x="23058788" y="4515845"/>
                  <a:pt x="23064756" y="4514641"/>
                  <a:pt x="23068946" y="4516447"/>
                </a:cubicBezTo>
                <a:close/>
                <a:moveTo>
                  <a:pt x="4706856" y="4494177"/>
                </a:moveTo>
                <a:cubicBezTo>
                  <a:pt x="4629805" y="4494177"/>
                  <a:pt x="4629805" y="4494177"/>
                  <a:pt x="4629805" y="4532698"/>
                </a:cubicBezTo>
                <a:cubicBezTo>
                  <a:pt x="4706856" y="4571219"/>
                  <a:pt x="4782302" y="4494177"/>
                  <a:pt x="4896274" y="4532698"/>
                </a:cubicBezTo>
                <a:cubicBezTo>
                  <a:pt x="4896274" y="4494177"/>
                  <a:pt x="4859354" y="4494177"/>
                  <a:pt x="4859354" y="4494177"/>
                </a:cubicBezTo>
                <a:cubicBezTo>
                  <a:pt x="4706856" y="4494177"/>
                  <a:pt x="4743777" y="4532698"/>
                  <a:pt x="4629805" y="4532698"/>
                </a:cubicBezTo>
                <a:cubicBezTo>
                  <a:pt x="4666726" y="4532698"/>
                  <a:pt x="4706856" y="4494177"/>
                  <a:pt x="4706856" y="4494177"/>
                </a:cubicBezTo>
                <a:close/>
                <a:moveTo>
                  <a:pt x="4591280" y="4494177"/>
                </a:moveTo>
                <a:cubicBezTo>
                  <a:pt x="4591280" y="4532698"/>
                  <a:pt x="4515834" y="4494177"/>
                  <a:pt x="4554359" y="4571219"/>
                </a:cubicBezTo>
                <a:cubicBezTo>
                  <a:pt x="4591280" y="4571219"/>
                  <a:pt x="4629805" y="4494177"/>
                  <a:pt x="4591280" y="4494177"/>
                </a:cubicBezTo>
                <a:close/>
                <a:moveTo>
                  <a:pt x="1010004" y="4494177"/>
                </a:moveTo>
                <a:cubicBezTo>
                  <a:pt x="969873" y="4571219"/>
                  <a:pt x="894426" y="4494177"/>
                  <a:pt x="857506" y="4571219"/>
                </a:cubicBezTo>
                <a:cubicBezTo>
                  <a:pt x="894426" y="4571219"/>
                  <a:pt x="932952" y="4532698"/>
                  <a:pt x="932952" y="4571219"/>
                </a:cubicBezTo>
                <a:cubicBezTo>
                  <a:pt x="969873" y="4571219"/>
                  <a:pt x="1046923" y="4532698"/>
                  <a:pt x="1010004" y="4494177"/>
                </a:cubicBezTo>
                <a:close/>
                <a:moveTo>
                  <a:pt x="276086" y="4478603"/>
                </a:moveTo>
                <a:cubicBezTo>
                  <a:pt x="266078" y="4480333"/>
                  <a:pt x="256748" y="4484948"/>
                  <a:pt x="247517" y="4494177"/>
                </a:cubicBezTo>
                <a:cubicBezTo>
                  <a:pt x="208992" y="4532698"/>
                  <a:pt x="322963" y="4494177"/>
                  <a:pt x="322963" y="4532698"/>
                </a:cubicBezTo>
                <a:cubicBezTo>
                  <a:pt x="284438" y="4532698"/>
                  <a:pt x="247517" y="4532698"/>
                  <a:pt x="284438" y="4571219"/>
                </a:cubicBezTo>
                <a:cubicBezTo>
                  <a:pt x="342226" y="4542328"/>
                  <a:pt x="356673" y="4556774"/>
                  <a:pt x="392114" y="4549551"/>
                </a:cubicBezTo>
                <a:lnTo>
                  <a:pt x="428650" y="4535813"/>
                </a:lnTo>
                <a:lnTo>
                  <a:pt x="437040" y="4536575"/>
                </a:lnTo>
                <a:lnTo>
                  <a:pt x="437537" y="4554968"/>
                </a:lnTo>
                <a:cubicBezTo>
                  <a:pt x="439343" y="4571219"/>
                  <a:pt x="446566" y="4571219"/>
                  <a:pt x="475460" y="4571219"/>
                </a:cubicBezTo>
                <a:cubicBezTo>
                  <a:pt x="494723" y="4551958"/>
                  <a:pt x="475862" y="4542328"/>
                  <a:pt x="447369" y="4537513"/>
                </a:cubicBezTo>
                <a:lnTo>
                  <a:pt x="437040" y="4536575"/>
                </a:lnTo>
                <a:lnTo>
                  <a:pt x="436935" y="4532698"/>
                </a:lnTo>
                <a:lnTo>
                  <a:pt x="428650" y="4535813"/>
                </a:lnTo>
                <a:lnTo>
                  <a:pt x="400968" y="4533300"/>
                </a:lnTo>
                <a:cubicBezTo>
                  <a:pt x="385467" y="4532698"/>
                  <a:pt x="371120" y="4532698"/>
                  <a:pt x="361489" y="4532698"/>
                </a:cubicBezTo>
                <a:cubicBezTo>
                  <a:pt x="361489" y="4494177"/>
                  <a:pt x="361489" y="4494177"/>
                  <a:pt x="400015" y="4494177"/>
                </a:cubicBezTo>
                <a:cubicBezTo>
                  <a:pt x="342226" y="4494177"/>
                  <a:pt x="306108" y="4473411"/>
                  <a:pt x="276086" y="4478603"/>
                </a:cubicBezTo>
                <a:close/>
                <a:moveTo>
                  <a:pt x="1609257" y="4462953"/>
                </a:moveTo>
                <a:cubicBezTo>
                  <a:pt x="1637850" y="4465888"/>
                  <a:pt x="1666544" y="4475317"/>
                  <a:pt x="1695438" y="4494177"/>
                </a:cubicBezTo>
                <a:cubicBezTo>
                  <a:pt x="1656913" y="4494177"/>
                  <a:pt x="1579861" y="4494177"/>
                  <a:pt x="1619992" y="4532698"/>
                </a:cubicBezTo>
                <a:cubicBezTo>
                  <a:pt x="1543743" y="4532698"/>
                  <a:pt x="1486356" y="4532698"/>
                  <a:pt x="1424154" y="4532698"/>
                </a:cubicBezTo>
                <a:lnTo>
                  <a:pt x="1351918" y="4532698"/>
                </a:lnTo>
                <a:cubicBezTo>
                  <a:pt x="1438601" y="4503807"/>
                  <a:pt x="1523477" y="4454151"/>
                  <a:pt x="1609257" y="4462953"/>
                </a:cubicBezTo>
                <a:close/>
                <a:moveTo>
                  <a:pt x="12975414" y="4457260"/>
                </a:moveTo>
                <a:cubicBezTo>
                  <a:pt x="12899968" y="4457260"/>
                  <a:pt x="12899968" y="4532698"/>
                  <a:pt x="12936888" y="4532698"/>
                </a:cubicBezTo>
                <a:cubicBezTo>
                  <a:pt x="12936888" y="4494177"/>
                  <a:pt x="12975414" y="4494177"/>
                  <a:pt x="12975414" y="4457260"/>
                </a:cubicBezTo>
                <a:close/>
                <a:moveTo>
                  <a:pt x="1963039" y="4456856"/>
                </a:moveTo>
                <a:lnTo>
                  <a:pt x="1961907" y="4457260"/>
                </a:lnTo>
                <a:lnTo>
                  <a:pt x="1961218" y="4457120"/>
                </a:lnTo>
                <a:close/>
                <a:moveTo>
                  <a:pt x="0" y="4422035"/>
                </a:moveTo>
                <a:lnTo>
                  <a:pt x="8739" y="4423554"/>
                </a:lnTo>
                <a:cubicBezTo>
                  <a:pt x="8739" y="4425962"/>
                  <a:pt x="6431" y="4429573"/>
                  <a:pt x="1816" y="4434990"/>
                </a:cubicBezTo>
                <a:lnTo>
                  <a:pt x="0" y="4436937"/>
                </a:lnTo>
                <a:close/>
                <a:moveTo>
                  <a:pt x="1427364" y="4418739"/>
                </a:moveTo>
                <a:cubicBezTo>
                  <a:pt x="1427364" y="4418739"/>
                  <a:pt x="1437397" y="4418739"/>
                  <a:pt x="1447429" y="4423554"/>
                </a:cubicBezTo>
                <a:lnTo>
                  <a:pt x="1447888" y="4423934"/>
                </a:lnTo>
                <a:close/>
                <a:moveTo>
                  <a:pt x="322963" y="4418739"/>
                </a:moveTo>
                <a:cubicBezTo>
                  <a:pt x="322963" y="4418739"/>
                  <a:pt x="322963" y="4457260"/>
                  <a:pt x="284438" y="4457260"/>
                </a:cubicBezTo>
                <a:cubicBezTo>
                  <a:pt x="436935" y="4457260"/>
                  <a:pt x="361489" y="4494177"/>
                  <a:pt x="475460" y="4494177"/>
                </a:cubicBezTo>
                <a:lnTo>
                  <a:pt x="480276" y="4494177"/>
                </a:lnTo>
                <a:cubicBezTo>
                  <a:pt x="494723" y="4494177"/>
                  <a:pt x="513986" y="4494177"/>
                  <a:pt x="513986" y="4494177"/>
                </a:cubicBezTo>
                <a:cubicBezTo>
                  <a:pt x="400015" y="4494177"/>
                  <a:pt x="436935" y="4418739"/>
                  <a:pt x="322963" y="4418739"/>
                </a:cubicBezTo>
                <a:close/>
                <a:moveTo>
                  <a:pt x="23859900" y="4407905"/>
                </a:moveTo>
                <a:cubicBezTo>
                  <a:pt x="23761780" y="4411516"/>
                  <a:pt x="23647406" y="4447630"/>
                  <a:pt x="23533034" y="4418739"/>
                </a:cubicBezTo>
                <a:cubicBezTo>
                  <a:pt x="23494508" y="4457260"/>
                  <a:pt x="23647006" y="4457260"/>
                  <a:pt x="23610084" y="4494177"/>
                </a:cubicBezTo>
                <a:cubicBezTo>
                  <a:pt x="23610084" y="4457260"/>
                  <a:pt x="23533034" y="4457260"/>
                  <a:pt x="23533034" y="4494177"/>
                </a:cubicBezTo>
                <a:cubicBezTo>
                  <a:pt x="23494508" y="4494177"/>
                  <a:pt x="23494508" y="4532698"/>
                  <a:pt x="23494508" y="4532698"/>
                </a:cubicBezTo>
                <a:cubicBezTo>
                  <a:pt x="23494508" y="4494177"/>
                  <a:pt x="23457588" y="4457260"/>
                  <a:pt x="23457588" y="4457260"/>
                </a:cubicBezTo>
                <a:cubicBezTo>
                  <a:pt x="23256734" y="4489562"/>
                  <a:pt x="23144366" y="4435843"/>
                  <a:pt x="23043062" y="4498252"/>
                </a:cubicBezTo>
                <a:lnTo>
                  <a:pt x="23013122" y="4522255"/>
                </a:lnTo>
                <a:lnTo>
                  <a:pt x="22978400" y="4516447"/>
                </a:lnTo>
                <a:cubicBezTo>
                  <a:pt x="22894352" y="4511030"/>
                  <a:pt x="22837166" y="4532698"/>
                  <a:pt x="22695102" y="4532698"/>
                </a:cubicBezTo>
                <a:cubicBezTo>
                  <a:pt x="22695102" y="4571219"/>
                  <a:pt x="22770548" y="4571219"/>
                  <a:pt x="22847598" y="4609741"/>
                </a:cubicBezTo>
                <a:cubicBezTo>
                  <a:pt x="22847598" y="4571219"/>
                  <a:pt x="22770548" y="4571219"/>
                  <a:pt x="22847598" y="4571219"/>
                </a:cubicBezTo>
                <a:cubicBezTo>
                  <a:pt x="22884520" y="4571219"/>
                  <a:pt x="22923044" y="4571219"/>
                  <a:pt x="22961570" y="4571219"/>
                </a:cubicBezTo>
                <a:cubicBezTo>
                  <a:pt x="23075542" y="4685179"/>
                  <a:pt x="23380536" y="4609741"/>
                  <a:pt x="23610084" y="4609741"/>
                </a:cubicBezTo>
                <a:cubicBezTo>
                  <a:pt x="23610084" y="4571219"/>
                  <a:pt x="23494508" y="4571219"/>
                  <a:pt x="23533034" y="4494177"/>
                </a:cubicBezTo>
                <a:cubicBezTo>
                  <a:pt x="23571560" y="4532698"/>
                  <a:pt x="23610084" y="4532698"/>
                  <a:pt x="23647006" y="4494177"/>
                </a:cubicBezTo>
                <a:cubicBezTo>
                  <a:pt x="23685530" y="4532698"/>
                  <a:pt x="23685530" y="4571219"/>
                  <a:pt x="23724056" y="4571219"/>
                </a:cubicBezTo>
                <a:cubicBezTo>
                  <a:pt x="23762582" y="4571219"/>
                  <a:pt x="23876554" y="4571219"/>
                  <a:pt x="23952000" y="4532698"/>
                </a:cubicBezTo>
                <a:cubicBezTo>
                  <a:pt x="23990526" y="4571219"/>
                  <a:pt x="23990526" y="4571219"/>
                  <a:pt x="24067576" y="4609741"/>
                </a:cubicBezTo>
                <a:cubicBezTo>
                  <a:pt x="24067576" y="4532698"/>
                  <a:pt x="24029050" y="4532698"/>
                  <a:pt x="24029050" y="4494177"/>
                </a:cubicBezTo>
                <a:cubicBezTo>
                  <a:pt x="23990526" y="4494177"/>
                  <a:pt x="23952000" y="4457260"/>
                  <a:pt x="23952000" y="4418739"/>
                </a:cubicBezTo>
                <a:cubicBezTo>
                  <a:pt x="23923508" y="4409108"/>
                  <a:pt x="23892606" y="4406701"/>
                  <a:pt x="23859900" y="4407905"/>
                </a:cubicBezTo>
                <a:close/>
                <a:moveTo>
                  <a:pt x="3944371" y="4341695"/>
                </a:moveTo>
                <a:cubicBezTo>
                  <a:pt x="3981290" y="4341695"/>
                  <a:pt x="4058342" y="4341695"/>
                  <a:pt x="4096868" y="4341695"/>
                </a:cubicBezTo>
                <a:cubicBezTo>
                  <a:pt x="4096868" y="4341695"/>
                  <a:pt x="4096868" y="4380217"/>
                  <a:pt x="4058342" y="4380217"/>
                </a:cubicBezTo>
                <a:cubicBezTo>
                  <a:pt x="4058342" y="4341695"/>
                  <a:pt x="3981290" y="4380217"/>
                  <a:pt x="3944371" y="4341695"/>
                </a:cubicBezTo>
                <a:close/>
                <a:moveTo>
                  <a:pt x="2037353" y="4341695"/>
                </a:moveTo>
                <a:cubicBezTo>
                  <a:pt x="2037353" y="4380217"/>
                  <a:pt x="2037353" y="4418739"/>
                  <a:pt x="2000433" y="4418739"/>
                </a:cubicBezTo>
                <a:cubicBezTo>
                  <a:pt x="1961907" y="4380217"/>
                  <a:pt x="1961907" y="4418739"/>
                  <a:pt x="1924986" y="4418739"/>
                </a:cubicBezTo>
                <a:cubicBezTo>
                  <a:pt x="1961907" y="4380217"/>
                  <a:pt x="1961907" y="4341695"/>
                  <a:pt x="2037353" y="4341695"/>
                </a:cubicBezTo>
                <a:close/>
                <a:moveTo>
                  <a:pt x="1772489" y="4341695"/>
                </a:moveTo>
                <a:cubicBezTo>
                  <a:pt x="1772489" y="4370587"/>
                  <a:pt x="1835695" y="4421146"/>
                  <a:pt x="1899804" y="4444620"/>
                </a:cubicBezTo>
                <a:lnTo>
                  <a:pt x="1961218" y="4457120"/>
                </a:lnTo>
                <a:lnTo>
                  <a:pt x="1886235" y="4467994"/>
                </a:lnTo>
                <a:cubicBezTo>
                  <a:pt x="1848738" y="4475618"/>
                  <a:pt x="1810613" y="4484948"/>
                  <a:pt x="1772489" y="4494177"/>
                </a:cubicBezTo>
                <a:cubicBezTo>
                  <a:pt x="1772489" y="4457260"/>
                  <a:pt x="1695438" y="4457260"/>
                  <a:pt x="1695438" y="4457260"/>
                </a:cubicBezTo>
                <a:cubicBezTo>
                  <a:pt x="1772489" y="4418739"/>
                  <a:pt x="1809410" y="4494177"/>
                  <a:pt x="1884855" y="4457260"/>
                </a:cubicBezTo>
                <a:cubicBezTo>
                  <a:pt x="1847935" y="4418739"/>
                  <a:pt x="1732358" y="4418739"/>
                  <a:pt x="1772489" y="4341695"/>
                </a:cubicBezTo>
                <a:close/>
                <a:moveTo>
                  <a:pt x="6878737" y="4266257"/>
                </a:moveTo>
                <a:cubicBezTo>
                  <a:pt x="6803291" y="4266257"/>
                  <a:pt x="6803291" y="4304779"/>
                  <a:pt x="6803291" y="4341695"/>
                </a:cubicBezTo>
                <a:cubicBezTo>
                  <a:pt x="6878737" y="4341695"/>
                  <a:pt x="6840212" y="4304779"/>
                  <a:pt x="6878737" y="4266257"/>
                </a:cubicBezTo>
                <a:close/>
                <a:moveTo>
                  <a:pt x="6535217" y="4266257"/>
                </a:moveTo>
                <a:cubicBezTo>
                  <a:pt x="6535217" y="4380217"/>
                  <a:pt x="6612269" y="4304779"/>
                  <a:pt x="6650794" y="4341695"/>
                </a:cubicBezTo>
                <a:cubicBezTo>
                  <a:pt x="6687715" y="4304779"/>
                  <a:pt x="6573743" y="4304779"/>
                  <a:pt x="6535217" y="4266257"/>
                </a:cubicBezTo>
                <a:close/>
                <a:moveTo>
                  <a:pt x="6382720" y="4266257"/>
                </a:moveTo>
                <a:cubicBezTo>
                  <a:pt x="6382720" y="4304779"/>
                  <a:pt x="6421246" y="4304779"/>
                  <a:pt x="6421246" y="4304779"/>
                </a:cubicBezTo>
                <a:cubicBezTo>
                  <a:pt x="6459771" y="4304779"/>
                  <a:pt x="6498297" y="4304779"/>
                  <a:pt x="6498297" y="4266257"/>
                </a:cubicBezTo>
                <a:cubicBezTo>
                  <a:pt x="6459771" y="4266257"/>
                  <a:pt x="6421246" y="4266257"/>
                  <a:pt x="6382720" y="4266257"/>
                </a:cubicBezTo>
                <a:close/>
                <a:moveTo>
                  <a:pt x="1376881" y="4255721"/>
                </a:moveTo>
                <a:lnTo>
                  <a:pt x="1390444" y="4266257"/>
                </a:lnTo>
                <a:lnTo>
                  <a:pt x="1367821" y="4266257"/>
                </a:lnTo>
                <a:lnTo>
                  <a:pt x="1370554" y="4259637"/>
                </a:lnTo>
                <a:close/>
                <a:moveTo>
                  <a:pt x="6687715" y="4227736"/>
                </a:moveTo>
                <a:lnTo>
                  <a:pt x="6677351" y="4231214"/>
                </a:lnTo>
                <a:lnTo>
                  <a:pt x="6671676" y="4230911"/>
                </a:lnTo>
                <a:close/>
                <a:moveTo>
                  <a:pt x="6612269" y="4227736"/>
                </a:moveTo>
                <a:lnTo>
                  <a:pt x="6671676" y="4230911"/>
                </a:lnTo>
                <a:lnTo>
                  <a:pt x="6660350" y="4233153"/>
                </a:lnTo>
                <a:cubicBezTo>
                  <a:pt x="6633939" y="4242181"/>
                  <a:pt x="6612269" y="4256627"/>
                  <a:pt x="6612269" y="4227736"/>
                </a:cubicBezTo>
                <a:close/>
                <a:moveTo>
                  <a:pt x="1464334" y="4180337"/>
                </a:moveTo>
                <a:cubicBezTo>
                  <a:pt x="1473213" y="4178381"/>
                  <a:pt x="1485152" y="4180387"/>
                  <a:pt x="1504415" y="4189215"/>
                </a:cubicBezTo>
                <a:cubicBezTo>
                  <a:pt x="1485955" y="4208476"/>
                  <a:pt x="1447831" y="4218106"/>
                  <a:pt x="1414321" y="4232551"/>
                </a:cubicBezTo>
                <a:lnTo>
                  <a:pt x="1376881" y="4255721"/>
                </a:lnTo>
                <a:lnTo>
                  <a:pt x="1361775" y="4243987"/>
                </a:lnTo>
                <a:cubicBezTo>
                  <a:pt x="1333257" y="4227736"/>
                  <a:pt x="1304965" y="4227736"/>
                  <a:pt x="1274867" y="4227736"/>
                </a:cubicBezTo>
                <a:cubicBezTo>
                  <a:pt x="1237947" y="4189215"/>
                  <a:pt x="1351918" y="4227736"/>
                  <a:pt x="1351918" y="4189215"/>
                </a:cubicBezTo>
                <a:cubicBezTo>
                  <a:pt x="1390444" y="4189215"/>
                  <a:pt x="1351918" y="4189215"/>
                  <a:pt x="1351918" y="4227736"/>
                </a:cubicBezTo>
                <a:cubicBezTo>
                  <a:pt x="1438601" y="4227736"/>
                  <a:pt x="1437698" y="4186205"/>
                  <a:pt x="1464334" y="4180337"/>
                </a:cubicBezTo>
                <a:close/>
                <a:moveTo>
                  <a:pt x="7220652" y="4115382"/>
                </a:moveTo>
                <a:cubicBezTo>
                  <a:pt x="7183732" y="4115382"/>
                  <a:pt x="7145206" y="4115382"/>
                  <a:pt x="7145206" y="4153903"/>
                </a:cubicBezTo>
                <a:cubicBezTo>
                  <a:pt x="7145206" y="4153903"/>
                  <a:pt x="7145206" y="4153903"/>
                  <a:pt x="7220652" y="4153903"/>
                </a:cubicBezTo>
                <a:cubicBezTo>
                  <a:pt x="7183732" y="4115382"/>
                  <a:pt x="7260783" y="4115382"/>
                  <a:pt x="7220652" y="4115382"/>
                </a:cubicBezTo>
                <a:close/>
                <a:moveTo>
                  <a:pt x="7979325" y="4092509"/>
                </a:moveTo>
                <a:cubicBezTo>
                  <a:pt x="7945816" y="4087694"/>
                  <a:pt x="7907692" y="4096923"/>
                  <a:pt x="7907692" y="4115382"/>
                </a:cubicBezTo>
                <a:cubicBezTo>
                  <a:pt x="7946218" y="4115382"/>
                  <a:pt x="7946218" y="4153903"/>
                  <a:pt x="8023269" y="4153903"/>
                </a:cubicBezTo>
                <a:cubicBezTo>
                  <a:pt x="8041729" y="4116184"/>
                  <a:pt x="8012834" y="4097325"/>
                  <a:pt x="7979325" y="4092509"/>
                </a:cubicBezTo>
                <a:close/>
                <a:moveTo>
                  <a:pt x="6815079" y="4022765"/>
                </a:moveTo>
                <a:cubicBezTo>
                  <a:pt x="6808006" y="4024495"/>
                  <a:pt x="6803291" y="4029110"/>
                  <a:pt x="6803291" y="4038339"/>
                </a:cubicBezTo>
                <a:cubicBezTo>
                  <a:pt x="6840212" y="4038339"/>
                  <a:pt x="6840212" y="4078465"/>
                  <a:pt x="6840212" y="4078465"/>
                </a:cubicBezTo>
                <a:cubicBezTo>
                  <a:pt x="6878737" y="4078465"/>
                  <a:pt x="6878737" y="4078465"/>
                  <a:pt x="6878737" y="4038339"/>
                </a:cubicBezTo>
                <a:cubicBezTo>
                  <a:pt x="6878737" y="4038339"/>
                  <a:pt x="6836298" y="4017573"/>
                  <a:pt x="6815079" y="4022765"/>
                </a:cubicBezTo>
                <a:close/>
                <a:moveTo>
                  <a:pt x="7031235" y="4001422"/>
                </a:moveTo>
                <a:cubicBezTo>
                  <a:pt x="6992709" y="4001422"/>
                  <a:pt x="6992709" y="4038339"/>
                  <a:pt x="6955789" y="4038339"/>
                </a:cubicBezTo>
                <a:cubicBezTo>
                  <a:pt x="6955789" y="4038339"/>
                  <a:pt x="6955789" y="4078465"/>
                  <a:pt x="6992709" y="4078465"/>
                </a:cubicBezTo>
                <a:cubicBezTo>
                  <a:pt x="7069760" y="4038339"/>
                  <a:pt x="7183732" y="4115382"/>
                  <a:pt x="7220652" y="4038339"/>
                </a:cubicBezTo>
                <a:cubicBezTo>
                  <a:pt x="7145206" y="4038339"/>
                  <a:pt x="7069760" y="4038339"/>
                  <a:pt x="7031235" y="4001422"/>
                </a:cubicBezTo>
                <a:close/>
                <a:moveTo>
                  <a:pt x="5742116" y="3953495"/>
                </a:moveTo>
                <a:lnTo>
                  <a:pt x="5737781" y="3956571"/>
                </a:lnTo>
                <a:lnTo>
                  <a:pt x="5740426" y="3953872"/>
                </a:lnTo>
                <a:close/>
                <a:moveTo>
                  <a:pt x="5811257" y="3925984"/>
                </a:moveTo>
                <a:cubicBezTo>
                  <a:pt x="5811257" y="3925984"/>
                  <a:pt x="5811257" y="3925984"/>
                  <a:pt x="5811257" y="3962901"/>
                </a:cubicBezTo>
                <a:cubicBezTo>
                  <a:pt x="5792395" y="3953672"/>
                  <a:pt x="5778249" y="3949057"/>
                  <a:pt x="5767037" y="3947929"/>
                </a:cubicBezTo>
                <a:lnTo>
                  <a:pt x="5742116" y="3953495"/>
                </a:lnTo>
                <a:lnTo>
                  <a:pt x="5754873" y="3944443"/>
                </a:lnTo>
                <a:cubicBezTo>
                  <a:pt x="5764304" y="3935213"/>
                  <a:pt x="5773534" y="3925984"/>
                  <a:pt x="5811257" y="3925984"/>
                </a:cubicBezTo>
                <a:close/>
                <a:moveTo>
                  <a:pt x="5839282" y="3911800"/>
                </a:moveTo>
                <a:lnTo>
                  <a:pt x="5844886" y="3914385"/>
                </a:lnTo>
                <a:cubicBezTo>
                  <a:pt x="5848002" y="3917206"/>
                  <a:pt x="5849783" y="3920968"/>
                  <a:pt x="5849783" y="3925984"/>
                </a:cubicBezTo>
                <a:close/>
                <a:moveTo>
                  <a:pt x="5998207" y="3888812"/>
                </a:moveTo>
                <a:lnTo>
                  <a:pt x="6001398" y="3889164"/>
                </a:lnTo>
                <a:lnTo>
                  <a:pt x="5996260" y="3908429"/>
                </a:lnTo>
                <a:cubicBezTo>
                  <a:pt x="5989036" y="3918460"/>
                  <a:pt x="5976997" y="3918460"/>
                  <a:pt x="5969773" y="3908429"/>
                </a:cubicBezTo>
                <a:lnTo>
                  <a:pt x="5968260" y="3902754"/>
                </a:lnTo>
                <a:lnTo>
                  <a:pt x="5968820" y="3902786"/>
                </a:lnTo>
                <a:cubicBezTo>
                  <a:pt x="5974765" y="3901846"/>
                  <a:pt x="5980722" y="3900122"/>
                  <a:pt x="5986397" y="3897378"/>
                </a:cubicBezTo>
                <a:close/>
                <a:moveTo>
                  <a:pt x="5963436" y="3886315"/>
                </a:moveTo>
                <a:lnTo>
                  <a:pt x="5963877" y="3886320"/>
                </a:lnTo>
                <a:lnTo>
                  <a:pt x="5968260" y="3902754"/>
                </a:lnTo>
                <a:lnTo>
                  <a:pt x="5952607" y="3901866"/>
                </a:lnTo>
                <a:close/>
                <a:moveTo>
                  <a:pt x="6246634" y="3839154"/>
                </a:moveTo>
                <a:lnTo>
                  <a:pt x="6231828" y="3848941"/>
                </a:lnTo>
                <a:cubicBezTo>
                  <a:pt x="6236443" y="3844126"/>
                  <a:pt x="6240481" y="3841091"/>
                  <a:pt x="6243942" y="3839468"/>
                </a:cubicBezTo>
                <a:close/>
                <a:moveTo>
                  <a:pt x="6402183" y="3820050"/>
                </a:moveTo>
                <a:cubicBezTo>
                  <a:pt x="6383121" y="3820050"/>
                  <a:pt x="6364260" y="3829681"/>
                  <a:pt x="6345800" y="3848941"/>
                </a:cubicBezTo>
                <a:cubicBezTo>
                  <a:pt x="6382720" y="3848941"/>
                  <a:pt x="6459771" y="3848941"/>
                  <a:pt x="6459771" y="3848941"/>
                </a:cubicBezTo>
                <a:cubicBezTo>
                  <a:pt x="6440508" y="3829681"/>
                  <a:pt x="6421245" y="3820050"/>
                  <a:pt x="6402183" y="3820050"/>
                </a:cubicBezTo>
                <a:close/>
                <a:moveTo>
                  <a:pt x="5506262" y="3810420"/>
                </a:moveTo>
                <a:cubicBezTo>
                  <a:pt x="5506262" y="3848941"/>
                  <a:pt x="5583314" y="3848941"/>
                  <a:pt x="5544788" y="3885858"/>
                </a:cubicBezTo>
                <a:cubicBezTo>
                  <a:pt x="5583314" y="3885858"/>
                  <a:pt x="5621840" y="3885858"/>
                  <a:pt x="5658760" y="3885858"/>
                </a:cubicBezTo>
                <a:cubicBezTo>
                  <a:pt x="5658760" y="3848941"/>
                  <a:pt x="5583314" y="3848941"/>
                  <a:pt x="5583314" y="3810420"/>
                </a:cubicBezTo>
                <a:lnTo>
                  <a:pt x="5621840" y="3810420"/>
                </a:lnTo>
                <a:cubicBezTo>
                  <a:pt x="5687854" y="3876428"/>
                  <a:pt x="5783366" y="3856415"/>
                  <a:pt x="5832021" y="3901993"/>
                </a:cubicBezTo>
                <a:lnTo>
                  <a:pt x="5839282" y="3911800"/>
                </a:lnTo>
                <a:lnTo>
                  <a:pt x="5831975" y="3908429"/>
                </a:lnTo>
                <a:cubicBezTo>
                  <a:pt x="5799920" y="3900905"/>
                  <a:pt x="5735811" y="3915953"/>
                  <a:pt x="5735811" y="3885858"/>
                </a:cubicBezTo>
                <a:cubicBezTo>
                  <a:pt x="5658760" y="3885858"/>
                  <a:pt x="5658760" y="3925984"/>
                  <a:pt x="5621840" y="3925984"/>
                </a:cubicBezTo>
                <a:cubicBezTo>
                  <a:pt x="5621840" y="3925984"/>
                  <a:pt x="5658760" y="3925984"/>
                  <a:pt x="5697285" y="3962901"/>
                </a:cubicBezTo>
                <a:cubicBezTo>
                  <a:pt x="5716548" y="3962901"/>
                  <a:pt x="5728587" y="3960594"/>
                  <a:pt x="5736989" y="3957133"/>
                </a:cubicBezTo>
                <a:lnTo>
                  <a:pt x="5737781" y="3956571"/>
                </a:lnTo>
                <a:lnTo>
                  <a:pt x="5720737" y="3973961"/>
                </a:lnTo>
                <a:cubicBezTo>
                  <a:pt x="5714140" y="3982262"/>
                  <a:pt x="5706916" y="3991792"/>
                  <a:pt x="5697285" y="4001422"/>
                </a:cubicBezTo>
                <a:cubicBezTo>
                  <a:pt x="5658760" y="3925984"/>
                  <a:pt x="5506262" y="3925984"/>
                  <a:pt x="5506262" y="3848941"/>
                </a:cubicBezTo>
                <a:cubicBezTo>
                  <a:pt x="5392291" y="3848941"/>
                  <a:pt x="5316845" y="3885858"/>
                  <a:pt x="5316845" y="3848941"/>
                </a:cubicBezTo>
                <a:cubicBezTo>
                  <a:pt x="5430817" y="3848941"/>
                  <a:pt x="5430817" y="3848941"/>
                  <a:pt x="5506262" y="3810420"/>
                </a:cubicBezTo>
                <a:close/>
                <a:moveTo>
                  <a:pt x="5780708" y="3756575"/>
                </a:moveTo>
                <a:cubicBezTo>
                  <a:pt x="5792897" y="3750932"/>
                  <a:pt x="5820888" y="3773503"/>
                  <a:pt x="5849783" y="3773503"/>
                </a:cubicBezTo>
                <a:lnTo>
                  <a:pt x="5774337" y="3773503"/>
                </a:lnTo>
                <a:cubicBezTo>
                  <a:pt x="5774337" y="3763471"/>
                  <a:pt x="5776644" y="3758456"/>
                  <a:pt x="5780708" y="3756575"/>
                </a:cubicBezTo>
                <a:close/>
                <a:moveTo>
                  <a:pt x="6345800" y="3733377"/>
                </a:moveTo>
                <a:lnTo>
                  <a:pt x="6360840" y="3739802"/>
                </a:lnTo>
                <a:lnTo>
                  <a:pt x="6344746" y="3741656"/>
                </a:lnTo>
                <a:lnTo>
                  <a:pt x="6337517" y="3740059"/>
                </a:lnTo>
                <a:close/>
                <a:moveTo>
                  <a:pt x="6193303" y="3733377"/>
                </a:moveTo>
                <a:cubicBezTo>
                  <a:pt x="6193303" y="3733377"/>
                  <a:pt x="6268749" y="3733377"/>
                  <a:pt x="6268749" y="3773503"/>
                </a:cubicBezTo>
                <a:cubicBezTo>
                  <a:pt x="6268749" y="3733377"/>
                  <a:pt x="6268749" y="3733377"/>
                  <a:pt x="6307274" y="3733377"/>
                </a:cubicBezTo>
                <a:lnTo>
                  <a:pt x="6337517" y="3740059"/>
                </a:lnTo>
                <a:lnTo>
                  <a:pt x="6316328" y="3757152"/>
                </a:lnTo>
                <a:cubicBezTo>
                  <a:pt x="6285704" y="3775810"/>
                  <a:pt x="6249887" y="3782732"/>
                  <a:pt x="6193303" y="3810420"/>
                </a:cubicBezTo>
                <a:cubicBezTo>
                  <a:pt x="6193303" y="3810420"/>
                  <a:pt x="6231828" y="3733377"/>
                  <a:pt x="6193303" y="3733377"/>
                </a:cubicBezTo>
                <a:close/>
                <a:moveTo>
                  <a:pt x="6706350" y="3717803"/>
                </a:moveTo>
                <a:cubicBezTo>
                  <a:pt x="6694938" y="3719533"/>
                  <a:pt x="6687715" y="3724148"/>
                  <a:pt x="6687715" y="3733377"/>
                </a:cubicBezTo>
                <a:cubicBezTo>
                  <a:pt x="6726240" y="3773503"/>
                  <a:pt x="6840212" y="3773503"/>
                  <a:pt x="6840212" y="3733377"/>
                </a:cubicBezTo>
                <a:cubicBezTo>
                  <a:pt x="6812521" y="3733377"/>
                  <a:pt x="6740587" y="3712611"/>
                  <a:pt x="6706350" y="3717803"/>
                </a:cubicBezTo>
                <a:close/>
                <a:moveTo>
                  <a:pt x="6580364" y="3717803"/>
                </a:moveTo>
                <a:cubicBezTo>
                  <a:pt x="6568927" y="3719533"/>
                  <a:pt x="6554480" y="3724148"/>
                  <a:pt x="6535217" y="3733377"/>
                </a:cubicBezTo>
                <a:cubicBezTo>
                  <a:pt x="6573743" y="3773503"/>
                  <a:pt x="6535217" y="3773503"/>
                  <a:pt x="6573743" y="3773503"/>
                </a:cubicBezTo>
                <a:cubicBezTo>
                  <a:pt x="6573743" y="3773503"/>
                  <a:pt x="6650794" y="3773503"/>
                  <a:pt x="6650794" y="3733377"/>
                </a:cubicBezTo>
                <a:cubicBezTo>
                  <a:pt x="6621900" y="3733377"/>
                  <a:pt x="6614677" y="3712611"/>
                  <a:pt x="6580364" y="3717803"/>
                </a:cubicBezTo>
                <a:close/>
                <a:moveTo>
                  <a:pt x="6141204" y="3686732"/>
                </a:moveTo>
                <a:lnTo>
                  <a:pt x="6135514" y="3691645"/>
                </a:lnTo>
                <a:cubicBezTo>
                  <a:pt x="6125882" y="3696460"/>
                  <a:pt x="6116251" y="3696460"/>
                  <a:pt x="6116251" y="3696460"/>
                </a:cubicBezTo>
                <a:cubicBezTo>
                  <a:pt x="6125882" y="3691645"/>
                  <a:pt x="6133106" y="3688610"/>
                  <a:pt x="6138449" y="3686987"/>
                </a:cubicBezTo>
                <a:close/>
                <a:moveTo>
                  <a:pt x="5388213" y="3613919"/>
                </a:moveTo>
                <a:lnTo>
                  <a:pt x="5387475" y="3616006"/>
                </a:lnTo>
                <a:lnTo>
                  <a:pt x="5381344" y="3618359"/>
                </a:lnTo>
                <a:close/>
                <a:moveTo>
                  <a:pt x="6154777" y="3580895"/>
                </a:moveTo>
                <a:cubicBezTo>
                  <a:pt x="6154777" y="3621022"/>
                  <a:pt x="6231828" y="3621022"/>
                  <a:pt x="6231828" y="3621022"/>
                </a:cubicBezTo>
                <a:cubicBezTo>
                  <a:pt x="6231828" y="3600959"/>
                  <a:pt x="6250689" y="3600959"/>
                  <a:pt x="6269551" y="3605974"/>
                </a:cubicBezTo>
                <a:lnTo>
                  <a:pt x="6293641" y="3614710"/>
                </a:lnTo>
                <a:lnTo>
                  <a:pt x="6307274" y="3621022"/>
                </a:lnTo>
                <a:cubicBezTo>
                  <a:pt x="6307274" y="3621022"/>
                  <a:pt x="6302558" y="3618514"/>
                  <a:pt x="6295485" y="3615379"/>
                </a:cubicBezTo>
                <a:lnTo>
                  <a:pt x="6293641" y="3614710"/>
                </a:lnTo>
                <a:lnTo>
                  <a:pt x="6282220" y="3609423"/>
                </a:lnTo>
                <a:cubicBezTo>
                  <a:pt x="6230624" y="3589673"/>
                  <a:pt x="6222196" y="3616006"/>
                  <a:pt x="6154777" y="3580895"/>
                </a:cubicBezTo>
                <a:close/>
                <a:moveTo>
                  <a:pt x="5811257" y="3580895"/>
                </a:moveTo>
                <a:cubicBezTo>
                  <a:pt x="5811257" y="3621022"/>
                  <a:pt x="5774337" y="3621022"/>
                  <a:pt x="5811257" y="3621022"/>
                </a:cubicBezTo>
                <a:cubicBezTo>
                  <a:pt x="5849783" y="3621022"/>
                  <a:pt x="5849783" y="3621022"/>
                  <a:pt x="5888308" y="3580895"/>
                </a:cubicBezTo>
                <a:cubicBezTo>
                  <a:pt x="5849783" y="3621022"/>
                  <a:pt x="5849783" y="3580895"/>
                  <a:pt x="5811257" y="3580895"/>
                </a:cubicBezTo>
                <a:close/>
                <a:moveTo>
                  <a:pt x="5430817" y="3580895"/>
                </a:moveTo>
                <a:lnTo>
                  <a:pt x="5445280" y="3595944"/>
                </a:lnTo>
                <a:lnTo>
                  <a:pt x="5445264" y="3595943"/>
                </a:lnTo>
                <a:lnTo>
                  <a:pt x="5423004" y="3587460"/>
                </a:lnTo>
                <a:close/>
                <a:moveTo>
                  <a:pt x="5392291" y="3580895"/>
                </a:moveTo>
                <a:cubicBezTo>
                  <a:pt x="5401922" y="3580895"/>
                  <a:pt x="5411554" y="3583403"/>
                  <a:pt x="5420583" y="3586538"/>
                </a:cubicBezTo>
                <a:lnTo>
                  <a:pt x="5423004" y="3587460"/>
                </a:lnTo>
                <a:lnTo>
                  <a:pt x="5402524" y="3604670"/>
                </a:lnTo>
                <a:lnTo>
                  <a:pt x="5388213" y="3613919"/>
                </a:lnTo>
                <a:lnTo>
                  <a:pt x="5391689" y="3604093"/>
                </a:lnTo>
                <a:cubicBezTo>
                  <a:pt x="5392291" y="3598451"/>
                  <a:pt x="5392291" y="3590927"/>
                  <a:pt x="5392291" y="3580895"/>
                </a:cubicBezTo>
                <a:close/>
                <a:moveTo>
                  <a:pt x="5239794" y="3580895"/>
                </a:moveTo>
                <a:cubicBezTo>
                  <a:pt x="5316845" y="3580895"/>
                  <a:pt x="5278320" y="3580895"/>
                  <a:pt x="5353766" y="3621022"/>
                </a:cubicBezTo>
                <a:cubicBezTo>
                  <a:pt x="5363397" y="3621022"/>
                  <a:pt x="5370620" y="3621022"/>
                  <a:pt x="5376038" y="3620395"/>
                </a:cubicBezTo>
                <a:lnTo>
                  <a:pt x="5381344" y="3618359"/>
                </a:lnTo>
                <a:lnTo>
                  <a:pt x="5377844" y="3620621"/>
                </a:lnTo>
                <a:cubicBezTo>
                  <a:pt x="5363397" y="3630251"/>
                  <a:pt x="5353766" y="3639480"/>
                  <a:pt x="5353766" y="3657939"/>
                </a:cubicBezTo>
                <a:cubicBezTo>
                  <a:pt x="5316845" y="3621022"/>
                  <a:pt x="5278320" y="3621022"/>
                  <a:pt x="5239794" y="3580895"/>
                </a:cubicBezTo>
                <a:close/>
                <a:moveTo>
                  <a:pt x="5491289" y="3565321"/>
                </a:moveTo>
                <a:cubicBezTo>
                  <a:pt x="5508670" y="3560130"/>
                  <a:pt x="5515894" y="3580895"/>
                  <a:pt x="5544788" y="3580895"/>
                </a:cubicBezTo>
                <a:cubicBezTo>
                  <a:pt x="5506262" y="3580895"/>
                  <a:pt x="5469342" y="3621022"/>
                  <a:pt x="5506262" y="3657939"/>
                </a:cubicBezTo>
                <a:cubicBezTo>
                  <a:pt x="5478572" y="3630251"/>
                  <a:pt x="5471649" y="3623329"/>
                  <a:pt x="5453666" y="3604670"/>
                </a:cubicBezTo>
                <a:lnTo>
                  <a:pt x="5445280" y="3595944"/>
                </a:lnTo>
                <a:lnTo>
                  <a:pt x="5462720" y="3597824"/>
                </a:lnTo>
                <a:cubicBezTo>
                  <a:pt x="5466934" y="3595943"/>
                  <a:pt x="5469342" y="3590927"/>
                  <a:pt x="5469342" y="3580895"/>
                </a:cubicBezTo>
                <a:cubicBezTo>
                  <a:pt x="5478572" y="3571666"/>
                  <a:pt x="5485495" y="3567052"/>
                  <a:pt x="5491289" y="3565321"/>
                </a:cubicBezTo>
                <a:close/>
                <a:moveTo>
                  <a:pt x="4204104" y="3471055"/>
                </a:moveTo>
                <a:lnTo>
                  <a:pt x="4187061" y="3477416"/>
                </a:lnTo>
                <a:lnTo>
                  <a:pt x="4181885" y="3477567"/>
                </a:lnTo>
                <a:lnTo>
                  <a:pt x="4191576" y="3473156"/>
                </a:lnTo>
                <a:close/>
                <a:moveTo>
                  <a:pt x="4210839" y="3468541"/>
                </a:moveTo>
                <a:cubicBezTo>
                  <a:pt x="4220470" y="3468541"/>
                  <a:pt x="4220470" y="3468541"/>
                  <a:pt x="4215655" y="3469118"/>
                </a:cubicBezTo>
                <a:lnTo>
                  <a:pt x="4204104" y="3471055"/>
                </a:lnTo>
                <a:close/>
                <a:moveTo>
                  <a:pt x="4058342" y="3468541"/>
                </a:moveTo>
                <a:cubicBezTo>
                  <a:pt x="4019817" y="3505457"/>
                  <a:pt x="4058342" y="3505457"/>
                  <a:pt x="4058342" y="3543979"/>
                </a:cubicBezTo>
                <a:cubicBezTo>
                  <a:pt x="4019817" y="3505457"/>
                  <a:pt x="3981290" y="3505457"/>
                  <a:pt x="3905845" y="3505457"/>
                </a:cubicBezTo>
                <a:cubicBezTo>
                  <a:pt x="3905845" y="3468541"/>
                  <a:pt x="3981290" y="3468541"/>
                  <a:pt x="4058342" y="3468541"/>
                </a:cubicBezTo>
                <a:close/>
                <a:moveTo>
                  <a:pt x="748886" y="3416083"/>
                </a:moveTo>
                <a:lnTo>
                  <a:pt x="756140" y="3428415"/>
                </a:lnTo>
                <a:lnTo>
                  <a:pt x="741929" y="3428415"/>
                </a:lnTo>
                <a:close/>
                <a:moveTo>
                  <a:pt x="4595903" y="3413698"/>
                </a:moveTo>
                <a:lnTo>
                  <a:pt x="4597594" y="3416154"/>
                </a:lnTo>
                <a:cubicBezTo>
                  <a:pt x="4597926" y="3419763"/>
                  <a:pt x="4596095" y="3423800"/>
                  <a:pt x="4591280" y="3428415"/>
                </a:cubicBezTo>
                <a:lnTo>
                  <a:pt x="4553789" y="3414570"/>
                </a:lnTo>
                <a:close/>
                <a:moveTo>
                  <a:pt x="5487150" y="3413467"/>
                </a:moveTo>
                <a:cubicBezTo>
                  <a:pt x="5476465" y="3414571"/>
                  <a:pt x="5469342" y="3419186"/>
                  <a:pt x="5469342" y="3428415"/>
                </a:cubicBezTo>
                <a:cubicBezTo>
                  <a:pt x="5506262" y="3428415"/>
                  <a:pt x="5506262" y="3468541"/>
                  <a:pt x="5583314" y="3468541"/>
                </a:cubicBezTo>
                <a:cubicBezTo>
                  <a:pt x="5583314" y="3438446"/>
                  <a:pt x="5519205" y="3410157"/>
                  <a:pt x="5487150" y="3413467"/>
                </a:cubicBezTo>
                <a:close/>
                <a:moveTo>
                  <a:pt x="4482123" y="3400727"/>
                </a:moveTo>
                <a:cubicBezTo>
                  <a:pt x="4498778" y="3400727"/>
                  <a:pt x="4516636" y="3403035"/>
                  <a:pt x="4535046" y="3407649"/>
                </a:cubicBezTo>
                <a:lnTo>
                  <a:pt x="4553789" y="3414570"/>
                </a:lnTo>
                <a:lnTo>
                  <a:pt x="4553757" y="3414571"/>
                </a:lnTo>
                <a:cubicBezTo>
                  <a:pt x="4496571" y="3419186"/>
                  <a:pt x="4439585" y="3428415"/>
                  <a:pt x="4401862" y="3428415"/>
                </a:cubicBezTo>
                <a:cubicBezTo>
                  <a:pt x="4420322" y="3409956"/>
                  <a:pt x="4448815" y="3400727"/>
                  <a:pt x="4482123" y="3400727"/>
                </a:cubicBezTo>
                <a:close/>
                <a:moveTo>
                  <a:pt x="2906687" y="3397943"/>
                </a:moveTo>
                <a:lnTo>
                  <a:pt x="2894322" y="3407072"/>
                </a:lnTo>
                <a:cubicBezTo>
                  <a:pt x="2890083" y="3408803"/>
                  <a:pt x="2888829" y="3407649"/>
                  <a:pt x="2891136" y="3405342"/>
                </a:cubicBezTo>
                <a:close/>
                <a:moveTo>
                  <a:pt x="2839970" y="3391498"/>
                </a:moveTo>
                <a:lnTo>
                  <a:pt x="2839970" y="3428415"/>
                </a:lnTo>
                <a:cubicBezTo>
                  <a:pt x="2915416" y="3428415"/>
                  <a:pt x="2952336" y="3428415"/>
                  <a:pt x="2952336" y="3391498"/>
                </a:cubicBezTo>
                <a:cubicBezTo>
                  <a:pt x="2933475" y="3391498"/>
                  <a:pt x="2919329" y="3393805"/>
                  <a:pt x="2909321" y="3396689"/>
                </a:cubicBezTo>
                <a:lnTo>
                  <a:pt x="2906687" y="3397943"/>
                </a:lnTo>
                <a:lnTo>
                  <a:pt x="2915416" y="3391498"/>
                </a:lnTo>
                <a:cubicBezTo>
                  <a:pt x="2876890" y="3391498"/>
                  <a:pt x="2876890" y="3391498"/>
                  <a:pt x="2839970" y="3391498"/>
                </a:cubicBezTo>
                <a:close/>
                <a:moveTo>
                  <a:pt x="2534975" y="3391498"/>
                </a:moveTo>
                <a:lnTo>
                  <a:pt x="2519728" y="3397269"/>
                </a:lnTo>
                <a:lnTo>
                  <a:pt x="2519926" y="3396113"/>
                </a:lnTo>
                <a:cubicBezTo>
                  <a:pt x="2524942" y="3391498"/>
                  <a:pt x="2534975" y="3391498"/>
                  <a:pt x="2534975" y="3391498"/>
                </a:cubicBezTo>
                <a:close/>
                <a:moveTo>
                  <a:pt x="741929" y="3391498"/>
                </a:moveTo>
                <a:cubicBezTo>
                  <a:pt x="741929" y="3391498"/>
                  <a:pt x="741929" y="3391498"/>
                  <a:pt x="818981" y="3391498"/>
                </a:cubicBezTo>
                <a:cubicBezTo>
                  <a:pt x="818981" y="3391498"/>
                  <a:pt x="775639" y="3391498"/>
                  <a:pt x="753968" y="3407072"/>
                </a:cubicBezTo>
                <a:lnTo>
                  <a:pt x="748886" y="3416083"/>
                </a:lnTo>
                <a:lnTo>
                  <a:pt x="747347" y="3413467"/>
                </a:lnTo>
                <a:cubicBezTo>
                  <a:pt x="744337" y="3407649"/>
                  <a:pt x="741929" y="3400727"/>
                  <a:pt x="741929" y="3391498"/>
                </a:cubicBezTo>
                <a:close/>
                <a:moveTo>
                  <a:pt x="5003540" y="3389314"/>
                </a:moveTo>
                <a:lnTo>
                  <a:pt x="5002736" y="3389843"/>
                </a:lnTo>
                <a:cubicBezTo>
                  <a:pt x="4997052" y="3390896"/>
                  <a:pt x="4987571" y="3391498"/>
                  <a:pt x="4973325" y="3391498"/>
                </a:cubicBezTo>
                <a:close/>
                <a:moveTo>
                  <a:pt x="6133707" y="3376451"/>
                </a:moveTo>
                <a:cubicBezTo>
                  <a:pt x="6123474" y="3377053"/>
                  <a:pt x="6116251" y="3381868"/>
                  <a:pt x="6116251" y="3391498"/>
                </a:cubicBezTo>
                <a:cubicBezTo>
                  <a:pt x="6193303" y="3391498"/>
                  <a:pt x="6154777" y="3468541"/>
                  <a:pt x="6193303" y="3468541"/>
                </a:cubicBezTo>
                <a:cubicBezTo>
                  <a:pt x="6222196" y="3410759"/>
                  <a:pt x="6164408" y="3374645"/>
                  <a:pt x="6133707" y="3376451"/>
                </a:cubicBezTo>
                <a:close/>
                <a:moveTo>
                  <a:pt x="4896274" y="3352977"/>
                </a:moveTo>
                <a:cubicBezTo>
                  <a:pt x="4934800" y="3352977"/>
                  <a:pt x="4934800" y="3391498"/>
                  <a:pt x="4934800" y="3391498"/>
                </a:cubicBezTo>
                <a:cubicBezTo>
                  <a:pt x="4896274" y="3428415"/>
                  <a:pt x="4859354" y="3391498"/>
                  <a:pt x="4859354" y="3391498"/>
                </a:cubicBezTo>
                <a:cubicBezTo>
                  <a:pt x="4896274" y="3391498"/>
                  <a:pt x="4896274" y="3352977"/>
                  <a:pt x="4896274" y="3352977"/>
                </a:cubicBezTo>
                <a:close/>
                <a:moveTo>
                  <a:pt x="4743777" y="3352977"/>
                </a:moveTo>
                <a:cubicBezTo>
                  <a:pt x="4706856" y="3352977"/>
                  <a:pt x="4782302" y="3391498"/>
                  <a:pt x="4743777" y="3391498"/>
                </a:cubicBezTo>
                <a:lnTo>
                  <a:pt x="4782302" y="3391498"/>
                </a:lnTo>
                <a:cubicBezTo>
                  <a:pt x="4782302" y="3391498"/>
                  <a:pt x="4782302" y="3352977"/>
                  <a:pt x="4743777" y="3352977"/>
                </a:cubicBezTo>
                <a:close/>
                <a:moveTo>
                  <a:pt x="3981290" y="3352977"/>
                </a:moveTo>
                <a:cubicBezTo>
                  <a:pt x="3981290" y="3428415"/>
                  <a:pt x="4096868" y="3352977"/>
                  <a:pt x="4019817" y="3352977"/>
                </a:cubicBezTo>
                <a:cubicBezTo>
                  <a:pt x="4019817" y="3352977"/>
                  <a:pt x="4019817" y="3352977"/>
                  <a:pt x="3981290" y="3352977"/>
                </a:cubicBezTo>
                <a:close/>
                <a:moveTo>
                  <a:pt x="1010004" y="3352977"/>
                </a:moveTo>
                <a:cubicBezTo>
                  <a:pt x="1010004" y="3391498"/>
                  <a:pt x="1046923" y="3428415"/>
                  <a:pt x="1122370" y="3428415"/>
                </a:cubicBezTo>
                <a:cubicBezTo>
                  <a:pt x="1199421" y="3391498"/>
                  <a:pt x="1122370" y="3391498"/>
                  <a:pt x="1237947" y="3391498"/>
                </a:cubicBezTo>
                <a:cubicBezTo>
                  <a:pt x="1237947" y="3391498"/>
                  <a:pt x="1237947" y="3391498"/>
                  <a:pt x="1237947" y="3428415"/>
                </a:cubicBezTo>
                <a:cubicBezTo>
                  <a:pt x="1274867" y="3391498"/>
                  <a:pt x="1314997" y="3428415"/>
                  <a:pt x="1351918" y="3428415"/>
                </a:cubicBezTo>
                <a:cubicBezTo>
                  <a:pt x="1467495" y="3468541"/>
                  <a:pt x="1390444" y="3468541"/>
                  <a:pt x="1314997" y="3468541"/>
                </a:cubicBezTo>
                <a:lnTo>
                  <a:pt x="1274867" y="3428415"/>
                </a:lnTo>
                <a:cubicBezTo>
                  <a:pt x="1122370" y="3468541"/>
                  <a:pt x="932952" y="3428415"/>
                  <a:pt x="741929" y="3468541"/>
                </a:cubicBezTo>
                <a:cubicBezTo>
                  <a:pt x="761192" y="3448478"/>
                  <a:pt x="761192" y="3438446"/>
                  <a:pt x="756376" y="3428816"/>
                </a:cubicBezTo>
                <a:lnTo>
                  <a:pt x="756140" y="3428415"/>
                </a:lnTo>
                <a:lnTo>
                  <a:pt x="842658" y="3428415"/>
                </a:lnTo>
                <a:cubicBezTo>
                  <a:pt x="875966" y="3428415"/>
                  <a:pt x="913689" y="3428415"/>
                  <a:pt x="969873" y="3428415"/>
                </a:cubicBezTo>
                <a:cubicBezTo>
                  <a:pt x="1010004" y="3428415"/>
                  <a:pt x="969873" y="3352977"/>
                  <a:pt x="1010004" y="3352977"/>
                </a:cubicBezTo>
                <a:close/>
                <a:moveTo>
                  <a:pt x="4863492" y="3337403"/>
                </a:moveTo>
                <a:cubicBezTo>
                  <a:pt x="4828051" y="3332211"/>
                  <a:pt x="4791933" y="3352977"/>
                  <a:pt x="4820828" y="3352977"/>
                </a:cubicBezTo>
                <a:cubicBezTo>
                  <a:pt x="4896274" y="3316060"/>
                  <a:pt x="4820828" y="3391498"/>
                  <a:pt x="4820828" y="3428415"/>
                </a:cubicBezTo>
                <a:cubicBezTo>
                  <a:pt x="4934800" y="3428415"/>
                  <a:pt x="5011851" y="3468541"/>
                  <a:pt x="5087296" y="3468541"/>
                </a:cubicBezTo>
                <a:cubicBezTo>
                  <a:pt x="5087296" y="3391498"/>
                  <a:pt x="5125822" y="3428415"/>
                  <a:pt x="5125822" y="3352977"/>
                </a:cubicBezTo>
                <a:cubicBezTo>
                  <a:pt x="5087296" y="3352977"/>
                  <a:pt x="5087296" y="3352977"/>
                  <a:pt x="5048771" y="3352977"/>
                </a:cubicBezTo>
                <a:cubicBezTo>
                  <a:pt x="5068034" y="3372238"/>
                  <a:pt x="5058804" y="3381868"/>
                  <a:pt x="5039942" y="3386683"/>
                </a:cubicBezTo>
                <a:lnTo>
                  <a:pt x="5003540" y="3389314"/>
                </a:lnTo>
                <a:lnTo>
                  <a:pt x="5009367" y="3385479"/>
                </a:lnTo>
                <a:cubicBezTo>
                  <a:pt x="5003724" y="3374645"/>
                  <a:pt x="4896274" y="3352977"/>
                  <a:pt x="4896274" y="3352977"/>
                </a:cubicBezTo>
                <a:cubicBezTo>
                  <a:pt x="4887044" y="3343748"/>
                  <a:pt x="4875306" y="3339133"/>
                  <a:pt x="4863492" y="3337403"/>
                </a:cubicBezTo>
                <a:close/>
                <a:moveTo>
                  <a:pt x="1892305" y="3337403"/>
                </a:moveTo>
                <a:cubicBezTo>
                  <a:pt x="1887364" y="3339133"/>
                  <a:pt x="1884855" y="3343748"/>
                  <a:pt x="1884855" y="3352977"/>
                </a:cubicBezTo>
                <a:cubicBezTo>
                  <a:pt x="1924986" y="3352977"/>
                  <a:pt x="2000433" y="3391498"/>
                  <a:pt x="2000433" y="3352977"/>
                </a:cubicBezTo>
                <a:cubicBezTo>
                  <a:pt x="1943848" y="3352977"/>
                  <a:pt x="1907128" y="3332211"/>
                  <a:pt x="1892305" y="3337403"/>
                </a:cubicBezTo>
                <a:close/>
                <a:moveTo>
                  <a:pt x="3676296" y="3316060"/>
                </a:moveTo>
                <a:cubicBezTo>
                  <a:pt x="3676296" y="3352977"/>
                  <a:pt x="3639376" y="3352977"/>
                  <a:pt x="3600851" y="3352977"/>
                </a:cubicBezTo>
                <a:cubicBezTo>
                  <a:pt x="3581588" y="3352977"/>
                  <a:pt x="3571956" y="3352977"/>
                  <a:pt x="3562525" y="3352977"/>
                </a:cubicBezTo>
                <a:lnTo>
                  <a:pt x="3562324" y="3352977"/>
                </a:lnTo>
                <a:cubicBezTo>
                  <a:pt x="3525405" y="3352977"/>
                  <a:pt x="3525405" y="3352977"/>
                  <a:pt x="3525405" y="3352977"/>
                </a:cubicBezTo>
                <a:cubicBezTo>
                  <a:pt x="3525405" y="3352977"/>
                  <a:pt x="3525405" y="3352977"/>
                  <a:pt x="3525405" y="3391498"/>
                </a:cubicBezTo>
                <a:cubicBezTo>
                  <a:pt x="3562324" y="3391498"/>
                  <a:pt x="3562324" y="3428415"/>
                  <a:pt x="3562324" y="3428415"/>
                </a:cubicBezTo>
                <a:cubicBezTo>
                  <a:pt x="3600851" y="3352977"/>
                  <a:pt x="3639376" y="3428415"/>
                  <a:pt x="3676296" y="3428415"/>
                </a:cubicBezTo>
                <a:cubicBezTo>
                  <a:pt x="3676296" y="3391498"/>
                  <a:pt x="3791873" y="3428415"/>
                  <a:pt x="3791873" y="3391498"/>
                </a:cubicBezTo>
                <a:cubicBezTo>
                  <a:pt x="3828793" y="3391498"/>
                  <a:pt x="3828793" y="3428415"/>
                  <a:pt x="3867319" y="3391498"/>
                </a:cubicBezTo>
                <a:cubicBezTo>
                  <a:pt x="3867319" y="3391498"/>
                  <a:pt x="3867319" y="3391498"/>
                  <a:pt x="3905845" y="3352977"/>
                </a:cubicBezTo>
                <a:cubicBezTo>
                  <a:pt x="3791873" y="3352977"/>
                  <a:pt x="3676296" y="3391498"/>
                  <a:pt x="3676296" y="3316060"/>
                </a:cubicBezTo>
                <a:close/>
                <a:moveTo>
                  <a:pt x="3181884" y="3316060"/>
                </a:moveTo>
                <a:lnTo>
                  <a:pt x="3184009" y="3318751"/>
                </a:lnTo>
                <a:lnTo>
                  <a:pt x="3179920" y="3318480"/>
                </a:lnTo>
                <a:close/>
                <a:moveTo>
                  <a:pt x="2839970" y="3316060"/>
                </a:moveTo>
                <a:cubicBezTo>
                  <a:pt x="2839970" y="3352977"/>
                  <a:pt x="2762918" y="3316060"/>
                  <a:pt x="2799839" y="3352977"/>
                </a:cubicBezTo>
                <a:cubicBezTo>
                  <a:pt x="2839970" y="3391498"/>
                  <a:pt x="2915416" y="3391498"/>
                  <a:pt x="2952336" y="3352977"/>
                </a:cubicBezTo>
                <a:cubicBezTo>
                  <a:pt x="2915416" y="3316060"/>
                  <a:pt x="2839970" y="3316060"/>
                  <a:pt x="2915416" y="3352977"/>
                </a:cubicBezTo>
                <a:cubicBezTo>
                  <a:pt x="2839970" y="3352977"/>
                  <a:pt x="2876890" y="3316060"/>
                  <a:pt x="2839970" y="3316060"/>
                </a:cubicBezTo>
                <a:close/>
                <a:moveTo>
                  <a:pt x="2692489" y="3299708"/>
                </a:moveTo>
                <a:cubicBezTo>
                  <a:pt x="2681051" y="3301012"/>
                  <a:pt x="2666604" y="3306028"/>
                  <a:pt x="2647342" y="3316060"/>
                </a:cubicBezTo>
                <a:cubicBezTo>
                  <a:pt x="2647342" y="3352977"/>
                  <a:pt x="2647342" y="3352977"/>
                  <a:pt x="2610421" y="3391498"/>
                </a:cubicBezTo>
                <a:cubicBezTo>
                  <a:pt x="2647342" y="3391498"/>
                  <a:pt x="2687472" y="3391498"/>
                  <a:pt x="2687472" y="3391498"/>
                </a:cubicBezTo>
                <a:cubicBezTo>
                  <a:pt x="2647342" y="3352977"/>
                  <a:pt x="2762918" y="3352977"/>
                  <a:pt x="2762918" y="3352977"/>
                </a:cubicBezTo>
                <a:cubicBezTo>
                  <a:pt x="2734024" y="3325289"/>
                  <a:pt x="2726800" y="3295796"/>
                  <a:pt x="2692489" y="3299708"/>
                </a:cubicBezTo>
                <a:close/>
                <a:moveTo>
                  <a:pt x="2354988" y="3299131"/>
                </a:moveTo>
                <a:cubicBezTo>
                  <a:pt x="2347163" y="3301012"/>
                  <a:pt x="2342347" y="3306028"/>
                  <a:pt x="2342347" y="3316060"/>
                </a:cubicBezTo>
                <a:cubicBezTo>
                  <a:pt x="2342347" y="3352977"/>
                  <a:pt x="2457924" y="3352977"/>
                  <a:pt x="2457924" y="3391498"/>
                </a:cubicBezTo>
                <a:cubicBezTo>
                  <a:pt x="2382478" y="3352977"/>
                  <a:pt x="2457924" y="3391498"/>
                  <a:pt x="2382478" y="3428415"/>
                </a:cubicBezTo>
                <a:cubicBezTo>
                  <a:pt x="2439063" y="3458510"/>
                  <a:pt x="2473976" y="3422696"/>
                  <a:pt x="2504827" y="3402909"/>
                </a:cubicBezTo>
                <a:lnTo>
                  <a:pt x="2519728" y="3397269"/>
                </a:lnTo>
                <a:lnTo>
                  <a:pt x="2518045" y="3407072"/>
                </a:lnTo>
                <a:cubicBezTo>
                  <a:pt x="2519926" y="3412264"/>
                  <a:pt x="2524942" y="3419186"/>
                  <a:pt x="2534975" y="3428415"/>
                </a:cubicBezTo>
                <a:cubicBezTo>
                  <a:pt x="2571895" y="3428415"/>
                  <a:pt x="2571895" y="3428415"/>
                  <a:pt x="2610421" y="3428415"/>
                </a:cubicBezTo>
                <a:cubicBezTo>
                  <a:pt x="2534975" y="3352977"/>
                  <a:pt x="2610421" y="3352977"/>
                  <a:pt x="2610421" y="3316060"/>
                </a:cubicBezTo>
                <a:cubicBezTo>
                  <a:pt x="2534975" y="3316060"/>
                  <a:pt x="2534975" y="3352977"/>
                  <a:pt x="2494844" y="3352977"/>
                </a:cubicBezTo>
                <a:cubicBezTo>
                  <a:pt x="2494844" y="3352977"/>
                  <a:pt x="2457924" y="3352977"/>
                  <a:pt x="2457924" y="3316060"/>
                </a:cubicBezTo>
                <a:cubicBezTo>
                  <a:pt x="2429030" y="3316060"/>
                  <a:pt x="2378465" y="3293489"/>
                  <a:pt x="2354988" y="3299131"/>
                </a:cubicBezTo>
                <a:close/>
                <a:moveTo>
                  <a:pt x="3409827" y="3275933"/>
                </a:moveTo>
                <a:cubicBezTo>
                  <a:pt x="3334382" y="3316060"/>
                  <a:pt x="3220410" y="3275933"/>
                  <a:pt x="3143358" y="3316060"/>
                </a:cubicBezTo>
                <a:lnTo>
                  <a:pt x="3179920" y="3318480"/>
                </a:lnTo>
                <a:lnTo>
                  <a:pt x="3164076" y="3338005"/>
                </a:lnTo>
                <a:cubicBezTo>
                  <a:pt x="3132022" y="3355385"/>
                  <a:pt x="3067913" y="3362607"/>
                  <a:pt x="3067913" y="3391498"/>
                </a:cubicBezTo>
                <a:cubicBezTo>
                  <a:pt x="3181884" y="3391498"/>
                  <a:pt x="3295856" y="3428415"/>
                  <a:pt x="3372907" y="3352977"/>
                </a:cubicBezTo>
                <a:cubicBezTo>
                  <a:pt x="3334382" y="3352977"/>
                  <a:pt x="3257330" y="3352977"/>
                  <a:pt x="3220410" y="3352977"/>
                </a:cubicBezTo>
                <a:cubicBezTo>
                  <a:pt x="3191516" y="3352977"/>
                  <a:pt x="3205963" y="3352977"/>
                  <a:pt x="3198739" y="3337403"/>
                </a:cubicBezTo>
                <a:lnTo>
                  <a:pt x="3184009" y="3318751"/>
                </a:lnTo>
                <a:lnTo>
                  <a:pt x="3212308" y="3320624"/>
                </a:lnTo>
                <a:cubicBezTo>
                  <a:pt x="3289435" y="3327396"/>
                  <a:pt x="3382137" y="3333716"/>
                  <a:pt x="3409827" y="3275933"/>
                </a:cubicBezTo>
                <a:close/>
                <a:moveTo>
                  <a:pt x="894426" y="3275933"/>
                </a:moveTo>
                <a:cubicBezTo>
                  <a:pt x="932952" y="3275933"/>
                  <a:pt x="1010004" y="3316060"/>
                  <a:pt x="1010004" y="3275933"/>
                </a:cubicBezTo>
                <a:cubicBezTo>
                  <a:pt x="932952" y="3275933"/>
                  <a:pt x="894426" y="3275933"/>
                  <a:pt x="894426" y="3275933"/>
                </a:cubicBezTo>
                <a:close/>
                <a:moveTo>
                  <a:pt x="652036" y="3229186"/>
                </a:moveTo>
                <a:cubicBezTo>
                  <a:pt x="599866" y="3228985"/>
                  <a:pt x="552512" y="3238214"/>
                  <a:pt x="552512" y="3275933"/>
                </a:cubicBezTo>
                <a:cubicBezTo>
                  <a:pt x="552512" y="3275933"/>
                  <a:pt x="741929" y="3316060"/>
                  <a:pt x="780455" y="3239017"/>
                </a:cubicBezTo>
                <a:cubicBezTo>
                  <a:pt x="761192" y="3239017"/>
                  <a:pt x="704206" y="3229387"/>
                  <a:pt x="652036" y="3229186"/>
                </a:cubicBezTo>
                <a:close/>
                <a:moveTo>
                  <a:pt x="56494" y="3123453"/>
                </a:moveTo>
                <a:cubicBezTo>
                  <a:pt x="95020" y="3123453"/>
                  <a:pt x="56494" y="3123453"/>
                  <a:pt x="95020" y="3163579"/>
                </a:cubicBezTo>
                <a:cubicBezTo>
                  <a:pt x="133546" y="3163579"/>
                  <a:pt x="95020" y="3123453"/>
                  <a:pt x="170466" y="3123453"/>
                </a:cubicBezTo>
                <a:cubicBezTo>
                  <a:pt x="170466" y="3163579"/>
                  <a:pt x="95020" y="3163579"/>
                  <a:pt x="133546" y="3200495"/>
                </a:cubicBezTo>
                <a:cubicBezTo>
                  <a:pt x="95020" y="3200495"/>
                  <a:pt x="56494" y="3200495"/>
                  <a:pt x="56494" y="3163579"/>
                </a:cubicBezTo>
                <a:cubicBezTo>
                  <a:pt x="37232" y="3163579"/>
                  <a:pt x="27600" y="3172808"/>
                  <a:pt x="18170" y="3186852"/>
                </a:cubicBezTo>
                <a:lnTo>
                  <a:pt x="0" y="3212385"/>
                </a:lnTo>
                <a:lnTo>
                  <a:pt x="0" y="3145666"/>
                </a:lnTo>
                <a:lnTo>
                  <a:pt x="4324" y="3143516"/>
                </a:lnTo>
                <a:cubicBezTo>
                  <a:pt x="28001" y="3133485"/>
                  <a:pt x="56494" y="3123453"/>
                  <a:pt x="56494" y="3123453"/>
                </a:cubicBezTo>
                <a:close/>
                <a:moveTo>
                  <a:pt x="3104833" y="3086536"/>
                </a:moveTo>
                <a:cubicBezTo>
                  <a:pt x="3104833" y="3086536"/>
                  <a:pt x="3104833" y="3123453"/>
                  <a:pt x="3067913" y="3163579"/>
                </a:cubicBezTo>
                <a:cubicBezTo>
                  <a:pt x="3067913" y="3123453"/>
                  <a:pt x="3029387" y="3086536"/>
                  <a:pt x="3104833" y="3086536"/>
                </a:cubicBezTo>
                <a:close/>
                <a:moveTo>
                  <a:pt x="4015602" y="3076053"/>
                </a:moveTo>
                <a:cubicBezTo>
                  <a:pt x="4002961" y="3074398"/>
                  <a:pt x="3990922" y="3076906"/>
                  <a:pt x="3981290" y="3086536"/>
                </a:cubicBezTo>
                <a:cubicBezTo>
                  <a:pt x="4019817" y="3086536"/>
                  <a:pt x="4019817" y="3123453"/>
                  <a:pt x="4096868" y="3123453"/>
                </a:cubicBezTo>
                <a:cubicBezTo>
                  <a:pt x="4096868" y="3123453"/>
                  <a:pt x="4053526" y="3081019"/>
                  <a:pt x="4015602" y="3076053"/>
                </a:cubicBezTo>
                <a:close/>
                <a:moveTo>
                  <a:pt x="4205165" y="3074587"/>
                </a:moveTo>
                <a:lnTo>
                  <a:pt x="4210839" y="3076705"/>
                </a:lnTo>
                <a:lnTo>
                  <a:pt x="4214868" y="3081850"/>
                </a:lnTo>
                <a:lnTo>
                  <a:pt x="4207578" y="3080442"/>
                </a:lnTo>
                <a:close/>
                <a:moveTo>
                  <a:pt x="3562324" y="3048015"/>
                </a:moveTo>
                <a:cubicBezTo>
                  <a:pt x="3600851" y="3048015"/>
                  <a:pt x="3600851" y="3048015"/>
                  <a:pt x="3639376" y="3048015"/>
                </a:cubicBezTo>
                <a:cubicBezTo>
                  <a:pt x="3600851" y="3048015"/>
                  <a:pt x="3562324" y="3048015"/>
                  <a:pt x="3562324" y="3086536"/>
                </a:cubicBezTo>
                <a:cubicBezTo>
                  <a:pt x="3562324" y="3086536"/>
                  <a:pt x="3562324" y="3086536"/>
                  <a:pt x="3557709" y="3086536"/>
                </a:cubicBezTo>
                <a:lnTo>
                  <a:pt x="3534961" y="3086536"/>
                </a:lnTo>
                <a:cubicBezTo>
                  <a:pt x="3536842" y="3086536"/>
                  <a:pt x="3534635" y="3086536"/>
                  <a:pt x="3525405" y="3086536"/>
                </a:cubicBezTo>
                <a:cubicBezTo>
                  <a:pt x="3525405" y="3086536"/>
                  <a:pt x="3525405" y="3086536"/>
                  <a:pt x="3562324" y="3048015"/>
                </a:cubicBezTo>
                <a:close/>
                <a:moveTo>
                  <a:pt x="3409827" y="3048015"/>
                </a:moveTo>
                <a:cubicBezTo>
                  <a:pt x="3448353" y="3048015"/>
                  <a:pt x="3448353" y="3048015"/>
                  <a:pt x="3486879" y="3048015"/>
                </a:cubicBezTo>
                <a:lnTo>
                  <a:pt x="3486879" y="3086536"/>
                </a:lnTo>
                <a:cubicBezTo>
                  <a:pt x="3486879" y="3123453"/>
                  <a:pt x="3448353" y="3123453"/>
                  <a:pt x="3448353" y="3123453"/>
                </a:cubicBezTo>
                <a:cubicBezTo>
                  <a:pt x="3409827" y="3123453"/>
                  <a:pt x="3409827" y="3123453"/>
                  <a:pt x="3409827" y="3086536"/>
                </a:cubicBezTo>
                <a:cubicBezTo>
                  <a:pt x="3486879" y="3123453"/>
                  <a:pt x="3448353" y="3086536"/>
                  <a:pt x="3409827" y="3048015"/>
                </a:cubicBezTo>
                <a:close/>
                <a:moveTo>
                  <a:pt x="4629805" y="3009493"/>
                </a:moveTo>
                <a:cubicBezTo>
                  <a:pt x="4629805" y="3048015"/>
                  <a:pt x="4629805" y="3048015"/>
                  <a:pt x="4629805" y="3048015"/>
                </a:cubicBezTo>
                <a:cubicBezTo>
                  <a:pt x="4629805" y="3048015"/>
                  <a:pt x="4706856" y="3086536"/>
                  <a:pt x="4706856" y="3009493"/>
                </a:cubicBezTo>
                <a:cubicBezTo>
                  <a:pt x="4706856" y="3009493"/>
                  <a:pt x="4666726" y="3009493"/>
                  <a:pt x="4629805" y="3009493"/>
                </a:cubicBezTo>
                <a:close/>
                <a:moveTo>
                  <a:pt x="4401862" y="3009493"/>
                </a:moveTo>
                <a:cubicBezTo>
                  <a:pt x="4401862" y="3048015"/>
                  <a:pt x="4401862" y="3086536"/>
                  <a:pt x="4438782" y="3123453"/>
                </a:cubicBezTo>
                <a:cubicBezTo>
                  <a:pt x="4438782" y="3123453"/>
                  <a:pt x="4438782" y="3123453"/>
                  <a:pt x="4515834" y="3086536"/>
                </a:cubicBezTo>
                <a:cubicBezTo>
                  <a:pt x="4515834" y="3086536"/>
                  <a:pt x="4554359" y="3086536"/>
                  <a:pt x="4554359" y="3048015"/>
                </a:cubicBezTo>
                <a:cubicBezTo>
                  <a:pt x="4477308" y="3048015"/>
                  <a:pt x="4477308" y="3009493"/>
                  <a:pt x="4401862" y="3009493"/>
                </a:cubicBezTo>
                <a:close/>
                <a:moveTo>
                  <a:pt x="3334382" y="3009493"/>
                </a:moveTo>
                <a:cubicBezTo>
                  <a:pt x="3334382" y="3048015"/>
                  <a:pt x="3372907" y="3048015"/>
                  <a:pt x="3372907" y="3086536"/>
                </a:cubicBezTo>
                <a:cubicBezTo>
                  <a:pt x="3334382" y="3086536"/>
                  <a:pt x="3257330" y="3086536"/>
                  <a:pt x="3257330" y="3086536"/>
                </a:cubicBezTo>
                <a:lnTo>
                  <a:pt x="3257330" y="3123453"/>
                </a:lnTo>
                <a:cubicBezTo>
                  <a:pt x="3257330" y="3123453"/>
                  <a:pt x="3257330" y="3123453"/>
                  <a:pt x="3295856" y="3123453"/>
                </a:cubicBezTo>
                <a:cubicBezTo>
                  <a:pt x="3295856" y="3123453"/>
                  <a:pt x="3372907" y="3086536"/>
                  <a:pt x="3372907" y="3123453"/>
                </a:cubicBezTo>
                <a:cubicBezTo>
                  <a:pt x="3334382" y="3163579"/>
                  <a:pt x="3220410" y="3086536"/>
                  <a:pt x="3181884" y="3163579"/>
                </a:cubicBezTo>
                <a:cubicBezTo>
                  <a:pt x="3181884" y="3123453"/>
                  <a:pt x="3104833" y="3163579"/>
                  <a:pt x="3104833" y="3123453"/>
                </a:cubicBezTo>
                <a:cubicBezTo>
                  <a:pt x="3143358" y="3123453"/>
                  <a:pt x="3143358" y="3123453"/>
                  <a:pt x="3220410" y="3123453"/>
                </a:cubicBezTo>
                <a:cubicBezTo>
                  <a:pt x="3220410" y="3086536"/>
                  <a:pt x="3143358" y="3123453"/>
                  <a:pt x="3143358" y="3086536"/>
                </a:cubicBezTo>
                <a:cubicBezTo>
                  <a:pt x="3220410" y="3086536"/>
                  <a:pt x="3295856" y="3086536"/>
                  <a:pt x="3334382" y="3009493"/>
                </a:cubicBezTo>
                <a:close/>
                <a:moveTo>
                  <a:pt x="3828793" y="2934055"/>
                </a:moveTo>
                <a:cubicBezTo>
                  <a:pt x="3791873" y="2934055"/>
                  <a:pt x="3676296" y="2934055"/>
                  <a:pt x="3714822" y="2970972"/>
                </a:cubicBezTo>
                <a:cubicBezTo>
                  <a:pt x="3753348" y="2970972"/>
                  <a:pt x="3828793" y="2970972"/>
                  <a:pt x="3828793" y="2934055"/>
                </a:cubicBezTo>
                <a:close/>
                <a:moveTo>
                  <a:pt x="3639376" y="2934055"/>
                </a:moveTo>
                <a:cubicBezTo>
                  <a:pt x="3639376" y="2934055"/>
                  <a:pt x="3639376" y="2934055"/>
                  <a:pt x="3562324" y="2970972"/>
                </a:cubicBezTo>
                <a:cubicBezTo>
                  <a:pt x="3562324" y="3009493"/>
                  <a:pt x="3639376" y="3009493"/>
                  <a:pt x="3639376" y="2934055"/>
                </a:cubicBezTo>
                <a:close/>
                <a:moveTo>
                  <a:pt x="3448353" y="2934055"/>
                </a:moveTo>
                <a:cubicBezTo>
                  <a:pt x="3486879" y="2934055"/>
                  <a:pt x="3486879" y="2934055"/>
                  <a:pt x="3486879" y="2934055"/>
                </a:cubicBezTo>
                <a:cubicBezTo>
                  <a:pt x="3486879" y="2934055"/>
                  <a:pt x="3486879" y="2934055"/>
                  <a:pt x="3486879" y="2970972"/>
                </a:cubicBezTo>
                <a:cubicBezTo>
                  <a:pt x="3448353" y="2970972"/>
                  <a:pt x="3448353" y="2934055"/>
                  <a:pt x="3448353" y="2934055"/>
                </a:cubicBezTo>
                <a:close/>
                <a:moveTo>
                  <a:pt x="3486879" y="2858617"/>
                </a:moveTo>
                <a:cubicBezTo>
                  <a:pt x="3525405" y="2858617"/>
                  <a:pt x="3525405" y="2858617"/>
                  <a:pt x="3525405" y="2858617"/>
                </a:cubicBezTo>
                <a:cubicBezTo>
                  <a:pt x="3525405" y="2895534"/>
                  <a:pt x="3525405" y="2895534"/>
                  <a:pt x="3525405" y="2895534"/>
                </a:cubicBezTo>
                <a:cubicBezTo>
                  <a:pt x="3525405" y="2895534"/>
                  <a:pt x="3525405" y="2895534"/>
                  <a:pt x="3525405" y="2934055"/>
                </a:cubicBezTo>
                <a:cubicBezTo>
                  <a:pt x="3525405" y="2934055"/>
                  <a:pt x="3525405" y="2934055"/>
                  <a:pt x="3486879" y="2895534"/>
                </a:cubicBezTo>
                <a:lnTo>
                  <a:pt x="3486879" y="2890919"/>
                </a:lnTo>
                <a:cubicBezTo>
                  <a:pt x="3486879" y="2888612"/>
                  <a:pt x="3486879" y="2885151"/>
                  <a:pt x="3486879" y="2879960"/>
                </a:cubicBezTo>
                <a:lnTo>
                  <a:pt x="3486879" y="2874191"/>
                </a:lnTo>
                <a:cubicBezTo>
                  <a:pt x="3486879" y="2869000"/>
                  <a:pt x="3486879" y="2865539"/>
                  <a:pt x="3486879" y="2863232"/>
                </a:cubicBezTo>
                <a:cubicBezTo>
                  <a:pt x="3486879" y="2858617"/>
                  <a:pt x="3486879" y="2858617"/>
                  <a:pt x="3486879" y="2858617"/>
                </a:cubicBezTo>
                <a:close/>
                <a:moveTo>
                  <a:pt x="1931357" y="2841689"/>
                </a:moveTo>
                <a:cubicBezTo>
                  <a:pt x="1927294" y="2843570"/>
                  <a:pt x="1924986" y="2848586"/>
                  <a:pt x="1924986" y="2858617"/>
                </a:cubicBezTo>
                <a:cubicBezTo>
                  <a:pt x="1924986" y="2858617"/>
                  <a:pt x="1884855" y="2858617"/>
                  <a:pt x="1884855" y="2895534"/>
                </a:cubicBezTo>
                <a:cubicBezTo>
                  <a:pt x="1924986" y="2858617"/>
                  <a:pt x="1961907" y="2858617"/>
                  <a:pt x="2000433" y="2858617"/>
                </a:cubicBezTo>
                <a:cubicBezTo>
                  <a:pt x="1971538" y="2858617"/>
                  <a:pt x="1943547" y="2836046"/>
                  <a:pt x="1931357" y="2841689"/>
                </a:cubicBezTo>
                <a:close/>
                <a:moveTo>
                  <a:pt x="3867319" y="2781574"/>
                </a:moveTo>
                <a:cubicBezTo>
                  <a:pt x="3791873" y="2818491"/>
                  <a:pt x="3676296" y="2743053"/>
                  <a:pt x="3676296" y="2818491"/>
                </a:cubicBezTo>
                <a:cubicBezTo>
                  <a:pt x="3791873" y="2818491"/>
                  <a:pt x="3828793" y="2818491"/>
                  <a:pt x="3867319" y="2781574"/>
                </a:cubicBezTo>
                <a:close/>
                <a:moveTo>
                  <a:pt x="1237947" y="2781574"/>
                </a:moveTo>
                <a:cubicBezTo>
                  <a:pt x="1237947" y="2781574"/>
                  <a:pt x="1199421" y="2781574"/>
                  <a:pt x="1199421" y="2818491"/>
                </a:cubicBezTo>
                <a:lnTo>
                  <a:pt x="1237947" y="2818491"/>
                </a:lnTo>
                <a:cubicBezTo>
                  <a:pt x="1274867" y="2818491"/>
                  <a:pt x="1274867" y="2781574"/>
                  <a:pt x="1237947" y="2781574"/>
                </a:cubicBezTo>
                <a:close/>
                <a:moveTo>
                  <a:pt x="24031208" y="2765323"/>
                </a:moveTo>
                <a:cubicBezTo>
                  <a:pt x="24014504" y="2767129"/>
                  <a:pt x="24000158" y="2771944"/>
                  <a:pt x="23990526" y="2781574"/>
                </a:cubicBezTo>
                <a:cubicBezTo>
                  <a:pt x="24067576" y="2781574"/>
                  <a:pt x="24029050" y="2818491"/>
                  <a:pt x="23990526" y="2818491"/>
                </a:cubicBezTo>
                <a:cubicBezTo>
                  <a:pt x="23915080" y="2781574"/>
                  <a:pt x="23724056" y="2781574"/>
                  <a:pt x="23762582" y="2858617"/>
                </a:cubicBezTo>
                <a:cubicBezTo>
                  <a:pt x="23838028" y="2818491"/>
                  <a:pt x="23952000" y="2818491"/>
                  <a:pt x="24029050" y="2858617"/>
                </a:cubicBezTo>
                <a:cubicBezTo>
                  <a:pt x="23990526" y="2858617"/>
                  <a:pt x="23915080" y="2858617"/>
                  <a:pt x="23915080" y="2895534"/>
                </a:cubicBezTo>
                <a:cubicBezTo>
                  <a:pt x="23915080" y="2858617"/>
                  <a:pt x="23876554" y="2858617"/>
                  <a:pt x="23799502" y="2858617"/>
                </a:cubicBezTo>
                <a:cubicBezTo>
                  <a:pt x="23799502" y="2895534"/>
                  <a:pt x="23876554" y="2895534"/>
                  <a:pt x="23915080" y="2895534"/>
                </a:cubicBezTo>
                <a:cubicBezTo>
                  <a:pt x="23990526" y="2970972"/>
                  <a:pt x="24143022" y="2934055"/>
                  <a:pt x="24256994" y="2934055"/>
                </a:cubicBezTo>
                <a:cubicBezTo>
                  <a:pt x="24256994" y="2858617"/>
                  <a:pt x="24143022" y="2895534"/>
                  <a:pt x="24067576" y="2858617"/>
                </a:cubicBezTo>
                <a:cubicBezTo>
                  <a:pt x="24104496" y="2818491"/>
                  <a:pt x="24067576" y="2858617"/>
                  <a:pt x="24029050" y="2818491"/>
                </a:cubicBezTo>
                <a:cubicBezTo>
                  <a:pt x="24067576" y="2818491"/>
                  <a:pt x="24181548" y="2858617"/>
                  <a:pt x="24181548" y="2781574"/>
                </a:cubicBezTo>
                <a:cubicBezTo>
                  <a:pt x="24152654" y="2781574"/>
                  <a:pt x="24081320" y="2759906"/>
                  <a:pt x="24031208" y="2765323"/>
                </a:cubicBezTo>
                <a:close/>
                <a:moveTo>
                  <a:pt x="1542941" y="2706136"/>
                </a:moveTo>
                <a:cubicBezTo>
                  <a:pt x="1579861" y="2743053"/>
                  <a:pt x="1504415" y="2743053"/>
                  <a:pt x="1467495" y="2743053"/>
                </a:cubicBezTo>
                <a:cubicBezTo>
                  <a:pt x="1467495" y="2743053"/>
                  <a:pt x="1504415" y="2743053"/>
                  <a:pt x="1542941" y="2706136"/>
                </a:cubicBezTo>
                <a:close/>
                <a:moveTo>
                  <a:pt x="1322091" y="2691079"/>
                </a:moveTo>
                <a:lnTo>
                  <a:pt x="1351918" y="2706136"/>
                </a:lnTo>
                <a:cubicBezTo>
                  <a:pt x="1351918" y="2706136"/>
                  <a:pt x="1342688" y="2706136"/>
                  <a:pt x="1333458" y="2701321"/>
                </a:cubicBezTo>
                <a:close/>
                <a:moveTo>
                  <a:pt x="23647006" y="2667615"/>
                </a:moveTo>
                <a:cubicBezTo>
                  <a:pt x="23685530" y="2706136"/>
                  <a:pt x="23724056" y="2706136"/>
                  <a:pt x="23762582" y="2706136"/>
                </a:cubicBezTo>
                <a:cubicBezTo>
                  <a:pt x="23762582" y="2667615"/>
                  <a:pt x="23647006" y="2667615"/>
                  <a:pt x="23647006" y="2667615"/>
                </a:cubicBezTo>
                <a:close/>
                <a:moveTo>
                  <a:pt x="1219311" y="2651364"/>
                </a:moveTo>
                <a:cubicBezTo>
                  <a:pt x="1230723" y="2653169"/>
                  <a:pt x="1237947" y="2657984"/>
                  <a:pt x="1237947" y="2667615"/>
                </a:cubicBezTo>
                <a:cubicBezTo>
                  <a:pt x="1199421" y="2667615"/>
                  <a:pt x="1199421" y="2667615"/>
                  <a:pt x="1162501" y="2667615"/>
                </a:cubicBezTo>
                <a:cubicBezTo>
                  <a:pt x="1162501" y="2667615"/>
                  <a:pt x="1122370" y="2706136"/>
                  <a:pt x="1162501" y="2706136"/>
                </a:cubicBezTo>
                <a:cubicBezTo>
                  <a:pt x="1085449" y="2743053"/>
                  <a:pt x="1122370" y="2667615"/>
                  <a:pt x="1085449" y="2667615"/>
                </a:cubicBezTo>
                <a:cubicBezTo>
                  <a:pt x="1113140" y="2667615"/>
                  <a:pt x="1185074" y="2645946"/>
                  <a:pt x="1219311" y="2651364"/>
                </a:cubicBezTo>
                <a:close/>
                <a:moveTo>
                  <a:pt x="4286718" y="2633758"/>
                </a:moveTo>
                <a:cubicBezTo>
                  <a:pt x="4249942" y="2637520"/>
                  <a:pt x="4196392" y="2667615"/>
                  <a:pt x="4172314" y="2667615"/>
                </a:cubicBezTo>
                <a:cubicBezTo>
                  <a:pt x="4249365" y="2706136"/>
                  <a:pt x="4249365" y="2667615"/>
                  <a:pt x="4324811" y="2667615"/>
                </a:cubicBezTo>
                <a:cubicBezTo>
                  <a:pt x="4324811" y="2638724"/>
                  <a:pt x="4308783" y="2631501"/>
                  <a:pt x="4286718" y="2633758"/>
                </a:cubicBezTo>
                <a:close/>
                <a:moveTo>
                  <a:pt x="21398074" y="2629093"/>
                </a:moveTo>
                <a:cubicBezTo>
                  <a:pt x="21361152" y="2629093"/>
                  <a:pt x="21285706" y="2629093"/>
                  <a:pt x="21285706" y="2667615"/>
                </a:cubicBezTo>
                <a:cubicBezTo>
                  <a:pt x="21322628" y="2667615"/>
                  <a:pt x="21398074" y="2667615"/>
                  <a:pt x="21398074" y="2629093"/>
                </a:cubicBezTo>
                <a:close/>
                <a:moveTo>
                  <a:pt x="4249365" y="2629093"/>
                </a:moveTo>
                <a:cubicBezTo>
                  <a:pt x="4133788" y="2629093"/>
                  <a:pt x="4019817" y="2629093"/>
                  <a:pt x="3981290" y="2667615"/>
                </a:cubicBezTo>
                <a:cubicBezTo>
                  <a:pt x="4019817" y="2667615"/>
                  <a:pt x="4096868" y="2667615"/>
                  <a:pt x="4133788" y="2667615"/>
                </a:cubicBezTo>
                <a:cubicBezTo>
                  <a:pt x="4096868" y="2629093"/>
                  <a:pt x="4210839" y="2667615"/>
                  <a:pt x="4249365" y="2629093"/>
                </a:cubicBezTo>
                <a:close/>
                <a:moveTo>
                  <a:pt x="22999294" y="2600202"/>
                </a:moveTo>
                <a:cubicBezTo>
                  <a:pt x="22980432" y="2600202"/>
                  <a:pt x="22961570" y="2609832"/>
                  <a:pt x="22961570" y="2629093"/>
                </a:cubicBezTo>
                <a:cubicBezTo>
                  <a:pt x="23000096" y="2629093"/>
                  <a:pt x="23000096" y="2629093"/>
                  <a:pt x="23037016" y="2629093"/>
                </a:cubicBezTo>
                <a:cubicBezTo>
                  <a:pt x="23037016" y="2609832"/>
                  <a:pt x="23018154" y="2600202"/>
                  <a:pt x="22999294" y="2600202"/>
                </a:cubicBezTo>
                <a:close/>
                <a:moveTo>
                  <a:pt x="23380536" y="2590572"/>
                </a:moveTo>
                <a:cubicBezTo>
                  <a:pt x="23419062" y="2590572"/>
                  <a:pt x="23457588" y="2590572"/>
                  <a:pt x="23457588" y="2590572"/>
                </a:cubicBezTo>
                <a:cubicBezTo>
                  <a:pt x="23428694" y="2590572"/>
                  <a:pt x="23407022" y="2592979"/>
                  <a:pt x="23388988" y="2596591"/>
                </a:cubicBezTo>
                <a:lnTo>
                  <a:pt x="23382648" y="2598385"/>
                </a:lnTo>
                <a:close/>
                <a:moveTo>
                  <a:pt x="22990060" y="2574349"/>
                </a:moveTo>
                <a:cubicBezTo>
                  <a:pt x="22988570" y="2574709"/>
                  <a:pt x="22984996" y="2575574"/>
                  <a:pt x="22980230" y="2576728"/>
                </a:cubicBezTo>
                <a:lnTo>
                  <a:pt x="22972490" y="2578602"/>
                </a:lnTo>
                <a:lnTo>
                  <a:pt x="22966828" y="2579973"/>
                </a:lnTo>
                <a:cubicBezTo>
                  <a:pt x="22956402" y="2582496"/>
                  <a:pt x="22942106" y="2585957"/>
                  <a:pt x="22923044" y="2590572"/>
                </a:cubicBezTo>
                <a:cubicBezTo>
                  <a:pt x="22923044" y="2590572"/>
                  <a:pt x="22932576" y="2588264"/>
                  <a:pt x="22944490" y="2585380"/>
                </a:cubicBezTo>
                <a:lnTo>
                  <a:pt x="22972490" y="2578602"/>
                </a:lnTo>
                <a:lnTo>
                  <a:pt x="22987380" y="2574998"/>
                </a:lnTo>
                <a:cubicBezTo>
                  <a:pt x="22990954" y="2574132"/>
                  <a:pt x="22991548" y="2573988"/>
                  <a:pt x="22990060" y="2574349"/>
                </a:cubicBezTo>
                <a:close/>
                <a:moveTo>
                  <a:pt x="22465554" y="2553655"/>
                </a:moveTo>
                <a:cubicBezTo>
                  <a:pt x="22470370" y="2553655"/>
                  <a:pt x="22470996" y="2554834"/>
                  <a:pt x="22468260" y="2556897"/>
                </a:cubicBezTo>
                <a:lnTo>
                  <a:pt x="22465554" y="2558219"/>
                </a:lnTo>
                <a:close/>
                <a:moveTo>
                  <a:pt x="22160558" y="2553655"/>
                </a:moveTo>
                <a:cubicBezTo>
                  <a:pt x="22160558" y="2590572"/>
                  <a:pt x="22160558" y="2590572"/>
                  <a:pt x="22123638" y="2590572"/>
                </a:cubicBezTo>
                <a:lnTo>
                  <a:pt x="22123638" y="2629093"/>
                </a:lnTo>
                <a:cubicBezTo>
                  <a:pt x="22160558" y="2629093"/>
                  <a:pt x="22199084" y="2590572"/>
                  <a:pt x="22160558" y="2553655"/>
                </a:cubicBezTo>
                <a:close/>
                <a:moveTo>
                  <a:pt x="1956891" y="2505503"/>
                </a:moveTo>
                <a:cubicBezTo>
                  <a:pt x="1913750" y="2505503"/>
                  <a:pt x="1884855" y="2515134"/>
                  <a:pt x="1884855" y="2553655"/>
                </a:cubicBezTo>
                <a:cubicBezTo>
                  <a:pt x="1961907" y="2553655"/>
                  <a:pt x="1961907" y="2553655"/>
                  <a:pt x="2037353" y="2553655"/>
                </a:cubicBezTo>
                <a:cubicBezTo>
                  <a:pt x="2037353" y="2515134"/>
                  <a:pt x="2077483" y="2553655"/>
                  <a:pt x="2114404" y="2515134"/>
                </a:cubicBezTo>
                <a:cubicBezTo>
                  <a:pt x="2057418" y="2515134"/>
                  <a:pt x="2000031" y="2505503"/>
                  <a:pt x="1956891" y="2505503"/>
                </a:cubicBezTo>
                <a:close/>
                <a:moveTo>
                  <a:pt x="23107446" y="2466380"/>
                </a:moveTo>
                <a:cubicBezTo>
                  <a:pt x="23118884" y="2464574"/>
                  <a:pt x="23133332" y="2466982"/>
                  <a:pt x="23152594" y="2476612"/>
                </a:cubicBezTo>
                <a:lnTo>
                  <a:pt x="23114068" y="2476612"/>
                </a:lnTo>
                <a:cubicBezTo>
                  <a:pt x="23152594" y="2515134"/>
                  <a:pt x="23152594" y="2515134"/>
                  <a:pt x="23228040" y="2515134"/>
                </a:cubicBezTo>
                <a:cubicBezTo>
                  <a:pt x="23152594" y="2553655"/>
                  <a:pt x="23189514" y="2553655"/>
                  <a:pt x="23075542" y="2590572"/>
                </a:cubicBezTo>
                <a:cubicBezTo>
                  <a:pt x="23075542" y="2553655"/>
                  <a:pt x="23037016" y="2553655"/>
                  <a:pt x="23075542" y="2515134"/>
                </a:cubicBezTo>
                <a:cubicBezTo>
                  <a:pt x="23075542" y="2515134"/>
                  <a:pt x="23075542" y="2515134"/>
                  <a:pt x="23037016" y="2515134"/>
                </a:cubicBezTo>
                <a:cubicBezTo>
                  <a:pt x="23065910" y="2515134"/>
                  <a:pt x="23073134" y="2471797"/>
                  <a:pt x="23107446" y="2466380"/>
                </a:cubicBezTo>
                <a:close/>
                <a:moveTo>
                  <a:pt x="2037353" y="2438091"/>
                </a:moveTo>
                <a:cubicBezTo>
                  <a:pt x="2000433" y="2438091"/>
                  <a:pt x="1847935" y="2438091"/>
                  <a:pt x="1961907" y="2476612"/>
                </a:cubicBezTo>
                <a:cubicBezTo>
                  <a:pt x="1924986" y="2476612"/>
                  <a:pt x="1884855" y="2438091"/>
                  <a:pt x="1847935" y="2476612"/>
                </a:cubicBezTo>
                <a:cubicBezTo>
                  <a:pt x="1884855" y="2476612"/>
                  <a:pt x="1924986" y="2476612"/>
                  <a:pt x="1961907" y="2476612"/>
                </a:cubicBezTo>
                <a:cubicBezTo>
                  <a:pt x="2000433" y="2476612"/>
                  <a:pt x="2037353" y="2476612"/>
                  <a:pt x="2037353" y="2438091"/>
                </a:cubicBezTo>
                <a:close/>
                <a:moveTo>
                  <a:pt x="1720144" y="2346401"/>
                </a:moveTo>
                <a:cubicBezTo>
                  <a:pt x="1671460" y="2340984"/>
                  <a:pt x="1628420" y="2362653"/>
                  <a:pt x="1542941" y="2362653"/>
                </a:cubicBezTo>
                <a:cubicBezTo>
                  <a:pt x="1619992" y="2438091"/>
                  <a:pt x="1695438" y="2362653"/>
                  <a:pt x="1732358" y="2399569"/>
                </a:cubicBezTo>
                <a:cubicBezTo>
                  <a:pt x="1695438" y="2362653"/>
                  <a:pt x="1772489" y="2362653"/>
                  <a:pt x="1772489" y="2362653"/>
                </a:cubicBezTo>
                <a:cubicBezTo>
                  <a:pt x="1753226" y="2353022"/>
                  <a:pt x="1736371" y="2348207"/>
                  <a:pt x="1720144" y="2346401"/>
                </a:cubicBezTo>
                <a:close/>
                <a:moveTo>
                  <a:pt x="2342347" y="2324131"/>
                </a:moveTo>
                <a:cubicBezTo>
                  <a:pt x="2342347" y="2362653"/>
                  <a:pt x="2342347" y="2362653"/>
                  <a:pt x="2305426" y="2399569"/>
                </a:cubicBezTo>
                <a:cubicBezTo>
                  <a:pt x="2305426" y="2362653"/>
                  <a:pt x="2266901" y="2399569"/>
                  <a:pt x="2229981" y="2399569"/>
                </a:cubicBezTo>
                <a:cubicBezTo>
                  <a:pt x="2229981" y="2362653"/>
                  <a:pt x="2266901" y="2362653"/>
                  <a:pt x="2305426" y="2362653"/>
                </a:cubicBezTo>
                <a:cubicBezTo>
                  <a:pt x="2342347" y="2362653"/>
                  <a:pt x="2266901" y="2324131"/>
                  <a:pt x="2342347" y="2324131"/>
                </a:cubicBezTo>
                <a:close/>
                <a:moveTo>
                  <a:pt x="2152929" y="2324131"/>
                </a:moveTo>
                <a:cubicBezTo>
                  <a:pt x="2152929" y="2324131"/>
                  <a:pt x="2189850" y="2362653"/>
                  <a:pt x="2152929" y="2362653"/>
                </a:cubicBezTo>
                <a:cubicBezTo>
                  <a:pt x="2152929" y="2324131"/>
                  <a:pt x="2114404" y="2324131"/>
                  <a:pt x="2114404" y="2362653"/>
                </a:cubicBezTo>
                <a:cubicBezTo>
                  <a:pt x="2037353" y="2324131"/>
                  <a:pt x="2152929" y="2324131"/>
                  <a:pt x="2152929" y="2324131"/>
                </a:cubicBezTo>
                <a:close/>
                <a:moveTo>
                  <a:pt x="21484756" y="2307880"/>
                </a:moveTo>
                <a:cubicBezTo>
                  <a:pt x="21487164" y="2309685"/>
                  <a:pt x="21484756" y="2314501"/>
                  <a:pt x="21475124" y="2324131"/>
                </a:cubicBezTo>
                <a:cubicBezTo>
                  <a:pt x="21446230" y="2324131"/>
                  <a:pt x="21439006" y="2324131"/>
                  <a:pt x="21405372" y="2324131"/>
                </a:cubicBezTo>
                <a:lnTo>
                  <a:pt x="21398074" y="2324131"/>
                </a:lnTo>
                <a:cubicBezTo>
                  <a:pt x="21426968" y="2324131"/>
                  <a:pt x="21477532" y="2302463"/>
                  <a:pt x="21484756" y="2307880"/>
                </a:cubicBezTo>
                <a:close/>
                <a:moveTo>
                  <a:pt x="21688832" y="2282416"/>
                </a:moveTo>
                <a:lnTo>
                  <a:pt x="21741594" y="2285609"/>
                </a:lnTo>
                <a:lnTo>
                  <a:pt x="21742676" y="2300513"/>
                </a:lnTo>
                <a:lnTo>
                  <a:pt x="21741594" y="2300256"/>
                </a:lnTo>
                <a:close/>
                <a:moveTo>
                  <a:pt x="21932616" y="2248693"/>
                </a:moveTo>
                <a:cubicBezTo>
                  <a:pt x="21894090" y="2285609"/>
                  <a:pt x="21932616" y="2285609"/>
                  <a:pt x="22008062" y="2285609"/>
                </a:cubicBezTo>
                <a:cubicBezTo>
                  <a:pt x="22008062" y="2285609"/>
                  <a:pt x="22008062" y="2285609"/>
                  <a:pt x="22008062" y="2248693"/>
                </a:cubicBezTo>
                <a:cubicBezTo>
                  <a:pt x="21971142" y="2248693"/>
                  <a:pt x="21932616" y="2248693"/>
                  <a:pt x="21932616" y="2248693"/>
                </a:cubicBezTo>
                <a:close/>
                <a:moveTo>
                  <a:pt x="21589096" y="2248693"/>
                </a:moveTo>
                <a:lnTo>
                  <a:pt x="21688832" y="2282416"/>
                </a:lnTo>
                <a:lnTo>
                  <a:pt x="21665346" y="2280995"/>
                </a:lnTo>
                <a:cubicBezTo>
                  <a:pt x="21636852" y="2276380"/>
                  <a:pt x="21608360" y="2267151"/>
                  <a:pt x="21589096" y="2248693"/>
                </a:cubicBezTo>
                <a:close/>
                <a:moveTo>
                  <a:pt x="1579861" y="2248693"/>
                </a:moveTo>
                <a:cubicBezTo>
                  <a:pt x="1619992" y="2285609"/>
                  <a:pt x="1579861" y="2285609"/>
                  <a:pt x="1619992" y="2324131"/>
                </a:cubicBezTo>
                <a:cubicBezTo>
                  <a:pt x="1656913" y="2285609"/>
                  <a:pt x="1732358" y="2285609"/>
                  <a:pt x="1732358" y="2324131"/>
                </a:cubicBezTo>
                <a:cubicBezTo>
                  <a:pt x="1772489" y="2324131"/>
                  <a:pt x="1772489" y="2324131"/>
                  <a:pt x="1772489" y="2285609"/>
                </a:cubicBezTo>
                <a:cubicBezTo>
                  <a:pt x="1847935" y="2324131"/>
                  <a:pt x="1924986" y="2285609"/>
                  <a:pt x="1961907" y="2324131"/>
                </a:cubicBezTo>
                <a:cubicBezTo>
                  <a:pt x="1961907" y="2324131"/>
                  <a:pt x="1924986" y="2324131"/>
                  <a:pt x="1884855" y="2324131"/>
                </a:cubicBezTo>
                <a:cubicBezTo>
                  <a:pt x="1924986" y="2438091"/>
                  <a:pt x="2037353" y="2285609"/>
                  <a:pt x="2077483" y="2324131"/>
                </a:cubicBezTo>
                <a:cubicBezTo>
                  <a:pt x="2077483" y="2362653"/>
                  <a:pt x="2000433" y="2324131"/>
                  <a:pt x="2000433" y="2362653"/>
                </a:cubicBezTo>
                <a:cubicBezTo>
                  <a:pt x="2037353" y="2362653"/>
                  <a:pt x="2077483" y="2362653"/>
                  <a:pt x="2114404" y="2399569"/>
                </a:cubicBezTo>
                <a:cubicBezTo>
                  <a:pt x="2152929" y="2362653"/>
                  <a:pt x="2114404" y="2362653"/>
                  <a:pt x="2152929" y="2362653"/>
                </a:cubicBezTo>
                <a:cubicBezTo>
                  <a:pt x="2152929" y="2399569"/>
                  <a:pt x="2189850" y="2399569"/>
                  <a:pt x="2189850" y="2438091"/>
                </a:cubicBezTo>
                <a:cubicBezTo>
                  <a:pt x="2189850" y="2399569"/>
                  <a:pt x="2152929" y="2438091"/>
                  <a:pt x="2114404" y="2438091"/>
                </a:cubicBezTo>
                <a:cubicBezTo>
                  <a:pt x="2077483" y="2438091"/>
                  <a:pt x="2114404" y="2476612"/>
                  <a:pt x="2077483" y="2476612"/>
                </a:cubicBezTo>
                <a:cubicBezTo>
                  <a:pt x="2114404" y="2476612"/>
                  <a:pt x="2152929" y="2515134"/>
                  <a:pt x="2189850" y="2515134"/>
                </a:cubicBezTo>
                <a:cubicBezTo>
                  <a:pt x="2189850" y="2553655"/>
                  <a:pt x="2152929" y="2553655"/>
                  <a:pt x="2189850" y="2590572"/>
                </a:cubicBezTo>
                <a:cubicBezTo>
                  <a:pt x="2189850" y="2590572"/>
                  <a:pt x="2229981" y="2590572"/>
                  <a:pt x="2266901" y="2590572"/>
                </a:cubicBezTo>
                <a:cubicBezTo>
                  <a:pt x="2152929" y="2553655"/>
                  <a:pt x="2382478" y="2590572"/>
                  <a:pt x="2382478" y="2553655"/>
                </a:cubicBezTo>
                <a:cubicBezTo>
                  <a:pt x="2382478" y="2629093"/>
                  <a:pt x="2457924" y="2590572"/>
                  <a:pt x="2534975" y="2590572"/>
                </a:cubicBezTo>
                <a:cubicBezTo>
                  <a:pt x="2534975" y="2590572"/>
                  <a:pt x="2494844" y="2590572"/>
                  <a:pt x="2494844" y="2553655"/>
                </a:cubicBezTo>
                <a:cubicBezTo>
                  <a:pt x="2571895" y="2553655"/>
                  <a:pt x="2534975" y="2590572"/>
                  <a:pt x="2571895" y="2629093"/>
                </a:cubicBezTo>
                <a:cubicBezTo>
                  <a:pt x="2534975" y="2629093"/>
                  <a:pt x="2457924" y="2629093"/>
                  <a:pt x="2419399" y="2629093"/>
                </a:cubicBezTo>
                <a:cubicBezTo>
                  <a:pt x="2419399" y="2667615"/>
                  <a:pt x="2419399" y="2667615"/>
                  <a:pt x="2457924" y="2667615"/>
                </a:cubicBezTo>
                <a:cubicBezTo>
                  <a:pt x="2457924" y="2706136"/>
                  <a:pt x="2382478" y="2706136"/>
                  <a:pt x="2382478" y="2706136"/>
                </a:cubicBezTo>
                <a:cubicBezTo>
                  <a:pt x="2342347" y="2706136"/>
                  <a:pt x="2457924" y="2706136"/>
                  <a:pt x="2419399" y="2667615"/>
                </a:cubicBezTo>
                <a:cubicBezTo>
                  <a:pt x="2382478" y="2667615"/>
                  <a:pt x="2305426" y="2629093"/>
                  <a:pt x="2305426" y="2706136"/>
                </a:cubicBezTo>
                <a:cubicBezTo>
                  <a:pt x="2266901" y="2706136"/>
                  <a:pt x="2266901" y="2667615"/>
                  <a:pt x="2266901" y="2667615"/>
                </a:cubicBezTo>
                <a:cubicBezTo>
                  <a:pt x="2189850" y="2667615"/>
                  <a:pt x="2114404" y="2706136"/>
                  <a:pt x="2077483" y="2667615"/>
                </a:cubicBezTo>
                <a:cubicBezTo>
                  <a:pt x="2000433" y="2629093"/>
                  <a:pt x="1809410" y="2667615"/>
                  <a:pt x="1695438" y="2706136"/>
                </a:cubicBezTo>
                <a:cubicBezTo>
                  <a:pt x="1579861" y="2706136"/>
                  <a:pt x="1542941" y="2706136"/>
                  <a:pt x="1314997" y="2667615"/>
                </a:cubicBezTo>
                <a:cubicBezTo>
                  <a:pt x="1314997" y="2677245"/>
                  <a:pt x="1317305" y="2684468"/>
                  <a:pt x="1320766" y="2689885"/>
                </a:cubicBezTo>
                <a:lnTo>
                  <a:pt x="1322091" y="2691079"/>
                </a:lnTo>
                <a:lnTo>
                  <a:pt x="1318534" y="2689283"/>
                </a:lnTo>
                <a:cubicBezTo>
                  <a:pt x="1281288" y="2682060"/>
                  <a:pt x="1237947" y="2696506"/>
                  <a:pt x="1237947" y="2667615"/>
                </a:cubicBezTo>
                <a:cubicBezTo>
                  <a:pt x="1274867" y="2667615"/>
                  <a:pt x="1390444" y="2667615"/>
                  <a:pt x="1427364" y="2629093"/>
                </a:cubicBezTo>
                <a:cubicBezTo>
                  <a:pt x="1467495" y="2629093"/>
                  <a:pt x="1467495" y="2667615"/>
                  <a:pt x="1467495" y="2667615"/>
                </a:cubicBezTo>
                <a:cubicBezTo>
                  <a:pt x="1579861" y="2629093"/>
                  <a:pt x="1732358" y="2667615"/>
                  <a:pt x="1809410" y="2590572"/>
                </a:cubicBezTo>
                <a:cubicBezTo>
                  <a:pt x="1732358" y="2590572"/>
                  <a:pt x="1656913" y="2590572"/>
                  <a:pt x="1542941" y="2590572"/>
                </a:cubicBezTo>
                <a:cubicBezTo>
                  <a:pt x="1542941" y="2553655"/>
                  <a:pt x="1695438" y="2590572"/>
                  <a:pt x="1732358" y="2553655"/>
                </a:cubicBezTo>
                <a:cubicBezTo>
                  <a:pt x="1695438" y="2553655"/>
                  <a:pt x="1619992" y="2553655"/>
                  <a:pt x="1656913" y="2515134"/>
                </a:cubicBezTo>
                <a:cubicBezTo>
                  <a:pt x="1579861" y="2515134"/>
                  <a:pt x="1619992" y="2553655"/>
                  <a:pt x="1542941" y="2515134"/>
                </a:cubicBezTo>
                <a:cubicBezTo>
                  <a:pt x="1656913" y="2515134"/>
                  <a:pt x="1772489" y="2438091"/>
                  <a:pt x="1619992" y="2399569"/>
                </a:cubicBezTo>
                <a:cubicBezTo>
                  <a:pt x="1542941" y="2399569"/>
                  <a:pt x="1619992" y="2438091"/>
                  <a:pt x="1579861" y="2476612"/>
                </a:cubicBezTo>
                <a:cubicBezTo>
                  <a:pt x="1542941" y="2476612"/>
                  <a:pt x="1542941" y="2438091"/>
                  <a:pt x="1542941" y="2438091"/>
                </a:cubicBezTo>
                <a:cubicBezTo>
                  <a:pt x="1504415" y="2476612"/>
                  <a:pt x="1427364" y="2399569"/>
                  <a:pt x="1427364" y="2438091"/>
                </a:cubicBezTo>
                <a:cubicBezTo>
                  <a:pt x="1351918" y="2438091"/>
                  <a:pt x="1427364" y="2399569"/>
                  <a:pt x="1390444" y="2362653"/>
                </a:cubicBezTo>
                <a:cubicBezTo>
                  <a:pt x="1390444" y="2399569"/>
                  <a:pt x="1467495" y="2438091"/>
                  <a:pt x="1504415" y="2399569"/>
                </a:cubicBezTo>
                <a:cubicBezTo>
                  <a:pt x="1504415" y="2399569"/>
                  <a:pt x="1427364" y="2362653"/>
                  <a:pt x="1504415" y="2362653"/>
                </a:cubicBezTo>
                <a:cubicBezTo>
                  <a:pt x="1504415" y="2324131"/>
                  <a:pt x="1427364" y="2362653"/>
                  <a:pt x="1427364" y="2324131"/>
                </a:cubicBezTo>
                <a:cubicBezTo>
                  <a:pt x="1467495" y="2324131"/>
                  <a:pt x="1504415" y="2324131"/>
                  <a:pt x="1542941" y="2324131"/>
                </a:cubicBezTo>
                <a:cubicBezTo>
                  <a:pt x="1542941" y="2285609"/>
                  <a:pt x="1504415" y="2285609"/>
                  <a:pt x="1504415" y="2285609"/>
                </a:cubicBezTo>
                <a:cubicBezTo>
                  <a:pt x="1504415" y="2285609"/>
                  <a:pt x="1579861" y="2285609"/>
                  <a:pt x="1579861" y="2248693"/>
                </a:cubicBezTo>
                <a:close/>
                <a:moveTo>
                  <a:pt x="21398074" y="2134734"/>
                </a:moveTo>
                <a:cubicBezTo>
                  <a:pt x="21436598" y="2210172"/>
                  <a:pt x="21398074" y="2171650"/>
                  <a:pt x="21322628" y="2171650"/>
                </a:cubicBezTo>
                <a:cubicBezTo>
                  <a:pt x="21361152" y="2248693"/>
                  <a:pt x="21513650" y="2134734"/>
                  <a:pt x="21475124" y="2248693"/>
                </a:cubicBezTo>
                <a:lnTo>
                  <a:pt x="21398074" y="2248693"/>
                </a:lnTo>
                <a:cubicBezTo>
                  <a:pt x="21398074" y="2248693"/>
                  <a:pt x="21398074" y="2248693"/>
                  <a:pt x="21398074" y="2324131"/>
                </a:cubicBezTo>
                <a:lnTo>
                  <a:pt x="21361152" y="2324131"/>
                </a:lnTo>
                <a:cubicBezTo>
                  <a:pt x="21398074" y="2362653"/>
                  <a:pt x="21245576" y="2324131"/>
                  <a:pt x="21285706" y="2399569"/>
                </a:cubicBezTo>
                <a:cubicBezTo>
                  <a:pt x="21285706" y="2399569"/>
                  <a:pt x="21322628" y="2362653"/>
                  <a:pt x="21361152" y="2399569"/>
                </a:cubicBezTo>
                <a:cubicBezTo>
                  <a:pt x="21398074" y="2438091"/>
                  <a:pt x="21322628" y="2399569"/>
                  <a:pt x="21322628" y="2438091"/>
                </a:cubicBezTo>
                <a:cubicBezTo>
                  <a:pt x="21361152" y="2438091"/>
                  <a:pt x="21361152" y="2476612"/>
                  <a:pt x="21398074" y="2438091"/>
                </a:cubicBezTo>
                <a:cubicBezTo>
                  <a:pt x="21436598" y="2438091"/>
                  <a:pt x="21436598" y="2438091"/>
                  <a:pt x="21436598" y="2476612"/>
                </a:cubicBezTo>
                <a:cubicBezTo>
                  <a:pt x="21398074" y="2476612"/>
                  <a:pt x="21398074" y="2476612"/>
                  <a:pt x="21361152" y="2476612"/>
                </a:cubicBezTo>
                <a:cubicBezTo>
                  <a:pt x="21322628" y="2476612"/>
                  <a:pt x="21285706" y="2438091"/>
                  <a:pt x="21245576" y="2438091"/>
                </a:cubicBezTo>
                <a:cubicBezTo>
                  <a:pt x="21245576" y="2476612"/>
                  <a:pt x="21322628" y="2438091"/>
                  <a:pt x="21285706" y="2515134"/>
                </a:cubicBezTo>
                <a:cubicBezTo>
                  <a:pt x="21361152" y="2515134"/>
                  <a:pt x="21361152" y="2515134"/>
                  <a:pt x="21436598" y="2515134"/>
                </a:cubicBezTo>
                <a:lnTo>
                  <a:pt x="21436598" y="2553655"/>
                </a:lnTo>
                <a:cubicBezTo>
                  <a:pt x="21494386" y="2581343"/>
                  <a:pt x="21572944" y="2567499"/>
                  <a:pt x="21689198" y="2574421"/>
                </a:cubicBezTo>
                <a:lnTo>
                  <a:pt x="21793776" y="2587469"/>
                </a:lnTo>
                <a:lnTo>
                  <a:pt x="21780118" y="2590572"/>
                </a:lnTo>
                <a:cubicBezTo>
                  <a:pt x="21780118" y="2590572"/>
                  <a:pt x="21780118" y="2590572"/>
                  <a:pt x="21818644" y="2590572"/>
                </a:cubicBezTo>
                <a:lnTo>
                  <a:pt x="21793776" y="2587469"/>
                </a:lnTo>
                <a:lnTo>
                  <a:pt x="21808160" y="2584202"/>
                </a:lnTo>
                <a:cubicBezTo>
                  <a:pt x="21834796" y="2572013"/>
                  <a:pt x="21855564" y="2544025"/>
                  <a:pt x="21855564" y="2515134"/>
                </a:cubicBezTo>
                <a:cubicBezTo>
                  <a:pt x="21818644" y="2515134"/>
                  <a:pt x="21741594" y="2553655"/>
                  <a:pt x="21780118" y="2515134"/>
                </a:cubicBezTo>
                <a:cubicBezTo>
                  <a:pt x="21666148" y="2476612"/>
                  <a:pt x="21627622" y="2553655"/>
                  <a:pt x="21550570" y="2515134"/>
                </a:cubicBezTo>
                <a:cubicBezTo>
                  <a:pt x="21627622" y="2476612"/>
                  <a:pt x="21741594" y="2476612"/>
                  <a:pt x="21780118" y="2438091"/>
                </a:cubicBezTo>
                <a:cubicBezTo>
                  <a:pt x="21855564" y="2438091"/>
                  <a:pt x="21818644" y="2476612"/>
                  <a:pt x="21818644" y="2515134"/>
                </a:cubicBezTo>
                <a:cubicBezTo>
                  <a:pt x="21855564" y="2476612"/>
                  <a:pt x="21971142" y="2515134"/>
                  <a:pt x="21971142" y="2438091"/>
                </a:cubicBezTo>
                <a:cubicBezTo>
                  <a:pt x="21894090" y="2438091"/>
                  <a:pt x="21894090" y="2476612"/>
                  <a:pt x="21855564" y="2476612"/>
                </a:cubicBezTo>
                <a:cubicBezTo>
                  <a:pt x="21818644" y="2399569"/>
                  <a:pt x="21894090" y="2438091"/>
                  <a:pt x="21894090" y="2399569"/>
                </a:cubicBezTo>
                <a:cubicBezTo>
                  <a:pt x="21780118" y="2399569"/>
                  <a:pt x="21627622" y="2438091"/>
                  <a:pt x="21589096" y="2399569"/>
                </a:cubicBezTo>
                <a:cubicBezTo>
                  <a:pt x="21703068" y="2362653"/>
                  <a:pt x="21780118" y="2399569"/>
                  <a:pt x="21818644" y="2362653"/>
                </a:cubicBezTo>
                <a:cubicBezTo>
                  <a:pt x="21784934" y="2328946"/>
                  <a:pt x="21751226" y="2354226"/>
                  <a:pt x="21743324" y="2309460"/>
                </a:cubicBezTo>
                <a:lnTo>
                  <a:pt x="21742676" y="2300513"/>
                </a:lnTo>
                <a:lnTo>
                  <a:pt x="21814380" y="2317535"/>
                </a:lnTo>
                <a:cubicBezTo>
                  <a:pt x="21839412" y="2321724"/>
                  <a:pt x="21865598" y="2324131"/>
                  <a:pt x="21894090" y="2324131"/>
                </a:cubicBezTo>
                <a:cubicBezTo>
                  <a:pt x="21894090" y="2285609"/>
                  <a:pt x="21855564" y="2248693"/>
                  <a:pt x="21855564" y="2210172"/>
                </a:cubicBezTo>
                <a:cubicBezTo>
                  <a:pt x="21780118" y="2210172"/>
                  <a:pt x="21894090" y="2248693"/>
                  <a:pt x="21818644" y="2248693"/>
                </a:cubicBezTo>
                <a:cubicBezTo>
                  <a:pt x="21741594" y="2210172"/>
                  <a:pt x="21627622" y="2210172"/>
                  <a:pt x="21550570" y="2248693"/>
                </a:cubicBezTo>
                <a:lnTo>
                  <a:pt x="21560272" y="2238992"/>
                </a:lnTo>
                <a:lnTo>
                  <a:pt x="21565018" y="2234248"/>
                </a:lnTo>
                <a:cubicBezTo>
                  <a:pt x="21567426" y="2231840"/>
                  <a:pt x="21568630" y="2230636"/>
                  <a:pt x="21566824" y="2232442"/>
                </a:cubicBezTo>
                <a:lnTo>
                  <a:pt x="21560272" y="2238992"/>
                </a:lnTo>
                <a:lnTo>
                  <a:pt x="21555988" y="2243276"/>
                </a:lnTo>
                <a:cubicBezTo>
                  <a:pt x="21552978" y="2246286"/>
                  <a:pt x="21550570" y="2248693"/>
                  <a:pt x="21550570" y="2248693"/>
                </a:cubicBezTo>
                <a:cubicBezTo>
                  <a:pt x="21532110" y="2248693"/>
                  <a:pt x="21513248" y="2248693"/>
                  <a:pt x="21489370" y="2248693"/>
                </a:cubicBezTo>
                <a:lnTo>
                  <a:pt x="21475124" y="2248693"/>
                </a:lnTo>
                <a:cubicBezTo>
                  <a:pt x="21550570" y="2248693"/>
                  <a:pt x="21550570" y="2210172"/>
                  <a:pt x="21627622" y="2210172"/>
                </a:cubicBezTo>
                <a:cubicBezTo>
                  <a:pt x="21589096" y="2171650"/>
                  <a:pt x="21589096" y="2134734"/>
                  <a:pt x="21513650" y="2134734"/>
                </a:cubicBezTo>
                <a:cubicBezTo>
                  <a:pt x="21475124" y="2210172"/>
                  <a:pt x="21475124" y="2134734"/>
                  <a:pt x="21398074" y="2134734"/>
                </a:cubicBezTo>
                <a:close/>
                <a:moveTo>
                  <a:pt x="21703068" y="2057691"/>
                </a:moveTo>
                <a:cubicBezTo>
                  <a:pt x="21666148" y="2134734"/>
                  <a:pt x="21589096" y="2096212"/>
                  <a:pt x="21550570" y="2134734"/>
                </a:cubicBezTo>
                <a:cubicBezTo>
                  <a:pt x="21589096" y="2171650"/>
                  <a:pt x="21818644" y="2096212"/>
                  <a:pt x="21855564" y="2134734"/>
                </a:cubicBezTo>
                <a:cubicBezTo>
                  <a:pt x="21818644" y="2171650"/>
                  <a:pt x="21741594" y="2171650"/>
                  <a:pt x="21666148" y="2210172"/>
                </a:cubicBezTo>
                <a:cubicBezTo>
                  <a:pt x="21780118" y="2210172"/>
                  <a:pt x="21855564" y="2210172"/>
                  <a:pt x="21932616" y="2171650"/>
                </a:cubicBezTo>
                <a:lnTo>
                  <a:pt x="21894090" y="2210172"/>
                </a:lnTo>
                <a:cubicBezTo>
                  <a:pt x="22008062" y="2210172"/>
                  <a:pt x="21932616" y="2210172"/>
                  <a:pt x="22008062" y="2210172"/>
                </a:cubicBezTo>
                <a:cubicBezTo>
                  <a:pt x="22008062" y="2210172"/>
                  <a:pt x="22046588" y="2171650"/>
                  <a:pt x="22046588" y="2134734"/>
                </a:cubicBezTo>
                <a:cubicBezTo>
                  <a:pt x="21971142" y="2171650"/>
                  <a:pt x="21894090" y="2171650"/>
                  <a:pt x="21855564" y="2096212"/>
                </a:cubicBezTo>
                <a:cubicBezTo>
                  <a:pt x="21894090" y="2096212"/>
                  <a:pt x="21971142" y="2134734"/>
                  <a:pt x="21932616" y="2096212"/>
                </a:cubicBezTo>
                <a:cubicBezTo>
                  <a:pt x="21922984" y="2096212"/>
                  <a:pt x="21908638" y="2096212"/>
                  <a:pt x="21891934" y="2096212"/>
                </a:cubicBezTo>
                <a:lnTo>
                  <a:pt x="21855564" y="2096212"/>
                </a:lnTo>
                <a:lnTo>
                  <a:pt x="21837104" y="2096212"/>
                </a:lnTo>
                <a:cubicBezTo>
                  <a:pt x="21798980" y="2096212"/>
                  <a:pt x="21760856" y="2096212"/>
                  <a:pt x="21741594" y="2096212"/>
                </a:cubicBezTo>
                <a:cubicBezTo>
                  <a:pt x="21703068" y="2096212"/>
                  <a:pt x="21780118" y="2057691"/>
                  <a:pt x="21703068" y="2057691"/>
                </a:cubicBezTo>
                <a:close/>
                <a:moveTo>
                  <a:pt x="2114404" y="1905210"/>
                </a:moveTo>
                <a:cubicBezTo>
                  <a:pt x="2037353" y="1905210"/>
                  <a:pt x="2077483" y="1943731"/>
                  <a:pt x="2037353" y="1943731"/>
                </a:cubicBezTo>
                <a:cubicBezTo>
                  <a:pt x="2037353" y="1943731"/>
                  <a:pt x="2000433" y="1943731"/>
                  <a:pt x="2000433" y="1982253"/>
                </a:cubicBezTo>
                <a:cubicBezTo>
                  <a:pt x="2000433" y="1982253"/>
                  <a:pt x="2037353" y="1982253"/>
                  <a:pt x="2077483" y="1982253"/>
                </a:cubicBezTo>
                <a:cubicBezTo>
                  <a:pt x="2077483" y="1943731"/>
                  <a:pt x="2077483" y="1943731"/>
                  <a:pt x="2114404" y="1943731"/>
                </a:cubicBezTo>
                <a:cubicBezTo>
                  <a:pt x="2114404" y="1943731"/>
                  <a:pt x="2114404" y="1943731"/>
                  <a:pt x="2114404" y="1905210"/>
                </a:cubicBezTo>
                <a:close/>
                <a:moveTo>
                  <a:pt x="22199084" y="1876319"/>
                </a:moveTo>
                <a:cubicBezTo>
                  <a:pt x="22179820" y="1876319"/>
                  <a:pt x="22160558" y="1885949"/>
                  <a:pt x="22160558" y="1905210"/>
                </a:cubicBezTo>
                <a:cubicBezTo>
                  <a:pt x="22199084" y="1905210"/>
                  <a:pt x="22199084" y="1943731"/>
                  <a:pt x="22237610" y="1905210"/>
                </a:cubicBezTo>
                <a:cubicBezTo>
                  <a:pt x="22237610" y="1885949"/>
                  <a:pt x="22218346" y="1876319"/>
                  <a:pt x="22199084" y="1876319"/>
                </a:cubicBezTo>
                <a:close/>
                <a:moveTo>
                  <a:pt x="1732358" y="1866688"/>
                </a:moveTo>
                <a:cubicBezTo>
                  <a:pt x="1732358" y="1905210"/>
                  <a:pt x="1619992" y="1866688"/>
                  <a:pt x="1656913" y="1905210"/>
                </a:cubicBezTo>
                <a:cubicBezTo>
                  <a:pt x="1695438" y="1905210"/>
                  <a:pt x="1619992" y="1943731"/>
                  <a:pt x="1656913" y="1943731"/>
                </a:cubicBezTo>
                <a:cubicBezTo>
                  <a:pt x="1732358" y="1943731"/>
                  <a:pt x="1809410" y="1905210"/>
                  <a:pt x="1772489" y="1943731"/>
                </a:cubicBezTo>
                <a:cubicBezTo>
                  <a:pt x="1847935" y="1905210"/>
                  <a:pt x="1924986" y="1982253"/>
                  <a:pt x="1961907" y="1943731"/>
                </a:cubicBezTo>
                <a:cubicBezTo>
                  <a:pt x="1924986" y="1943731"/>
                  <a:pt x="1924986" y="1943731"/>
                  <a:pt x="1884855" y="1943731"/>
                </a:cubicBezTo>
                <a:cubicBezTo>
                  <a:pt x="1924986" y="1943731"/>
                  <a:pt x="2000433" y="1943731"/>
                  <a:pt x="2000433" y="1905210"/>
                </a:cubicBezTo>
                <a:cubicBezTo>
                  <a:pt x="1884855" y="1866688"/>
                  <a:pt x="1961907" y="1905210"/>
                  <a:pt x="1884855" y="1905210"/>
                </a:cubicBezTo>
                <a:lnTo>
                  <a:pt x="1884855" y="1866688"/>
                </a:lnTo>
                <a:cubicBezTo>
                  <a:pt x="1847935" y="1866688"/>
                  <a:pt x="1847935" y="1866688"/>
                  <a:pt x="1847935" y="1866688"/>
                </a:cubicBezTo>
                <a:cubicBezTo>
                  <a:pt x="1772489" y="1866688"/>
                  <a:pt x="1847935" y="1905210"/>
                  <a:pt x="1809410" y="1905210"/>
                </a:cubicBezTo>
                <a:cubicBezTo>
                  <a:pt x="1772489" y="1905210"/>
                  <a:pt x="1772489" y="1866688"/>
                  <a:pt x="1732358" y="1866688"/>
                </a:cubicBezTo>
                <a:close/>
                <a:moveTo>
                  <a:pt x="1579861" y="1866688"/>
                </a:moveTo>
                <a:cubicBezTo>
                  <a:pt x="1542941" y="1905210"/>
                  <a:pt x="1504415" y="1905210"/>
                  <a:pt x="1467495" y="1943731"/>
                </a:cubicBezTo>
                <a:cubicBezTo>
                  <a:pt x="1504415" y="1943731"/>
                  <a:pt x="1542941" y="1943731"/>
                  <a:pt x="1579861" y="1943731"/>
                </a:cubicBezTo>
                <a:cubicBezTo>
                  <a:pt x="1579861" y="1905210"/>
                  <a:pt x="1619992" y="1866688"/>
                  <a:pt x="1579861" y="1866688"/>
                </a:cubicBezTo>
                <a:close/>
                <a:moveTo>
                  <a:pt x="22366030" y="1839001"/>
                </a:moveTo>
                <a:cubicBezTo>
                  <a:pt x="22351582" y="1839001"/>
                  <a:pt x="22332320" y="1848230"/>
                  <a:pt x="22313056" y="1866688"/>
                </a:cubicBezTo>
                <a:cubicBezTo>
                  <a:pt x="22313056" y="1866688"/>
                  <a:pt x="22313056" y="1905210"/>
                  <a:pt x="22351582" y="1905210"/>
                </a:cubicBezTo>
                <a:cubicBezTo>
                  <a:pt x="22351582" y="1866688"/>
                  <a:pt x="22427028" y="1866688"/>
                  <a:pt x="22390108" y="1866688"/>
                </a:cubicBezTo>
                <a:cubicBezTo>
                  <a:pt x="22390108" y="1848230"/>
                  <a:pt x="22380476" y="1839001"/>
                  <a:pt x="22366030" y="1839001"/>
                </a:cubicBezTo>
                <a:close/>
                <a:moveTo>
                  <a:pt x="1162501" y="1829772"/>
                </a:moveTo>
                <a:cubicBezTo>
                  <a:pt x="1162501" y="1829772"/>
                  <a:pt x="1085449" y="1829772"/>
                  <a:pt x="1085449" y="1866688"/>
                </a:cubicBezTo>
                <a:lnTo>
                  <a:pt x="1046923" y="1866688"/>
                </a:lnTo>
                <a:cubicBezTo>
                  <a:pt x="1046923" y="1866688"/>
                  <a:pt x="1122370" y="1905210"/>
                  <a:pt x="1122370" y="1866688"/>
                </a:cubicBezTo>
                <a:cubicBezTo>
                  <a:pt x="1085449" y="1866688"/>
                  <a:pt x="1199421" y="1866688"/>
                  <a:pt x="1162501" y="1829772"/>
                </a:cubicBezTo>
                <a:close/>
                <a:moveTo>
                  <a:pt x="2896780" y="1774071"/>
                </a:moveTo>
                <a:cubicBezTo>
                  <a:pt x="2862543" y="1768879"/>
                  <a:pt x="2790609" y="1789645"/>
                  <a:pt x="2762918" y="1789645"/>
                </a:cubicBezTo>
                <a:cubicBezTo>
                  <a:pt x="2762918" y="1829772"/>
                  <a:pt x="2724392" y="1829772"/>
                  <a:pt x="2724392" y="1866688"/>
                </a:cubicBezTo>
                <a:cubicBezTo>
                  <a:pt x="2799839" y="1829772"/>
                  <a:pt x="2762918" y="1789645"/>
                  <a:pt x="2915416" y="1789645"/>
                </a:cubicBezTo>
                <a:cubicBezTo>
                  <a:pt x="2915416" y="1780416"/>
                  <a:pt x="2908192" y="1775801"/>
                  <a:pt x="2896780" y="1774071"/>
                </a:cubicBezTo>
                <a:close/>
                <a:moveTo>
                  <a:pt x="21780118" y="1752728"/>
                </a:moveTo>
                <a:cubicBezTo>
                  <a:pt x="21741594" y="1789645"/>
                  <a:pt x="21855564" y="1789645"/>
                  <a:pt x="21855564" y="1789645"/>
                </a:cubicBezTo>
                <a:cubicBezTo>
                  <a:pt x="21818644" y="1789645"/>
                  <a:pt x="21818644" y="1752728"/>
                  <a:pt x="21780118" y="1752728"/>
                </a:cubicBezTo>
                <a:close/>
                <a:moveTo>
                  <a:pt x="2990861" y="1752728"/>
                </a:moveTo>
                <a:cubicBezTo>
                  <a:pt x="2952336" y="1789645"/>
                  <a:pt x="3067913" y="1829772"/>
                  <a:pt x="3067913" y="1789645"/>
                </a:cubicBezTo>
                <a:cubicBezTo>
                  <a:pt x="3029387" y="1789645"/>
                  <a:pt x="3067913" y="1752728"/>
                  <a:pt x="2990861" y="1752728"/>
                </a:cubicBezTo>
                <a:close/>
                <a:moveTo>
                  <a:pt x="19808766" y="1498075"/>
                </a:moveTo>
                <a:cubicBezTo>
                  <a:pt x="19787322" y="1498226"/>
                  <a:pt x="19758728" y="1505549"/>
                  <a:pt x="19720604" y="1524809"/>
                </a:cubicBezTo>
                <a:cubicBezTo>
                  <a:pt x="19797656" y="1524809"/>
                  <a:pt x="19720604" y="1524809"/>
                  <a:pt x="19720604" y="1561726"/>
                </a:cubicBezTo>
                <a:cubicBezTo>
                  <a:pt x="19778394" y="1561726"/>
                  <a:pt x="19792840" y="1583394"/>
                  <a:pt x="19828280" y="1594228"/>
                </a:cubicBezTo>
                <a:lnTo>
                  <a:pt x="19853680" y="1597639"/>
                </a:lnTo>
                <a:lnTo>
                  <a:pt x="19836180" y="1600247"/>
                </a:lnTo>
                <a:cubicBezTo>
                  <a:pt x="19873102" y="1600247"/>
                  <a:pt x="19873102" y="1600247"/>
                  <a:pt x="19873102" y="1600247"/>
                </a:cubicBezTo>
                <a:lnTo>
                  <a:pt x="19853680" y="1597639"/>
                </a:lnTo>
                <a:lnTo>
                  <a:pt x="19868486" y="1595432"/>
                </a:lnTo>
                <a:cubicBezTo>
                  <a:pt x="19873102" y="1590617"/>
                  <a:pt x="19873102" y="1580987"/>
                  <a:pt x="19873102" y="1561726"/>
                </a:cubicBezTo>
                <a:cubicBezTo>
                  <a:pt x="19873102" y="1561726"/>
                  <a:pt x="19873102" y="1497624"/>
                  <a:pt x="19808766" y="1498075"/>
                </a:cubicBezTo>
                <a:close/>
                <a:moveTo>
                  <a:pt x="21703068" y="1447767"/>
                </a:moveTo>
                <a:cubicBezTo>
                  <a:pt x="21703068" y="1486288"/>
                  <a:pt x="21780118" y="1524809"/>
                  <a:pt x="21780118" y="1486288"/>
                </a:cubicBezTo>
                <a:cubicBezTo>
                  <a:pt x="21770486" y="1486288"/>
                  <a:pt x="21775202" y="1486288"/>
                  <a:pt x="21787092" y="1485687"/>
                </a:cubicBezTo>
                <a:lnTo>
                  <a:pt x="21816878" y="1483177"/>
                </a:lnTo>
                <a:lnTo>
                  <a:pt x="21818644" y="1486288"/>
                </a:lnTo>
                <a:lnTo>
                  <a:pt x="21818644" y="1483028"/>
                </a:lnTo>
                <a:lnTo>
                  <a:pt x="21837104" y="1481473"/>
                </a:lnTo>
                <a:cubicBezTo>
                  <a:pt x="21875228" y="1476658"/>
                  <a:pt x="21913354" y="1467027"/>
                  <a:pt x="21894090" y="1447767"/>
                </a:cubicBezTo>
                <a:cubicBezTo>
                  <a:pt x="21894090" y="1447767"/>
                  <a:pt x="21855564" y="1447767"/>
                  <a:pt x="21818644" y="1447767"/>
                </a:cubicBezTo>
                <a:cubicBezTo>
                  <a:pt x="21818644" y="1447767"/>
                  <a:pt x="21818644" y="1447767"/>
                  <a:pt x="21818644" y="1464018"/>
                </a:cubicBezTo>
                <a:lnTo>
                  <a:pt x="21818644" y="1483028"/>
                </a:lnTo>
                <a:lnTo>
                  <a:pt x="21816878" y="1483177"/>
                </a:lnTo>
                <a:lnTo>
                  <a:pt x="21806002" y="1464018"/>
                </a:lnTo>
                <a:cubicBezTo>
                  <a:pt x="21782526" y="1447767"/>
                  <a:pt x="21731962" y="1447767"/>
                  <a:pt x="21703068" y="1447767"/>
                </a:cubicBezTo>
                <a:close/>
                <a:moveTo>
                  <a:pt x="21491378" y="1393671"/>
                </a:moveTo>
                <a:cubicBezTo>
                  <a:pt x="21496794" y="1388480"/>
                  <a:pt x="21475124" y="1409245"/>
                  <a:pt x="21475124" y="1409245"/>
                </a:cubicBezTo>
                <a:cubicBezTo>
                  <a:pt x="21484756" y="1400016"/>
                  <a:pt x="21489572" y="1395402"/>
                  <a:pt x="21491378" y="1393671"/>
                </a:cubicBezTo>
                <a:close/>
                <a:moveTo>
                  <a:pt x="21703068" y="1372328"/>
                </a:moveTo>
                <a:lnTo>
                  <a:pt x="21714720" y="1383201"/>
                </a:lnTo>
                <a:lnTo>
                  <a:pt x="21707884" y="1390787"/>
                </a:lnTo>
                <a:cubicBezTo>
                  <a:pt x="21703068" y="1400016"/>
                  <a:pt x="21703068" y="1409245"/>
                  <a:pt x="21703068" y="1409245"/>
                </a:cubicBezTo>
                <a:cubicBezTo>
                  <a:pt x="21703068" y="1447767"/>
                  <a:pt x="21780118" y="1447767"/>
                  <a:pt x="21780118" y="1409245"/>
                </a:cubicBezTo>
                <a:cubicBezTo>
                  <a:pt x="21751226" y="1409245"/>
                  <a:pt x="21744002" y="1409245"/>
                  <a:pt x="21725942" y="1393671"/>
                </a:cubicBezTo>
                <a:lnTo>
                  <a:pt x="21714720" y="1383201"/>
                </a:lnTo>
                <a:lnTo>
                  <a:pt x="21719322" y="1378097"/>
                </a:lnTo>
                <a:cubicBezTo>
                  <a:pt x="21724738" y="1374636"/>
                  <a:pt x="21731962" y="1372328"/>
                  <a:pt x="21741594" y="1372328"/>
                </a:cubicBezTo>
                <a:close/>
                <a:moveTo>
                  <a:pt x="19608238" y="1372328"/>
                </a:moveTo>
                <a:cubicBezTo>
                  <a:pt x="19617468" y="1381558"/>
                  <a:pt x="19619574" y="1388480"/>
                  <a:pt x="19618170" y="1393671"/>
                </a:cubicBezTo>
                <a:lnTo>
                  <a:pt x="19611948" y="1399795"/>
                </a:lnTo>
                <a:lnTo>
                  <a:pt x="19609972" y="1400226"/>
                </a:lnTo>
                <a:lnTo>
                  <a:pt x="19609612" y="1402092"/>
                </a:lnTo>
                <a:lnTo>
                  <a:pt x="19607034" y="1404631"/>
                </a:lnTo>
                <a:cubicBezTo>
                  <a:pt x="19597402" y="1409245"/>
                  <a:pt x="19588172" y="1409245"/>
                  <a:pt x="19608238" y="1409245"/>
                </a:cubicBezTo>
                <a:lnTo>
                  <a:pt x="19609612" y="1402092"/>
                </a:lnTo>
                <a:lnTo>
                  <a:pt x="19611948" y="1399795"/>
                </a:lnTo>
                <a:lnTo>
                  <a:pt x="19615186" y="1399088"/>
                </a:lnTo>
                <a:cubicBezTo>
                  <a:pt x="19629106" y="1402925"/>
                  <a:pt x="19664020" y="1438136"/>
                  <a:pt x="19720604" y="1409245"/>
                </a:cubicBezTo>
                <a:cubicBezTo>
                  <a:pt x="19683684" y="1372328"/>
                  <a:pt x="19645158" y="1372328"/>
                  <a:pt x="19608238" y="1372328"/>
                </a:cubicBezTo>
                <a:close/>
                <a:moveTo>
                  <a:pt x="21841870" y="1323575"/>
                </a:moveTo>
                <a:cubicBezTo>
                  <a:pt x="21828176" y="1321769"/>
                  <a:pt x="21818644" y="1324177"/>
                  <a:pt x="21818644" y="1333808"/>
                </a:cubicBezTo>
                <a:cubicBezTo>
                  <a:pt x="21855564" y="1372328"/>
                  <a:pt x="21855564" y="1372328"/>
                  <a:pt x="21932616" y="1372328"/>
                </a:cubicBezTo>
                <a:cubicBezTo>
                  <a:pt x="21961510" y="1372328"/>
                  <a:pt x="21882954" y="1328992"/>
                  <a:pt x="21841870" y="1323575"/>
                </a:cubicBezTo>
                <a:close/>
                <a:moveTo>
                  <a:pt x="21550570" y="1256764"/>
                </a:moveTo>
                <a:cubicBezTo>
                  <a:pt x="21560202" y="1256764"/>
                  <a:pt x="21574548" y="1256764"/>
                  <a:pt x="21590074" y="1257366"/>
                </a:cubicBezTo>
                <a:lnTo>
                  <a:pt x="21603366" y="1258569"/>
                </a:lnTo>
                <a:lnTo>
                  <a:pt x="21554724" y="1259967"/>
                </a:lnTo>
                <a:close/>
                <a:moveTo>
                  <a:pt x="19831966" y="1189753"/>
                </a:moveTo>
                <a:cubicBezTo>
                  <a:pt x="19798858" y="1189753"/>
                  <a:pt x="19760734" y="1199784"/>
                  <a:pt x="19760734" y="1219848"/>
                </a:cubicBezTo>
                <a:cubicBezTo>
                  <a:pt x="19836180" y="1256764"/>
                  <a:pt x="19797656" y="1219848"/>
                  <a:pt x="19873102" y="1219848"/>
                </a:cubicBezTo>
                <a:cubicBezTo>
                  <a:pt x="19893168" y="1199784"/>
                  <a:pt x="19865076" y="1189753"/>
                  <a:pt x="19831966" y="1189753"/>
                </a:cubicBezTo>
                <a:close/>
                <a:moveTo>
                  <a:pt x="20218226" y="914885"/>
                </a:moveTo>
                <a:cubicBezTo>
                  <a:pt x="20255146" y="951802"/>
                  <a:pt x="20178096" y="1028845"/>
                  <a:pt x="20218226" y="1028845"/>
                </a:cubicBezTo>
                <a:cubicBezTo>
                  <a:pt x="20218226" y="990324"/>
                  <a:pt x="20330592" y="990324"/>
                  <a:pt x="20330592" y="990324"/>
                </a:cubicBezTo>
                <a:cubicBezTo>
                  <a:pt x="20293672" y="951802"/>
                  <a:pt x="20255146" y="914885"/>
                  <a:pt x="20218226" y="914885"/>
                </a:cubicBezTo>
                <a:close/>
                <a:moveTo>
                  <a:pt x="5970575" y="763334"/>
                </a:moveTo>
                <a:lnTo>
                  <a:pt x="5963954" y="766417"/>
                </a:lnTo>
                <a:cubicBezTo>
                  <a:pt x="5944892" y="780461"/>
                  <a:pt x="5926031" y="799321"/>
                  <a:pt x="5888308" y="799321"/>
                </a:cubicBezTo>
                <a:cubicBezTo>
                  <a:pt x="5907370" y="785076"/>
                  <a:pt x="5929994" y="774392"/>
                  <a:pt x="5955439" y="766379"/>
                </a:cubicBezTo>
                <a:close/>
                <a:moveTo>
                  <a:pt x="5995081" y="751921"/>
                </a:moveTo>
                <a:cubicBezTo>
                  <a:pt x="6001088" y="751094"/>
                  <a:pt x="6007703" y="751307"/>
                  <a:pt x="6015225" y="752931"/>
                </a:cubicBezTo>
                <a:lnTo>
                  <a:pt x="6017705" y="753849"/>
                </a:lnTo>
                <a:lnTo>
                  <a:pt x="5970575" y="763334"/>
                </a:lnTo>
                <a:close/>
                <a:moveTo>
                  <a:pt x="10384567" y="646840"/>
                </a:moveTo>
                <a:lnTo>
                  <a:pt x="10369487" y="648650"/>
                </a:lnTo>
                <a:lnTo>
                  <a:pt x="10368991" y="647442"/>
                </a:lnTo>
                <a:cubicBezTo>
                  <a:pt x="10370722" y="646840"/>
                  <a:pt x="10375337" y="646840"/>
                  <a:pt x="10384567" y="646840"/>
                </a:cubicBezTo>
                <a:close/>
                <a:moveTo>
                  <a:pt x="13166210" y="601561"/>
                </a:moveTo>
                <a:lnTo>
                  <a:pt x="13171252" y="605108"/>
                </a:lnTo>
                <a:lnTo>
                  <a:pt x="13166408" y="608875"/>
                </a:lnTo>
                <a:close/>
                <a:moveTo>
                  <a:pt x="20025598" y="571402"/>
                </a:moveTo>
                <a:cubicBezTo>
                  <a:pt x="19988678" y="571402"/>
                  <a:pt x="19950152" y="571402"/>
                  <a:pt x="19950152" y="609923"/>
                </a:cubicBezTo>
                <a:cubicBezTo>
                  <a:pt x="20025598" y="571402"/>
                  <a:pt x="19988678" y="646840"/>
                  <a:pt x="20025598" y="609923"/>
                </a:cubicBezTo>
                <a:close/>
                <a:moveTo>
                  <a:pt x="13127910" y="571402"/>
                </a:moveTo>
                <a:cubicBezTo>
                  <a:pt x="13156805" y="571402"/>
                  <a:pt x="13164028" y="571402"/>
                  <a:pt x="13165834" y="587653"/>
                </a:cubicBezTo>
                <a:lnTo>
                  <a:pt x="13166210" y="601561"/>
                </a:lnTo>
                <a:lnTo>
                  <a:pt x="13154998" y="593672"/>
                </a:lnTo>
                <a:cubicBezTo>
                  <a:pt x="13147173" y="588255"/>
                  <a:pt x="13137542" y="581032"/>
                  <a:pt x="13127910" y="571402"/>
                </a:cubicBezTo>
                <a:close/>
                <a:moveTo>
                  <a:pt x="20434214" y="433534"/>
                </a:moveTo>
                <a:lnTo>
                  <a:pt x="20439574" y="435774"/>
                </a:lnTo>
                <a:cubicBezTo>
                  <a:pt x="20443762" y="440589"/>
                  <a:pt x="20446170" y="447812"/>
                  <a:pt x="20446170" y="457443"/>
                </a:cubicBezTo>
                <a:close/>
                <a:moveTo>
                  <a:pt x="20178096" y="380399"/>
                </a:moveTo>
                <a:cubicBezTo>
                  <a:pt x="20218226" y="380399"/>
                  <a:pt x="20178096" y="418921"/>
                  <a:pt x="20178096" y="418921"/>
                </a:cubicBezTo>
                <a:cubicBezTo>
                  <a:pt x="20102650" y="380399"/>
                  <a:pt x="20065730" y="418921"/>
                  <a:pt x="20025598" y="418921"/>
                </a:cubicBezTo>
                <a:cubicBezTo>
                  <a:pt x="20065730" y="457443"/>
                  <a:pt x="20102650" y="532881"/>
                  <a:pt x="20178096" y="571402"/>
                </a:cubicBezTo>
                <a:cubicBezTo>
                  <a:pt x="20255146" y="494359"/>
                  <a:pt x="20218226" y="457443"/>
                  <a:pt x="20255146" y="380399"/>
                </a:cubicBezTo>
                <a:cubicBezTo>
                  <a:pt x="20255146" y="380399"/>
                  <a:pt x="20226654" y="380399"/>
                  <a:pt x="20202776" y="380399"/>
                </a:cubicBezTo>
                <a:close/>
                <a:moveTo>
                  <a:pt x="18121792" y="380399"/>
                </a:moveTo>
                <a:cubicBezTo>
                  <a:pt x="18006214" y="418921"/>
                  <a:pt x="17853718" y="341878"/>
                  <a:pt x="17778272" y="418921"/>
                </a:cubicBezTo>
                <a:cubicBezTo>
                  <a:pt x="17892244" y="457443"/>
                  <a:pt x="18083266" y="457443"/>
                  <a:pt x="18121792" y="380399"/>
                </a:cubicBezTo>
                <a:close/>
                <a:moveTo>
                  <a:pt x="19950152" y="341878"/>
                </a:moveTo>
                <a:cubicBezTo>
                  <a:pt x="19797656" y="341878"/>
                  <a:pt x="19950152" y="418921"/>
                  <a:pt x="19873102" y="457443"/>
                </a:cubicBezTo>
                <a:cubicBezTo>
                  <a:pt x="19950152" y="457443"/>
                  <a:pt x="19950152" y="418921"/>
                  <a:pt x="19950152" y="341878"/>
                </a:cubicBezTo>
                <a:close/>
                <a:moveTo>
                  <a:pt x="19720604" y="341878"/>
                </a:moveTo>
                <a:cubicBezTo>
                  <a:pt x="19608238" y="457443"/>
                  <a:pt x="19378690" y="380399"/>
                  <a:pt x="19226192" y="457443"/>
                </a:cubicBezTo>
                <a:cubicBezTo>
                  <a:pt x="19303244" y="494359"/>
                  <a:pt x="19378690" y="418921"/>
                  <a:pt x="19417214" y="494359"/>
                </a:cubicBezTo>
                <a:cubicBezTo>
                  <a:pt x="19378690" y="532881"/>
                  <a:pt x="19303244" y="494359"/>
                  <a:pt x="19303244" y="532881"/>
                </a:cubicBezTo>
                <a:cubicBezTo>
                  <a:pt x="19417214" y="532881"/>
                  <a:pt x="19417214" y="571402"/>
                  <a:pt x="19455740" y="571402"/>
                </a:cubicBezTo>
                <a:cubicBezTo>
                  <a:pt x="19531186" y="532881"/>
                  <a:pt x="19608238" y="494359"/>
                  <a:pt x="19720604" y="532881"/>
                </a:cubicBezTo>
                <a:cubicBezTo>
                  <a:pt x="19760734" y="457443"/>
                  <a:pt x="19760734" y="418921"/>
                  <a:pt x="19797656" y="380399"/>
                </a:cubicBezTo>
                <a:cubicBezTo>
                  <a:pt x="19760734" y="380399"/>
                  <a:pt x="19797656" y="341878"/>
                  <a:pt x="19720604" y="341878"/>
                </a:cubicBezTo>
                <a:close/>
                <a:moveTo>
                  <a:pt x="19760734" y="266440"/>
                </a:moveTo>
                <a:cubicBezTo>
                  <a:pt x="19720604" y="266440"/>
                  <a:pt x="19608238" y="266440"/>
                  <a:pt x="19608238" y="304961"/>
                </a:cubicBezTo>
                <a:cubicBezTo>
                  <a:pt x="19683684" y="304961"/>
                  <a:pt x="19797656" y="266440"/>
                  <a:pt x="19760734" y="266440"/>
                </a:cubicBezTo>
                <a:close/>
                <a:moveTo>
                  <a:pt x="19492660" y="266440"/>
                </a:moveTo>
                <a:cubicBezTo>
                  <a:pt x="19455740" y="266440"/>
                  <a:pt x="19417214" y="266440"/>
                  <a:pt x="19417214" y="304961"/>
                </a:cubicBezTo>
                <a:cubicBezTo>
                  <a:pt x="19455740" y="304961"/>
                  <a:pt x="19492660" y="304961"/>
                  <a:pt x="19492660" y="266440"/>
                </a:cubicBezTo>
                <a:close/>
                <a:moveTo>
                  <a:pt x="18426786" y="266440"/>
                </a:moveTo>
                <a:cubicBezTo>
                  <a:pt x="18388260" y="304961"/>
                  <a:pt x="18502232" y="304961"/>
                  <a:pt x="18502232" y="266440"/>
                </a:cubicBezTo>
                <a:cubicBezTo>
                  <a:pt x="18502232" y="266440"/>
                  <a:pt x="18502232" y="266440"/>
                  <a:pt x="18426786" y="266440"/>
                </a:cubicBezTo>
                <a:close/>
                <a:moveTo>
                  <a:pt x="18283118" y="218890"/>
                </a:moveTo>
                <a:cubicBezTo>
                  <a:pt x="18254626" y="219091"/>
                  <a:pt x="18235764" y="228721"/>
                  <a:pt x="18235764" y="266440"/>
                </a:cubicBezTo>
                <a:cubicBezTo>
                  <a:pt x="18274288" y="266440"/>
                  <a:pt x="18388260" y="304961"/>
                  <a:pt x="18388260" y="227918"/>
                </a:cubicBezTo>
                <a:cubicBezTo>
                  <a:pt x="18349736" y="227918"/>
                  <a:pt x="18311612" y="218689"/>
                  <a:pt x="18283118" y="218890"/>
                </a:cubicBezTo>
                <a:close/>
                <a:moveTo>
                  <a:pt x="20255146" y="191002"/>
                </a:moveTo>
                <a:cubicBezTo>
                  <a:pt x="20255146" y="227918"/>
                  <a:pt x="20293672" y="227918"/>
                  <a:pt x="20255146" y="266440"/>
                </a:cubicBezTo>
                <a:cubicBezTo>
                  <a:pt x="20218226" y="266440"/>
                  <a:pt x="20178096" y="266440"/>
                  <a:pt x="20141176" y="266440"/>
                </a:cubicBezTo>
                <a:cubicBezTo>
                  <a:pt x="20141176" y="304961"/>
                  <a:pt x="20102650" y="341878"/>
                  <a:pt x="20141176" y="341878"/>
                </a:cubicBezTo>
                <a:cubicBezTo>
                  <a:pt x="20141176" y="304961"/>
                  <a:pt x="20218226" y="304961"/>
                  <a:pt x="20255146" y="266440"/>
                </a:cubicBezTo>
                <a:cubicBezTo>
                  <a:pt x="20293672" y="227918"/>
                  <a:pt x="20330592" y="266440"/>
                  <a:pt x="20330592" y="227918"/>
                </a:cubicBezTo>
                <a:cubicBezTo>
                  <a:pt x="20255146" y="227918"/>
                  <a:pt x="20293672" y="227918"/>
                  <a:pt x="20293672" y="191002"/>
                </a:cubicBezTo>
                <a:cubicBezTo>
                  <a:pt x="20293672" y="191002"/>
                  <a:pt x="20293672" y="191002"/>
                  <a:pt x="20255146" y="191002"/>
                </a:cubicBezTo>
                <a:close/>
                <a:moveTo>
                  <a:pt x="16558294" y="191002"/>
                </a:moveTo>
                <a:cubicBezTo>
                  <a:pt x="16481242" y="191002"/>
                  <a:pt x="16328746" y="227918"/>
                  <a:pt x="16214774" y="227918"/>
                </a:cubicBezTo>
                <a:cubicBezTo>
                  <a:pt x="16291826" y="304961"/>
                  <a:pt x="16519768" y="266440"/>
                  <a:pt x="16558294" y="191002"/>
                </a:cubicBezTo>
                <a:close/>
                <a:moveTo>
                  <a:pt x="15986832" y="191002"/>
                </a:moveTo>
                <a:cubicBezTo>
                  <a:pt x="15948306" y="191002"/>
                  <a:pt x="15720362" y="227918"/>
                  <a:pt x="15834334" y="266440"/>
                </a:cubicBezTo>
                <a:cubicBezTo>
                  <a:pt x="15872860" y="227918"/>
                  <a:pt x="15948306" y="266440"/>
                  <a:pt x="16023752" y="266440"/>
                </a:cubicBezTo>
                <a:cubicBezTo>
                  <a:pt x="16014522" y="256810"/>
                  <a:pt x="16009907" y="249587"/>
                  <a:pt x="16008176" y="244170"/>
                </a:cubicBezTo>
                <a:lnTo>
                  <a:pt x="16009193" y="237454"/>
                </a:lnTo>
                <a:lnTo>
                  <a:pt x="16009985" y="237392"/>
                </a:lnTo>
                <a:cubicBezTo>
                  <a:pt x="16014497" y="235768"/>
                  <a:pt x="16019137" y="232734"/>
                  <a:pt x="16023752" y="227918"/>
                </a:cubicBezTo>
                <a:cubicBezTo>
                  <a:pt x="16023752" y="227918"/>
                  <a:pt x="16014522" y="227918"/>
                  <a:pt x="16009907" y="232734"/>
                </a:cubicBezTo>
                <a:lnTo>
                  <a:pt x="16009193" y="237454"/>
                </a:lnTo>
                <a:lnTo>
                  <a:pt x="15996990" y="238402"/>
                </a:lnTo>
                <a:cubicBezTo>
                  <a:pt x="15972385" y="233436"/>
                  <a:pt x="15957938" y="191002"/>
                  <a:pt x="15986832" y="191002"/>
                </a:cubicBezTo>
                <a:close/>
                <a:moveTo>
                  <a:pt x="19126066" y="162111"/>
                </a:moveTo>
                <a:cubicBezTo>
                  <a:pt x="19102188" y="162111"/>
                  <a:pt x="19073694" y="171741"/>
                  <a:pt x="19073694" y="191002"/>
                </a:cubicBezTo>
                <a:cubicBezTo>
                  <a:pt x="19112220" y="191002"/>
                  <a:pt x="19112220" y="227918"/>
                  <a:pt x="19150746" y="191002"/>
                </a:cubicBezTo>
                <a:cubicBezTo>
                  <a:pt x="19169206" y="171741"/>
                  <a:pt x="19149944" y="162111"/>
                  <a:pt x="19126066" y="162111"/>
                </a:cubicBezTo>
                <a:close/>
                <a:moveTo>
                  <a:pt x="19378690" y="152480"/>
                </a:moveTo>
                <a:cubicBezTo>
                  <a:pt x="19226192" y="152480"/>
                  <a:pt x="19455740" y="227918"/>
                  <a:pt x="19417214" y="191002"/>
                </a:cubicBezTo>
                <a:cubicBezTo>
                  <a:pt x="19417214" y="191002"/>
                  <a:pt x="19417214" y="191002"/>
                  <a:pt x="19378690" y="191002"/>
                </a:cubicBezTo>
                <a:cubicBezTo>
                  <a:pt x="19417214" y="191002"/>
                  <a:pt x="19378690" y="191002"/>
                  <a:pt x="19378690" y="152480"/>
                </a:cubicBezTo>
                <a:close/>
                <a:moveTo>
                  <a:pt x="16824762" y="152480"/>
                </a:moveTo>
                <a:cubicBezTo>
                  <a:pt x="16786238" y="152480"/>
                  <a:pt x="16749316" y="152480"/>
                  <a:pt x="16749316" y="191002"/>
                </a:cubicBezTo>
                <a:cubicBezTo>
                  <a:pt x="16749316" y="191002"/>
                  <a:pt x="16824762" y="191002"/>
                  <a:pt x="16824762" y="152480"/>
                </a:cubicBezTo>
                <a:close/>
                <a:moveTo>
                  <a:pt x="20044430" y="88187"/>
                </a:moveTo>
                <a:lnTo>
                  <a:pt x="20063370" y="111103"/>
                </a:lnTo>
                <a:lnTo>
                  <a:pt x="20055790" y="110551"/>
                </a:lnTo>
                <a:lnTo>
                  <a:pt x="20048172" y="107940"/>
                </a:lnTo>
                <a:cubicBezTo>
                  <a:pt x="20045664" y="104329"/>
                  <a:pt x="20045664" y="99513"/>
                  <a:pt x="20045664" y="94698"/>
                </a:cubicBezTo>
                <a:close/>
                <a:moveTo>
                  <a:pt x="20037174" y="79406"/>
                </a:moveTo>
                <a:lnTo>
                  <a:pt x="20043156" y="81456"/>
                </a:lnTo>
                <a:lnTo>
                  <a:pt x="20044430" y="88187"/>
                </a:lnTo>
                <a:close/>
                <a:moveTo>
                  <a:pt x="20293672" y="75437"/>
                </a:moveTo>
                <a:cubicBezTo>
                  <a:pt x="20293672" y="104329"/>
                  <a:pt x="20251234" y="111551"/>
                  <a:pt x="20230014" y="97106"/>
                </a:cubicBezTo>
                <a:lnTo>
                  <a:pt x="20219992" y="78682"/>
                </a:lnTo>
                <a:close/>
                <a:moveTo>
                  <a:pt x="20218226" y="75437"/>
                </a:moveTo>
                <a:lnTo>
                  <a:pt x="20219992" y="78682"/>
                </a:lnTo>
                <a:lnTo>
                  <a:pt x="20217350" y="78798"/>
                </a:lnTo>
                <a:close/>
                <a:moveTo>
                  <a:pt x="19988678" y="75437"/>
                </a:moveTo>
                <a:cubicBezTo>
                  <a:pt x="19988678" y="113959"/>
                  <a:pt x="19873102" y="152480"/>
                  <a:pt x="19836180" y="113959"/>
                </a:cubicBezTo>
                <a:cubicBezTo>
                  <a:pt x="19913232" y="152480"/>
                  <a:pt x="19797656" y="152480"/>
                  <a:pt x="19797656" y="152480"/>
                </a:cubicBezTo>
                <a:cubicBezTo>
                  <a:pt x="19873102" y="152480"/>
                  <a:pt x="20025598" y="152480"/>
                  <a:pt x="19988678" y="75437"/>
                </a:cubicBezTo>
                <a:close/>
                <a:moveTo>
                  <a:pt x="18730176" y="38521"/>
                </a:moveTo>
                <a:lnTo>
                  <a:pt x="18807226" y="38521"/>
                </a:lnTo>
                <a:cubicBezTo>
                  <a:pt x="18807226" y="75437"/>
                  <a:pt x="18807226" y="75437"/>
                  <a:pt x="18730176" y="38521"/>
                </a:cubicBezTo>
                <a:close/>
                <a:moveTo>
                  <a:pt x="17892244" y="38521"/>
                </a:moveTo>
                <a:cubicBezTo>
                  <a:pt x="17892244" y="38521"/>
                  <a:pt x="17901874" y="38521"/>
                  <a:pt x="17911506" y="43136"/>
                </a:cubicBezTo>
                <a:lnTo>
                  <a:pt x="17924568" y="53945"/>
                </a:lnTo>
                <a:lnTo>
                  <a:pt x="17921714" y="54095"/>
                </a:lnTo>
                <a:cubicBezTo>
                  <a:pt x="17911506" y="52365"/>
                  <a:pt x="17901874" y="47750"/>
                  <a:pt x="17892244" y="38521"/>
                </a:cubicBezTo>
                <a:close/>
                <a:moveTo>
                  <a:pt x="19836180" y="0"/>
                </a:moveTo>
                <a:cubicBezTo>
                  <a:pt x="19797656" y="38521"/>
                  <a:pt x="19913232" y="38521"/>
                  <a:pt x="19913232" y="75437"/>
                </a:cubicBezTo>
                <a:cubicBezTo>
                  <a:pt x="19940922" y="47750"/>
                  <a:pt x="19990282" y="40828"/>
                  <a:pt x="20030164" y="70923"/>
                </a:cubicBezTo>
                <a:lnTo>
                  <a:pt x="20037174" y="79406"/>
                </a:lnTo>
                <a:lnTo>
                  <a:pt x="20025598" y="75437"/>
                </a:lnTo>
                <a:cubicBezTo>
                  <a:pt x="20007138" y="94698"/>
                  <a:pt x="20017172" y="104329"/>
                  <a:pt x="20036434" y="109144"/>
                </a:cubicBezTo>
                <a:lnTo>
                  <a:pt x="20055790" y="110551"/>
                </a:lnTo>
                <a:lnTo>
                  <a:pt x="20065730" y="113959"/>
                </a:lnTo>
                <a:cubicBezTo>
                  <a:pt x="20102650" y="191002"/>
                  <a:pt x="20025598" y="152480"/>
                  <a:pt x="20025598" y="191002"/>
                </a:cubicBezTo>
                <a:cubicBezTo>
                  <a:pt x="20065730" y="191002"/>
                  <a:pt x="20102650" y="152480"/>
                  <a:pt x="20141176" y="152480"/>
                </a:cubicBezTo>
                <a:cubicBezTo>
                  <a:pt x="20102650" y="152480"/>
                  <a:pt x="20102650" y="113959"/>
                  <a:pt x="20065730" y="113959"/>
                </a:cubicBezTo>
                <a:lnTo>
                  <a:pt x="20063370" y="111103"/>
                </a:lnTo>
                <a:lnTo>
                  <a:pt x="20102650" y="113959"/>
                </a:lnTo>
                <a:cubicBezTo>
                  <a:pt x="20121912" y="94698"/>
                  <a:pt x="20150806" y="85068"/>
                  <a:pt x="20184316" y="80253"/>
                </a:cubicBezTo>
                <a:lnTo>
                  <a:pt x="20217350" y="78798"/>
                </a:lnTo>
                <a:lnTo>
                  <a:pt x="20203178" y="133220"/>
                </a:lnTo>
                <a:cubicBezTo>
                  <a:pt x="20198162" y="152480"/>
                  <a:pt x="20198162" y="171741"/>
                  <a:pt x="20218226" y="191002"/>
                </a:cubicBezTo>
                <a:cubicBezTo>
                  <a:pt x="20255146" y="113959"/>
                  <a:pt x="20293672" y="191002"/>
                  <a:pt x="20330592" y="152480"/>
                </a:cubicBezTo>
                <a:cubicBezTo>
                  <a:pt x="20330592" y="191002"/>
                  <a:pt x="20370724" y="191002"/>
                  <a:pt x="20370724" y="191002"/>
                </a:cubicBezTo>
                <a:cubicBezTo>
                  <a:pt x="20330592" y="227918"/>
                  <a:pt x="20330592" y="266440"/>
                  <a:pt x="20255146" y="304961"/>
                </a:cubicBezTo>
                <a:cubicBezTo>
                  <a:pt x="20293672" y="304961"/>
                  <a:pt x="20293672" y="304961"/>
                  <a:pt x="20293672" y="341878"/>
                </a:cubicBezTo>
                <a:cubicBezTo>
                  <a:pt x="20330592" y="341878"/>
                  <a:pt x="20330592" y="341878"/>
                  <a:pt x="20370724" y="341878"/>
                </a:cubicBezTo>
                <a:cubicBezTo>
                  <a:pt x="20370724" y="341878"/>
                  <a:pt x="20407644" y="341878"/>
                  <a:pt x="20446170" y="341878"/>
                </a:cubicBezTo>
                <a:cubicBezTo>
                  <a:pt x="20426906" y="361139"/>
                  <a:pt x="20417276" y="380399"/>
                  <a:pt x="20417276" y="399660"/>
                </a:cubicBezTo>
                <a:lnTo>
                  <a:pt x="20434214" y="433534"/>
                </a:lnTo>
                <a:lnTo>
                  <a:pt x="20422292" y="428551"/>
                </a:lnTo>
                <a:cubicBezTo>
                  <a:pt x="20408046" y="428551"/>
                  <a:pt x="20389184" y="438182"/>
                  <a:pt x="20370724" y="457443"/>
                </a:cubicBezTo>
                <a:cubicBezTo>
                  <a:pt x="20446170" y="494359"/>
                  <a:pt x="20407644" y="532881"/>
                  <a:pt x="20330592" y="532881"/>
                </a:cubicBezTo>
                <a:cubicBezTo>
                  <a:pt x="20370724" y="571402"/>
                  <a:pt x="20370724" y="532881"/>
                  <a:pt x="20446170" y="532881"/>
                </a:cubicBezTo>
                <a:cubicBezTo>
                  <a:pt x="20446170" y="532881"/>
                  <a:pt x="20446170" y="532881"/>
                  <a:pt x="20446170" y="609923"/>
                </a:cubicBezTo>
                <a:cubicBezTo>
                  <a:pt x="20370724" y="609923"/>
                  <a:pt x="20370724" y="646840"/>
                  <a:pt x="20293672" y="646840"/>
                </a:cubicBezTo>
                <a:cubicBezTo>
                  <a:pt x="20255146" y="646840"/>
                  <a:pt x="20218226" y="685361"/>
                  <a:pt x="20218226" y="685361"/>
                </a:cubicBezTo>
                <a:cubicBezTo>
                  <a:pt x="20178096" y="685361"/>
                  <a:pt x="20178096" y="685361"/>
                  <a:pt x="20102650" y="723883"/>
                </a:cubicBezTo>
                <a:cubicBezTo>
                  <a:pt x="20102650" y="685361"/>
                  <a:pt x="19988678" y="685361"/>
                  <a:pt x="19950152" y="685361"/>
                </a:cubicBezTo>
                <a:cubicBezTo>
                  <a:pt x="19988678" y="723883"/>
                  <a:pt x="19988678" y="723883"/>
                  <a:pt x="20025598" y="723883"/>
                </a:cubicBezTo>
                <a:cubicBezTo>
                  <a:pt x="19988678" y="762404"/>
                  <a:pt x="20065730" y="799321"/>
                  <a:pt x="20141176" y="799321"/>
                </a:cubicBezTo>
                <a:cubicBezTo>
                  <a:pt x="20178096" y="799321"/>
                  <a:pt x="20178096" y="762404"/>
                  <a:pt x="20178096" y="762404"/>
                </a:cubicBezTo>
                <a:cubicBezTo>
                  <a:pt x="20255146" y="837842"/>
                  <a:pt x="20407644" y="799321"/>
                  <a:pt x="20446170" y="837842"/>
                </a:cubicBezTo>
                <a:cubicBezTo>
                  <a:pt x="20483090" y="799321"/>
                  <a:pt x="20560142" y="723883"/>
                  <a:pt x="20483090" y="723883"/>
                </a:cubicBezTo>
                <a:cubicBezTo>
                  <a:pt x="20483090" y="685361"/>
                  <a:pt x="20598666" y="723883"/>
                  <a:pt x="20635588" y="723883"/>
                </a:cubicBezTo>
                <a:cubicBezTo>
                  <a:pt x="20635588" y="762404"/>
                  <a:pt x="20560142" y="762404"/>
                  <a:pt x="20560142" y="762404"/>
                </a:cubicBezTo>
                <a:cubicBezTo>
                  <a:pt x="20560142" y="799321"/>
                  <a:pt x="20635588" y="799321"/>
                  <a:pt x="20560142" y="837842"/>
                </a:cubicBezTo>
                <a:cubicBezTo>
                  <a:pt x="20598666" y="837842"/>
                  <a:pt x="20635588" y="837842"/>
                  <a:pt x="20675718" y="837842"/>
                </a:cubicBezTo>
                <a:cubicBezTo>
                  <a:pt x="20675718" y="876364"/>
                  <a:pt x="20635588" y="876364"/>
                  <a:pt x="20675718" y="876364"/>
                </a:cubicBezTo>
                <a:cubicBezTo>
                  <a:pt x="20635588" y="876364"/>
                  <a:pt x="20560142" y="914885"/>
                  <a:pt x="20598666" y="951802"/>
                </a:cubicBezTo>
                <a:cubicBezTo>
                  <a:pt x="20560942" y="951802"/>
                  <a:pt x="20522818" y="951802"/>
                  <a:pt x="20479678" y="951802"/>
                </a:cubicBezTo>
                <a:lnTo>
                  <a:pt x="20446170" y="951802"/>
                </a:lnTo>
                <a:lnTo>
                  <a:pt x="20330592" y="951802"/>
                </a:lnTo>
                <a:cubicBezTo>
                  <a:pt x="20330592" y="990324"/>
                  <a:pt x="20407644" y="990324"/>
                  <a:pt x="20446170" y="951802"/>
                </a:cubicBezTo>
                <a:cubicBezTo>
                  <a:pt x="20446170" y="1028845"/>
                  <a:pt x="20523220" y="990324"/>
                  <a:pt x="20483090" y="1028845"/>
                </a:cubicBezTo>
                <a:cubicBezTo>
                  <a:pt x="20483090" y="1067366"/>
                  <a:pt x="20330592" y="1067366"/>
                  <a:pt x="20370724" y="1104283"/>
                </a:cubicBezTo>
                <a:cubicBezTo>
                  <a:pt x="20330592" y="1067366"/>
                  <a:pt x="20293672" y="1067366"/>
                  <a:pt x="20178096" y="1067366"/>
                </a:cubicBezTo>
                <a:cubicBezTo>
                  <a:pt x="20141176" y="1179721"/>
                  <a:pt x="19988678" y="1142804"/>
                  <a:pt x="19913232" y="1179721"/>
                </a:cubicBezTo>
                <a:cubicBezTo>
                  <a:pt x="19988678" y="1219848"/>
                  <a:pt x="19988678" y="1142804"/>
                  <a:pt x="20102650" y="1179721"/>
                </a:cubicBezTo>
                <a:cubicBezTo>
                  <a:pt x="20102650" y="1219848"/>
                  <a:pt x="20025598" y="1179721"/>
                  <a:pt x="20025598" y="1219848"/>
                </a:cubicBezTo>
                <a:cubicBezTo>
                  <a:pt x="20025598" y="1179721"/>
                  <a:pt x="19988678" y="1219848"/>
                  <a:pt x="20025598" y="1256764"/>
                </a:cubicBezTo>
                <a:cubicBezTo>
                  <a:pt x="19988678" y="1256764"/>
                  <a:pt x="19950152" y="1256764"/>
                  <a:pt x="19988678" y="1219848"/>
                </a:cubicBezTo>
                <a:cubicBezTo>
                  <a:pt x="19913232" y="1219848"/>
                  <a:pt x="19873102" y="1219848"/>
                  <a:pt x="19836180" y="1295285"/>
                </a:cubicBezTo>
                <a:cubicBezTo>
                  <a:pt x="19760734" y="1256764"/>
                  <a:pt x="19720604" y="1333808"/>
                  <a:pt x="19645158" y="1333808"/>
                </a:cubicBezTo>
                <a:cubicBezTo>
                  <a:pt x="19683684" y="1372328"/>
                  <a:pt x="19873102" y="1447767"/>
                  <a:pt x="19913232" y="1409245"/>
                </a:cubicBezTo>
                <a:cubicBezTo>
                  <a:pt x="19950152" y="1409245"/>
                  <a:pt x="19873102" y="1447767"/>
                  <a:pt x="19873102" y="1486288"/>
                </a:cubicBezTo>
                <a:cubicBezTo>
                  <a:pt x="19913232" y="1524809"/>
                  <a:pt x="19913232" y="1561726"/>
                  <a:pt x="19988678" y="1561726"/>
                </a:cubicBezTo>
                <a:cubicBezTo>
                  <a:pt x="20025598" y="1524809"/>
                  <a:pt x="20065730" y="1561726"/>
                  <a:pt x="20102650" y="1561726"/>
                </a:cubicBezTo>
                <a:cubicBezTo>
                  <a:pt x="20141176" y="1561726"/>
                  <a:pt x="20065730" y="1524809"/>
                  <a:pt x="20065730" y="1524809"/>
                </a:cubicBezTo>
                <a:cubicBezTo>
                  <a:pt x="20102650" y="1486288"/>
                  <a:pt x="20218226" y="1524809"/>
                  <a:pt x="20218226" y="1561726"/>
                </a:cubicBezTo>
                <a:cubicBezTo>
                  <a:pt x="20330592" y="1486288"/>
                  <a:pt x="20598666" y="1486288"/>
                  <a:pt x="20635588" y="1447767"/>
                </a:cubicBezTo>
                <a:cubicBezTo>
                  <a:pt x="20675718" y="1409245"/>
                  <a:pt x="20712638" y="1447767"/>
                  <a:pt x="20751164" y="1486288"/>
                </a:cubicBezTo>
                <a:cubicBezTo>
                  <a:pt x="20751164" y="1486288"/>
                  <a:pt x="20751164" y="1447767"/>
                  <a:pt x="20788084" y="1447767"/>
                </a:cubicBezTo>
                <a:cubicBezTo>
                  <a:pt x="20828216" y="1409245"/>
                  <a:pt x="20712638" y="1447767"/>
                  <a:pt x="20751164" y="1409245"/>
                </a:cubicBezTo>
                <a:cubicBezTo>
                  <a:pt x="20788084" y="1409245"/>
                  <a:pt x="20788084" y="1409245"/>
                  <a:pt x="20828216" y="1409245"/>
                </a:cubicBezTo>
                <a:cubicBezTo>
                  <a:pt x="20828216" y="1524809"/>
                  <a:pt x="21133210" y="1409245"/>
                  <a:pt x="21245576" y="1409245"/>
                </a:cubicBezTo>
                <a:cubicBezTo>
                  <a:pt x="21285706" y="1409245"/>
                  <a:pt x="21398074" y="1447767"/>
                  <a:pt x="21475124" y="1409245"/>
                </a:cubicBezTo>
                <a:cubicBezTo>
                  <a:pt x="21550570" y="1409245"/>
                  <a:pt x="21513650" y="1409245"/>
                  <a:pt x="21627622" y="1409245"/>
                </a:cubicBezTo>
                <a:cubicBezTo>
                  <a:pt x="21513650" y="1372328"/>
                  <a:pt x="21550570" y="1333808"/>
                  <a:pt x="21475124" y="1295285"/>
                </a:cubicBezTo>
                <a:cubicBezTo>
                  <a:pt x="21436598" y="1333808"/>
                  <a:pt x="21436598" y="1295285"/>
                  <a:pt x="21361152" y="1295285"/>
                </a:cubicBezTo>
                <a:cubicBezTo>
                  <a:pt x="21398874" y="1276025"/>
                  <a:pt x="21446230" y="1266395"/>
                  <a:pt x="21498600" y="1261580"/>
                </a:cubicBezTo>
                <a:lnTo>
                  <a:pt x="21554724" y="1259967"/>
                </a:lnTo>
                <a:lnTo>
                  <a:pt x="21579464" y="1279034"/>
                </a:lnTo>
                <a:cubicBezTo>
                  <a:pt x="21608360" y="1295285"/>
                  <a:pt x="21637254" y="1295285"/>
                  <a:pt x="21666148" y="1295285"/>
                </a:cubicBezTo>
                <a:cubicBezTo>
                  <a:pt x="21684608" y="1276025"/>
                  <a:pt x="21665346" y="1266395"/>
                  <a:pt x="21636652" y="1261580"/>
                </a:cubicBezTo>
                <a:lnTo>
                  <a:pt x="21603366" y="1258569"/>
                </a:lnTo>
                <a:lnTo>
                  <a:pt x="21666148" y="1256764"/>
                </a:lnTo>
                <a:cubicBezTo>
                  <a:pt x="21703068" y="1256764"/>
                  <a:pt x="21741594" y="1295285"/>
                  <a:pt x="21703068" y="1333808"/>
                </a:cubicBezTo>
                <a:cubicBezTo>
                  <a:pt x="21780118" y="1333808"/>
                  <a:pt x="21780118" y="1256764"/>
                  <a:pt x="21741594" y="1256764"/>
                </a:cubicBezTo>
                <a:cubicBezTo>
                  <a:pt x="21741594" y="1219848"/>
                  <a:pt x="21894090" y="1295285"/>
                  <a:pt x="21818644" y="1295285"/>
                </a:cubicBezTo>
                <a:cubicBezTo>
                  <a:pt x="21818644" y="1333808"/>
                  <a:pt x="21855564" y="1256764"/>
                  <a:pt x="21894090" y="1295285"/>
                </a:cubicBezTo>
                <a:cubicBezTo>
                  <a:pt x="21932616" y="1333808"/>
                  <a:pt x="22008062" y="1372328"/>
                  <a:pt x="22123638" y="1409245"/>
                </a:cubicBezTo>
                <a:cubicBezTo>
                  <a:pt x="22085112" y="1447767"/>
                  <a:pt x="21855564" y="1372328"/>
                  <a:pt x="21818644" y="1409245"/>
                </a:cubicBezTo>
                <a:cubicBezTo>
                  <a:pt x="21855564" y="1409245"/>
                  <a:pt x="21894090" y="1447767"/>
                  <a:pt x="22008062" y="1447767"/>
                </a:cubicBezTo>
                <a:cubicBezTo>
                  <a:pt x="22008062" y="1486288"/>
                  <a:pt x="21932616" y="1486288"/>
                  <a:pt x="21855564" y="1486288"/>
                </a:cubicBezTo>
                <a:cubicBezTo>
                  <a:pt x="21894090" y="1561726"/>
                  <a:pt x="21971142" y="1524809"/>
                  <a:pt x="22046588" y="1561726"/>
                </a:cubicBezTo>
                <a:cubicBezTo>
                  <a:pt x="22008062" y="1561726"/>
                  <a:pt x="21855564" y="1561726"/>
                  <a:pt x="21855564" y="1524809"/>
                </a:cubicBezTo>
                <a:cubicBezTo>
                  <a:pt x="21780118" y="1561726"/>
                  <a:pt x="21818644" y="1600247"/>
                  <a:pt x="21703068" y="1600247"/>
                </a:cubicBezTo>
                <a:cubicBezTo>
                  <a:pt x="21741594" y="1600247"/>
                  <a:pt x="21780118" y="1638769"/>
                  <a:pt x="21855564" y="1638769"/>
                </a:cubicBezTo>
                <a:cubicBezTo>
                  <a:pt x="21855564" y="1677291"/>
                  <a:pt x="21855564" y="1677291"/>
                  <a:pt x="21855564" y="1677291"/>
                </a:cubicBezTo>
                <a:cubicBezTo>
                  <a:pt x="21855564" y="1714207"/>
                  <a:pt x="21780118" y="1677291"/>
                  <a:pt x="21780118" y="1714207"/>
                </a:cubicBezTo>
                <a:cubicBezTo>
                  <a:pt x="21818644" y="1752728"/>
                  <a:pt x="21855564" y="1752728"/>
                  <a:pt x="21894090" y="1789645"/>
                </a:cubicBezTo>
                <a:cubicBezTo>
                  <a:pt x="22046588" y="1789645"/>
                  <a:pt x="22199084" y="1789645"/>
                  <a:pt x="22351582" y="1789645"/>
                </a:cubicBezTo>
                <a:cubicBezTo>
                  <a:pt x="22313056" y="1829772"/>
                  <a:pt x="22390108" y="1829772"/>
                  <a:pt x="22427028" y="1829772"/>
                </a:cubicBezTo>
                <a:cubicBezTo>
                  <a:pt x="22351582" y="1789645"/>
                  <a:pt x="22427028" y="1829772"/>
                  <a:pt x="22427028" y="1752728"/>
                </a:cubicBezTo>
                <a:cubicBezTo>
                  <a:pt x="22427028" y="1829772"/>
                  <a:pt x="22504078" y="1789645"/>
                  <a:pt x="22542604" y="1789645"/>
                </a:cubicBezTo>
                <a:cubicBezTo>
                  <a:pt x="22579524" y="1829772"/>
                  <a:pt x="22504078" y="1866688"/>
                  <a:pt x="22542604" y="1866688"/>
                </a:cubicBezTo>
                <a:lnTo>
                  <a:pt x="22504078" y="1866688"/>
                </a:lnTo>
                <a:cubicBezTo>
                  <a:pt x="22465554" y="1943731"/>
                  <a:pt x="22579524" y="1905210"/>
                  <a:pt x="22579524" y="1905210"/>
                </a:cubicBezTo>
                <a:cubicBezTo>
                  <a:pt x="22579524" y="1943731"/>
                  <a:pt x="22504078" y="1943731"/>
                  <a:pt x="22504078" y="1943731"/>
                </a:cubicBezTo>
                <a:cubicBezTo>
                  <a:pt x="22427028" y="1943731"/>
                  <a:pt x="22504078" y="2057691"/>
                  <a:pt x="22427028" y="2057691"/>
                </a:cubicBezTo>
                <a:cubicBezTo>
                  <a:pt x="22427028" y="2057691"/>
                  <a:pt x="22427028" y="2057691"/>
                  <a:pt x="22390108" y="1982253"/>
                </a:cubicBezTo>
                <a:cubicBezTo>
                  <a:pt x="22351582" y="2000711"/>
                  <a:pt x="22360812" y="2019571"/>
                  <a:pt x="22370242" y="2038631"/>
                </a:cubicBezTo>
                <a:lnTo>
                  <a:pt x="22378400" y="2066673"/>
                </a:lnTo>
                <a:lnTo>
                  <a:pt x="22361012" y="2076952"/>
                </a:lnTo>
                <a:cubicBezTo>
                  <a:pt x="22351582" y="2086582"/>
                  <a:pt x="22351582" y="2096212"/>
                  <a:pt x="22351582" y="2096212"/>
                </a:cubicBezTo>
                <a:cubicBezTo>
                  <a:pt x="22370444" y="2086582"/>
                  <a:pt x="22377466" y="2076952"/>
                  <a:pt x="22378594" y="2067346"/>
                </a:cubicBezTo>
                <a:lnTo>
                  <a:pt x="22378400" y="2066673"/>
                </a:lnTo>
                <a:lnTo>
                  <a:pt x="22383410" y="2063710"/>
                </a:lnTo>
                <a:cubicBezTo>
                  <a:pt x="22394020" y="2060098"/>
                  <a:pt x="22408166" y="2057691"/>
                  <a:pt x="22427028" y="2057691"/>
                </a:cubicBezTo>
                <a:cubicBezTo>
                  <a:pt x="22427028" y="2134734"/>
                  <a:pt x="22274530" y="2096212"/>
                  <a:pt x="22274530" y="2134734"/>
                </a:cubicBezTo>
                <a:cubicBezTo>
                  <a:pt x="22313056" y="2171650"/>
                  <a:pt x="22351582" y="2171650"/>
                  <a:pt x="22427028" y="2171650"/>
                </a:cubicBezTo>
                <a:cubicBezTo>
                  <a:pt x="22390108" y="2248693"/>
                  <a:pt x="22465554" y="2399569"/>
                  <a:pt x="22618050" y="2324131"/>
                </a:cubicBezTo>
                <a:cubicBezTo>
                  <a:pt x="22618050" y="2285609"/>
                  <a:pt x="22579524" y="2285609"/>
                  <a:pt x="22542604" y="2285609"/>
                </a:cubicBezTo>
                <a:cubicBezTo>
                  <a:pt x="22579524" y="2248693"/>
                  <a:pt x="22656576" y="2285609"/>
                  <a:pt x="22732022" y="2285609"/>
                </a:cubicBezTo>
                <a:cubicBezTo>
                  <a:pt x="22656576" y="2324131"/>
                  <a:pt x="22732022" y="2362653"/>
                  <a:pt x="22695102" y="2399569"/>
                </a:cubicBezTo>
                <a:cubicBezTo>
                  <a:pt x="22656576" y="2399569"/>
                  <a:pt x="22618050" y="2399569"/>
                  <a:pt x="22579524" y="2362653"/>
                </a:cubicBezTo>
                <a:cubicBezTo>
                  <a:pt x="22542604" y="2362653"/>
                  <a:pt x="22504078" y="2399569"/>
                  <a:pt x="22465554" y="2399569"/>
                </a:cubicBezTo>
                <a:cubicBezTo>
                  <a:pt x="22542604" y="2438091"/>
                  <a:pt x="22618050" y="2438091"/>
                  <a:pt x="22695102" y="2438091"/>
                </a:cubicBezTo>
                <a:cubicBezTo>
                  <a:pt x="22618050" y="2476612"/>
                  <a:pt x="22542604" y="2438091"/>
                  <a:pt x="22427028" y="2438091"/>
                </a:cubicBezTo>
                <a:lnTo>
                  <a:pt x="22465554" y="2476612"/>
                </a:lnTo>
                <a:cubicBezTo>
                  <a:pt x="22465554" y="2476612"/>
                  <a:pt x="22351582" y="2438091"/>
                  <a:pt x="22313056" y="2399569"/>
                </a:cubicBezTo>
                <a:cubicBezTo>
                  <a:pt x="22274530" y="2438091"/>
                  <a:pt x="22313056" y="2515134"/>
                  <a:pt x="22237610" y="2515134"/>
                </a:cubicBezTo>
                <a:cubicBezTo>
                  <a:pt x="22274530" y="2515134"/>
                  <a:pt x="22313056" y="2553655"/>
                  <a:pt x="22390108" y="2553655"/>
                </a:cubicBezTo>
                <a:cubicBezTo>
                  <a:pt x="22351582" y="2590572"/>
                  <a:pt x="22313056" y="2515134"/>
                  <a:pt x="22237610" y="2553655"/>
                </a:cubicBezTo>
                <a:cubicBezTo>
                  <a:pt x="22237610" y="2553655"/>
                  <a:pt x="22237610" y="2590572"/>
                  <a:pt x="22199084" y="2629093"/>
                </a:cubicBezTo>
                <a:cubicBezTo>
                  <a:pt x="22255668" y="2629093"/>
                  <a:pt x="22398936" y="2586659"/>
                  <a:pt x="22450780" y="2565442"/>
                </a:cubicBezTo>
                <a:lnTo>
                  <a:pt x="22465554" y="2558219"/>
                </a:lnTo>
                <a:lnTo>
                  <a:pt x="22465554" y="2574998"/>
                </a:lnTo>
                <a:cubicBezTo>
                  <a:pt x="22465554" y="2590572"/>
                  <a:pt x="22465554" y="2590572"/>
                  <a:pt x="22465554" y="2590572"/>
                </a:cubicBezTo>
                <a:cubicBezTo>
                  <a:pt x="22542604" y="2590572"/>
                  <a:pt x="22542604" y="2553655"/>
                  <a:pt x="22656576" y="2553655"/>
                </a:cubicBezTo>
                <a:cubicBezTo>
                  <a:pt x="22656576" y="2590572"/>
                  <a:pt x="22618050" y="2590572"/>
                  <a:pt x="22618050" y="2629093"/>
                </a:cubicBezTo>
                <a:cubicBezTo>
                  <a:pt x="22656576" y="2629093"/>
                  <a:pt x="22656576" y="2629093"/>
                  <a:pt x="22656576" y="2629093"/>
                </a:cubicBezTo>
                <a:cubicBezTo>
                  <a:pt x="22666208" y="2619463"/>
                  <a:pt x="22682962" y="2614648"/>
                  <a:pt x="22703254" y="2612240"/>
                </a:cubicBezTo>
                <a:lnTo>
                  <a:pt x="22752892" y="2610480"/>
                </a:lnTo>
                <a:lnTo>
                  <a:pt x="22754972" y="2617306"/>
                </a:lnTo>
                <a:cubicBezTo>
                  <a:pt x="22763926" y="2624378"/>
                  <a:pt x="22780580" y="2629093"/>
                  <a:pt x="22809074" y="2629093"/>
                </a:cubicBezTo>
                <a:lnTo>
                  <a:pt x="22801216" y="2608762"/>
                </a:lnTo>
                <a:lnTo>
                  <a:pt x="22838744" y="2607425"/>
                </a:lnTo>
                <a:cubicBezTo>
                  <a:pt x="22858836" y="2605017"/>
                  <a:pt x="22875290" y="2600202"/>
                  <a:pt x="22884520" y="2590572"/>
                </a:cubicBezTo>
                <a:cubicBezTo>
                  <a:pt x="22847598" y="2590572"/>
                  <a:pt x="22847598" y="2553655"/>
                  <a:pt x="22809074" y="2553655"/>
                </a:cubicBezTo>
                <a:cubicBezTo>
                  <a:pt x="22751284" y="2553655"/>
                  <a:pt x="22780180" y="2574421"/>
                  <a:pt x="22798238" y="2601055"/>
                </a:cubicBezTo>
                <a:lnTo>
                  <a:pt x="22801216" y="2608762"/>
                </a:lnTo>
                <a:lnTo>
                  <a:pt x="22771150" y="2609832"/>
                </a:lnTo>
                <a:lnTo>
                  <a:pt x="22752892" y="2610480"/>
                </a:lnTo>
                <a:lnTo>
                  <a:pt x="22747072" y="2591374"/>
                </a:lnTo>
                <a:cubicBezTo>
                  <a:pt x="22751686" y="2572515"/>
                  <a:pt x="22770548" y="2553655"/>
                  <a:pt x="22770548" y="2553655"/>
                </a:cubicBezTo>
                <a:cubicBezTo>
                  <a:pt x="22809074" y="2553655"/>
                  <a:pt x="22809074" y="2553655"/>
                  <a:pt x="22809074" y="2515134"/>
                </a:cubicBezTo>
                <a:cubicBezTo>
                  <a:pt x="22847598" y="2515134"/>
                  <a:pt x="22847598" y="2553655"/>
                  <a:pt x="22884520" y="2553655"/>
                </a:cubicBezTo>
                <a:cubicBezTo>
                  <a:pt x="22884520" y="2553655"/>
                  <a:pt x="22923044" y="2515134"/>
                  <a:pt x="22923044" y="2476612"/>
                </a:cubicBezTo>
                <a:lnTo>
                  <a:pt x="22923044" y="2515134"/>
                </a:lnTo>
                <a:cubicBezTo>
                  <a:pt x="22923044" y="2515134"/>
                  <a:pt x="22923044" y="2515134"/>
                  <a:pt x="23037016" y="2515134"/>
                </a:cubicBezTo>
                <a:cubicBezTo>
                  <a:pt x="23037016" y="2515134"/>
                  <a:pt x="23037016" y="2515134"/>
                  <a:pt x="23037016" y="2553655"/>
                </a:cubicBezTo>
                <a:cubicBezTo>
                  <a:pt x="23000096" y="2553655"/>
                  <a:pt x="23000096" y="2553655"/>
                  <a:pt x="23000096" y="2590572"/>
                </a:cubicBezTo>
                <a:cubicBezTo>
                  <a:pt x="23037016" y="2590572"/>
                  <a:pt x="23037016" y="2590572"/>
                  <a:pt x="23075542" y="2590572"/>
                </a:cubicBezTo>
                <a:cubicBezTo>
                  <a:pt x="23075542" y="2629093"/>
                  <a:pt x="23114068" y="2629093"/>
                  <a:pt x="23189514" y="2629093"/>
                </a:cubicBezTo>
                <a:cubicBezTo>
                  <a:pt x="23152594" y="2590572"/>
                  <a:pt x="23228040" y="2590572"/>
                  <a:pt x="23228040" y="2629093"/>
                </a:cubicBezTo>
                <a:cubicBezTo>
                  <a:pt x="23285024" y="2629093"/>
                  <a:pt x="23313518" y="2619463"/>
                  <a:pt x="23342210" y="2609832"/>
                </a:cubicBezTo>
                <a:lnTo>
                  <a:pt x="23382648" y="2598385"/>
                </a:lnTo>
                <a:lnTo>
                  <a:pt x="23386556" y="2612842"/>
                </a:lnTo>
                <a:cubicBezTo>
                  <a:pt x="23397392" y="2629093"/>
                  <a:pt x="23419062" y="2629093"/>
                  <a:pt x="23419062" y="2629093"/>
                </a:cubicBezTo>
                <a:cubicBezTo>
                  <a:pt x="23533034" y="2590572"/>
                  <a:pt x="23724056" y="2590572"/>
                  <a:pt x="23799502" y="2553655"/>
                </a:cubicBezTo>
                <a:cubicBezTo>
                  <a:pt x="23838028" y="2553655"/>
                  <a:pt x="23838028" y="2590572"/>
                  <a:pt x="23915080" y="2590572"/>
                </a:cubicBezTo>
                <a:cubicBezTo>
                  <a:pt x="23915080" y="2590572"/>
                  <a:pt x="23876554" y="2629093"/>
                  <a:pt x="23838028" y="2629093"/>
                </a:cubicBezTo>
                <a:cubicBezTo>
                  <a:pt x="23838028" y="2667615"/>
                  <a:pt x="23838028" y="2667615"/>
                  <a:pt x="23915080" y="2667615"/>
                </a:cubicBezTo>
                <a:lnTo>
                  <a:pt x="23890400" y="2667615"/>
                </a:lnTo>
                <a:cubicBezTo>
                  <a:pt x="23866522" y="2667615"/>
                  <a:pt x="23838028" y="2667615"/>
                  <a:pt x="23838028" y="2667615"/>
                </a:cubicBezTo>
                <a:cubicBezTo>
                  <a:pt x="23915080" y="2743053"/>
                  <a:pt x="24143022" y="2667615"/>
                  <a:pt x="24029050" y="2590572"/>
                </a:cubicBezTo>
                <a:cubicBezTo>
                  <a:pt x="24067576" y="2590572"/>
                  <a:pt x="24067576" y="2590572"/>
                  <a:pt x="24104496" y="2590572"/>
                </a:cubicBezTo>
                <a:cubicBezTo>
                  <a:pt x="24067576" y="2553655"/>
                  <a:pt x="24067576" y="2553655"/>
                  <a:pt x="24029050" y="2553655"/>
                </a:cubicBezTo>
                <a:cubicBezTo>
                  <a:pt x="24067576" y="2476612"/>
                  <a:pt x="24143022" y="2515134"/>
                  <a:pt x="24220074" y="2515134"/>
                </a:cubicBezTo>
                <a:cubicBezTo>
                  <a:pt x="24181548" y="2553655"/>
                  <a:pt x="24295520" y="2553655"/>
                  <a:pt x="24334046" y="2553655"/>
                </a:cubicBezTo>
                <a:cubicBezTo>
                  <a:pt x="24372570" y="2553655"/>
                  <a:pt x="24372570" y="2515134"/>
                  <a:pt x="24372570" y="2476612"/>
                </a:cubicBezTo>
                <a:lnTo>
                  <a:pt x="24377650" y="2479068"/>
                </a:lnTo>
                <a:lnTo>
                  <a:pt x="24377650" y="2783205"/>
                </a:lnTo>
                <a:lnTo>
                  <a:pt x="24319398" y="2786189"/>
                </a:lnTo>
                <a:cubicBezTo>
                  <a:pt x="24295520" y="2790803"/>
                  <a:pt x="24276258" y="2800033"/>
                  <a:pt x="24256994" y="2818491"/>
                </a:cubicBezTo>
                <a:cubicBezTo>
                  <a:pt x="24295520" y="2818491"/>
                  <a:pt x="24324414" y="2818491"/>
                  <a:pt x="24348292" y="2813876"/>
                </a:cubicBezTo>
                <a:lnTo>
                  <a:pt x="24377650" y="2804016"/>
                </a:lnTo>
                <a:lnTo>
                  <a:pt x="24377650" y="2901489"/>
                </a:lnTo>
                <a:lnTo>
                  <a:pt x="24377312" y="2901553"/>
                </a:lnTo>
                <a:cubicBezTo>
                  <a:pt x="24343676" y="2912387"/>
                  <a:pt x="24314782" y="2934055"/>
                  <a:pt x="24372570" y="2934055"/>
                </a:cubicBezTo>
                <a:cubicBezTo>
                  <a:pt x="24256994" y="2934055"/>
                  <a:pt x="24143022" y="2970972"/>
                  <a:pt x="23952000" y="2970972"/>
                </a:cubicBezTo>
                <a:cubicBezTo>
                  <a:pt x="23915080" y="2970972"/>
                  <a:pt x="23952000" y="2970972"/>
                  <a:pt x="23952000" y="3009493"/>
                </a:cubicBezTo>
                <a:cubicBezTo>
                  <a:pt x="23876554" y="3009493"/>
                  <a:pt x="23799502" y="3009493"/>
                  <a:pt x="23762582" y="3009493"/>
                </a:cubicBezTo>
                <a:cubicBezTo>
                  <a:pt x="23838028" y="3048015"/>
                  <a:pt x="23724056" y="3123453"/>
                  <a:pt x="23838028" y="3086536"/>
                </a:cubicBezTo>
                <a:cubicBezTo>
                  <a:pt x="23876554" y="3123453"/>
                  <a:pt x="23762582" y="3086536"/>
                  <a:pt x="23724056" y="3123453"/>
                </a:cubicBezTo>
                <a:cubicBezTo>
                  <a:pt x="23762582" y="3163579"/>
                  <a:pt x="23838028" y="3123453"/>
                  <a:pt x="23876554" y="3123453"/>
                </a:cubicBezTo>
                <a:cubicBezTo>
                  <a:pt x="23876554" y="3163579"/>
                  <a:pt x="23876554" y="3163579"/>
                  <a:pt x="23915080" y="3163579"/>
                </a:cubicBezTo>
                <a:cubicBezTo>
                  <a:pt x="23838028" y="3163579"/>
                  <a:pt x="23799502" y="3163579"/>
                  <a:pt x="23762582" y="3239017"/>
                </a:cubicBezTo>
                <a:cubicBezTo>
                  <a:pt x="23799502" y="3239017"/>
                  <a:pt x="23799502" y="3239017"/>
                  <a:pt x="23799502" y="3239017"/>
                </a:cubicBezTo>
                <a:cubicBezTo>
                  <a:pt x="23838028" y="3239017"/>
                  <a:pt x="23915080" y="3200495"/>
                  <a:pt x="23952000" y="3200495"/>
                </a:cubicBezTo>
                <a:cubicBezTo>
                  <a:pt x="23990526" y="3239017"/>
                  <a:pt x="24220074" y="3275933"/>
                  <a:pt x="24220074" y="3200495"/>
                </a:cubicBezTo>
                <a:cubicBezTo>
                  <a:pt x="24256994" y="3200495"/>
                  <a:pt x="24295520" y="3239017"/>
                  <a:pt x="24334046" y="3275933"/>
                </a:cubicBezTo>
                <a:cubicBezTo>
                  <a:pt x="24343476" y="3271318"/>
                  <a:pt x="24353534" y="3268485"/>
                  <a:pt x="24364062" y="3266908"/>
                </a:cubicBezTo>
                <a:lnTo>
                  <a:pt x="24377650" y="3266294"/>
                </a:lnTo>
                <a:lnTo>
                  <a:pt x="24377650" y="3532006"/>
                </a:lnTo>
                <a:lnTo>
                  <a:pt x="24363892" y="3527728"/>
                </a:lnTo>
                <a:cubicBezTo>
                  <a:pt x="24353208" y="3522310"/>
                  <a:pt x="24343676" y="3515087"/>
                  <a:pt x="24334046" y="3505457"/>
                </a:cubicBezTo>
                <a:cubicBezTo>
                  <a:pt x="24295520" y="3505457"/>
                  <a:pt x="24295520" y="3543979"/>
                  <a:pt x="24295520" y="3543979"/>
                </a:cubicBezTo>
                <a:cubicBezTo>
                  <a:pt x="24220074" y="3543979"/>
                  <a:pt x="24104496" y="3543979"/>
                  <a:pt x="24067576" y="3505457"/>
                </a:cubicBezTo>
                <a:cubicBezTo>
                  <a:pt x="24029050" y="3505457"/>
                  <a:pt x="24029050" y="3543979"/>
                  <a:pt x="23915080" y="3543979"/>
                </a:cubicBezTo>
                <a:cubicBezTo>
                  <a:pt x="23915080" y="3580895"/>
                  <a:pt x="23990526" y="3580895"/>
                  <a:pt x="23952000" y="3621022"/>
                </a:cubicBezTo>
                <a:cubicBezTo>
                  <a:pt x="23990526" y="3621022"/>
                  <a:pt x="24029050" y="3621022"/>
                  <a:pt x="24104496" y="3657939"/>
                </a:cubicBezTo>
                <a:cubicBezTo>
                  <a:pt x="24029050" y="3657939"/>
                  <a:pt x="24104496" y="3696460"/>
                  <a:pt x="24104496" y="3773503"/>
                </a:cubicBezTo>
                <a:cubicBezTo>
                  <a:pt x="24181548" y="3696460"/>
                  <a:pt x="24220074" y="3733377"/>
                  <a:pt x="24372570" y="3733377"/>
                </a:cubicBezTo>
                <a:cubicBezTo>
                  <a:pt x="24295520" y="3773503"/>
                  <a:pt x="24181548" y="3733377"/>
                  <a:pt x="24143022" y="3810420"/>
                </a:cubicBezTo>
                <a:cubicBezTo>
                  <a:pt x="24104496" y="3773503"/>
                  <a:pt x="24029050" y="3773503"/>
                  <a:pt x="23990526" y="3773503"/>
                </a:cubicBezTo>
                <a:cubicBezTo>
                  <a:pt x="23799502" y="3925984"/>
                  <a:pt x="24220074" y="3925984"/>
                  <a:pt x="24295520" y="4001422"/>
                </a:cubicBezTo>
                <a:cubicBezTo>
                  <a:pt x="24295520" y="4001422"/>
                  <a:pt x="24334046" y="4001422"/>
                  <a:pt x="24372570" y="4001422"/>
                </a:cubicBezTo>
                <a:lnTo>
                  <a:pt x="24372570" y="4038339"/>
                </a:lnTo>
                <a:lnTo>
                  <a:pt x="24377650" y="4044926"/>
                </a:lnTo>
                <a:lnTo>
                  <a:pt x="24377650" y="4056644"/>
                </a:lnTo>
                <a:lnTo>
                  <a:pt x="24367154" y="4058402"/>
                </a:lnTo>
                <a:cubicBezTo>
                  <a:pt x="24352908" y="4058402"/>
                  <a:pt x="24334046" y="4058402"/>
                  <a:pt x="24334046" y="4078465"/>
                </a:cubicBezTo>
                <a:cubicBezTo>
                  <a:pt x="24352908" y="4078465"/>
                  <a:pt x="24364746" y="4078465"/>
                  <a:pt x="24372472" y="4079042"/>
                </a:cubicBezTo>
                <a:lnTo>
                  <a:pt x="24377650" y="4080563"/>
                </a:lnTo>
                <a:lnTo>
                  <a:pt x="24377650" y="5115369"/>
                </a:lnTo>
                <a:lnTo>
                  <a:pt x="24371768" y="5113732"/>
                </a:lnTo>
                <a:cubicBezTo>
                  <a:pt x="24352908" y="5113731"/>
                  <a:pt x="24334046" y="5123362"/>
                  <a:pt x="24334046" y="5142623"/>
                </a:cubicBezTo>
                <a:cubicBezTo>
                  <a:pt x="24343676" y="5152253"/>
                  <a:pt x="24353208" y="5157068"/>
                  <a:pt x="24362688" y="5158874"/>
                </a:cubicBezTo>
                <a:lnTo>
                  <a:pt x="24377650" y="5157921"/>
                </a:lnTo>
                <a:lnTo>
                  <a:pt x="24377650" y="5181144"/>
                </a:lnTo>
                <a:lnTo>
                  <a:pt x="24371768" y="5181144"/>
                </a:lnTo>
                <a:cubicBezTo>
                  <a:pt x="24343276" y="5181144"/>
                  <a:pt x="24314784" y="5181144"/>
                  <a:pt x="24295520" y="5181144"/>
                </a:cubicBezTo>
                <a:cubicBezTo>
                  <a:pt x="24295520" y="5218061"/>
                  <a:pt x="24372570" y="5218061"/>
                  <a:pt x="24334046" y="5256582"/>
                </a:cubicBezTo>
                <a:cubicBezTo>
                  <a:pt x="24334046" y="5295103"/>
                  <a:pt x="24295520" y="5295103"/>
                  <a:pt x="24256994" y="5295103"/>
                </a:cubicBezTo>
                <a:cubicBezTo>
                  <a:pt x="24295520" y="5333625"/>
                  <a:pt x="24295520" y="5333625"/>
                  <a:pt x="24256994" y="5370541"/>
                </a:cubicBezTo>
                <a:cubicBezTo>
                  <a:pt x="24295520" y="5370541"/>
                  <a:pt x="24334046" y="5370541"/>
                  <a:pt x="24372570" y="5409063"/>
                </a:cubicBezTo>
                <a:cubicBezTo>
                  <a:pt x="24372570" y="5447585"/>
                  <a:pt x="24372570" y="5476075"/>
                  <a:pt x="24377186" y="5504564"/>
                </a:cubicBezTo>
                <a:lnTo>
                  <a:pt x="24377650" y="5506429"/>
                </a:lnTo>
                <a:lnTo>
                  <a:pt x="24377650" y="5602784"/>
                </a:lnTo>
                <a:lnTo>
                  <a:pt x="24353108" y="5604880"/>
                </a:lnTo>
                <a:cubicBezTo>
                  <a:pt x="24334046" y="5609696"/>
                  <a:pt x="24314784" y="5619326"/>
                  <a:pt x="24295520" y="5638587"/>
                </a:cubicBezTo>
                <a:cubicBezTo>
                  <a:pt x="24334046" y="5638587"/>
                  <a:pt x="24334046" y="5638587"/>
                  <a:pt x="24372570" y="5638587"/>
                </a:cubicBezTo>
                <a:lnTo>
                  <a:pt x="24377650" y="5647171"/>
                </a:lnTo>
                <a:lnTo>
                  <a:pt x="24377650" y="5655428"/>
                </a:lnTo>
                <a:lnTo>
                  <a:pt x="24367154" y="5657045"/>
                </a:lnTo>
                <a:cubicBezTo>
                  <a:pt x="24352908" y="5657045"/>
                  <a:pt x="24334046" y="5657045"/>
                  <a:pt x="24334046" y="5675503"/>
                </a:cubicBezTo>
                <a:cubicBezTo>
                  <a:pt x="24295520" y="5675503"/>
                  <a:pt x="24256994" y="5675503"/>
                  <a:pt x="24220074" y="5714025"/>
                </a:cubicBezTo>
                <a:cubicBezTo>
                  <a:pt x="24295520" y="5675503"/>
                  <a:pt x="24334046" y="5827985"/>
                  <a:pt x="24220074" y="5827985"/>
                </a:cubicBezTo>
                <a:cubicBezTo>
                  <a:pt x="24220074" y="5791068"/>
                  <a:pt x="24256994" y="5752547"/>
                  <a:pt x="24181548" y="5714025"/>
                </a:cubicBezTo>
                <a:cubicBezTo>
                  <a:pt x="24143022" y="5752547"/>
                  <a:pt x="24104496" y="5752547"/>
                  <a:pt x="24067576" y="5827985"/>
                </a:cubicBezTo>
                <a:cubicBezTo>
                  <a:pt x="24181548" y="5827985"/>
                  <a:pt x="24220074" y="5905027"/>
                  <a:pt x="24067576" y="5905027"/>
                </a:cubicBezTo>
                <a:cubicBezTo>
                  <a:pt x="24104496" y="5943549"/>
                  <a:pt x="24143022" y="5980465"/>
                  <a:pt x="24143022" y="5980465"/>
                </a:cubicBezTo>
                <a:cubicBezTo>
                  <a:pt x="24143022" y="6018987"/>
                  <a:pt x="24104496" y="6018987"/>
                  <a:pt x="24104496" y="6018987"/>
                </a:cubicBezTo>
                <a:lnTo>
                  <a:pt x="24143022" y="6018987"/>
                </a:lnTo>
                <a:cubicBezTo>
                  <a:pt x="24181548" y="6057509"/>
                  <a:pt x="24104496" y="6057509"/>
                  <a:pt x="24104496" y="6096030"/>
                </a:cubicBezTo>
                <a:cubicBezTo>
                  <a:pt x="24181548" y="6132947"/>
                  <a:pt x="24143022" y="6057509"/>
                  <a:pt x="24220074" y="6057509"/>
                </a:cubicBezTo>
                <a:cubicBezTo>
                  <a:pt x="24143022" y="6132947"/>
                  <a:pt x="24143022" y="6209989"/>
                  <a:pt x="24104496" y="6285427"/>
                </a:cubicBezTo>
                <a:cubicBezTo>
                  <a:pt x="24067576" y="6285427"/>
                  <a:pt x="24067576" y="6323949"/>
                  <a:pt x="23990526" y="6323949"/>
                </a:cubicBezTo>
                <a:cubicBezTo>
                  <a:pt x="23990526" y="6362471"/>
                  <a:pt x="24029050" y="6362471"/>
                  <a:pt x="24067576" y="6362471"/>
                </a:cubicBezTo>
                <a:cubicBezTo>
                  <a:pt x="24029050" y="6400992"/>
                  <a:pt x="24067576" y="6476430"/>
                  <a:pt x="23990526" y="6514951"/>
                </a:cubicBezTo>
                <a:cubicBezTo>
                  <a:pt x="23952000" y="6476430"/>
                  <a:pt x="23990526" y="6437909"/>
                  <a:pt x="23990526" y="6437909"/>
                </a:cubicBezTo>
                <a:cubicBezTo>
                  <a:pt x="23915080" y="6437909"/>
                  <a:pt x="23915080" y="6437909"/>
                  <a:pt x="23915080" y="6476430"/>
                </a:cubicBezTo>
                <a:cubicBezTo>
                  <a:pt x="23838028" y="6437909"/>
                  <a:pt x="23952000" y="6400992"/>
                  <a:pt x="23990526" y="6362471"/>
                </a:cubicBezTo>
                <a:cubicBezTo>
                  <a:pt x="23915080" y="6362471"/>
                  <a:pt x="23876554" y="6248511"/>
                  <a:pt x="23915080" y="6171468"/>
                </a:cubicBezTo>
                <a:cubicBezTo>
                  <a:pt x="23876554" y="6171468"/>
                  <a:pt x="23838430" y="6171468"/>
                  <a:pt x="23805120" y="6171468"/>
                </a:cubicBezTo>
                <a:lnTo>
                  <a:pt x="23762582" y="6171468"/>
                </a:lnTo>
                <a:cubicBezTo>
                  <a:pt x="23762582" y="6209989"/>
                  <a:pt x="23685530" y="6209989"/>
                  <a:pt x="23685530" y="6248511"/>
                </a:cubicBezTo>
                <a:cubicBezTo>
                  <a:pt x="23647006" y="6248511"/>
                  <a:pt x="23647006" y="6248511"/>
                  <a:pt x="23647006" y="6248511"/>
                </a:cubicBezTo>
                <a:cubicBezTo>
                  <a:pt x="23571560" y="6285427"/>
                  <a:pt x="23647006" y="6323949"/>
                  <a:pt x="23647006" y="6323949"/>
                </a:cubicBezTo>
                <a:cubicBezTo>
                  <a:pt x="23610084" y="6323949"/>
                  <a:pt x="23533034" y="6285427"/>
                  <a:pt x="23571560" y="6323949"/>
                </a:cubicBezTo>
                <a:cubicBezTo>
                  <a:pt x="23419062" y="6362471"/>
                  <a:pt x="23342010" y="6285427"/>
                  <a:pt x="23228040" y="6323949"/>
                </a:cubicBezTo>
                <a:cubicBezTo>
                  <a:pt x="23266564" y="6285427"/>
                  <a:pt x="23228040" y="6248511"/>
                  <a:pt x="23152594" y="6285427"/>
                </a:cubicBezTo>
                <a:cubicBezTo>
                  <a:pt x="23189514" y="6248511"/>
                  <a:pt x="23189514" y="6248511"/>
                  <a:pt x="23152594" y="6209989"/>
                </a:cubicBezTo>
                <a:cubicBezTo>
                  <a:pt x="23228040" y="6209989"/>
                  <a:pt x="23266564" y="6248511"/>
                  <a:pt x="23305090" y="6209989"/>
                </a:cubicBezTo>
                <a:cubicBezTo>
                  <a:pt x="23266564" y="6171468"/>
                  <a:pt x="23152594" y="6209989"/>
                  <a:pt x="23189514" y="6171468"/>
                </a:cubicBezTo>
                <a:cubicBezTo>
                  <a:pt x="23114068" y="6171468"/>
                  <a:pt x="23075542" y="6209989"/>
                  <a:pt x="23000096" y="6209989"/>
                </a:cubicBezTo>
                <a:cubicBezTo>
                  <a:pt x="23037016" y="6248511"/>
                  <a:pt x="23075542" y="6248511"/>
                  <a:pt x="23114068" y="6285427"/>
                </a:cubicBezTo>
                <a:cubicBezTo>
                  <a:pt x="23075542" y="6285427"/>
                  <a:pt x="22961570" y="6248511"/>
                  <a:pt x="22923044" y="6285427"/>
                </a:cubicBezTo>
                <a:cubicBezTo>
                  <a:pt x="22961570" y="6323949"/>
                  <a:pt x="22961570" y="6285427"/>
                  <a:pt x="23037016" y="6285427"/>
                </a:cubicBezTo>
                <a:cubicBezTo>
                  <a:pt x="23037016" y="6323949"/>
                  <a:pt x="23000096" y="6323949"/>
                  <a:pt x="23075542" y="6362471"/>
                </a:cubicBezTo>
                <a:cubicBezTo>
                  <a:pt x="23037016" y="6400992"/>
                  <a:pt x="23037016" y="6323949"/>
                  <a:pt x="23000096" y="6323949"/>
                </a:cubicBezTo>
                <a:cubicBezTo>
                  <a:pt x="22923044" y="6323949"/>
                  <a:pt x="23000096" y="6362471"/>
                  <a:pt x="22961570" y="6362471"/>
                </a:cubicBezTo>
                <a:cubicBezTo>
                  <a:pt x="23000096" y="6400992"/>
                  <a:pt x="23037016" y="6400992"/>
                  <a:pt x="23075542" y="6437909"/>
                </a:cubicBezTo>
                <a:cubicBezTo>
                  <a:pt x="23037016" y="6437909"/>
                  <a:pt x="23000096" y="6514951"/>
                  <a:pt x="22961570" y="6476430"/>
                </a:cubicBezTo>
                <a:cubicBezTo>
                  <a:pt x="22923044" y="6476430"/>
                  <a:pt x="22961570" y="6476430"/>
                  <a:pt x="22961570" y="6514951"/>
                </a:cubicBezTo>
                <a:cubicBezTo>
                  <a:pt x="23000096" y="6514951"/>
                  <a:pt x="23037016" y="6514951"/>
                  <a:pt x="23037016" y="6514951"/>
                </a:cubicBezTo>
                <a:cubicBezTo>
                  <a:pt x="23000096" y="6590389"/>
                  <a:pt x="22923044" y="6476430"/>
                  <a:pt x="22847598" y="6514951"/>
                </a:cubicBezTo>
                <a:cubicBezTo>
                  <a:pt x="22847598" y="6553473"/>
                  <a:pt x="22884520" y="6553473"/>
                  <a:pt x="22923044" y="6553473"/>
                </a:cubicBezTo>
                <a:cubicBezTo>
                  <a:pt x="22884520" y="6590389"/>
                  <a:pt x="22961570" y="6590389"/>
                  <a:pt x="22923044" y="6590389"/>
                </a:cubicBezTo>
                <a:cubicBezTo>
                  <a:pt x="22884520" y="6590389"/>
                  <a:pt x="22923044" y="6590389"/>
                  <a:pt x="22884520" y="6553473"/>
                </a:cubicBezTo>
                <a:cubicBezTo>
                  <a:pt x="22809074" y="6553473"/>
                  <a:pt x="22847598" y="6590389"/>
                  <a:pt x="22770548" y="6590389"/>
                </a:cubicBezTo>
                <a:cubicBezTo>
                  <a:pt x="22770548" y="6590389"/>
                  <a:pt x="22732022" y="6553473"/>
                  <a:pt x="22770548" y="6553473"/>
                </a:cubicBezTo>
                <a:cubicBezTo>
                  <a:pt x="22656576" y="6553473"/>
                  <a:pt x="22656576" y="6476430"/>
                  <a:pt x="22542604" y="6514951"/>
                </a:cubicBezTo>
                <a:cubicBezTo>
                  <a:pt x="22542604" y="6553473"/>
                  <a:pt x="22618050" y="6590389"/>
                  <a:pt x="22656576" y="6628911"/>
                </a:cubicBezTo>
                <a:cubicBezTo>
                  <a:pt x="22732022" y="6590389"/>
                  <a:pt x="22695102" y="6667433"/>
                  <a:pt x="22770548" y="6667433"/>
                </a:cubicBezTo>
                <a:cubicBezTo>
                  <a:pt x="22732022" y="6742871"/>
                  <a:pt x="22732022" y="6742871"/>
                  <a:pt x="22770548" y="6781392"/>
                </a:cubicBezTo>
                <a:cubicBezTo>
                  <a:pt x="22732022" y="6781392"/>
                  <a:pt x="22695102" y="6781392"/>
                  <a:pt x="22656576" y="6742871"/>
                </a:cubicBezTo>
                <a:cubicBezTo>
                  <a:pt x="22656576" y="6704349"/>
                  <a:pt x="22732022" y="6742871"/>
                  <a:pt x="22732022" y="6704349"/>
                </a:cubicBezTo>
                <a:cubicBezTo>
                  <a:pt x="22695102" y="6667433"/>
                  <a:pt x="22656576" y="6667433"/>
                  <a:pt x="22695102" y="6667433"/>
                </a:cubicBezTo>
                <a:cubicBezTo>
                  <a:pt x="22656576" y="6628911"/>
                  <a:pt x="22542604" y="6667433"/>
                  <a:pt x="22618050" y="6628911"/>
                </a:cubicBezTo>
                <a:cubicBezTo>
                  <a:pt x="22542604" y="6628911"/>
                  <a:pt x="22504078" y="6628911"/>
                  <a:pt x="22465554" y="6590389"/>
                </a:cubicBezTo>
                <a:cubicBezTo>
                  <a:pt x="22465554" y="6553473"/>
                  <a:pt x="22465554" y="6476430"/>
                  <a:pt x="22390108" y="6437909"/>
                </a:cubicBezTo>
                <a:cubicBezTo>
                  <a:pt x="22427028" y="6437909"/>
                  <a:pt x="22504078" y="6400992"/>
                  <a:pt x="22504078" y="6362471"/>
                </a:cubicBezTo>
                <a:lnTo>
                  <a:pt x="22465554" y="6362471"/>
                </a:lnTo>
                <a:cubicBezTo>
                  <a:pt x="22427028" y="6323949"/>
                  <a:pt x="22465554" y="6323949"/>
                  <a:pt x="22465554" y="6285427"/>
                </a:cubicBezTo>
                <a:cubicBezTo>
                  <a:pt x="22542604" y="6323949"/>
                  <a:pt x="22542604" y="6285427"/>
                  <a:pt x="22618050" y="6285427"/>
                </a:cubicBezTo>
                <a:cubicBezTo>
                  <a:pt x="22618050" y="6323949"/>
                  <a:pt x="22579524" y="6323949"/>
                  <a:pt x="22579524" y="6362471"/>
                </a:cubicBezTo>
                <a:cubicBezTo>
                  <a:pt x="22656576" y="6400992"/>
                  <a:pt x="22770548" y="6323949"/>
                  <a:pt x="22847598" y="6285427"/>
                </a:cubicBezTo>
                <a:cubicBezTo>
                  <a:pt x="22770548" y="6285427"/>
                  <a:pt x="22732022" y="6248511"/>
                  <a:pt x="22618050" y="6248511"/>
                </a:cubicBezTo>
                <a:cubicBezTo>
                  <a:pt x="22618050" y="6209989"/>
                  <a:pt x="22656576" y="6248511"/>
                  <a:pt x="22695102" y="6248511"/>
                </a:cubicBezTo>
                <a:cubicBezTo>
                  <a:pt x="22695102" y="6209989"/>
                  <a:pt x="22656576" y="6209989"/>
                  <a:pt x="22618050" y="6171468"/>
                </a:cubicBezTo>
                <a:cubicBezTo>
                  <a:pt x="22542604" y="6209989"/>
                  <a:pt x="22618050" y="6209989"/>
                  <a:pt x="22579524" y="6248511"/>
                </a:cubicBezTo>
                <a:cubicBezTo>
                  <a:pt x="22504078" y="6209989"/>
                  <a:pt x="22465554" y="6171468"/>
                  <a:pt x="22427028" y="6096030"/>
                </a:cubicBezTo>
                <a:cubicBezTo>
                  <a:pt x="22351582" y="6132947"/>
                  <a:pt x="22351582" y="6096030"/>
                  <a:pt x="22274530" y="6096030"/>
                </a:cubicBezTo>
                <a:cubicBezTo>
                  <a:pt x="22313056" y="6057509"/>
                  <a:pt x="22274530" y="6018987"/>
                  <a:pt x="22274530" y="5980465"/>
                </a:cubicBezTo>
                <a:cubicBezTo>
                  <a:pt x="22217946" y="5980465"/>
                  <a:pt x="22225470" y="6002134"/>
                  <a:pt x="22200262" y="6012968"/>
                </a:cubicBezTo>
                <a:lnTo>
                  <a:pt x="22199084" y="6013147"/>
                </a:lnTo>
                <a:lnTo>
                  <a:pt x="22199084" y="5996717"/>
                </a:lnTo>
                <a:cubicBezTo>
                  <a:pt x="22199084" y="5980465"/>
                  <a:pt x="22199084" y="5980465"/>
                  <a:pt x="22199084" y="5980465"/>
                </a:cubicBezTo>
                <a:cubicBezTo>
                  <a:pt x="22160558" y="5980465"/>
                  <a:pt x="22123638" y="5980465"/>
                  <a:pt x="22085112" y="5980465"/>
                </a:cubicBezTo>
                <a:cubicBezTo>
                  <a:pt x="22046588" y="5943549"/>
                  <a:pt x="22046588" y="5905027"/>
                  <a:pt x="22008062" y="5905027"/>
                </a:cubicBezTo>
                <a:cubicBezTo>
                  <a:pt x="21932616" y="5905027"/>
                  <a:pt x="22008062" y="5943549"/>
                  <a:pt x="22008062" y="5980465"/>
                </a:cubicBezTo>
                <a:cubicBezTo>
                  <a:pt x="22065850" y="5980465"/>
                  <a:pt x="22101968" y="6002134"/>
                  <a:pt x="22148244" y="6012968"/>
                </a:cubicBezTo>
                <a:lnTo>
                  <a:pt x="22177452" y="6016426"/>
                </a:lnTo>
                <a:lnTo>
                  <a:pt x="22160558" y="6018987"/>
                </a:lnTo>
                <a:cubicBezTo>
                  <a:pt x="22199084" y="6096030"/>
                  <a:pt x="22123638" y="6132947"/>
                  <a:pt x="22199084" y="6132947"/>
                </a:cubicBezTo>
                <a:cubicBezTo>
                  <a:pt x="22160558" y="6132947"/>
                  <a:pt x="22160558" y="6171468"/>
                  <a:pt x="22123638" y="6171468"/>
                </a:cubicBezTo>
                <a:cubicBezTo>
                  <a:pt x="22123638" y="6132947"/>
                  <a:pt x="22085112" y="6096030"/>
                  <a:pt x="22085112" y="6057509"/>
                </a:cubicBezTo>
                <a:cubicBezTo>
                  <a:pt x="22008062" y="6096030"/>
                  <a:pt x="21932616" y="6096030"/>
                  <a:pt x="21855564" y="6096030"/>
                </a:cubicBezTo>
                <a:cubicBezTo>
                  <a:pt x="21855564" y="6132947"/>
                  <a:pt x="21932616" y="6132947"/>
                  <a:pt x="21971142" y="6132947"/>
                </a:cubicBezTo>
                <a:cubicBezTo>
                  <a:pt x="21932616" y="6132947"/>
                  <a:pt x="21894090" y="6171468"/>
                  <a:pt x="21971142" y="6171468"/>
                </a:cubicBezTo>
                <a:cubicBezTo>
                  <a:pt x="21894090" y="6171468"/>
                  <a:pt x="21780118" y="6209989"/>
                  <a:pt x="21741594" y="6171468"/>
                </a:cubicBezTo>
                <a:cubicBezTo>
                  <a:pt x="21741594" y="6171468"/>
                  <a:pt x="21741594" y="6248511"/>
                  <a:pt x="21780118" y="6248511"/>
                </a:cubicBezTo>
                <a:cubicBezTo>
                  <a:pt x="21741594" y="6248511"/>
                  <a:pt x="21666148" y="6285427"/>
                  <a:pt x="21627622" y="6285427"/>
                </a:cubicBezTo>
                <a:cubicBezTo>
                  <a:pt x="21627622" y="6323949"/>
                  <a:pt x="21666148" y="6285427"/>
                  <a:pt x="21666148" y="6323949"/>
                </a:cubicBezTo>
                <a:cubicBezTo>
                  <a:pt x="21589096" y="6323949"/>
                  <a:pt x="21550570" y="6362471"/>
                  <a:pt x="21513650" y="6323949"/>
                </a:cubicBezTo>
                <a:cubicBezTo>
                  <a:pt x="21436598" y="6362471"/>
                  <a:pt x="21550570" y="6400992"/>
                  <a:pt x="21589096" y="6437909"/>
                </a:cubicBezTo>
                <a:cubicBezTo>
                  <a:pt x="21627622" y="6437909"/>
                  <a:pt x="21627622" y="6437909"/>
                  <a:pt x="21666148" y="6400992"/>
                </a:cubicBezTo>
                <a:cubicBezTo>
                  <a:pt x="21741594" y="6437909"/>
                  <a:pt x="21589096" y="6437909"/>
                  <a:pt x="21666148" y="6476430"/>
                </a:cubicBezTo>
                <a:cubicBezTo>
                  <a:pt x="21627622" y="6476430"/>
                  <a:pt x="21627622" y="6514951"/>
                  <a:pt x="21589096" y="6514951"/>
                </a:cubicBezTo>
                <a:cubicBezTo>
                  <a:pt x="21627622" y="6514951"/>
                  <a:pt x="21627622" y="6553473"/>
                  <a:pt x="21666148" y="6553473"/>
                </a:cubicBezTo>
                <a:cubicBezTo>
                  <a:pt x="21703068" y="6590389"/>
                  <a:pt x="21666148" y="6590389"/>
                  <a:pt x="21627622" y="6628911"/>
                </a:cubicBezTo>
                <a:cubicBezTo>
                  <a:pt x="21741594" y="6667433"/>
                  <a:pt x="21703068" y="6590389"/>
                  <a:pt x="21780118" y="6553473"/>
                </a:cubicBezTo>
                <a:cubicBezTo>
                  <a:pt x="21780118" y="6553473"/>
                  <a:pt x="21822556" y="6617575"/>
                  <a:pt x="21795694" y="6633375"/>
                </a:cubicBezTo>
                <a:lnTo>
                  <a:pt x="21795112" y="6633474"/>
                </a:lnTo>
                <a:lnTo>
                  <a:pt x="21741594" y="6628911"/>
                </a:lnTo>
                <a:cubicBezTo>
                  <a:pt x="21755840" y="6633726"/>
                  <a:pt x="21767126" y="6636159"/>
                  <a:pt x="21775972" y="6636730"/>
                </a:cubicBezTo>
                <a:lnTo>
                  <a:pt x="21795112" y="6633474"/>
                </a:lnTo>
                <a:lnTo>
                  <a:pt x="21805126" y="6634328"/>
                </a:lnTo>
                <a:cubicBezTo>
                  <a:pt x="21873222" y="6643357"/>
                  <a:pt x="21951478" y="6657802"/>
                  <a:pt x="22008062" y="6628911"/>
                </a:cubicBezTo>
                <a:cubicBezTo>
                  <a:pt x="22008062" y="6667433"/>
                  <a:pt x="22046588" y="6667433"/>
                  <a:pt x="22123638" y="6704349"/>
                </a:cubicBezTo>
                <a:cubicBezTo>
                  <a:pt x="22065850" y="6704349"/>
                  <a:pt x="22051404" y="6683584"/>
                  <a:pt x="22015962" y="6688775"/>
                </a:cubicBezTo>
                <a:lnTo>
                  <a:pt x="21979770" y="6701351"/>
                </a:lnTo>
                <a:lnTo>
                  <a:pt x="21971142" y="6701105"/>
                </a:lnTo>
                <a:lnTo>
                  <a:pt x="21971142" y="6699734"/>
                </a:lnTo>
                <a:cubicBezTo>
                  <a:pt x="21971142" y="6695120"/>
                  <a:pt x="21971142" y="6685891"/>
                  <a:pt x="21971142" y="6667433"/>
                </a:cubicBezTo>
                <a:cubicBezTo>
                  <a:pt x="21855564" y="6667433"/>
                  <a:pt x="21894090" y="6704349"/>
                  <a:pt x="21818644" y="6667433"/>
                </a:cubicBezTo>
                <a:cubicBezTo>
                  <a:pt x="21837104" y="6685891"/>
                  <a:pt x="21875228" y="6695120"/>
                  <a:pt x="21922984" y="6699734"/>
                </a:cubicBezTo>
                <a:lnTo>
                  <a:pt x="21971142" y="6701105"/>
                </a:lnTo>
                <a:lnTo>
                  <a:pt x="21971142" y="6704349"/>
                </a:lnTo>
                <a:lnTo>
                  <a:pt x="21979770" y="6701351"/>
                </a:lnTo>
                <a:lnTo>
                  <a:pt x="22085112" y="6704349"/>
                </a:lnTo>
                <a:cubicBezTo>
                  <a:pt x="22085112" y="6704349"/>
                  <a:pt x="22085112" y="6704349"/>
                  <a:pt x="22085112" y="6742871"/>
                </a:cubicBezTo>
                <a:cubicBezTo>
                  <a:pt x="22046588" y="6742871"/>
                  <a:pt x="22046588" y="6742871"/>
                  <a:pt x="22046588" y="6742871"/>
                </a:cubicBezTo>
                <a:cubicBezTo>
                  <a:pt x="22046588" y="6781392"/>
                  <a:pt x="22085112" y="6781392"/>
                  <a:pt x="22085112" y="6781392"/>
                </a:cubicBezTo>
                <a:cubicBezTo>
                  <a:pt x="22085112" y="6819913"/>
                  <a:pt x="22085112" y="6819913"/>
                  <a:pt x="22046588" y="6819913"/>
                </a:cubicBezTo>
                <a:cubicBezTo>
                  <a:pt x="21971142" y="6781392"/>
                  <a:pt x="21932616" y="6819913"/>
                  <a:pt x="21894090" y="6781392"/>
                </a:cubicBezTo>
                <a:cubicBezTo>
                  <a:pt x="21855564" y="6742871"/>
                  <a:pt x="21971142" y="6781392"/>
                  <a:pt x="21971142" y="6742871"/>
                </a:cubicBezTo>
                <a:cubicBezTo>
                  <a:pt x="21932616" y="6742871"/>
                  <a:pt x="21818644" y="6781392"/>
                  <a:pt x="21780118" y="6781392"/>
                </a:cubicBezTo>
                <a:lnTo>
                  <a:pt x="21780118" y="6819913"/>
                </a:lnTo>
                <a:cubicBezTo>
                  <a:pt x="21780118" y="6856830"/>
                  <a:pt x="21894090" y="6856830"/>
                  <a:pt x="21780118" y="6895351"/>
                </a:cubicBezTo>
                <a:cubicBezTo>
                  <a:pt x="21818644" y="6933873"/>
                  <a:pt x="21818644" y="6895351"/>
                  <a:pt x="21894090" y="6895351"/>
                </a:cubicBezTo>
                <a:lnTo>
                  <a:pt x="21894090" y="6933873"/>
                </a:lnTo>
                <a:cubicBezTo>
                  <a:pt x="21932616" y="6972395"/>
                  <a:pt x="22046588" y="6895351"/>
                  <a:pt x="22046588" y="6856830"/>
                </a:cubicBezTo>
                <a:cubicBezTo>
                  <a:pt x="22085112" y="6895351"/>
                  <a:pt x="22046588" y="6856830"/>
                  <a:pt x="22123638" y="6895351"/>
                </a:cubicBezTo>
                <a:cubicBezTo>
                  <a:pt x="22160558" y="6933873"/>
                  <a:pt x="22085112" y="6895351"/>
                  <a:pt x="22046588" y="6895351"/>
                </a:cubicBezTo>
                <a:cubicBezTo>
                  <a:pt x="22046588" y="6933873"/>
                  <a:pt x="22046588" y="6972395"/>
                  <a:pt x="22085112" y="6972395"/>
                </a:cubicBezTo>
                <a:cubicBezTo>
                  <a:pt x="22046588" y="7009311"/>
                  <a:pt x="22046588" y="7086354"/>
                  <a:pt x="22123638" y="7161792"/>
                </a:cubicBezTo>
                <a:cubicBezTo>
                  <a:pt x="22085112" y="7124875"/>
                  <a:pt x="22046588" y="7086354"/>
                  <a:pt x="22008062" y="7086354"/>
                </a:cubicBezTo>
                <a:cubicBezTo>
                  <a:pt x="21932616" y="7086354"/>
                  <a:pt x="21971142" y="7124875"/>
                  <a:pt x="22008062" y="7161792"/>
                </a:cubicBezTo>
                <a:cubicBezTo>
                  <a:pt x="21932616" y="7161792"/>
                  <a:pt x="21894090" y="7124875"/>
                  <a:pt x="21855564" y="7124875"/>
                </a:cubicBezTo>
                <a:cubicBezTo>
                  <a:pt x="21855564" y="7086354"/>
                  <a:pt x="21932616" y="7124875"/>
                  <a:pt x="21932616" y="7086354"/>
                </a:cubicBezTo>
                <a:cubicBezTo>
                  <a:pt x="21932616" y="7086354"/>
                  <a:pt x="21932616" y="7047833"/>
                  <a:pt x="21894090" y="7047833"/>
                </a:cubicBezTo>
                <a:cubicBezTo>
                  <a:pt x="21855564" y="7047833"/>
                  <a:pt x="21855564" y="7086354"/>
                  <a:pt x="21818644" y="7124875"/>
                </a:cubicBezTo>
                <a:cubicBezTo>
                  <a:pt x="21780118" y="7124875"/>
                  <a:pt x="21855564" y="7086354"/>
                  <a:pt x="21818644" y="7047833"/>
                </a:cubicBezTo>
                <a:cubicBezTo>
                  <a:pt x="21741594" y="7009311"/>
                  <a:pt x="21780118" y="7047833"/>
                  <a:pt x="21741594" y="7047833"/>
                </a:cubicBezTo>
                <a:cubicBezTo>
                  <a:pt x="21741594" y="7009311"/>
                  <a:pt x="21627622" y="6972395"/>
                  <a:pt x="21550570" y="6933873"/>
                </a:cubicBezTo>
                <a:cubicBezTo>
                  <a:pt x="21550570" y="6933873"/>
                  <a:pt x="21627622" y="6933873"/>
                  <a:pt x="21589096" y="6895351"/>
                </a:cubicBezTo>
                <a:cubicBezTo>
                  <a:pt x="21589096" y="6856830"/>
                  <a:pt x="21513650" y="6856830"/>
                  <a:pt x="21436598" y="6819913"/>
                </a:cubicBezTo>
                <a:cubicBezTo>
                  <a:pt x="21436598" y="6781392"/>
                  <a:pt x="21513650" y="6819913"/>
                  <a:pt x="21550570" y="6781392"/>
                </a:cubicBezTo>
                <a:cubicBezTo>
                  <a:pt x="21550570" y="6819913"/>
                  <a:pt x="21589096" y="6856830"/>
                  <a:pt x="21666148" y="6819913"/>
                </a:cubicBezTo>
                <a:cubicBezTo>
                  <a:pt x="21550570" y="6781392"/>
                  <a:pt x="21475124" y="6742871"/>
                  <a:pt x="21398074" y="6667433"/>
                </a:cubicBezTo>
                <a:cubicBezTo>
                  <a:pt x="21398074" y="6648172"/>
                  <a:pt x="21417336" y="6638541"/>
                  <a:pt x="21450846" y="6633726"/>
                </a:cubicBezTo>
                <a:lnTo>
                  <a:pt x="21475124" y="6632030"/>
                </a:lnTo>
                <a:lnTo>
                  <a:pt x="21475124" y="6651758"/>
                </a:lnTo>
                <a:cubicBezTo>
                  <a:pt x="21475124" y="6669740"/>
                  <a:pt x="21475124" y="6676662"/>
                  <a:pt x="21475124" y="6704349"/>
                </a:cubicBezTo>
                <a:cubicBezTo>
                  <a:pt x="21550570" y="6704349"/>
                  <a:pt x="21627622" y="6704349"/>
                  <a:pt x="21627622" y="6667433"/>
                </a:cubicBezTo>
                <a:cubicBezTo>
                  <a:pt x="21569834" y="6667433"/>
                  <a:pt x="21555386" y="6645764"/>
                  <a:pt x="21519946" y="6634930"/>
                </a:cubicBezTo>
                <a:lnTo>
                  <a:pt x="21490406" y="6630963"/>
                </a:lnTo>
                <a:lnTo>
                  <a:pt x="21511168" y="6629513"/>
                </a:lnTo>
                <a:cubicBezTo>
                  <a:pt x="21534418" y="6628911"/>
                  <a:pt x="21560604" y="6628911"/>
                  <a:pt x="21589096" y="6628911"/>
                </a:cubicBezTo>
                <a:cubicBezTo>
                  <a:pt x="21627622" y="6628911"/>
                  <a:pt x="21589096" y="6590389"/>
                  <a:pt x="21627622" y="6590389"/>
                </a:cubicBezTo>
                <a:cubicBezTo>
                  <a:pt x="21627622" y="6553473"/>
                  <a:pt x="21513650" y="6590389"/>
                  <a:pt x="21550570" y="6590389"/>
                </a:cubicBezTo>
                <a:cubicBezTo>
                  <a:pt x="21513650" y="6553473"/>
                  <a:pt x="21436598" y="6553473"/>
                  <a:pt x="21398074" y="6553473"/>
                </a:cubicBezTo>
                <a:cubicBezTo>
                  <a:pt x="21407704" y="6553473"/>
                  <a:pt x="21410212" y="6551065"/>
                  <a:pt x="21409134" y="6547454"/>
                </a:cubicBezTo>
                <a:lnTo>
                  <a:pt x="21406910" y="6544638"/>
                </a:lnTo>
                <a:lnTo>
                  <a:pt x="21436598" y="6514951"/>
                </a:lnTo>
                <a:cubicBezTo>
                  <a:pt x="21436598" y="6514951"/>
                  <a:pt x="21436598" y="6514951"/>
                  <a:pt x="21398074" y="6514951"/>
                </a:cubicBezTo>
                <a:cubicBezTo>
                  <a:pt x="21379612" y="6514951"/>
                  <a:pt x="21389244" y="6524581"/>
                  <a:pt x="21398674" y="6534212"/>
                </a:cubicBezTo>
                <a:lnTo>
                  <a:pt x="21406910" y="6544638"/>
                </a:lnTo>
                <a:lnTo>
                  <a:pt x="21398074" y="6553473"/>
                </a:lnTo>
                <a:cubicBezTo>
                  <a:pt x="21285706" y="6514951"/>
                  <a:pt x="21208656" y="6553473"/>
                  <a:pt x="21093078" y="6553473"/>
                </a:cubicBezTo>
                <a:cubicBezTo>
                  <a:pt x="21133210" y="6553473"/>
                  <a:pt x="21093078" y="6514951"/>
                  <a:pt x="21056158" y="6514951"/>
                </a:cubicBezTo>
                <a:cubicBezTo>
                  <a:pt x="20940582" y="6514951"/>
                  <a:pt x="20865136" y="6590389"/>
                  <a:pt x="20828216" y="6514951"/>
                </a:cubicBezTo>
                <a:cubicBezTo>
                  <a:pt x="20865136" y="6476430"/>
                  <a:pt x="21170130" y="6476430"/>
                  <a:pt x="21093078" y="6400992"/>
                </a:cubicBezTo>
                <a:cubicBezTo>
                  <a:pt x="21133210" y="6400992"/>
                  <a:pt x="21208656" y="6437909"/>
                  <a:pt x="21245576" y="6362471"/>
                </a:cubicBezTo>
                <a:cubicBezTo>
                  <a:pt x="21245576" y="6362471"/>
                  <a:pt x="21170130" y="6362471"/>
                  <a:pt x="21208656" y="6323949"/>
                </a:cubicBezTo>
                <a:cubicBezTo>
                  <a:pt x="21133210" y="6323949"/>
                  <a:pt x="21093078" y="6362471"/>
                  <a:pt x="21017632" y="6362471"/>
                </a:cubicBezTo>
                <a:cubicBezTo>
                  <a:pt x="21093078" y="6362471"/>
                  <a:pt x="21056158" y="6285427"/>
                  <a:pt x="20940582" y="6323949"/>
                </a:cubicBezTo>
                <a:cubicBezTo>
                  <a:pt x="20940582" y="6285427"/>
                  <a:pt x="20980712" y="6285427"/>
                  <a:pt x="20980712" y="6285427"/>
                </a:cubicBezTo>
                <a:cubicBezTo>
                  <a:pt x="20980712" y="6248511"/>
                  <a:pt x="20940582" y="6248511"/>
                  <a:pt x="20903662" y="6209989"/>
                </a:cubicBezTo>
                <a:cubicBezTo>
                  <a:pt x="20828216" y="6248511"/>
                  <a:pt x="20751164" y="6285427"/>
                  <a:pt x="20712638" y="6362471"/>
                </a:cubicBezTo>
                <a:cubicBezTo>
                  <a:pt x="20712638" y="6362471"/>
                  <a:pt x="20712638" y="6323949"/>
                  <a:pt x="20675718" y="6323949"/>
                </a:cubicBezTo>
                <a:cubicBezTo>
                  <a:pt x="20523220" y="6323949"/>
                  <a:pt x="20560142" y="6400992"/>
                  <a:pt x="20446170" y="6400992"/>
                </a:cubicBezTo>
                <a:cubicBezTo>
                  <a:pt x="20446170" y="6437909"/>
                  <a:pt x="20483090" y="6437909"/>
                  <a:pt x="20483090" y="6437909"/>
                </a:cubicBezTo>
                <a:cubicBezTo>
                  <a:pt x="20446170" y="6476430"/>
                  <a:pt x="20370724" y="6553473"/>
                  <a:pt x="20407644" y="6590389"/>
                </a:cubicBezTo>
                <a:cubicBezTo>
                  <a:pt x="20330592" y="6590389"/>
                  <a:pt x="20407644" y="6476430"/>
                  <a:pt x="20293672" y="6476430"/>
                </a:cubicBezTo>
                <a:cubicBezTo>
                  <a:pt x="20293672" y="6476430"/>
                  <a:pt x="20330592" y="6476430"/>
                  <a:pt x="20370724" y="6476430"/>
                </a:cubicBezTo>
                <a:cubicBezTo>
                  <a:pt x="20370724" y="6437909"/>
                  <a:pt x="20330592" y="6400992"/>
                  <a:pt x="20293672" y="6400992"/>
                </a:cubicBezTo>
                <a:lnTo>
                  <a:pt x="20370724" y="6400992"/>
                </a:lnTo>
                <a:cubicBezTo>
                  <a:pt x="20293672" y="6323949"/>
                  <a:pt x="20330592" y="6400992"/>
                  <a:pt x="20370724" y="6285427"/>
                </a:cubicBezTo>
                <a:cubicBezTo>
                  <a:pt x="20293672" y="6285427"/>
                  <a:pt x="20218226" y="6285427"/>
                  <a:pt x="20255146" y="6209989"/>
                </a:cubicBezTo>
                <a:cubicBezTo>
                  <a:pt x="20141176" y="6209989"/>
                  <a:pt x="20102650" y="6209989"/>
                  <a:pt x="19950152" y="6209989"/>
                </a:cubicBezTo>
                <a:cubicBezTo>
                  <a:pt x="19950152" y="6248511"/>
                  <a:pt x="19988678" y="6248511"/>
                  <a:pt x="19988678" y="6285427"/>
                </a:cubicBezTo>
                <a:cubicBezTo>
                  <a:pt x="19913232" y="6248511"/>
                  <a:pt x="19950152" y="6209989"/>
                  <a:pt x="19873102" y="6171468"/>
                </a:cubicBezTo>
                <a:lnTo>
                  <a:pt x="19873102" y="6209989"/>
                </a:lnTo>
                <a:cubicBezTo>
                  <a:pt x="19836180" y="6209989"/>
                  <a:pt x="19797656" y="6209989"/>
                  <a:pt x="19797656" y="6171468"/>
                </a:cubicBezTo>
                <a:cubicBezTo>
                  <a:pt x="19760734" y="6171468"/>
                  <a:pt x="19797656" y="6209989"/>
                  <a:pt x="19797656" y="6209989"/>
                </a:cubicBezTo>
                <a:cubicBezTo>
                  <a:pt x="19720604" y="6209989"/>
                  <a:pt x="19720604" y="6248511"/>
                  <a:pt x="19683684" y="6209989"/>
                </a:cubicBezTo>
                <a:cubicBezTo>
                  <a:pt x="19568106" y="6285427"/>
                  <a:pt x="19531186" y="6362471"/>
                  <a:pt x="19492660" y="6476430"/>
                </a:cubicBezTo>
                <a:cubicBezTo>
                  <a:pt x="19455740" y="6476430"/>
                  <a:pt x="19417214" y="6437909"/>
                  <a:pt x="19417214" y="6476430"/>
                </a:cubicBezTo>
                <a:cubicBezTo>
                  <a:pt x="19378690" y="6476430"/>
                  <a:pt x="19264718" y="6514951"/>
                  <a:pt x="19340164" y="6476430"/>
                </a:cubicBezTo>
                <a:cubicBezTo>
                  <a:pt x="19264718" y="6476430"/>
                  <a:pt x="19340164" y="6476430"/>
                  <a:pt x="19303244" y="6514951"/>
                </a:cubicBezTo>
                <a:cubicBezTo>
                  <a:pt x="19264718" y="6514951"/>
                  <a:pt x="19264718" y="6476430"/>
                  <a:pt x="19187666" y="6476430"/>
                </a:cubicBezTo>
                <a:cubicBezTo>
                  <a:pt x="19150746" y="6476430"/>
                  <a:pt x="19187666" y="6514951"/>
                  <a:pt x="19226192" y="6514951"/>
                </a:cubicBezTo>
                <a:cubicBezTo>
                  <a:pt x="19206930" y="6514951"/>
                  <a:pt x="19188068" y="6514951"/>
                  <a:pt x="19164390" y="6514951"/>
                </a:cubicBezTo>
                <a:lnTo>
                  <a:pt x="19105598" y="6514951"/>
                </a:lnTo>
                <a:lnTo>
                  <a:pt x="19097772" y="6514951"/>
                </a:lnTo>
                <a:lnTo>
                  <a:pt x="19073694" y="6514951"/>
                </a:lnTo>
                <a:lnTo>
                  <a:pt x="19068278" y="6514951"/>
                </a:lnTo>
                <a:cubicBezTo>
                  <a:pt x="19056840" y="6514951"/>
                  <a:pt x="19044802" y="6514951"/>
                  <a:pt x="19035170" y="6514951"/>
                </a:cubicBezTo>
                <a:cubicBezTo>
                  <a:pt x="19035170" y="6514951"/>
                  <a:pt x="18998250" y="6553473"/>
                  <a:pt x="18959724" y="6514951"/>
                </a:cubicBezTo>
                <a:cubicBezTo>
                  <a:pt x="18998250" y="6553473"/>
                  <a:pt x="19035170" y="6553473"/>
                  <a:pt x="19112220" y="6553473"/>
                </a:cubicBezTo>
                <a:cubicBezTo>
                  <a:pt x="19073694" y="6553473"/>
                  <a:pt x="19112220" y="6553473"/>
                  <a:pt x="19150746" y="6590389"/>
                </a:cubicBezTo>
                <a:cubicBezTo>
                  <a:pt x="19150746" y="6590389"/>
                  <a:pt x="19112220" y="6590389"/>
                  <a:pt x="19112220" y="6628911"/>
                </a:cubicBezTo>
                <a:cubicBezTo>
                  <a:pt x="19073694" y="6553473"/>
                  <a:pt x="19073694" y="6628911"/>
                  <a:pt x="18998250" y="6590389"/>
                </a:cubicBezTo>
                <a:cubicBezTo>
                  <a:pt x="18998250" y="6628911"/>
                  <a:pt x="18959724" y="6590389"/>
                  <a:pt x="18959724" y="6667433"/>
                </a:cubicBezTo>
                <a:cubicBezTo>
                  <a:pt x="19035170" y="6628911"/>
                  <a:pt x="19150746" y="6628911"/>
                  <a:pt x="19226192" y="6628911"/>
                </a:cubicBezTo>
                <a:cubicBezTo>
                  <a:pt x="19340164" y="6667433"/>
                  <a:pt x="19378690" y="6590389"/>
                  <a:pt x="19492660" y="6590389"/>
                </a:cubicBezTo>
                <a:cubicBezTo>
                  <a:pt x="19492660" y="6628911"/>
                  <a:pt x="19531186" y="6628911"/>
                  <a:pt x="19608238" y="6628911"/>
                </a:cubicBezTo>
                <a:cubicBezTo>
                  <a:pt x="19608238" y="6667433"/>
                  <a:pt x="19531186" y="6628911"/>
                  <a:pt x="19568106" y="6667433"/>
                </a:cubicBezTo>
                <a:cubicBezTo>
                  <a:pt x="19492660" y="6667433"/>
                  <a:pt x="19492660" y="6667433"/>
                  <a:pt x="19455740" y="6667433"/>
                </a:cubicBezTo>
                <a:cubicBezTo>
                  <a:pt x="19492660" y="6704349"/>
                  <a:pt x="19568106" y="6667433"/>
                  <a:pt x="19608238" y="6667433"/>
                </a:cubicBezTo>
                <a:cubicBezTo>
                  <a:pt x="19608238" y="6704349"/>
                  <a:pt x="19608238" y="6704349"/>
                  <a:pt x="19608238" y="6704349"/>
                </a:cubicBezTo>
                <a:cubicBezTo>
                  <a:pt x="19531186" y="6704349"/>
                  <a:pt x="19492660" y="6781392"/>
                  <a:pt x="19531186" y="6856830"/>
                </a:cubicBezTo>
                <a:cubicBezTo>
                  <a:pt x="19455740" y="6895351"/>
                  <a:pt x="19455740" y="6895351"/>
                  <a:pt x="19492660" y="6933873"/>
                </a:cubicBezTo>
                <a:cubicBezTo>
                  <a:pt x="19417214" y="6933873"/>
                  <a:pt x="19378690" y="6933873"/>
                  <a:pt x="19340164" y="6933873"/>
                </a:cubicBezTo>
                <a:cubicBezTo>
                  <a:pt x="19303244" y="6972395"/>
                  <a:pt x="19112220" y="6972395"/>
                  <a:pt x="19187666" y="7047833"/>
                </a:cubicBezTo>
                <a:cubicBezTo>
                  <a:pt x="19187666" y="7047833"/>
                  <a:pt x="19150746" y="7047833"/>
                  <a:pt x="19073694" y="7086354"/>
                </a:cubicBezTo>
                <a:cubicBezTo>
                  <a:pt x="19073694" y="7047833"/>
                  <a:pt x="19112220" y="7047833"/>
                  <a:pt x="19150746" y="7047833"/>
                </a:cubicBezTo>
                <a:cubicBezTo>
                  <a:pt x="19150746" y="7009311"/>
                  <a:pt x="19112220" y="7009311"/>
                  <a:pt x="19073694" y="7009311"/>
                </a:cubicBezTo>
                <a:cubicBezTo>
                  <a:pt x="19073694" y="6972395"/>
                  <a:pt x="19187666" y="7009311"/>
                  <a:pt x="19150746" y="6972395"/>
                </a:cubicBezTo>
                <a:cubicBezTo>
                  <a:pt x="19112220" y="6933873"/>
                  <a:pt x="18959724" y="6933873"/>
                  <a:pt x="18959724" y="6933873"/>
                </a:cubicBezTo>
                <a:cubicBezTo>
                  <a:pt x="18921198" y="6933873"/>
                  <a:pt x="18882672" y="6895351"/>
                  <a:pt x="18845752" y="6933873"/>
                </a:cubicBezTo>
                <a:cubicBezTo>
                  <a:pt x="18845752" y="6924243"/>
                  <a:pt x="18843344" y="6917020"/>
                  <a:pt x="18839732" y="6911603"/>
                </a:cubicBezTo>
                <a:lnTo>
                  <a:pt x="18832052" y="6904970"/>
                </a:lnTo>
                <a:lnTo>
                  <a:pt x="18833036" y="6904831"/>
                </a:lnTo>
                <a:cubicBezTo>
                  <a:pt x="18836722" y="6903176"/>
                  <a:pt x="18840936" y="6900166"/>
                  <a:pt x="18845752" y="6895351"/>
                </a:cubicBezTo>
                <a:cubicBezTo>
                  <a:pt x="18882672" y="6895351"/>
                  <a:pt x="18807226" y="6856830"/>
                  <a:pt x="18730176" y="6856830"/>
                </a:cubicBezTo>
                <a:cubicBezTo>
                  <a:pt x="18768700" y="6856830"/>
                  <a:pt x="18768700" y="6819913"/>
                  <a:pt x="18768700" y="6819913"/>
                </a:cubicBezTo>
                <a:cubicBezTo>
                  <a:pt x="18654730" y="6819913"/>
                  <a:pt x="18579284" y="6742871"/>
                  <a:pt x="18463706" y="6781392"/>
                </a:cubicBezTo>
                <a:cubicBezTo>
                  <a:pt x="18444844" y="6781392"/>
                  <a:pt x="18437822" y="6783800"/>
                  <a:pt x="18436718" y="6786809"/>
                </a:cubicBezTo>
                <a:lnTo>
                  <a:pt x="18436784" y="6786879"/>
                </a:lnTo>
                <a:lnTo>
                  <a:pt x="18426786" y="6781392"/>
                </a:lnTo>
                <a:cubicBezTo>
                  <a:pt x="18388260" y="6781392"/>
                  <a:pt x="18426786" y="6742871"/>
                  <a:pt x="18274288" y="6742871"/>
                </a:cubicBezTo>
                <a:cubicBezTo>
                  <a:pt x="18311210" y="6704349"/>
                  <a:pt x="18235764" y="6704349"/>
                  <a:pt x="18235764" y="6667433"/>
                </a:cubicBezTo>
                <a:cubicBezTo>
                  <a:pt x="18197238" y="6667433"/>
                  <a:pt x="18158712" y="6704349"/>
                  <a:pt x="18158712" y="6742871"/>
                </a:cubicBezTo>
                <a:cubicBezTo>
                  <a:pt x="18158712" y="6713980"/>
                  <a:pt x="18094602" y="6685991"/>
                  <a:pt x="18046294" y="6689377"/>
                </a:cubicBezTo>
                <a:lnTo>
                  <a:pt x="18034462" y="6693797"/>
                </a:lnTo>
                <a:lnTo>
                  <a:pt x="18044138" y="6678618"/>
                </a:lnTo>
                <a:cubicBezTo>
                  <a:pt x="18051964" y="6672148"/>
                  <a:pt x="18064004" y="6667433"/>
                  <a:pt x="18083266" y="6667433"/>
                </a:cubicBezTo>
                <a:cubicBezTo>
                  <a:pt x="17969294" y="6590389"/>
                  <a:pt x="17778272" y="6667433"/>
                  <a:pt x="17739746" y="6553473"/>
                </a:cubicBezTo>
                <a:cubicBezTo>
                  <a:pt x="17664300" y="6628911"/>
                  <a:pt x="17664300" y="6590389"/>
                  <a:pt x="17625774" y="6590389"/>
                </a:cubicBezTo>
                <a:cubicBezTo>
                  <a:pt x="17625774" y="6590389"/>
                  <a:pt x="17625774" y="6628911"/>
                  <a:pt x="17664300" y="6628911"/>
                </a:cubicBezTo>
                <a:cubicBezTo>
                  <a:pt x="17625774" y="6628911"/>
                  <a:pt x="17511802" y="6628911"/>
                  <a:pt x="17434752" y="6628911"/>
                </a:cubicBezTo>
                <a:cubicBezTo>
                  <a:pt x="17434752" y="6628911"/>
                  <a:pt x="17434752" y="6628911"/>
                  <a:pt x="17434752" y="6667433"/>
                </a:cubicBezTo>
                <a:cubicBezTo>
                  <a:pt x="17473278" y="6704349"/>
                  <a:pt x="17473278" y="6667433"/>
                  <a:pt x="17473278" y="6667433"/>
                </a:cubicBezTo>
                <a:cubicBezTo>
                  <a:pt x="17511802" y="6628911"/>
                  <a:pt x="17511802" y="6704349"/>
                  <a:pt x="17587248" y="6667433"/>
                </a:cubicBezTo>
                <a:cubicBezTo>
                  <a:pt x="17548724" y="6667433"/>
                  <a:pt x="17548724" y="6742871"/>
                  <a:pt x="17587248" y="6742871"/>
                </a:cubicBezTo>
                <a:cubicBezTo>
                  <a:pt x="17664300" y="6781392"/>
                  <a:pt x="17853718" y="6704349"/>
                  <a:pt x="17930768" y="6704349"/>
                </a:cubicBezTo>
                <a:cubicBezTo>
                  <a:pt x="17816798" y="6742871"/>
                  <a:pt x="17664300" y="6819913"/>
                  <a:pt x="17548724" y="6819913"/>
                </a:cubicBezTo>
                <a:cubicBezTo>
                  <a:pt x="17511802" y="6819913"/>
                  <a:pt x="17548724" y="6856830"/>
                  <a:pt x="17548724" y="6856830"/>
                </a:cubicBezTo>
                <a:cubicBezTo>
                  <a:pt x="17548724" y="6856830"/>
                  <a:pt x="17434752" y="6856830"/>
                  <a:pt x="17511802" y="6895351"/>
                </a:cubicBezTo>
                <a:cubicBezTo>
                  <a:pt x="17511802" y="6933873"/>
                  <a:pt x="17473278" y="6895351"/>
                  <a:pt x="17434752" y="6895351"/>
                </a:cubicBezTo>
                <a:cubicBezTo>
                  <a:pt x="17473278" y="6933873"/>
                  <a:pt x="17587248" y="6933873"/>
                  <a:pt x="17587248" y="6972395"/>
                </a:cubicBezTo>
                <a:cubicBezTo>
                  <a:pt x="17664300" y="6972395"/>
                  <a:pt x="17664300" y="7009311"/>
                  <a:pt x="17739746" y="7009311"/>
                </a:cubicBezTo>
                <a:cubicBezTo>
                  <a:pt x="17778272" y="6933873"/>
                  <a:pt x="17548724" y="6933873"/>
                  <a:pt x="17548724" y="6895351"/>
                </a:cubicBezTo>
                <a:cubicBezTo>
                  <a:pt x="17625774" y="6895351"/>
                  <a:pt x="17625774" y="6933873"/>
                  <a:pt x="17664300" y="6933873"/>
                </a:cubicBezTo>
                <a:cubicBezTo>
                  <a:pt x="17701220" y="6895351"/>
                  <a:pt x="17625774" y="6856830"/>
                  <a:pt x="17625774" y="6819913"/>
                </a:cubicBezTo>
                <a:cubicBezTo>
                  <a:pt x="17701220" y="6856830"/>
                  <a:pt x="17739746" y="6895351"/>
                  <a:pt x="17778272" y="6933873"/>
                </a:cubicBezTo>
                <a:cubicBezTo>
                  <a:pt x="17816798" y="6933873"/>
                  <a:pt x="17816798" y="6933873"/>
                  <a:pt x="17853718" y="6933873"/>
                </a:cubicBezTo>
                <a:cubicBezTo>
                  <a:pt x="17853718" y="6933873"/>
                  <a:pt x="17853718" y="6972395"/>
                  <a:pt x="17892244" y="6972395"/>
                </a:cubicBezTo>
                <a:cubicBezTo>
                  <a:pt x="17892244" y="6972395"/>
                  <a:pt x="17930768" y="7009311"/>
                  <a:pt x="17892244" y="7047833"/>
                </a:cubicBezTo>
                <a:cubicBezTo>
                  <a:pt x="17930768" y="7009311"/>
                  <a:pt x="17892244" y="7124875"/>
                  <a:pt x="17969294" y="7124875"/>
                </a:cubicBezTo>
                <a:cubicBezTo>
                  <a:pt x="18044740" y="7086354"/>
                  <a:pt x="18121792" y="7086354"/>
                  <a:pt x="18197238" y="7124875"/>
                </a:cubicBezTo>
                <a:cubicBezTo>
                  <a:pt x="18235764" y="7086354"/>
                  <a:pt x="18158712" y="7086354"/>
                  <a:pt x="18158712" y="7047833"/>
                </a:cubicBezTo>
                <a:cubicBezTo>
                  <a:pt x="18197238" y="7086354"/>
                  <a:pt x="18274288" y="7086354"/>
                  <a:pt x="18274288" y="7124875"/>
                </a:cubicBezTo>
                <a:cubicBezTo>
                  <a:pt x="18216500" y="7152563"/>
                  <a:pt x="18137944" y="7181153"/>
                  <a:pt x="18069772" y="7193717"/>
                </a:cubicBezTo>
                <a:lnTo>
                  <a:pt x="18010608" y="7199857"/>
                </a:lnTo>
                <a:lnTo>
                  <a:pt x="17987704" y="7189253"/>
                </a:lnTo>
                <a:cubicBezTo>
                  <a:pt x="17976418" y="7180952"/>
                  <a:pt x="17969294" y="7171422"/>
                  <a:pt x="17969294" y="7161792"/>
                </a:cubicBezTo>
                <a:cubicBezTo>
                  <a:pt x="17892244" y="7200313"/>
                  <a:pt x="17853718" y="7161792"/>
                  <a:pt x="17778272" y="7200313"/>
                </a:cubicBezTo>
                <a:cubicBezTo>
                  <a:pt x="17778272" y="7200313"/>
                  <a:pt x="17778272" y="7200313"/>
                  <a:pt x="17739746" y="7200313"/>
                </a:cubicBezTo>
                <a:cubicBezTo>
                  <a:pt x="17701220" y="7200313"/>
                  <a:pt x="17816798" y="7237230"/>
                  <a:pt x="17739746" y="7237230"/>
                </a:cubicBezTo>
                <a:cubicBezTo>
                  <a:pt x="17739746" y="7237230"/>
                  <a:pt x="17739746" y="7200313"/>
                  <a:pt x="17701220" y="7161792"/>
                </a:cubicBezTo>
                <a:cubicBezTo>
                  <a:pt x="17664300" y="7200313"/>
                  <a:pt x="17587248" y="7237230"/>
                  <a:pt x="17511802" y="7200313"/>
                </a:cubicBezTo>
                <a:cubicBezTo>
                  <a:pt x="17587248" y="7200313"/>
                  <a:pt x="17664300" y="7200313"/>
                  <a:pt x="17664300" y="7161792"/>
                </a:cubicBezTo>
                <a:cubicBezTo>
                  <a:pt x="17587248" y="7161792"/>
                  <a:pt x="17473278" y="7086354"/>
                  <a:pt x="17359306" y="7124875"/>
                </a:cubicBezTo>
                <a:cubicBezTo>
                  <a:pt x="17396226" y="7124875"/>
                  <a:pt x="17434752" y="7124875"/>
                  <a:pt x="17473278" y="7161792"/>
                </a:cubicBezTo>
                <a:cubicBezTo>
                  <a:pt x="17434752" y="7237230"/>
                  <a:pt x="17243728" y="7200313"/>
                  <a:pt x="17129758" y="7237230"/>
                </a:cubicBezTo>
                <a:cubicBezTo>
                  <a:pt x="17168282" y="7237230"/>
                  <a:pt x="17168282" y="7277357"/>
                  <a:pt x="17168282" y="7277357"/>
                </a:cubicBezTo>
                <a:cubicBezTo>
                  <a:pt x="17091232" y="7277357"/>
                  <a:pt x="17091232" y="7314273"/>
                  <a:pt x="17015786" y="7277357"/>
                </a:cubicBezTo>
                <a:cubicBezTo>
                  <a:pt x="17015786" y="7314273"/>
                  <a:pt x="17091232" y="7314273"/>
                  <a:pt x="17091232" y="7352795"/>
                </a:cubicBezTo>
                <a:cubicBezTo>
                  <a:pt x="17054312" y="7352795"/>
                  <a:pt x="16938734" y="7277357"/>
                  <a:pt x="16901814" y="7352795"/>
                </a:cubicBezTo>
                <a:cubicBezTo>
                  <a:pt x="16938734" y="7389711"/>
                  <a:pt x="16938734" y="7314273"/>
                  <a:pt x="16977260" y="7352795"/>
                </a:cubicBezTo>
                <a:cubicBezTo>
                  <a:pt x="16938734" y="7389711"/>
                  <a:pt x="16901814" y="7389711"/>
                  <a:pt x="16824762" y="7389711"/>
                </a:cubicBezTo>
                <a:cubicBezTo>
                  <a:pt x="16901814" y="7352795"/>
                  <a:pt x="16863288" y="7352795"/>
                  <a:pt x="16824762" y="7314273"/>
                </a:cubicBezTo>
                <a:cubicBezTo>
                  <a:pt x="16786238" y="7314273"/>
                  <a:pt x="16786238" y="7352795"/>
                  <a:pt x="16749316" y="7352795"/>
                </a:cubicBezTo>
                <a:cubicBezTo>
                  <a:pt x="16710792" y="7314273"/>
                  <a:pt x="16596820" y="7314273"/>
                  <a:pt x="16558294" y="7277357"/>
                </a:cubicBezTo>
                <a:cubicBezTo>
                  <a:pt x="16672266" y="7314273"/>
                  <a:pt x="16901814" y="7314273"/>
                  <a:pt x="17054312" y="7237230"/>
                </a:cubicBezTo>
                <a:cubicBezTo>
                  <a:pt x="17015786" y="7237230"/>
                  <a:pt x="16901814" y="7237230"/>
                  <a:pt x="16824762" y="7277357"/>
                </a:cubicBezTo>
                <a:cubicBezTo>
                  <a:pt x="16824762" y="7237230"/>
                  <a:pt x="16749316" y="7277357"/>
                  <a:pt x="16749316" y="7237230"/>
                </a:cubicBezTo>
                <a:cubicBezTo>
                  <a:pt x="16558294" y="7237230"/>
                  <a:pt x="16444322" y="7237230"/>
                  <a:pt x="16367272" y="7277357"/>
                </a:cubicBezTo>
                <a:cubicBezTo>
                  <a:pt x="16328746" y="7277357"/>
                  <a:pt x="16328746" y="7237230"/>
                  <a:pt x="16328746" y="7237230"/>
                </a:cubicBezTo>
                <a:cubicBezTo>
                  <a:pt x="16253300" y="7277357"/>
                  <a:pt x="16176248" y="7237230"/>
                  <a:pt x="16100802" y="7277357"/>
                </a:cubicBezTo>
                <a:cubicBezTo>
                  <a:pt x="16100802" y="7314273"/>
                  <a:pt x="16214774" y="7277357"/>
                  <a:pt x="16176248" y="7314273"/>
                </a:cubicBezTo>
                <a:cubicBezTo>
                  <a:pt x="16139328" y="7352795"/>
                  <a:pt x="16139328" y="7314273"/>
                  <a:pt x="16062278" y="7314273"/>
                </a:cubicBezTo>
                <a:cubicBezTo>
                  <a:pt x="16023752" y="7314273"/>
                  <a:pt x="16100802" y="7352795"/>
                  <a:pt x="16062278" y="7352795"/>
                </a:cubicBezTo>
                <a:cubicBezTo>
                  <a:pt x="15986832" y="7389711"/>
                  <a:pt x="15986832" y="7389711"/>
                  <a:pt x="15909780" y="7352795"/>
                </a:cubicBezTo>
                <a:cubicBezTo>
                  <a:pt x="15720362" y="7389711"/>
                  <a:pt x="15643312" y="7389711"/>
                  <a:pt x="15757282" y="7505275"/>
                </a:cubicBezTo>
                <a:cubicBezTo>
                  <a:pt x="15795808" y="7466754"/>
                  <a:pt x="15834334" y="7466754"/>
                  <a:pt x="15872860" y="7429838"/>
                </a:cubicBezTo>
                <a:cubicBezTo>
                  <a:pt x="15872860" y="7466754"/>
                  <a:pt x="15872860" y="7466754"/>
                  <a:pt x="15834334" y="7466754"/>
                </a:cubicBezTo>
                <a:cubicBezTo>
                  <a:pt x="15872860" y="7505275"/>
                  <a:pt x="15948306" y="7505275"/>
                  <a:pt x="15986832" y="7429838"/>
                </a:cubicBezTo>
                <a:cubicBezTo>
                  <a:pt x="15986832" y="7466754"/>
                  <a:pt x="16100802" y="7466754"/>
                  <a:pt x="16100802" y="7429838"/>
                </a:cubicBezTo>
                <a:cubicBezTo>
                  <a:pt x="16139328" y="7466754"/>
                  <a:pt x="16214774" y="7505275"/>
                  <a:pt x="16291826" y="7466754"/>
                </a:cubicBezTo>
                <a:cubicBezTo>
                  <a:pt x="16291826" y="7429838"/>
                  <a:pt x="16214774" y="7466754"/>
                  <a:pt x="16214774" y="7429838"/>
                </a:cubicBezTo>
                <a:cubicBezTo>
                  <a:pt x="16328746" y="7389711"/>
                  <a:pt x="16405796" y="7429838"/>
                  <a:pt x="16481242" y="7429838"/>
                </a:cubicBezTo>
                <a:cubicBezTo>
                  <a:pt x="16481242" y="7582319"/>
                  <a:pt x="16938734" y="7542192"/>
                  <a:pt x="17129758" y="7542192"/>
                </a:cubicBezTo>
                <a:cubicBezTo>
                  <a:pt x="17091232" y="7582319"/>
                  <a:pt x="17054312" y="7582319"/>
                  <a:pt x="17054312" y="7619235"/>
                </a:cubicBezTo>
                <a:cubicBezTo>
                  <a:pt x="17129758" y="7582319"/>
                  <a:pt x="17168282" y="7582319"/>
                  <a:pt x="17282254" y="7542192"/>
                </a:cubicBezTo>
                <a:cubicBezTo>
                  <a:pt x="17282254" y="7582319"/>
                  <a:pt x="17282254" y="7582319"/>
                  <a:pt x="17282254" y="7619235"/>
                </a:cubicBezTo>
                <a:cubicBezTo>
                  <a:pt x="17206808" y="7582319"/>
                  <a:pt x="17091232" y="7582319"/>
                  <a:pt x="17091232" y="7657757"/>
                </a:cubicBezTo>
                <a:cubicBezTo>
                  <a:pt x="17168282" y="7657757"/>
                  <a:pt x="17206808" y="7619235"/>
                  <a:pt x="17168282" y="7694673"/>
                </a:cubicBezTo>
                <a:cubicBezTo>
                  <a:pt x="17129758" y="7734800"/>
                  <a:pt x="17091232" y="7734800"/>
                  <a:pt x="17091232" y="7771717"/>
                </a:cubicBezTo>
                <a:cubicBezTo>
                  <a:pt x="17129758" y="7771717"/>
                  <a:pt x="17168282" y="7734800"/>
                  <a:pt x="17168282" y="7694673"/>
                </a:cubicBezTo>
                <a:cubicBezTo>
                  <a:pt x="17243728" y="7694673"/>
                  <a:pt x="17206808" y="7657757"/>
                  <a:pt x="17206808" y="7619235"/>
                </a:cubicBezTo>
                <a:cubicBezTo>
                  <a:pt x="17282254" y="7657757"/>
                  <a:pt x="17320780" y="7657757"/>
                  <a:pt x="17359306" y="7619235"/>
                </a:cubicBezTo>
                <a:cubicBezTo>
                  <a:pt x="17396226" y="7619235"/>
                  <a:pt x="17396226" y="7694673"/>
                  <a:pt x="17434752" y="7694673"/>
                </a:cubicBezTo>
                <a:cubicBezTo>
                  <a:pt x="17396226" y="7734800"/>
                  <a:pt x="17396226" y="7771717"/>
                  <a:pt x="17282254" y="7771717"/>
                </a:cubicBezTo>
                <a:cubicBezTo>
                  <a:pt x="17282254" y="7771717"/>
                  <a:pt x="17282254" y="7771717"/>
                  <a:pt x="17320780" y="7847155"/>
                </a:cubicBezTo>
                <a:cubicBezTo>
                  <a:pt x="17243728" y="7847155"/>
                  <a:pt x="17243728" y="7847155"/>
                  <a:pt x="17206808" y="7847155"/>
                </a:cubicBezTo>
                <a:cubicBezTo>
                  <a:pt x="17282254" y="7887281"/>
                  <a:pt x="17206808" y="7924197"/>
                  <a:pt x="17129758" y="7962719"/>
                </a:cubicBezTo>
                <a:cubicBezTo>
                  <a:pt x="17129758" y="7924197"/>
                  <a:pt x="17168282" y="7924197"/>
                  <a:pt x="17168282" y="7887281"/>
                </a:cubicBezTo>
                <a:cubicBezTo>
                  <a:pt x="16824762" y="7962719"/>
                  <a:pt x="16519768" y="7887281"/>
                  <a:pt x="16291826" y="7847155"/>
                </a:cubicBezTo>
                <a:cubicBezTo>
                  <a:pt x="16253300" y="7847155"/>
                  <a:pt x="16214774" y="7887281"/>
                  <a:pt x="16100802" y="7887281"/>
                </a:cubicBezTo>
                <a:cubicBezTo>
                  <a:pt x="16100802" y="7847155"/>
                  <a:pt x="16100802" y="7847155"/>
                  <a:pt x="16062278" y="7847155"/>
                </a:cubicBezTo>
                <a:cubicBezTo>
                  <a:pt x="16062278" y="7847155"/>
                  <a:pt x="16100802" y="7847155"/>
                  <a:pt x="16139328" y="7847155"/>
                </a:cubicBezTo>
                <a:cubicBezTo>
                  <a:pt x="16023752" y="7771717"/>
                  <a:pt x="15986832" y="7771717"/>
                  <a:pt x="15757282" y="7771717"/>
                </a:cubicBezTo>
                <a:cubicBezTo>
                  <a:pt x="15757282" y="7810238"/>
                  <a:pt x="15834334" y="7810238"/>
                  <a:pt x="15834334" y="7847155"/>
                </a:cubicBezTo>
                <a:cubicBezTo>
                  <a:pt x="15795808" y="7810238"/>
                  <a:pt x="15795808" y="7810238"/>
                  <a:pt x="15720362" y="7847155"/>
                </a:cubicBezTo>
                <a:cubicBezTo>
                  <a:pt x="15720362" y="7837926"/>
                  <a:pt x="15722670" y="7831004"/>
                  <a:pt x="15726131" y="7825812"/>
                </a:cubicBezTo>
                <a:lnTo>
                  <a:pt x="15737865" y="7815679"/>
                </a:lnTo>
                <a:lnTo>
                  <a:pt x="15757282" y="7810238"/>
                </a:lnTo>
                <a:cubicBezTo>
                  <a:pt x="15757282" y="7810238"/>
                  <a:pt x="15748052" y="7810238"/>
                  <a:pt x="15738822" y="7814852"/>
                </a:cubicBezTo>
                <a:lnTo>
                  <a:pt x="15737865" y="7815679"/>
                </a:lnTo>
                <a:lnTo>
                  <a:pt x="15730501" y="7817743"/>
                </a:lnTo>
                <a:cubicBezTo>
                  <a:pt x="15671026" y="7822001"/>
                  <a:pt x="15629065" y="7744230"/>
                  <a:pt x="15529340" y="7810238"/>
                </a:cubicBezTo>
                <a:cubicBezTo>
                  <a:pt x="15452288" y="7810238"/>
                  <a:pt x="15604786" y="7771717"/>
                  <a:pt x="15529340" y="7734800"/>
                </a:cubicBezTo>
                <a:cubicBezTo>
                  <a:pt x="15529340" y="7734800"/>
                  <a:pt x="15643312" y="7734800"/>
                  <a:pt x="15681836" y="7734800"/>
                </a:cubicBezTo>
                <a:cubicBezTo>
                  <a:pt x="15720362" y="7734800"/>
                  <a:pt x="15795808" y="7734800"/>
                  <a:pt x="15795808" y="7694673"/>
                </a:cubicBezTo>
                <a:cubicBezTo>
                  <a:pt x="15757282" y="7694673"/>
                  <a:pt x="15681836" y="7694673"/>
                  <a:pt x="15681836" y="7734800"/>
                </a:cubicBezTo>
                <a:cubicBezTo>
                  <a:pt x="15643312" y="7657757"/>
                  <a:pt x="15529340" y="7734800"/>
                  <a:pt x="15490814" y="7694673"/>
                </a:cubicBezTo>
                <a:cubicBezTo>
                  <a:pt x="15576293" y="7666986"/>
                  <a:pt x="15511882" y="7660064"/>
                  <a:pt x="15490588" y="7658334"/>
                </a:cubicBezTo>
                <a:lnTo>
                  <a:pt x="15486854" y="7658028"/>
                </a:lnTo>
                <a:lnTo>
                  <a:pt x="15490814" y="7657757"/>
                </a:lnTo>
                <a:cubicBezTo>
                  <a:pt x="15485998" y="7657757"/>
                  <a:pt x="15484167" y="7657757"/>
                  <a:pt x="15484428" y="7657829"/>
                </a:cubicBezTo>
                <a:lnTo>
                  <a:pt x="15486854" y="7658028"/>
                </a:lnTo>
                <a:lnTo>
                  <a:pt x="15423720" y="7662346"/>
                </a:lnTo>
                <a:cubicBezTo>
                  <a:pt x="15372026" y="7669193"/>
                  <a:pt x="15357580" y="7675814"/>
                  <a:pt x="15299792" y="7619235"/>
                </a:cubicBezTo>
                <a:cubicBezTo>
                  <a:pt x="15262870" y="7619235"/>
                  <a:pt x="15224346" y="7657757"/>
                  <a:pt x="15224346" y="7657757"/>
                </a:cubicBezTo>
                <a:cubicBezTo>
                  <a:pt x="15224346" y="7694673"/>
                  <a:pt x="15299792" y="7694673"/>
                  <a:pt x="15338316" y="7694673"/>
                </a:cubicBezTo>
                <a:cubicBezTo>
                  <a:pt x="15262870" y="7771717"/>
                  <a:pt x="15147294" y="7619235"/>
                  <a:pt x="14994796" y="7619235"/>
                </a:cubicBezTo>
                <a:cubicBezTo>
                  <a:pt x="15071848" y="7542192"/>
                  <a:pt x="15224346" y="7657757"/>
                  <a:pt x="15376842" y="7582319"/>
                </a:cubicBezTo>
                <a:cubicBezTo>
                  <a:pt x="15490814" y="7619235"/>
                  <a:pt x="15490814" y="7542192"/>
                  <a:pt x="15604786" y="7582319"/>
                </a:cubicBezTo>
                <a:cubicBezTo>
                  <a:pt x="15567866" y="7582319"/>
                  <a:pt x="15529340" y="7582319"/>
                  <a:pt x="15490814" y="7619235"/>
                </a:cubicBezTo>
                <a:cubicBezTo>
                  <a:pt x="15567866" y="7657757"/>
                  <a:pt x="15643312" y="7582319"/>
                  <a:pt x="15757282" y="7619235"/>
                </a:cubicBezTo>
                <a:cubicBezTo>
                  <a:pt x="15681836" y="7582319"/>
                  <a:pt x="15604786" y="7542192"/>
                  <a:pt x="15490814" y="7505275"/>
                </a:cubicBezTo>
                <a:cubicBezTo>
                  <a:pt x="15452288" y="7505275"/>
                  <a:pt x="15490814" y="7542192"/>
                  <a:pt x="15415368" y="7542192"/>
                </a:cubicBezTo>
                <a:cubicBezTo>
                  <a:pt x="15415368" y="7542192"/>
                  <a:pt x="15415368" y="7542192"/>
                  <a:pt x="15415368" y="7505275"/>
                </a:cubicBezTo>
                <a:cubicBezTo>
                  <a:pt x="15338316" y="7505275"/>
                  <a:pt x="15338316" y="7542192"/>
                  <a:pt x="15262870" y="7542192"/>
                </a:cubicBezTo>
                <a:cubicBezTo>
                  <a:pt x="15338316" y="7505275"/>
                  <a:pt x="15262870" y="7505275"/>
                  <a:pt x="15262870" y="7466754"/>
                </a:cubicBezTo>
                <a:cubicBezTo>
                  <a:pt x="15147294" y="7466754"/>
                  <a:pt x="15224346" y="7466754"/>
                  <a:pt x="15187424" y="7505275"/>
                </a:cubicBezTo>
                <a:cubicBezTo>
                  <a:pt x="15034928" y="7542192"/>
                  <a:pt x="14957876" y="7505275"/>
                  <a:pt x="14842300" y="7505275"/>
                </a:cubicBezTo>
                <a:cubicBezTo>
                  <a:pt x="14805380" y="7505275"/>
                  <a:pt x="14805380" y="7542192"/>
                  <a:pt x="14805380" y="7542192"/>
                </a:cubicBezTo>
                <a:cubicBezTo>
                  <a:pt x="14882430" y="7542192"/>
                  <a:pt x="14957876" y="7505275"/>
                  <a:pt x="14994796" y="7542192"/>
                </a:cubicBezTo>
                <a:cubicBezTo>
                  <a:pt x="14994796" y="7542192"/>
                  <a:pt x="14805380" y="7582319"/>
                  <a:pt x="14882430" y="7619235"/>
                </a:cubicBezTo>
                <a:cubicBezTo>
                  <a:pt x="14842300" y="7619235"/>
                  <a:pt x="14842300" y="7619235"/>
                  <a:pt x="14766854" y="7657757"/>
                </a:cubicBezTo>
                <a:cubicBezTo>
                  <a:pt x="14766854" y="7657757"/>
                  <a:pt x="14766854" y="7657757"/>
                  <a:pt x="14766854" y="7619235"/>
                </a:cubicBezTo>
                <a:cubicBezTo>
                  <a:pt x="14729934" y="7619235"/>
                  <a:pt x="14729934" y="7619235"/>
                  <a:pt x="14729934" y="7657757"/>
                </a:cubicBezTo>
                <a:cubicBezTo>
                  <a:pt x="14729934" y="7685444"/>
                  <a:pt x="14729934" y="7692366"/>
                  <a:pt x="14745509" y="7711025"/>
                </a:cubicBezTo>
                <a:lnTo>
                  <a:pt x="14757792" y="7724707"/>
                </a:lnTo>
                <a:lnTo>
                  <a:pt x="14743378" y="7733596"/>
                </a:lnTo>
                <a:cubicBezTo>
                  <a:pt x="14729131" y="7743227"/>
                  <a:pt x="14709868" y="7753259"/>
                  <a:pt x="14689802" y="7734800"/>
                </a:cubicBezTo>
                <a:cubicBezTo>
                  <a:pt x="14575830" y="7847155"/>
                  <a:pt x="14424938" y="7924197"/>
                  <a:pt x="14195390" y="7924197"/>
                </a:cubicBezTo>
                <a:cubicBezTo>
                  <a:pt x="14119944" y="7999635"/>
                  <a:pt x="13890396" y="8039762"/>
                  <a:pt x="13814950" y="8115200"/>
                </a:cubicBezTo>
                <a:cubicBezTo>
                  <a:pt x="13737898" y="8115200"/>
                  <a:pt x="13662452" y="8115200"/>
                  <a:pt x="13662452" y="8152117"/>
                </a:cubicBezTo>
                <a:cubicBezTo>
                  <a:pt x="13622322" y="8152117"/>
                  <a:pt x="13585402" y="8152117"/>
                  <a:pt x="13585402" y="8152117"/>
                </a:cubicBezTo>
                <a:cubicBezTo>
                  <a:pt x="13508350" y="8152117"/>
                  <a:pt x="13662452" y="8152117"/>
                  <a:pt x="13585402" y="8192243"/>
                </a:cubicBezTo>
                <a:cubicBezTo>
                  <a:pt x="13508350" y="8192243"/>
                  <a:pt x="13585402" y="8152117"/>
                  <a:pt x="13546876" y="8152117"/>
                </a:cubicBezTo>
                <a:cubicBezTo>
                  <a:pt x="13546876" y="8192243"/>
                  <a:pt x="13508350" y="8229159"/>
                  <a:pt x="13469824" y="8229159"/>
                </a:cubicBezTo>
                <a:cubicBezTo>
                  <a:pt x="13357458" y="8267681"/>
                  <a:pt x="13089384" y="8267681"/>
                  <a:pt x="12975414" y="8304597"/>
                </a:cubicBezTo>
                <a:cubicBezTo>
                  <a:pt x="12936888" y="8304597"/>
                  <a:pt x="12899968" y="8267681"/>
                  <a:pt x="12899968" y="8267681"/>
                </a:cubicBezTo>
                <a:cubicBezTo>
                  <a:pt x="12556448" y="8344724"/>
                  <a:pt x="12289978" y="8229159"/>
                  <a:pt x="11984984" y="8267681"/>
                </a:cubicBezTo>
                <a:cubicBezTo>
                  <a:pt x="11946458" y="8229159"/>
                  <a:pt x="11871012" y="8267681"/>
                  <a:pt x="11755436" y="8267681"/>
                </a:cubicBezTo>
                <a:cubicBezTo>
                  <a:pt x="11755436" y="8229159"/>
                  <a:pt x="11755436" y="8229159"/>
                  <a:pt x="11755436" y="8192243"/>
                </a:cubicBezTo>
                <a:cubicBezTo>
                  <a:pt x="11566018" y="8267681"/>
                  <a:pt x="11413521" y="8152117"/>
                  <a:pt x="11183972" y="8192243"/>
                </a:cubicBezTo>
                <a:cubicBezTo>
                  <a:pt x="11183972" y="8152117"/>
                  <a:pt x="11183972" y="8152117"/>
                  <a:pt x="11183972" y="8152117"/>
                </a:cubicBezTo>
                <a:cubicBezTo>
                  <a:pt x="11070001" y="8192243"/>
                  <a:pt x="11070001" y="8115200"/>
                  <a:pt x="10956029" y="8152117"/>
                </a:cubicBezTo>
                <a:cubicBezTo>
                  <a:pt x="10956029" y="8115200"/>
                  <a:pt x="10878978" y="8115200"/>
                  <a:pt x="10803532" y="8152117"/>
                </a:cubicBezTo>
                <a:cubicBezTo>
                  <a:pt x="10840453" y="8115200"/>
                  <a:pt x="10803532" y="8115200"/>
                  <a:pt x="10803532" y="8076679"/>
                </a:cubicBezTo>
                <a:cubicBezTo>
                  <a:pt x="10728086" y="8076679"/>
                  <a:pt x="10766612" y="8115200"/>
                  <a:pt x="10689562" y="8115200"/>
                </a:cubicBezTo>
                <a:cubicBezTo>
                  <a:pt x="10575589" y="8039762"/>
                  <a:pt x="10347646" y="7999635"/>
                  <a:pt x="10118098" y="7999635"/>
                </a:cubicBezTo>
                <a:cubicBezTo>
                  <a:pt x="10079573" y="7962719"/>
                  <a:pt x="9965601" y="7924197"/>
                  <a:pt x="9851630" y="7887281"/>
                </a:cubicBezTo>
                <a:cubicBezTo>
                  <a:pt x="9890154" y="7887281"/>
                  <a:pt x="9890154" y="7847155"/>
                  <a:pt x="9890154" y="7810238"/>
                </a:cubicBezTo>
                <a:cubicBezTo>
                  <a:pt x="9737657" y="7734800"/>
                  <a:pt x="9432664" y="7847155"/>
                  <a:pt x="9318691" y="7771717"/>
                </a:cubicBezTo>
                <a:cubicBezTo>
                  <a:pt x="9585161" y="7771717"/>
                  <a:pt x="9965601" y="7771717"/>
                  <a:pt x="10195149" y="7734800"/>
                </a:cubicBezTo>
                <a:cubicBezTo>
                  <a:pt x="10575589" y="7619235"/>
                  <a:pt x="11031475" y="7694673"/>
                  <a:pt x="11450441" y="7657757"/>
                </a:cubicBezTo>
                <a:cubicBezTo>
                  <a:pt x="11830882" y="7734800"/>
                  <a:pt x="12212928" y="7657757"/>
                  <a:pt x="12631894" y="7582319"/>
                </a:cubicBezTo>
                <a:cubicBezTo>
                  <a:pt x="12631894" y="7542192"/>
                  <a:pt x="12517922" y="7542192"/>
                  <a:pt x="12517922" y="7466754"/>
                </a:cubicBezTo>
                <a:cubicBezTo>
                  <a:pt x="12690083" y="7466754"/>
                  <a:pt x="12818903" y="7488422"/>
                  <a:pt x="12968717" y="7467431"/>
                </a:cubicBezTo>
                <a:lnTo>
                  <a:pt x="13032753" y="7455491"/>
                </a:lnTo>
                <a:lnTo>
                  <a:pt x="13038192" y="7456020"/>
                </a:lnTo>
                <a:cubicBezTo>
                  <a:pt x="13049743" y="7455820"/>
                  <a:pt x="13060233" y="7453989"/>
                  <a:pt x="13068990" y="7449851"/>
                </a:cubicBezTo>
                <a:lnTo>
                  <a:pt x="13073798" y="7445133"/>
                </a:lnTo>
                <a:lnTo>
                  <a:pt x="13127910" y="7429838"/>
                </a:lnTo>
                <a:lnTo>
                  <a:pt x="13089384" y="7429838"/>
                </a:lnTo>
                <a:lnTo>
                  <a:pt x="13073798" y="7445133"/>
                </a:lnTo>
                <a:lnTo>
                  <a:pt x="13045670" y="7453083"/>
                </a:lnTo>
                <a:lnTo>
                  <a:pt x="13032753" y="7455491"/>
                </a:lnTo>
                <a:lnTo>
                  <a:pt x="13001037" y="7452409"/>
                </a:lnTo>
                <a:cubicBezTo>
                  <a:pt x="12936060" y="7440496"/>
                  <a:pt x="12861442" y="7404759"/>
                  <a:pt x="12861442" y="7429838"/>
                </a:cubicBezTo>
                <a:cubicBezTo>
                  <a:pt x="12670418" y="7352795"/>
                  <a:pt x="12440870" y="7466754"/>
                  <a:pt x="12251452" y="7352795"/>
                </a:cubicBezTo>
                <a:cubicBezTo>
                  <a:pt x="12212928" y="7352795"/>
                  <a:pt x="12251452" y="7389711"/>
                  <a:pt x="12212928" y="7429838"/>
                </a:cubicBezTo>
                <a:cubicBezTo>
                  <a:pt x="12212928" y="7352795"/>
                  <a:pt x="12060430" y="7389711"/>
                  <a:pt x="11984984" y="7429838"/>
                </a:cubicBezTo>
                <a:cubicBezTo>
                  <a:pt x="12060430" y="7314273"/>
                  <a:pt x="11793961" y="7352795"/>
                  <a:pt x="11718515" y="7352795"/>
                </a:cubicBezTo>
                <a:cubicBezTo>
                  <a:pt x="11718515" y="7314273"/>
                  <a:pt x="11755436" y="7352795"/>
                  <a:pt x="11755436" y="7314273"/>
                </a:cubicBezTo>
                <a:cubicBezTo>
                  <a:pt x="11679990" y="7314273"/>
                  <a:pt x="11641464" y="7314273"/>
                  <a:pt x="11602938" y="7352795"/>
                </a:cubicBezTo>
                <a:cubicBezTo>
                  <a:pt x="11566018" y="7352795"/>
                  <a:pt x="11602938" y="7314273"/>
                  <a:pt x="11566018" y="7277357"/>
                </a:cubicBezTo>
                <a:cubicBezTo>
                  <a:pt x="11413521" y="7314273"/>
                  <a:pt x="11261024" y="7237230"/>
                  <a:pt x="11070001" y="7277357"/>
                </a:cubicBezTo>
                <a:cubicBezTo>
                  <a:pt x="11108527" y="7237230"/>
                  <a:pt x="11070001" y="7237230"/>
                  <a:pt x="11070001" y="7200313"/>
                </a:cubicBezTo>
                <a:cubicBezTo>
                  <a:pt x="11031475" y="7200313"/>
                  <a:pt x="10956029" y="7200313"/>
                  <a:pt x="10956029" y="7200313"/>
                </a:cubicBezTo>
                <a:cubicBezTo>
                  <a:pt x="10917504" y="7161792"/>
                  <a:pt x="10878978" y="7200313"/>
                  <a:pt x="10917504" y="7200313"/>
                </a:cubicBezTo>
                <a:cubicBezTo>
                  <a:pt x="10917504" y="7237230"/>
                  <a:pt x="10878978" y="7200313"/>
                  <a:pt x="10840453" y="7200313"/>
                </a:cubicBezTo>
                <a:cubicBezTo>
                  <a:pt x="10803532" y="7200313"/>
                  <a:pt x="10840453" y="7200313"/>
                  <a:pt x="10803532" y="7161792"/>
                </a:cubicBezTo>
                <a:cubicBezTo>
                  <a:pt x="10766612" y="7200313"/>
                  <a:pt x="10614115" y="7161792"/>
                  <a:pt x="10614115" y="7200313"/>
                </a:cubicBezTo>
                <a:cubicBezTo>
                  <a:pt x="10575589" y="7124875"/>
                  <a:pt x="10500143" y="7161792"/>
                  <a:pt x="10384567" y="7124875"/>
                </a:cubicBezTo>
                <a:cubicBezTo>
                  <a:pt x="10423092" y="7124875"/>
                  <a:pt x="10500143" y="7124875"/>
                  <a:pt x="10537064" y="7124875"/>
                </a:cubicBezTo>
                <a:cubicBezTo>
                  <a:pt x="10575589" y="7086354"/>
                  <a:pt x="10500143" y="7047833"/>
                  <a:pt x="10461617" y="7047833"/>
                </a:cubicBezTo>
                <a:cubicBezTo>
                  <a:pt x="10500143" y="7009311"/>
                  <a:pt x="10575589" y="7086354"/>
                  <a:pt x="10652641" y="7047833"/>
                </a:cubicBezTo>
                <a:cubicBezTo>
                  <a:pt x="10614115" y="7009311"/>
                  <a:pt x="10500143" y="7047833"/>
                  <a:pt x="10500143" y="7009311"/>
                </a:cubicBezTo>
                <a:cubicBezTo>
                  <a:pt x="10461617" y="7009311"/>
                  <a:pt x="10461617" y="7047833"/>
                  <a:pt x="10384567" y="7009311"/>
                </a:cubicBezTo>
                <a:cubicBezTo>
                  <a:pt x="10347646" y="7047833"/>
                  <a:pt x="10423092" y="7047833"/>
                  <a:pt x="10423092" y="7086354"/>
                </a:cubicBezTo>
                <a:cubicBezTo>
                  <a:pt x="10347646" y="7047833"/>
                  <a:pt x="10309120" y="7047833"/>
                  <a:pt x="10270596" y="6972395"/>
                </a:cubicBezTo>
                <a:cubicBezTo>
                  <a:pt x="10309120" y="6972395"/>
                  <a:pt x="10309120" y="6972395"/>
                  <a:pt x="10309120" y="6972395"/>
                </a:cubicBezTo>
                <a:cubicBezTo>
                  <a:pt x="10347646" y="6933873"/>
                  <a:pt x="10309120" y="6933873"/>
                  <a:pt x="10309120" y="6933873"/>
                </a:cubicBezTo>
                <a:cubicBezTo>
                  <a:pt x="10232070" y="6972395"/>
                  <a:pt x="10232070" y="6933873"/>
                  <a:pt x="10156623" y="6933873"/>
                </a:cubicBezTo>
                <a:cubicBezTo>
                  <a:pt x="10195149" y="6933873"/>
                  <a:pt x="10195149" y="6856830"/>
                  <a:pt x="10079573" y="6895351"/>
                </a:cubicBezTo>
                <a:cubicBezTo>
                  <a:pt x="10004126" y="6856830"/>
                  <a:pt x="10156623" y="6856830"/>
                  <a:pt x="10195149" y="6856830"/>
                </a:cubicBezTo>
                <a:cubicBezTo>
                  <a:pt x="10118098" y="6819913"/>
                  <a:pt x="10004126" y="6856830"/>
                  <a:pt x="9890154" y="6856830"/>
                </a:cubicBezTo>
                <a:cubicBezTo>
                  <a:pt x="9890154" y="6819913"/>
                  <a:pt x="9851630" y="6781392"/>
                  <a:pt x="9927076" y="6781392"/>
                </a:cubicBezTo>
                <a:cubicBezTo>
                  <a:pt x="9813104" y="6781392"/>
                  <a:pt x="9737657" y="6781392"/>
                  <a:pt x="9737657" y="6856830"/>
                </a:cubicBezTo>
                <a:cubicBezTo>
                  <a:pt x="9660607" y="6856830"/>
                  <a:pt x="9585161" y="6819913"/>
                  <a:pt x="9546635" y="6856830"/>
                </a:cubicBezTo>
                <a:lnTo>
                  <a:pt x="9543709" y="6868532"/>
                </a:lnTo>
                <a:lnTo>
                  <a:pt x="9516010" y="6837117"/>
                </a:lnTo>
                <a:cubicBezTo>
                  <a:pt x="9504196" y="6827036"/>
                  <a:pt x="9490050" y="6819913"/>
                  <a:pt x="9471188" y="6819913"/>
                </a:cubicBezTo>
                <a:cubicBezTo>
                  <a:pt x="9432664" y="6819913"/>
                  <a:pt x="9394138" y="6856830"/>
                  <a:pt x="9432664" y="6856830"/>
                </a:cubicBezTo>
                <a:cubicBezTo>
                  <a:pt x="9394138" y="6895351"/>
                  <a:pt x="9355612" y="6819913"/>
                  <a:pt x="9432664" y="6819913"/>
                </a:cubicBezTo>
                <a:cubicBezTo>
                  <a:pt x="9355612" y="6781392"/>
                  <a:pt x="9280167" y="6856830"/>
                  <a:pt x="9280167" y="6781392"/>
                </a:cubicBezTo>
                <a:cubicBezTo>
                  <a:pt x="9241641" y="6781392"/>
                  <a:pt x="9241641" y="6819913"/>
                  <a:pt x="9241641" y="6856830"/>
                </a:cubicBezTo>
                <a:cubicBezTo>
                  <a:pt x="9203114" y="6856830"/>
                  <a:pt x="9089143" y="6819913"/>
                  <a:pt x="9013698" y="6819913"/>
                </a:cubicBezTo>
                <a:cubicBezTo>
                  <a:pt x="9050617" y="6781392"/>
                  <a:pt x="9127669" y="6856830"/>
                  <a:pt x="9166195" y="6819913"/>
                </a:cubicBezTo>
                <a:cubicBezTo>
                  <a:pt x="9166195" y="6819913"/>
                  <a:pt x="9166195" y="6781392"/>
                  <a:pt x="9127669" y="6781392"/>
                </a:cubicBezTo>
                <a:cubicBezTo>
                  <a:pt x="9166195" y="6742871"/>
                  <a:pt x="9203114" y="6781392"/>
                  <a:pt x="9203114" y="6781392"/>
                </a:cubicBezTo>
                <a:cubicBezTo>
                  <a:pt x="9241641" y="6819913"/>
                  <a:pt x="9241641" y="6781392"/>
                  <a:pt x="9241641" y="6742871"/>
                </a:cubicBezTo>
                <a:cubicBezTo>
                  <a:pt x="8938251" y="6742871"/>
                  <a:pt x="8440628" y="6667433"/>
                  <a:pt x="8098715" y="6704349"/>
                </a:cubicBezTo>
                <a:cubicBezTo>
                  <a:pt x="8135635" y="6628911"/>
                  <a:pt x="7793720" y="6628911"/>
                  <a:pt x="7755194" y="6667433"/>
                </a:cubicBezTo>
                <a:cubicBezTo>
                  <a:pt x="7755194" y="6667433"/>
                  <a:pt x="7755194" y="6628911"/>
                  <a:pt x="7718274" y="6628911"/>
                </a:cubicBezTo>
                <a:cubicBezTo>
                  <a:pt x="7678144" y="6667433"/>
                  <a:pt x="7641223" y="6628911"/>
                  <a:pt x="7565777" y="6628911"/>
                </a:cubicBezTo>
                <a:cubicBezTo>
                  <a:pt x="7488726" y="6628911"/>
                  <a:pt x="7641223" y="6628911"/>
                  <a:pt x="7602698" y="6590389"/>
                </a:cubicBezTo>
                <a:cubicBezTo>
                  <a:pt x="7565777" y="6553473"/>
                  <a:pt x="7525646" y="6667433"/>
                  <a:pt x="7450200" y="6628911"/>
                </a:cubicBezTo>
                <a:cubicBezTo>
                  <a:pt x="7450200" y="6590389"/>
                  <a:pt x="7488726" y="6590389"/>
                  <a:pt x="7488726" y="6590389"/>
                </a:cubicBezTo>
                <a:cubicBezTo>
                  <a:pt x="7450200" y="6553473"/>
                  <a:pt x="7297703" y="6553473"/>
                  <a:pt x="7297703" y="6628911"/>
                </a:cubicBezTo>
                <a:cubicBezTo>
                  <a:pt x="7260783" y="6553473"/>
                  <a:pt x="7260783" y="6514951"/>
                  <a:pt x="7145206" y="6476430"/>
                </a:cubicBezTo>
                <a:cubicBezTo>
                  <a:pt x="7108286" y="6476430"/>
                  <a:pt x="7108286" y="6514951"/>
                  <a:pt x="7069760" y="6514951"/>
                </a:cubicBezTo>
                <a:cubicBezTo>
                  <a:pt x="7031235" y="6476430"/>
                  <a:pt x="6955789" y="6476430"/>
                  <a:pt x="6878737" y="6476430"/>
                </a:cubicBezTo>
                <a:cubicBezTo>
                  <a:pt x="6878737" y="6362471"/>
                  <a:pt x="6650794" y="6437909"/>
                  <a:pt x="6535217" y="6400992"/>
                </a:cubicBezTo>
                <a:cubicBezTo>
                  <a:pt x="6459771" y="6437909"/>
                  <a:pt x="6116251" y="6437909"/>
                  <a:pt x="6079331" y="6400992"/>
                </a:cubicBezTo>
                <a:cubicBezTo>
                  <a:pt x="6116251" y="6362471"/>
                  <a:pt x="6116251" y="6362471"/>
                  <a:pt x="6154777" y="6400992"/>
                </a:cubicBezTo>
                <a:cubicBezTo>
                  <a:pt x="6193303" y="6400992"/>
                  <a:pt x="6116251" y="6362471"/>
                  <a:pt x="6231828" y="6362471"/>
                </a:cubicBezTo>
                <a:cubicBezTo>
                  <a:pt x="6193303" y="6362471"/>
                  <a:pt x="6193303" y="6400992"/>
                  <a:pt x="6231828" y="6400992"/>
                </a:cubicBezTo>
                <a:cubicBezTo>
                  <a:pt x="6231828" y="6362471"/>
                  <a:pt x="6307274" y="6400992"/>
                  <a:pt x="6382720" y="6400992"/>
                </a:cubicBezTo>
                <a:cubicBezTo>
                  <a:pt x="6421246" y="6400992"/>
                  <a:pt x="6421246" y="6400992"/>
                  <a:pt x="6421246" y="6362471"/>
                </a:cubicBezTo>
                <a:cubicBezTo>
                  <a:pt x="6382720" y="6323949"/>
                  <a:pt x="6193303" y="6323949"/>
                  <a:pt x="6154777" y="6362471"/>
                </a:cubicBezTo>
                <a:cubicBezTo>
                  <a:pt x="6116251" y="6323949"/>
                  <a:pt x="6040805" y="6323949"/>
                  <a:pt x="6002280" y="6362471"/>
                </a:cubicBezTo>
                <a:cubicBezTo>
                  <a:pt x="5926834" y="6323949"/>
                  <a:pt x="6079331" y="6323949"/>
                  <a:pt x="6116251" y="6323949"/>
                </a:cubicBezTo>
                <a:cubicBezTo>
                  <a:pt x="6116251" y="6323949"/>
                  <a:pt x="6116251" y="6323949"/>
                  <a:pt x="6116251" y="6285427"/>
                </a:cubicBezTo>
                <a:cubicBezTo>
                  <a:pt x="6079331" y="6285427"/>
                  <a:pt x="6079331" y="6323949"/>
                  <a:pt x="6040805" y="6323949"/>
                </a:cubicBezTo>
                <a:cubicBezTo>
                  <a:pt x="6116251" y="6248511"/>
                  <a:pt x="5963754" y="6285427"/>
                  <a:pt x="5888308" y="6285427"/>
                </a:cubicBezTo>
                <a:cubicBezTo>
                  <a:pt x="5888308" y="6248511"/>
                  <a:pt x="6040805" y="6248511"/>
                  <a:pt x="6079331" y="6248511"/>
                </a:cubicBezTo>
                <a:cubicBezTo>
                  <a:pt x="6079331" y="6209989"/>
                  <a:pt x="6079331" y="6209989"/>
                  <a:pt x="6040805" y="6209989"/>
                </a:cubicBezTo>
                <a:cubicBezTo>
                  <a:pt x="6040805" y="6248511"/>
                  <a:pt x="5697285" y="6248511"/>
                  <a:pt x="5658760" y="6209989"/>
                </a:cubicBezTo>
                <a:cubicBezTo>
                  <a:pt x="5506262" y="6248511"/>
                  <a:pt x="5278320" y="6209989"/>
                  <a:pt x="5164348" y="6248511"/>
                </a:cubicBezTo>
                <a:cubicBezTo>
                  <a:pt x="5201268" y="6285427"/>
                  <a:pt x="5239794" y="6248511"/>
                  <a:pt x="5278320" y="6248511"/>
                </a:cubicBezTo>
                <a:cubicBezTo>
                  <a:pt x="5316845" y="6285427"/>
                  <a:pt x="5239794" y="6285427"/>
                  <a:pt x="5201268" y="6285427"/>
                </a:cubicBezTo>
                <a:cubicBezTo>
                  <a:pt x="5201268" y="6323949"/>
                  <a:pt x="5239794" y="6323949"/>
                  <a:pt x="5278320" y="6323949"/>
                </a:cubicBezTo>
                <a:cubicBezTo>
                  <a:pt x="5278320" y="6362471"/>
                  <a:pt x="5392291" y="6323949"/>
                  <a:pt x="5392291" y="6362471"/>
                </a:cubicBezTo>
                <a:cubicBezTo>
                  <a:pt x="5164348" y="6362471"/>
                  <a:pt x="5201268" y="6362471"/>
                  <a:pt x="4973325" y="6362471"/>
                </a:cubicBezTo>
                <a:cubicBezTo>
                  <a:pt x="5011851" y="6323949"/>
                  <a:pt x="5048771" y="6323949"/>
                  <a:pt x="5011851" y="6285427"/>
                </a:cubicBezTo>
                <a:cubicBezTo>
                  <a:pt x="5087296" y="6285427"/>
                  <a:pt x="5087296" y="6285427"/>
                  <a:pt x="5125822" y="6285427"/>
                </a:cubicBezTo>
                <a:cubicBezTo>
                  <a:pt x="5125822" y="6248511"/>
                  <a:pt x="5087296" y="6248511"/>
                  <a:pt x="5087296" y="6209989"/>
                </a:cubicBezTo>
                <a:cubicBezTo>
                  <a:pt x="5048771" y="6248511"/>
                  <a:pt x="4934800" y="6209989"/>
                  <a:pt x="4934800" y="6248511"/>
                </a:cubicBezTo>
                <a:cubicBezTo>
                  <a:pt x="4896274" y="6209989"/>
                  <a:pt x="4896274" y="6209989"/>
                  <a:pt x="4820828" y="6248511"/>
                </a:cubicBezTo>
                <a:cubicBezTo>
                  <a:pt x="4859354" y="6209989"/>
                  <a:pt x="4743777" y="6209989"/>
                  <a:pt x="4820828" y="6209989"/>
                </a:cubicBezTo>
                <a:cubicBezTo>
                  <a:pt x="4743777" y="6171468"/>
                  <a:pt x="4591280" y="6209989"/>
                  <a:pt x="4477308" y="6209989"/>
                </a:cubicBezTo>
                <a:cubicBezTo>
                  <a:pt x="4706856" y="6132947"/>
                  <a:pt x="4058342" y="6132947"/>
                  <a:pt x="3944371" y="6171468"/>
                </a:cubicBezTo>
                <a:cubicBezTo>
                  <a:pt x="3905845" y="6171468"/>
                  <a:pt x="3791873" y="6171468"/>
                  <a:pt x="3714822" y="6171468"/>
                </a:cubicBezTo>
                <a:cubicBezTo>
                  <a:pt x="3639376" y="6171468"/>
                  <a:pt x="3600851" y="6171468"/>
                  <a:pt x="3562324" y="6171468"/>
                </a:cubicBezTo>
                <a:cubicBezTo>
                  <a:pt x="3525405" y="6171468"/>
                  <a:pt x="3525405" y="6209989"/>
                  <a:pt x="3486879" y="6209989"/>
                </a:cubicBezTo>
                <a:lnTo>
                  <a:pt x="3486879" y="6171468"/>
                </a:lnTo>
                <a:cubicBezTo>
                  <a:pt x="3486879" y="6171468"/>
                  <a:pt x="3409827" y="6171468"/>
                  <a:pt x="3372907" y="6132947"/>
                </a:cubicBezTo>
                <a:cubicBezTo>
                  <a:pt x="3334381" y="6152208"/>
                  <a:pt x="3353243" y="6161838"/>
                  <a:pt x="3372305" y="6171468"/>
                </a:cubicBezTo>
                <a:lnTo>
                  <a:pt x="3372907" y="6171904"/>
                </a:lnTo>
                <a:lnTo>
                  <a:pt x="3372907" y="6209989"/>
                </a:lnTo>
                <a:cubicBezTo>
                  <a:pt x="3372907" y="6171468"/>
                  <a:pt x="3334382" y="6171468"/>
                  <a:pt x="3257330" y="6171468"/>
                </a:cubicBezTo>
                <a:cubicBezTo>
                  <a:pt x="3295856" y="6171468"/>
                  <a:pt x="3295856" y="6132947"/>
                  <a:pt x="3295856" y="6132947"/>
                </a:cubicBezTo>
                <a:cubicBezTo>
                  <a:pt x="3220410" y="6171468"/>
                  <a:pt x="3104833" y="6171468"/>
                  <a:pt x="3067913" y="6132947"/>
                </a:cubicBezTo>
                <a:cubicBezTo>
                  <a:pt x="2876890" y="6171468"/>
                  <a:pt x="2724392" y="6132947"/>
                  <a:pt x="2534975" y="6132947"/>
                </a:cubicBezTo>
                <a:cubicBezTo>
                  <a:pt x="2571895" y="6096030"/>
                  <a:pt x="2457924" y="6096030"/>
                  <a:pt x="2457924" y="6171468"/>
                </a:cubicBezTo>
                <a:cubicBezTo>
                  <a:pt x="2419399" y="6132947"/>
                  <a:pt x="2382478" y="6132947"/>
                  <a:pt x="2419399" y="6096030"/>
                </a:cubicBezTo>
                <a:cubicBezTo>
                  <a:pt x="2362413" y="6096030"/>
                  <a:pt x="2315058" y="6096030"/>
                  <a:pt x="2267503" y="6096030"/>
                </a:cubicBezTo>
                <a:lnTo>
                  <a:pt x="2266901" y="6096030"/>
                </a:lnTo>
                <a:lnTo>
                  <a:pt x="2114404" y="6096030"/>
                </a:lnTo>
                <a:cubicBezTo>
                  <a:pt x="2114404" y="6132947"/>
                  <a:pt x="2229981" y="6132947"/>
                  <a:pt x="2266901" y="6096030"/>
                </a:cubicBezTo>
                <a:cubicBezTo>
                  <a:pt x="2342347" y="6132947"/>
                  <a:pt x="2152929" y="6132947"/>
                  <a:pt x="2152929" y="6171468"/>
                </a:cubicBezTo>
                <a:cubicBezTo>
                  <a:pt x="2152929" y="6171468"/>
                  <a:pt x="2152929" y="6171468"/>
                  <a:pt x="2152929" y="6132947"/>
                </a:cubicBezTo>
                <a:cubicBezTo>
                  <a:pt x="2077483" y="6132947"/>
                  <a:pt x="2000433" y="6132947"/>
                  <a:pt x="1884855" y="6171468"/>
                </a:cubicBezTo>
                <a:cubicBezTo>
                  <a:pt x="1732358" y="6132947"/>
                  <a:pt x="1619992" y="6057509"/>
                  <a:pt x="1467495" y="6132947"/>
                </a:cubicBezTo>
                <a:cubicBezTo>
                  <a:pt x="1467495" y="6171468"/>
                  <a:pt x="1504415" y="6171468"/>
                  <a:pt x="1504415" y="6209989"/>
                </a:cubicBezTo>
                <a:cubicBezTo>
                  <a:pt x="1579861" y="6171468"/>
                  <a:pt x="1504415" y="6132947"/>
                  <a:pt x="1579861" y="6132947"/>
                </a:cubicBezTo>
                <a:cubicBezTo>
                  <a:pt x="1504415" y="6209989"/>
                  <a:pt x="1732358" y="6248511"/>
                  <a:pt x="1732358" y="6171468"/>
                </a:cubicBezTo>
                <a:cubicBezTo>
                  <a:pt x="1772489" y="6248511"/>
                  <a:pt x="1961907" y="6209989"/>
                  <a:pt x="2037353" y="6171468"/>
                </a:cubicBezTo>
                <a:cubicBezTo>
                  <a:pt x="2077483" y="6209989"/>
                  <a:pt x="2037353" y="6209989"/>
                  <a:pt x="2037353" y="6248511"/>
                </a:cubicBezTo>
                <a:cubicBezTo>
                  <a:pt x="2037353" y="6248511"/>
                  <a:pt x="2189850" y="6171468"/>
                  <a:pt x="2152929" y="6248511"/>
                </a:cubicBezTo>
                <a:lnTo>
                  <a:pt x="2189850" y="6248511"/>
                </a:lnTo>
                <a:cubicBezTo>
                  <a:pt x="2229981" y="6285427"/>
                  <a:pt x="2266901" y="6248511"/>
                  <a:pt x="2382478" y="6285427"/>
                </a:cubicBezTo>
                <a:cubicBezTo>
                  <a:pt x="2342347" y="6285427"/>
                  <a:pt x="2305426" y="6285427"/>
                  <a:pt x="2305426" y="6323949"/>
                </a:cubicBezTo>
                <a:cubicBezTo>
                  <a:pt x="2189850" y="6285427"/>
                  <a:pt x="2077483" y="6323949"/>
                  <a:pt x="2077483" y="6323949"/>
                </a:cubicBezTo>
                <a:cubicBezTo>
                  <a:pt x="2037353" y="6323949"/>
                  <a:pt x="2037353" y="6285427"/>
                  <a:pt x="2000433" y="6285427"/>
                </a:cubicBezTo>
                <a:cubicBezTo>
                  <a:pt x="1924986" y="6285427"/>
                  <a:pt x="1924986" y="6323949"/>
                  <a:pt x="1884855" y="6362471"/>
                </a:cubicBezTo>
                <a:cubicBezTo>
                  <a:pt x="1847935" y="6323949"/>
                  <a:pt x="1809410" y="6323949"/>
                  <a:pt x="1772489" y="6362471"/>
                </a:cubicBezTo>
                <a:cubicBezTo>
                  <a:pt x="1732358" y="6323949"/>
                  <a:pt x="1809410" y="6323949"/>
                  <a:pt x="1809410" y="6285427"/>
                </a:cubicBezTo>
                <a:cubicBezTo>
                  <a:pt x="1809410" y="6285427"/>
                  <a:pt x="1772489" y="6248511"/>
                  <a:pt x="1732358" y="6248511"/>
                </a:cubicBezTo>
                <a:lnTo>
                  <a:pt x="1695438" y="6285427"/>
                </a:lnTo>
                <a:cubicBezTo>
                  <a:pt x="1619992" y="6285427"/>
                  <a:pt x="1619992" y="6248511"/>
                  <a:pt x="1504415" y="6248511"/>
                </a:cubicBezTo>
                <a:cubicBezTo>
                  <a:pt x="1504415" y="6248511"/>
                  <a:pt x="1504415" y="6248511"/>
                  <a:pt x="1467495" y="6285427"/>
                </a:cubicBezTo>
                <a:lnTo>
                  <a:pt x="1459665" y="6286266"/>
                </a:lnTo>
                <a:lnTo>
                  <a:pt x="1437251" y="6277786"/>
                </a:lnTo>
                <a:lnTo>
                  <a:pt x="1455756" y="6263483"/>
                </a:lnTo>
                <a:cubicBezTo>
                  <a:pt x="1481340" y="6246103"/>
                  <a:pt x="1495185" y="6238881"/>
                  <a:pt x="1467495" y="6209989"/>
                </a:cubicBezTo>
                <a:lnTo>
                  <a:pt x="1351918" y="6209989"/>
                </a:lnTo>
                <a:cubicBezTo>
                  <a:pt x="1314997" y="6209989"/>
                  <a:pt x="1390444" y="6171468"/>
                  <a:pt x="1351918" y="6132947"/>
                </a:cubicBezTo>
                <a:cubicBezTo>
                  <a:pt x="1314997" y="6171468"/>
                  <a:pt x="1314997" y="6171468"/>
                  <a:pt x="1274867" y="6132947"/>
                </a:cubicBezTo>
                <a:cubicBezTo>
                  <a:pt x="1162501" y="6132947"/>
                  <a:pt x="1274867" y="6209989"/>
                  <a:pt x="1162501" y="6209989"/>
                </a:cubicBezTo>
                <a:cubicBezTo>
                  <a:pt x="1199421" y="6171468"/>
                  <a:pt x="1199421" y="6171468"/>
                  <a:pt x="1199421" y="6132947"/>
                </a:cubicBezTo>
                <a:cubicBezTo>
                  <a:pt x="1162501" y="6132947"/>
                  <a:pt x="1162501" y="6132947"/>
                  <a:pt x="1122370" y="6132947"/>
                </a:cubicBezTo>
                <a:cubicBezTo>
                  <a:pt x="1085449" y="6209989"/>
                  <a:pt x="969873" y="6171468"/>
                  <a:pt x="857506" y="6171468"/>
                </a:cubicBezTo>
                <a:cubicBezTo>
                  <a:pt x="857506" y="6209989"/>
                  <a:pt x="969873" y="6171468"/>
                  <a:pt x="932952" y="6248511"/>
                </a:cubicBezTo>
                <a:cubicBezTo>
                  <a:pt x="1010004" y="6248511"/>
                  <a:pt x="969873" y="6209989"/>
                  <a:pt x="1046923" y="6209989"/>
                </a:cubicBezTo>
                <a:cubicBezTo>
                  <a:pt x="1010004" y="6248511"/>
                  <a:pt x="1046923" y="6248511"/>
                  <a:pt x="1046923" y="6285427"/>
                </a:cubicBezTo>
                <a:cubicBezTo>
                  <a:pt x="1046923" y="6285427"/>
                  <a:pt x="969873" y="6285427"/>
                  <a:pt x="1010004" y="6323949"/>
                </a:cubicBezTo>
                <a:cubicBezTo>
                  <a:pt x="857506" y="6323949"/>
                  <a:pt x="741929" y="6285427"/>
                  <a:pt x="627957" y="6248511"/>
                </a:cubicBezTo>
                <a:cubicBezTo>
                  <a:pt x="552512" y="6285427"/>
                  <a:pt x="284438" y="6285427"/>
                  <a:pt x="208992" y="6209989"/>
                </a:cubicBezTo>
                <a:cubicBezTo>
                  <a:pt x="247517" y="6248511"/>
                  <a:pt x="475460" y="6248511"/>
                  <a:pt x="513986" y="6209989"/>
                </a:cubicBezTo>
                <a:cubicBezTo>
                  <a:pt x="627957" y="6209989"/>
                  <a:pt x="705009" y="6248511"/>
                  <a:pt x="780455" y="6209989"/>
                </a:cubicBezTo>
                <a:cubicBezTo>
                  <a:pt x="780455" y="6171468"/>
                  <a:pt x="705009" y="6209989"/>
                  <a:pt x="741929" y="6132947"/>
                </a:cubicBezTo>
                <a:cubicBezTo>
                  <a:pt x="705009" y="6132947"/>
                  <a:pt x="666483" y="6171468"/>
                  <a:pt x="705009" y="6171468"/>
                </a:cubicBezTo>
                <a:cubicBezTo>
                  <a:pt x="705009" y="6171468"/>
                  <a:pt x="705009" y="6171468"/>
                  <a:pt x="589432" y="6209989"/>
                </a:cubicBezTo>
                <a:cubicBezTo>
                  <a:pt x="627957" y="6171468"/>
                  <a:pt x="627957" y="6171468"/>
                  <a:pt x="627957" y="6132947"/>
                </a:cubicBezTo>
                <a:cubicBezTo>
                  <a:pt x="475460" y="6209989"/>
                  <a:pt x="208992" y="6171468"/>
                  <a:pt x="17969" y="6171468"/>
                </a:cubicBezTo>
                <a:lnTo>
                  <a:pt x="0" y="6174682"/>
                </a:lnTo>
                <a:lnTo>
                  <a:pt x="0" y="5785312"/>
                </a:lnTo>
                <a:lnTo>
                  <a:pt x="12727" y="5781447"/>
                </a:lnTo>
                <a:cubicBezTo>
                  <a:pt x="94017" y="5769049"/>
                  <a:pt x="223238" y="5818555"/>
                  <a:pt x="322963" y="5752547"/>
                </a:cubicBezTo>
                <a:cubicBezTo>
                  <a:pt x="237485" y="5752547"/>
                  <a:pt x="130335" y="5752547"/>
                  <a:pt x="34021" y="5720044"/>
                </a:cubicBezTo>
                <a:lnTo>
                  <a:pt x="0" y="5703483"/>
                </a:lnTo>
                <a:lnTo>
                  <a:pt x="0" y="5647681"/>
                </a:lnTo>
                <a:lnTo>
                  <a:pt x="103849" y="5633170"/>
                </a:lnTo>
                <a:cubicBezTo>
                  <a:pt x="180097" y="5618925"/>
                  <a:pt x="265977" y="5600065"/>
                  <a:pt x="361489" y="5600065"/>
                </a:cubicBezTo>
                <a:cubicBezTo>
                  <a:pt x="400015" y="5600065"/>
                  <a:pt x="475460" y="5600065"/>
                  <a:pt x="475460" y="5561544"/>
                </a:cubicBezTo>
                <a:cubicBezTo>
                  <a:pt x="436935" y="5561544"/>
                  <a:pt x="361489" y="5561544"/>
                  <a:pt x="361489" y="5600065"/>
                </a:cubicBezTo>
                <a:cubicBezTo>
                  <a:pt x="322963" y="5600065"/>
                  <a:pt x="322963" y="5561544"/>
                  <a:pt x="322963" y="5561544"/>
                </a:cubicBezTo>
                <a:cubicBezTo>
                  <a:pt x="400015" y="5523023"/>
                  <a:pt x="513986" y="5486106"/>
                  <a:pt x="589432" y="5447585"/>
                </a:cubicBezTo>
                <a:cubicBezTo>
                  <a:pt x="627957" y="5447585"/>
                  <a:pt x="552512" y="5447585"/>
                  <a:pt x="552512" y="5486106"/>
                </a:cubicBezTo>
                <a:cubicBezTo>
                  <a:pt x="589432" y="5523023"/>
                  <a:pt x="627957" y="5447585"/>
                  <a:pt x="705009" y="5447585"/>
                </a:cubicBezTo>
                <a:cubicBezTo>
                  <a:pt x="705009" y="5486106"/>
                  <a:pt x="627957" y="5486106"/>
                  <a:pt x="666483" y="5486106"/>
                </a:cubicBezTo>
                <a:cubicBezTo>
                  <a:pt x="741929" y="5486106"/>
                  <a:pt x="818981" y="5447585"/>
                  <a:pt x="818981" y="5409063"/>
                </a:cubicBezTo>
                <a:cubicBezTo>
                  <a:pt x="857506" y="5409063"/>
                  <a:pt x="932952" y="5409063"/>
                  <a:pt x="969873" y="5370541"/>
                </a:cubicBezTo>
                <a:cubicBezTo>
                  <a:pt x="857506" y="5333625"/>
                  <a:pt x="666483" y="5409063"/>
                  <a:pt x="627957" y="5370541"/>
                </a:cubicBezTo>
                <a:cubicBezTo>
                  <a:pt x="599063" y="5399432"/>
                  <a:pt x="549401" y="5428324"/>
                  <a:pt x="510123" y="5408461"/>
                </a:cubicBezTo>
                <a:lnTo>
                  <a:pt x="509517" y="5407998"/>
                </a:lnTo>
                <a:lnTo>
                  <a:pt x="513986" y="5409063"/>
                </a:lnTo>
                <a:cubicBezTo>
                  <a:pt x="552512" y="5370541"/>
                  <a:pt x="552512" y="5333625"/>
                  <a:pt x="513986" y="5333625"/>
                </a:cubicBezTo>
                <a:cubicBezTo>
                  <a:pt x="513986" y="5295103"/>
                  <a:pt x="666483" y="5295103"/>
                  <a:pt x="589432" y="5295103"/>
                </a:cubicBezTo>
                <a:cubicBezTo>
                  <a:pt x="666483" y="5256582"/>
                  <a:pt x="780455" y="5295103"/>
                  <a:pt x="818981" y="5218061"/>
                </a:cubicBezTo>
                <a:cubicBezTo>
                  <a:pt x="627957" y="5181144"/>
                  <a:pt x="475460" y="5181144"/>
                  <a:pt x="322963" y="5218061"/>
                </a:cubicBezTo>
                <a:cubicBezTo>
                  <a:pt x="247517" y="5181144"/>
                  <a:pt x="284438" y="5181144"/>
                  <a:pt x="284438" y="5142623"/>
                </a:cubicBezTo>
                <a:cubicBezTo>
                  <a:pt x="208992" y="5181144"/>
                  <a:pt x="170466" y="5142623"/>
                  <a:pt x="133546" y="5142623"/>
                </a:cubicBezTo>
                <a:cubicBezTo>
                  <a:pt x="170466" y="5142623"/>
                  <a:pt x="170466" y="5104101"/>
                  <a:pt x="247517" y="5104101"/>
                </a:cubicBezTo>
                <a:cubicBezTo>
                  <a:pt x="208992" y="5065579"/>
                  <a:pt x="95020" y="5104101"/>
                  <a:pt x="56494" y="5104101"/>
                </a:cubicBezTo>
                <a:cubicBezTo>
                  <a:pt x="66126" y="5085241"/>
                  <a:pt x="61410" y="5071097"/>
                  <a:pt x="48920" y="5059285"/>
                </a:cubicBezTo>
                <a:lnTo>
                  <a:pt x="0" y="5031479"/>
                </a:lnTo>
                <a:lnTo>
                  <a:pt x="0" y="4915963"/>
                </a:lnTo>
                <a:lnTo>
                  <a:pt x="17969" y="4913099"/>
                </a:lnTo>
                <a:lnTo>
                  <a:pt x="0" y="4899884"/>
                </a:lnTo>
                <a:lnTo>
                  <a:pt x="0" y="4795698"/>
                </a:lnTo>
                <a:lnTo>
                  <a:pt x="54964" y="4803700"/>
                </a:lnTo>
                <a:cubicBezTo>
                  <a:pt x="115085" y="4809597"/>
                  <a:pt x="175884" y="4803954"/>
                  <a:pt x="247517" y="4760617"/>
                </a:cubicBezTo>
                <a:cubicBezTo>
                  <a:pt x="247517" y="4760617"/>
                  <a:pt x="247517" y="4799139"/>
                  <a:pt x="247517" y="4837661"/>
                </a:cubicBezTo>
                <a:cubicBezTo>
                  <a:pt x="284438" y="4837661"/>
                  <a:pt x="322963" y="4799139"/>
                  <a:pt x="322963" y="4799139"/>
                </a:cubicBezTo>
                <a:cubicBezTo>
                  <a:pt x="361489" y="4799139"/>
                  <a:pt x="322963" y="4837661"/>
                  <a:pt x="361489" y="4799139"/>
                </a:cubicBezTo>
                <a:cubicBezTo>
                  <a:pt x="400015" y="4837661"/>
                  <a:pt x="361489" y="4837661"/>
                  <a:pt x="436935" y="4876182"/>
                </a:cubicBezTo>
                <a:cubicBezTo>
                  <a:pt x="436935" y="4837661"/>
                  <a:pt x="436935" y="4837661"/>
                  <a:pt x="475460" y="4837661"/>
                </a:cubicBezTo>
                <a:cubicBezTo>
                  <a:pt x="475460" y="4837661"/>
                  <a:pt x="436935" y="4799139"/>
                  <a:pt x="400015" y="4799139"/>
                </a:cubicBezTo>
                <a:cubicBezTo>
                  <a:pt x="475460" y="4799139"/>
                  <a:pt x="627957" y="4799139"/>
                  <a:pt x="627957" y="4876182"/>
                </a:cubicBezTo>
                <a:cubicBezTo>
                  <a:pt x="627957" y="4913099"/>
                  <a:pt x="627957" y="4913099"/>
                  <a:pt x="627957" y="4951620"/>
                </a:cubicBezTo>
                <a:cubicBezTo>
                  <a:pt x="666483" y="4951620"/>
                  <a:pt x="705009" y="4913099"/>
                  <a:pt x="705009" y="4913099"/>
                </a:cubicBezTo>
                <a:cubicBezTo>
                  <a:pt x="705009" y="4913099"/>
                  <a:pt x="741929" y="4913099"/>
                  <a:pt x="741929" y="4951620"/>
                </a:cubicBezTo>
                <a:cubicBezTo>
                  <a:pt x="627957" y="4951620"/>
                  <a:pt x="436935" y="4951620"/>
                  <a:pt x="361489" y="4990141"/>
                </a:cubicBezTo>
                <a:cubicBezTo>
                  <a:pt x="361489" y="5028663"/>
                  <a:pt x="322963" y="5028663"/>
                  <a:pt x="322963" y="5065579"/>
                </a:cubicBezTo>
                <a:cubicBezTo>
                  <a:pt x="400015" y="5104101"/>
                  <a:pt x="513986" y="5065579"/>
                  <a:pt x="589432" y="5104101"/>
                </a:cubicBezTo>
                <a:cubicBezTo>
                  <a:pt x="552512" y="5065579"/>
                  <a:pt x="589432" y="5065579"/>
                  <a:pt x="627957" y="5065579"/>
                </a:cubicBezTo>
                <a:cubicBezTo>
                  <a:pt x="666483" y="5065579"/>
                  <a:pt x="705009" y="5028663"/>
                  <a:pt x="666483" y="5028663"/>
                </a:cubicBezTo>
                <a:cubicBezTo>
                  <a:pt x="705009" y="5028663"/>
                  <a:pt x="705009" y="4990141"/>
                  <a:pt x="741929" y="4951620"/>
                </a:cubicBezTo>
                <a:cubicBezTo>
                  <a:pt x="894426" y="4951620"/>
                  <a:pt x="818981" y="5028663"/>
                  <a:pt x="969873" y="5028663"/>
                </a:cubicBezTo>
                <a:cubicBezTo>
                  <a:pt x="969873" y="5065579"/>
                  <a:pt x="932952" y="5065579"/>
                  <a:pt x="932952" y="5065579"/>
                </a:cubicBezTo>
                <a:cubicBezTo>
                  <a:pt x="1046923" y="5028663"/>
                  <a:pt x="1046923" y="5065579"/>
                  <a:pt x="1122370" y="5065579"/>
                </a:cubicBezTo>
                <a:cubicBezTo>
                  <a:pt x="1162501" y="5065579"/>
                  <a:pt x="1085449" y="5028663"/>
                  <a:pt x="1085449" y="4990141"/>
                </a:cubicBezTo>
                <a:cubicBezTo>
                  <a:pt x="1010004" y="5028663"/>
                  <a:pt x="857506" y="4951620"/>
                  <a:pt x="741929" y="4913099"/>
                </a:cubicBezTo>
                <a:cubicBezTo>
                  <a:pt x="818981" y="4913099"/>
                  <a:pt x="894426" y="4876182"/>
                  <a:pt x="932952" y="4837661"/>
                </a:cubicBezTo>
                <a:cubicBezTo>
                  <a:pt x="932952" y="4837661"/>
                  <a:pt x="932952" y="4837661"/>
                  <a:pt x="932952" y="4913099"/>
                </a:cubicBezTo>
                <a:cubicBezTo>
                  <a:pt x="1010004" y="4913099"/>
                  <a:pt x="1010004" y="4876182"/>
                  <a:pt x="1046923" y="4876182"/>
                </a:cubicBezTo>
                <a:cubicBezTo>
                  <a:pt x="1046923" y="4876182"/>
                  <a:pt x="1046923" y="4876182"/>
                  <a:pt x="1046923" y="4913099"/>
                </a:cubicBezTo>
                <a:cubicBezTo>
                  <a:pt x="1122370" y="4876182"/>
                  <a:pt x="1085449" y="4913099"/>
                  <a:pt x="1162501" y="4913099"/>
                </a:cubicBezTo>
                <a:lnTo>
                  <a:pt x="1202128" y="4907858"/>
                </a:lnTo>
                <a:lnTo>
                  <a:pt x="1162501" y="4951620"/>
                </a:lnTo>
                <a:cubicBezTo>
                  <a:pt x="1199421" y="4990141"/>
                  <a:pt x="1274867" y="4951620"/>
                  <a:pt x="1314997" y="4913099"/>
                </a:cubicBezTo>
                <a:cubicBezTo>
                  <a:pt x="1351918" y="4913099"/>
                  <a:pt x="1427364" y="4951620"/>
                  <a:pt x="1467495" y="4951620"/>
                </a:cubicBezTo>
                <a:cubicBezTo>
                  <a:pt x="1467495" y="4876182"/>
                  <a:pt x="1619992" y="4913099"/>
                  <a:pt x="1695438" y="4837661"/>
                </a:cubicBezTo>
                <a:cubicBezTo>
                  <a:pt x="1656913" y="4876182"/>
                  <a:pt x="1695438" y="4913099"/>
                  <a:pt x="1732358" y="4876182"/>
                </a:cubicBezTo>
                <a:cubicBezTo>
                  <a:pt x="1847935" y="4913099"/>
                  <a:pt x="1847935" y="4837661"/>
                  <a:pt x="1732358" y="4837661"/>
                </a:cubicBezTo>
                <a:cubicBezTo>
                  <a:pt x="1732358" y="4837661"/>
                  <a:pt x="1732358" y="4837661"/>
                  <a:pt x="1732358" y="4876182"/>
                </a:cubicBezTo>
                <a:cubicBezTo>
                  <a:pt x="1695438" y="4876182"/>
                  <a:pt x="1732358" y="4876182"/>
                  <a:pt x="1695438" y="4837661"/>
                </a:cubicBezTo>
                <a:cubicBezTo>
                  <a:pt x="1619992" y="4837661"/>
                  <a:pt x="1467495" y="4913099"/>
                  <a:pt x="1390444" y="4876182"/>
                </a:cubicBezTo>
                <a:cubicBezTo>
                  <a:pt x="1467495" y="4876182"/>
                  <a:pt x="1542941" y="4837661"/>
                  <a:pt x="1542941" y="4799139"/>
                </a:cubicBezTo>
                <a:cubicBezTo>
                  <a:pt x="1467495" y="4799139"/>
                  <a:pt x="1504415" y="4760617"/>
                  <a:pt x="1467495" y="4760617"/>
                </a:cubicBezTo>
                <a:cubicBezTo>
                  <a:pt x="1427364" y="4723701"/>
                  <a:pt x="1351918" y="4760617"/>
                  <a:pt x="1351918" y="4723701"/>
                </a:cubicBezTo>
                <a:cubicBezTo>
                  <a:pt x="1390444" y="4723701"/>
                  <a:pt x="1351918" y="4723701"/>
                  <a:pt x="1390444" y="4685179"/>
                </a:cubicBezTo>
                <a:cubicBezTo>
                  <a:pt x="1427364" y="4685179"/>
                  <a:pt x="1504415" y="4723701"/>
                  <a:pt x="1504415" y="4685179"/>
                </a:cubicBezTo>
                <a:cubicBezTo>
                  <a:pt x="1436995" y="4651472"/>
                  <a:pt x="1254049" y="4647259"/>
                  <a:pt x="1259909" y="4698346"/>
                </a:cubicBezTo>
                <a:lnTo>
                  <a:pt x="1271720" y="4718367"/>
                </a:lnTo>
                <a:lnTo>
                  <a:pt x="1266289" y="4722533"/>
                </a:lnTo>
                <a:lnTo>
                  <a:pt x="1230673" y="4717682"/>
                </a:lnTo>
                <a:cubicBezTo>
                  <a:pt x="1219486" y="4714071"/>
                  <a:pt x="1211260" y="4709255"/>
                  <a:pt x="1204237" y="4704440"/>
                </a:cubicBezTo>
                <a:lnTo>
                  <a:pt x="1187634" y="4692997"/>
                </a:lnTo>
                <a:lnTo>
                  <a:pt x="1219888" y="4685179"/>
                </a:lnTo>
                <a:cubicBezTo>
                  <a:pt x="1230723" y="4677956"/>
                  <a:pt x="1237947" y="4665918"/>
                  <a:pt x="1237947" y="4646657"/>
                </a:cubicBezTo>
                <a:cubicBezTo>
                  <a:pt x="1314997" y="4646657"/>
                  <a:pt x="1314997" y="4646657"/>
                  <a:pt x="1390444" y="4646657"/>
                </a:cubicBezTo>
                <a:cubicBezTo>
                  <a:pt x="1046923" y="4609741"/>
                  <a:pt x="705009" y="4685179"/>
                  <a:pt x="361489" y="4609741"/>
                </a:cubicBezTo>
                <a:cubicBezTo>
                  <a:pt x="361489" y="4646657"/>
                  <a:pt x="284438" y="4646657"/>
                  <a:pt x="247517" y="4646657"/>
                </a:cubicBezTo>
                <a:cubicBezTo>
                  <a:pt x="208992" y="4646657"/>
                  <a:pt x="247517" y="4685179"/>
                  <a:pt x="208992" y="4723701"/>
                </a:cubicBezTo>
                <a:cubicBezTo>
                  <a:pt x="170466" y="4723701"/>
                  <a:pt x="170466" y="4723701"/>
                  <a:pt x="170466" y="4760617"/>
                </a:cubicBezTo>
                <a:cubicBezTo>
                  <a:pt x="133546" y="4760617"/>
                  <a:pt x="95020" y="4760617"/>
                  <a:pt x="95020" y="4685179"/>
                </a:cubicBezTo>
                <a:cubicBezTo>
                  <a:pt x="265977" y="4685179"/>
                  <a:pt x="158828" y="4621077"/>
                  <a:pt x="46487" y="4605277"/>
                </a:cubicBezTo>
                <a:lnTo>
                  <a:pt x="0" y="4602459"/>
                </a:lnTo>
                <a:lnTo>
                  <a:pt x="0" y="4513602"/>
                </a:lnTo>
                <a:lnTo>
                  <a:pt x="51882" y="4506745"/>
                </a:lnTo>
                <a:cubicBezTo>
                  <a:pt x="70415" y="4503205"/>
                  <a:pt x="85389" y="4498992"/>
                  <a:pt x="95020" y="4494177"/>
                </a:cubicBezTo>
                <a:cubicBezTo>
                  <a:pt x="133546" y="4494177"/>
                  <a:pt x="208992" y="4494177"/>
                  <a:pt x="208992" y="4494177"/>
                </a:cubicBezTo>
                <a:cubicBezTo>
                  <a:pt x="208992" y="4457260"/>
                  <a:pt x="170466" y="4457260"/>
                  <a:pt x="133546" y="4457260"/>
                </a:cubicBezTo>
                <a:cubicBezTo>
                  <a:pt x="133546" y="4494177"/>
                  <a:pt x="95020" y="4494177"/>
                  <a:pt x="95020" y="4494177"/>
                </a:cubicBezTo>
                <a:cubicBezTo>
                  <a:pt x="85389" y="4484948"/>
                  <a:pt x="71042" y="4480333"/>
                  <a:pt x="54337" y="4478603"/>
                </a:cubicBezTo>
                <a:lnTo>
                  <a:pt x="0" y="4480318"/>
                </a:lnTo>
                <a:lnTo>
                  <a:pt x="0" y="4454990"/>
                </a:lnTo>
                <a:lnTo>
                  <a:pt x="31287" y="4451241"/>
                </a:lnTo>
                <a:cubicBezTo>
                  <a:pt x="75757" y="4440407"/>
                  <a:pt x="104651" y="4418739"/>
                  <a:pt x="133546" y="4418739"/>
                </a:cubicBezTo>
                <a:cubicBezTo>
                  <a:pt x="208992" y="4418739"/>
                  <a:pt x="133546" y="4418739"/>
                  <a:pt x="133546" y="4380217"/>
                </a:cubicBezTo>
                <a:cubicBezTo>
                  <a:pt x="400015" y="4380217"/>
                  <a:pt x="475460" y="4418739"/>
                  <a:pt x="666483" y="4418739"/>
                </a:cubicBezTo>
                <a:cubicBezTo>
                  <a:pt x="666483" y="4457260"/>
                  <a:pt x="705009" y="4494177"/>
                  <a:pt x="857506" y="4457260"/>
                </a:cubicBezTo>
                <a:cubicBezTo>
                  <a:pt x="857506" y="4457260"/>
                  <a:pt x="780455" y="4457260"/>
                  <a:pt x="818981" y="4418739"/>
                </a:cubicBezTo>
                <a:cubicBezTo>
                  <a:pt x="741929" y="4418739"/>
                  <a:pt x="705009" y="4457260"/>
                  <a:pt x="705009" y="4418739"/>
                </a:cubicBezTo>
                <a:cubicBezTo>
                  <a:pt x="705009" y="4380217"/>
                  <a:pt x="857506" y="4418739"/>
                  <a:pt x="894426" y="4418739"/>
                </a:cubicBezTo>
                <a:cubicBezTo>
                  <a:pt x="894426" y="4418739"/>
                  <a:pt x="894426" y="4418739"/>
                  <a:pt x="894426" y="4457260"/>
                </a:cubicBezTo>
                <a:cubicBezTo>
                  <a:pt x="1010004" y="4418739"/>
                  <a:pt x="1085449" y="4418739"/>
                  <a:pt x="1122370" y="4457260"/>
                </a:cubicBezTo>
                <a:cubicBezTo>
                  <a:pt x="1274867" y="4494177"/>
                  <a:pt x="1199421" y="4380217"/>
                  <a:pt x="1274867" y="4341695"/>
                </a:cubicBezTo>
                <a:cubicBezTo>
                  <a:pt x="1274867" y="4266257"/>
                  <a:pt x="1237947" y="4341695"/>
                  <a:pt x="1237947" y="4266257"/>
                </a:cubicBezTo>
                <a:cubicBezTo>
                  <a:pt x="1274867" y="4266257"/>
                  <a:pt x="1274867" y="4304779"/>
                  <a:pt x="1351918" y="4266257"/>
                </a:cubicBezTo>
                <a:cubicBezTo>
                  <a:pt x="1351918" y="4266257"/>
                  <a:pt x="1351918" y="4266257"/>
                  <a:pt x="1356734" y="4266257"/>
                </a:cubicBezTo>
                <a:lnTo>
                  <a:pt x="1367821" y="4266257"/>
                </a:lnTo>
                <a:lnTo>
                  <a:pt x="1351918" y="4304779"/>
                </a:lnTo>
                <a:cubicBezTo>
                  <a:pt x="1314997" y="4341695"/>
                  <a:pt x="1314997" y="4304779"/>
                  <a:pt x="1314997" y="4304779"/>
                </a:cubicBezTo>
                <a:cubicBezTo>
                  <a:pt x="1314997" y="4380217"/>
                  <a:pt x="1274867" y="4380217"/>
                  <a:pt x="1314997" y="4457260"/>
                </a:cubicBezTo>
                <a:cubicBezTo>
                  <a:pt x="1351918" y="4457260"/>
                  <a:pt x="1390444" y="4457260"/>
                  <a:pt x="1467495" y="4457260"/>
                </a:cubicBezTo>
                <a:cubicBezTo>
                  <a:pt x="1467495" y="4447630"/>
                  <a:pt x="1464987" y="4440407"/>
                  <a:pt x="1461224" y="4434990"/>
                </a:cubicBezTo>
                <a:lnTo>
                  <a:pt x="1447888" y="4423934"/>
                </a:lnTo>
                <a:lnTo>
                  <a:pt x="1451141" y="4424758"/>
                </a:lnTo>
                <a:cubicBezTo>
                  <a:pt x="1469802" y="4435592"/>
                  <a:pt x="1476725" y="4457260"/>
                  <a:pt x="1504415" y="4457260"/>
                </a:cubicBezTo>
                <a:cubicBezTo>
                  <a:pt x="1427364" y="4457260"/>
                  <a:pt x="1427364" y="4494177"/>
                  <a:pt x="1351918" y="4494177"/>
                </a:cubicBezTo>
                <a:cubicBezTo>
                  <a:pt x="1351918" y="4494177"/>
                  <a:pt x="1351918" y="4494177"/>
                  <a:pt x="1351918" y="4532698"/>
                </a:cubicBezTo>
                <a:lnTo>
                  <a:pt x="1324278" y="4532698"/>
                </a:lnTo>
                <a:cubicBezTo>
                  <a:pt x="1287809" y="4532698"/>
                  <a:pt x="1247177" y="4532698"/>
                  <a:pt x="1199421" y="4532698"/>
                </a:cubicBezTo>
                <a:cubicBezTo>
                  <a:pt x="1122370" y="4494177"/>
                  <a:pt x="1046923" y="4532698"/>
                  <a:pt x="1010004" y="4571219"/>
                </a:cubicBezTo>
                <a:cubicBezTo>
                  <a:pt x="1085449" y="4532698"/>
                  <a:pt x="1162501" y="4571219"/>
                  <a:pt x="1199421" y="4532698"/>
                </a:cubicBezTo>
                <a:cubicBezTo>
                  <a:pt x="1237947" y="4609741"/>
                  <a:pt x="1467495" y="4532698"/>
                  <a:pt x="1504415" y="4609741"/>
                </a:cubicBezTo>
                <a:cubicBezTo>
                  <a:pt x="1619992" y="4532698"/>
                  <a:pt x="1695438" y="4571219"/>
                  <a:pt x="1847935" y="4571219"/>
                </a:cubicBezTo>
                <a:cubicBezTo>
                  <a:pt x="1961907" y="4571219"/>
                  <a:pt x="1961907" y="4571219"/>
                  <a:pt x="2077483" y="4571219"/>
                </a:cubicBezTo>
                <a:cubicBezTo>
                  <a:pt x="2057418" y="4532698"/>
                  <a:pt x="2009261" y="4523068"/>
                  <a:pt x="1961505" y="4527883"/>
                </a:cubicBezTo>
                <a:lnTo>
                  <a:pt x="1960709" y="4528074"/>
                </a:lnTo>
                <a:lnTo>
                  <a:pt x="1956138" y="4510428"/>
                </a:lnTo>
                <a:cubicBezTo>
                  <a:pt x="1945754" y="4494177"/>
                  <a:pt x="1924986" y="4494177"/>
                  <a:pt x="1924986" y="4494177"/>
                </a:cubicBezTo>
                <a:cubicBezTo>
                  <a:pt x="1961907" y="4494177"/>
                  <a:pt x="2037353" y="4532698"/>
                  <a:pt x="2077483" y="4532698"/>
                </a:cubicBezTo>
                <a:cubicBezTo>
                  <a:pt x="2077483" y="4609741"/>
                  <a:pt x="2229981" y="4646657"/>
                  <a:pt x="2229981" y="4571219"/>
                </a:cubicBezTo>
                <a:cubicBezTo>
                  <a:pt x="2305426" y="4609741"/>
                  <a:pt x="2419399" y="4609741"/>
                  <a:pt x="2494844" y="4532698"/>
                </a:cubicBezTo>
                <a:cubicBezTo>
                  <a:pt x="2419399" y="4532698"/>
                  <a:pt x="2382478" y="4571219"/>
                  <a:pt x="2382478" y="4571219"/>
                </a:cubicBezTo>
                <a:cubicBezTo>
                  <a:pt x="2382478" y="4532698"/>
                  <a:pt x="2419399" y="4532698"/>
                  <a:pt x="2419399" y="4532698"/>
                </a:cubicBezTo>
                <a:cubicBezTo>
                  <a:pt x="2342347" y="4532698"/>
                  <a:pt x="2342347" y="4532698"/>
                  <a:pt x="2305426" y="4532698"/>
                </a:cubicBezTo>
                <a:cubicBezTo>
                  <a:pt x="2305426" y="4532698"/>
                  <a:pt x="2342347" y="4532698"/>
                  <a:pt x="2305426" y="4571219"/>
                </a:cubicBezTo>
                <a:cubicBezTo>
                  <a:pt x="2305426" y="4571219"/>
                  <a:pt x="2305426" y="4571219"/>
                  <a:pt x="2266901" y="4571219"/>
                </a:cubicBezTo>
                <a:cubicBezTo>
                  <a:pt x="2266901" y="4532698"/>
                  <a:pt x="2266901" y="4494177"/>
                  <a:pt x="2229981" y="4494177"/>
                </a:cubicBezTo>
                <a:cubicBezTo>
                  <a:pt x="2189850" y="4532698"/>
                  <a:pt x="2305426" y="4532698"/>
                  <a:pt x="2229981" y="4571219"/>
                </a:cubicBezTo>
                <a:cubicBezTo>
                  <a:pt x="2152929" y="4571219"/>
                  <a:pt x="2152929" y="4532698"/>
                  <a:pt x="2077483" y="4532698"/>
                </a:cubicBezTo>
                <a:cubicBezTo>
                  <a:pt x="2152929" y="4494177"/>
                  <a:pt x="2077483" y="4457260"/>
                  <a:pt x="2189850" y="4494177"/>
                </a:cubicBezTo>
                <a:cubicBezTo>
                  <a:pt x="2133667" y="4456458"/>
                  <a:pt x="2067451" y="4447229"/>
                  <a:pt x="1996219" y="4452044"/>
                </a:cubicBezTo>
                <a:lnTo>
                  <a:pt x="1963039" y="4456856"/>
                </a:lnTo>
                <a:lnTo>
                  <a:pt x="1978762" y="4451241"/>
                </a:lnTo>
                <a:cubicBezTo>
                  <a:pt x="1985985" y="4440407"/>
                  <a:pt x="1971538" y="4418739"/>
                  <a:pt x="2000433" y="4418739"/>
                </a:cubicBezTo>
                <a:cubicBezTo>
                  <a:pt x="2152929" y="4418739"/>
                  <a:pt x="2229981" y="4457260"/>
                  <a:pt x="2305426" y="4418739"/>
                </a:cubicBezTo>
                <a:cubicBezTo>
                  <a:pt x="2266901" y="4418739"/>
                  <a:pt x="2229981" y="4418739"/>
                  <a:pt x="2189850" y="4380217"/>
                </a:cubicBezTo>
                <a:cubicBezTo>
                  <a:pt x="2305426" y="4380217"/>
                  <a:pt x="2457924" y="4457260"/>
                  <a:pt x="2571895" y="4418739"/>
                </a:cubicBezTo>
                <a:cubicBezTo>
                  <a:pt x="2571895" y="4380217"/>
                  <a:pt x="2494844" y="4380217"/>
                  <a:pt x="2494844" y="4380217"/>
                </a:cubicBezTo>
                <a:cubicBezTo>
                  <a:pt x="2571895" y="4380217"/>
                  <a:pt x="2724392" y="4304779"/>
                  <a:pt x="2799839" y="4341695"/>
                </a:cubicBezTo>
                <a:cubicBezTo>
                  <a:pt x="2839970" y="4304779"/>
                  <a:pt x="2762918" y="4304779"/>
                  <a:pt x="2799839" y="4304779"/>
                </a:cubicBezTo>
                <a:cubicBezTo>
                  <a:pt x="2839970" y="4304779"/>
                  <a:pt x="2915416" y="4304779"/>
                  <a:pt x="2952336" y="4304779"/>
                </a:cubicBezTo>
                <a:cubicBezTo>
                  <a:pt x="2990861" y="4341695"/>
                  <a:pt x="2915416" y="4418739"/>
                  <a:pt x="2839970" y="4380217"/>
                </a:cubicBezTo>
                <a:cubicBezTo>
                  <a:pt x="2876890" y="4457260"/>
                  <a:pt x="2915416" y="4418739"/>
                  <a:pt x="2990861" y="4418739"/>
                </a:cubicBezTo>
                <a:cubicBezTo>
                  <a:pt x="2990861" y="4380217"/>
                  <a:pt x="2990861" y="4380217"/>
                  <a:pt x="2990861" y="4341695"/>
                </a:cubicBezTo>
                <a:cubicBezTo>
                  <a:pt x="3067913" y="4380217"/>
                  <a:pt x="3104833" y="4304779"/>
                  <a:pt x="3181884" y="4341695"/>
                </a:cubicBezTo>
                <a:cubicBezTo>
                  <a:pt x="3181884" y="4380217"/>
                  <a:pt x="3104833" y="4341695"/>
                  <a:pt x="3104833" y="4380217"/>
                </a:cubicBezTo>
                <a:cubicBezTo>
                  <a:pt x="3104833" y="4418739"/>
                  <a:pt x="3220410" y="4380217"/>
                  <a:pt x="3295856" y="4380217"/>
                </a:cubicBezTo>
                <a:lnTo>
                  <a:pt x="3295856" y="4418739"/>
                </a:lnTo>
                <a:cubicBezTo>
                  <a:pt x="3324750" y="4447630"/>
                  <a:pt x="3353644" y="4411516"/>
                  <a:pt x="3366286" y="4407905"/>
                </a:cubicBezTo>
                <a:lnTo>
                  <a:pt x="3366975" y="4408095"/>
                </a:lnTo>
                <a:lnTo>
                  <a:pt x="3371959" y="4413545"/>
                </a:lnTo>
                <a:lnTo>
                  <a:pt x="3372907" y="4418739"/>
                </a:lnTo>
                <a:cubicBezTo>
                  <a:pt x="3391367" y="4418739"/>
                  <a:pt x="3381736" y="4418739"/>
                  <a:pt x="3372305" y="4413924"/>
                </a:cubicBezTo>
                <a:lnTo>
                  <a:pt x="3371959" y="4413545"/>
                </a:lnTo>
                <a:lnTo>
                  <a:pt x="3371177" y="4409259"/>
                </a:lnTo>
                <a:lnTo>
                  <a:pt x="3366975" y="4408095"/>
                </a:lnTo>
                <a:lnTo>
                  <a:pt x="3361846" y="4402488"/>
                </a:lnTo>
                <a:cubicBezTo>
                  <a:pt x="3360768" y="4397070"/>
                  <a:pt x="3363276" y="4389847"/>
                  <a:pt x="3372907" y="4380217"/>
                </a:cubicBezTo>
                <a:cubicBezTo>
                  <a:pt x="3409827" y="4380217"/>
                  <a:pt x="3448353" y="4380217"/>
                  <a:pt x="3486879" y="4380217"/>
                </a:cubicBezTo>
                <a:cubicBezTo>
                  <a:pt x="3525405" y="4380217"/>
                  <a:pt x="3562324" y="4380217"/>
                  <a:pt x="3600851" y="4380217"/>
                </a:cubicBezTo>
                <a:cubicBezTo>
                  <a:pt x="3600851" y="4418739"/>
                  <a:pt x="3639376" y="4418739"/>
                  <a:pt x="3600851" y="4457260"/>
                </a:cubicBezTo>
                <a:cubicBezTo>
                  <a:pt x="3600851" y="4457260"/>
                  <a:pt x="3639376" y="4457260"/>
                  <a:pt x="3676296" y="4457260"/>
                </a:cubicBezTo>
                <a:cubicBezTo>
                  <a:pt x="3600851" y="4380217"/>
                  <a:pt x="3753348" y="4457260"/>
                  <a:pt x="3828793" y="4418739"/>
                </a:cubicBezTo>
                <a:cubicBezTo>
                  <a:pt x="3828793" y="4418739"/>
                  <a:pt x="3828793" y="4418739"/>
                  <a:pt x="3867319" y="4457260"/>
                </a:cubicBezTo>
                <a:cubicBezTo>
                  <a:pt x="3944371" y="4418739"/>
                  <a:pt x="3867319" y="4418739"/>
                  <a:pt x="3944371" y="4418739"/>
                </a:cubicBezTo>
                <a:cubicBezTo>
                  <a:pt x="4019817" y="4457260"/>
                  <a:pt x="3981290" y="4380217"/>
                  <a:pt x="4019817" y="4380217"/>
                </a:cubicBezTo>
                <a:cubicBezTo>
                  <a:pt x="4019817" y="4457260"/>
                  <a:pt x="4058342" y="4380217"/>
                  <a:pt x="4058342" y="4380217"/>
                </a:cubicBezTo>
                <a:cubicBezTo>
                  <a:pt x="4096868" y="4418739"/>
                  <a:pt x="4133788" y="4418739"/>
                  <a:pt x="4133788" y="4418739"/>
                </a:cubicBezTo>
                <a:cubicBezTo>
                  <a:pt x="4210839" y="4418739"/>
                  <a:pt x="4096868" y="4341695"/>
                  <a:pt x="4172314" y="4341695"/>
                </a:cubicBezTo>
                <a:cubicBezTo>
                  <a:pt x="4249365" y="4341695"/>
                  <a:pt x="4133788" y="4380217"/>
                  <a:pt x="4210839" y="4380217"/>
                </a:cubicBezTo>
                <a:cubicBezTo>
                  <a:pt x="4210839" y="4380217"/>
                  <a:pt x="4172314" y="4418739"/>
                  <a:pt x="4172314" y="4457260"/>
                </a:cubicBezTo>
                <a:cubicBezTo>
                  <a:pt x="4096868" y="4457260"/>
                  <a:pt x="4096868" y="4418739"/>
                  <a:pt x="4058342" y="4418739"/>
                </a:cubicBezTo>
                <a:cubicBezTo>
                  <a:pt x="4058342" y="4457260"/>
                  <a:pt x="4133788" y="4457260"/>
                  <a:pt x="4172314" y="4457260"/>
                </a:cubicBezTo>
                <a:cubicBezTo>
                  <a:pt x="4096868" y="4532698"/>
                  <a:pt x="4249365" y="4457260"/>
                  <a:pt x="4286285" y="4457260"/>
                </a:cubicBezTo>
                <a:cubicBezTo>
                  <a:pt x="4401862" y="4457260"/>
                  <a:pt x="4554359" y="4532698"/>
                  <a:pt x="4629805" y="4457260"/>
                </a:cubicBezTo>
                <a:cubicBezTo>
                  <a:pt x="4629805" y="4418739"/>
                  <a:pt x="4591280" y="4418739"/>
                  <a:pt x="4591280" y="4418739"/>
                </a:cubicBezTo>
                <a:cubicBezTo>
                  <a:pt x="4591280" y="4418739"/>
                  <a:pt x="4591280" y="4418739"/>
                  <a:pt x="4591280" y="4380217"/>
                </a:cubicBezTo>
                <a:cubicBezTo>
                  <a:pt x="4666726" y="4380217"/>
                  <a:pt x="4629805" y="4418739"/>
                  <a:pt x="4666726" y="4418739"/>
                </a:cubicBezTo>
                <a:cubicBezTo>
                  <a:pt x="4666726" y="4418739"/>
                  <a:pt x="4743777" y="4418739"/>
                  <a:pt x="4743777" y="4380217"/>
                </a:cubicBezTo>
                <a:cubicBezTo>
                  <a:pt x="4859354" y="4418739"/>
                  <a:pt x="4934800" y="4380217"/>
                  <a:pt x="5011851" y="4380217"/>
                </a:cubicBezTo>
                <a:cubicBezTo>
                  <a:pt x="5011851" y="4380217"/>
                  <a:pt x="4973325" y="4380217"/>
                  <a:pt x="5011851" y="4341695"/>
                </a:cubicBezTo>
                <a:cubicBezTo>
                  <a:pt x="5087296" y="4341695"/>
                  <a:pt x="5011851" y="4304779"/>
                  <a:pt x="5048771" y="4304779"/>
                </a:cubicBezTo>
                <a:cubicBezTo>
                  <a:pt x="5048771" y="4341695"/>
                  <a:pt x="5048771" y="4341695"/>
                  <a:pt x="5048771" y="4380217"/>
                </a:cubicBezTo>
                <a:cubicBezTo>
                  <a:pt x="5048771" y="4380217"/>
                  <a:pt x="5048771" y="4380217"/>
                  <a:pt x="5087296" y="4380217"/>
                </a:cubicBezTo>
                <a:cubicBezTo>
                  <a:pt x="5125822" y="4380217"/>
                  <a:pt x="5087296" y="4341695"/>
                  <a:pt x="5087296" y="4341695"/>
                </a:cubicBezTo>
                <a:cubicBezTo>
                  <a:pt x="5125822" y="4380217"/>
                  <a:pt x="5201268" y="4304779"/>
                  <a:pt x="5239794" y="4380217"/>
                </a:cubicBezTo>
                <a:cubicBezTo>
                  <a:pt x="5278320" y="4341695"/>
                  <a:pt x="5316845" y="4380217"/>
                  <a:pt x="5353766" y="4380217"/>
                </a:cubicBezTo>
                <a:cubicBezTo>
                  <a:pt x="5353766" y="4341695"/>
                  <a:pt x="5353766" y="4341695"/>
                  <a:pt x="5316845" y="4304779"/>
                </a:cubicBezTo>
                <a:cubicBezTo>
                  <a:pt x="5316845" y="4266257"/>
                  <a:pt x="5392291" y="4341695"/>
                  <a:pt x="5353766" y="4341695"/>
                </a:cubicBezTo>
                <a:cubicBezTo>
                  <a:pt x="5506262" y="4341695"/>
                  <a:pt x="5658760" y="4380217"/>
                  <a:pt x="5735811" y="4341695"/>
                </a:cubicBezTo>
                <a:cubicBezTo>
                  <a:pt x="5774337" y="4341695"/>
                  <a:pt x="5849783" y="4341695"/>
                  <a:pt x="5888308" y="4380217"/>
                </a:cubicBezTo>
                <a:cubicBezTo>
                  <a:pt x="5926834" y="4341695"/>
                  <a:pt x="5849783" y="4341695"/>
                  <a:pt x="5888308" y="4304779"/>
                </a:cubicBezTo>
                <a:cubicBezTo>
                  <a:pt x="5963754" y="4304779"/>
                  <a:pt x="5926834" y="4304779"/>
                  <a:pt x="6002280" y="4304779"/>
                </a:cubicBezTo>
                <a:cubicBezTo>
                  <a:pt x="6040805" y="4341695"/>
                  <a:pt x="5963754" y="4341695"/>
                  <a:pt x="6002280" y="4380217"/>
                </a:cubicBezTo>
                <a:cubicBezTo>
                  <a:pt x="6079331" y="4380217"/>
                  <a:pt x="6116251" y="4341695"/>
                  <a:pt x="6116251" y="4341695"/>
                </a:cubicBezTo>
                <a:cubicBezTo>
                  <a:pt x="6040805" y="4341695"/>
                  <a:pt x="6079331" y="4304779"/>
                  <a:pt x="6079331" y="4304779"/>
                </a:cubicBezTo>
                <a:cubicBezTo>
                  <a:pt x="6040805" y="4304779"/>
                  <a:pt x="6079331" y="4227736"/>
                  <a:pt x="6154777" y="4266257"/>
                </a:cubicBezTo>
                <a:cubicBezTo>
                  <a:pt x="6079331" y="4266257"/>
                  <a:pt x="6154777" y="4304779"/>
                  <a:pt x="6154777" y="4341695"/>
                </a:cubicBezTo>
                <a:cubicBezTo>
                  <a:pt x="6154777" y="4304779"/>
                  <a:pt x="6231828" y="4304779"/>
                  <a:pt x="6268749" y="4266257"/>
                </a:cubicBezTo>
                <a:cubicBezTo>
                  <a:pt x="6402184" y="4232551"/>
                  <a:pt x="6477855" y="4287324"/>
                  <a:pt x="6621583" y="4249931"/>
                </a:cubicBezTo>
                <a:lnTo>
                  <a:pt x="6677351" y="4231214"/>
                </a:lnTo>
                <a:lnTo>
                  <a:pt x="6702362" y="4232551"/>
                </a:lnTo>
                <a:cubicBezTo>
                  <a:pt x="6726240" y="4237366"/>
                  <a:pt x="6745503" y="4246997"/>
                  <a:pt x="6764766" y="4266257"/>
                </a:cubicBezTo>
                <a:cubicBezTo>
                  <a:pt x="6803291" y="4227736"/>
                  <a:pt x="6764766" y="4227736"/>
                  <a:pt x="6803291" y="4266257"/>
                </a:cubicBezTo>
                <a:cubicBezTo>
                  <a:pt x="6840212" y="4227736"/>
                  <a:pt x="6764766" y="4227736"/>
                  <a:pt x="6764766" y="4153903"/>
                </a:cubicBezTo>
                <a:cubicBezTo>
                  <a:pt x="6803291" y="4153903"/>
                  <a:pt x="6803291" y="4153903"/>
                  <a:pt x="6803291" y="4153903"/>
                </a:cubicBezTo>
                <a:cubicBezTo>
                  <a:pt x="6955789" y="4153903"/>
                  <a:pt x="7108286" y="4153903"/>
                  <a:pt x="7145206" y="4115382"/>
                </a:cubicBezTo>
                <a:cubicBezTo>
                  <a:pt x="7108286" y="4078465"/>
                  <a:pt x="7031235" y="4115382"/>
                  <a:pt x="7031235" y="4078465"/>
                </a:cubicBezTo>
                <a:cubicBezTo>
                  <a:pt x="6992709" y="4078465"/>
                  <a:pt x="6992709" y="4115382"/>
                  <a:pt x="6955789" y="4115382"/>
                </a:cubicBezTo>
                <a:cubicBezTo>
                  <a:pt x="6917263" y="4115382"/>
                  <a:pt x="6992709" y="4078465"/>
                  <a:pt x="6955789" y="4078465"/>
                </a:cubicBezTo>
                <a:cubicBezTo>
                  <a:pt x="6955789" y="4078465"/>
                  <a:pt x="6955789" y="4078465"/>
                  <a:pt x="6917263" y="4078465"/>
                </a:cubicBezTo>
                <a:cubicBezTo>
                  <a:pt x="6917263" y="4189215"/>
                  <a:pt x="6687715" y="4038339"/>
                  <a:pt x="6535217" y="4001422"/>
                </a:cubicBezTo>
                <a:cubicBezTo>
                  <a:pt x="6535217" y="4078465"/>
                  <a:pt x="6650794" y="4038339"/>
                  <a:pt x="6650794" y="4115382"/>
                </a:cubicBezTo>
                <a:cubicBezTo>
                  <a:pt x="6650794" y="4115382"/>
                  <a:pt x="6650794" y="4115382"/>
                  <a:pt x="6535217" y="4115382"/>
                </a:cubicBezTo>
                <a:cubicBezTo>
                  <a:pt x="6498297" y="4115382"/>
                  <a:pt x="6612269" y="4115382"/>
                  <a:pt x="6535217" y="4153903"/>
                </a:cubicBezTo>
                <a:cubicBezTo>
                  <a:pt x="6535217" y="4153903"/>
                  <a:pt x="6573743" y="4153903"/>
                  <a:pt x="6612269" y="4153903"/>
                </a:cubicBezTo>
                <a:cubicBezTo>
                  <a:pt x="6535217" y="4227736"/>
                  <a:pt x="6498297" y="4115382"/>
                  <a:pt x="6459771" y="4153903"/>
                </a:cubicBezTo>
                <a:cubicBezTo>
                  <a:pt x="6421246" y="4038339"/>
                  <a:pt x="6154777" y="4078465"/>
                  <a:pt x="5888308" y="4078465"/>
                </a:cubicBezTo>
                <a:cubicBezTo>
                  <a:pt x="5888308" y="4115382"/>
                  <a:pt x="5963754" y="4115382"/>
                  <a:pt x="6002280" y="4115382"/>
                </a:cubicBezTo>
                <a:cubicBezTo>
                  <a:pt x="5926834" y="4153903"/>
                  <a:pt x="5811257" y="4078465"/>
                  <a:pt x="5774337" y="4038339"/>
                </a:cubicBezTo>
                <a:cubicBezTo>
                  <a:pt x="5849783" y="4038339"/>
                  <a:pt x="5888308" y="4038339"/>
                  <a:pt x="5888308" y="4038339"/>
                </a:cubicBezTo>
                <a:cubicBezTo>
                  <a:pt x="5849783" y="4001422"/>
                  <a:pt x="5811257" y="4038339"/>
                  <a:pt x="5774337" y="4038339"/>
                </a:cubicBezTo>
                <a:cubicBezTo>
                  <a:pt x="5735811" y="4038339"/>
                  <a:pt x="5774337" y="4078465"/>
                  <a:pt x="5774337" y="4115382"/>
                </a:cubicBezTo>
                <a:cubicBezTo>
                  <a:pt x="5735811" y="4115382"/>
                  <a:pt x="5735811" y="4038339"/>
                  <a:pt x="5658760" y="4038339"/>
                </a:cubicBezTo>
                <a:cubicBezTo>
                  <a:pt x="5697285" y="4038339"/>
                  <a:pt x="5697285" y="4038339"/>
                  <a:pt x="5697285" y="4001422"/>
                </a:cubicBezTo>
                <a:cubicBezTo>
                  <a:pt x="5774337" y="4001422"/>
                  <a:pt x="5811257" y="4001422"/>
                  <a:pt x="5926834" y="4001422"/>
                </a:cubicBezTo>
                <a:cubicBezTo>
                  <a:pt x="6002280" y="4078465"/>
                  <a:pt x="6268749" y="4038339"/>
                  <a:pt x="6498297" y="4038339"/>
                </a:cubicBezTo>
                <a:cubicBezTo>
                  <a:pt x="6459771" y="4001422"/>
                  <a:pt x="6382720" y="4038339"/>
                  <a:pt x="6421246" y="3962901"/>
                </a:cubicBezTo>
                <a:cubicBezTo>
                  <a:pt x="6345800" y="3962901"/>
                  <a:pt x="6345800" y="4001422"/>
                  <a:pt x="6307274" y="4001422"/>
                </a:cubicBezTo>
                <a:cubicBezTo>
                  <a:pt x="6382720" y="3962901"/>
                  <a:pt x="6079331" y="3962901"/>
                  <a:pt x="6193303" y="3925984"/>
                </a:cubicBezTo>
                <a:cubicBezTo>
                  <a:pt x="6154777" y="3885858"/>
                  <a:pt x="6079331" y="3962901"/>
                  <a:pt x="6079331" y="3962901"/>
                </a:cubicBezTo>
                <a:cubicBezTo>
                  <a:pt x="6079331" y="3962901"/>
                  <a:pt x="6040805" y="3962901"/>
                  <a:pt x="6002280" y="3962901"/>
                </a:cubicBezTo>
                <a:cubicBezTo>
                  <a:pt x="6002280" y="3925984"/>
                  <a:pt x="6079331" y="3925984"/>
                  <a:pt x="6079331" y="3925984"/>
                </a:cubicBezTo>
                <a:cubicBezTo>
                  <a:pt x="6060068" y="3905921"/>
                  <a:pt x="6040805" y="3895889"/>
                  <a:pt x="6016927" y="3890874"/>
                </a:cubicBezTo>
                <a:lnTo>
                  <a:pt x="6001398" y="3889164"/>
                </a:lnTo>
                <a:lnTo>
                  <a:pt x="6002280" y="3885858"/>
                </a:lnTo>
                <a:lnTo>
                  <a:pt x="5998207" y="3888812"/>
                </a:lnTo>
                <a:lnTo>
                  <a:pt x="5977073" y="3886485"/>
                </a:lnTo>
                <a:lnTo>
                  <a:pt x="5963877" y="3886320"/>
                </a:lnTo>
                <a:lnTo>
                  <a:pt x="5963754" y="3885858"/>
                </a:lnTo>
                <a:lnTo>
                  <a:pt x="5963436" y="3886315"/>
                </a:lnTo>
                <a:lnTo>
                  <a:pt x="5926834" y="3885858"/>
                </a:lnTo>
                <a:cubicBezTo>
                  <a:pt x="5907571" y="3885858"/>
                  <a:pt x="5916801" y="3895889"/>
                  <a:pt x="5935662" y="3900905"/>
                </a:cubicBezTo>
                <a:lnTo>
                  <a:pt x="5952607" y="3901866"/>
                </a:lnTo>
                <a:lnTo>
                  <a:pt x="5947601" y="3909056"/>
                </a:lnTo>
                <a:cubicBezTo>
                  <a:pt x="5940679" y="3925984"/>
                  <a:pt x="5954524" y="3925984"/>
                  <a:pt x="5926834" y="3925984"/>
                </a:cubicBezTo>
                <a:cubicBezTo>
                  <a:pt x="5849783" y="3848941"/>
                  <a:pt x="5697285" y="3848941"/>
                  <a:pt x="5621840" y="3810420"/>
                </a:cubicBezTo>
                <a:lnTo>
                  <a:pt x="5626454" y="3810420"/>
                </a:lnTo>
                <a:cubicBezTo>
                  <a:pt x="5640701" y="3810420"/>
                  <a:pt x="5659562" y="3810420"/>
                  <a:pt x="5697285" y="3810420"/>
                </a:cubicBezTo>
                <a:cubicBezTo>
                  <a:pt x="5658760" y="3773503"/>
                  <a:pt x="5658760" y="3773503"/>
                  <a:pt x="5621840" y="3773503"/>
                </a:cubicBezTo>
                <a:cubicBezTo>
                  <a:pt x="5583314" y="3733377"/>
                  <a:pt x="5697285" y="3810420"/>
                  <a:pt x="5697285" y="3773503"/>
                </a:cubicBezTo>
                <a:cubicBezTo>
                  <a:pt x="5735811" y="3773503"/>
                  <a:pt x="5774337" y="3810420"/>
                  <a:pt x="5735811" y="3810420"/>
                </a:cubicBezTo>
                <a:cubicBezTo>
                  <a:pt x="5774337" y="3848941"/>
                  <a:pt x="5849783" y="3810420"/>
                  <a:pt x="5849783" y="3848941"/>
                </a:cubicBezTo>
                <a:cubicBezTo>
                  <a:pt x="5849783" y="3848941"/>
                  <a:pt x="5849783" y="3810420"/>
                  <a:pt x="5926834" y="3810420"/>
                </a:cubicBezTo>
                <a:cubicBezTo>
                  <a:pt x="5963754" y="3848941"/>
                  <a:pt x="6079331" y="3810420"/>
                  <a:pt x="6116251" y="3885858"/>
                </a:cubicBezTo>
                <a:cubicBezTo>
                  <a:pt x="6079331" y="3848941"/>
                  <a:pt x="6193303" y="3885858"/>
                  <a:pt x="6231828" y="3885858"/>
                </a:cubicBezTo>
                <a:cubicBezTo>
                  <a:pt x="6193303" y="3962901"/>
                  <a:pt x="6307274" y="3962901"/>
                  <a:pt x="6345800" y="3962901"/>
                </a:cubicBezTo>
                <a:cubicBezTo>
                  <a:pt x="6268749" y="3962901"/>
                  <a:pt x="6307274" y="3885858"/>
                  <a:pt x="6231828" y="3885858"/>
                </a:cubicBezTo>
                <a:cubicBezTo>
                  <a:pt x="6259518" y="3885858"/>
                  <a:pt x="6266441" y="3843424"/>
                  <a:pt x="6252596" y="3838458"/>
                </a:cubicBezTo>
                <a:lnTo>
                  <a:pt x="6246634" y="3839154"/>
                </a:lnTo>
                <a:lnTo>
                  <a:pt x="6266391" y="3826094"/>
                </a:lnTo>
                <a:cubicBezTo>
                  <a:pt x="6307174" y="3808113"/>
                  <a:pt x="6364661" y="3801191"/>
                  <a:pt x="6421246" y="3773503"/>
                </a:cubicBezTo>
                <a:cubicBezTo>
                  <a:pt x="6459771" y="3773503"/>
                  <a:pt x="6459771" y="3810420"/>
                  <a:pt x="6498297" y="3810420"/>
                </a:cubicBezTo>
                <a:cubicBezTo>
                  <a:pt x="6498297" y="3782732"/>
                  <a:pt x="6454956" y="3775810"/>
                  <a:pt x="6401456" y="3757152"/>
                </a:cubicBezTo>
                <a:lnTo>
                  <a:pt x="6360840" y="3739802"/>
                </a:lnTo>
                <a:lnTo>
                  <a:pt x="6371985" y="3738518"/>
                </a:lnTo>
                <a:cubicBezTo>
                  <a:pt x="6416530" y="3722944"/>
                  <a:pt x="6402384" y="3657939"/>
                  <a:pt x="6345800" y="3657939"/>
                </a:cubicBezTo>
                <a:cubicBezTo>
                  <a:pt x="6345800" y="3696460"/>
                  <a:pt x="6345800" y="3696460"/>
                  <a:pt x="6307274" y="3733377"/>
                </a:cubicBezTo>
                <a:cubicBezTo>
                  <a:pt x="6307274" y="3696460"/>
                  <a:pt x="6231828" y="3696460"/>
                  <a:pt x="6307274" y="3696460"/>
                </a:cubicBezTo>
                <a:cubicBezTo>
                  <a:pt x="6268749" y="3696460"/>
                  <a:pt x="6268749" y="3696460"/>
                  <a:pt x="6307274" y="3657939"/>
                </a:cubicBezTo>
                <a:cubicBezTo>
                  <a:pt x="6231828" y="3696460"/>
                  <a:pt x="6193303" y="3657939"/>
                  <a:pt x="6154777" y="3733377"/>
                </a:cubicBezTo>
                <a:cubicBezTo>
                  <a:pt x="6125882" y="3733377"/>
                  <a:pt x="6162000" y="3690943"/>
                  <a:pt x="6149359" y="3685977"/>
                </a:cubicBezTo>
                <a:lnTo>
                  <a:pt x="6141204" y="3686732"/>
                </a:lnTo>
                <a:lnTo>
                  <a:pt x="6148757" y="3680209"/>
                </a:lnTo>
                <a:cubicBezTo>
                  <a:pt x="6152369" y="3674792"/>
                  <a:pt x="6154777" y="3667569"/>
                  <a:pt x="6154777" y="3657939"/>
                </a:cubicBezTo>
                <a:cubicBezTo>
                  <a:pt x="6154777" y="3657939"/>
                  <a:pt x="6116251" y="3657939"/>
                  <a:pt x="6116251" y="3621022"/>
                </a:cubicBezTo>
                <a:cubicBezTo>
                  <a:pt x="6079331" y="3657939"/>
                  <a:pt x="6040805" y="3696460"/>
                  <a:pt x="6002280" y="3733377"/>
                </a:cubicBezTo>
                <a:cubicBezTo>
                  <a:pt x="5926834" y="3733377"/>
                  <a:pt x="6002280" y="3733377"/>
                  <a:pt x="5963754" y="3696460"/>
                </a:cubicBezTo>
                <a:cubicBezTo>
                  <a:pt x="5926834" y="3696460"/>
                  <a:pt x="5926834" y="3733377"/>
                  <a:pt x="5926834" y="3773503"/>
                </a:cubicBezTo>
                <a:cubicBezTo>
                  <a:pt x="5926834" y="3733377"/>
                  <a:pt x="5888308" y="3773503"/>
                  <a:pt x="5888308" y="3773503"/>
                </a:cubicBezTo>
                <a:lnTo>
                  <a:pt x="5849783" y="3773503"/>
                </a:lnTo>
                <a:lnTo>
                  <a:pt x="5849783" y="3733377"/>
                </a:lnTo>
                <a:cubicBezTo>
                  <a:pt x="5774337" y="3773503"/>
                  <a:pt x="5658760" y="3696460"/>
                  <a:pt x="5658760" y="3733377"/>
                </a:cubicBezTo>
                <a:cubicBezTo>
                  <a:pt x="5621840" y="3773503"/>
                  <a:pt x="5583314" y="3696460"/>
                  <a:pt x="5544788" y="3733377"/>
                </a:cubicBezTo>
                <a:cubicBezTo>
                  <a:pt x="5469342" y="3733377"/>
                  <a:pt x="5583314" y="3733377"/>
                  <a:pt x="5583314" y="3696460"/>
                </a:cubicBezTo>
                <a:cubicBezTo>
                  <a:pt x="5583314" y="3696460"/>
                  <a:pt x="5621840" y="3696460"/>
                  <a:pt x="5621840" y="3733377"/>
                </a:cubicBezTo>
                <a:cubicBezTo>
                  <a:pt x="5697285" y="3696460"/>
                  <a:pt x="5849783" y="3696460"/>
                  <a:pt x="5849783" y="3657939"/>
                </a:cubicBezTo>
                <a:cubicBezTo>
                  <a:pt x="5926834" y="3621022"/>
                  <a:pt x="5888308" y="3696460"/>
                  <a:pt x="5926834" y="3696460"/>
                </a:cubicBezTo>
                <a:lnTo>
                  <a:pt x="5926834" y="3657939"/>
                </a:lnTo>
                <a:cubicBezTo>
                  <a:pt x="5926834" y="3621022"/>
                  <a:pt x="5963754" y="3696460"/>
                  <a:pt x="6002280" y="3657939"/>
                </a:cubicBezTo>
                <a:cubicBezTo>
                  <a:pt x="5888308" y="3621022"/>
                  <a:pt x="5774337" y="3657939"/>
                  <a:pt x="5697285" y="3657939"/>
                </a:cubicBezTo>
                <a:cubicBezTo>
                  <a:pt x="5735811" y="3657939"/>
                  <a:pt x="5621840" y="3621022"/>
                  <a:pt x="5621840" y="3580895"/>
                </a:cubicBezTo>
                <a:cubicBezTo>
                  <a:pt x="5658760" y="3621022"/>
                  <a:pt x="5697285" y="3621022"/>
                  <a:pt x="5774337" y="3621022"/>
                </a:cubicBezTo>
                <a:cubicBezTo>
                  <a:pt x="5774337" y="3580895"/>
                  <a:pt x="5697285" y="3580895"/>
                  <a:pt x="5621840" y="3580895"/>
                </a:cubicBezTo>
                <a:cubicBezTo>
                  <a:pt x="5583314" y="3621022"/>
                  <a:pt x="5544788" y="3621022"/>
                  <a:pt x="5583314" y="3657939"/>
                </a:cubicBezTo>
                <a:cubicBezTo>
                  <a:pt x="5506262" y="3621022"/>
                  <a:pt x="5583314" y="3621022"/>
                  <a:pt x="5544788" y="3580895"/>
                </a:cubicBezTo>
                <a:cubicBezTo>
                  <a:pt x="5573682" y="3580895"/>
                  <a:pt x="5580906" y="3538461"/>
                  <a:pt x="5614540" y="3533496"/>
                </a:cubicBezTo>
                <a:lnTo>
                  <a:pt x="5621077" y="3533839"/>
                </a:lnTo>
                <a:lnTo>
                  <a:pt x="5658760" y="3543979"/>
                </a:lnTo>
                <a:cubicBezTo>
                  <a:pt x="5649329" y="3539164"/>
                  <a:pt x="5641077" y="3536129"/>
                  <a:pt x="5633781" y="3534505"/>
                </a:cubicBezTo>
                <a:lnTo>
                  <a:pt x="5621077" y="3533839"/>
                </a:lnTo>
                <a:lnTo>
                  <a:pt x="5596130" y="3527126"/>
                </a:lnTo>
                <a:cubicBezTo>
                  <a:pt x="5528635" y="3519903"/>
                  <a:pt x="5450079" y="3534348"/>
                  <a:pt x="5392291" y="3505457"/>
                </a:cubicBezTo>
                <a:cubicBezTo>
                  <a:pt x="5392291" y="3505457"/>
                  <a:pt x="5469342" y="3505457"/>
                  <a:pt x="5544788" y="3468541"/>
                </a:cubicBezTo>
                <a:cubicBezTo>
                  <a:pt x="5469342" y="3468541"/>
                  <a:pt x="5430817" y="3468541"/>
                  <a:pt x="5316845" y="3468541"/>
                </a:cubicBezTo>
                <a:cubicBezTo>
                  <a:pt x="5316845" y="3505457"/>
                  <a:pt x="5353766" y="3505457"/>
                  <a:pt x="5392291" y="3543979"/>
                </a:cubicBezTo>
                <a:cubicBezTo>
                  <a:pt x="5353766" y="3580895"/>
                  <a:pt x="5278320" y="3505457"/>
                  <a:pt x="5353766" y="3580895"/>
                </a:cubicBezTo>
                <a:cubicBezTo>
                  <a:pt x="5296780" y="3580895"/>
                  <a:pt x="5277918" y="3571666"/>
                  <a:pt x="5273303" y="3557622"/>
                </a:cubicBezTo>
                <a:lnTo>
                  <a:pt x="5273631" y="3547445"/>
                </a:lnTo>
                <a:lnTo>
                  <a:pt x="5278320" y="3543979"/>
                </a:lnTo>
                <a:lnTo>
                  <a:pt x="5273826" y="3541398"/>
                </a:lnTo>
                <a:lnTo>
                  <a:pt x="5274081" y="3533496"/>
                </a:lnTo>
                <a:cubicBezTo>
                  <a:pt x="5275912" y="3524618"/>
                  <a:pt x="5278320" y="3515087"/>
                  <a:pt x="5278320" y="3505457"/>
                </a:cubicBezTo>
                <a:cubicBezTo>
                  <a:pt x="5278320" y="3468541"/>
                  <a:pt x="5201268" y="3505457"/>
                  <a:pt x="5201268" y="3543979"/>
                </a:cubicBezTo>
                <a:cubicBezTo>
                  <a:pt x="5201268" y="3543979"/>
                  <a:pt x="5222939" y="3522310"/>
                  <a:pt x="5250027" y="3527728"/>
                </a:cubicBezTo>
                <a:lnTo>
                  <a:pt x="5273826" y="3541398"/>
                </a:lnTo>
                <a:lnTo>
                  <a:pt x="5273631" y="3547445"/>
                </a:lnTo>
                <a:lnTo>
                  <a:pt x="5249450" y="3565321"/>
                </a:lnTo>
                <a:cubicBezTo>
                  <a:pt x="5220631" y="3580895"/>
                  <a:pt x="5192038" y="3580895"/>
                  <a:pt x="5164348" y="3580895"/>
                </a:cubicBezTo>
                <a:cubicBezTo>
                  <a:pt x="5164348" y="3543979"/>
                  <a:pt x="5087296" y="3543979"/>
                  <a:pt x="5087296" y="3505457"/>
                </a:cubicBezTo>
                <a:lnTo>
                  <a:pt x="5125822" y="3505457"/>
                </a:lnTo>
                <a:cubicBezTo>
                  <a:pt x="5087296" y="3505457"/>
                  <a:pt x="5087296" y="3468541"/>
                  <a:pt x="5048771" y="3468541"/>
                </a:cubicBezTo>
                <a:cubicBezTo>
                  <a:pt x="5048771" y="3505457"/>
                  <a:pt x="5011851" y="3505457"/>
                  <a:pt x="5048771" y="3505457"/>
                </a:cubicBezTo>
                <a:lnTo>
                  <a:pt x="5087296" y="3505457"/>
                </a:lnTo>
                <a:cubicBezTo>
                  <a:pt x="5048771" y="3505457"/>
                  <a:pt x="5048771" y="3543979"/>
                  <a:pt x="5011851" y="3543979"/>
                </a:cubicBezTo>
                <a:cubicBezTo>
                  <a:pt x="5011851" y="3505457"/>
                  <a:pt x="5011851" y="3505457"/>
                  <a:pt x="4973325" y="3468541"/>
                </a:cubicBezTo>
                <a:cubicBezTo>
                  <a:pt x="4859354" y="3468541"/>
                  <a:pt x="4782302" y="3543979"/>
                  <a:pt x="4859354" y="3543979"/>
                </a:cubicBezTo>
                <a:cubicBezTo>
                  <a:pt x="4859354" y="3580895"/>
                  <a:pt x="4820828" y="3580895"/>
                  <a:pt x="4782302" y="3580895"/>
                </a:cubicBezTo>
                <a:cubicBezTo>
                  <a:pt x="4820828" y="3580895"/>
                  <a:pt x="4820828" y="3543979"/>
                  <a:pt x="4820828" y="3543979"/>
                </a:cubicBezTo>
                <a:cubicBezTo>
                  <a:pt x="4743777" y="3543979"/>
                  <a:pt x="4706856" y="3621022"/>
                  <a:pt x="4666726" y="3543979"/>
                </a:cubicBezTo>
                <a:cubicBezTo>
                  <a:pt x="4743777" y="3543979"/>
                  <a:pt x="4743777" y="3580895"/>
                  <a:pt x="4782302" y="3543979"/>
                </a:cubicBezTo>
                <a:cubicBezTo>
                  <a:pt x="4782302" y="3505457"/>
                  <a:pt x="4706856" y="3543979"/>
                  <a:pt x="4706856" y="3505457"/>
                </a:cubicBezTo>
                <a:cubicBezTo>
                  <a:pt x="4629805" y="3505457"/>
                  <a:pt x="4629805" y="3505457"/>
                  <a:pt x="4554359" y="3468541"/>
                </a:cubicBezTo>
                <a:cubicBezTo>
                  <a:pt x="4515834" y="3505457"/>
                  <a:pt x="4477308" y="3505457"/>
                  <a:pt x="4477308" y="3543979"/>
                </a:cubicBezTo>
                <a:cubicBezTo>
                  <a:pt x="4515834" y="3580895"/>
                  <a:pt x="4515834" y="3505457"/>
                  <a:pt x="4554359" y="3543979"/>
                </a:cubicBezTo>
                <a:cubicBezTo>
                  <a:pt x="4591280" y="3543979"/>
                  <a:pt x="4515834" y="3580895"/>
                  <a:pt x="4438782" y="3580895"/>
                </a:cubicBezTo>
                <a:cubicBezTo>
                  <a:pt x="4477308" y="3505457"/>
                  <a:pt x="4515834" y="3505457"/>
                  <a:pt x="4477308" y="3428415"/>
                </a:cubicBezTo>
                <a:cubicBezTo>
                  <a:pt x="4591280" y="3468541"/>
                  <a:pt x="4591280" y="3468541"/>
                  <a:pt x="4706856" y="3428415"/>
                </a:cubicBezTo>
                <a:cubicBezTo>
                  <a:pt x="4687593" y="3419186"/>
                  <a:pt x="4663615" y="3414571"/>
                  <a:pt x="4637304" y="3412841"/>
                </a:cubicBezTo>
                <a:lnTo>
                  <a:pt x="4595903" y="3413698"/>
                </a:lnTo>
                <a:lnTo>
                  <a:pt x="4590928" y="3406470"/>
                </a:lnTo>
                <a:cubicBezTo>
                  <a:pt x="4567903" y="3389090"/>
                  <a:pt x="4496571" y="3381868"/>
                  <a:pt x="4554359" y="3352977"/>
                </a:cubicBezTo>
                <a:cubicBezTo>
                  <a:pt x="4401862" y="3352977"/>
                  <a:pt x="4324811" y="3352977"/>
                  <a:pt x="4210839" y="3316060"/>
                </a:cubicBezTo>
                <a:cubicBezTo>
                  <a:pt x="4133788" y="3352977"/>
                  <a:pt x="4210839" y="3352977"/>
                  <a:pt x="4210839" y="3391498"/>
                </a:cubicBezTo>
                <a:cubicBezTo>
                  <a:pt x="4133788" y="3391498"/>
                  <a:pt x="4133788" y="3352977"/>
                  <a:pt x="4096868" y="3391498"/>
                </a:cubicBezTo>
                <a:cubicBezTo>
                  <a:pt x="4096868" y="3391498"/>
                  <a:pt x="4133788" y="3428415"/>
                  <a:pt x="4133788" y="3391498"/>
                </a:cubicBezTo>
                <a:cubicBezTo>
                  <a:pt x="4210839" y="3391498"/>
                  <a:pt x="4096868" y="3428415"/>
                  <a:pt x="4058342" y="3428415"/>
                </a:cubicBezTo>
                <a:cubicBezTo>
                  <a:pt x="4058342" y="3468541"/>
                  <a:pt x="4172314" y="3428415"/>
                  <a:pt x="4172314" y="3428415"/>
                </a:cubicBezTo>
                <a:cubicBezTo>
                  <a:pt x="4172314" y="3428415"/>
                  <a:pt x="4150643" y="3471751"/>
                  <a:pt x="4172313" y="3477845"/>
                </a:cubicBezTo>
                <a:lnTo>
                  <a:pt x="4181885" y="3477567"/>
                </a:lnTo>
                <a:lnTo>
                  <a:pt x="4167497" y="3484115"/>
                </a:lnTo>
                <a:cubicBezTo>
                  <a:pt x="4162682" y="3489306"/>
                  <a:pt x="4162682" y="3496228"/>
                  <a:pt x="4172314" y="3505457"/>
                </a:cubicBezTo>
                <a:cubicBezTo>
                  <a:pt x="4172314" y="3505457"/>
                  <a:pt x="4058342" y="3505457"/>
                  <a:pt x="4058342" y="3468541"/>
                </a:cubicBezTo>
                <a:cubicBezTo>
                  <a:pt x="4001356" y="3468541"/>
                  <a:pt x="3963232" y="3468541"/>
                  <a:pt x="3925108" y="3468541"/>
                </a:cubicBezTo>
                <a:lnTo>
                  <a:pt x="3867319" y="3468541"/>
                </a:lnTo>
                <a:cubicBezTo>
                  <a:pt x="3905845" y="3468541"/>
                  <a:pt x="3944371" y="3428415"/>
                  <a:pt x="3981290" y="3428415"/>
                </a:cubicBezTo>
                <a:cubicBezTo>
                  <a:pt x="3944371" y="3428415"/>
                  <a:pt x="3981290" y="3391498"/>
                  <a:pt x="3944371" y="3391498"/>
                </a:cubicBezTo>
                <a:cubicBezTo>
                  <a:pt x="3944371" y="3428415"/>
                  <a:pt x="3867319" y="3428415"/>
                  <a:pt x="3867319" y="3468541"/>
                </a:cubicBezTo>
                <a:lnTo>
                  <a:pt x="3865563" y="3468541"/>
                </a:lnTo>
                <a:lnTo>
                  <a:pt x="3828793" y="3468541"/>
                </a:lnTo>
                <a:cubicBezTo>
                  <a:pt x="3753348" y="3505457"/>
                  <a:pt x="3753348" y="3428415"/>
                  <a:pt x="3676296" y="3468541"/>
                </a:cubicBezTo>
                <a:cubicBezTo>
                  <a:pt x="3639376" y="3468541"/>
                  <a:pt x="3676296" y="3505457"/>
                  <a:pt x="3714822" y="3468541"/>
                </a:cubicBezTo>
                <a:cubicBezTo>
                  <a:pt x="3714822" y="3505457"/>
                  <a:pt x="3600851" y="3505457"/>
                  <a:pt x="3600851" y="3505457"/>
                </a:cubicBezTo>
                <a:cubicBezTo>
                  <a:pt x="3562324" y="3505457"/>
                  <a:pt x="3639376" y="3468541"/>
                  <a:pt x="3639376" y="3468541"/>
                </a:cubicBezTo>
                <a:lnTo>
                  <a:pt x="3600851" y="3428415"/>
                </a:lnTo>
                <a:cubicBezTo>
                  <a:pt x="3562324" y="3428415"/>
                  <a:pt x="3562324" y="3428415"/>
                  <a:pt x="3562324" y="3468541"/>
                </a:cubicBezTo>
                <a:cubicBezTo>
                  <a:pt x="3525405" y="3468541"/>
                  <a:pt x="3525405" y="3468541"/>
                  <a:pt x="3525405" y="3468541"/>
                </a:cubicBezTo>
                <a:cubicBezTo>
                  <a:pt x="3525405" y="3468541"/>
                  <a:pt x="3525405" y="3468541"/>
                  <a:pt x="3486879" y="3468541"/>
                </a:cubicBezTo>
                <a:lnTo>
                  <a:pt x="3486879" y="3428415"/>
                </a:lnTo>
                <a:cubicBezTo>
                  <a:pt x="3486879" y="3543979"/>
                  <a:pt x="3257330" y="3468541"/>
                  <a:pt x="3295856" y="3543979"/>
                </a:cubicBezTo>
                <a:cubicBezTo>
                  <a:pt x="3276593" y="3543979"/>
                  <a:pt x="3266961" y="3534348"/>
                  <a:pt x="3257531" y="3524718"/>
                </a:cubicBezTo>
                <a:lnTo>
                  <a:pt x="3245370" y="3514106"/>
                </a:lnTo>
                <a:lnTo>
                  <a:pt x="3257330" y="3505457"/>
                </a:lnTo>
                <a:lnTo>
                  <a:pt x="3220410" y="3505457"/>
                </a:lnTo>
                <a:cubicBezTo>
                  <a:pt x="3229640" y="3505457"/>
                  <a:pt x="3236563" y="3507865"/>
                  <a:pt x="3242356" y="3511476"/>
                </a:cubicBezTo>
                <a:lnTo>
                  <a:pt x="3245370" y="3514106"/>
                </a:lnTo>
                <a:lnTo>
                  <a:pt x="3227379" y="3527116"/>
                </a:lnTo>
                <a:cubicBezTo>
                  <a:pt x="3195917" y="3542587"/>
                  <a:pt x="3160364" y="3540819"/>
                  <a:pt x="3124698" y="3533746"/>
                </a:cubicBezTo>
                <a:lnTo>
                  <a:pt x="3117871" y="3532029"/>
                </a:lnTo>
                <a:lnTo>
                  <a:pt x="3108696" y="3527728"/>
                </a:lnTo>
                <a:lnTo>
                  <a:pt x="3101933" y="3528021"/>
                </a:lnTo>
                <a:lnTo>
                  <a:pt x="3054394" y="3516066"/>
                </a:lnTo>
                <a:cubicBezTo>
                  <a:pt x="3031695" y="3510172"/>
                  <a:pt x="3010124" y="3505457"/>
                  <a:pt x="2990861" y="3505457"/>
                </a:cubicBezTo>
                <a:cubicBezTo>
                  <a:pt x="2990861" y="3505457"/>
                  <a:pt x="2990861" y="3505457"/>
                  <a:pt x="2990861" y="3543979"/>
                </a:cubicBezTo>
                <a:cubicBezTo>
                  <a:pt x="3010124" y="3543979"/>
                  <a:pt x="3038617" y="3534348"/>
                  <a:pt x="3067110" y="3529533"/>
                </a:cubicBezTo>
                <a:lnTo>
                  <a:pt x="3101933" y="3528021"/>
                </a:lnTo>
                <a:lnTo>
                  <a:pt x="3117871" y="3532029"/>
                </a:lnTo>
                <a:lnTo>
                  <a:pt x="3143358" y="3543979"/>
                </a:lnTo>
                <a:cubicBezTo>
                  <a:pt x="3067913" y="3580895"/>
                  <a:pt x="3181884" y="3543979"/>
                  <a:pt x="3220410" y="3543979"/>
                </a:cubicBezTo>
                <a:cubicBezTo>
                  <a:pt x="3257330" y="3621022"/>
                  <a:pt x="3143358" y="3543979"/>
                  <a:pt x="3143358" y="3580895"/>
                </a:cubicBezTo>
                <a:cubicBezTo>
                  <a:pt x="3029387" y="3580895"/>
                  <a:pt x="2915416" y="3543979"/>
                  <a:pt x="2876890" y="3505457"/>
                </a:cubicBezTo>
                <a:cubicBezTo>
                  <a:pt x="2876890" y="3505457"/>
                  <a:pt x="2876890" y="3505457"/>
                  <a:pt x="2876890" y="3543979"/>
                </a:cubicBezTo>
                <a:cubicBezTo>
                  <a:pt x="2839970" y="3543979"/>
                  <a:pt x="2839970" y="3505457"/>
                  <a:pt x="2839970" y="3505457"/>
                </a:cubicBezTo>
                <a:cubicBezTo>
                  <a:pt x="2839970" y="3505457"/>
                  <a:pt x="2876890" y="3505457"/>
                  <a:pt x="2876890" y="3468541"/>
                </a:cubicBezTo>
                <a:cubicBezTo>
                  <a:pt x="2876890" y="3468541"/>
                  <a:pt x="2799839" y="3468541"/>
                  <a:pt x="2799839" y="3505457"/>
                </a:cubicBezTo>
                <a:cubicBezTo>
                  <a:pt x="2762918" y="3505457"/>
                  <a:pt x="2762918" y="3468541"/>
                  <a:pt x="2724392" y="3468541"/>
                </a:cubicBezTo>
                <a:cubicBezTo>
                  <a:pt x="2687472" y="3505457"/>
                  <a:pt x="2647342" y="3505457"/>
                  <a:pt x="2571895" y="3543979"/>
                </a:cubicBezTo>
                <a:cubicBezTo>
                  <a:pt x="2534975" y="3468541"/>
                  <a:pt x="2647342" y="3505457"/>
                  <a:pt x="2647342" y="3468541"/>
                </a:cubicBezTo>
                <a:cubicBezTo>
                  <a:pt x="2610421" y="3468541"/>
                  <a:pt x="2494844" y="3468541"/>
                  <a:pt x="2494844" y="3468541"/>
                </a:cubicBezTo>
                <a:cubicBezTo>
                  <a:pt x="2342347" y="3391498"/>
                  <a:pt x="2152929" y="3543979"/>
                  <a:pt x="2037353" y="3468541"/>
                </a:cubicBezTo>
                <a:cubicBezTo>
                  <a:pt x="1961907" y="3543979"/>
                  <a:pt x="1884855" y="3505457"/>
                  <a:pt x="1809410" y="3543979"/>
                </a:cubicBezTo>
                <a:cubicBezTo>
                  <a:pt x="1732358" y="3543979"/>
                  <a:pt x="1847935" y="3505457"/>
                  <a:pt x="1847935" y="3505457"/>
                </a:cubicBezTo>
                <a:cubicBezTo>
                  <a:pt x="1847935" y="3468541"/>
                  <a:pt x="1656913" y="3543979"/>
                  <a:pt x="1695438" y="3468541"/>
                </a:cubicBezTo>
                <a:cubicBezTo>
                  <a:pt x="1619992" y="3505457"/>
                  <a:pt x="1504415" y="3543979"/>
                  <a:pt x="1427364" y="3505457"/>
                </a:cubicBezTo>
                <a:cubicBezTo>
                  <a:pt x="1467495" y="3468541"/>
                  <a:pt x="1619992" y="3468541"/>
                  <a:pt x="1579861" y="3428415"/>
                </a:cubicBezTo>
                <a:cubicBezTo>
                  <a:pt x="1579861" y="3428415"/>
                  <a:pt x="1504415" y="3468541"/>
                  <a:pt x="1504415" y="3428415"/>
                </a:cubicBezTo>
                <a:cubicBezTo>
                  <a:pt x="1542941" y="3468541"/>
                  <a:pt x="1427364" y="3468541"/>
                  <a:pt x="1427364" y="3428415"/>
                </a:cubicBezTo>
                <a:cubicBezTo>
                  <a:pt x="1390444" y="3428415"/>
                  <a:pt x="1390444" y="3428415"/>
                  <a:pt x="1351918" y="3428415"/>
                </a:cubicBezTo>
                <a:cubicBezTo>
                  <a:pt x="1371181" y="3428415"/>
                  <a:pt x="1371181" y="3409555"/>
                  <a:pt x="1375796" y="3390696"/>
                </a:cubicBezTo>
                <a:lnTo>
                  <a:pt x="1378574" y="3385307"/>
                </a:lnTo>
                <a:lnTo>
                  <a:pt x="1379157" y="3384902"/>
                </a:lnTo>
                <a:lnTo>
                  <a:pt x="1378980" y="3384519"/>
                </a:lnTo>
                <a:lnTo>
                  <a:pt x="1389164" y="3364764"/>
                </a:lnTo>
                <a:cubicBezTo>
                  <a:pt x="1396764" y="3357692"/>
                  <a:pt x="1408502" y="3352977"/>
                  <a:pt x="1427364" y="3352977"/>
                </a:cubicBezTo>
                <a:cubicBezTo>
                  <a:pt x="1427364" y="3391498"/>
                  <a:pt x="1427364" y="3391498"/>
                  <a:pt x="1467495" y="3428415"/>
                </a:cubicBezTo>
                <a:cubicBezTo>
                  <a:pt x="1542941" y="3391498"/>
                  <a:pt x="1542941" y="3391498"/>
                  <a:pt x="1619992" y="3428415"/>
                </a:cubicBezTo>
                <a:cubicBezTo>
                  <a:pt x="1656913" y="3428415"/>
                  <a:pt x="1579861" y="3428415"/>
                  <a:pt x="1579861" y="3468541"/>
                </a:cubicBezTo>
                <a:lnTo>
                  <a:pt x="1619992" y="3468541"/>
                </a:lnTo>
                <a:cubicBezTo>
                  <a:pt x="1732358" y="3468541"/>
                  <a:pt x="1656913" y="3391498"/>
                  <a:pt x="1772489" y="3391498"/>
                </a:cubicBezTo>
                <a:cubicBezTo>
                  <a:pt x="1809410" y="3352977"/>
                  <a:pt x="1656913" y="3352977"/>
                  <a:pt x="1656913" y="3391498"/>
                </a:cubicBezTo>
                <a:cubicBezTo>
                  <a:pt x="1619992" y="3428415"/>
                  <a:pt x="1656913" y="3352977"/>
                  <a:pt x="1656913" y="3352977"/>
                </a:cubicBezTo>
                <a:cubicBezTo>
                  <a:pt x="1619992" y="3352977"/>
                  <a:pt x="1579861" y="3352977"/>
                  <a:pt x="1619992" y="3391498"/>
                </a:cubicBezTo>
                <a:cubicBezTo>
                  <a:pt x="1542941" y="3316060"/>
                  <a:pt x="1427364" y="3391498"/>
                  <a:pt x="1390444" y="3316060"/>
                </a:cubicBezTo>
                <a:cubicBezTo>
                  <a:pt x="1352720" y="3334519"/>
                  <a:pt x="1361951" y="3353378"/>
                  <a:pt x="1371181" y="3367623"/>
                </a:cubicBezTo>
                <a:lnTo>
                  <a:pt x="1378980" y="3384519"/>
                </a:lnTo>
                <a:lnTo>
                  <a:pt x="1378574" y="3385307"/>
                </a:lnTo>
                <a:lnTo>
                  <a:pt x="1372140" y="3389771"/>
                </a:lnTo>
                <a:cubicBezTo>
                  <a:pt x="1367845" y="3390896"/>
                  <a:pt x="1361349" y="3391498"/>
                  <a:pt x="1351918" y="3391498"/>
                </a:cubicBezTo>
                <a:cubicBezTo>
                  <a:pt x="1314997" y="3391498"/>
                  <a:pt x="1314997" y="3352977"/>
                  <a:pt x="1314997" y="3352977"/>
                </a:cubicBezTo>
                <a:cubicBezTo>
                  <a:pt x="1199421" y="3352977"/>
                  <a:pt x="1122370" y="3352977"/>
                  <a:pt x="1085449" y="3391498"/>
                </a:cubicBezTo>
                <a:cubicBezTo>
                  <a:pt x="1046923" y="3391498"/>
                  <a:pt x="1122370" y="3352977"/>
                  <a:pt x="1122370" y="3352977"/>
                </a:cubicBezTo>
                <a:cubicBezTo>
                  <a:pt x="1085449" y="3316060"/>
                  <a:pt x="969873" y="3352977"/>
                  <a:pt x="969873" y="3352977"/>
                </a:cubicBezTo>
                <a:cubicBezTo>
                  <a:pt x="969873" y="3391498"/>
                  <a:pt x="894426" y="3391498"/>
                  <a:pt x="780455" y="3352977"/>
                </a:cubicBezTo>
                <a:lnTo>
                  <a:pt x="818981" y="3352977"/>
                </a:lnTo>
                <a:cubicBezTo>
                  <a:pt x="705009" y="3316060"/>
                  <a:pt x="552512" y="3275933"/>
                  <a:pt x="475460" y="3352977"/>
                </a:cubicBezTo>
                <a:cubicBezTo>
                  <a:pt x="436935" y="3352977"/>
                  <a:pt x="400015" y="3316060"/>
                  <a:pt x="400015" y="3275933"/>
                </a:cubicBezTo>
                <a:cubicBezTo>
                  <a:pt x="322963" y="3316060"/>
                  <a:pt x="284438" y="3316060"/>
                  <a:pt x="284438" y="3275933"/>
                </a:cubicBezTo>
                <a:cubicBezTo>
                  <a:pt x="247517" y="3275933"/>
                  <a:pt x="247517" y="3275933"/>
                  <a:pt x="247517" y="3275933"/>
                </a:cubicBezTo>
                <a:cubicBezTo>
                  <a:pt x="247517" y="3316060"/>
                  <a:pt x="361489" y="3316060"/>
                  <a:pt x="361489" y="3352977"/>
                </a:cubicBezTo>
                <a:cubicBezTo>
                  <a:pt x="265977" y="3334519"/>
                  <a:pt x="180097" y="3315257"/>
                  <a:pt x="89602" y="3305627"/>
                </a:cubicBezTo>
                <a:lnTo>
                  <a:pt x="0" y="3301865"/>
                </a:lnTo>
                <a:lnTo>
                  <a:pt x="0" y="3244393"/>
                </a:lnTo>
                <a:lnTo>
                  <a:pt x="12579" y="3247961"/>
                </a:lnTo>
                <a:cubicBezTo>
                  <a:pt x="92838" y="3258252"/>
                  <a:pt x="213808" y="3200495"/>
                  <a:pt x="247517" y="3200495"/>
                </a:cubicBezTo>
                <a:cubicBezTo>
                  <a:pt x="284438" y="3239017"/>
                  <a:pt x="247517" y="3200495"/>
                  <a:pt x="247517" y="3239017"/>
                </a:cubicBezTo>
                <a:cubicBezTo>
                  <a:pt x="322963" y="3239017"/>
                  <a:pt x="284438" y="3200495"/>
                  <a:pt x="322963" y="3200495"/>
                </a:cubicBezTo>
                <a:lnTo>
                  <a:pt x="284438" y="3200495"/>
                </a:lnTo>
                <a:cubicBezTo>
                  <a:pt x="284438" y="3200495"/>
                  <a:pt x="284438" y="3200495"/>
                  <a:pt x="247517" y="3200495"/>
                </a:cubicBezTo>
                <a:cubicBezTo>
                  <a:pt x="247517" y="3200495"/>
                  <a:pt x="208992" y="3200495"/>
                  <a:pt x="170466" y="3200495"/>
                </a:cubicBezTo>
                <a:cubicBezTo>
                  <a:pt x="247517" y="3123453"/>
                  <a:pt x="361489" y="3200495"/>
                  <a:pt x="475460" y="3239017"/>
                </a:cubicBezTo>
                <a:cubicBezTo>
                  <a:pt x="513986" y="3239017"/>
                  <a:pt x="475460" y="3163579"/>
                  <a:pt x="552512" y="3200495"/>
                </a:cubicBezTo>
                <a:cubicBezTo>
                  <a:pt x="552512" y="3200495"/>
                  <a:pt x="513986" y="3200495"/>
                  <a:pt x="513986" y="3239017"/>
                </a:cubicBezTo>
                <a:cubicBezTo>
                  <a:pt x="705009" y="3200495"/>
                  <a:pt x="932952" y="3123453"/>
                  <a:pt x="1085449" y="3163579"/>
                </a:cubicBezTo>
                <a:cubicBezTo>
                  <a:pt x="1085449" y="3123453"/>
                  <a:pt x="1010004" y="3123453"/>
                  <a:pt x="1010004" y="3086536"/>
                </a:cubicBezTo>
                <a:cubicBezTo>
                  <a:pt x="1046923" y="3086536"/>
                  <a:pt x="1122370" y="3086536"/>
                  <a:pt x="1122370" y="3163579"/>
                </a:cubicBezTo>
                <a:cubicBezTo>
                  <a:pt x="1237947" y="3123453"/>
                  <a:pt x="1390444" y="3239017"/>
                  <a:pt x="1542941" y="3123453"/>
                </a:cubicBezTo>
                <a:cubicBezTo>
                  <a:pt x="1542941" y="3163579"/>
                  <a:pt x="1579861" y="3163579"/>
                  <a:pt x="1619992" y="3163579"/>
                </a:cubicBezTo>
                <a:cubicBezTo>
                  <a:pt x="1695438" y="3163579"/>
                  <a:pt x="1656913" y="3123453"/>
                  <a:pt x="1695438" y="3163579"/>
                </a:cubicBezTo>
                <a:cubicBezTo>
                  <a:pt x="1732358" y="3163579"/>
                  <a:pt x="1656913" y="3123453"/>
                  <a:pt x="1695438" y="3123453"/>
                </a:cubicBezTo>
                <a:cubicBezTo>
                  <a:pt x="1732358" y="3086536"/>
                  <a:pt x="1732358" y="3163579"/>
                  <a:pt x="1772489" y="3163579"/>
                </a:cubicBezTo>
                <a:cubicBezTo>
                  <a:pt x="1809410" y="3123453"/>
                  <a:pt x="2114404" y="3200495"/>
                  <a:pt x="2152929" y="3123453"/>
                </a:cubicBezTo>
                <a:cubicBezTo>
                  <a:pt x="2152929" y="3123453"/>
                  <a:pt x="2152929" y="3123453"/>
                  <a:pt x="2152929" y="3163579"/>
                </a:cubicBezTo>
                <a:cubicBezTo>
                  <a:pt x="2229981" y="3123453"/>
                  <a:pt x="2305426" y="3163579"/>
                  <a:pt x="2382478" y="3163579"/>
                </a:cubicBezTo>
                <a:cubicBezTo>
                  <a:pt x="2457924" y="3163579"/>
                  <a:pt x="2342347" y="3123453"/>
                  <a:pt x="2419399" y="3123453"/>
                </a:cubicBezTo>
                <a:cubicBezTo>
                  <a:pt x="2494844" y="3163579"/>
                  <a:pt x="2724392" y="3200495"/>
                  <a:pt x="2762918" y="3086536"/>
                </a:cubicBezTo>
                <a:cubicBezTo>
                  <a:pt x="2799839" y="3086536"/>
                  <a:pt x="2762918" y="3086536"/>
                  <a:pt x="2762918" y="3123453"/>
                </a:cubicBezTo>
                <a:cubicBezTo>
                  <a:pt x="2799839" y="3163579"/>
                  <a:pt x="2799839" y="3163579"/>
                  <a:pt x="2799839" y="3163579"/>
                </a:cubicBezTo>
                <a:cubicBezTo>
                  <a:pt x="2876890" y="3163579"/>
                  <a:pt x="2839970" y="3123453"/>
                  <a:pt x="2839970" y="3086536"/>
                </a:cubicBezTo>
                <a:cubicBezTo>
                  <a:pt x="2952336" y="3086536"/>
                  <a:pt x="3029387" y="3086536"/>
                  <a:pt x="3067913" y="3009493"/>
                </a:cubicBezTo>
                <a:cubicBezTo>
                  <a:pt x="3067913" y="2970972"/>
                  <a:pt x="3029387" y="2970972"/>
                  <a:pt x="3029387" y="2970972"/>
                </a:cubicBezTo>
                <a:cubicBezTo>
                  <a:pt x="2990861" y="2934055"/>
                  <a:pt x="2990861" y="2858617"/>
                  <a:pt x="2915416" y="2895534"/>
                </a:cubicBezTo>
                <a:cubicBezTo>
                  <a:pt x="2952336" y="2895534"/>
                  <a:pt x="2952336" y="2934055"/>
                  <a:pt x="2915416" y="2934055"/>
                </a:cubicBezTo>
                <a:cubicBezTo>
                  <a:pt x="2990861" y="2934055"/>
                  <a:pt x="2990861" y="2970972"/>
                  <a:pt x="3029387" y="2970972"/>
                </a:cubicBezTo>
                <a:cubicBezTo>
                  <a:pt x="2990861" y="2970972"/>
                  <a:pt x="2990861" y="3009493"/>
                  <a:pt x="2990861" y="3009493"/>
                </a:cubicBezTo>
                <a:cubicBezTo>
                  <a:pt x="2990861" y="2970972"/>
                  <a:pt x="2952336" y="3009493"/>
                  <a:pt x="2915416" y="3009493"/>
                </a:cubicBezTo>
                <a:cubicBezTo>
                  <a:pt x="2876890" y="3009493"/>
                  <a:pt x="2876890" y="3048015"/>
                  <a:pt x="2952336" y="3048015"/>
                </a:cubicBezTo>
                <a:cubicBezTo>
                  <a:pt x="2915416" y="3048015"/>
                  <a:pt x="2876890" y="3086536"/>
                  <a:pt x="2799839" y="3086536"/>
                </a:cubicBezTo>
                <a:cubicBezTo>
                  <a:pt x="2839970" y="3048015"/>
                  <a:pt x="2915416" y="3048015"/>
                  <a:pt x="2839970" y="3009493"/>
                </a:cubicBezTo>
                <a:cubicBezTo>
                  <a:pt x="2915416" y="3009493"/>
                  <a:pt x="2952336" y="2970972"/>
                  <a:pt x="2990861" y="2970972"/>
                </a:cubicBezTo>
                <a:cubicBezTo>
                  <a:pt x="2990861" y="2934055"/>
                  <a:pt x="2915416" y="2970972"/>
                  <a:pt x="2876890" y="2970972"/>
                </a:cubicBezTo>
                <a:cubicBezTo>
                  <a:pt x="2952336" y="2934055"/>
                  <a:pt x="2839970" y="2934055"/>
                  <a:pt x="2839970" y="2895534"/>
                </a:cubicBezTo>
                <a:cubicBezTo>
                  <a:pt x="2799839" y="2934055"/>
                  <a:pt x="2839970" y="2934055"/>
                  <a:pt x="2762918" y="2895534"/>
                </a:cubicBezTo>
                <a:cubicBezTo>
                  <a:pt x="2762918" y="2934055"/>
                  <a:pt x="2839970" y="2934055"/>
                  <a:pt x="2876890" y="2970972"/>
                </a:cubicBezTo>
                <a:cubicBezTo>
                  <a:pt x="2876890" y="2970972"/>
                  <a:pt x="2799839" y="2970972"/>
                  <a:pt x="2762918" y="3009493"/>
                </a:cubicBezTo>
                <a:cubicBezTo>
                  <a:pt x="2799839" y="2970972"/>
                  <a:pt x="2724392" y="2970972"/>
                  <a:pt x="2724392" y="2970972"/>
                </a:cubicBezTo>
                <a:cubicBezTo>
                  <a:pt x="2724392" y="2970972"/>
                  <a:pt x="2762918" y="2970972"/>
                  <a:pt x="2762918" y="2934055"/>
                </a:cubicBezTo>
                <a:cubicBezTo>
                  <a:pt x="2724392" y="2895534"/>
                  <a:pt x="2610421" y="2934055"/>
                  <a:pt x="2534975" y="2934055"/>
                </a:cubicBezTo>
                <a:cubicBezTo>
                  <a:pt x="2571895" y="2895534"/>
                  <a:pt x="2571895" y="2895534"/>
                  <a:pt x="2571895" y="2895534"/>
                </a:cubicBezTo>
                <a:cubicBezTo>
                  <a:pt x="2494844" y="2934055"/>
                  <a:pt x="2419399" y="2895534"/>
                  <a:pt x="2457924" y="2934055"/>
                </a:cubicBezTo>
                <a:cubicBezTo>
                  <a:pt x="2419399" y="2934055"/>
                  <a:pt x="2382478" y="2895534"/>
                  <a:pt x="2342347" y="2895534"/>
                </a:cubicBezTo>
                <a:cubicBezTo>
                  <a:pt x="2305426" y="2895534"/>
                  <a:pt x="2342347" y="2934055"/>
                  <a:pt x="2342347" y="2934055"/>
                </a:cubicBezTo>
                <a:cubicBezTo>
                  <a:pt x="2266901" y="2934055"/>
                  <a:pt x="2229981" y="2895534"/>
                  <a:pt x="2189850" y="2858617"/>
                </a:cubicBezTo>
                <a:cubicBezTo>
                  <a:pt x="2152929" y="2895534"/>
                  <a:pt x="2037353" y="2970972"/>
                  <a:pt x="1961907" y="2895534"/>
                </a:cubicBezTo>
                <a:cubicBezTo>
                  <a:pt x="1924986" y="2895534"/>
                  <a:pt x="1884855" y="2934055"/>
                  <a:pt x="1884855" y="2934055"/>
                </a:cubicBezTo>
                <a:cubicBezTo>
                  <a:pt x="1847935" y="2934055"/>
                  <a:pt x="1809410" y="2934055"/>
                  <a:pt x="1695438" y="2934055"/>
                </a:cubicBezTo>
                <a:cubicBezTo>
                  <a:pt x="1656913" y="2895534"/>
                  <a:pt x="1732358" y="2895534"/>
                  <a:pt x="1809410" y="2895534"/>
                </a:cubicBezTo>
                <a:cubicBezTo>
                  <a:pt x="1772489" y="2858617"/>
                  <a:pt x="1732358" y="2895534"/>
                  <a:pt x="1656913" y="2895534"/>
                </a:cubicBezTo>
                <a:cubicBezTo>
                  <a:pt x="1656913" y="2858617"/>
                  <a:pt x="1619992" y="2895534"/>
                  <a:pt x="1656913" y="2895534"/>
                </a:cubicBezTo>
                <a:cubicBezTo>
                  <a:pt x="1619992" y="2934055"/>
                  <a:pt x="1542941" y="2895534"/>
                  <a:pt x="1542941" y="2858617"/>
                </a:cubicBezTo>
                <a:cubicBezTo>
                  <a:pt x="1467495" y="2858617"/>
                  <a:pt x="1390444" y="2858617"/>
                  <a:pt x="1314997" y="2895534"/>
                </a:cubicBezTo>
                <a:cubicBezTo>
                  <a:pt x="1314997" y="2934055"/>
                  <a:pt x="1390444" y="2858617"/>
                  <a:pt x="1390444" y="2895534"/>
                </a:cubicBezTo>
                <a:cubicBezTo>
                  <a:pt x="1314997" y="2934055"/>
                  <a:pt x="1274867" y="2895534"/>
                  <a:pt x="1162501" y="2895534"/>
                </a:cubicBezTo>
                <a:cubicBezTo>
                  <a:pt x="1162501" y="2895534"/>
                  <a:pt x="1199421" y="2934055"/>
                  <a:pt x="1162501" y="2934055"/>
                </a:cubicBezTo>
                <a:cubicBezTo>
                  <a:pt x="857506" y="2858617"/>
                  <a:pt x="552512" y="2970972"/>
                  <a:pt x="247517" y="2895534"/>
                </a:cubicBezTo>
                <a:cubicBezTo>
                  <a:pt x="190532" y="2933253"/>
                  <a:pt x="104652" y="2933253"/>
                  <a:pt x="13956" y="2928638"/>
                </a:cubicBezTo>
                <a:lnTo>
                  <a:pt x="0" y="2928001"/>
                </a:lnTo>
                <a:lnTo>
                  <a:pt x="0" y="2889285"/>
                </a:lnTo>
                <a:lnTo>
                  <a:pt x="26403" y="2880424"/>
                </a:lnTo>
                <a:cubicBezTo>
                  <a:pt x="37006" y="2875119"/>
                  <a:pt x="47064" y="2868047"/>
                  <a:pt x="56494" y="2858617"/>
                </a:cubicBezTo>
                <a:cubicBezTo>
                  <a:pt x="95020" y="2858617"/>
                  <a:pt x="56494" y="2895534"/>
                  <a:pt x="95020" y="2895534"/>
                </a:cubicBezTo>
                <a:cubicBezTo>
                  <a:pt x="95020" y="2858617"/>
                  <a:pt x="284438" y="2858617"/>
                  <a:pt x="322963" y="2818491"/>
                </a:cubicBezTo>
                <a:cubicBezTo>
                  <a:pt x="361489" y="2858617"/>
                  <a:pt x="284438" y="2895534"/>
                  <a:pt x="322963" y="2895534"/>
                </a:cubicBezTo>
                <a:cubicBezTo>
                  <a:pt x="361489" y="2895534"/>
                  <a:pt x="400015" y="2858617"/>
                  <a:pt x="436935" y="2895534"/>
                </a:cubicBezTo>
                <a:cubicBezTo>
                  <a:pt x="400015" y="2858617"/>
                  <a:pt x="475460" y="2858617"/>
                  <a:pt x="475460" y="2818491"/>
                </a:cubicBezTo>
                <a:cubicBezTo>
                  <a:pt x="513986" y="2818491"/>
                  <a:pt x="513986" y="2858617"/>
                  <a:pt x="513986" y="2858617"/>
                </a:cubicBezTo>
                <a:cubicBezTo>
                  <a:pt x="589432" y="2818491"/>
                  <a:pt x="627957" y="2895534"/>
                  <a:pt x="705009" y="2895534"/>
                </a:cubicBezTo>
                <a:cubicBezTo>
                  <a:pt x="741929" y="2895534"/>
                  <a:pt x="666483" y="2858617"/>
                  <a:pt x="666483" y="2858617"/>
                </a:cubicBezTo>
                <a:cubicBezTo>
                  <a:pt x="666483" y="2818491"/>
                  <a:pt x="741929" y="2858617"/>
                  <a:pt x="741929" y="2818491"/>
                </a:cubicBezTo>
                <a:cubicBezTo>
                  <a:pt x="894426" y="2858617"/>
                  <a:pt x="969873" y="2895534"/>
                  <a:pt x="1122370" y="2818491"/>
                </a:cubicBezTo>
                <a:cubicBezTo>
                  <a:pt x="1122370" y="2818491"/>
                  <a:pt x="1122370" y="2818491"/>
                  <a:pt x="1122370" y="2858617"/>
                </a:cubicBezTo>
                <a:cubicBezTo>
                  <a:pt x="1162501" y="2818491"/>
                  <a:pt x="1162501" y="2858617"/>
                  <a:pt x="1237947" y="2858617"/>
                </a:cubicBezTo>
                <a:cubicBezTo>
                  <a:pt x="1274867" y="2858617"/>
                  <a:pt x="1162501" y="2818491"/>
                  <a:pt x="1162501" y="2781574"/>
                </a:cubicBezTo>
                <a:cubicBezTo>
                  <a:pt x="1199421" y="2781574"/>
                  <a:pt x="1237947" y="2781574"/>
                  <a:pt x="1199421" y="2743053"/>
                </a:cubicBezTo>
                <a:cubicBezTo>
                  <a:pt x="1237947" y="2706136"/>
                  <a:pt x="1314997" y="2781574"/>
                  <a:pt x="1314997" y="2743053"/>
                </a:cubicBezTo>
                <a:cubicBezTo>
                  <a:pt x="1390444" y="2743053"/>
                  <a:pt x="1314997" y="2781574"/>
                  <a:pt x="1314997" y="2818491"/>
                </a:cubicBezTo>
                <a:cubicBezTo>
                  <a:pt x="1390444" y="2818491"/>
                  <a:pt x="1427364" y="2781574"/>
                  <a:pt x="1467495" y="2743053"/>
                </a:cubicBezTo>
                <a:cubicBezTo>
                  <a:pt x="1390444" y="2858617"/>
                  <a:pt x="1695438" y="2858617"/>
                  <a:pt x="1732358" y="2781574"/>
                </a:cubicBezTo>
                <a:cubicBezTo>
                  <a:pt x="1809410" y="2781574"/>
                  <a:pt x="1695438" y="2818491"/>
                  <a:pt x="1809410" y="2818491"/>
                </a:cubicBezTo>
                <a:cubicBezTo>
                  <a:pt x="1809410" y="2818491"/>
                  <a:pt x="1772489" y="2818491"/>
                  <a:pt x="1732358" y="2818491"/>
                </a:cubicBezTo>
                <a:cubicBezTo>
                  <a:pt x="1809410" y="2858617"/>
                  <a:pt x="1847935" y="2781574"/>
                  <a:pt x="1884855" y="2818491"/>
                </a:cubicBezTo>
                <a:cubicBezTo>
                  <a:pt x="1924986" y="2818491"/>
                  <a:pt x="1884855" y="2818491"/>
                  <a:pt x="1884855" y="2781574"/>
                </a:cubicBezTo>
                <a:cubicBezTo>
                  <a:pt x="2000433" y="2818491"/>
                  <a:pt x="2037353" y="2743053"/>
                  <a:pt x="2114404" y="2781574"/>
                </a:cubicBezTo>
                <a:cubicBezTo>
                  <a:pt x="2114404" y="2743053"/>
                  <a:pt x="2189850" y="2781574"/>
                  <a:pt x="2229981" y="2743053"/>
                </a:cubicBezTo>
                <a:cubicBezTo>
                  <a:pt x="2266901" y="2781574"/>
                  <a:pt x="2342347" y="2743053"/>
                  <a:pt x="2342347" y="2706136"/>
                </a:cubicBezTo>
                <a:cubicBezTo>
                  <a:pt x="2419399" y="2706136"/>
                  <a:pt x="2342347" y="2743053"/>
                  <a:pt x="2419399" y="2743053"/>
                </a:cubicBezTo>
                <a:cubicBezTo>
                  <a:pt x="2494844" y="2743053"/>
                  <a:pt x="2457924" y="2706136"/>
                  <a:pt x="2534975" y="2743053"/>
                </a:cubicBezTo>
                <a:cubicBezTo>
                  <a:pt x="2610421" y="2706136"/>
                  <a:pt x="2494844" y="2706136"/>
                  <a:pt x="2494844" y="2667615"/>
                </a:cubicBezTo>
                <a:cubicBezTo>
                  <a:pt x="2534975" y="2667615"/>
                  <a:pt x="2534975" y="2667615"/>
                  <a:pt x="2610421" y="2667615"/>
                </a:cubicBezTo>
                <a:cubicBezTo>
                  <a:pt x="2610421" y="2629093"/>
                  <a:pt x="2687472" y="2667615"/>
                  <a:pt x="2687472" y="2629093"/>
                </a:cubicBezTo>
                <a:cubicBezTo>
                  <a:pt x="2687472" y="2590572"/>
                  <a:pt x="2687472" y="2629093"/>
                  <a:pt x="2610421" y="2629093"/>
                </a:cubicBezTo>
                <a:cubicBezTo>
                  <a:pt x="2647342" y="2553655"/>
                  <a:pt x="2647342" y="2590572"/>
                  <a:pt x="2610421" y="2553655"/>
                </a:cubicBezTo>
                <a:cubicBezTo>
                  <a:pt x="2724392" y="2590572"/>
                  <a:pt x="2762918" y="2553655"/>
                  <a:pt x="2839970" y="2629093"/>
                </a:cubicBezTo>
                <a:cubicBezTo>
                  <a:pt x="2915416" y="2553655"/>
                  <a:pt x="3029387" y="2553655"/>
                  <a:pt x="3104833" y="2515134"/>
                </a:cubicBezTo>
                <a:cubicBezTo>
                  <a:pt x="3067913" y="2590572"/>
                  <a:pt x="2876890" y="2553655"/>
                  <a:pt x="2915416" y="2629093"/>
                </a:cubicBezTo>
                <a:cubicBezTo>
                  <a:pt x="2990861" y="2667615"/>
                  <a:pt x="3067913" y="2667615"/>
                  <a:pt x="3067913" y="2706136"/>
                </a:cubicBezTo>
                <a:cubicBezTo>
                  <a:pt x="2990861" y="2706136"/>
                  <a:pt x="2952336" y="2667615"/>
                  <a:pt x="2799839" y="2667615"/>
                </a:cubicBezTo>
                <a:cubicBezTo>
                  <a:pt x="2839970" y="2706136"/>
                  <a:pt x="2915416" y="2667615"/>
                  <a:pt x="2952336" y="2706136"/>
                </a:cubicBezTo>
                <a:cubicBezTo>
                  <a:pt x="2876890" y="2743053"/>
                  <a:pt x="2687472" y="2667615"/>
                  <a:pt x="2571895" y="2706136"/>
                </a:cubicBezTo>
                <a:cubicBezTo>
                  <a:pt x="2610421" y="2743053"/>
                  <a:pt x="2687472" y="2781574"/>
                  <a:pt x="2610421" y="2818491"/>
                </a:cubicBezTo>
                <a:cubicBezTo>
                  <a:pt x="2687472" y="2858617"/>
                  <a:pt x="2762918" y="2818491"/>
                  <a:pt x="2876890" y="2818491"/>
                </a:cubicBezTo>
                <a:cubicBezTo>
                  <a:pt x="2876890" y="2781574"/>
                  <a:pt x="2876890" y="2781574"/>
                  <a:pt x="2876890" y="2781574"/>
                </a:cubicBezTo>
                <a:cubicBezTo>
                  <a:pt x="2915416" y="2781574"/>
                  <a:pt x="2915416" y="2781574"/>
                  <a:pt x="2915416" y="2743053"/>
                </a:cubicBezTo>
                <a:cubicBezTo>
                  <a:pt x="2952336" y="2743053"/>
                  <a:pt x="2990861" y="2781574"/>
                  <a:pt x="3029387" y="2781574"/>
                </a:cubicBezTo>
                <a:cubicBezTo>
                  <a:pt x="3067913" y="2781574"/>
                  <a:pt x="3029387" y="2743053"/>
                  <a:pt x="2990861" y="2743053"/>
                </a:cubicBezTo>
                <a:cubicBezTo>
                  <a:pt x="3104833" y="2743053"/>
                  <a:pt x="3257330" y="2781574"/>
                  <a:pt x="3448353" y="2743053"/>
                </a:cubicBezTo>
                <a:cubicBezTo>
                  <a:pt x="3448353" y="2743053"/>
                  <a:pt x="3448353" y="2743053"/>
                  <a:pt x="3486879" y="2743053"/>
                </a:cubicBezTo>
                <a:cubicBezTo>
                  <a:pt x="3486879" y="2743053"/>
                  <a:pt x="3486879" y="2743053"/>
                  <a:pt x="3486879" y="2781574"/>
                </a:cubicBezTo>
                <a:cubicBezTo>
                  <a:pt x="3486879" y="2781574"/>
                  <a:pt x="3525405" y="2818491"/>
                  <a:pt x="3486879" y="2818491"/>
                </a:cubicBezTo>
                <a:cubicBezTo>
                  <a:pt x="3448353" y="2781574"/>
                  <a:pt x="3448353" y="2781574"/>
                  <a:pt x="3372907" y="2781574"/>
                </a:cubicBezTo>
                <a:cubicBezTo>
                  <a:pt x="3409827" y="2781574"/>
                  <a:pt x="3334382" y="2743053"/>
                  <a:pt x="3334382" y="2781574"/>
                </a:cubicBezTo>
                <a:cubicBezTo>
                  <a:pt x="3372907" y="2781574"/>
                  <a:pt x="3409827" y="2818491"/>
                  <a:pt x="3448353" y="2818491"/>
                </a:cubicBezTo>
                <a:cubicBezTo>
                  <a:pt x="3448353" y="2818491"/>
                  <a:pt x="3486879" y="2818491"/>
                  <a:pt x="3486879" y="2858617"/>
                </a:cubicBezTo>
                <a:cubicBezTo>
                  <a:pt x="3448353" y="2858617"/>
                  <a:pt x="3448353" y="2858617"/>
                  <a:pt x="3448353" y="2858617"/>
                </a:cubicBezTo>
                <a:cubicBezTo>
                  <a:pt x="3409827" y="2858617"/>
                  <a:pt x="3372907" y="2818491"/>
                  <a:pt x="3372907" y="2818491"/>
                </a:cubicBezTo>
                <a:cubicBezTo>
                  <a:pt x="3372907" y="2858617"/>
                  <a:pt x="3181884" y="2934055"/>
                  <a:pt x="3067913" y="2895534"/>
                </a:cubicBezTo>
                <a:cubicBezTo>
                  <a:pt x="3104833" y="2934055"/>
                  <a:pt x="3143358" y="2970972"/>
                  <a:pt x="3181884" y="2970972"/>
                </a:cubicBezTo>
                <a:cubicBezTo>
                  <a:pt x="3295856" y="2858617"/>
                  <a:pt x="3448353" y="2970972"/>
                  <a:pt x="3486879" y="3009493"/>
                </a:cubicBezTo>
                <a:cubicBezTo>
                  <a:pt x="3409827" y="3048015"/>
                  <a:pt x="3372907" y="2934055"/>
                  <a:pt x="3295856" y="2970972"/>
                </a:cubicBezTo>
                <a:cubicBezTo>
                  <a:pt x="3372907" y="2970972"/>
                  <a:pt x="3372907" y="2970972"/>
                  <a:pt x="3372907" y="3009493"/>
                </a:cubicBezTo>
                <a:cubicBezTo>
                  <a:pt x="3257330" y="2970972"/>
                  <a:pt x="3295856" y="3048015"/>
                  <a:pt x="3181884" y="3048015"/>
                </a:cubicBezTo>
                <a:cubicBezTo>
                  <a:pt x="3181884" y="3009493"/>
                  <a:pt x="3143358" y="3009493"/>
                  <a:pt x="3143358" y="2970972"/>
                </a:cubicBezTo>
                <a:cubicBezTo>
                  <a:pt x="3104833" y="3048015"/>
                  <a:pt x="3067913" y="3086536"/>
                  <a:pt x="2990861" y="3086536"/>
                </a:cubicBezTo>
                <a:cubicBezTo>
                  <a:pt x="3029387" y="3123453"/>
                  <a:pt x="2990861" y="3123453"/>
                  <a:pt x="3029387" y="3123453"/>
                </a:cubicBezTo>
                <a:cubicBezTo>
                  <a:pt x="2990861" y="3123453"/>
                  <a:pt x="2952336" y="3123453"/>
                  <a:pt x="2952336" y="3123453"/>
                </a:cubicBezTo>
                <a:cubicBezTo>
                  <a:pt x="2990861" y="3163579"/>
                  <a:pt x="2952336" y="3163579"/>
                  <a:pt x="2952336" y="3163579"/>
                </a:cubicBezTo>
                <a:cubicBezTo>
                  <a:pt x="2990861" y="3163579"/>
                  <a:pt x="2990861" y="3163579"/>
                  <a:pt x="3067913" y="3163579"/>
                </a:cubicBezTo>
                <a:cubicBezTo>
                  <a:pt x="3104833" y="3163579"/>
                  <a:pt x="3104833" y="3163579"/>
                  <a:pt x="3181884" y="3163579"/>
                </a:cubicBezTo>
                <a:cubicBezTo>
                  <a:pt x="3295856" y="3200495"/>
                  <a:pt x="3372907" y="3123453"/>
                  <a:pt x="3448353" y="3123453"/>
                </a:cubicBezTo>
                <a:lnTo>
                  <a:pt x="3486879" y="3123453"/>
                </a:lnTo>
                <a:cubicBezTo>
                  <a:pt x="3505740" y="3123453"/>
                  <a:pt x="3517579" y="3123453"/>
                  <a:pt x="3524727" y="3123453"/>
                </a:cubicBezTo>
                <a:lnTo>
                  <a:pt x="3525405" y="3123453"/>
                </a:lnTo>
                <a:cubicBezTo>
                  <a:pt x="3525405" y="3123453"/>
                  <a:pt x="3525405" y="3123453"/>
                  <a:pt x="3530020" y="3123453"/>
                </a:cubicBezTo>
                <a:lnTo>
                  <a:pt x="3534434" y="3123453"/>
                </a:lnTo>
                <a:lnTo>
                  <a:pt x="3562324" y="3123453"/>
                </a:lnTo>
                <a:cubicBezTo>
                  <a:pt x="3562324" y="3123453"/>
                  <a:pt x="3562324" y="3086536"/>
                  <a:pt x="3600851" y="3123453"/>
                </a:cubicBezTo>
                <a:cubicBezTo>
                  <a:pt x="3600851" y="3123453"/>
                  <a:pt x="3562324" y="3123453"/>
                  <a:pt x="3562324" y="3163579"/>
                </a:cubicBezTo>
                <a:cubicBezTo>
                  <a:pt x="3639376" y="3123453"/>
                  <a:pt x="3639376" y="3200495"/>
                  <a:pt x="3676296" y="3163579"/>
                </a:cubicBezTo>
                <a:cubicBezTo>
                  <a:pt x="3676296" y="3163579"/>
                  <a:pt x="3562324" y="3123453"/>
                  <a:pt x="3639376" y="3123453"/>
                </a:cubicBezTo>
                <a:cubicBezTo>
                  <a:pt x="3714822" y="3163579"/>
                  <a:pt x="3753348" y="3163579"/>
                  <a:pt x="3828793" y="3163579"/>
                </a:cubicBezTo>
                <a:cubicBezTo>
                  <a:pt x="3867319" y="3163579"/>
                  <a:pt x="3828793" y="3123453"/>
                  <a:pt x="3867319" y="3123453"/>
                </a:cubicBezTo>
                <a:cubicBezTo>
                  <a:pt x="3867319" y="3163579"/>
                  <a:pt x="3944371" y="3123453"/>
                  <a:pt x="3981290" y="3123453"/>
                </a:cubicBezTo>
                <a:cubicBezTo>
                  <a:pt x="3944371" y="3123453"/>
                  <a:pt x="3905845" y="3086536"/>
                  <a:pt x="3905845" y="3086536"/>
                </a:cubicBezTo>
                <a:cubicBezTo>
                  <a:pt x="4019817" y="3048015"/>
                  <a:pt x="4058342" y="3048015"/>
                  <a:pt x="4096868" y="3086536"/>
                </a:cubicBezTo>
                <a:cubicBezTo>
                  <a:pt x="4133788" y="3086536"/>
                  <a:pt x="4058342" y="3048015"/>
                  <a:pt x="4096868" y="3048015"/>
                </a:cubicBezTo>
                <a:cubicBezTo>
                  <a:pt x="4172314" y="3048015"/>
                  <a:pt x="4133788" y="3048015"/>
                  <a:pt x="4210839" y="3048015"/>
                </a:cubicBezTo>
                <a:cubicBezTo>
                  <a:pt x="4206023" y="3057445"/>
                  <a:pt x="4203590" y="3064517"/>
                  <a:pt x="4203170" y="3069749"/>
                </a:cubicBezTo>
                <a:lnTo>
                  <a:pt x="4205165" y="3074587"/>
                </a:lnTo>
                <a:lnTo>
                  <a:pt x="4195188" y="3070862"/>
                </a:lnTo>
                <a:cubicBezTo>
                  <a:pt x="4189168" y="3072091"/>
                  <a:pt x="4181945" y="3076906"/>
                  <a:pt x="4172314" y="3086536"/>
                </a:cubicBezTo>
                <a:cubicBezTo>
                  <a:pt x="4172314" y="3086536"/>
                  <a:pt x="4210839" y="3086536"/>
                  <a:pt x="4172314" y="3123453"/>
                </a:cubicBezTo>
                <a:cubicBezTo>
                  <a:pt x="4172314" y="3123453"/>
                  <a:pt x="4210839" y="3123453"/>
                  <a:pt x="4249365" y="3123453"/>
                </a:cubicBezTo>
                <a:cubicBezTo>
                  <a:pt x="4239733" y="3114224"/>
                  <a:pt x="4232510" y="3104894"/>
                  <a:pt x="4226490" y="3096693"/>
                </a:cubicBezTo>
                <a:lnTo>
                  <a:pt x="4214868" y="3081850"/>
                </a:lnTo>
                <a:lnTo>
                  <a:pt x="4221844" y="3083198"/>
                </a:lnTo>
                <a:cubicBezTo>
                  <a:pt x="4246449" y="3082960"/>
                  <a:pt x="4291420" y="3069831"/>
                  <a:pt x="4333081" y="3076915"/>
                </a:cubicBezTo>
                <a:lnTo>
                  <a:pt x="4347878" y="3081620"/>
                </a:lnTo>
                <a:lnTo>
                  <a:pt x="4339257" y="3086335"/>
                </a:lnTo>
                <a:lnTo>
                  <a:pt x="4337905" y="3086913"/>
                </a:lnTo>
                <a:lnTo>
                  <a:pt x="4324434" y="3087113"/>
                </a:lnTo>
                <a:cubicBezTo>
                  <a:pt x="4279663" y="3088843"/>
                  <a:pt x="4229700" y="3095765"/>
                  <a:pt x="4286285" y="3123453"/>
                </a:cubicBezTo>
                <a:cubicBezTo>
                  <a:pt x="4286285" y="3114224"/>
                  <a:pt x="4293508" y="3107302"/>
                  <a:pt x="4303741" y="3101509"/>
                </a:cubicBezTo>
                <a:lnTo>
                  <a:pt x="4337905" y="3086913"/>
                </a:lnTo>
                <a:lnTo>
                  <a:pt x="4363336" y="3086536"/>
                </a:lnTo>
                <a:lnTo>
                  <a:pt x="4347878" y="3081620"/>
                </a:lnTo>
                <a:lnTo>
                  <a:pt x="4367550" y="3070862"/>
                </a:lnTo>
                <a:cubicBezTo>
                  <a:pt x="4372967" y="3064868"/>
                  <a:pt x="4372967" y="3057645"/>
                  <a:pt x="4363336" y="3048015"/>
                </a:cubicBezTo>
                <a:cubicBezTo>
                  <a:pt x="4249365" y="2970972"/>
                  <a:pt x="4096868" y="3009493"/>
                  <a:pt x="3905845" y="3009493"/>
                </a:cubicBezTo>
                <a:cubicBezTo>
                  <a:pt x="3828793" y="2970972"/>
                  <a:pt x="3676296" y="2970972"/>
                  <a:pt x="3562324" y="3009493"/>
                </a:cubicBezTo>
                <a:cubicBezTo>
                  <a:pt x="3562324" y="2970972"/>
                  <a:pt x="3525405" y="2970972"/>
                  <a:pt x="3525405" y="2934055"/>
                </a:cubicBezTo>
                <a:cubicBezTo>
                  <a:pt x="3562324" y="2934055"/>
                  <a:pt x="3639376" y="2934055"/>
                  <a:pt x="3639376" y="2895534"/>
                </a:cubicBezTo>
                <a:cubicBezTo>
                  <a:pt x="3639376" y="2934055"/>
                  <a:pt x="3676296" y="2895534"/>
                  <a:pt x="3714822" y="2895534"/>
                </a:cubicBezTo>
                <a:cubicBezTo>
                  <a:pt x="3753348" y="2934055"/>
                  <a:pt x="3828793" y="2895534"/>
                  <a:pt x="3905845" y="2858617"/>
                </a:cubicBezTo>
                <a:cubicBezTo>
                  <a:pt x="3867319" y="2858617"/>
                  <a:pt x="3828793" y="2858617"/>
                  <a:pt x="3791873" y="2858617"/>
                </a:cubicBezTo>
                <a:cubicBezTo>
                  <a:pt x="3753348" y="2858617"/>
                  <a:pt x="3828793" y="2858617"/>
                  <a:pt x="3791873" y="2895534"/>
                </a:cubicBezTo>
                <a:cubicBezTo>
                  <a:pt x="3714822" y="2858617"/>
                  <a:pt x="3639376" y="2858617"/>
                  <a:pt x="3600851" y="2858617"/>
                </a:cubicBezTo>
                <a:cubicBezTo>
                  <a:pt x="3639376" y="2818491"/>
                  <a:pt x="3639376" y="2818491"/>
                  <a:pt x="3639376" y="2781574"/>
                </a:cubicBezTo>
                <a:lnTo>
                  <a:pt x="3600851" y="2781574"/>
                </a:lnTo>
                <a:cubicBezTo>
                  <a:pt x="3600851" y="2781574"/>
                  <a:pt x="3600851" y="2781574"/>
                  <a:pt x="3562324" y="2781574"/>
                </a:cubicBezTo>
                <a:cubicBezTo>
                  <a:pt x="3562324" y="2781574"/>
                  <a:pt x="3562324" y="2781574"/>
                  <a:pt x="3562324" y="2743053"/>
                </a:cubicBezTo>
                <a:cubicBezTo>
                  <a:pt x="3562324" y="2743053"/>
                  <a:pt x="3562324" y="2743053"/>
                  <a:pt x="3486879" y="2743053"/>
                </a:cubicBezTo>
                <a:cubicBezTo>
                  <a:pt x="3448353" y="2706136"/>
                  <a:pt x="3409827" y="2706136"/>
                  <a:pt x="3372907" y="2706136"/>
                </a:cubicBezTo>
                <a:cubicBezTo>
                  <a:pt x="3486879" y="2706136"/>
                  <a:pt x="3409827" y="2667615"/>
                  <a:pt x="3334382" y="2667615"/>
                </a:cubicBezTo>
                <a:cubicBezTo>
                  <a:pt x="3334382" y="2667615"/>
                  <a:pt x="3372907" y="2706136"/>
                  <a:pt x="3295856" y="2743053"/>
                </a:cubicBezTo>
                <a:cubicBezTo>
                  <a:pt x="3257330" y="2706136"/>
                  <a:pt x="3295856" y="2667615"/>
                  <a:pt x="3257330" y="2667615"/>
                </a:cubicBezTo>
                <a:cubicBezTo>
                  <a:pt x="3220410" y="2667615"/>
                  <a:pt x="3220410" y="2706136"/>
                  <a:pt x="3220410" y="2706136"/>
                </a:cubicBezTo>
                <a:cubicBezTo>
                  <a:pt x="3104833" y="2667615"/>
                  <a:pt x="3181884" y="2590572"/>
                  <a:pt x="3067913" y="2629093"/>
                </a:cubicBezTo>
                <a:cubicBezTo>
                  <a:pt x="3029387" y="2590572"/>
                  <a:pt x="3104833" y="2590572"/>
                  <a:pt x="3143358" y="2590572"/>
                </a:cubicBezTo>
                <a:cubicBezTo>
                  <a:pt x="3181884" y="2590572"/>
                  <a:pt x="3181884" y="2629093"/>
                  <a:pt x="3181884" y="2629093"/>
                </a:cubicBezTo>
                <a:cubicBezTo>
                  <a:pt x="3372907" y="2667615"/>
                  <a:pt x="3295856" y="2515134"/>
                  <a:pt x="3143358" y="2553655"/>
                </a:cubicBezTo>
                <a:cubicBezTo>
                  <a:pt x="3143358" y="2553655"/>
                  <a:pt x="3295856" y="2515134"/>
                  <a:pt x="3295856" y="2553655"/>
                </a:cubicBezTo>
                <a:cubicBezTo>
                  <a:pt x="3295856" y="2629093"/>
                  <a:pt x="3372907" y="2667615"/>
                  <a:pt x="3486879" y="2629093"/>
                </a:cubicBezTo>
                <a:cubicBezTo>
                  <a:pt x="3372907" y="2629093"/>
                  <a:pt x="3409827" y="2590572"/>
                  <a:pt x="3295856" y="2553655"/>
                </a:cubicBezTo>
                <a:cubicBezTo>
                  <a:pt x="3334382" y="2553655"/>
                  <a:pt x="3257330" y="2515134"/>
                  <a:pt x="3295856" y="2515134"/>
                </a:cubicBezTo>
                <a:cubicBezTo>
                  <a:pt x="3143358" y="2515134"/>
                  <a:pt x="3104833" y="2476612"/>
                  <a:pt x="2990861" y="2476612"/>
                </a:cubicBezTo>
                <a:cubicBezTo>
                  <a:pt x="2990861" y="2515134"/>
                  <a:pt x="2876890" y="2553655"/>
                  <a:pt x="2915416" y="2553655"/>
                </a:cubicBezTo>
                <a:cubicBezTo>
                  <a:pt x="2839970" y="2553655"/>
                  <a:pt x="2724392" y="2515134"/>
                  <a:pt x="2610421" y="2515134"/>
                </a:cubicBezTo>
                <a:cubicBezTo>
                  <a:pt x="2687472" y="2515134"/>
                  <a:pt x="2687472" y="2515134"/>
                  <a:pt x="2647342" y="2476612"/>
                </a:cubicBezTo>
                <a:cubicBezTo>
                  <a:pt x="2687472" y="2438091"/>
                  <a:pt x="2724392" y="2476612"/>
                  <a:pt x="2687472" y="2476612"/>
                </a:cubicBezTo>
                <a:cubicBezTo>
                  <a:pt x="2762918" y="2476612"/>
                  <a:pt x="2799839" y="2476612"/>
                  <a:pt x="2762918" y="2515134"/>
                </a:cubicBezTo>
                <a:cubicBezTo>
                  <a:pt x="2839970" y="2515134"/>
                  <a:pt x="2799839" y="2476612"/>
                  <a:pt x="2839970" y="2476612"/>
                </a:cubicBezTo>
                <a:cubicBezTo>
                  <a:pt x="2839970" y="2438091"/>
                  <a:pt x="2724392" y="2476612"/>
                  <a:pt x="2724392" y="2476612"/>
                </a:cubicBezTo>
                <a:cubicBezTo>
                  <a:pt x="2687472" y="2399569"/>
                  <a:pt x="2799839" y="2438091"/>
                  <a:pt x="2799839" y="2438091"/>
                </a:cubicBezTo>
                <a:cubicBezTo>
                  <a:pt x="2799839" y="2399569"/>
                  <a:pt x="2762918" y="2399569"/>
                  <a:pt x="2762918" y="2399569"/>
                </a:cubicBezTo>
                <a:cubicBezTo>
                  <a:pt x="2762918" y="2438091"/>
                  <a:pt x="2647342" y="2438091"/>
                  <a:pt x="2571895" y="2438091"/>
                </a:cubicBezTo>
                <a:cubicBezTo>
                  <a:pt x="2647342" y="2438091"/>
                  <a:pt x="2610421" y="2438091"/>
                  <a:pt x="2534975" y="2476612"/>
                </a:cubicBezTo>
                <a:cubicBezTo>
                  <a:pt x="2571895" y="2399569"/>
                  <a:pt x="2305426" y="2438091"/>
                  <a:pt x="2266901" y="2476612"/>
                </a:cubicBezTo>
                <a:cubicBezTo>
                  <a:pt x="2189850" y="2515134"/>
                  <a:pt x="2189850" y="2476612"/>
                  <a:pt x="2152929" y="2476612"/>
                </a:cubicBezTo>
                <a:cubicBezTo>
                  <a:pt x="2152929" y="2438091"/>
                  <a:pt x="2189850" y="2476612"/>
                  <a:pt x="2189850" y="2438091"/>
                </a:cubicBezTo>
                <a:cubicBezTo>
                  <a:pt x="2266901" y="2438091"/>
                  <a:pt x="2266901" y="2399569"/>
                  <a:pt x="2305426" y="2399569"/>
                </a:cubicBezTo>
                <a:cubicBezTo>
                  <a:pt x="2342347" y="2438091"/>
                  <a:pt x="2457924" y="2399569"/>
                  <a:pt x="2534975" y="2399569"/>
                </a:cubicBezTo>
                <a:cubicBezTo>
                  <a:pt x="2534975" y="2399569"/>
                  <a:pt x="2571895" y="2362653"/>
                  <a:pt x="2494844" y="2324131"/>
                </a:cubicBezTo>
                <a:cubicBezTo>
                  <a:pt x="2571895" y="2324131"/>
                  <a:pt x="2610421" y="2362653"/>
                  <a:pt x="2571895" y="2399569"/>
                </a:cubicBezTo>
                <a:cubicBezTo>
                  <a:pt x="2610421" y="2399569"/>
                  <a:pt x="2647342" y="2362653"/>
                  <a:pt x="2687472" y="2362653"/>
                </a:cubicBezTo>
                <a:cubicBezTo>
                  <a:pt x="2647342" y="2362653"/>
                  <a:pt x="2687472" y="2324131"/>
                  <a:pt x="2647342" y="2324131"/>
                </a:cubicBezTo>
                <a:cubicBezTo>
                  <a:pt x="2687472" y="2285609"/>
                  <a:pt x="2647342" y="2362653"/>
                  <a:pt x="2724392" y="2362653"/>
                </a:cubicBezTo>
                <a:cubicBezTo>
                  <a:pt x="2799839" y="2324131"/>
                  <a:pt x="2724392" y="2285609"/>
                  <a:pt x="2839970" y="2285609"/>
                </a:cubicBezTo>
                <a:cubicBezTo>
                  <a:pt x="2799839" y="2248693"/>
                  <a:pt x="2724392" y="2248693"/>
                  <a:pt x="2724392" y="2285609"/>
                </a:cubicBezTo>
                <a:cubicBezTo>
                  <a:pt x="2687472" y="2285609"/>
                  <a:pt x="2687472" y="2285609"/>
                  <a:pt x="2724392" y="2248693"/>
                </a:cubicBezTo>
                <a:cubicBezTo>
                  <a:pt x="2687472" y="2248693"/>
                  <a:pt x="2687472" y="2248693"/>
                  <a:pt x="2687472" y="2285609"/>
                </a:cubicBezTo>
                <a:cubicBezTo>
                  <a:pt x="2647342" y="2285609"/>
                  <a:pt x="2647342" y="2248693"/>
                  <a:pt x="2647342" y="2248693"/>
                </a:cubicBezTo>
                <a:cubicBezTo>
                  <a:pt x="2534975" y="2210172"/>
                  <a:pt x="2457924" y="2210172"/>
                  <a:pt x="2342347" y="2210172"/>
                </a:cubicBezTo>
                <a:cubicBezTo>
                  <a:pt x="2305426" y="2171650"/>
                  <a:pt x="2342347" y="2171650"/>
                  <a:pt x="2342347" y="2171650"/>
                </a:cubicBezTo>
                <a:cubicBezTo>
                  <a:pt x="2457924" y="2210172"/>
                  <a:pt x="2494844" y="2134734"/>
                  <a:pt x="2571895" y="2171650"/>
                </a:cubicBezTo>
                <a:cubicBezTo>
                  <a:pt x="2534975" y="2057691"/>
                  <a:pt x="2266901" y="2057691"/>
                  <a:pt x="2114404" y="2019169"/>
                </a:cubicBezTo>
                <a:cubicBezTo>
                  <a:pt x="2077483" y="2057691"/>
                  <a:pt x="2114404" y="2057691"/>
                  <a:pt x="2077483" y="2096212"/>
                </a:cubicBezTo>
                <a:cubicBezTo>
                  <a:pt x="2037353" y="2057691"/>
                  <a:pt x="2000433" y="2096212"/>
                  <a:pt x="2000433" y="2057691"/>
                </a:cubicBezTo>
                <a:lnTo>
                  <a:pt x="2037353" y="2057691"/>
                </a:lnTo>
                <a:cubicBezTo>
                  <a:pt x="1961907" y="2019169"/>
                  <a:pt x="1847935" y="1982253"/>
                  <a:pt x="1809410" y="2019169"/>
                </a:cubicBezTo>
                <a:cubicBezTo>
                  <a:pt x="1772489" y="2019169"/>
                  <a:pt x="1847935" y="1982253"/>
                  <a:pt x="1809410" y="1943731"/>
                </a:cubicBezTo>
                <a:cubicBezTo>
                  <a:pt x="1619992" y="1982253"/>
                  <a:pt x="1619992" y="1982253"/>
                  <a:pt x="1390444" y="1982253"/>
                </a:cubicBezTo>
                <a:cubicBezTo>
                  <a:pt x="1467495" y="1943731"/>
                  <a:pt x="1467495" y="1905210"/>
                  <a:pt x="1390444" y="1943731"/>
                </a:cubicBezTo>
                <a:cubicBezTo>
                  <a:pt x="1351918" y="1905210"/>
                  <a:pt x="1467495" y="1905210"/>
                  <a:pt x="1467495" y="1905210"/>
                </a:cubicBezTo>
                <a:cubicBezTo>
                  <a:pt x="1467495" y="1866688"/>
                  <a:pt x="1351918" y="1905210"/>
                  <a:pt x="1351918" y="1905210"/>
                </a:cubicBezTo>
                <a:cubicBezTo>
                  <a:pt x="1314997" y="1905210"/>
                  <a:pt x="1274867" y="1905210"/>
                  <a:pt x="1237947" y="1866688"/>
                </a:cubicBezTo>
                <a:cubicBezTo>
                  <a:pt x="1237947" y="1905210"/>
                  <a:pt x="1162501" y="1866688"/>
                  <a:pt x="1162501" y="1905210"/>
                </a:cubicBezTo>
                <a:cubicBezTo>
                  <a:pt x="1085449" y="1905210"/>
                  <a:pt x="1085449" y="1905210"/>
                  <a:pt x="1010004" y="1905210"/>
                </a:cubicBezTo>
                <a:cubicBezTo>
                  <a:pt x="1010004" y="1866688"/>
                  <a:pt x="1046923" y="1829772"/>
                  <a:pt x="969873" y="1866688"/>
                </a:cubicBezTo>
                <a:cubicBezTo>
                  <a:pt x="969873" y="1829772"/>
                  <a:pt x="1010004" y="1829772"/>
                  <a:pt x="969873" y="1789645"/>
                </a:cubicBezTo>
                <a:cubicBezTo>
                  <a:pt x="1046923" y="1789645"/>
                  <a:pt x="1162501" y="1829772"/>
                  <a:pt x="1162501" y="1752728"/>
                </a:cubicBezTo>
                <a:cubicBezTo>
                  <a:pt x="1314997" y="1829772"/>
                  <a:pt x="1390444" y="1829772"/>
                  <a:pt x="1579861" y="1789645"/>
                </a:cubicBezTo>
                <a:cubicBezTo>
                  <a:pt x="1619992" y="1829772"/>
                  <a:pt x="1579861" y="1829772"/>
                  <a:pt x="1579861" y="1829772"/>
                </a:cubicBezTo>
                <a:cubicBezTo>
                  <a:pt x="1619992" y="1829772"/>
                  <a:pt x="1619992" y="1829772"/>
                  <a:pt x="1619992" y="1789645"/>
                </a:cubicBezTo>
                <a:cubicBezTo>
                  <a:pt x="1656913" y="1789645"/>
                  <a:pt x="1656913" y="1829772"/>
                  <a:pt x="1695438" y="1829772"/>
                </a:cubicBezTo>
                <a:cubicBezTo>
                  <a:pt x="1732358" y="1829772"/>
                  <a:pt x="1695438" y="1789645"/>
                  <a:pt x="1695438" y="1789645"/>
                </a:cubicBezTo>
                <a:cubicBezTo>
                  <a:pt x="1772489" y="1829772"/>
                  <a:pt x="1847935" y="1752728"/>
                  <a:pt x="1884855" y="1829772"/>
                </a:cubicBezTo>
                <a:cubicBezTo>
                  <a:pt x="1961907" y="1829772"/>
                  <a:pt x="2000433" y="1789645"/>
                  <a:pt x="2077483" y="1789645"/>
                </a:cubicBezTo>
                <a:cubicBezTo>
                  <a:pt x="2077483" y="1829772"/>
                  <a:pt x="2077483" y="1829772"/>
                  <a:pt x="2114404" y="1829772"/>
                </a:cubicBezTo>
                <a:cubicBezTo>
                  <a:pt x="2152929" y="1829772"/>
                  <a:pt x="2077483" y="1789645"/>
                  <a:pt x="2114404" y="1752728"/>
                </a:cubicBezTo>
                <a:cubicBezTo>
                  <a:pt x="2152929" y="1752728"/>
                  <a:pt x="2152929" y="1789645"/>
                  <a:pt x="2189850" y="1752728"/>
                </a:cubicBezTo>
                <a:cubicBezTo>
                  <a:pt x="2152929" y="1789645"/>
                  <a:pt x="2152929" y="1829772"/>
                  <a:pt x="2229981" y="1829772"/>
                </a:cubicBezTo>
                <a:cubicBezTo>
                  <a:pt x="2189850" y="1789645"/>
                  <a:pt x="2189850" y="1752728"/>
                  <a:pt x="2266901" y="1752728"/>
                </a:cubicBezTo>
                <a:cubicBezTo>
                  <a:pt x="2229981" y="1829772"/>
                  <a:pt x="2342347" y="1789645"/>
                  <a:pt x="2382478" y="1752728"/>
                </a:cubicBezTo>
                <a:cubicBezTo>
                  <a:pt x="2419399" y="1752728"/>
                  <a:pt x="2382478" y="1829772"/>
                  <a:pt x="2457924" y="1829772"/>
                </a:cubicBezTo>
                <a:cubicBezTo>
                  <a:pt x="2494844" y="1752728"/>
                  <a:pt x="2382478" y="1714207"/>
                  <a:pt x="2266901" y="1752728"/>
                </a:cubicBezTo>
                <a:cubicBezTo>
                  <a:pt x="2342347" y="1714207"/>
                  <a:pt x="2419399" y="1752728"/>
                  <a:pt x="2457924" y="1714207"/>
                </a:cubicBezTo>
                <a:cubicBezTo>
                  <a:pt x="2457924" y="1752728"/>
                  <a:pt x="2494844" y="1829772"/>
                  <a:pt x="2534975" y="1829772"/>
                </a:cubicBezTo>
                <a:cubicBezTo>
                  <a:pt x="2610421" y="1829772"/>
                  <a:pt x="2610421" y="1789645"/>
                  <a:pt x="2610421" y="1752728"/>
                </a:cubicBezTo>
                <a:cubicBezTo>
                  <a:pt x="2571895" y="1752728"/>
                  <a:pt x="2571895" y="1789645"/>
                  <a:pt x="2534975" y="1789645"/>
                </a:cubicBezTo>
                <a:cubicBezTo>
                  <a:pt x="2457924" y="1752728"/>
                  <a:pt x="2647342" y="1714207"/>
                  <a:pt x="2534975" y="1714207"/>
                </a:cubicBezTo>
                <a:cubicBezTo>
                  <a:pt x="2534975" y="1677291"/>
                  <a:pt x="2647342" y="1714207"/>
                  <a:pt x="2687472" y="1714207"/>
                </a:cubicBezTo>
                <a:cubicBezTo>
                  <a:pt x="2687472" y="1714207"/>
                  <a:pt x="2571895" y="1714207"/>
                  <a:pt x="2647342" y="1789645"/>
                </a:cubicBezTo>
                <a:cubicBezTo>
                  <a:pt x="2724392" y="1789645"/>
                  <a:pt x="2762918" y="1752728"/>
                  <a:pt x="2762918" y="1752728"/>
                </a:cubicBezTo>
                <a:cubicBezTo>
                  <a:pt x="2762918" y="1789645"/>
                  <a:pt x="2915416" y="1752728"/>
                  <a:pt x="2876890" y="1714207"/>
                </a:cubicBezTo>
                <a:cubicBezTo>
                  <a:pt x="2990861" y="1714207"/>
                  <a:pt x="3104833" y="1714207"/>
                  <a:pt x="3067913" y="1677291"/>
                </a:cubicBezTo>
                <a:cubicBezTo>
                  <a:pt x="3104833" y="1677291"/>
                  <a:pt x="3104833" y="1677291"/>
                  <a:pt x="3143358" y="1677291"/>
                </a:cubicBezTo>
                <a:cubicBezTo>
                  <a:pt x="3029387" y="1714207"/>
                  <a:pt x="3104833" y="1789645"/>
                  <a:pt x="3143358" y="1829772"/>
                </a:cubicBezTo>
                <a:cubicBezTo>
                  <a:pt x="3220410" y="1789645"/>
                  <a:pt x="3181884" y="1789645"/>
                  <a:pt x="3181884" y="1714207"/>
                </a:cubicBezTo>
                <a:cubicBezTo>
                  <a:pt x="3220410" y="1752728"/>
                  <a:pt x="3334382" y="1752728"/>
                  <a:pt x="3372907" y="1789645"/>
                </a:cubicBezTo>
                <a:cubicBezTo>
                  <a:pt x="3409827" y="1752728"/>
                  <a:pt x="3448353" y="1752728"/>
                  <a:pt x="3486879" y="1752728"/>
                </a:cubicBezTo>
                <a:cubicBezTo>
                  <a:pt x="3486879" y="1752728"/>
                  <a:pt x="3486879" y="1752728"/>
                  <a:pt x="3562324" y="1714207"/>
                </a:cubicBezTo>
                <a:cubicBezTo>
                  <a:pt x="3562324" y="1714207"/>
                  <a:pt x="3562324" y="1714207"/>
                  <a:pt x="3600851" y="1752728"/>
                </a:cubicBezTo>
                <a:lnTo>
                  <a:pt x="3639376" y="1752728"/>
                </a:lnTo>
                <a:cubicBezTo>
                  <a:pt x="3714822" y="1752728"/>
                  <a:pt x="3791873" y="1752728"/>
                  <a:pt x="3828793" y="1714207"/>
                </a:cubicBezTo>
                <a:cubicBezTo>
                  <a:pt x="3828793" y="1714207"/>
                  <a:pt x="3753348" y="1714207"/>
                  <a:pt x="3791873" y="1677291"/>
                </a:cubicBezTo>
                <a:cubicBezTo>
                  <a:pt x="3791873" y="1714207"/>
                  <a:pt x="3828793" y="1714207"/>
                  <a:pt x="3828793" y="1677291"/>
                </a:cubicBezTo>
                <a:cubicBezTo>
                  <a:pt x="3867319" y="1677291"/>
                  <a:pt x="3867319" y="1714207"/>
                  <a:pt x="3867319" y="1714207"/>
                </a:cubicBezTo>
                <a:cubicBezTo>
                  <a:pt x="3944371" y="1714207"/>
                  <a:pt x="3944371" y="1677291"/>
                  <a:pt x="4019817" y="1677291"/>
                </a:cubicBezTo>
                <a:cubicBezTo>
                  <a:pt x="4019817" y="1677291"/>
                  <a:pt x="4019817" y="1677291"/>
                  <a:pt x="3981290" y="1714207"/>
                </a:cubicBezTo>
                <a:cubicBezTo>
                  <a:pt x="4324811" y="1677291"/>
                  <a:pt x="4477308" y="1714207"/>
                  <a:pt x="4820828" y="1714207"/>
                </a:cubicBezTo>
                <a:cubicBezTo>
                  <a:pt x="4743777" y="1677291"/>
                  <a:pt x="4706856" y="1677291"/>
                  <a:pt x="4629805" y="1677291"/>
                </a:cubicBezTo>
                <a:cubicBezTo>
                  <a:pt x="4743777" y="1600247"/>
                  <a:pt x="4934800" y="1714207"/>
                  <a:pt x="5087296" y="1638769"/>
                </a:cubicBezTo>
                <a:cubicBezTo>
                  <a:pt x="5048771" y="1638769"/>
                  <a:pt x="5011851" y="1638769"/>
                  <a:pt x="5011851" y="1600247"/>
                </a:cubicBezTo>
                <a:cubicBezTo>
                  <a:pt x="5201268" y="1600247"/>
                  <a:pt x="5353766" y="1638769"/>
                  <a:pt x="5430817" y="1561726"/>
                </a:cubicBezTo>
                <a:cubicBezTo>
                  <a:pt x="5316845" y="1524809"/>
                  <a:pt x="5164348" y="1561726"/>
                  <a:pt x="5164348" y="1447767"/>
                </a:cubicBezTo>
                <a:cubicBezTo>
                  <a:pt x="5201268" y="1447767"/>
                  <a:pt x="5239794" y="1447767"/>
                  <a:pt x="5239794" y="1447767"/>
                </a:cubicBezTo>
                <a:cubicBezTo>
                  <a:pt x="5239794" y="1409245"/>
                  <a:pt x="5201268" y="1372328"/>
                  <a:pt x="5164348" y="1372328"/>
                </a:cubicBezTo>
                <a:cubicBezTo>
                  <a:pt x="5087296" y="1372328"/>
                  <a:pt x="5201268" y="1409245"/>
                  <a:pt x="5125822" y="1409245"/>
                </a:cubicBezTo>
                <a:cubicBezTo>
                  <a:pt x="5087296" y="1295285"/>
                  <a:pt x="4782302" y="1256764"/>
                  <a:pt x="4706856" y="1372328"/>
                </a:cubicBezTo>
                <a:cubicBezTo>
                  <a:pt x="4629805" y="1333808"/>
                  <a:pt x="4782302" y="1333808"/>
                  <a:pt x="4820828" y="1295285"/>
                </a:cubicBezTo>
                <a:cubicBezTo>
                  <a:pt x="4782302" y="1256764"/>
                  <a:pt x="4706856" y="1256764"/>
                  <a:pt x="4666726" y="1219848"/>
                </a:cubicBezTo>
                <a:cubicBezTo>
                  <a:pt x="4629805" y="1256764"/>
                  <a:pt x="4591280" y="1219848"/>
                  <a:pt x="4554359" y="1256764"/>
                </a:cubicBezTo>
                <a:cubicBezTo>
                  <a:pt x="4515834" y="1256764"/>
                  <a:pt x="4554359" y="1219848"/>
                  <a:pt x="4515834" y="1219848"/>
                </a:cubicBezTo>
                <a:cubicBezTo>
                  <a:pt x="4477308" y="1219848"/>
                  <a:pt x="4515834" y="1256764"/>
                  <a:pt x="4438782" y="1256764"/>
                </a:cubicBezTo>
                <a:cubicBezTo>
                  <a:pt x="4401862" y="1179721"/>
                  <a:pt x="4324811" y="1219848"/>
                  <a:pt x="4249365" y="1256764"/>
                </a:cubicBezTo>
                <a:cubicBezTo>
                  <a:pt x="4133788" y="1179721"/>
                  <a:pt x="3944371" y="1219848"/>
                  <a:pt x="3867319" y="1179721"/>
                </a:cubicBezTo>
                <a:cubicBezTo>
                  <a:pt x="3791873" y="1179721"/>
                  <a:pt x="3791873" y="1219848"/>
                  <a:pt x="3714822" y="1219848"/>
                </a:cubicBezTo>
                <a:cubicBezTo>
                  <a:pt x="3714822" y="1219848"/>
                  <a:pt x="3639376" y="1219848"/>
                  <a:pt x="3639376" y="1179721"/>
                </a:cubicBezTo>
                <a:lnTo>
                  <a:pt x="3600851" y="1179721"/>
                </a:lnTo>
                <a:cubicBezTo>
                  <a:pt x="3600851" y="1179721"/>
                  <a:pt x="3600851" y="1179721"/>
                  <a:pt x="3600851" y="1219848"/>
                </a:cubicBezTo>
                <a:cubicBezTo>
                  <a:pt x="3600851" y="1219848"/>
                  <a:pt x="3600851" y="1219848"/>
                  <a:pt x="3562324" y="1219848"/>
                </a:cubicBezTo>
                <a:cubicBezTo>
                  <a:pt x="3562324" y="1219848"/>
                  <a:pt x="3562324" y="1219848"/>
                  <a:pt x="3486879" y="1179721"/>
                </a:cubicBezTo>
                <a:cubicBezTo>
                  <a:pt x="3448353" y="1179721"/>
                  <a:pt x="3409827" y="1179721"/>
                  <a:pt x="3372907" y="1179721"/>
                </a:cubicBezTo>
                <a:cubicBezTo>
                  <a:pt x="3334382" y="1179721"/>
                  <a:pt x="3295856" y="1179721"/>
                  <a:pt x="3181884" y="1219848"/>
                </a:cubicBezTo>
                <a:cubicBezTo>
                  <a:pt x="3181884" y="1179721"/>
                  <a:pt x="3257330" y="1179721"/>
                  <a:pt x="3295856" y="1179721"/>
                </a:cubicBezTo>
                <a:cubicBezTo>
                  <a:pt x="3220410" y="1142804"/>
                  <a:pt x="3181884" y="1104283"/>
                  <a:pt x="3104833" y="1104283"/>
                </a:cubicBezTo>
                <a:lnTo>
                  <a:pt x="3067913" y="1142804"/>
                </a:lnTo>
                <a:cubicBezTo>
                  <a:pt x="3029387" y="1142804"/>
                  <a:pt x="2990861" y="1104283"/>
                  <a:pt x="2990861" y="1067366"/>
                </a:cubicBezTo>
                <a:cubicBezTo>
                  <a:pt x="3029387" y="1067366"/>
                  <a:pt x="3104833" y="1104283"/>
                  <a:pt x="3104833" y="1067366"/>
                </a:cubicBezTo>
                <a:cubicBezTo>
                  <a:pt x="3181884" y="1067366"/>
                  <a:pt x="3372907" y="1067366"/>
                  <a:pt x="3372907" y="990324"/>
                </a:cubicBezTo>
                <a:cubicBezTo>
                  <a:pt x="3409827" y="990324"/>
                  <a:pt x="3409827" y="990324"/>
                  <a:pt x="3448353" y="990324"/>
                </a:cubicBezTo>
                <a:cubicBezTo>
                  <a:pt x="3448353" y="1028845"/>
                  <a:pt x="3486879" y="1028845"/>
                  <a:pt x="3486879" y="1028845"/>
                </a:cubicBezTo>
                <a:cubicBezTo>
                  <a:pt x="3525405" y="1028845"/>
                  <a:pt x="3562324" y="990324"/>
                  <a:pt x="3600851" y="990324"/>
                </a:cubicBezTo>
                <a:cubicBezTo>
                  <a:pt x="3600851" y="990324"/>
                  <a:pt x="3600851" y="990324"/>
                  <a:pt x="3600851" y="1028845"/>
                </a:cubicBezTo>
                <a:lnTo>
                  <a:pt x="3639376" y="1028845"/>
                </a:lnTo>
                <a:cubicBezTo>
                  <a:pt x="3676296" y="990324"/>
                  <a:pt x="3639376" y="951802"/>
                  <a:pt x="3714822" y="990324"/>
                </a:cubicBezTo>
                <a:cubicBezTo>
                  <a:pt x="3714822" y="951802"/>
                  <a:pt x="3676296" y="951802"/>
                  <a:pt x="3676296" y="914885"/>
                </a:cubicBezTo>
                <a:cubicBezTo>
                  <a:pt x="3753348" y="951802"/>
                  <a:pt x="3944371" y="951802"/>
                  <a:pt x="3981290" y="876364"/>
                </a:cubicBezTo>
                <a:cubicBezTo>
                  <a:pt x="4058342" y="914885"/>
                  <a:pt x="4210839" y="876364"/>
                  <a:pt x="4286285" y="914885"/>
                </a:cubicBezTo>
                <a:cubicBezTo>
                  <a:pt x="4363336" y="837842"/>
                  <a:pt x="4554359" y="951802"/>
                  <a:pt x="4629805" y="876364"/>
                </a:cubicBezTo>
                <a:cubicBezTo>
                  <a:pt x="4629805" y="876364"/>
                  <a:pt x="4629805" y="914885"/>
                  <a:pt x="4666726" y="951802"/>
                </a:cubicBezTo>
                <a:cubicBezTo>
                  <a:pt x="4666726" y="914885"/>
                  <a:pt x="4706856" y="914885"/>
                  <a:pt x="4706856" y="951802"/>
                </a:cubicBezTo>
                <a:cubicBezTo>
                  <a:pt x="4859354" y="914885"/>
                  <a:pt x="5125822" y="990324"/>
                  <a:pt x="5239794" y="914885"/>
                </a:cubicBezTo>
                <a:cubicBezTo>
                  <a:pt x="5278320" y="951802"/>
                  <a:pt x="5469342" y="951802"/>
                  <a:pt x="5544788" y="914885"/>
                </a:cubicBezTo>
                <a:cubicBezTo>
                  <a:pt x="5544788" y="914885"/>
                  <a:pt x="5506262" y="914885"/>
                  <a:pt x="5506262" y="876364"/>
                </a:cubicBezTo>
                <a:cubicBezTo>
                  <a:pt x="5735811" y="837842"/>
                  <a:pt x="5926834" y="914885"/>
                  <a:pt x="6040805" y="762404"/>
                </a:cubicBezTo>
                <a:lnTo>
                  <a:pt x="6017705" y="753849"/>
                </a:lnTo>
                <a:lnTo>
                  <a:pt x="6039501" y="749464"/>
                </a:lnTo>
                <a:cubicBezTo>
                  <a:pt x="6221594" y="728096"/>
                  <a:pt x="6478633" y="770831"/>
                  <a:pt x="6650794" y="685361"/>
                </a:cubicBezTo>
                <a:cubicBezTo>
                  <a:pt x="6764766" y="762404"/>
                  <a:pt x="6878737" y="609923"/>
                  <a:pt x="6955789" y="723883"/>
                </a:cubicBezTo>
                <a:cubicBezTo>
                  <a:pt x="6992709" y="723883"/>
                  <a:pt x="6992709" y="685361"/>
                  <a:pt x="7031235" y="685361"/>
                </a:cubicBezTo>
                <a:cubicBezTo>
                  <a:pt x="7069760" y="685361"/>
                  <a:pt x="7069760" y="723883"/>
                  <a:pt x="7108286" y="723883"/>
                </a:cubicBezTo>
                <a:cubicBezTo>
                  <a:pt x="7145206" y="723883"/>
                  <a:pt x="7145206" y="685361"/>
                  <a:pt x="7145206" y="685361"/>
                </a:cubicBezTo>
                <a:cubicBezTo>
                  <a:pt x="7183732" y="685361"/>
                  <a:pt x="7220652" y="685361"/>
                  <a:pt x="7260783" y="723883"/>
                </a:cubicBezTo>
                <a:cubicBezTo>
                  <a:pt x="7488726" y="723883"/>
                  <a:pt x="7641223" y="685361"/>
                  <a:pt x="7870772" y="685361"/>
                </a:cubicBezTo>
                <a:cubicBezTo>
                  <a:pt x="7983138" y="646840"/>
                  <a:pt x="8251212" y="685361"/>
                  <a:pt x="8440628" y="685361"/>
                </a:cubicBezTo>
                <a:cubicBezTo>
                  <a:pt x="8633257" y="646840"/>
                  <a:pt x="8822675" y="646840"/>
                  <a:pt x="8975172" y="646840"/>
                </a:cubicBezTo>
                <a:cubicBezTo>
                  <a:pt x="9166195" y="646840"/>
                  <a:pt x="9318691" y="646840"/>
                  <a:pt x="9471188" y="609923"/>
                </a:cubicBezTo>
                <a:cubicBezTo>
                  <a:pt x="9471188" y="646840"/>
                  <a:pt x="9508109" y="646840"/>
                  <a:pt x="9471188" y="685361"/>
                </a:cubicBezTo>
                <a:cubicBezTo>
                  <a:pt x="9546635" y="685361"/>
                  <a:pt x="9546635" y="646840"/>
                  <a:pt x="9546635" y="609923"/>
                </a:cubicBezTo>
                <a:cubicBezTo>
                  <a:pt x="9585161" y="646840"/>
                  <a:pt x="9585161" y="646840"/>
                  <a:pt x="9585161" y="685361"/>
                </a:cubicBezTo>
                <a:cubicBezTo>
                  <a:pt x="9623686" y="609923"/>
                  <a:pt x="9623686" y="646840"/>
                  <a:pt x="9699133" y="646840"/>
                </a:cubicBezTo>
                <a:cubicBezTo>
                  <a:pt x="9699133" y="609923"/>
                  <a:pt x="9623686" y="646840"/>
                  <a:pt x="9623686" y="609923"/>
                </a:cubicBezTo>
                <a:cubicBezTo>
                  <a:pt x="9699133" y="609923"/>
                  <a:pt x="9851630" y="646840"/>
                  <a:pt x="9813104" y="685361"/>
                </a:cubicBezTo>
                <a:cubicBezTo>
                  <a:pt x="9890154" y="685361"/>
                  <a:pt x="9890154" y="646840"/>
                  <a:pt x="9890154" y="609923"/>
                </a:cubicBezTo>
                <a:cubicBezTo>
                  <a:pt x="10055895" y="609923"/>
                  <a:pt x="10135605" y="667681"/>
                  <a:pt x="10305647" y="656314"/>
                </a:cubicBezTo>
                <a:lnTo>
                  <a:pt x="10369487" y="648650"/>
                </a:lnTo>
                <a:lnTo>
                  <a:pt x="10370722" y="651655"/>
                </a:lnTo>
                <a:cubicBezTo>
                  <a:pt x="10375337" y="656470"/>
                  <a:pt x="10384567" y="666101"/>
                  <a:pt x="10384567" y="685361"/>
                </a:cubicBezTo>
                <a:cubicBezTo>
                  <a:pt x="10423092" y="685361"/>
                  <a:pt x="10461617" y="646840"/>
                  <a:pt x="10500143" y="646840"/>
                </a:cubicBezTo>
                <a:cubicBezTo>
                  <a:pt x="10537064" y="609923"/>
                  <a:pt x="10537064" y="646840"/>
                  <a:pt x="10575589" y="646840"/>
                </a:cubicBezTo>
                <a:cubicBezTo>
                  <a:pt x="10652641" y="646840"/>
                  <a:pt x="10652641" y="609923"/>
                  <a:pt x="10766612" y="609923"/>
                </a:cubicBezTo>
                <a:cubicBezTo>
                  <a:pt x="10689562" y="646840"/>
                  <a:pt x="10878978" y="609923"/>
                  <a:pt x="10917504" y="646840"/>
                </a:cubicBezTo>
                <a:cubicBezTo>
                  <a:pt x="10992950" y="646840"/>
                  <a:pt x="10992950" y="609923"/>
                  <a:pt x="11031475" y="609923"/>
                </a:cubicBezTo>
                <a:cubicBezTo>
                  <a:pt x="11070001" y="609923"/>
                  <a:pt x="10992950" y="609923"/>
                  <a:pt x="10992950" y="646840"/>
                </a:cubicBezTo>
                <a:cubicBezTo>
                  <a:pt x="11183972" y="646840"/>
                  <a:pt x="11222498" y="609923"/>
                  <a:pt x="11413521" y="609923"/>
                </a:cubicBezTo>
                <a:cubicBezTo>
                  <a:pt x="11527492" y="646840"/>
                  <a:pt x="11641464" y="609923"/>
                  <a:pt x="11679990" y="609923"/>
                </a:cubicBezTo>
                <a:cubicBezTo>
                  <a:pt x="11755436" y="609923"/>
                  <a:pt x="11755436" y="646840"/>
                  <a:pt x="11830882" y="646840"/>
                </a:cubicBezTo>
                <a:cubicBezTo>
                  <a:pt x="11907932" y="685361"/>
                  <a:pt x="12098956" y="609923"/>
                  <a:pt x="12098956" y="685361"/>
                </a:cubicBezTo>
                <a:cubicBezTo>
                  <a:pt x="12289978" y="646840"/>
                  <a:pt x="12440870" y="646840"/>
                  <a:pt x="12708944" y="646840"/>
                </a:cubicBezTo>
                <a:cubicBezTo>
                  <a:pt x="12708944" y="609923"/>
                  <a:pt x="12899968" y="646840"/>
                  <a:pt x="12936888" y="646840"/>
                </a:cubicBezTo>
                <a:cubicBezTo>
                  <a:pt x="13013938" y="646840"/>
                  <a:pt x="12975414" y="646840"/>
                  <a:pt x="12975414" y="609923"/>
                </a:cubicBezTo>
                <a:cubicBezTo>
                  <a:pt x="13013938" y="609923"/>
                  <a:pt x="13052464" y="646840"/>
                  <a:pt x="13127910" y="609923"/>
                </a:cubicBezTo>
                <a:cubicBezTo>
                  <a:pt x="13147173" y="609923"/>
                  <a:pt x="13159212" y="609923"/>
                  <a:pt x="13165834" y="609322"/>
                </a:cubicBezTo>
                <a:lnTo>
                  <a:pt x="13166408" y="608875"/>
                </a:lnTo>
                <a:lnTo>
                  <a:pt x="13166436" y="609923"/>
                </a:lnTo>
                <a:cubicBezTo>
                  <a:pt x="13357458" y="646840"/>
                  <a:pt x="13546876" y="532881"/>
                  <a:pt x="13699374" y="571402"/>
                </a:cubicBezTo>
                <a:cubicBezTo>
                  <a:pt x="13774820" y="532881"/>
                  <a:pt x="13967448" y="609923"/>
                  <a:pt x="14004368" y="532881"/>
                </a:cubicBezTo>
                <a:cubicBezTo>
                  <a:pt x="14042894" y="532881"/>
                  <a:pt x="14079814" y="532881"/>
                  <a:pt x="14079814" y="571402"/>
                </a:cubicBezTo>
                <a:cubicBezTo>
                  <a:pt x="14156864" y="571402"/>
                  <a:pt x="14119944" y="532881"/>
                  <a:pt x="14156864" y="532881"/>
                </a:cubicBezTo>
                <a:cubicBezTo>
                  <a:pt x="14156864" y="609923"/>
                  <a:pt x="14347888" y="532881"/>
                  <a:pt x="14461860" y="532881"/>
                </a:cubicBezTo>
                <a:cubicBezTo>
                  <a:pt x="14537306" y="532881"/>
                  <a:pt x="14614356" y="571402"/>
                  <a:pt x="14652882" y="494359"/>
                </a:cubicBezTo>
                <a:cubicBezTo>
                  <a:pt x="14766854" y="571402"/>
                  <a:pt x="14882430" y="532881"/>
                  <a:pt x="15034928" y="494359"/>
                </a:cubicBezTo>
                <a:cubicBezTo>
                  <a:pt x="15071848" y="494359"/>
                  <a:pt x="15034928" y="494359"/>
                  <a:pt x="15034928" y="457443"/>
                </a:cubicBezTo>
                <a:cubicBezTo>
                  <a:pt x="15262870" y="494359"/>
                  <a:pt x="15376842" y="457443"/>
                  <a:pt x="15529340" y="418921"/>
                </a:cubicBezTo>
                <a:cubicBezTo>
                  <a:pt x="15604786" y="418921"/>
                  <a:pt x="15643312" y="457443"/>
                  <a:pt x="15643312" y="494359"/>
                </a:cubicBezTo>
                <a:cubicBezTo>
                  <a:pt x="15757282" y="494359"/>
                  <a:pt x="15757282" y="457443"/>
                  <a:pt x="15795808" y="418921"/>
                </a:cubicBezTo>
                <a:cubicBezTo>
                  <a:pt x="15795808" y="494359"/>
                  <a:pt x="15948306" y="418921"/>
                  <a:pt x="15948306" y="457443"/>
                </a:cubicBezTo>
                <a:cubicBezTo>
                  <a:pt x="16023752" y="418921"/>
                  <a:pt x="16139328" y="457443"/>
                  <a:pt x="16214774" y="457443"/>
                </a:cubicBezTo>
                <a:cubicBezTo>
                  <a:pt x="16176248" y="457443"/>
                  <a:pt x="16291826" y="494359"/>
                  <a:pt x="16328746" y="494359"/>
                </a:cubicBezTo>
                <a:cubicBezTo>
                  <a:pt x="16405796" y="494359"/>
                  <a:pt x="16444322" y="457443"/>
                  <a:pt x="16481242" y="457443"/>
                </a:cubicBezTo>
                <a:cubicBezTo>
                  <a:pt x="16558294" y="457443"/>
                  <a:pt x="16633740" y="494359"/>
                  <a:pt x="16672266" y="494359"/>
                </a:cubicBezTo>
                <a:cubicBezTo>
                  <a:pt x="16786238" y="494359"/>
                  <a:pt x="16938734" y="494359"/>
                  <a:pt x="17091232" y="494359"/>
                </a:cubicBezTo>
                <a:cubicBezTo>
                  <a:pt x="17129758" y="494359"/>
                  <a:pt x="17129758" y="494359"/>
                  <a:pt x="17129758" y="532881"/>
                </a:cubicBezTo>
                <a:cubicBezTo>
                  <a:pt x="17243728" y="457443"/>
                  <a:pt x="17359306" y="532881"/>
                  <a:pt x="17511802" y="532881"/>
                </a:cubicBezTo>
                <a:cubicBezTo>
                  <a:pt x="17473278" y="494359"/>
                  <a:pt x="17434752" y="494359"/>
                  <a:pt x="17434752" y="457443"/>
                </a:cubicBezTo>
                <a:cubicBezTo>
                  <a:pt x="17473278" y="532881"/>
                  <a:pt x="17739746" y="457443"/>
                  <a:pt x="17892244" y="494359"/>
                </a:cubicBezTo>
                <a:cubicBezTo>
                  <a:pt x="17892244" y="418921"/>
                  <a:pt x="17739746" y="457443"/>
                  <a:pt x="17739746" y="418921"/>
                </a:cubicBezTo>
                <a:cubicBezTo>
                  <a:pt x="17664300" y="457443"/>
                  <a:pt x="17548724" y="418921"/>
                  <a:pt x="17434752" y="457443"/>
                </a:cubicBezTo>
                <a:cubicBezTo>
                  <a:pt x="17739746" y="341878"/>
                  <a:pt x="18158712" y="341878"/>
                  <a:pt x="18349734" y="304961"/>
                </a:cubicBezTo>
                <a:cubicBezTo>
                  <a:pt x="18274288" y="227918"/>
                  <a:pt x="17930768" y="380399"/>
                  <a:pt x="17816798" y="266440"/>
                </a:cubicBezTo>
                <a:cubicBezTo>
                  <a:pt x="17701220" y="266440"/>
                  <a:pt x="17701220" y="266440"/>
                  <a:pt x="17587248" y="304961"/>
                </a:cubicBezTo>
                <a:cubicBezTo>
                  <a:pt x="17625774" y="266440"/>
                  <a:pt x="17625774" y="266440"/>
                  <a:pt x="17548724" y="227918"/>
                </a:cubicBezTo>
                <a:cubicBezTo>
                  <a:pt x="17473278" y="341878"/>
                  <a:pt x="17206808" y="227918"/>
                  <a:pt x="17129758" y="341878"/>
                </a:cubicBezTo>
                <a:cubicBezTo>
                  <a:pt x="17091232" y="266440"/>
                  <a:pt x="17015786" y="341878"/>
                  <a:pt x="16938734" y="304961"/>
                </a:cubicBezTo>
                <a:cubicBezTo>
                  <a:pt x="16977260" y="304961"/>
                  <a:pt x="17015786" y="304961"/>
                  <a:pt x="17015786" y="304961"/>
                </a:cubicBezTo>
                <a:cubicBezTo>
                  <a:pt x="16977260" y="227918"/>
                  <a:pt x="16749316" y="266440"/>
                  <a:pt x="16786238" y="304961"/>
                </a:cubicBezTo>
                <a:cubicBezTo>
                  <a:pt x="16672266" y="266440"/>
                  <a:pt x="16558294" y="304961"/>
                  <a:pt x="16405796" y="341878"/>
                </a:cubicBezTo>
                <a:cubicBezTo>
                  <a:pt x="16328746" y="304961"/>
                  <a:pt x="15986832" y="266440"/>
                  <a:pt x="15948306" y="341878"/>
                </a:cubicBezTo>
                <a:cubicBezTo>
                  <a:pt x="15909780" y="341878"/>
                  <a:pt x="15872860" y="341878"/>
                  <a:pt x="15872860" y="304961"/>
                </a:cubicBezTo>
                <a:cubicBezTo>
                  <a:pt x="15681836" y="304961"/>
                  <a:pt x="15567866" y="341878"/>
                  <a:pt x="15376842" y="304961"/>
                </a:cubicBezTo>
                <a:cubicBezTo>
                  <a:pt x="15529340" y="266440"/>
                  <a:pt x="15681836" y="304961"/>
                  <a:pt x="15795808" y="227918"/>
                </a:cubicBezTo>
                <a:cubicBezTo>
                  <a:pt x="15757282" y="227918"/>
                  <a:pt x="15757282" y="227918"/>
                  <a:pt x="15757282" y="191002"/>
                </a:cubicBezTo>
                <a:cubicBezTo>
                  <a:pt x="15681836" y="227918"/>
                  <a:pt x="15681836" y="227918"/>
                  <a:pt x="15604786" y="191002"/>
                </a:cubicBezTo>
                <a:cubicBezTo>
                  <a:pt x="15567866" y="227918"/>
                  <a:pt x="15452288" y="266440"/>
                  <a:pt x="15376842" y="227918"/>
                </a:cubicBezTo>
                <a:cubicBezTo>
                  <a:pt x="15338316" y="266440"/>
                  <a:pt x="15224346" y="266440"/>
                  <a:pt x="15147294" y="304961"/>
                </a:cubicBezTo>
                <a:cubicBezTo>
                  <a:pt x="15224346" y="266440"/>
                  <a:pt x="15110374" y="266440"/>
                  <a:pt x="15071848" y="266440"/>
                </a:cubicBezTo>
                <a:cubicBezTo>
                  <a:pt x="15338316" y="191002"/>
                  <a:pt x="15681836" y="191002"/>
                  <a:pt x="15909780" y="152480"/>
                </a:cubicBezTo>
                <a:cubicBezTo>
                  <a:pt x="15948306" y="152480"/>
                  <a:pt x="16023752" y="227918"/>
                  <a:pt x="16062278" y="152480"/>
                </a:cubicBezTo>
                <a:cubicBezTo>
                  <a:pt x="16100802" y="152480"/>
                  <a:pt x="16139328" y="191002"/>
                  <a:pt x="16176248" y="227918"/>
                </a:cubicBezTo>
                <a:cubicBezTo>
                  <a:pt x="16139328" y="191002"/>
                  <a:pt x="16176248" y="191002"/>
                  <a:pt x="16253300" y="152480"/>
                </a:cubicBezTo>
                <a:cubicBezTo>
                  <a:pt x="16253300" y="152480"/>
                  <a:pt x="16253300" y="191002"/>
                  <a:pt x="16291826" y="191002"/>
                </a:cubicBezTo>
                <a:cubicBezTo>
                  <a:pt x="16367272" y="191002"/>
                  <a:pt x="16328746" y="152480"/>
                  <a:pt x="16405796" y="152480"/>
                </a:cubicBezTo>
                <a:cubicBezTo>
                  <a:pt x="16405796" y="152480"/>
                  <a:pt x="16405796" y="152480"/>
                  <a:pt x="16444322" y="152480"/>
                </a:cubicBezTo>
                <a:cubicBezTo>
                  <a:pt x="16596820" y="75437"/>
                  <a:pt x="16938734" y="152480"/>
                  <a:pt x="17054312" y="113959"/>
                </a:cubicBezTo>
                <a:cubicBezTo>
                  <a:pt x="17206808" y="152480"/>
                  <a:pt x="17359306" y="75437"/>
                  <a:pt x="17587248" y="113959"/>
                </a:cubicBezTo>
                <a:cubicBezTo>
                  <a:pt x="17701220" y="75437"/>
                  <a:pt x="17816798" y="38521"/>
                  <a:pt x="17853718" y="113959"/>
                </a:cubicBezTo>
                <a:cubicBezTo>
                  <a:pt x="17892244" y="75437"/>
                  <a:pt x="17930768" y="75437"/>
                  <a:pt x="17930768" y="75437"/>
                </a:cubicBezTo>
                <a:cubicBezTo>
                  <a:pt x="17930768" y="66208"/>
                  <a:pt x="17928360" y="59286"/>
                  <a:pt x="17924748" y="54095"/>
                </a:cubicBezTo>
                <a:lnTo>
                  <a:pt x="17924568" y="53945"/>
                </a:lnTo>
                <a:lnTo>
                  <a:pt x="17954646" y="52365"/>
                </a:lnTo>
                <a:cubicBezTo>
                  <a:pt x="17978524" y="47750"/>
                  <a:pt x="18007018" y="38521"/>
                  <a:pt x="18044740" y="38521"/>
                </a:cubicBezTo>
                <a:cubicBezTo>
                  <a:pt x="18188008" y="38521"/>
                  <a:pt x="18417054" y="38521"/>
                  <a:pt x="18618788" y="38521"/>
                </a:cubicBezTo>
                <a:lnTo>
                  <a:pt x="18730176" y="38521"/>
                </a:lnTo>
                <a:cubicBezTo>
                  <a:pt x="18730176" y="75437"/>
                  <a:pt x="18730176" y="75437"/>
                  <a:pt x="18730176" y="75437"/>
                </a:cubicBezTo>
                <a:lnTo>
                  <a:pt x="18768700" y="75437"/>
                </a:lnTo>
                <a:cubicBezTo>
                  <a:pt x="18807226" y="75437"/>
                  <a:pt x="18730176" y="113959"/>
                  <a:pt x="18768700" y="113959"/>
                </a:cubicBezTo>
                <a:cubicBezTo>
                  <a:pt x="18882672" y="0"/>
                  <a:pt x="19112220" y="113959"/>
                  <a:pt x="19264718" y="113959"/>
                </a:cubicBezTo>
                <a:cubicBezTo>
                  <a:pt x="19264718" y="75437"/>
                  <a:pt x="19226192" y="75437"/>
                  <a:pt x="19226192" y="75437"/>
                </a:cubicBezTo>
                <a:cubicBezTo>
                  <a:pt x="19417214" y="38521"/>
                  <a:pt x="19683684" y="0"/>
                  <a:pt x="19797656" y="38521"/>
                </a:cubicBezTo>
                <a:cubicBezTo>
                  <a:pt x="19836180" y="38521"/>
                  <a:pt x="19797656" y="0"/>
                  <a:pt x="19836180" y="0"/>
                </a:cubicBezTo>
                <a:close/>
              </a:path>
            </a:pathLst>
          </a:custGeom>
          <a:solidFill>
            <a:schemeClr val="bg1">
              <a:lumMod val="95000"/>
            </a:schemeClr>
          </a:solidFill>
        </p:spPr>
        <p:txBody>
          <a:bodyPr wrap="square">
            <a:noAutofit/>
          </a:bodyPr>
          <a:lstStyle>
            <a:lvl1pPr>
              <a:defRPr sz="2800"/>
            </a:lvl1pPr>
          </a:lstStyle>
          <a:p>
            <a:endParaRPr lang="en-US"/>
          </a:p>
        </p:txBody>
      </p:sp>
    </p:spTree>
    <p:extLst>
      <p:ext uri="{BB962C8B-B14F-4D97-AF65-F5344CB8AC3E}">
        <p14:creationId xmlns:p14="http://schemas.microsoft.com/office/powerpoint/2010/main" val="1600028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Placeholder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4644088" y="1"/>
            <a:ext cx="4946852" cy="13716000"/>
          </a:xfrm>
          <a:custGeom>
            <a:avLst/>
            <a:gdLst>
              <a:gd name="connsiteX0" fmla="*/ 3814104 w 4946852"/>
              <a:gd name="connsiteY0" fmla="*/ 11540901 h 13716000"/>
              <a:gd name="connsiteX1" fmla="*/ 3832578 w 4946852"/>
              <a:gd name="connsiteY1" fmla="*/ 11577834 h 13716000"/>
              <a:gd name="connsiteX2" fmla="*/ 3872728 w 4946852"/>
              <a:gd name="connsiteY2" fmla="*/ 11698239 h 13716000"/>
              <a:gd name="connsiteX3" fmla="*/ 3698782 w 4946852"/>
              <a:gd name="connsiteY3" fmla="*/ 11214745 h 13716000"/>
              <a:gd name="connsiteX4" fmla="*/ 3774362 w 4946852"/>
              <a:gd name="connsiteY4" fmla="*/ 11434240 h 13716000"/>
              <a:gd name="connsiteX5" fmla="*/ 3814104 w 4946852"/>
              <a:gd name="connsiteY5" fmla="*/ 11540901 h 13716000"/>
              <a:gd name="connsiteX6" fmla="*/ 3772352 w 4946852"/>
              <a:gd name="connsiteY6" fmla="*/ 11457429 h 13716000"/>
              <a:gd name="connsiteX7" fmla="*/ 3692052 w 4946852"/>
              <a:gd name="connsiteY7" fmla="*/ 11217531 h 13716000"/>
              <a:gd name="connsiteX8" fmla="*/ 514535 w 4946852"/>
              <a:gd name="connsiteY8" fmla="*/ 0 h 13716000"/>
              <a:gd name="connsiteX9" fmla="*/ 4946852 w 4946852"/>
              <a:gd name="connsiteY9" fmla="*/ 0 h 13716000"/>
              <a:gd name="connsiteX10" fmla="*/ 4935802 w 4946852"/>
              <a:gd name="connsiteY10" fmla="*/ 488713 h 13716000"/>
              <a:gd name="connsiteX11" fmla="*/ 4756038 w 4946852"/>
              <a:gd name="connsiteY11" fmla="*/ 2012931 h 13716000"/>
              <a:gd name="connsiteX12" fmla="*/ 4515134 w 4946852"/>
              <a:gd name="connsiteY12" fmla="*/ 2474484 h 13716000"/>
              <a:gd name="connsiteX13" fmla="*/ 4333546 w 4946852"/>
              <a:gd name="connsiteY13" fmla="*/ 3938500 h 13716000"/>
              <a:gd name="connsiteX14" fmla="*/ 4294308 w 4946852"/>
              <a:gd name="connsiteY14" fmla="*/ 5442650 h 13716000"/>
              <a:gd name="connsiteX15" fmla="*/ 4374608 w 4946852"/>
              <a:gd name="connsiteY15" fmla="*/ 6965956 h 13716000"/>
              <a:gd name="connsiteX16" fmla="*/ 4493326 w 4946852"/>
              <a:gd name="connsiteY16" fmla="*/ 8459773 h 13716000"/>
              <a:gd name="connsiteX17" fmla="*/ 4484794 w 4946852"/>
              <a:gd name="connsiteY17" fmla="*/ 8421990 h 13716000"/>
              <a:gd name="connsiteX18" fmla="*/ 4413846 w 4946852"/>
              <a:gd name="connsiteY18" fmla="*/ 8128959 h 13716000"/>
              <a:gd name="connsiteX19" fmla="*/ 4494148 w 4946852"/>
              <a:gd name="connsiteY19" fmla="*/ 8470107 h 13716000"/>
              <a:gd name="connsiteX20" fmla="*/ 4493326 w 4946852"/>
              <a:gd name="connsiteY20" fmla="*/ 8459773 h 13716000"/>
              <a:gd name="connsiteX21" fmla="*/ 4554372 w 4946852"/>
              <a:gd name="connsiteY21" fmla="*/ 8730073 h 13716000"/>
              <a:gd name="connsiteX22" fmla="*/ 4595436 w 4946852"/>
              <a:gd name="connsiteY22" fmla="*/ 8990950 h 13716000"/>
              <a:gd name="connsiteX23" fmla="*/ 4595436 w 4946852"/>
              <a:gd name="connsiteY23" fmla="*/ 9151490 h 13716000"/>
              <a:gd name="connsiteX24" fmla="*/ 4474984 w 4946852"/>
              <a:gd name="connsiteY24" fmla="*/ 9492638 h 13716000"/>
              <a:gd name="connsiteX25" fmla="*/ 4434834 w 4946852"/>
              <a:gd name="connsiteY25" fmla="*/ 9833785 h 13716000"/>
              <a:gd name="connsiteX26" fmla="*/ 4474984 w 4946852"/>
              <a:gd name="connsiteY26" fmla="*/ 10214156 h 13716000"/>
              <a:gd name="connsiteX27" fmla="*/ 4515134 w 4946852"/>
              <a:gd name="connsiteY27" fmla="*/ 10414831 h 13716000"/>
              <a:gd name="connsiteX28" fmla="*/ 4595436 w 4946852"/>
              <a:gd name="connsiteY28" fmla="*/ 10615506 h 13716000"/>
              <a:gd name="connsiteX29" fmla="*/ 4474984 w 4946852"/>
              <a:gd name="connsiteY29" fmla="*/ 10916519 h 13716000"/>
              <a:gd name="connsiteX30" fmla="*/ 4654748 w 4946852"/>
              <a:gd name="connsiteY30" fmla="*/ 11477497 h 13716000"/>
              <a:gd name="connsiteX31" fmla="*/ 4776112 w 4946852"/>
              <a:gd name="connsiteY31" fmla="*/ 11738374 h 13716000"/>
              <a:gd name="connsiteX32" fmla="*/ 4836338 w 4946852"/>
              <a:gd name="connsiteY32" fmla="*/ 11878847 h 13716000"/>
              <a:gd name="connsiteX33" fmla="*/ 4895652 w 4946852"/>
              <a:gd name="connsiteY33" fmla="*/ 11999252 h 13716000"/>
              <a:gd name="connsiteX34" fmla="*/ 4776112 w 4946852"/>
              <a:gd name="connsiteY34" fmla="*/ 11858779 h 13716000"/>
              <a:gd name="connsiteX35" fmla="*/ 4714974 w 4946852"/>
              <a:gd name="connsiteY35" fmla="*/ 11698239 h 13716000"/>
              <a:gd name="connsiteX36" fmla="*/ 4634674 w 4946852"/>
              <a:gd name="connsiteY36" fmla="*/ 11798577 h 13716000"/>
              <a:gd name="connsiteX37" fmla="*/ 4554372 w 4946852"/>
              <a:gd name="connsiteY37" fmla="*/ 11898914 h 13716000"/>
              <a:gd name="connsiteX38" fmla="*/ 4374608 w 4946852"/>
              <a:gd name="connsiteY38" fmla="*/ 11537699 h 13716000"/>
              <a:gd name="connsiteX39" fmla="*/ 4254158 w 4946852"/>
              <a:gd name="connsiteY39" fmla="*/ 11137261 h 13716000"/>
              <a:gd name="connsiteX40" fmla="*/ 4153782 w 4946852"/>
              <a:gd name="connsiteY40" fmla="*/ 11176484 h 13716000"/>
              <a:gd name="connsiteX41" fmla="*/ 4234082 w 4946852"/>
              <a:gd name="connsiteY41" fmla="*/ 11417294 h 13716000"/>
              <a:gd name="connsiteX42" fmla="*/ 4314382 w 4946852"/>
              <a:gd name="connsiteY42" fmla="*/ 11617969 h 13716000"/>
              <a:gd name="connsiteX43" fmla="*/ 4354534 w 4946852"/>
              <a:gd name="connsiteY43" fmla="*/ 11718307 h 13716000"/>
              <a:gd name="connsiteX44" fmla="*/ 4394684 w 4946852"/>
              <a:gd name="connsiteY44" fmla="*/ 11838712 h 13716000"/>
              <a:gd name="connsiteX45" fmla="*/ 4494148 w 4946852"/>
              <a:gd name="connsiteY45" fmla="*/ 12059454 h 13716000"/>
              <a:gd name="connsiteX46" fmla="*/ 4394684 w 4946852"/>
              <a:gd name="connsiteY46" fmla="*/ 12521007 h 13716000"/>
              <a:gd name="connsiteX47" fmla="*/ 4193932 w 4946852"/>
              <a:gd name="connsiteY47" fmla="*/ 12199927 h 13716000"/>
              <a:gd name="connsiteX48" fmla="*/ 4033330 w 4946852"/>
              <a:gd name="connsiteY48" fmla="*/ 11818644 h 13716000"/>
              <a:gd name="connsiteX49" fmla="*/ 3892804 w 4946852"/>
              <a:gd name="connsiteY49" fmla="*/ 11438274 h 13716000"/>
              <a:gd name="connsiteX50" fmla="*/ 3752276 w 4946852"/>
              <a:gd name="connsiteY50" fmla="*/ 11056991 h 13716000"/>
              <a:gd name="connsiteX51" fmla="*/ 3732516 w 4946852"/>
              <a:gd name="connsiteY51" fmla="*/ 11200785 h 13716000"/>
              <a:gd name="connsiteX52" fmla="*/ 3698782 w 4946852"/>
              <a:gd name="connsiteY52" fmla="*/ 11214745 h 13716000"/>
              <a:gd name="connsiteX53" fmla="*/ 3687374 w 4946852"/>
              <a:gd name="connsiteY53" fmla="*/ 11181615 h 13716000"/>
              <a:gd name="connsiteX54" fmla="*/ 3531450 w 4946852"/>
              <a:gd name="connsiteY54" fmla="*/ 10695776 h 13716000"/>
              <a:gd name="connsiteX55" fmla="*/ 3231234 w 4946852"/>
              <a:gd name="connsiteY55" fmla="*/ 9673245 h 13716000"/>
              <a:gd name="connsiteX56" fmla="*/ 3129946 w 4946852"/>
              <a:gd name="connsiteY56" fmla="*/ 9693313 h 13716000"/>
              <a:gd name="connsiteX57" fmla="*/ 3191084 w 4946852"/>
              <a:gd name="connsiteY57" fmla="*/ 9953278 h 13716000"/>
              <a:gd name="connsiteX58" fmla="*/ 2990332 w 4946852"/>
              <a:gd name="connsiteY58" fmla="*/ 10014393 h 13716000"/>
              <a:gd name="connsiteX59" fmla="*/ 2809654 w 4946852"/>
              <a:gd name="connsiteY59" fmla="*/ 9452503 h 13716000"/>
              <a:gd name="connsiteX60" fmla="*/ 2769504 w 4946852"/>
              <a:gd name="connsiteY60" fmla="*/ 9291963 h 13716000"/>
              <a:gd name="connsiteX61" fmla="*/ 2729354 w 4946852"/>
              <a:gd name="connsiteY61" fmla="*/ 9131423 h 13716000"/>
              <a:gd name="connsiteX62" fmla="*/ 2628978 w 4946852"/>
              <a:gd name="connsiteY62" fmla="*/ 8830410 h 13716000"/>
              <a:gd name="connsiteX63" fmla="*/ 2548676 w 4946852"/>
              <a:gd name="connsiteY63" fmla="*/ 8570445 h 13716000"/>
              <a:gd name="connsiteX64" fmla="*/ 2448300 w 4946852"/>
              <a:gd name="connsiteY64" fmla="*/ 8389837 h 13716000"/>
              <a:gd name="connsiteX65" fmla="*/ 2227474 w 4946852"/>
              <a:gd name="connsiteY65" fmla="*/ 8349702 h 13716000"/>
              <a:gd name="connsiteX66" fmla="*/ 2268536 w 4946852"/>
              <a:gd name="connsiteY66" fmla="*/ 8609667 h 13716000"/>
              <a:gd name="connsiteX67" fmla="*/ 2107935 w 4946852"/>
              <a:gd name="connsiteY67" fmla="*/ 8630647 h 13716000"/>
              <a:gd name="connsiteX68" fmla="*/ 2147172 w 4946852"/>
              <a:gd name="connsiteY68" fmla="*/ 9051153 h 13716000"/>
              <a:gd name="connsiteX69" fmla="*/ 2207398 w 4946852"/>
              <a:gd name="connsiteY69" fmla="*/ 9492638 h 13716000"/>
              <a:gd name="connsiteX70" fmla="*/ 2327850 w 4946852"/>
              <a:gd name="connsiteY70" fmla="*/ 10334561 h 13716000"/>
              <a:gd name="connsiteX71" fmla="*/ 2167248 w 4946852"/>
              <a:gd name="connsiteY71" fmla="*/ 10394763 h 13716000"/>
              <a:gd name="connsiteX72" fmla="*/ 2066872 w 4946852"/>
              <a:gd name="connsiteY72" fmla="*/ 10014393 h 13716000"/>
              <a:gd name="connsiteX73" fmla="*/ 2107935 w 4946852"/>
              <a:gd name="connsiteY73" fmla="*/ 10254291 h 13716000"/>
              <a:gd name="connsiteX74" fmla="*/ 2086947 w 4946852"/>
              <a:gd name="connsiteY74" fmla="*/ 10454966 h 13716000"/>
              <a:gd name="connsiteX75" fmla="*/ 2027634 w 4946852"/>
              <a:gd name="connsiteY75" fmla="*/ 10715844 h 13716000"/>
              <a:gd name="connsiteX76" fmla="*/ 2047710 w 4946852"/>
              <a:gd name="connsiteY76" fmla="*/ 11137261 h 13716000"/>
              <a:gd name="connsiteX77" fmla="*/ 2167248 w 4946852"/>
              <a:gd name="connsiteY77" fmla="*/ 11658104 h 13716000"/>
              <a:gd name="connsiteX78" fmla="*/ 2608902 w 4946852"/>
              <a:gd name="connsiteY78" fmla="*/ 12841175 h 13716000"/>
              <a:gd name="connsiteX79" fmla="*/ 2508526 w 4946852"/>
              <a:gd name="connsiteY79" fmla="*/ 13042762 h 13716000"/>
              <a:gd name="connsiteX80" fmla="*/ 2689204 w 4946852"/>
              <a:gd name="connsiteY80" fmla="*/ 13403066 h 13716000"/>
              <a:gd name="connsiteX81" fmla="*/ 2793554 w 4946852"/>
              <a:gd name="connsiteY81" fmla="*/ 13716000 h 13716000"/>
              <a:gd name="connsiteX82" fmla="*/ 2642784 w 4946852"/>
              <a:gd name="connsiteY82" fmla="*/ 13716000 h 13716000"/>
              <a:gd name="connsiteX83" fmla="*/ 2480924 w 4946852"/>
              <a:gd name="connsiteY83" fmla="*/ 13389254 h 13716000"/>
              <a:gd name="connsiteX84" fmla="*/ 2307774 w 4946852"/>
              <a:gd name="connsiteY84" fmla="*/ 13001715 h 13716000"/>
              <a:gd name="connsiteX85" fmla="*/ 1746581 w 4946852"/>
              <a:gd name="connsiteY85" fmla="*/ 11397227 h 13716000"/>
              <a:gd name="connsiteX86" fmla="*/ 1284852 w 4946852"/>
              <a:gd name="connsiteY86" fmla="*/ 9793650 h 13716000"/>
              <a:gd name="connsiteX87" fmla="*/ 863272 w 4946852"/>
              <a:gd name="connsiteY87" fmla="*/ 8208317 h 13716000"/>
              <a:gd name="connsiteX88" fmla="*/ 642445 w 4946852"/>
              <a:gd name="connsiteY88" fmla="*/ 7827947 h 13716000"/>
              <a:gd name="connsiteX89" fmla="*/ 583132 w 4946852"/>
              <a:gd name="connsiteY89" fmla="*/ 7427509 h 13716000"/>
              <a:gd name="connsiteX90" fmla="*/ 342229 w 4946852"/>
              <a:gd name="connsiteY90" fmla="*/ 7306192 h 13716000"/>
              <a:gd name="connsiteX91" fmla="*/ 41101 w 4946852"/>
              <a:gd name="connsiteY91" fmla="*/ 5422584 h 13716000"/>
              <a:gd name="connsiteX92" fmla="*/ 81252 w 4946852"/>
              <a:gd name="connsiteY92" fmla="*/ 3637487 h 13716000"/>
              <a:gd name="connsiteX93" fmla="*/ 201703 w 4946852"/>
              <a:gd name="connsiteY93" fmla="*/ 2273809 h 13716000"/>
              <a:gd name="connsiteX94" fmla="*/ 81252 w 4946852"/>
              <a:gd name="connsiteY94" fmla="*/ 2273809 h 13716000"/>
              <a:gd name="connsiteX95" fmla="*/ 141477 w 4946852"/>
              <a:gd name="connsiteY95" fmla="*/ 1872458 h 13716000"/>
              <a:gd name="connsiteX96" fmla="*/ 261928 w 4946852"/>
              <a:gd name="connsiteY96" fmla="*/ 1872458 h 13716000"/>
              <a:gd name="connsiteX97" fmla="*/ 321242 w 4946852"/>
              <a:gd name="connsiteY97" fmla="*/ 1611581 h 13716000"/>
              <a:gd name="connsiteX98" fmla="*/ 422530 w 4946852"/>
              <a:gd name="connsiteY98" fmla="*/ 1611581 h 13716000"/>
              <a:gd name="connsiteX99" fmla="*/ 401542 w 4946852"/>
              <a:gd name="connsiteY99" fmla="*/ 809793 h 13716000"/>
              <a:gd name="connsiteX100" fmla="*/ 522906 w 4946852"/>
              <a:gd name="connsiteY100" fmla="*/ 829860 h 13716000"/>
              <a:gd name="connsiteX101" fmla="*/ 502831 w 4946852"/>
              <a:gd name="connsiteY101" fmla="*/ 288950 h 13716000"/>
              <a:gd name="connsiteX102" fmla="*/ 603207 w 4946852"/>
              <a:gd name="connsiteY102" fmla="*/ 288950 h 13716000"/>
              <a:gd name="connsiteX103" fmla="*/ 502831 w 4946852"/>
              <a:gd name="connsiteY103" fmla="*/ 148477 h 13716000"/>
              <a:gd name="connsiteX104" fmla="*/ 514123 w 4946852"/>
              <a:gd name="connsiteY104" fmla="*/ 1201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46852" h="13716000">
                <a:moveTo>
                  <a:pt x="3814104" y="11540901"/>
                </a:moveTo>
                <a:lnTo>
                  <a:pt x="3832578" y="11577834"/>
                </a:lnTo>
                <a:cubicBezTo>
                  <a:pt x="3852654" y="11617969"/>
                  <a:pt x="3852654" y="11658104"/>
                  <a:pt x="3872728" y="11698239"/>
                </a:cubicBezTo>
                <a:close/>
                <a:moveTo>
                  <a:pt x="3698782" y="11214745"/>
                </a:moveTo>
                <a:lnTo>
                  <a:pt x="3774362" y="11434240"/>
                </a:lnTo>
                <a:lnTo>
                  <a:pt x="3814104" y="11540901"/>
                </a:lnTo>
                <a:lnTo>
                  <a:pt x="3772352" y="11457429"/>
                </a:lnTo>
                <a:cubicBezTo>
                  <a:pt x="3752276" y="11378071"/>
                  <a:pt x="3712126" y="11277734"/>
                  <a:pt x="3692052" y="11217531"/>
                </a:cubicBezTo>
                <a:close/>
                <a:moveTo>
                  <a:pt x="514535" y="0"/>
                </a:moveTo>
                <a:lnTo>
                  <a:pt x="4946852" y="0"/>
                </a:lnTo>
                <a:lnTo>
                  <a:pt x="4935802" y="488713"/>
                </a:lnTo>
                <a:cubicBezTo>
                  <a:pt x="4895652" y="1030535"/>
                  <a:pt x="4855500" y="1551378"/>
                  <a:pt x="4756038" y="2012931"/>
                </a:cubicBezTo>
                <a:cubicBezTo>
                  <a:pt x="4695812" y="2133336"/>
                  <a:pt x="4574448" y="2374146"/>
                  <a:pt x="4515134" y="2474484"/>
                </a:cubicBezTo>
                <a:cubicBezTo>
                  <a:pt x="4413846" y="2956104"/>
                  <a:pt x="4354534" y="3436812"/>
                  <a:pt x="4333546" y="3938500"/>
                </a:cubicBezTo>
                <a:cubicBezTo>
                  <a:pt x="4294308" y="4439275"/>
                  <a:pt x="4294308" y="4940963"/>
                  <a:pt x="4294308" y="5442650"/>
                </a:cubicBezTo>
                <a:cubicBezTo>
                  <a:pt x="4314382" y="5962581"/>
                  <a:pt x="4333546" y="6464269"/>
                  <a:pt x="4374608" y="6965956"/>
                </a:cubicBezTo>
                <a:lnTo>
                  <a:pt x="4493326" y="8459773"/>
                </a:lnTo>
                <a:lnTo>
                  <a:pt x="4484794" y="8421990"/>
                </a:lnTo>
                <a:cubicBezTo>
                  <a:pt x="4459700" y="8319373"/>
                  <a:pt x="4434378" y="8219263"/>
                  <a:pt x="4413846" y="8128959"/>
                </a:cubicBezTo>
                <a:cubicBezTo>
                  <a:pt x="4434834" y="8249365"/>
                  <a:pt x="4454910" y="8349702"/>
                  <a:pt x="4494148" y="8470107"/>
                </a:cubicBezTo>
                <a:lnTo>
                  <a:pt x="4493326" y="8459773"/>
                </a:lnTo>
                <a:lnTo>
                  <a:pt x="4554372" y="8730073"/>
                </a:lnTo>
                <a:cubicBezTo>
                  <a:pt x="4574448" y="8830410"/>
                  <a:pt x="4595436" y="8910680"/>
                  <a:pt x="4595436" y="8990950"/>
                </a:cubicBezTo>
                <a:cubicBezTo>
                  <a:pt x="4615510" y="9071220"/>
                  <a:pt x="4615510" y="9131423"/>
                  <a:pt x="4595436" y="9151490"/>
                </a:cubicBezTo>
                <a:cubicBezTo>
                  <a:pt x="4535210" y="9271895"/>
                  <a:pt x="4494148" y="9372233"/>
                  <a:pt x="4474984" y="9492638"/>
                </a:cubicBezTo>
                <a:cubicBezTo>
                  <a:pt x="4454910" y="9592975"/>
                  <a:pt x="4434834" y="9713380"/>
                  <a:pt x="4434834" y="9833785"/>
                </a:cubicBezTo>
                <a:cubicBezTo>
                  <a:pt x="4434834" y="9953278"/>
                  <a:pt x="4454910" y="10093751"/>
                  <a:pt x="4474984" y="10214156"/>
                </a:cubicBezTo>
                <a:cubicBezTo>
                  <a:pt x="4494148" y="10274358"/>
                  <a:pt x="4494148" y="10354628"/>
                  <a:pt x="4515134" y="10414831"/>
                </a:cubicBezTo>
                <a:cubicBezTo>
                  <a:pt x="4554372" y="10475033"/>
                  <a:pt x="4574448" y="10555303"/>
                  <a:pt x="4595436" y="10615506"/>
                </a:cubicBezTo>
                <a:cubicBezTo>
                  <a:pt x="4494148" y="10655641"/>
                  <a:pt x="4474984" y="10776046"/>
                  <a:pt x="4474984" y="10916519"/>
                </a:cubicBezTo>
                <a:cubicBezTo>
                  <a:pt x="4494148" y="11096214"/>
                  <a:pt x="4574448" y="11277734"/>
                  <a:pt x="4654748" y="11477497"/>
                </a:cubicBezTo>
                <a:cubicBezTo>
                  <a:pt x="4695812" y="11557767"/>
                  <a:pt x="4735050" y="11658104"/>
                  <a:pt x="4776112" y="11738374"/>
                </a:cubicBezTo>
                <a:cubicBezTo>
                  <a:pt x="4795276" y="11798577"/>
                  <a:pt x="4815350" y="11838712"/>
                  <a:pt x="4836338" y="11878847"/>
                </a:cubicBezTo>
                <a:cubicBezTo>
                  <a:pt x="4855500" y="11918982"/>
                  <a:pt x="4875576" y="11959117"/>
                  <a:pt x="4895652" y="11999252"/>
                </a:cubicBezTo>
                <a:cubicBezTo>
                  <a:pt x="4855500" y="11959117"/>
                  <a:pt x="4815350" y="11918982"/>
                  <a:pt x="4776112" y="11858779"/>
                </a:cubicBezTo>
                <a:cubicBezTo>
                  <a:pt x="4756038" y="11818644"/>
                  <a:pt x="4735050" y="11758442"/>
                  <a:pt x="4714974" y="11698239"/>
                </a:cubicBezTo>
                <a:cubicBezTo>
                  <a:pt x="4654748" y="11658104"/>
                  <a:pt x="4634674" y="11738374"/>
                  <a:pt x="4634674" y="11798577"/>
                </a:cubicBezTo>
                <a:cubicBezTo>
                  <a:pt x="4615510" y="11878847"/>
                  <a:pt x="4595436" y="11959117"/>
                  <a:pt x="4554372" y="11898914"/>
                </a:cubicBezTo>
                <a:cubicBezTo>
                  <a:pt x="4474984" y="11818644"/>
                  <a:pt x="4413846" y="11679084"/>
                  <a:pt x="4374608" y="11537699"/>
                </a:cubicBezTo>
                <a:cubicBezTo>
                  <a:pt x="4333546" y="11397227"/>
                  <a:pt x="4294308" y="11236687"/>
                  <a:pt x="4254158" y="11137261"/>
                </a:cubicBezTo>
                <a:cubicBezTo>
                  <a:pt x="4254158" y="11137261"/>
                  <a:pt x="4254158" y="11137261"/>
                  <a:pt x="4153782" y="11176484"/>
                </a:cubicBezTo>
                <a:cubicBezTo>
                  <a:pt x="4173856" y="11256754"/>
                  <a:pt x="4214006" y="11337024"/>
                  <a:pt x="4234082" y="11417294"/>
                </a:cubicBezTo>
                <a:cubicBezTo>
                  <a:pt x="4254158" y="11477497"/>
                  <a:pt x="4294308" y="11557767"/>
                  <a:pt x="4314382" y="11617969"/>
                </a:cubicBezTo>
                <a:cubicBezTo>
                  <a:pt x="4333546" y="11658104"/>
                  <a:pt x="4354534" y="11698239"/>
                  <a:pt x="4354534" y="11718307"/>
                </a:cubicBezTo>
                <a:cubicBezTo>
                  <a:pt x="4374608" y="11758442"/>
                  <a:pt x="4394684" y="11798577"/>
                  <a:pt x="4394684" y="11838712"/>
                </a:cubicBezTo>
                <a:cubicBezTo>
                  <a:pt x="4434834" y="11898914"/>
                  <a:pt x="4454910" y="11979184"/>
                  <a:pt x="4494148" y="12059454"/>
                </a:cubicBezTo>
                <a:cubicBezTo>
                  <a:pt x="4595436" y="12420669"/>
                  <a:pt x="4494148" y="12600365"/>
                  <a:pt x="4394684" y="12521007"/>
                </a:cubicBezTo>
                <a:cubicBezTo>
                  <a:pt x="4314382" y="12420669"/>
                  <a:pt x="4254158" y="12320332"/>
                  <a:pt x="4193932" y="12199927"/>
                </a:cubicBezTo>
                <a:cubicBezTo>
                  <a:pt x="4133706" y="12079522"/>
                  <a:pt x="4073480" y="11959117"/>
                  <a:pt x="4033330" y="11818644"/>
                </a:cubicBezTo>
                <a:cubicBezTo>
                  <a:pt x="3973104" y="11698239"/>
                  <a:pt x="3932954" y="11557767"/>
                  <a:pt x="3892804" y="11438274"/>
                </a:cubicBezTo>
                <a:cubicBezTo>
                  <a:pt x="3832578" y="11297801"/>
                  <a:pt x="3792428" y="11176484"/>
                  <a:pt x="3752276" y="11056991"/>
                </a:cubicBezTo>
                <a:cubicBezTo>
                  <a:pt x="3782390" y="11146611"/>
                  <a:pt x="3767332" y="11180817"/>
                  <a:pt x="3732516" y="11200785"/>
                </a:cubicBezTo>
                <a:lnTo>
                  <a:pt x="3698782" y="11214745"/>
                </a:lnTo>
                <a:lnTo>
                  <a:pt x="3687374" y="11181615"/>
                </a:lnTo>
                <a:cubicBezTo>
                  <a:pt x="3632282" y="11016172"/>
                  <a:pt x="3582094" y="10855860"/>
                  <a:pt x="3531450" y="10695776"/>
                </a:cubicBezTo>
                <a:cubicBezTo>
                  <a:pt x="3431074" y="10354628"/>
                  <a:pt x="3331610" y="10033548"/>
                  <a:pt x="3231234" y="9673245"/>
                </a:cubicBezTo>
                <a:cubicBezTo>
                  <a:pt x="3231234" y="9673245"/>
                  <a:pt x="3231234" y="9673245"/>
                  <a:pt x="3129946" y="9693313"/>
                </a:cubicBezTo>
                <a:cubicBezTo>
                  <a:pt x="3129946" y="9693313"/>
                  <a:pt x="3129946" y="9693313"/>
                  <a:pt x="3191084" y="9953278"/>
                </a:cubicBezTo>
                <a:cubicBezTo>
                  <a:pt x="3129946" y="9953278"/>
                  <a:pt x="3030482" y="9994325"/>
                  <a:pt x="2990332" y="10014393"/>
                </a:cubicBezTo>
                <a:cubicBezTo>
                  <a:pt x="2930106" y="9853853"/>
                  <a:pt x="2869880" y="9652266"/>
                  <a:pt x="2809654" y="9452503"/>
                </a:cubicBezTo>
                <a:cubicBezTo>
                  <a:pt x="2789580" y="9392300"/>
                  <a:pt x="2789580" y="9352165"/>
                  <a:pt x="2769504" y="9291963"/>
                </a:cubicBezTo>
                <a:cubicBezTo>
                  <a:pt x="2749430" y="9231760"/>
                  <a:pt x="2749430" y="9191625"/>
                  <a:pt x="2729354" y="9131423"/>
                </a:cubicBezTo>
                <a:cubicBezTo>
                  <a:pt x="2689204" y="9031085"/>
                  <a:pt x="2669128" y="8930748"/>
                  <a:pt x="2628978" y="8830410"/>
                </a:cubicBezTo>
                <a:cubicBezTo>
                  <a:pt x="2608902" y="8730073"/>
                  <a:pt x="2568752" y="8650715"/>
                  <a:pt x="2548676" y="8570445"/>
                </a:cubicBezTo>
                <a:cubicBezTo>
                  <a:pt x="2508526" y="8490175"/>
                  <a:pt x="2488452" y="8429972"/>
                  <a:pt x="2448300" y="8389837"/>
                </a:cubicBezTo>
                <a:cubicBezTo>
                  <a:pt x="2388076" y="8288587"/>
                  <a:pt x="2307774" y="8269432"/>
                  <a:pt x="2227474" y="8349702"/>
                </a:cubicBezTo>
                <a:cubicBezTo>
                  <a:pt x="2227474" y="8349702"/>
                  <a:pt x="2227474" y="8349702"/>
                  <a:pt x="2268536" y="8609667"/>
                </a:cubicBezTo>
                <a:cubicBezTo>
                  <a:pt x="2207398" y="8609667"/>
                  <a:pt x="2107935" y="8630647"/>
                  <a:pt x="2107935" y="8630647"/>
                </a:cubicBezTo>
                <a:cubicBezTo>
                  <a:pt x="2127098" y="8770208"/>
                  <a:pt x="2127098" y="8910680"/>
                  <a:pt x="2147172" y="9051153"/>
                </a:cubicBezTo>
                <a:cubicBezTo>
                  <a:pt x="2167248" y="9191625"/>
                  <a:pt x="2188236" y="9332098"/>
                  <a:pt x="2207398" y="9492638"/>
                </a:cubicBezTo>
                <a:cubicBezTo>
                  <a:pt x="2247548" y="9793650"/>
                  <a:pt x="2287700" y="10074595"/>
                  <a:pt x="2327850" y="10334561"/>
                </a:cubicBezTo>
                <a:cubicBezTo>
                  <a:pt x="2327850" y="10334561"/>
                  <a:pt x="2227474" y="10374696"/>
                  <a:pt x="2167248" y="10394763"/>
                </a:cubicBezTo>
                <a:cubicBezTo>
                  <a:pt x="2127098" y="10254291"/>
                  <a:pt x="2107935" y="10133886"/>
                  <a:pt x="2066872" y="10014393"/>
                </a:cubicBezTo>
                <a:cubicBezTo>
                  <a:pt x="2086947" y="10093751"/>
                  <a:pt x="2107935" y="10194088"/>
                  <a:pt x="2107935" y="10254291"/>
                </a:cubicBezTo>
                <a:cubicBezTo>
                  <a:pt x="2107935" y="10334561"/>
                  <a:pt x="2107935" y="10394763"/>
                  <a:pt x="2086947" y="10454966"/>
                </a:cubicBezTo>
                <a:cubicBezTo>
                  <a:pt x="2066872" y="10555303"/>
                  <a:pt x="2047710" y="10655641"/>
                  <a:pt x="2027634" y="10715844"/>
                </a:cubicBezTo>
                <a:cubicBezTo>
                  <a:pt x="2006646" y="10836249"/>
                  <a:pt x="2006646" y="10976721"/>
                  <a:pt x="2047710" y="11137261"/>
                </a:cubicBezTo>
                <a:cubicBezTo>
                  <a:pt x="2066872" y="11297801"/>
                  <a:pt x="2107935" y="11477497"/>
                  <a:pt x="2167248" y="11658104"/>
                </a:cubicBezTo>
                <a:cubicBezTo>
                  <a:pt x="2287700" y="12039387"/>
                  <a:pt x="2468376" y="12459892"/>
                  <a:pt x="2608902" y="12841175"/>
                </a:cubicBezTo>
                <a:cubicBezTo>
                  <a:pt x="2649052" y="12981647"/>
                  <a:pt x="2548676" y="13021782"/>
                  <a:pt x="2508526" y="13042762"/>
                </a:cubicBezTo>
                <a:cubicBezTo>
                  <a:pt x="2568752" y="13182323"/>
                  <a:pt x="2628978" y="13282660"/>
                  <a:pt x="2689204" y="13403066"/>
                </a:cubicBezTo>
                <a:lnTo>
                  <a:pt x="2793554" y="13716000"/>
                </a:lnTo>
                <a:lnTo>
                  <a:pt x="2642784" y="13716000"/>
                </a:lnTo>
                <a:lnTo>
                  <a:pt x="2480924" y="13389254"/>
                </a:lnTo>
                <a:cubicBezTo>
                  <a:pt x="2420698" y="13261338"/>
                  <a:pt x="2362982" y="13132154"/>
                  <a:pt x="2307774" y="13001715"/>
                </a:cubicBezTo>
                <a:cubicBezTo>
                  <a:pt x="2086947" y="12480872"/>
                  <a:pt x="1906270" y="11939049"/>
                  <a:pt x="1746581" y="11397227"/>
                </a:cubicBezTo>
                <a:cubicBezTo>
                  <a:pt x="1565904" y="10876384"/>
                  <a:pt x="1425378" y="10334561"/>
                  <a:pt x="1284852" y="9793650"/>
                </a:cubicBezTo>
                <a:cubicBezTo>
                  <a:pt x="1164400" y="9271895"/>
                  <a:pt x="1023874" y="8730073"/>
                  <a:pt x="863272" y="8208317"/>
                </a:cubicBezTo>
                <a:cubicBezTo>
                  <a:pt x="824034" y="7928284"/>
                  <a:pt x="683508" y="8108892"/>
                  <a:pt x="642445" y="7827947"/>
                </a:cubicBezTo>
                <a:cubicBezTo>
                  <a:pt x="622370" y="7687474"/>
                  <a:pt x="603207" y="7547002"/>
                  <a:pt x="583132" y="7427509"/>
                </a:cubicBezTo>
                <a:cubicBezTo>
                  <a:pt x="481843" y="7567069"/>
                  <a:pt x="362304" y="7446664"/>
                  <a:pt x="342229" y="7306192"/>
                </a:cubicBezTo>
                <a:cubicBezTo>
                  <a:pt x="201703" y="6704166"/>
                  <a:pt x="101327" y="6063831"/>
                  <a:pt x="41101" y="5422584"/>
                </a:cubicBezTo>
                <a:cubicBezTo>
                  <a:pt x="-19124" y="4800491"/>
                  <a:pt x="-19124" y="4179310"/>
                  <a:pt x="81252" y="3637487"/>
                </a:cubicBezTo>
                <a:cubicBezTo>
                  <a:pt x="141477" y="3216069"/>
                  <a:pt x="181628" y="2815632"/>
                  <a:pt x="201703" y="2273809"/>
                </a:cubicBezTo>
                <a:cubicBezTo>
                  <a:pt x="141477" y="2273809"/>
                  <a:pt x="141477" y="2273809"/>
                  <a:pt x="81252" y="2273809"/>
                </a:cubicBezTo>
                <a:cubicBezTo>
                  <a:pt x="201703" y="2273809"/>
                  <a:pt x="81252" y="2012931"/>
                  <a:pt x="141477" y="1872458"/>
                </a:cubicBezTo>
                <a:cubicBezTo>
                  <a:pt x="201703" y="1872458"/>
                  <a:pt x="201703" y="1872458"/>
                  <a:pt x="261928" y="1872458"/>
                </a:cubicBezTo>
                <a:cubicBezTo>
                  <a:pt x="302079" y="1872458"/>
                  <a:pt x="321242" y="1752053"/>
                  <a:pt x="321242" y="1611581"/>
                </a:cubicBezTo>
                <a:cubicBezTo>
                  <a:pt x="382380" y="1611581"/>
                  <a:pt x="382380" y="1611581"/>
                  <a:pt x="422530" y="1611581"/>
                </a:cubicBezTo>
                <a:cubicBezTo>
                  <a:pt x="382380" y="1351615"/>
                  <a:pt x="502831" y="1090738"/>
                  <a:pt x="401542" y="809793"/>
                </a:cubicBezTo>
                <a:cubicBezTo>
                  <a:pt x="462680" y="829860"/>
                  <a:pt x="462680" y="829860"/>
                  <a:pt x="522906" y="829860"/>
                </a:cubicBezTo>
                <a:cubicBezTo>
                  <a:pt x="462680" y="689388"/>
                  <a:pt x="603207" y="428510"/>
                  <a:pt x="502831" y="288950"/>
                </a:cubicBezTo>
                <a:cubicBezTo>
                  <a:pt x="542069" y="288950"/>
                  <a:pt x="542069" y="288950"/>
                  <a:pt x="603207" y="288950"/>
                </a:cubicBezTo>
                <a:cubicBezTo>
                  <a:pt x="542069" y="288950"/>
                  <a:pt x="502831" y="288950"/>
                  <a:pt x="502831" y="148477"/>
                </a:cubicBezTo>
                <a:cubicBezTo>
                  <a:pt x="507850" y="98080"/>
                  <a:pt x="511614" y="52814"/>
                  <a:pt x="514123" y="12010"/>
                </a:cubicBezTo>
                <a:close/>
              </a:path>
            </a:pathLst>
          </a:custGeom>
          <a:solidFill>
            <a:schemeClr val="bg1">
              <a:lumMod val="95000"/>
            </a:schemeClr>
          </a:solidFill>
        </p:spPr>
        <p:txBody>
          <a:bodyPr wrap="square">
            <a:noAutofit/>
          </a:bodyPr>
          <a:lstStyle>
            <a:lvl1pPr>
              <a:defRPr sz="2800"/>
            </a:lvl1pPr>
          </a:lstStyle>
          <a:p>
            <a:endParaRPr lang="en-US"/>
          </a:p>
        </p:txBody>
      </p:sp>
    </p:spTree>
    <p:extLst>
      <p:ext uri="{BB962C8B-B14F-4D97-AF65-F5344CB8AC3E}">
        <p14:creationId xmlns:p14="http://schemas.microsoft.com/office/powerpoint/2010/main" val="2040332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1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700847"/>
            <a:ext cx="24377649" cy="4457642"/>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2077486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8382000"/>
            <a:ext cx="24377649" cy="4457642"/>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1717226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Placeholder Slide">
    <p:spTree>
      <p:nvGrpSpPr>
        <p:cNvPr id="1" name=""/>
        <p:cNvGrpSpPr/>
        <p:nvPr/>
      </p:nvGrpSpPr>
      <p:grpSpPr>
        <a:xfrm>
          <a:off x="0" y="0"/>
          <a:ext cx="0" cy="0"/>
          <a:chOff x="0" y="0"/>
          <a:chExt cx="0" cy="0"/>
        </a:xfrm>
      </p:grpSpPr>
      <p:sp>
        <p:nvSpPr>
          <p:cNvPr id="8" name="Picture Placeholder 8"/>
          <p:cNvSpPr>
            <a:spLocks noGrp="1"/>
          </p:cNvSpPr>
          <p:nvPr>
            <p:ph type="pic" sz="quarter" idx="11"/>
          </p:nvPr>
        </p:nvSpPr>
        <p:spPr>
          <a:xfrm>
            <a:off x="9829127" y="4837778"/>
            <a:ext cx="4797610" cy="4112956"/>
          </a:xfrm>
          <a:prstGeom prst="triangle">
            <a:avLst/>
          </a:prstGeom>
          <a:solidFill>
            <a:schemeClr val="bg1">
              <a:lumMod val="95000"/>
            </a:schemeClr>
          </a:solidFill>
        </p:spPr>
        <p:txBody>
          <a:bodyPr>
            <a:normAutofit/>
          </a:bodyPr>
          <a:lstStyle>
            <a:lvl1pPr>
              <a:defRPr sz="2800"/>
            </a:lvl1pPr>
          </a:lstStyle>
          <a:p>
            <a:endParaRPr lang="en-US"/>
          </a:p>
        </p:txBody>
      </p:sp>
      <p:sp>
        <p:nvSpPr>
          <p:cNvPr id="13" name="Picture Placeholder 8"/>
          <p:cNvSpPr>
            <a:spLocks noGrp="1"/>
          </p:cNvSpPr>
          <p:nvPr>
            <p:ph type="pic" sz="quarter" idx="12"/>
          </p:nvPr>
        </p:nvSpPr>
        <p:spPr>
          <a:xfrm>
            <a:off x="16504370" y="4837778"/>
            <a:ext cx="4797610" cy="4112956"/>
          </a:xfrm>
          <a:prstGeom prst="triangle">
            <a:avLst/>
          </a:prstGeom>
          <a:solidFill>
            <a:schemeClr val="bg1">
              <a:lumMod val="95000"/>
            </a:schemeClr>
          </a:solidFill>
        </p:spPr>
        <p:txBody>
          <a:bodyPr>
            <a:normAutofit/>
          </a:bodyPr>
          <a:lstStyle>
            <a:lvl1pPr>
              <a:defRPr sz="2800"/>
            </a:lvl1pPr>
          </a:lstStyle>
          <a:p>
            <a:endParaRPr lang="en-US"/>
          </a:p>
        </p:txBody>
      </p:sp>
      <p:sp>
        <p:nvSpPr>
          <p:cNvPr id="10" name="Picture Placeholder 8"/>
          <p:cNvSpPr>
            <a:spLocks noGrp="1"/>
          </p:cNvSpPr>
          <p:nvPr>
            <p:ph type="pic" sz="quarter" idx="10"/>
          </p:nvPr>
        </p:nvSpPr>
        <p:spPr>
          <a:xfrm>
            <a:off x="3153884" y="4837778"/>
            <a:ext cx="4797610" cy="4112956"/>
          </a:xfrm>
          <a:prstGeom prst="triangl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37949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p:spPr>
        <p:txBody>
          <a:bodyPr>
            <a:normAutofit/>
          </a:bodyPr>
          <a:lstStyle>
            <a:lvl1pPr>
              <a:defRPr sz="2800"/>
            </a:lvl1pPr>
          </a:lstStyle>
          <a:p>
            <a:endParaRPr lang="en-US"/>
          </a:p>
        </p:txBody>
      </p:sp>
    </p:spTree>
    <p:extLst>
      <p:ext uri="{BB962C8B-B14F-4D97-AF65-F5344CB8AC3E}">
        <p14:creationId xmlns:p14="http://schemas.microsoft.com/office/powerpoint/2010/main" val="191116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Portfolio Three">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4054581" cy="6858000"/>
          </a:xfrm>
        </p:spPr>
        <p:txBody>
          <a:bodyPr>
            <a:normAutofit/>
          </a:bodyPr>
          <a:lstStyle>
            <a:lvl1pPr>
              <a:defRPr sz="1600"/>
            </a:lvl1pPr>
          </a:lstStyle>
          <a:p>
            <a:endParaRPr lang="en-US"/>
          </a:p>
        </p:txBody>
      </p:sp>
      <p:sp>
        <p:nvSpPr>
          <p:cNvPr id="15" name="Picture Placeholder 2"/>
          <p:cNvSpPr>
            <a:spLocks noGrp="1"/>
          </p:cNvSpPr>
          <p:nvPr>
            <p:ph type="pic" sz="quarter" idx="11"/>
          </p:nvPr>
        </p:nvSpPr>
        <p:spPr>
          <a:xfrm>
            <a:off x="4054581" y="0"/>
            <a:ext cx="4060850" cy="6858000"/>
          </a:xfrm>
        </p:spPr>
        <p:txBody>
          <a:bodyPr>
            <a:normAutofit/>
          </a:bodyPr>
          <a:lstStyle>
            <a:lvl1pPr>
              <a:defRPr sz="1600"/>
            </a:lvl1pPr>
          </a:lstStyle>
          <a:p>
            <a:endParaRPr lang="en-US"/>
          </a:p>
        </p:txBody>
      </p:sp>
      <p:sp>
        <p:nvSpPr>
          <p:cNvPr id="16" name="Picture Placeholder 2"/>
          <p:cNvSpPr>
            <a:spLocks noGrp="1"/>
          </p:cNvSpPr>
          <p:nvPr>
            <p:ph type="pic" sz="quarter" idx="12"/>
          </p:nvPr>
        </p:nvSpPr>
        <p:spPr>
          <a:xfrm>
            <a:off x="8126403" y="0"/>
            <a:ext cx="4081412" cy="6858000"/>
          </a:xfrm>
        </p:spPr>
        <p:txBody>
          <a:bodyPr>
            <a:normAutofit/>
          </a:bodyPr>
          <a:lstStyle>
            <a:lvl1pPr>
              <a:defRPr sz="1600"/>
            </a:lvl1pPr>
          </a:lstStyle>
          <a:p>
            <a:endParaRPr lang="en-US"/>
          </a:p>
        </p:txBody>
      </p:sp>
      <p:sp>
        <p:nvSpPr>
          <p:cNvPr id="19" name="Picture Placeholder 2"/>
          <p:cNvSpPr>
            <a:spLocks noGrp="1"/>
          </p:cNvSpPr>
          <p:nvPr>
            <p:ph type="pic" sz="quarter" idx="15"/>
          </p:nvPr>
        </p:nvSpPr>
        <p:spPr>
          <a:xfrm>
            <a:off x="20278817" y="0"/>
            <a:ext cx="4054581" cy="6858000"/>
          </a:xfrm>
        </p:spPr>
        <p:txBody>
          <a:bodyPr>
            <a:normAutofit/>
          </a:bodyPr>
          <a:lstStyle>
            <a:lvl1pPr>
              <a:defRPr sz="1600"/>
            </a:lvl1pPr>
          </a:lstStyle>
          <a:p>
            <a:endParaRPr lang="en-US"/>
          </a:p>
        </p:txBody>
      </p:sp>
      <p:sp>
        <p:nvSpPr>
          <p:cNvPr id="20" name="Picture Placeholder 2"/>
          <p:cNvSpPr>
            <a:spLocks noGrp="1"/>
          </p:cNvSpPr>
          <p:nvPr>
            <p:ph type="pic" sz="quarter" idx="16"/>
          </p:nvPr>
        </p:nvSpPr>
        <p:spPr>
          <a:xfrm>
            <a:off x="0" y="6858000"/>
            <a:ext cx="4054581" cy="6858000"/>
          </a:xfrm>
        </p:spPr>
        <p:txBody>
          <a:bodyPr>
            <a:normAutofit/>
          </a:bodyPr>
          <a:lstStyle>
            <a:lvl1pPr>
              <a:defRPr sz="1600"/>
            </a:lvl1pPr>
          </a:lstStyle>
          <a:p>
            <a:endParaRPr lang="en-US"/>
          </a:p>
        </p:txBody>
      </p:sp>
      <p:sp>
        <p:nvSpPr>
          <p:cNvPr id="21" name="Picture Placeholder 2"/>
          <p:cNvSpPr>
            <a:spLocks noGrp="1"/>
          </p:cNvSpPr>
          <p:nvPr>
            <p:ph type="pic" sz="quarter" idx="17"/>
          </p:nvPr>
        </p:nvSpPr>
        <p:spPr>
          <a:xfrm>
            <a:off x="4054581" y="6858000"/>
            <a:ext cx="4060850" cy="6858000"/>
          </a:xfrm>
        </p:spPr>
        <p:txBody>
          <a:bodyPr>
            <a:normAutofit/>
          </a:bodyPr>
          <a:lstStyle>
            <a:lvl1pPr>
              <a:defRPr sz="1600"/>
            </a:lvl1pPr>
          </a:lstStyle>
          <a:p>
            <a:endParaRPr lang="en-US"/>
          </a:p>
        </p:txBody>
      </p:sp>
      <p:sp>
        <p:nvSpPr>
          <p:cNvPr id="22" name="Picture Placeholder 2"/>
          <p:cNvSpPr>
            <a:spLocks noGrp="1"/>
          </p:cNvSpPr>
          <p:nvPr>
            <p:ph type="pic" sz="quarter" idx="18"/>
          </p:nvPr>
        </p:nvSpPr>
        <p:spPr>
          <a:xfrm>
            <a:off x="8109162" y="6858000"/>
            <a:ext cx="4087855" cy="6858000"/>
          </a:xfrm>
        </p:spPr>
        <p:txBody>
          <a:bodyPr>
            <a:normAutofit/>
          </a:bodyPr>
          <a:lstStyle>
            <a:lvl1pPr>
              <a:defRPr sz="1600"/>
            </a:lvl1pPr>
          </a:lstStyle>
          <a:p>
            <a:endParaRPr lang="en-US"/>
          </a:p>
        </p:txBody>
      </p:sp>
      <p:sp>
        <p:nvSpPr>
          <p:cNvPr id="25" name="Picture Placeholder 2"/>
          <p:cNvSpPr>
            <a:spLocks noGrp="1"/>
          </p:cNvSpPr>
          <p:nvPr>
            <p:ph type="pic" sz="quarter" idx="21"/>
          </p:nvPr>
        </p:nvSpPr>
        <p:spPr>
          <a:xfrm>
            <a:off x="20278817" y="6858000"/>
            <a:ext cx="4054581" cy="6858000"/>
          </a:xfrm>
        </p:spPr>
        <p:txBody>
          <a:bodyPr>
            <a:normAutofit/>
          </a:bodyPr>
          <a:lstStyle>
            <a:lvl1pPr>
              <a:defRPr sz="1600"/>
            </a:lvl1pPr>
          </a:lstStyle>
          <a:p>
            <a:endParaRPr lang="en-US"/>
          </a:p>
        </p:txBody>
      </p:sp>
    </p:spTree>
    <p:extLst>
      <p:ext uri="{BB962C8B-B14F-4D97-AF65-F5344CB8AC3E}">
        <p14:creationId xmlns:p14="http://schemas.microsoft.com/office/powerpoint/2010/main" val="200747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0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1"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7"/>
          </p:nvPr>
        </p:nvSpPr>
        <p:spPr>
          <a:xfrm>
            <a:off x="12188825"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8"/>
          </p:nvPr>
        </p:nvSpPr>
        <p:spPr>
          <a:xfrm>
            <a:off x="12188825"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9"/>
          </p:nvPr>
        </p:nvSpPr>
        <p:spPr>
          <a:xfrm>
            <a:off x="0"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86452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3_Placeholder">
    <p:spTree>
      <p:nvGrpSpPr>
        <p:cNvPr id="1" name=""/>
        <p:cNvGrpSpPr/>
        <p:nvPr/>
      </p:nvGrpSpPr>
      <p:grpSpPr>
        <a:xfrm>
          <a:off x="0" y="0"/>
          <a:ext cx="0" cy="0"/>
          <a:chOff x="0" y="0"/>
          <a:chExt cx="0" cy="0"/>
        </a:xfrm>
      </p:grpSpPr>
      <p:sp>
        <p:nvSpPr>
          <p:cNvPr id="7" name="Picture Placeholder 2"/>
          <p:cNvSpPr>
            <a:spLocks noGrp="1"/>
          </p:cNvSpPr>
          <p:nvPr>
            <p:ph type="pic" sz="quarter" idx="26"/>
          </p:nvPr>
        </p:nvSpPr>
        <p:spPr>
          <a:xfrm>
            <a:off x="-1" y="0"/>
            <a:ext cx="24377651" cy="6896100"/>
          </a:xfrm>
          <a:prstGeom prst="rect">
            <a:avLst/>
          </a:prstGeom>
          <a:solidFill>
            <a:schemeClr val="bg1">
              <a:lumMod val="95000"/>
            </a:schemeClr>
          </a:solidFill>
        </p:spPr>
        <p:txBody>
          <a:bodyPr>
            <a:normAutofit/>
          </a:bodyPr>
          <a:lstStyle>
            <a:lvl1pPr>
              <a:defRPr sz="2800"/>
            </a:lvl1pPr>
          </a:lstStyle>
          <a:p>
            <a:endParaRPr lang="en-US"/>
          </a:p>
        </p:txBody>
      </p:sp>
      <p:sp>
        <p:nvSpPr>
          <p:cNvPr id="8" name="Picture Placeholder 2"/>
          <p:cNvSpPr>
            <a:spLocks noGrp="1"/>
          </p:cNvSpPr>
          <p:nvPr>
            <p:ph type="pic" sz="quarter" idx="27"/>
          </p:nvPr>
        </p:nvSpPr>
        <p:spPr>
          <a:xfrm>
            <a:off x="-1" y="6896100"/>
            <a:ext cx="24377651" cy="68199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476153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8_Placeholder">
    <p:spTree>
      <p:nvGrpSpPr>
        <p:cNvPr id="1" name=""/>
        <p:cNvGrpSpPr/>
        <p:nvPr/>
      </p:nvGrpSpPr>
      <p:grpSpPr>
        <a:xfrm>
          <a:off x="0" y="0"/>
          <a:ext cx="0" cy="0"/>
          <a:chOff x="0" y="0"/>
          <a:chExt cx="0" cy="0"/>
        </a:xfrm>
      </p:grpSpPr>
      <p:sp>
        <p:nvSpPr>
          <p:cNvPr id="17" name="Picture Placeholder 2"/>
          <p:cNvSpPr>
            <a:spLocks noGrp="1"/>
          </p:cNvSpPr>
          <p:nvPr>
            <p:ph type="pic" sz="quarter" idx="29"/>
          </p:nvPr>
        </p:nvSpPr>
        <p:spPr>
          <a:xfrm>
            <a:off x="0" y="0"/>
            <a:ext cx="8125883" cy="6858000"/>
          </a:xfrm>
          <a:prstGeom prst="rect">
            <a:avLst/>
          </a:prstGeo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30"/>
          </p:nvPr>
        </p:nvSpPr>
        <p:spPr>
          <a:xfrm>
            <a:off x="8125882" y="0"/>
            <a:ext cx="8125883" cy="6858000"/>
          </a:xfrm>
          <a:prstGeom prst="rect">
            <a:avLst/>
          </a:prstGeom>
          <a:solidFill>
            <a:srgbClr val="3C3C41"/>
          </a:solidFill>
        </p:spPr>
        <p:txBody>
          <a:bodyPr>
            <a:normAutofit/>
          </a:bodyPr>
          <a:lstStyle>
            <a:lvl1pPr>
              <a:defRPr sz="2800"/>
            </a:lvl1pPr>
          </a:lstStyle>
          <a:p>
            <a:endParaRPr lang="en-US"/>
          </a:p>
        </p:txBody>
      </p:sp>
      <p:sp>
        <p:nvSpPr>
          <p:cNvPr id="21" name="Picture Placeholder 2"/>
          <p:cNvSpPr>
            <a:spLocks noGrp="1"/>
          </p:cNvSpPr>
          <p:nvPr>
            <p:ph type="pic" sz="quarter" idx="31"/>
          </p:nvPr>
        </p:nvSpPr>
        <p:spPr>
          <a:xfrm>
            <a:off x="16251766" y="0"/>
            <a:ext cx="8125883" cy="6858000"/>
          </a:xfrm>
          <a:prstGeom prst="rect">
            <a:avLst/>
          </a:prstGeo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32"/>
          </p:nvPr>
        </p:nvSpPr>
        <p:spPr>
          <a:xfrm>
            <a:off x="0" y="6858000"/>
            <a:ext cx="8125883" cy="6858000"/>
          </a:xfrm>
          <a:prstGeom prst="rect">
            <a:avLst/>
          </a:prstGeom>
          <a:solidFill>
            <a:srgbClr val="3C3C41"/>
          </a:solidFill>
        </p:spPr>
        <p:txBody>
          <a:bodyPr>
            <a:normAutofit/>
          </a:bodyPr>
          <a:lstStyle>
            <a:lvl1pPr>
              <a:defRPr sz="2800"/>
            </a:lvl1pPr>
          </a:lstStyle>
          <a:p>
            <a:endParaRPr lang="en-US"/>
          </a:p>
        </p:txBody>
      </p:sp>
      <p:sp>
        <p:nvSpPr>
          <p:cNvPr id="25" name="Picture Placeholder 2"/>
          <p:cNvSpPr>
            <a:spLocks noGrp="1"/>
          </p:cNvSpPr>
          <p:nvPr>
            <p:ph type="pic" sz="quarter" idx="33"/>
          </p:nvPr>
        </p:nvSpPr>
        <p:spPr>
          <a:xfrm>
            <a:off x="8125882" y="6858000"/>
            <a:ext cx="8125883" cy="6858000"/>
          </a:xfrm>
          <a:prstGeom prst="rect">
            <a:avLst/>
          </a:prstGeo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34"/>
          </p:nvPr>
        </p:nvSpPr>
        <p:spPr>
          <a:xfrm>
            <a:off x="16251766" y="6858000"/>
            <a:ext cx="8125883" cy="6858000"/>
          </a:xfrm>
          <a:prstGeom prst="rect">
            <a:avLst/>
          </a:prstGeom>
          <a:solidFill>
            <a:srgbClr val="3C3C41"/>
          </a:solidFill>
        </p:spPr>
        <p:txBody>
          <a:bodyPr>
            <a:normAutofit/>
          </a:bodyPr>
          <a:lstStyle>
            <a:lvl1pPr>
              <a:defRPr sz="2800"/>
            </a:lvl1pPr>
          </a:lstStyle>
          <a:p>
            <a:endParaRPr lang="en-US"/>
          </a:p>
        </p:txBody>
      </p:sp>
    </p:spTree>
    <p:extLst>
      <p:ext uri="{BB962C8B-B14F-4D97-AF65-F5344CB8AC3E}">
        <p14:creationId xmlns:p14="http://schemas.microsoft.com/office/powerpoint/2010/main" val="1139901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9"/>
          </p:nvPr>
        </p:nvSpPr>
        <p:spPr>
          <a:xfrm>
            <a:off x="-36656" y="0"/>
            <a:ext cx="8138102" cy="13716000"/>
          </a:xfrm>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8138103" y="0"/>
            <a:ext cx="8101445" cy="13716000"/>
          </a:xfrm>
        </p:spPr>
        <p:txBody>
          <a:bodyPr>
            <a:normAutofit/>
          </a:bodyPr>
          <a:lstStyle>
            <a:lvl1pPr>
              <a:defRPr sz="2800"/>
            </a:lvl1pPr>
          </a:lstStyle>
          <a:p>
            <a:endParaRPr lang="en-US"/>
          </a:p>
        </p:txBody>
      </p:sp>
      <p:sp>
        <p:nvSpPr>
          <p:cNvPr id="13" name="Picture Placeholder 2"/>
          <p:cNvSpPr>
            <a:spLocks noGrp="1"/>
          </p:cNvSpPr>
          <p:nvPr>
            <p:ph type="pic" sz="quarter" idx="21"/>
          </p:nvPr>
        </p:nvSpPr>
        <p:spPr>
          <a:xfrm>
            <a:off x="16276205" y="0"/>
            <a:ext cx="8101445"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6534688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9_Placeholder">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0"/>
            <a:ext cx="7159624" cy="6721618"/>
          </a:xfrm>
          <a:solidFill>
            <a:schemeClr val="bg1">
              <a:lumMod val="95000"/>
            </a:schemeClr>
          </a:solidFill>
        </p:spPr>
        <p:txBody>
          <a:bodyPr>
            <a:normAutofit/>
          </a:bodyPr>
          <a:lstStyle>
            <a:lvl1pPr>
              <a:defRPr sz="2800"/>
            </a:lvl1pPr>
          </a:lstStyle>
          <a:p>
            <a:endParaRPr lang="en-US"/>
          </a:p>
        </p:txBody>
      </p:sp>
      <p:sp>
        <p:nvSpPr>
          <p:cNvPr id="13" name="Picture Placeholder 2"/>
          <p:cNvSpPr>
            <a:spLocks noGrp="1"/>
          </p:cNvSpPr>
          <p:nvPr>
            <p:ph type="pic" sz="quarter" idx="20"/>
          </p:nvPr>
        </p:nvSpPr>
        <p:spPr>
          <a:xfrm>
            <a:off x="0" y="6994383"/>
            <a:ext cx="7159624" cy="6721618"/>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4"/>
          </p:nvPr>
        </p:nvSpPr>
        <p:spPr>
          <a:xfrm>
            <a:off x="7439720" y="0"/>
            <a:ext cx="895641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390360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9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7988360" y="0"/>
            <a:ext cx="8956418" cy="13716000"/>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18"/>
          </p:nvPr>
        </p:nvSpPr>
        <p:spPr>
          <a:xfrm>
            <a:off x="17218026" y="0"/>
            <a:ext cx="7159624" cy="6721618"/>
          </a:xfrm>
          <a:solidFill>
            <a:schemeClr val="bg1">
              <a:lumMod val="95000"/>
            </a:schemeClr>
          </a:solidFill>
        </p:spPr>
        <p:txBody>
          <a:bodyPr>
            <a:normAutofit/>
          </a:bodyPr>
          <a:lstStyle>
            <a:lvl1pPr>
              <a:defRPr sz="2800"/>
            </a:lvl1pPr>
          </a:lstStyle>
          <a:p>
            <a:endParaRPr lang="en-US"/>
          </a:p>
        </p:txBody>
      </p:sp>
      <p:sp>
        <p:nvSpPr>
          <p:cNvPr id="7" name="Picture Placeholder 2"/>
          <p:cNvSpPr>
            <a:spLocks noGrp="1"/>
          </p:cNvSpPr>
          <p:nvPr>
            <p:ph type="pic" sz="quarter" idx="20"/>
          </p:nvPr>
        </p:nvSpPr>
        <p:spPr>
          <a:xfrm>
            <a:off x="17218026" y="6994383"/>
            <a:ext cx="7159624" cy="6721618"/>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05908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0_Placeholder">
    <p:spTree>
      <p:nvGrpSpPr>
        <p:cNvPr id="1" name=""/>
        <p:cNvGrpSpPr/>
        <p:nvPr/>
      </p:nvGrpSpPr>
      <p:grpSpPr>
        <a:xfrm>
          <a:off x="0" y="0"/>
          <a:ext cx="0" cy="0"/>
          <a:chOff x="0" y="0"/>
          <a:chExt cx="0" cy="0"/>
        </a:xfrm>
      </p:grpSpPr>
      <p:sp>
        <p:nvSpPr>
          <p:cNvPr id="14" name="Picture Placeholder 2"/>
          <p:cNvSpPr>
            <a:spLocks noGrp="1"/>
          </p:cNvSpPr>
          <p:nvPr>
            <p:ph type="pic" sz="quarter" idx="16"/>
          </p:nvPr>
        </p:nvSpPr>
        <p:spPr>
          <a:xfrm>
            <a:off x="-1" y="7924800"/>
            <a:ext cx="6091253" cy="5791200"/>
          </a:xfrm>
          <a:solidFill>
            <a:schemeClr val="bg1">
              <a:lumMod val="95000"/>
            </a:schemeClr>
          </a:solidFill>
        </p:spPr>
        <p:txBody>
          <a:bodyPr>
            <a:normAutofit/>
          </a:bodyPr>
          <a:lstStyle>
            <a:lvl1pPr>
              <a:defRPr sz="2800"/>
            </a:lvl1pPr>
          </a:lstStyle>
          <a:p>
            <a:endParaRPr lang="en-US"/>
          </a:p>
        </p:txBody>
      </p:sp>
      <p:sp>
        <p:nvSpPr>
          <p:cNvPr id="15" name="Picture Placeholder 2"/>
          <p:cNvSpPr>
            <a:spLocks noGrp="1"/>
          </p:cNvSpPr>
          <p:nvPr>
            <p:ph type="pic" sz="quarter" idx="17"/>
          </p:nvPr>
        </p:nvSpPr>
        <p:spPr>
          <a:xfrm>
            <a:off x="6091253" y="7924800"/>
            <a:ext cx="6091253" cy="579120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18"/>
          </p:nvPr>
        </p:nvSpPr>
        <p:spPr>
          <a:xfrm>
            <a:off x="12188824" y="7924800"/>
            <a:ext cx="6091253" cy="5791200"/>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19"/>
          </p:nvPr>
        </p:nvSpPr>
        <p:spPr>
          <a:xfrm>
            <a:off x="18280078" y="7924800"/>
            <a:ext cx="6091253" cy="57912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89366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Portfolio Four">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3747638" y="4139253"/>
            <a:ext cx="3338587" cy="5949759"/>
          </a:xfrm>
        </p:spPr>
        <p:txBody>
          <a:bodyPr>
            <a:normAutofit/>
          </a:bodyPr>
          <a:lstStyle>
            <a:lvl1pPr>
              <a:defRPr sz="3199"/>
            </a:lvl1pPr>
          </a:lstStyle>
          <a:p>
            <a:endParaRPr lang="en-US"/>
          </a:p>
        </p:txBody>
      </p:sp>
      <p:sp>
        <p:nvSpPr>
          <p:cNvPr id="7" name="Picture Placeholder 2"/>
          <p:cNvSpPr>
            <a:spLocks noGrp="1"/>
          </p:cNvSpPr>
          <p:nvPr>
            <p:ph type="pic" sz="quarter" idx="16"/>
          </p:nvPr>
        </p:nvSpPr>
        <p:spPr>
          <a:xfrm>
            <a:off x="10462111" y="4139253"/>
            <a:ext cx="3338587" cy="5949759"/>
          </a:xfrm>
        </p:spPr>
        <p:txBody>
          <a:bodyPr>
            <a:normAutofit/>
          </a:bodyPr>
          <a:lstStyle>
            <a:lvl1pPr>
              <a:defRPr sz="3199"/>
            </a:lvl1pPr>
          </a:lstStyle>
          <a:p>
            <a:endParaRPr lang="en-US"/>
          </a:p>
        </p:txBody>
      </p:sp>
      <p:sp>
        <p:nvSpPr>
          <p:cNvPr id="8" name="Picture Placeholder 2"/>
          <p:cNvSpPr>
            <a:spLocks noGrp="1"/>
          </p:cNvSpPr>
          <p:nvPr>
            <p:ph type="pic" sz="quarter" idx="17"/>
          </p:nvPr>
        </p:nvSpPr>
        <p:spPr>
          <a:xfrm>
            <a:off x="17178842" y="4139253"/>
            <a:ext cx="3338587" cy="5949759"/>
          </a:xfrm>
        </p:spPr>
        <p:txBody>
          <a:bodyPr>
            <a:normAutofit/>
          </a:bodyPr>
          <a:lstStyle>
            <a:lvl1pPr>
              <a:defRPr sz="3199"/>
            </a:lvl1pPr>
          </a:lstStyle>
          <a:p>
            <a:endParaRPr lang="en-US"/>
          </a:p>
        </p:txBody>
      </p:sp>
    </p:spTree>
    <p:extLst>
      <p:ext uri="{BB962C8B-B14F-4D97-AF65-F5344CB8AC3E}">
        <p14:creationId xmlns:p14="http://schemas.microsoft.com/office/powerpoint/2010/main" val="178243684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Responsive Design">
    <p:spTree>
      <p:nvGrpSpPr>
        <p:cNvPr id="1" name=""/>
        <p:cNvGrpSpPr/>
        <p:nvPr/>
      </p:nvGrpSpPr>
      <p:grpSpPr>
        <a:xfrm>
          <a:off x="0" y="0"/>
          <a:ext cx="0" cy="0"/>
          <a:chOff x="0" y="0"/>
          <a:chExt cx="0" cy="0"/>
        </a:xfrm>
      </p:grpSpPr>
      <p:sp>
        <p:nvSpPr>
          <p:cNvPr id="11" name="Picture Placeholder 2"/>
          <p:cNvSpPr>
            <a:spLocks noGrp="1" noChangeAspect="1"/>
          </p:cNvSpPr>
          <p:nvPr>
            <p:ph type="pic" sz="quarter" idx="27"/>
          </p:nvPr>
        </p:nvSpPr>
        <p:spPr>
          <a:xfrm>
            <a:off x="4486964" y="8875587"/>
            <a:ext cx="441690" cy="557901"/>
          </a:xfrm>
        </p:spPr>
        <p:txBody>
          <a:bodyPr anchor="t">
            <a:normAutofit/>
          </a:bodyPr>
          <a:lstStyle>
            <a:lvl1pPr marL="0" indent="0" algn="ctr">
              <a:lnSpc>
                <a:spcPct val="50000"/>
              </a:lnSpc>
              <a:buNone/>
              <a:defRPr sz="100">
                <a:latin typeface="Calibri Light"/>
                <a:cs typeface="Calibri Light"/>
              </a:defRPr>
            </a:lvl1pPr>
          </a:lstStyle>
          <a:p>
            <a:endParaRPr lang="id-ID" dirty="0" smtClean="0"/>
          </a:p>
        </p:txBody>
      </p:sp>
      <p:sp>
        <p:nvSpPr>
          <p:cNvPr id="9" name="Picture Placeholder 2"/>
          <p:cNvSpPr>
            <a:spLocks noGrp="1" noChangeAspect="1"/>
          </p:cNvSpPr>
          <p:nvPr>
            <p:ph type="pic" sz="quarter" idx="25"/>
          </p:nvPr>
        </p:nvSpPr>
        <p:spPr>
          <a:xfrm>
            <a:off x="8434174" y="4108581"/>
            <a:ext cx="6679466" cy="3785477"/>
          </a:xfrm>
        </p:spPr>
        <p:txBody>
          <a:bodyPr anchor="t">
            <a:normAutofit/>
          </a:bodyPr>
          <a:lstStyle>
            <a:lvl1pPr marL="0" indent="0" algn="ctr">
              <a:buNone/>
              <a:defRPr sz="2199">
                <a:latin typeface="Calibri Light"/>
                <a:cs typeface="Calibri Light"/>
              </a:defRPr>
            </a:lvl1pPr>
          </a:lstStyle>
          <a:p>
            <a:endParaRPr lang="id-ID" dirty="0"/>
          </a:p>
        </p:txBody>
      </p:sp>
      <p:sp>
        <p:nvSpPr>
          <p:cNvPr id="17" name="Picture Placeholder 2"/>
          <p:cNvSpPr>
            <a:spLocks noGrp="1" noChangeAspect="1"/>
          </p:cNvSpPr>
          <p:nvPr>
            <p:ph type="pic" sz="quarter" idx="22" hasCustomPrompt="1"/>
          </p:nvPr>
        </p:nvSpPr>
        <p:spPr>
          <a:xfrm>
            <a:off x="5309276" y="7728365"/>
            <a:ext cx="1013634" cy="1768937"/>
          </a:xfrm>
        </p:spPr>
        <p:txBody>
          <a:bodyPr anchor="t">
            <a:normAutofit/>
          </a:bodyPr>
          <a:lstStyle>
            <a:lvl1pPr marL="0" indent="0" algn="l">
              <a:lnSpc>
                <a:spcPct val="50000"/>
              </a:lnSpc>
              <a:buNone/>
              <a:defRPr sz="700">
                <a:latin typeface="Calibri Light"/>
                <a:cs typeface="Calibri Light"/>
              </a:defRPr>
            </a:lvl1pPr>
          </a:lstStyle>
          <a:p>
            <a:r>
              <a:rPr lang="id-ID" dirty="0" smtClean="0"/>
              <a:t>Picture</a:t>
            </a:r>
          </a:p>
        </p:txBody>
      </p:sp>
      <p:sp>
        <p:nvSpPr>
          <p:cNvPr id="10" name="Picture Placeholder 2"/>
          <p:cNvSpPr>
            <a:spLocks noGrp="1" noChangeAspect="1"/>
          </p:cNvSpPr>
          <p:nvPr>
            <p:ph type="pic" sz="quarter" idx="26"/>
          </p:nvPr>
        </p:nvSpPr>
        <p:spPr>
          <a:xfrm>
            <a:off x="14158152" y="6712182"/>
            <a:ext cx="4254887" cy="2712449"/>
          </a:xfrm>
        </p:spPr>
        <p:txBody>
          <a:bodyPr anchor="t">
            <a:normAutofit/>
          </a:bodyPr>
          <a:lstStyle>
            <a:lvl1pPr marL="0" indent="0" algn="ctr">
              <a:buNone/>
              <a:defRPr sz="1999">
                <a:latin typeface="Calibri Light"/>
                <a:cs typeface="Calibri Light"/>
              </a:defRPr>
            </a:lvl1pPr>
          </a:lstStyle>
          <a:p>
            <a:endParaRPr lang="id-ID" dirty="0"/>
          </a:p>
        </p:txBody>
      </p:sp>
      <p:sp>
        <p:nvSpPr>
          <p:cNvPr id="8" name="Picture Placeholder 2"/>
          <p:cNvSpPr>
            <a:spLocks noGrp="1" noChangeAspect="1"/>
          </p:cNvSpPr>
          <p:nvPr>
            <p:ph type="pic" sz="quarter" idx="24"/>
          </p:nvPr>
        </p:nvSpPr>
        <p:spPr>
          <a:xfrm>
            <a:off x="6642100" y="6558177"/>
            <a:ext cx="2254062" cy="2902541"/>
          </a:xfrm>
        </p:spPr>
        <p:txBody>
          <a:bodyPr anchor="t">
            <a:normAutofit/>
          </a:bodyPr>
          <a:lstStyle>
            <a:lvl1pPr marL="0" indent="0" algn="ctr">
              <a:buNone/>
              <a:defRPr sz="1999">
                <a:latin typeface="Calibri Light"/>
                <a:cs typeface="Calibri Light"/>
              </a:defRPr>
            </a:lvl1pPr>
          </a:lstStyle>
          <a:p>
            <a:endParaRPr lang="id-ID" dirty="0"/>
          </a:p>
        </p:txBody>
      </p:sp>
    </p:spTree>
    <p:extLst>
      <p:ext uri="{BB962C8B-B14F-4D97-AF65-F5344CB8AC3E}">
        <p14:creationId xmlns:p14="http://schemas.microsoft.com/office/powerpoint/2010/main" val="165344818"/>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2" name="Picture Placeholder 6"/>
          <p:cNvSpPr>
            <a:spLocks noGrp="1"/>
          </p:cNvSpPr>
          <p:nvPr>
            <p:ph type="pic" sz="quarter" idx="10"/>
          </p:nvPr>
        </p:nvSpPr>
        <p:spPr>
          <a:xfrm>
            <a:off x="4066993" y="5114830"/>
            <a:ext cx="3008376" cy="3008376"/>
          </a:xfrm>
          <a:prstGeom prst="ellipse">
            <a:avLst/>
          </a:prstGeom>
        </p:spPr>
        <p:txBody>
          <a:bodyPr>
            <a:normAutofit/>
          </a:bodyPr>
          <a:lstStyle>
            <a:lvl1pPr>
              <a:defRPr sz="2000"/>
            </a:lvl1pPr>
          </a:lstStyle>
          <a:p>
            <a:endParaRPr lang="en-US"/>
          </a:p>
        </p:txBody>
      </p:sp>
      <p:sp>
        <p:nvSpPr>
          <p:cNvPr id="13" name="Picture Placeholder 6"/>
          <p:cNvSpPr>
            <a:spLocks noGrp="1"/>
          </p:cNvSpPr>
          <p:nvPr>
            <p:ph type="pic" sz="quarter" idx="11"/>
          </p:nvPr>
        </p:nvSpPr>
        <p:spPr>
          <a:xfrm>
            <a:off x="10716500" y="5114830"/>
            <a:ext cx="3008376" cy="3008376"/>
          </a:xfrm>
          <a:prstGeom prst="ellipse">
            <a:avLst/>
          </a:prstGeom>
        </p:spPr>
        <p:txBody>
          <a:bodyPr>
            <a:normAutofit/>
          </a:bodyPr>
          <a:lstStyle>
            <a:lvl1pPr>
              <a:defRPr sz="2000"/>
            </a:lvl1pPr>
          </a:lstStyle>
          <a:p>
            <a:endParaRPr lang="en-US"/>
          </a:p>
        </p:txBody>
      </p:sp>
      <p:sp>
        <p:nvSpPr>
          <p:cNvPr id="14" name="Picture Placeholder 6"/>
          <p:cNvSpPr>
            <a:spLocks noGrp="1"/>
          </p:cNvSpPr>
          <p:nvPr>
            <p:ph type="pic" sz="quarter" idx="12"/>
          </p:nvPr>
        </p:nvSpPr>
        <p:spPr>
          <a:xfrm>
            <a:off x="17362088" y="5114830"/>
            <a:ext cx="3008376" cy="3008376"/>
          </a:xfrm>
          <a:prstGeom prst="ellipse">
            <a:avLst/>
          </a:prstGeom>
        </p:spPr>
        <p:txBody>
          <a:bodyPr>
            <a:normAutofit/>
          </a:bodyPr>
          <a:lstStyle>
            <a:lvl1pPr>
              <a:defRPr sz="2000"/>
            </a:lvl1pPr>
          </a:lstStyle>
          <a:p>
            <a:endParaRPr lang="en-US"/>
          </a:p>
        </p:txBody>
      </p:sp>
    </p:spTree>
    <p:extLst>
      <p:ext uri="{BB962C8B-B14F-4D97-AF65-F5344CB8AC3E}">
        <p14:creationId xmlns:p14="http://schemas.microsoft.com/office/powerpoint/2010/main" val="1600028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2_Blank">
    <p:spTree>
      <p:nvGrpSpPr>
        <p:cNvPr id="1" name=""/>
        <p:cNvGrpSpPr/>
        <p:nvPr/>
      </p:nvGrpSpPr>
      <p:grpSpPr>
        <a:xfrm>
          <a:off x="0" y="0"/>
          <a:ext cx="0" cy="0"/>
          <a:chOff x="0" y="0"/>
          <a:chExt cx="0" cy="0"/>
        </a:xfrm>
      </p:grpSpPr>
      <p:sp>
        <p:nvSpPr>
          <p:cNvPr id="6" name="Picture Placeholder 17"/>
          <p:cNvSpPr>
            <a:spLocks noGrp="1"/>
          </p:cNvSpPr>
          <p:nvPr>
            <p:ph type="pic" sz="quarter" idx="14"/>
          </p:nvPr>
        </p:nvSpPr>
        <p:spPr>
          <a:xfrm>
            <a:off x="2804738" y="5533107"/>
            <a:ext cx="8061857" cy="4526280"/>
          </a:xfrm>
          <a:noFill/>
        </p:spPr>
        <p:txBody>
          <a:bodyPr rtlCol="0">
            <a:normAutofit/>
          </a:bodyPr>
          <a:lstStyle>
            <a:lvl1pPr marL="0" indent="0" algn="ctr">
              <a:buNone/>
              <a:defRPr sz="1800" b="0" i="0">
                <a:solidFill>
                  <a:schemeClr val="bg1">
                    <a:lumMod val="75000"/>
                  </a:schemeClr>
                </a:solidFill>
                <a:latin typeface="Montserrat Light" charset="0"/>
                <a:ea typeface="Montserrat Light" charset="0"/>
                <a:cs typeface="Montserrat Light" charset="0"/>
              </a:defRPr>
            </a:lvl1pPr>
          </a:lstStyle>
          <a:p>
            <a:pPr lvl="0"/>
            <a:endParaRPr lang="en-US" noProof="0"/>
          </a:p>
        </p:txBody>
      </p:sp>
      <p:sp>
        <p:nvSpPr>
          <p:cNvPr id="7" name="Picture Placeholder 17"/>
          <p:cNvSpPr>
            <a:spLocks noGrp="1"/>
          </p:cNvSpPr>
          <p:nvPr>
            <p:ph type="pic" sz="quarter" idx="16"/>
          </p:nvPr>
        </p:nvSpPr>
        <p:spPr>
          <a:xfrm>
            <a:off x="13459208" y="5533107"/>
            <a:ext cx="8061857" cy="4526280"/>
          </a:xfrm>
          <a:noFill/>
        </p:spPr>
        <p:txBody>
          <a:bodyPr rtlCol="0">
            <a:normAutofit/>
          </a:bodyPr>
          <a:lstStyle>
            <a:lvl1pPr marL="0" indent="0" algn="ctr">
              <a:buNone/>
              <a:defRPr sz="1800" b="0" i="0">
                <a:solidFill>
                  <a:schemeClr val="bg1">
                    <a:lumMod val="75000"/>
                  </a:schemeClr>
                </a:solidFill>
                <a:latin typeface="Montserrat Light" charset="0"/>
                <a:ea typeface="Montserrat Light" charset="0"/>
                <a:cs typeface="Montserrat Light" charset="0"/>
              </a:defRPr>
            </a:lvl1pPr>
          </a:lstStyle>
          <a:p>
            <a:pPr lvl="0"/>
            <a:endParaRPr lang="en-US" noProof="0" dirty="0"/>
          </a:p>
        </p:txBody>
      </p:sp>
    </p:spTree>
    <p:extLst>
      <p:ext uri="{BB962C8B-B14F-4D97-AF65-F5344CB8AC3E}">
        <p14:creationId xmlns:p14="http://schemas.microsoft.com/office/powerpoint/2010/main" val="1351797369"/>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hree Laptops">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10156032" y="6240500"/>
            <a:ext cx="4013220" cy="5216525"/>
          </a:xfrm>
        </p:spPr>
        <p:txBody>
          <a:bodyPr>
            <a:normAutofit/>
          </a:bodyPr>
          <a:lstStyle>
            <a:lvl1pPr>
              <a:defRPr sz="2800"/>
            </a:lvl1pPr>
          </a:lstStyle>
          <a:p>
            <a:endParaRPr lang="en-US"/>
          </a:p>
        </p:txBody>
      </p:sp>
    </p:spTree>
    <p:extLst>
      <p:ext uri="{BB962C8B-B14F-4D97-AF65-F5344CB8AC3E}">
        <p14:creationId xmlns:p14="http://schemas.microsoft.com/office/powerpoint/2010/main" val="680466996"/>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hree Laptops">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1"/>
            <a:ext cx="24377650" cy="7189076"/>
          </a:xfrm>
        </p:spPr>
        <p:txBody>
          <a:bodyPr>
            <a:normAutofit/>
          </a:bodyPr>
          <a:lstStyle>
            <a:lvl1pPr>
              <a:defRPr sz="2800"/>
            </a:lvl1pPr>
          </a:lstStyle>
          <a:p>
            <a:endParaRPr lang="en-US"/>
          </a:p>
        </p:txBody>
      </p:sp>
    </p:spTree>
    <p:extLst>
      <p:ext uri="{BB962C8B-B14F-4D97-AF65-F5344CB8AC3E}">
        <p14:creationId xmlns:p14="http://schemas.microsoft.com/office/powerpoint/2010/main" val="93202630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2_Placeholder Slide">
    <p:spTree>
      <p:nvGrpSpPr>
        <p:cNvPr id="1" name=""/>
        <p:cNvGrpSpPr/>
        <p:nvPr/>
      </p:nvGrpSpPr>
      <p:grpSpPr>
        <a:xfrm>
          <a:off x="0" y="0"/>
          <a:ext cx="0" cy="0"/>
          <a:chOff x="0" y="0"/>
          <a:chExt cx="0" cy="0"/>
        </a:xfrm>
      </p:grpSpPr>
      <p:sp>
        <p:nvSpPr>
          <p:cNvPr id="32" name="Picture Placeholder 8"/>
          <p:cNvSpPr>
            <a:spLocks noGrp="1"/>
          </p:cNvSpPr>
          <p:nvPr>
            <p:ph type="pic" sz="quarter" idx="12"/>
          </p:nvPr>
        </p:nvSpPr>
        <p:spPr>
          <a:xfrm>
            <a:off x="-1"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3" name="Picture Placeholder 8"/>
          <p:cNvSpPr>
            <a:spLocks noGrp="1"/>
          </p:cNvSpPr>
          <p:nvPr>
            <p:ph type="pic" sz="quarter" idx="13"/>
          </p:nvPr>
        </p:nvSpPr>
        <p:spPr>
          <a:xfrm>
            <a:off x="406581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4" name="Picture Placeholder 8"/>
          <p:cNvSpPr>
            <a:spLocks noGrp="1"/>
          </p:cNvSpPr>
          <p:nvPr>
            <p:ph type="pic" sz="quarter" idx="14"/>
          </p:nvPr>
        </p:nvSpPr>
        <p:spPr>
          <a:xfrm>
            <a:off x="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5" name="Picture Placeholder 8"/>
          <p:cNvSpPr>
            <a:spLocks noGrp="1"/>
          </p:cNvSpPr>
          <p:nvPr>
            <p:ph type="pic" sz="quarter" idx="15"/>
          </p:nvPr>
        </p:nvSpPr>
        <p:spPr>
          <a:xfrm>
            <a:off x="406581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6" name="Picture Placeholder 8"/>
          <p:cNvSpPr>
            <a:spLocks noGrp="1"/>
          </p:cNvSpPr>
          <p:nvPr>
            <p:ph type="pic" sz="quarter" idx="16"/>
          </p:nvPr>
        </p:nvSpPr>
        <p:spPr>
          <a:xfrm>
            <a:off x="8131629"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7" name="Picture Placeholder 8"/>
          <p:cNvSpPr>
            <a:spLocks noGrp="1"/>
          </p:cNvSpPr>
          <p:nvPr>
            <p:ph type="pic" sz="quarter" idx="17"/>
          </p:nvPr>
        </p:nvSpPr>
        <p:spPr>
          <a:xfrm>
            <a:off x="1219744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8" name="Picture Placeholder 8"/>
          <p:cNvSpPr>
            <a:spLocks noGrp="1"/>
          </p:cNvSpPr>
          <p:nvPr>
            <p:ph type="pic" sz="quarter" idx="18"/>
          </p:nvPr>
        </p:nvSpPr>
        <p:spPr>
          <a:xfrm>
            <a:off x="813163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9" name="Picture Placeholder 8"/>
          <p:cNvSpPr>
            <a:spLocks noGrp="1"/>
          </p:cNvSpPr>
          <p:nvPr>
            <p:ph type="pic" sz="quarter" idx="19"/>
          </p:nvPr>
        </p:nvSpPr>
        <p:spPr>
          <a:xfrm>
            <a:off x="1219744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0" name="Picture Placeholder 8"/>
          <p:cNvSpPr>
            <a:spLocks noGrp="1"/>
          </p:cNvSpPr>
          <p:nvPr>
            <p:ph type="pic" sz="quarter" idx="20"/>
          </p:nvPr>
        </p:nvSpPr>
        <p:spPr>
          <a:xfrm>
            <a:off x="16263258"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1" name="Picture Placeholder 8"/>
          <p:cNvSpPr>
            <a:spLocks noGrp="1"/>
          </p:cNvSpPr>
          <p:nvPr>
            <p:ph type="pic" sz="quarter" idx="21"/>
          </p:nvPr>
        </p:nvSpPr>
        <p:spPr>
          <a:xfrm>
            <a:off x="20329074"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2" name="Picture Placeholder 8"/>
          <p:cNvSpPr>
            <a:spLocks noGrp="1"/>
          </p:cNvSpPr>
          <p:nvPr>
            <p:ph type="pic" sz="quarter" idx="22"/>
          </p:nvPr>
        </p:nvSpPr>
        <p:spPr>
          <a:xfrm>
            <a:off x="16263259"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3" name="Picture Placeholder 8"/>
          <p:cNvSpPr>
            <a:spLocks noGrp="1"/>
          </p:cNvSpPr>
          <p:nvPr>
            <p:ph type="pic" sz="quarter" idx="23"/>
          </p:nvPr>
        </p:nvSpPr>
        <p:spPr>
          <a:xfrm>
            <a:off x="20329075"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73785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4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7988360" y="0"/>
            <a:ext cx="16389290"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992576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5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8595360" y="0"/>
            <a:ext cx="15782290" cy="13716000"/>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5"/>
          </p:nvPr>
        </p:nvSpPr>
        <p:spPr>
          <a:xfrm>
            <a:off x="2759837" y="2975728"/>
            <a:ext cx="3008376" cy="3008376"/>
          </a:xfrm>
          <a:prstGeom prst="ellips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5429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6_Placeholder">
    <p:spTree>
      <p:nvGrpSpPr>
        <p:cNvPr id="1" name=""/>
        <p:cNvGrpSpPr/>
        <p:nvPr/>
      </p:nvGrpSpPr>
      <p:grpSpPr>
        <a:xfrm>
          <a:off x="0" y="0"/>
          <a:ext cx="0" cy="0"/>
          <a:chOff x="0" y="0"/>
          <a:chExt cx="0" cy="0"/>
        </a:xfrm>
      </p:grpSpPr>
      <p:sp>
        <p:nvSpPr>
          <p:cNvPr id="6" name="Picture Placeholder 2"/>
          <p:cNvSpPr>
            <a:spLocks noGrp="1"/>
          </p:cNvSpPr>
          <p:nvPr>
            <p:ph type="pic" sz="quarter" idx="25"/>
          </p:nvPr>
        </p:nvSpPr>
        <p:spPr>
          <a:xfrm>
            <a:off x="18595582" y="2975728"/>
            <a:ext cx="3008376" cy="3008376"/>
          </a:xfrm>
          <a:prstGeom prst="ellipse">
            <a:avLst/>
          </a:prstGeom>
          <a:solidFill>
            <a:schemeClr val="bg1">
              <a:lumMod val="95000"/>
            </a:schemeClr>
          </a:solidFill>
        </p:spPr>
        <p:txBody>
          <a:bodyPr>
            <a:normAutofit/>
          </a:bodyPr>
          <a:lstStyle>
            <a:lvl1pPr>
              <a:defRPr sz="2800"/>
            </a:lvl1pPr>
          </a:lstStyle>
          <a:p>
            <a:endParaRPr lang="en-US"/>
          </a:p>
        </p:txBody>
      </p:sp>
      <p:sp>
        <p:nvSpPr>
          <p:cNvPr id="5" name="Picture Placeholder 2"/>
          <p:cNvSpPr>
            <a:spLocks noGrp="1"/>
          </p:cNvSpPr>
          <p:nvPr>
            <p:ph type="pic" sz="quarter" idx="24"/>
          </p:nvPr>
        </p:nvSpPr>
        <p:spPr>
          <a:xfrm>
            <a:off x="0" y="0"/>
            <a:ext cx="15782290"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830539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1639613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405546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2_Placeholder">
    <p:spTree>
      <p:nvGrpSpPr>
        <p:cNvPr id="1" name=""/>
        <p:cNvGrpSpPr/>
        <p:nvPr/>
      </p:nvGrpSpPr>
      <p:grpSpPr>
        <a:xfrm>
          <a:off x="0" y="0"/>
          <a:ext cx="0" cy="0"/>
          <a:chOff x="0" y="0"/>
          <a:chExt cx="0" cy="0"/>
        </a:xfrm>
      </p:grpSpPr>
      <p:sp>
        <p:nvSpPr>
          <p:cNvPr id="8" name="Picture Placeholder 2"/>
          <p:cNvSpPr>
            <a:spLocks noGrp="1"/>
          </p:cNvSpPr>
          <p:nvPr>
            <p:ph type="pic" sz="quarter" idx="25"/>
          </p:nvPr>
        </p:nvSpPr>
        <p:spPr>
          <a:xfrm>
            <a:off x="6096001" y="3295503"/>
            <a:ext cx="3879274" cy="6037416"/>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4"/>
          </p:nvPr>
        </p:nvSpPr>
        <p:spPr>
          <a:xfrm>
            <a:off x="1911928" y="3295503"/>
            <a:ext cx="3879274" cy="6037416"/>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6"/>
          </p:nvPr>
        </p:nvSpPr>
        <p:spPr>
          <a:xfrm>
            <a:off x="10280074" y="3295503"/>
            <a:ext cx="3879274" cy="6037416"/>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7"/>
          </p:nvPr>
        </p:nvSpPr>
        <p:spPr>
          <a:xfrm>
            <a:off x="14464147" y="3295503"/>
            <a:ext cx="3879274" cy="6037416"/>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8"/>
          </p:nvPr>
        </p:nvSpPr>
        <p:spPr>
          <a:xfrm>
            <a:off x="18648220" y="3295503"/>
            <a:ext cx="3879274" cy="603741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53691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Oval 4"/>
          <p:cNvSpPr/>
          <p:nvPr userDrawn="1"/>
        </p:nvSpPr>
        <p:spPr>
          <a:xfrm rot="16200000">
            <a:off x="22199868" y="666271"/>
            <a:ext cx="521207" cy="5239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22130252" y="668286"/>
            <a:ext cx="786038" cy="461628"/>
          </a:xfrm>
          <a:prstGeom prst="rect">
            <a:avLst/>
          </a:prstGeom>
          <a:noFill/>
        </p:spPr>
        <p:txBody>
          <a:bodyPr wrap="none" lIns="182843" tIns="91422" rIns="182843" bIns="91422" rtlCol="0">
            <a:spAutoFit/>
          </a:bodyPr>
          <a:lstStyle/>
          <a:p>
            <a:pPr algn="ctr"/>
            <a:fld id="{260E2A6B-A809-4840-BF14-8648BC0BDF87}" type="slidenum">
              <a:rPr lang="id-ID" sz="1800" b="0" i="0" smtClean="0">
                <a:solidFill>
                  <a:schemeClr val="bg1"/>
                </a:solidFill>
                <a:latin typeface="Montserrat Light" charset="0"/>
                <a:ea typeface="Montserrat Light" charset="0"/>
                <a:cs typeface="Montserrat Light" charset="0"/>
              </a:rPr>
              <a:pPr algn="ctr"/>
              <a:t>‹#›</a:t>
            </a:fld>
            <a:r>
              <a:rPr lang="id-ID" sz="1800" b="0" i="0" dirty="0" smtClean="0">
                <a:solidFill>
                  <a:schemeClr val="bg1"/>
                </a:solidFill>
                <a:latin typeface="Montserrat Light" charset="0"/>
                <a:ea typeface="Montserrat Light" charset="0"/>
                <a:cs typeface="Montserrat Light" charset="0"/>
              </a:rPr>
              <a:t>  </a:t>
            </a:r>
            <a:endParaRPr lang="id-ID" sz="1800" b="0" i="0" dirty="0">
              <a:solidFill>
                <a:schemeClr val="bg1"/>
              </a:solidFill>
              <a:latin typeface="Montserrat Light" charset="0"/>
              <a:ea typeface="Montserrat Light" charset="0"/>
              <a:cs typeface="Montserrat Light" charset="0"/>
            </a:endParaRPr>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smtClean="0"/>
              <a:t>Click to edit Master title style</a:t>
            </a:r>
            <a:endParaRPr lang="en-US"/>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877" r:id="rId1"/>
    <p:sldLayoutId id="2147483901" r:id="rId2"/>
    <p:sldLayoutId id="2147483879" r:id="rId3"/>
    <p:sldLayoutId id="2147483909" r:id="rId4"/>
    <p:sldLayoutId id="2147483903" r:id="rId5"/>
    <p:sldLayoutId id="2147483910" r:id="rId6"/>
    <p:sldLayoutId id="2147483911" r:id="rId7"/>
    <p:sldLayoutId id="2147483904" r:id="rId8"/>
    <p:sldLayoutId id="2147483912" r:id="rId9"/>
    <p:sldLayoutId id="2147483902" r:id="rId10"/>
    <p:sldLayoutId id="2147483897" r:id="rId11"/>
    <p:sldLayoutId id="2147483906" r:id="rId12"/>
    <p:sldLayoutId id="2147483907" r:id="rId13"/>
    <p:sldLayoutId id="2147483908" r:id="rId14"/>
    <p:sldLayoutId id="2147483918" r:id="rId15"/>
    <p:sldLayoutId id="2147483919" r:id="rId16"/>
    <p:sldLayoutId id="2147483921" r:id="rId17"/>
    <p:sldLayoutId id="2147483923" r:id="rId18"/>
    <p:sldLayoutId id="2147483922" r:id="rId19"/>
    <p:sldLayoutId id="2147483924" r:id="rId20"/>
    <p:sldLayoutId id="2147483925" r:id="rId21"/>
    <p:sldLayoutId id="2147483926" r:id="rId22"/>
    <p:sldLayoutId id="2147483927" r:id="rId23"/>
    <p:sldLayoutId id="2147483928" r:id="rId24"/>
    <p:sldLayoutId id="2147483929" r:id="rId25"/>
    <p:sldLayoutId id="2147483930" r:id="rId26"/>
    <p:sldLayoutId id="2147483931" r:id="rId27"/>
    <p:sldLayoutId id="2147483932" r:id="rId28"/>
    <p:sldLayoutId id="2147483933" r:id="rId29"/>
    <p:sldLayoutId id="2147483934" r:id="rId30"/>
    <p:sldLayoutId id="2147483935" r:id="rId31"/>
    <p:sldLayoutId id="2147483936" r:id="rId32"/>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434" rtl="0" eaLnBrk="1" latinLnBrk="0" hangingPunct="1">
        <a:lnSpc>
          <a:spcPct val="90000"/>
        </a:lnSpc>
        <a:spcBef>
          <a:spcPts val="2000"/>
        </a:spcBef>
        <a:buFont typeface="Arial"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9.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9.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g"/></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9.jpg"/><Relationship Id="rId7" Type="http://schemas.openxmlformats.org/officeDocument/2006/relationships/image" Target="../media/image28.jpeg"/><Relationship Id="rId2" Type="http://schemas.openxmlformats.org/officeDocument/2006/relationships/image" Target="../media/image24.jpeg"/><Relationship Id="rId1" Type="http://schemas.openxmlformats.org/officeDocument/2006/relationships/slideLayout" Target="../slideLayouts/slideLayout20.xml"/><Relationship Id="rId6" Type="http://schemas.openxmlformats.org/officeDocument/2006/relationships/image" Target="../media/image27.jpg"/><Relationship Id="rId5" Type="http://schemas.openxmlformats.org/officeDocument/2006/relationships/image" Target="../media/image26.jpeg"/><Relationship Id="rId4" Type="http://schemas.openxmlformats.org/officeDocument/2006/relationships/image" Target="../media/image25.jpeg"/><Relationship Id="rId9"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g"/><Relationship Id="rId1" Type="http://schemas.openxmlformats.org/officeDocument/2006/relationships/slideLayout" Target="../slideLayouts/slideLayout21.xml"/><Relationship Id="rId5" Type="http://schemas.openxmlformats.org/officeDocument/2006/relationships/image" Target="../media/image37.jpeg"/><Relationship Id="rId4" Type="http://schemas.openxmlformats.org/officeDocument/2006/relationships/image" Target="../media/image36.jpg"/></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e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jpg"/><Relationship Id="rId2" Type="http://schemas.openxmlformats.org/officeDocument/2006/relationships/image" Target="../media/image42.jpeg"/><Relationship Id="rId1" Type="http://schemas.openxmlformats.org/officeDocument/2006/relationships/slideLayout" Target="../slideLayouts/slideLayout23.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4.xml"/><Relationship Id="rId4" Type="http://schemas.openxmlformats.org/officeDocument/2006/relationships/image" Target="../media/image50.jpeg"/></Relationships>
</file>

<file path=ppt/slides/_rels/slide3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eg"/><Relationship Id="rId1" Type="http://schemas.openxmlformats.org/officeDocument/2006/relationships/slideLayout" Target="../slideLayouts/slideLayout25.xml"/><Relationship Id="rId4" Type="http://schemas.openxmlformats.org/officeDocument/2006/relationships/image" Target="../media/image8.jpeg"/></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6.xml"/><Relationship Id="rId4" Type="http://schemas.openxmlformats.org/officeDocument/2006/relationships/image" Target="../media/image55.jpeg"/></Relationships>
</file>

<file path=ppt/slides/_rels/slide3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7.xml"/><Relationship Id="rId5" Type="http://schemas.openxmlformats.org/officeDocument/2006/relationships/image" Target="../media/image61.jpeg"/><Relationship Id="rId4" Type="http://schemas.openxmlformats.org/officeDocument/2006/relationships/image" Target="../media/image60.jpg"/></Relationships>
</file>

<file path=ppt/slides/_rels/slide38.xml.rels><?xml version="1.0" encoding="UTF-8" standalone="yes"?>
<Relationships xmlns="http://schemas.openxmlformats.org/package/2006/relationships"><Relationship Id="rId8" Type="http://schemas.openxmlformats.org/officeDocument/2006/relationships/image" Target="../media/image67.jpeg"/><Relationship Id="rId13" Type="http://schemas.openxmlformats.org/officeDocument/2006/relationships/image" Target="../media/image7.jpg"/><Relationship Id="rId3" Type="http://schemas.openxmlformats.org/officeDocument/2006/relationships/image" Target="../media/image62.jpeg"/><Relationship Id="rId7" Type="http://schemas.openxmlformats.org/officeDocument/2006/relationships/image" Target="../media/image66.jpeg"/><Relationship Id="rId12" Type="http://schemas.openxmlformats.org/officeDocument/2006/relationships/image" Target="../media/image71.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65.jpeg"/><Relationship Id="rId11" Type="http://schemas.openxmlformats.org/officeDocument/2006/relationships/image" Target="../media/image70.jpeg"/><Relationship Id="rId5" Type="http://schemas.openxmlformats.org/officeDocument/2006/relationships/image" Target="../media/image64.jpeg"/><Relationship Id="rId10" Type="http://schemas.openxmlformats.org/officeDocument/2006/relationships/image" Target="../media/image69.jpeg"/><Relationship Id="rId4" Type="http://schemas.openxmlformats.org/officeDocument/2006/relationships/image" Target="../media/image63.jpeg"/><Relationship Id="rId9" Type="http://schemas.openxmlformats.org/officeDocument/2006/relationships/image" Target="../media/image68.jpeg"/><Relationship Id="rId14" Type="http://schemas.openxmlformats.org/officeDocument/2006/relationships/image" Target="../media/image72.jpeg"/></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7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74.jpeg"/></Relationships>
</file>

<file path=ppt/slides/_rels/slide4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77.jpg"/><Relationship Id="rId4" Type="http://schemas.openxmlformats.org/officeDocument/2006/relationships/image" Target="../media/image76.jpeg"/></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76.jpeg"/><Relationship Id="rId4" Type="http://schemas.openxmlformats.org/officeDocument/2006/relationships/image" Target="../media/image77.jpg"/></Relationships>
</file>

<file path=ppt/slides/_rels/slide4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png"/><Relationship Id="rId7" Type="http://schemas.openxmlformats.org/officeDocument/2006/relationships/image" Target="../media/image84.jpeg"/><Relationship Id="rId2" Type="http://schemas.openxmlformats.org/officeDocument/2006/relationships/notesSlide" Target="../notesSlides/notesSlide12.xml"/><Relationship Id="rId1" Type="http://schemas.openxmlformats.org/officeDocument/2006/relationships/slideLayout" Target="../slideLayouts/slideLayout29.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png"/><Relationship Id="rId9" Type="http://schemas.openxmlformats.org/officeDocument/2006/relationships/image" Target="../media/image86.jpg"/></Relationships>
</file>

<file path=ppt/slides/_rels/slide4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3.xml"/><Relationship Id="rId1" Type="http://schemas.openxmlformats.org/officeDocument/2006/relationships/slideLayout" Target="../slideLayouts/slideLayout30.xml"/><Relationship Id="rId4" Type="http://schemas.openxmlformats.org/officeDocument/2006/relationships/image" Target="../media/image86.jpg"/></Relationships>
</file>

<file path=ppt/slides/_rels/slide4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4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26"/>
          </p:nvPr>
        </p:nvPicPr>
        <p:blipFill>
          <a:blip r:embed="rId3">
            <a:extLst>
              <a:ext uri="{28A0092B-C50C-407E-A947-70E740481C1C}">
                <a14:useLocalDpi xmlns:a14="http://schemas.microsoft.com/office/drawing/2010/main"/>
              </a:ext>
            </a:extLst>
          </a:blip>
          <a:srcRect t="10927" b="10927"/>
          <a:stretch>
            <a:fillRect/>
          </a:stretch>
        </p:blipFill>
        <p:spPr/>
      </p:pic>
      <p:pic>
        <p:nvPicPr>
          <p:cNvPr id="7" name="Picture Placeholder 6"/>
          <p:cNvPicPr>
            <a:picLocks noGrp="1" noChangeAspect="1"/>
          </p:cNvPicPr>
          <p:nvPr>
            <p:ph type="pic" sz="quarter" idx="28"/>
          </p:nvPr>
        </p:nvPicPr>
        <p:blipFill>
          <a:blip r:embed="rId4" cstate="email">
            <a:extLst>
              <a:ext uri="{28A0092B-C50C-407E-A947-70E740481C1C}">
                <a14:useLocalDpi xmlns:a14="http://schemas.microsoft.com/office/drawing/2010/main"/>
              </a:ext>
            </a:extLst>
          </a:blip>
          <a:srcRect l="5567" r="5567"/>
          <a:stretch>
            <a:fillRect/>
          </a:stretch>
        </p:blipFill>
        <p:spPr/>
      </p:pic>
      <p:sp>
        <p:nvSpPr>
          <p:cNvPr id="2" name="Snip Single Corner Rectangle 1"/>
          <p:cNvSpPr/>
          <p:nvPr/>
        </p:nvSpPr>
        <p:spPr>
          <a:xfrm>
            <a:off x="8434851" y="2257626"/>
            <a:ext cx="7584150" cy="9176819"/>
          </a:xfrm>
          <a:prstGeom prst="snip1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Light" charset="0"/>
            </a:endParaRPr>
          </a:p>
        </p:txBody>
      </p:sp>
      <p:sp>
        <p:nvSpPr>
          <p:cNvPr id="5" name="TextBox 4"/>
          <p:cNvSpPr txBox="1"/>
          <p:nvPr/>
        </p:nvSpPr>
        <p:spPr>
          <a:xfrm>
            <a:off x="9377883" y="4325362"/>
            <a:ext cx="5698085" cy="267765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WE ARE</a:t>
            </a:r>
          </a:p>
          <a:p>
            <a:pPr algn="ctr"/>
            <a:r>
              <a:rPr lang="en-US" sz="9600" spc="600" dirty="0" smtClean="0">
                <a:solidFill>
                  <a:schemeClr val="tx2"/>
                </a:solidFill>
                <a:latin typeface="Oswald" charset="0"/>
                <a:ea typeface="Oswald" charset="0"/>
                <a:cs typeface="Oswald" charset="0"/>
              </a:rPr>
              <a:t>QUANTUM</a:t>
            </a:r>
            <a:endParaRPr lang="en-US" sz="9600" spc="600" dirty="0">
              <a:solidFill>
                <a:schemeClr val="tx2"/>
              </a:solidFill>
              <a:latin typeface="Oswald" charset="0"/>
              <a:ea typeface="Oswald" charset="0"/>
              <a:cs typeface="Oswald" charset="0"/>
            </a:endParaRPr>
          </a:p>
        </p:txBody>
      </p:sp>
      <p:sp>
        <p:nvSpPr>
          <p:cNvPr id="9" name="TextBox 8"/>
          <p:cNvSpPr txBox="1"/>
          <p:nvPr/>
        </p:nvSpPr>
        <p:spPr>
          <a:xfrm>
            <a:off x="8434850" y="3865224"/>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11" name="TextBox 10"/>
          <p:cNvSpPr txBox="1"/>
          <p:nvPr/>
        </p:nvSpPr>
        <p:spPr>
          <a:xfrm>
            <a:off x="9006349" y="7061211"/>
            <a:ext cx="6408285" cy="1515800"/>
          </a:xfrm>
          <a:prstGeom prst="rect">
            <a:avLst/>
          </a:prstGeom>
          <a:noFill/>
        </p:spPr>
        <p:txBody>
          <a:bodyPr wrap="square" rtlCol="0">
            <a:spAutoFit/>
          </a:bodyPr>
          <a:lstStyle/>
          <a:p>
            <a:pPr algn="ctr">
              <a:lnSpc>
                <a:spcPts val="3700"/>
              </a:lnSpc>
            </a:pPr>
            <a:r>
              <a:rPr lang="en-US" sz="2800" dirty="0">
                <a:latin typeface="Lato Light" charset="0"/>
                <a:ea typeface="Lato Light" charset="0"/>
                <a:cs typeface="Lato Light" charset="0"/>
              </a:rPr>
              <a:t>Entrepreneurial activities differ substantially depending on the type of organization and creativity involved. </a:t>
            </a:r>
          </a:p>
        </p:txBody>
      </p:sp>
      <p:sp>
        <p:nvSpPr>
          <p:cNvPr id="8" name="Rectangle 7"/>
          <p:cNvSpPr/>
          <p:nvPr/>
        </p:nvSpPr>
        <p:spPr>
          <a:xfrm>
            <a:off x="9888536" y="9074027"/>
            <a:ext cx="4657725" cy="813186"/>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0618715" y="9199386"/>
            <a:ext cx="3216420" cy="523220"/>
          </a:xfrm>
          <a:prstGeom prst="rect">
            <a:avLst/>
          </a:prstGeom>
          <a:noFill/>
        </p:spPr>
        <p:txBody>
          <a:bodyPr wrap="square" rtlCol="0">
            <a:spAutoFit/>
          </a:bodyPr>
          <a:lstStyle/>
          <a:p>
            <a:pPr algn="ctr"/>
            <a:r>
              <a:rPr lang="en-US" sz="2800" spc="1200" smtClean="0">
                <a:solidFill>
                  <a:schemeClr val="bg1"/>
                </a:solidFill>
                <a:latin typeface="Oswald" charset="0"/>
                <a:ea typeface="Oswald" charset="0"/>
                <a:cs typeface="Oswald" charset="0"/>
              </a:rPr>
              <a:t>LEARN</a:t>
            </a:r>
            <a:endParaRPr lang="en-US" sz="2800" spc="1200" dirty="0">
              <a:solidFill>
                <a:schemeClr val="bg1"/>
              </a:solidFill>
              <a:latin typeface="Oswald" charset="0"/>
              <a:ea typeface="Oswald" charset="0"/>
              <a:cs typeface="Oswald" charset="0"/>
            </a:endParaRPr>
          </a:p>
        </p:txBody>
      </p:sp>
    </p:spTree>
    <p:extLst>
      <p:ext uri="{BB962C8B-B14F-4D97-AF65-F5344CB8AC3E}">
        <p14:creationId xmlns:p14="http://schemas.microsoft.com/office/powerpoint/2010/main" val="1285228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827232" y="3319613"/>
            <a:ext cx="20647025" cy="7076773"/>
          </a:xfrm>
          <a:prstGeom prst="rect">
            <a:avLst/>
          </a:prstGeom>
        </p:spPr>
        <p:txBody>
          <a:bodyPr vert="horz"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a:p>
            <a:pPr algn="just">
              <a:lnSpc>
                <a:spcPct val="140000"/>
              </a:lnSpc>
            </a:pPr>
            <a:r>
              <a:rPr lang="en-US" sz="2800" dirty="0" smtClean="0">
                <a:latin typeface="Lato Light" charset="0"/>
                <a:ea typeface="Lato Light" charset="0"/>
                <a:cs typeface="Lato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endParaRPr lang="en-US" sz="2800" dirty="0">
              <a:latin typeface="Lato Light" charset="0"/>
              <a:ea typeface="Lato Light" charset="0"/>
              <a:cs typeface="Lato Light" charset="0"/>
            </a:endParaRPr>
          </a:p>
        </p:txBody>
      </p:sp>
      <p:sp>
        <p:nvSpPr>
          <p:cNvPr id="6" name="TextBox 5"/>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FULL WIDTH TEXT SAMPLE</a:t>
            </a:r>
            <a:endParaRPr lang="en-US" sz="9600" spc="600" dirty="0">
              <a:solidFill>
                <a:schemeClr val="tx2"/>
              </a:solidFill>
              <a:latin typeface="Oswald" charset="0"/>
              <a:ea typeface="Oswald" charset="0"/>
              <a:cs typeface="Oswald" charset="0"/>
            </a:endParaRPr>
          </a:p>
        </p:txBody>
      </p:sp>
      <p:sp>
        <p:nvSpPr>
          <p:cNvPr id="7" name="TextBox 6"/>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200747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5" y="3314700"/>
            <a:ext cx="10361593" cy="742353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Because </a:t>
            </a:r>
            <a:r>
              <a:rPr lang="en-US" sz="2800" dirty="0">
                <a:latin typeface="Lato Light" charset="0"/>
                <a:ea typeface="Lato Light" charset="0"/>
                <a:cs typeface="Lato Light" charset="0"/>
              </a:rPr>
              <a:t>companies are legal persons, they also may associate and register themselves as companies – often known as a corporate group.</a:t>
            </a:r>
            <a:endParaRPr lang="en-US" sz="2800" dirty="0" smtClean="0">
              <a:latin typeface="Lato Light" charset="0"/>
              <a:ea typeface="Lato Light" charset="0"/>
              <a:cs typeface="Lato Light" charset="0"/>
            </a:endParaRPr>
          </a:p>
        </p:txBody>
      </p:sp>
      <p:sp>
        <p:nvSpPr>
          <p:cNvPr id="6" name="Subtitle 2"/>
          <p:cNvSpPr txBox="1">
            <a:spLocks/>
          </p:cNvSpPr>
          <p:nvPr/>
        </p:nvSpPr>
        <p:spPr>
          <a:xfrm>
            <a:off x="12419032" y="3314700"/>
            <a:ext cx="10361593" cy="6820292"/>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When </a:t>
            </a:r>
            <a:r>
              <a:rPr lang="en-US" sz="2800" dirty="0">
                <a:latin typeface="Lato Light" charset="0"/>
                <a:ea typeface="Lato Light" charset="0"/>
                <a:cs typeface="Lato Light" charset="0"/>
              </a:rPr>
              <a:t>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r>
              <a:rPr lang="en-US" sz="2800" dirty="0" smtClean="0">
                <a:latin typeface="Lato Light" charset="0"/>
                <a:ea typeface="Lato Light" charset="0"/>
                <a:cs typeface="Lato Light" charset="0"/>
              </a:rPr>
              <a:t>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endParaRPr lang="en-US" sz="2800" dirty="0">
              <a:latin typeface="Lato Light" charset="0"/>
              <a:ea typeface="Lato Light" charset="0"/>
              <a:cs typeface="Lato Light" charset="0"/>
            </a:endParaRPr>
          </a:p>
        </p:txBody>
      </p:sp>
      <p:sp>
        <p:nvSpPr>
          <p:cNvPr id="5" name="TextBox 4"/>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TWO COLUMNS TEXT SAMPLE</a:t>
            </a:r>
            <a:endParaRPr lang="en-US" sz="9600" spc="600" dirty="0">
              <a:solidFill>
                <a:schemeClr val="tx2"/>
              </a:solidFill>
              <a:latin typeface="Oswald" charset="0"/>
              <a:ea typeface="Oswald" charset="0"/>
              <a:cs typeface="Oswald" charset="0"/>
            </a:endParaRPr>
          </a:p>
        </p:txBody>
      </p:sp>
      <p:sp>
        <p:nvSpPr>
          <p:cNvPr id="8" name="TextBox 7"/>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289700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6" y="3314700"/>
            <a:ext cx="6668406" cy="742353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a:t>
            </a:r>
            <a:r>
              <a:rPr lang="en-US" sz="2800" dirty="0">
                <a:latin typeface="Lato Light" charset="0"/>
                <a:ea typeface="Lato Light" charset="0"/>
                <a:cs typeface="Lato Light" charset="0"/>
              </a:rPr>
              <a:t>Limited liability for civil responsibility and </a:t>
            </a:r>
            <a:r>
              <a:rPr lang="en-US" sz="2800" dirty="0" smtClean="0">
                <a:latin typeface="Lato Light" charset="0"/>
                <a:ea typeface="Lato Light" charset="0"/>
                <a:cs typeface="Lato Light" charset="0"/>
              </a:rPr>
              <a:t>taxation</a:t>
            </a:r>
          </a:p>
        </p:txBody>
      </p:sp>
      <p:sp>
        <p:nvSpPr>
          <p:cNvPr id="7" name="Subtitle 2"/>
          <p:cNvSpPr txBox="1">
            <a:spLocks/>
          </p:cNvSpPr>
          <p:nvPr/>
        </p:nvSpPr>
        <p:spPr>
          <a:xfrm>
            <a:off x="8892723" y="3314700"/>
            <a:ext cx="6668406" cy="802677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t>
            </a:r>
            <a:r>
              <a:rPr lang="en-US" sz="2800" dirty="0">
                <a:latin typeface="Lato Light" charset="0"/>
                <a:ea typeface="Lato Light" charset="0"/>
                <a:cs typeface="Lato Light" charset="0"/>
              </a:rPr>
              <a:t>accept. incurred as members perform (or fail) to discharge their duty within the publicly </a:t>
            </a:r>
            <a:r>
              <a:rPr lang="en-US" sz="2800" dirty="0" smtClean="0">
                <a:latin typeface="Lato Light" charset="0"/>
                <a:ea typeface="Lato Light" charset="0"/>
                <a:cs typeface="Lato Light" charset="0"/>
              </a:rPr>
              <a:t>declared</a:t>
            </a:r>
            <a:endParaRPr lang="en-US" sz="2800" dirty="0">
              <a:latin typeface="Lato Light" charset="0"/>
              <a:ea typeface="Lato Light" charset="0"/>
              <a:cs typeface="Lato Light" charset="0"/>
            </a:endParaRPr>
          </a:p>
        </p:txBody>
      </p:sp>
      <p:sp>
        <p:nvSpPr>
          <p:cNvPr id="8" name="Subtitle 2"/>
          <p:cNvSpPr txBox="1">
            <a:spLocks/>
          </p:cNvSpPr>
          <p:nvPr/>
        </p:nvSpPr>
        <p:spPr>
          <a:xfrm>
            <a:off x="16112219" y="3314700"/>
            <a:ext cx="6668406" cy="501056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a:t>
            </a:r>
          </a:p>
        </p:txBody>
      </p:sp>
      <p:sp>
        <p:nvSpPr>
          <p:cNvPr id="6" name="TextBox 5"/>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THREE COLUMNS TEXT SAMPLE</a:t>
            </a:r>
            <a:endParaRPr lang="en-US" sz="9600" spc="600" dirty="0">
              <a:solidFill>
                <a:schemeClr val="tx2"/>
              </a:solidFill>
              <a:latin typeface="Oswald" charset="0"/>
              <a:ea typeface="Oswald" charset="0"/>
              <a:cs typeface="Oswald" charset="0"/>
            </a:endParaRPr>
          </a:p>
        </p:txBody>
      </p:sp>
      <p:sp>
        <p:nvSpPr>
          <p:cNvPr id="10" name="TextBox 9"/>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1117142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451170" y="5369897"/>
            <a:ext cx="14263551" cy="954107"/>
          </a:xfrm>
          <a:prstGeom prst="rect">
            <a:avLst/>
          </a:prstGeom>
          <a:noFill/>
        </p:spPr>
        <p:txBody>
          <a:bodyPr wrap="square" rtlCol="0">
            <a:spAutoFit/>
          </a:bodyPr>
          <a:lstStyle/>
          <a:p>
            <a:pPr algn="just"/>
            <a:r>
              <a:rPr lang="en-US" sz="2800" dirty="0">
                <a:latin typeface="Lato Light" charset="0"/>
                <a:ea typeface="Lato Light" charset="0"/>
                <a:cs typeface="Lato Light" charset="0"/>
              </a:rPr>
              <a:t>Entrepreneurial activities differ substantially depending on the type of organization and creativity involved. Entrepreneurship ranges in </a:t>
            </a:r>
            <a:r>
              <a:rPr lang="en-US" sz="2800" dirty="0" smtClean="0">
                <a:latin typeface="Lato Light" charset="0"/>
                <a:ea typeface="Lato Light" charset="0"/>
                <a:cs typeface="Lato Light" charset="0"/>
              </a:rPr>
              <a:t>scale</a:t>
            </a:r>
            <a:endParaRPr lang="en-US" sz="2800" dirty="0">
              <a:latin typeface="Lato Light" charset="0"/>
              <a:ea typeface="Lato Light" charset="0"/>
              <a:cs typeface="Lato Light" charset="0"/>
            </a:endParaRPr>
          </a:p>
        </p:txBody>
      </p:sp>
      <p:sp>
        <p:nvSpPr>
          <p:cNvPr id="7" name="Rectangle 6"/>
          <p:cNvSpPr/>
          <p:nvPr/>
        </p:nvSpPr>
        <p:spPr>
          <a:xfrm>
            <a:off x="4451170" y="4528037"/>
            <a:ext cx="7397273" cy="543739"/>
          </a:xfrm>
          <a:prstGeom prst="rect">
            <a:avLst/>
          </a:prstGeom>
        </p:spPr>
        <p:txBody>
          <a:bodyPr wrap="square">
            <a:spAutoFit/>
          </a:bodyPr>
          <a:lstStyle/>
          <a:p>
            <a:r>
              <a:rPr lang="en-US" sz="4400" b="1" spc="600" baseline="-25000" dirty="0" smtClean="0">
                <a:solidFill>
                  <a:schemeClr val="tx2"/>
                </a:solidFill>
                <a:latin typeface="Oswald" charset="0"/>
                <a:ea typeface="Oswald" charset="0"/>
                <a:cs typeface="Oswald" charset="0"/>
              </a:rPr>
              <a:t>YOUR TITLE HERE</a:t>
            </a:r>
            <a:endParaRPr lang="en-US" sz="4400" b="1" spc="600" baseline="-25000" dirty="0">
              <a:solidFill>
                <a:schemeClr val="tx2"/>
              </a:solidFill>
              <a:latin typeface="Oswald" charset="0"/>
              <a:ea typeface="Oswald" charset="0"/>
              <a:cs typeface="Oswald" charset="0"/>
            </a:endParaRPr>
          </a:p>
        </p:txBody>
      </p:sp>
      <p:sp>
        <p:nvSpPr>
          <p:cNvPr id="8" name="TextBox 7"/>
          <p:cNvSpPr txBox="1"/>
          <p:nvPr/>
        </p:nvSpPr>
        <p:spPr>
          <a:xfrm>
            <a:off x="4451170" y="7713846"/>
            <a:ext cx="14263551" cy="954107"/>
          </a:xfrm>
          <a:prstGeom prst="rect">
            <a:avLst/>
          </a:prstGeom>
          <a:noFill/>
        </p:spPr>
        <p:txBody>
          <a:bodyPr wrap="square" rtlCol="0">
            <a:spAutoFit/>
          </a:bodyPr>
          <a:lstStyle/>
          <a:p>
            <a:pPr algn="just"/>
            <a:r>
              <a:rPr lang="en-US" sz="2800" dirty="0">
                <a:latin typeface="Lato Light" charset="0"/>
                <a:ea typeface="Lato Light" charset="0"/>
                <a:cs typeface="Lato Light" charset="0"/>
              </a:rPr>
              <a:t>Entrepreneurial activities differ substantially depending on the type </a:t>
            </a:r>
            <a:r>
              <a:rPr lang="en-US" sz="2800" dirty="0" smtClean="0">
                <a:latin typeface="Lato Light" charset="0"/>
                <a:ea typeface="Lato Light" charset="0"/>
                <a:cs typeface="Lato Light" charset="0"/>
              </a:rPr>
              <a:t>of organization and creativity involved. Entrepreneurship ranges in scale</a:t>
            </a:r>
            <a:endParaRPr lang="en-US" sz="2800" dirty="0">
              <a:latin typeface="Lato Light" charset="0"/>
              <a:ea typeface="Lato Light" charset="0"/>
              <a:cs typeface="Lato Light" charset="0"/>
            </a:endParaRPr>
          </a:p>
        </p:txBody>
      </p:sp>
      <p:sp>
        <p:nvSpPr>
          <p:cNvPr id="9" name="Rectangle 8"/>
          <p:cNvSpPr/>
          <p:nvPr/>
        </p:nvSpPr>
        <p:spPr>
          <a:xfrm>
            <a:off x="4451170" y="6871986"/>
            <a:ext cx="7564558" cy="543739"/>
          </a:xfrm>
          <a:prstGeom prst="rect">
            <a:avLst/>
          </a:prstGeom>
        </p:spPr>
        <p:txBody>
          <a:bodyPr wrap="square">
            <a:spAutoFit/>
          </a:bodyPr>
          <a:lstStyle/>
          <a:p>
            <a:r>
              <a:rPr lang="en-US" sz="4400" b="1" spc="600" baseline="-25000" dirty="0" smtClean="0">
                <a:solidFill>
                  <a:schemeClr val="tx2"/>
                </a:solidFill>
                <a:latin typeface="Oswald" charset="0"/>
                <a:ea typeface="Oswald" charset="0"/>
                <a:cs typeface="Oswald" charset="0"/>
              </a:rPr>
              <a:t>ANOTHER QUOTE</a:t>
            </a:r>
            <a:endParaRPr lang="en-US" sz="4400" b="1" spc="600" baseline="-25000" dirty="0">
              <a:solidFill>
                <a:schemeClr val="tx2"/>
              </a:solidFill>
              <a:latin typeface="Oswald" charset="0"/>
              <a:ea typeface="Oswald" charset="0"/>
              <a:cs typeface="Oswald" charset="0"/>
            </a:endParaRPr>
          </a:p>
        </p:txBody>
      </p:sp>
      <p:sp>
        <p:nvSpPr>
          <p:cNvPr id="10" name="TextBox 9"/>
          <p:cNvSpPr txBox="1"/>
          <p:nvPr/>
        </p:nvSpPr>
        <p:spPr>
          <a:xfrm>
            <a:off x="4451170" y="10057796"/>
            <a:ext cx="14263551" cy="954107"/>
          </a:xfrm>
          <a:prstGeom prst="rect">
            <a:avLst/>
          </a:prstGeom>
          <a:noFill/>
        </p:spPr>
        <p:txBody>
          <a:bodyPr wrap="square" rtlCol="0">
            <a:spAutoFit/>
          </a:bodyPr>
          <a:lstStyle/>
          <a:p>
            <a:pPr algn="just"/>
            <a:r>
              <a:rPr lang="en-US" sz="2800" dirty="0">
                <a:latin typeface="Lato Light" charset="0"/>
                <a:ea typeface="Lato Light" charset="0"/>
                <a:cs typeface="Lato Light" charset="0"/>
              </a:rPr>
              <a:t>Entrepreneurial activities differ substantially depending on the type of organization and creativity involved. Entrepreneurship ranges in </a:t>
            </a:r>
            <a:r>
              <a:rPr lang="en-US" sz="2800" dirty="0" smtClean="0">
                <a:latin typeface="Lato Light" charset="0"/>
                <a:ea typeface="Lato Light" charset="0"/>
                <a:cs typeface="Lato Light" charset="0"/>
              </a:rPr>
              <a:t>scale</a:t>
            </a:r>
            <a:endParaRPr lang="en-US" sz="2800" dirty="0">
              <a:latin typeface="Lato Light" charset="0"/>
              <a:ea typeface="Lato Light" charset="0"/>
              <a:cs typeface="Lato Light" charset="0"/>
            </a:endParaRPr>
          </a:p>
        </p:txBody>
      </p:sp>
      <p:sp>
        <p:nvSpPr>
          <p:cNvPr id="11" name="Rectangle 10"/>
          <p:cNvSpPr/>
          <p:nvPr/>
        </p:nvSpPr>
        <p:spPr>
          <a:xfrm>
            <a:off x="4451170" y="9215936"/>
            <a:ext cx="9742029" cy="543739"/>
          </a:xfrm>
          <a:prstGeom prst="rect">
            <a:avLst/>
          </a:prstGeom>
        </p:spPr>
        <p:txBody>
          <a:bodyPr wrap="square">
            <a:spAutoFit/>
          </a:bodyPr>
          <a:lstStyle/>
          <a:p>
            <a:r>
              <a:rPr lang="en-US" sz="4400" b="1" spc="600" baseline="-25000" dirty="0" smtClean="0">
                <a:solidFill>
                  <a:schemeClr val="tx2"/>
                </a:solidFill>
                <a:latin typeface="Oswald" charset="0"/>
                <a:ea typeface="Oswald" charset="0"/>
                <a:cs typeface="Oswald" charset="0"/>
              </a:rPr>
              <a:t>SOMETHING AWESOME</a:t>
            </a:r>
            <a:endParaRPr lang="en-US" sz="4400" b="1" spc="600" baseline="-25000" dirty="0">
              <a:solidFill>
                <a:schemeClr val="tx2"/>
              </a:solidFill>
              <a:latin typeface="Oswald" charset="0"/>
              <a:ea typeface="Oswald" charset="0"/>
              <a:cs typeface="Oswald" charset="0"/>
            </a:endParaRPr>
          </a:p>
        </p:txBody>
      </p:sp>
      <p:sp>
        <p:nvSpPr>
          <p:cNvPr id="14" name="Shape 2539"/>
          <p:cNvSpPr/>
          <p:nvPr/>
        </p:nvSpPr>
        <p:spPr>
          <a:xfrm>
            <a:off x="3663399" y="4824507"/>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5" name="Shape 2539"/>
          <p:cNvSpPr/>
          <p:nvPr/>
        </p:nvSpPr>
        <p:spPr>
          <a:xfrm>
            <a:off x="3663399" y="7168456"/>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6" name="Shape 2539"/>
          <p:cNvSpPr/>
          <p:nvPr/>
        </p:nvSpPr>
        <p:spPr>
          <a:xfrm>
            <a:off x="3663399" y="9512405"/>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2" name="TextBox 11"/>
          <p:cNvSpPr txBox="1"/>
          <p:nvPr/>
        </p:nvSpPr>
        <p:spPr>
          <a:xfrm>
            <a:off x="5739130" y="2112503"/>
            <a:ext cx="12975592" cy="1107996"/>
          </a:xfrm>
          <a:prstGeom prst="rect">
            <a:avLst/>
          </a:prstGeom>
          <a:noFill/>
        </p:spPr>
        <p:txBody>
          <a:bodyPr wrap="square" rtlCol="0">
            <a:spAutoFit/>
          </a:bodyPr>
          <a:lstStyle/>
          <a:p>
            <a:pPr algn="ctr"/>
            <a:r>
              <a:rPr lang="en-US" sz="6600" spc="600" smtClean="0">
                <a:solidFill>
                  <a:schemeClr val="tx2"/>
                </a:solidFill>
                <a:latin typeface="Oswald" charset="0"/>
                <a:ea typeface="Oswald" charset="0"/>
                <a:cs typeface="Oswald" charset="0"/>
              </a:rPr>
              <a:t>BULLETED LIST TEXT SAMPLE</a:t>
            </a:r>
            <a:endParaRPr lang="en-US" sz="9600" spc="600" dirty="0">
              <a:solidFill>
                <a:schemeClr val="tx2"/>
              </a:solidFill>
              <a:latin typeface="Oswald" charset="0"/>
              <a:ea typeface="Oswald" charset="0"/>
              <a:cs typeface="Oswald" charset="0"/>
            </a:endParaRPr>
          </a:p>
        </p:txBody>
      </p:sp>
      <p:sp>
        <p:nvSpPr>
          <p:cNvPr id="13" name="TextBox 12"/>
          <p:cNvSpPr txBox="1"/>
          <p:nvPr/>
        </p:nvSpPr>
        <p:spPr>
          <a:xfrm>
            <a:off x="8434850" y="1652365"/>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1680022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a:ext>
            </a:extLst>
          </a:blip>
          <a:srcRect t="7802" b="7802"/>
          <a:stretch>
            <a:fillRect/>
          </a:stretch>
        </p:blipFill>
        <p:spPr/>
      </p:pic>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401479"/>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MEET</a:t>
            </a:r>
          </a:p>
          <a:p>
            <a:pPr algn="ctr"/>
            <a:r>
              <a:rPr lang="en-US" sz="11500" spc="600" dirty="0" smtClean="0">
                <a:solidFill>
                  <a:schemeClr val="bg1"/>
                </a:solidFill>
                <a:latin typeface="Oswald" charset="0"/>
                <a:ea typeface="Oswald" charset="0"/>
                <a:cs typeface="Oswald" charset="0"/>
              </a:rPr>
              <a:t>OUR</a:t>
            </a:r>
          </a:p>
          <a:p>
            <a:pPr algn="ctr"/>
            <a:r>
              <a:rPr lang="en-US" sz="11500" spc="600" dirty="0" smtClean="0">
                <a:solidFill>
                  <a:schemeClr val="bg1"/>
                </a:solidFill>
                <a:latin typeface="Oswald" charset="0"/>
                <a:ea typeface="Oswald" charset="0"/>
                <a:cs typeface="Oswald" charset="0"/>
              </a:rPr>
              <a:t>TEAM</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Tree>
    <p:extLst>
      <p:ext uri="{BB962C8B-B14F-4D97-AF65-F5344CB8AC3E}">
        <p14:creationId xmlns:p14="http://schemas.microsoft.com/office/powerpoint/2010/main" val="460362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riangle 3"/>
          <p:cNvSpPr/>
          <p:nvPr/>
        </p:nvSpPr>
        <p:spPr>
          <a:xfrm>
            <a:off x="3153884" y="4467516"/>
            <a:ext cx="4797610" cy="4135870"/>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p:cNvSpPr/>
          <p:nvPr/>
        </p:nvSpPr>
        <p:spPr>
          <a:xfrm>
            <a:off x="9829127" y="4361352"/>
            <a:ext cx="4797610" cy="4135870"/>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riangle 5"/>
          <p:cNvSpPr/>
          <p:nvPr/>
        </p:nvSpPr>
        <p:spPr>
          <a:xfrm>
            <a:off x="16504370" y="4361352"/>
            <a:ext cx="4797610" cy="4135870"/>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205357" y="10286959"/>
            <a:ext cx="4727729" cy="1015663"/>
          </a:xfrm>
          <a:prstGeom prst="rect">
            <a:avLst/>
          </a:prstGeom>
          <a:noFill/>
        </p:spPr>
        <p:txBody>
          <a:bodyPr wrap="square" rtlCol="0">
            <a:spAutoFit/>
          </a:bodyPr>
          <a:lstStyle/>
          <a:p>
            <a:pPr algn="ctr">
              <a:lnSpc>
                <a:spcPts val="3600"/>
              </a:lnSpc>
            </a:pP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12" name="TextBox 11"/>
          <p:cNvSpPr txBox="1"/>
          <p:nvPr/>
        </p:nvSpPr>
        <p:spPr>
          <a:xfrm>
            <a:off x="4230559" y="9353745"/>
            <a:ext cx="2677335" cy="861774"/>
          </a:xfrm>
          <a:prstGeom prst="rect">
            <a:avLst/>
          </a:prstGeom>
          <a:noFill/>
        </p:spPr>
        <p:txBody>
          <a:bodyPr wrap="none" rtlCol="0">
            <a:spAutoFit/>
          </a:bodyPr>
          <a:lstStyle/>
          <a:p>
            <a:pPr algn="ctr"/>
            <a:r>
              <a:rPr lang="en-US" sz="3200" spc="600" dirty="0" smtClean="0">
                <a:solidFill>
                  <a:schemeClr val="tx2"/>
                </a:solidFill>
                <a:latin typeface="Oswald" charset="0"/>
                <a:ea typeface="Oswald" charset="0"/>
                <a:cs typeface="Oswald" charset="0"/>
              </a:rPr>
              <a:t>JOHN DOE</a:t>
            </a:r>
          </a:p>
          <a:p>
            <a:pPr algn="ctr"/>
            <a:r>
              <a:rPr lang="en-US" sz="1800" spc="600" dirty="0" smtClean="0">
                <a:solidFill>
                  <a:schemeClr val="tx2"/>
                </a:solidFill>
                <a:latin typeface="Oswald" charset="0"/>
                <a:ea typeface="Oswald" charset="0"/>
                <a:cs typeface="Oswald" charset="0"/>
              </a:rPr>
              <a:t>CEO &amp; FOUNDER</a:t>
            </a:r>
          </a:p>
        </p:txBody>
      </p:sp>
      <p:sp>
        <p:nvSpPr>
          <p:cNvPr id="13" name="TextBox 12"/>
          <p:cNvSpPr txBox="1"/>
          <p:nvPr/>
        </p:nvSpPr>
        <p:spPr>
          <a:xfrm>
            <a:off x="10880066" y="9353745"/>
            <a:ext cx="2677335" cy="861774"/>
          </a:xfrm>
          <a:prstGeom prst="rect">
            <a:avLst/>
          </a:prstGeom>
          <a:noFill/>
        </p:spPr>
        <p:txBody>
          <a:bodyPr wrap="none" rtlCol="0">
            <a:spAutoFit/>
          </a:bodyPr>
          <a:lstStyle/>
          <a:p>
            <a:pPr algn="ctr"/>
            <a:r>
              <a:rPr lang="en-US" sz="3200" spc="600" dirty="0" smtClean="0">
                <a:solidFill>
                  <a:schemeClr val="tx2"/>
                </a:solidFill>
                <a:latin typeface="Oswald" charset="0"/>
                <a:ea typeface="Oswald" charset="0"/>
                <a:cs typeface="Oswald" charset="0"/>
              </a:rPr>
              <a:t>JOHN DOE</a:t>
            </a:r>
          </a:p>
          <a:p>
            <a:pPr algn="ctr"/>
            <a:r>
              <a:rPr lang="en-US" sz="1800" spc="600" dirty="0" smtClean="0">
                <a:solidFill>
                  <a:schemeClr val="tx2"/>
                </a:solidFill>
                <a:latin typeface="Oswald" charset="0"/>
                <a:ea typeface="Oswald" charset="0"/>
                <a:cs typeface="Oswald" charset="0"/>
              </a:rPr>
              <a:t>CEO &amp; FOUNDER</a:t>
            </a:r>
          </a:p>
        </p:txBody>
      </p:sp>
      <p:sp>
        <p:nvSpPr>
          <p:cNvPr id="14" name="TextBox 13"/>
          <p:cNvSpPr txBox="1"/>
          <p:nvPr/>
        </p:nvSpPr>
        <p:spPr>
          <a:xfrm>
            <a:off x="17529573" y="9353745"/>
            <a:ext cx="2677335" cy="861774"/>
          </a:xfrm>
          <a:prstGeom prst="rect">
            <a:avLst/>
          </a:prstGeom>
          <a:noFill/>
        </p:spPr>
        <p:txBody>
          <a:bodyPr wrap="none" rtlCol="0">
            <a:spAutoFit/>
          </a:bodyPr>
          <a:lstStyle/>
          <a:p>
            <a:pPr algn="ctr"/>
            <a:r>
              <a:rPr lang="en-US" sz="3200" spc="600" dirty="0" smtClean="0">
                <a:solidFill>
                  <a:schemeClr val="tx2"/>
                </a:solidFill>
                <a:latin typeface="Oswald" charset="0"/>
                <a:ea typeface="Oswald" charset="0"/>
                <a:cs typeface="Oswald" charset="0"/>
              </a:rPr>
              <a:t>JOHN DOE</a:t>
            </a:r>
          </a:p>
          <a:p>
            <a:pPr algn="ctr"/>
            <a:r>
              <a:rPr lang="en-US" sz="1800" spc="600" dirty="0" smtClean="0">
                <a:solidFill>
                  <a:schemeClr val="tx2"/>
                </a:solidFill>
                <a:latin typeface="Oswald" charset="0"/>
                <a:ea typeface="Oswald" charset="0"/>
                <a:cs typeface="Oswald" charset="0"/>
              </a:rPr>
              <a:t>CEO &amp; FOUNDER</a:t>
            </a:r>
          </a:p>
        </p:txBody>
      </p:sp>
      <p:sp>
        <p:nvSpPr>
          <p:cNvPr id="15" name="Shape 2859"/>
          <p:cNvSpPr/>
          <p:nvPr/>
        </p:nvSpPr>
        <p:spPr>
          <a:xfrm>
            <a:off x="4209299"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6" name="Shape 2860"/>
          <p:cNvSpPr/>
          <p:nvPr/>
        </p:nvSpPr>
        <p:spPr>
          <a:xfrm>
            <a:off x="4929695"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7" name="Shape 2865"/>
          <p:cNvSpPr/>
          <p:nvPr/>
        </p:nvSpPr>
        <p:spPr>
          <a:xfrm>
            <a:off x="5650091" y="1148371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8" name="Shape 2869"/>
          <p:cNvSpPr/>
          <p:nvPr/>
        </p:nvSpPr>
        <p:spPr>
          <a:xfrm>
            <a:off x="6370487" y="1150174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9" name="TextBox 18"/>
          <p:cNvSpPr txBox="1"/>
          <p:nvPr/>
        </p:nvSpPr>
        <p:spPr>
          <a:xfrm>
            <a:off x="9786860" y="10286959"/>
            <a:ext cx="4727729" cy="1015663"/>
          </a:xfrm>
          <a:prstGeom prst="rect">
            <a:avLst/>
          </a:prstGeom>
          <a:noFill/>
        </p:spPr>
        <p:txBody>
          <a:bodyPr wrap="square" rtlCol="0">
            <a:spAutoFit/>
          </a:bodyPr>
          <a:lstStyle/>
          <a:p>
            <a:pPr algn="ctr">
              <a:lnSpc>
                <a:spcPts val="3600"/>
              </a:lnSpc>
            </a:pP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20" name="Shape 2859"/>
          <p:cNvSpPr/>
          <p:nvPr/>
        </p:nvSpPr>
        <p:spPr>
          <a:xfrm>
            <a:off x="10790802"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1" name="Shape 2860"/>
          <p:cNvSpPr/>
          <p:nvPr/>
        </p:nvSpPr>
        <p:spPr>
          <a:xfrm>
            <a:off x="11511198"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2" name="Shape 2865"/>
          <p:cNvSpPr/>
          <p:nvPr/>
        </p:nvSpPr>
        <p:spPr>
          <a:xfrm>
            <a:off x="12231594" y="1148371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3" name="Shape 2869"/>
          <p:cNvSpPr/>
          <p:nvPr/>
        </p:nvSpPr>
        <p:spPr>
          <a:xfrm>
            <a:off x="12951990" y="1150174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4" name="TextBox 23"/>
          <p:cNvSpPr txBox="1"/>
          <p:nvPr/>
        </p:nvSpPr>
        <p:spPr>
          <a:xfrm>
            <a:off x="16504370" y="10286959"/>
            <a:ext cx="4727729" cy="1015663"/>
          </a:xfrm>
          <a:prstGeom prst="rect">
            <a:avLst/>
          </a:prstGeom>
          <a:noFill/>
        </p:spPr>
        <p:txBody>
          <a:bodyPr wrap="square" rtlCol="0">
            <a:spAutoFit/>
          </a:bodyPr>
          <a:lstStyle/>
          <a:p>
            <a:pPr algn="ctr">
              <a:lnSpc>
                <a:spcPts val="3600"/>
              </a:lnSpc>
            </a:pP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25" name="Shape 2859"/>
          <p:cNvSpPr/>
          <p:nvPr/>
        </p:nvSpPr>
        <p:spPr>
          <a:xfrm>
            <a:off x="17508312"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 name="Shape 2860"/>
          <p:cNvSpPr/>
          <p:nvPr/>
        </p:nvSpPr>
        <p:spPr>
          <a:xfrm>
            <a:off x="18228708"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 name="Shape 2865"/>
          <p:cNvSpPr/>
          <p:nvPr/>
        </p:nvSpPr>
        <p:spPr>
          <a:xfrm>
            <a:off x="18949104" y="1148371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 name="Shape 2869"/>
          <p:cNvSpPr/>
          <p:nvPr/>
        </p:nvSpPr>
        <p:spPr>
          <a:xfrm>
            <a:off x="19669500" y="1150174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2" name="TextBox 3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36" name="TextBox 35"/>
          <p:cNvSpPr txBox="1"/>
          <p:nvPr/>
        </p:nvSpPr>
        <p:spPr>
          <a:xfrm>
            <a:off x="5739130" y="1737744"/>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MEET OUR TEAM</a:t>
            </a:r>
            <a:endParaRPr lang="en-US" sz="9600" spc="600" dirty="0">
              <a:solidFill>
                <a:schemeClr val="tx2"/>
              </a:solidFill>
              <a:latin typeface="Oswald" charset="0"/>
              <a:ea typeface="Oswald" charset="0"/>
              <a:cs typeface="Oswald" charset="0"/>
            </a:endParaRPr>
          </a:p>
        </p:txBody>
      </p:sp>
      <p:sp>
        <p:nvSpPr>
          <p:cNvPr id="37" name="TextBox 36"/>
          <p:cNvSpPr txBox="1"/>
          <p:nvPr/>
        </p:nvSpPr>
        <p:spPr>
          <a:xfrm>
            <a:off x="8434850" y="1277606"/>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pic>
        <p:nvPicPr>
          <p:cNvPr id="8" name="Picture Placeholder 7"/>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7131" b="7131"/>
          <a:stretch>
            <a:fillRect/>
          </a:stretch>
        </p:blipFill>
        <p:spPr/>
      </p:pic>
      <p:pic>
        <p:nvPicPr>
          <p:cNvPr id="9" name="Picture Placeholder 8"/>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t="8714" b="34129"/>
          <a:stretch/>
        </p:blipFill>
        <p:spPr/>
      </p:pic>
      <p:pic>
        <p:nvPicPr>
          <p:cNvPr id="10" name="Picture Placeholder 9"/>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t="21430" b="21430"/>
          <a:stretch>
            <a:fillRect/>
          </a:stretch>
        </p:blipFill>
        <p:spPr/>
      </p:pic>
    </p:spTree>
    <p:extLst>
      <p:ext uri="{BB962C8B-B14F-4D97-AF65-F5344CB8AC3E}">
        <p14:creationId xmlns:p14="http://schemas.microsoft.com/office/powerpoint/2010/main" val="1277849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403748" y="8064765"/>
            <a:ext cx="5720552" cy="1477328"/>
          </a:xfrm>
          <a:prstGeom prst="rect">
            <a:avLst/>
          </a:prstGeom>
          <a:noFill/>
        </p:spPr>
        <p:txBody>
          <a:bodyPr wrap="square" rtlCol="0">
            <a:spAutoFit/>
          </a:bodyPr>
          <a:lstStyle/>
          <a:p>
            <a:pPr algn="ctr">
              <a:lnSpc>
                <a:spcPts val="3600"/>
              </a:lnSpc>
            </a:pPr>
            <a:r>
              <a:rPr lang="en-US" sz="3200" spc="300" dirty="0">
                <a:latin typeface="Lato Light" charset="0"/>
                <a:ea typeface="Lato Light" charset="0"/>
                <a:cs typeface="Lato Light" charset="0"/>
              </a:rPr>
              <a:t>Entrepreneurial activities differ substantially depending on the type </a:t>
            </a:r>
            <a:r>
              <a:rPr lang="en-US" sz="3200" spc="300" dirty="0" smtClean="0">
                <a:latin typeface="Lato Light" charset="0"/>
                <a:ea typeface="Lato Light" charset="0"/>
                <a:cs typeface="Lato Light" charset="0"/>
              </a:rPr>
              <a:t>of</a:t>
            </a:r>
            <a:endParaRPr lang="en-US" sz="3200" spc="300" dirty="0">
              <a:latin typeface="Lato Light" charset="0"/>
              <a:ea typeface="Lato Light" charset="0"/>
              <a:cs typeface="Lato Light" charset="0"/>
            </a:endParaRPr>
          </a:p>
        </p:txBody>
      </p:sp>
      <p:sp>
        <p:nvSpPr>
          <p:cNvPr id="40" name="TextBox 39"/>
          <p:cNvSpPr txBox="1"/>
          <p:nvPr/>
        </p:nvSpPr>
        <p:spPr>
          <a:xfrm>
            <a:off x="2693727" y="6362715"/>
            <a:ext cx="3140603" cy="1323439"/>
          </a:xfrm>
          <a:prstGeom prst="rect">
            <a:avLst/>
          </a:prstGeom>
          <a:noFill/>
        </p:spPr>
        <p:txBody>
          <a:bodyPr wrap="none" rtlCol="0">
            <a:spAutoFit/>
          </a:bodyPr>
          <a:lstStyle/>
          <a:p>
            <a:pPr algn="ctr"/>
            <a:r>
              <a:rPr lang="en-US" sz="4800" spc="600" dirty="0" smtClean="0">
                <a:solidFill>
                  <a:schemeClr val="tx2"/>
                </a:solidFill>
                <a:latin typeface="Oswald" charset="0"/>
                <a:ea typeface="Oswald" charset="0"/>
                <a:cs typeface="Oswald" charset="0"/>
              </a:rPr>
              <a:t>JOHN DOE</a:t>
            </a:r>
          </a:p>
          <a:p>
            <a:pPr algn="ctr"/>
            <a:r>
              <a:rPr lang="en-US" sz="3200" dirty="0" smtClean="0">
                <a:solidFill>
                  <a:schemeClr val="tx2"/>
                </a:solidFill>
                <a:latin typeface="Oswald" charset="0"/>
                <a:ea typeface="Oswald" charset="0"/>
                <a:cs typeface="Oswald" charset="0"/>
              </a:rPr>
              <a:t>CEO &amp; FOUNDER</a:t>
            </a:r>
          </a:p>
        </p:txBody>
      </p:sp>
      <p:grpSp>
        <p:nvGrpSpPr>
          <p:cNvPr id="4" name="Group 3"/>
          <p:cNvGrpSpPr/>
          <p:nvPr/>
        </p:nvGrpSpPr>
        <p:grpSpPr>
          <a:xfrm>
            <a:off x="2422844" y="9920704"/>
            <a:ext cx="3713418" cy="787353"/>
            <a:chOff x="3599699" y="9482257"/>
            <a:chExt cx="2719843" cy="576686"/>
          </a:xfrm>
          <a:solidFill>
            <a:schemeClr val="tx1"/>
          </a:solidFill>
        </p:grpSpPr>
        <p:sp>
          <p:nvSpPr>
            <p:cNvPr id="1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pic>
        <p:nvPicPr>
          <p:cNvPr id="3" name="Picture Placeholder 2"/>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l="3138" r="3138"/>
          <a:stretch>
            <a:fillRect/>
          </a:stretch>
        </p:blipFill>
        <p:spPr/>
      </p:pic>
      <p:pic>
        <p:nvPicPr>
          <p:cNvPr id="2" name="Picture Placeholder 1"/>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777210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7239493" y="8064765"/>
            <a:ext cx="5720552" cy="1477328"/>
          </a:xfrm>
          <a:prstGeom prst="rect">
            <a:avLst/>
          </a:prstGeom>
          <a:noFill/>
        </p:spPr>
        <p:txBody>
          <a:bodyPr wrap="square" rtlCol="0">
            <a:spAutoFit/>
          </a:bodyPr>
          <a:lstStyle/>
          <a:p>
            <a:pPr algn="ctr">
              <a:lnSpc>
                <a:spcPts val="3600"/>
              </a:lnSpc>
            </a:pPr>
            <a:r>
              <a:rPr lang="en-US" sz="3200" spc="300" dirty="0">
                <a:latin typeface="Lato Light" charset="0"/>
                <a:ea typeface="Lato Light" charset="0"/>
                <a:cs typeface="Lato Light" charset="0"/>
              </a:rPr>
              <a:t>Entrepreneurial activities differ substantially depending on the type </a:t>
            </a:r>
            <a:r>
              <a:rPr lang="en-US" sz="3200" spc="300" dirty="0" smtClean="0">
                <a:latin typeface="Lato Light" charset="0"/>
                <a:ea typeface="Lato Light" charset="0"/>
                <a:cs typeface="Lato Light" charset="0"/>
              </a:rPr>
              <a:t>of</a:t>
            </a:r>
            <a:endParaRPr lang="en-US" sz="3200" spc="300" dirty="0">
              <a:latin typeface="Lato Light" charset="0"/>
              <a:ea typeface="Lato Light" charset="0"/>
              <a:cs typeface="Lato Light" charset="0"/>
            </a:endParaRPr>
          </a:p>
        </p:txBody>
      </p:sp>
      <p:sp>
        <p:nvSpPr>
          <p:cNvPr id="40" name="TextBox 39"/>
          <p:cNvSpPr txBox="1"/>
          <p:nvPr/>
        </p:nvSpPr>
        <p:spPr>
          <a:xfrm>
            <a:off x="18529472" y="6362715"/>
            <a:ext cx="3140603" cy="1323439"/>
          </a:xfrm>
          <a:prstGeom prst="rect">
            <a:avLst/>
          </a:prstGeom>
          <a:noFill/>
        </p:spPr>
        <p:txBody>
          <a:bodyPr wrap="none" rtlCol="0">
            <a:spAutoFit/>
          </a:bodyPr>
          <a:lstStyle/>
          <a:p>
            <a:pPr algn="ctr"/>
            <a:r>
              <a:rPr lang="en-US" sz="4800" spc="600" dirty="0" smtClean="0">
                <a:solidFill>
                  <a:schemeClr val="tx2"/>
                </a:solidFill>
                <a:latin typeface="Oswald" charset="0"/>
                <a:ea typeface="Oswald" charset="0"/>
                <a:cs typeface="Oswald" charset="0"/>
              </a:rPr>
              <a:t>JOHN DOE</a:t>
            </a:r>
          </a:p>
          <a:p>
            <a:pPr algn="ctr"/>
            <a:r>
              <a:rPr lang="en-US" sz="3200" dirty="0" smtClean="0">
                <a:solidFill>
                  <a:schemeClr val="tx2"/>
                </a:solidFill>
                <a:latin typeface="Oswald" charset="0"/>
                <a:ea typeface="Oswald" charset="0"/>
                <a:cs typeface="Oswald" charset="0"/>
              </a:rPr>
              <a:t>CEO &amp; FOUNDER</a:t>
            </a:r>
          </a:p>
        </p:txBody>
      </p:sp>
      <p:pic>
        <p:nvPicPr>
          <p:cNvPr id="45" name="Picture Placeholder 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8595582" y="2975728"/>
            <a:ext cx="3008376" cy="3008376"/>
          </a:xfrm>
          <a:prstGeom prst="ellipse">
            <a:avLst/>
          </a:prstGeom>
        </p:spPr>
      </p:pic>
      <p:grpSp>
        <p:nvGrpSpPr>
          <p:cNvPr id="4" name="Group 3"/>
          <p:cNvGrpSpPr/>
          <p:nvPr/>
        </p:nvGrpSpPr>
        <p:grpSpPr>
          <a:xfrm>
            <a:off x="18258589" y="9920704"/>
            <a:ext cx="3713418" cy="787353"/>
            <a:chOff x="3599699" y="9482257"/>
            <a:chExt cx="2719843" cy="576686"/>
          </a:xfrm>
          <a:solidFill>
            <a:schemeClr val="tx1"/>
          </a:solidFill>
        </p:grpSpPr>
        <p:sp>
          <p:nvSpPr>
            <p:cNvPr id="1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pic>
        <p:nvPicPr>
          <p:cNvPr id="2" name="Picture Placeholder 1"/>
          <p:cNvPicPr>
            <a:picLocks noGrp="1" noChangeAspect="1"/>
          </p:cNvPicPr>
          <p:nvPr>
            <p:ph type="pic" sz="quarter" idx="24"/>
          </p:nvPr>
        </p:nvPicPr>
        <p:blipFill>
          <a:blip r:embed="rId3" cstate="email">
            <a:extLst>
              <a:ext uri="{28A0092B-C50C-407E-A947-70E740481C1C}">
                <a14:useLocalDpi xmlns:a14="http://schemas.microsoft.com/office/drawing/2010/main"/>
              </a:ext>
            </a:extLst>
          </a:blip>
          <a:srcRect t="21032" b="21032"/>
          <a:stretch>
            <a:fillRect/>
          </a:stretch>
        </p:blipFill>
        <p:spPr/>
      </p:pic>
      <p:pic>
        <p:nvPicPr>
          <p:cNvPr id="3" name="Picture Placeholder 2"/>
          <p:cNvPicPr>
            <a:picLocks noGrp="1" noChangeAspect="1"/>
          </p:cNvPicPr>
          <p:nvPr>
            <p:ph type="pic" sz="quarter" idx="25"/>
          </p:nvPr>
        </p:nvPicPr>
        <p:blipFill rotWithShape="1">
          <a:blip r:embed="rId4" cstate="email">
            <a:extLst>
              <a:ext uri="{28A0092B-C50C-407E-A947-70E740481C1C}">
                <a14:useLocalDpi xmlns:a14="http://schemas.microsoft.com/office/drawing/2010/main"/>
              </a:ext>
            </a:extLst>
          </a:blip>
          <a:srcRect t="4469" b="28806"/>
          <a:stretch/>
        </p:blipFill>
        <p:spPr/>
      </p:pic>
    </p:spTree>
    <p:extLst>
      <p:ext uri="{BB962C8B-B14F-4D97-AF65-F5344CB8AC3E}">
        <p14:creationId xmlns:p14="http://schemas.microsoft.com/office/powerpoint/2010/main" val="2053999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MEET OUR TEAM</a:t>
            </a:r>
            <a:endParaRPr lang="en-US" sz="9600" spc="600" dirty="0">
              <a:solidFill>
                <a:schemeClr val="tx2"/>
              </a:solidFill>
              <a:latin typeface="Oswald" charset="0"/>
              <a:ea typeface="Oswald" charset="0"/>
              <a:cs typeface="Oswald" charset="0"/>
            </a:endParaRPr>
          </a:p>
        </p:txBody>
      </p:sp>
      <p:sp>
        <p:nvSpPr>
          <p:cNvPr id="16" name="TextBox 15"/>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1" name="TextBox 20"/>
          <p:cNvSpPr txBox="1"/>
          <p:nvPr/>
        </p:nvSpPr>
        <p:spPr>
          <a:xfrm>
            <a:off x="1911928" y="9683035"/>
            <a:ext cx="1768433" cy="400110"/>
          </a:xfrm>
          <a:prstGeom prst="rect">
            <a:avLst/>
          </a:prstGeom>
          <a:noFill/>
        </p:spPr>
        <p:txBody>
          <a:bodyPr wrap="none" rtlCol="0">
            <a:spAutoFit/>
          </a:bodyPr>
          <a:lstStyle/>
          <a:p>
            <a:r>
              <a:rPr lang="en-US" sz="2000" b="1" spc="600" dirty="0" smtClean="0">
                <a:solidFill>
                  <a:schemeClr val="tx2"/>
                </a:solidFill>
                <a:latin typeface="Oswald" charset="0"/>
                <a:ea typeface="Oswald" charset="0"/>
                <a:cs typeface="Oswald" charset="0"/>
              </a:rPr>
              <a:t>JANE DOE</a:t>
            </a:r>
          </a:p>
        </p:txBody>
      </p:sp>
      <p:sp>
        <p:nvSpPr>
          <p:cNvPr id="22" name="TextBox 21"/>
          <p:cNvSpPr txBox="1"/>
          <p:nvPr/>
        </p:nvSpPr>
        <p:spPr>
          <a:xfrm>
            <a:off x="1911929" y="10211589"/>
            <a:ext cx="3827202" cy="646331"/>
          </a:xfrm>
          <a:prstGeom prst="rect">
            <a:avLst/>
          </a:prstGeom>
          <a:noFill/>
        </p:spPr>
        <p:txBody>
          <a:bodyPr wrap="square" rtlCol="0">
            <a:spAutoFit/>
          </a:bodyPr>
          <a:lstStyle/>
          <a:p>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a:t>
            </a:r>
            <a:endParaRPr lang="en-US" sz="1800" spc="300" dirty="0">
              <a:latin typeface="Lato Light" charset="0"/>
              <a:ea typeface="Lato Light" charset="0"/>
              <a:cs typeface="Lato Light" charset="0"/>
            </a:endParaRPr>
          </a:p>
        </p:txBody>
      </p:sp>
      <p:sp>
        <p:nvSpPr>
          <p:cNvPr id="23" name="TextBox 22"/>
          <p:cNvSpPr txBox="1"/>
          <p:nvPr/>
        </p:nvSpPr>
        <p:spPr>
          <a:xfrm>
            <a:off x="6096000" y="9683035"/>
            <a:ext cx="1768433" cy="400110"/>
          </a:xfrm>
          <a:prstGeom prst="rect">
            <a:avLst/>
          </a:prstGeom>
          <a:noFill/>
        </p:spPr>
        <p:txBody>
          <a:bodyPr wrap="none" rtlCol="0">
            <a:spAutoFit/>
          </a:bodyPr>
          <a:lstStyle/>
          <a:p>
            <a:r>
              <a:rPr lang="en-US" sz="2000" b="1" spc="600" dirty="0" smtClean="0">
                <a:solidFill>
                  <a:schemeClr val="tx2"/>
                </a:solidFill>
                <a:latin typeface="Oswald" charset="0"/>
                <a:ea typeface="Oswald" charset="0"/>
                <a:cs typeface="Oswald" charset="0"/>
              </a:rPr>
              <a:t>JANE DOE</a:t>
            </a:r>
          </a:p>
        </p:txBody>
      </p:sp>
      <p:sp>
        <p:nvSpPr>
          <p:cNvPr id="24" name="TextBox 23"/>
          <p:cNvSpPr txBox="1"/>
          <p:nvPr/>
        </p:nvSpPr>
        <p:spPr>
          <a:xfrm>
            <a:off x="6096001" y="10211589"/>
            <a:ext cx="3827202" cy="646331"/>
          </a:xfrm>
          <a:prstGeom prst="rect">
            <a:avLst/>
          </a:prstGeom>
          <a:noFill/>
        </p:spPr>
        <p:txBody>
          <a:bodyPr wrap="square" rtlCol="0">
            <a:spAutoFit/>
          </a:bodyPr>
          <a:lstStyle/>
          <a:p>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a:t>
            </a:r>
            <a:endParaRPr lang="en-US" sz="1800" spc="300" dirty="0">
              <a:latin typeface="Lato Light" charset="0"/>
              <a:ea typeface="Lato Light" charset="0"/>
              <a:cs typeface="Lato Light" charset="0"/>
            </a:endParaRPr>
          </a:p>
        </p:txBody>
      </p:sp>
      <p:sp>
        <p:nvSpPr>
          <p:cNvPr id="25" name="TextBox 24"/>
          <p:cNvSpPr txBox="1"/>
          <p:nvPr/>
        </p:nvSpPr>
        <p:spPr>
          <a:xfrm>
            <a:off x="10280074" y="9642259"/>
            <a:ext cx="1768433" cy="400110"/>
          </a:xfrm>
          <a:prstGeom prst="rect">
            <a:avLst/>
          </a:prstGeom>
          <a:noFill/>
        </p:spPr>
        <p:txBody>
          <a:bodyPr wrap="none" rtlCol="0">
            <a:spAutoFit/>
          </a:bodyPr>
          <a:lstStyle/>
          <a:p>
            <a:r>
              <a:rPr lang="en-US" sz="2000" b="1" spc="600" dirty="0" smtClean="0">
                <a:solidFill>
                  <a:schemeClr val="tx2"/>
                </a:solidFill>
                <a:latin typeface="Oswald" charset="0"/>
                <a:ea typeface="Oswald" charset="0"/>
                <a:cs typeface="Oswald" charset="0"/>
              </a:rPr>
              <a:t>JANE DOE</a:t>
            </a:r>
          </a:p>
        </p:txBody>
      </p:sp>
      <p:sp>
        <p:nvSpPr>
          <p:cNvPr id="26" name="TextBox 25"/>
          <p:cNvSpPr txBox="1"/>
          <p:nvPr/>
        </p:nvSpPr>
        <p:spPr>
          <a:xfrm>
            <a:off x="10280075" y="10170813"/>
            <a:ext cx="3827202" cy="646331"/>
          </a:xfrm>
          <a:prstGeom prst="rect">
            <a:avLst/>
          </a:prstGeom>
          <a:noFill/>
        </p:spPr>
        <p:txBody>
          <a:bodyPr wrap="square" rtlCol="0">
            <a:spAutoFit/>
          </a:bodyPr>
          <a:lstStyle/>
          <a:p>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a:t>
            </a:r>
            <a:endParaRPr lang="en-US" sz="1800" spc="300" dirty="0">
              <a:latin typeface="Lato Light" charset="0"/>
              <a:ea typeface="Lato Light" charset="0"/>
              <a:cs typeface="Lato Light" charset="0"/>
            </a:endParaRPr>
          </a:p>
        </p:txBody>
      </p:sp>
      <p:sp>
        <p:nvSpPr>
          <p:cNvPr id="27" name="TextBox 26"/>
          <p:cNvSpPr txBox="1"/>
          <p:nvPr/>
        </p:nvSpPr>
        <p:spPr>
          <a:xfrm>
            <a:off x="14464146" y="9642259"/>
            <a:ext cx="1768433" cy="400110"/>
          </a:xfrm>
          <a:prstGeom prst="rect">
            <a:avLst/>
          </a:prstGeom>
          <a:noFill/>
        </p:spPr>
        <p:txBody>
          <a:bodyPr wrap="none" rtlCol="0">
            <a:spAutoFit/>
          </a:bodyPr>
          <a:lstStyle/>
          <a:p>
            <a:r>
              <a:rPr lang="en-US" sz="2000" b="1" spc="600" dirty="0" smtClean="0">
                <a:solidFill>
                  <a:schemeClr val="tx2"/>
                </a:solidFill>
                <a:latin typeface="Oswald" charset="0"/>
                <a:ea typeface="Oswald" charset="0"/>
                <a:cs typeface="Oswald" charset="0"/>
              </a:rPr>
              <a:t>JANE DOE</a:t>
            </a:r>
          </a:p>
        </p:txBody>
      </p:sp>
      <p:sp>
        <p:nvSpPr>
          <p:cNvPr id="28" name="TextBox 27"/>
          <p:cNvSpPr txBox="1"/>
          <p:nvPr/>
        </p:nvSpPr>
        <p:spPr>
          <a:xfrm>
            <a:off x="14464147" y="10170813"/>
            <a:ext cx="3827202" cy="646331"/>
          </a:xfrm>
          <a:prstGeom prst="rect">
            <a:avLst/>
          </a:prstGeom>
          <a:noFill/>
        </p:spPr>
        <p:txBody>
          <a:bodyPr wrap="square" rtlCol="0">
            <a:spAutoFit/>
          </a:bodyPr>
          <a:lstStyle/>
          <a:p>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a:t>
            </a:r>
            <a:endParaRPr lang="en-US" sz="1800" spc="300" dirty="0">
              <a:latin typeface="Lato Light" charset="0"/>
              <a:ea typeface="Lato Light" charset="0"/>
              <a:cs typeface="Lato Light" charset="0"/>
            </a:endParaRPr>
          </a:p>
        </p:txBody>
      </p:sp>
      <p:sp>
        <p:nvSpPr>
          <p:cNvPr id="29" name="TextBox 28"/>
          <p:cNvSpPr txBox="1"/>
          <p:nvPr/>
        </p:nvSpPr>
        <p:spPr>
          <a:xfrm>
            <a:off x="18648217" y="9642259"/>
            <a:ext cx="1768433" cy="400110"/>
          </a:xfrm>
          <a:prstGeom prst="rect">
            <a:avLst/>
          </a:prstGeom>
          <a:noFill/>
        </p:spPr>
        <p:txBody>
          <a:bodyPr wrap="none" rtlCol="0">
            <a:spAutoFit/>
          </a:bodyPr>
          <a:lstStyle/>
          <a:p>
            <a:r>
              <a:rPr lang="en-US" sz="2000" b="1" spc="600" dirty="0" smtClean="0">
                <a:solidFill>
                  <a:schemeClr val="tx2"/>
                </a:solidFill>
                <a:latin typeface="Oswald" charset="0"/>
                <a:ea typeface="Oswald" charset="0"/>
                <a:cs typeface="Oswald" charset="0"/>
              </a:rPr>
              <a:t>JANE DOE</a:t>
            </a:r>
          </a:p>
        </p:txBody>
      </p:sp>
      <p:sp>
        <p:nvSpPr>
          <p:cNvPr id="30" name="TextBox 29"/>
          <p:cNvSpPr txBox="1"/>
          <p:nvPr/>
        </p:nvSpPr>
        <p:spPr>
          <a:xfrm>
            <a:off x="18648218" y="10170813"/>
            <a:ext cx="3827202" cy="646331"/>
          </a:xfrm>
          <a:prstGeom prst="rect">
            <a:avLst/>
          </a:prstGeom>
          <a:noFill/>
        </p:spPr>
        <p:txBody>
          <a:bodyPr wrap="square" rtlCol="0">
            <a:spAutoFit/>
          </a:bodyPr>
          <a:lstStyle/>
          <a:p>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a:t>
            </a:r>
            <a:endParaRPr lang="en-US" sz="1800" spc="300" dirty="0">
              <a:latin typeface="Lato Light" charset="0"/>
              <a:ea typeface="Lato Light" charset="0"/>
              <a:cs typeface="Lato Light" charset="0"/>
            </a:endParaRPr>
          </a:p>
        </p:txBody>
      </p:sp>
      <p:sp>
        <p:nvSpPr>
          <p:cNvPr id="31" name="Rectangle 30"/>
          <p:cNvSpPr/>
          <p:nvPr/>
        </p:nvSpPr>
        <p:spPr>
          <a:xfrm>
            <a:off x="7668712" y="11295057"/>
            <a:ext cx="9076590" cy="89450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TextBox 31"/>
          <p:cNvSpPr txBox="1"/>
          <p:nvPr/>
        </p:nvSpPr>
        <p:spPr>
          <a:xfrm>
            <a:off x="9626496" y="11496584"/>
            <a:ext cx="5180077" cy="523220"/>
          </a:xfrm>
          <a:prstGeom prst="rect">
            <a:avLst/>
          </a:prstGeom>
          <a:noFill/>
        </p:spPr>
        <p:txBody>
          <a:bodyPr wrap="square" rtlCol="0">
            <a:spAutoFit/>
          </a:bodyPr>
          <a:lstStyle/>
          <a:p>
            <a:pPr algn="ctr"/>
            <a:r>
              <a:rPr lang="en-US" sz="2800" spc="1200" dirty="0" smtClean="0">
                <a:solidFill>
                  <a:schemeClr val="tx2"/>
                </a:solidFill>
                <a:latin typeface="Oswald" charset="0"/>
                <a:ea typeface="Oswald" charset="0"/>
                <a:cs typeface="Oswald" charset="0"/>
              </a:rPr>
              <a:t>LATEST PROJECTS</a:t>
            </a:r>
            <a:endParaRPr lang="en-US" sz="2800" spc="1200" dirty="0">
              <a:solidFill>
                <a:schemeClr val="tx2"/>
              </a:solidFill>
              <a:latin typeface="Oswald" charset="0"/>
              <a:ea typeface="Oswald" charset="0"/>
              <a:cs typeface="Oswald" charset="0"/>
            </a:endParaRPr>
          </a:p>
        </p:txBody>
      </p:sp>
      <p:pic>
        <p:nvPicPr>
          <p:cNvPr id="3" name="Picture Placeholder 2"/>
          <p:cNvPicPr>
            <a:picLocks noGrp="1" noChangeAspect="1"/>
          </p:cNvPicPr>
          <p:nvPr>
            <p:ph type="pic" sz="quarter" idx="24"/>
          </p:nvPr>
        </p:nvPicPr>
        <p:blipFill rotWithShape="1">
          <a:blip r:embed="rId2" cstate="email">
            <a:extLst>
              <a:ext uri="{28A0092B-C50C-407E-A947-70E740481C1C}">
                <a14:useLocalDpi xmlns:a14="http://schemas.microsoft.com/office/drawing/2010/main"/>
              </a:ext>
            </a:extLst>
          </a:blip>
          <a:srcRect l="29428" r="19866"/>
          <a:stretch/>
        </p:blipFill>
        <p:spPr/>
      </p:pic>
      <p:pic>
        <p:nvPicPr>
          <p:cNvPr id="4" name="Picture Placeholder 3"/>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l="1801" r="1801"/>
          <a:stretch>
            <a:fillRect/>
          </a:stretch>
        </p:blipFill>
        <p:spPr/>
      </p:pic>
      <p:pic>
        <p:nvPicPr>
          <p:cNvPr id="9" name="Picture Placeholder 8"/>
          <p:cNvPicPr>
            <a:picLocks noGrp="1" noChangeAspect="1"/>
          </p:cNvPicPr>
          <p:nvPr>
            <p:ph type="pic" sz="quarter" idx="26"/>
          </p:nvPr>
        </p:nvPicPr>
        <p:blipFill>
          <a:blip r:embed="rId4">
            <a:extLst>
              <a:ext uri="{28A0092B-C50C-407E-A947-70E740481C1C}">
                <a14:useLocalDpi xmlns:a14="http://schemas.microsoft.com/office/drawing/2010/main"/>
              </a:ext>
            </a:extLst>
          </a:blip>
          <a:srcRect l="7621" r="7621"/>
          <a:stretch>
            <a:fillRect/>
          </a:stretch>
        </p:blipFill>
        <p:spPr/>
      </p:pic>
      <p:pic>
        <p:nvPicPr>
          <p:cNvPr id="10" name="Picture Placeholder 9"/>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l="17867" r="17867"/>
          <a:stretch>
            <a:fillRect/>
          </a:stretch>
        </p:blipFill>
        <p:spPr/>
      </p:pic>
      <p:pic>
        <p:nvPicPr>
          <p:cNvPr id="12" name="Picture Placeholder 11"/>
          <p:cNvPicPr>
            <a:picLocks noGrp="1" noChangeAspect="1"/>
          </p:cNvPicPr>
          <p:nvPr>
            <p:ph type="pic" sz="quarter" idx="28"/>
          </p:nvPr>
        </p:nvPicPr>
        <p:blipFill>
          <a:blip r:embed="rId6" cstate="email">
            <a:extLst>
              <a:ext uri="{28A0092B-C50C-407E-A947-70E740481C1C}">
                <a14:useLocalDpi xmlns:a14="http://schemas.microsoft.com/office/drawing/2010/main"/>
              </a:ext>
            </a:extLst>
          </a:blip>
          <a:srcRect l="1819" r="1819"/>
          <a:stretch>
            <a:fillRect/>
          </a:stretch>
        </p:blipFill>
        <p:spPr/>
      </p:pic>
    </p:spTree>
    <p:extLst>
      <p:ext uri="{BB962C8B-B14F-4D97-AF65-F5344CB8AC3E}">
        <p14:creationId xmlns:p14="http://schemas.microsoft.com/office/powerpoint/2010/main" val="1908518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7797" b="7797"/>
          <a:stretch>
            <a:fillRect/>
          </a:stretch>
        </p:blipFill>
        <p:spPr/>
      </p:pic>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401479"/>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ABOUT</a:t>
            </a:r>
          </a:p>
          <a:p>
            <a:pPr algn="ctr"/>
            <a:r>
              <a:rPr lang="en-US" sz="11500" spc="600" dirty="0" smtClean="0">
                <a:solidFill>
                  <a:schemeClr val="bg1"/>
                </a:solidFill>
                <a:latin typeface="Oswald" charset="0"/>
                <a:ea typeface="Oswald" charset="0"/>
                <a:cs typeface="Oswald" charset="0"/>
              </a:rPr>
              <a:t>OUR</a:t>
            </a:r>
          </a:p>
          <a:p>
            <a:pPr algn="ctr"/>
            <a:r>
              <a:rPr lang="en-US" sz="11500" spc="600" dirty="0" smtClean="0">
                <a:solidFill>
                  <a:schemeClr val="bg1"/>
                </a:solidFill>
                <a:latin typeface="Oswald" charset="0"/>
                <a:ea typeface="Oswald" charset="0"/>
                <a:cs typeface="Oswald" charset="0"/>
              </a:rPr>
              <a:t>SERVICES</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Tree>
    <p:extLst>
      <p:ext uri="{BB962C8B-B14F-4D97-AF65-F5344CB8AC3E}">
        <p14:creationId xmlns:p14="http://schemas.microsoft.com/office/powerpoint/2010/main" val="933110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19" r="19"/>
          <a:stretch>
            <a:fillRect/>
          </a:stretch>
        </p:blipFill>
        <p:spPr/>
      </p:pic>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398606"/>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ABOUT OUR</a:t>
            </a:r>
          </a:p>
          <a:p>
            <a:pPr algn="ctr"/>
            <a:r>
              <a:rPr lang="en-US" sz="11500" spc="600" dirty="0" smtClean="0">
                <a:solidFill>
                  <a:schemeClr val="bg1"/>
                </a:solidFill>
                <a:latin typeface="Oswald" charset="0"/>
                <a:ea typeface="Oswald" charset="0"/>
                <a:cs typeface="Oswald" charset="0"/>
              </a:rPr>
              <a:t>COMPANY</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Tree>
    <p:extLst>
      <p:ext uri="{BB962C8B-B14F-4D97-AF65-F5344CB8AC3E}">
        <p14:creationId xmlns:p14="http://schemas.microsoft.com/office/powerpoint/2010/main" val="638422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COMMON SERVICES</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2" name="TextBox 21"/>
          <p:cNvSpPr txBox="1"/>
          <p:nvPr/>
        </p:nvSpPr>
        <p:spPr>
          <a:xfrm>
            <a:off x="2233329" y="6214571"/>
            <a:ext cx="4615366"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MEDIA PRODUCTION</a:t>
            </a:r>
          </a:p>
        </p:txBody>
      </p:sp>
      <p:sp>
        <p:nvSpPr>
          <p:cNvPr id="24" name="TextBox 23"/>
          <p:cNvSpPr txBox="1"/>
          <p:nvPr/>
        </p:nvSpPr>
        <p:spPr>
          <a:xfrm>
            <a:off x="2233329" y="7388916"/>
            <a:ext cx="3137397"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ADVERTISING</a:t>
            </a:r>
          </a:p>
        </p:txBody>
      </p:sp>
      <p:sp>
        <p:nvSpPr>
          <p:cNvPr id="25" name="TextBox 24"/>
          <p:cNvSpPr txBox="1"/>
          <p:nvPr/>
        </p:nvSpPr>
        <p:spPr>
          <a:xfrm>
            <a:off x="2233329" y="8563261"/>
            <a:ext cx="407515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SOCIAL MANAGER</a:t>
            </a:r>
          </a:p>
        </p:txBody>
      </p:sp>
      <p:sp>
        <p:nvSpPr>
          <p:cNvPr id="26" name="TextBox 25"/>
          <p:cNvSpPr txBox="1"/>
          <p:nvPr/>
        </p:nvSpPr>
        <p:spPr>
          <a:xfrm>
            <a:off x="2233329" y="9737606"/>
            <a:ext cx="344036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PHOTOGRAPHY</a:t>
            </a:r>
          </a:p>
        </p:txBody>
      </p:sp>
      <p:sp>
        <p:nvSpPr>
          <p:cNvPr id="27" name="TextBox 26"/>
          <p:cNvSpPr txBox="1"/>
          <p:nvPr/>
        </p:nvSpPr>
        <p:spPr>
          <a:xfrm>
            <a:off x="10473569" y="6214571"/>
            <a:ext cx="1034257"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$99</a:t>
            </a:r>
            <a:endParaRPr lang="en-US" sz="3200" spc="600" baseline="30000" dirty="0" smtClean="0">
              <a:solidFill>
                <a:schemeClr val="tx2"/>
              </a:solidFill>
              <a:latin typeface="Oswald" charset="0"/>
              <a:ea typeface="Oswald" charset="0"/>
              <a:cs typeface="Oswald" charset="0"/>
            </a:endParaRPr>
          </a:p>
        </p:txBody>
      </p:sp>
      <p:sp>
        <p:nvSpPr>
          <p:cNvPr id="28" name="TextBox 27"/>
          <p:cNvSpPr txBox="1"/>
          <p:nvPr/>
        </p:nvSpPr>
        <p:spPr>
          <a:xfrm>
            <a:off x="10191440" y="7388916"/>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$199</a:t>
            </a:r>
            <a:endParaRPr lang="en-US" sz="3200" spc="600" baseline="30000" dirty="0" smtClean="0">
              <a:solidFill>
                <a:schemeClr val="tx2"/>
              </a:solidFill>
              <a:latin typeface="Oswald" charset="0"/>
              <a:ea typeface="Oswald" charset="0"/>
              <a:cs typeface="Oswald" charset="0"/>
            </a:endParaRPr>
          </a:p>
        </p:txBody>
      </p:sp>
      <p:sp>
        <p:nvSpPr>
          <p:cNvPr id="29" name="TextBox 28"/>
          <p:cNvSpPr txBox="1"/>
          <p:nvPr/>
        </p:nvSpPr>
        <p:spPr>
          <a:xfrm>
            <a:off x="10473569" y="8563261"/>
            <a:ext cx="998991"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$75</a:t>
            </a:r>
            <a:endParaRPr lang="en-US" sz="3200" spc="600" baseline="30000" dirty="0" smtClean="0">
              <a:solidFill>
                <a:schemeClr val="tx2"/>
              </a:solidFill>
              <a:latin typeface="Oswald" charset="0"/>
              <a:ea typeface="Oswald" charset="0"/>
              <a:cs typeface="Oswald" charset="0"/>
            </a:endParaRPr>
          </a:p>
        </p:txBody>
      </p:sp>
      <p:sp>
        <p:nvSpPr>
          <p:cNvPr id="34" name="TextBox 33"/>
          <p:cNvSpPr txBox="1"/>
          <p:nvPr/>
        </p:nvSpPr>
        <p:spPr>
          <a:xfrm>
            <a:off x="10191440" y="9737606"/>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$299</a:t>
            </a:r>
            <a:endParaRPr lang="en-US" sz="3200" spc="600" baseline="30000" dirty="0" smtClean="0">
              <a:solidFill>
                <a:schemeClr val="tx2"/>
              </a:solidFill>
              <a:latin typeface="Oswald" charset="0"/>
              <a:ea typeface="Oswald" charset="0"/>
              <a:cs typeface="Oswald" charset="0"/>
            </a:endParaRPr>
          </a:p>
        </p:txBody>
      </p:sp>
      <p:sp>
        <p:nvSpPr>
          <p:cNvPr id="13" name="TextBox 12"/>
          <p:cNvSpPr txBox="1"/>
          <p:nvPr/>
        </p:nvSpPr>
        <p:spPr>
          <a:xfrm>
            <a:off x="13005342" y="6214571"/>
            <a:ext cx="342433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SERVICE NAME</a:t>
            </a:r>
          </a:p>
        </p:txBody>
      </p:sp>
      <p:sp>
        <p:nvSpPr>
          <p:cNvPr id="14" name="TextBox 13"/>
          <p:cNvSpPr txBox="1"/>
          <p:nvPr/>
        </p:nvSpPr>
        <p:spPr>
          <a:xfrm>
            <a:off x="13005342" y="7388916"/>
            <a:ext cx="2799164"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PROMOTION</a:t>
            </a:r>
          </a:p>
        </p:txBody>
      </p:sp>
      <p:sp>
        <p:nvSpPr>
          <p:cNvPr id="15" name="TextBox 14"/>
          <p:cNvSpPr txBox="1"/>
          <p:nvPr/>
        </p:nvSpPr>
        <p:spPr>
          <a:xfrm>
            <a:off x="13005342" y="8563261"/>
            <a:ext cx="2281394"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INTERNET</a:t>
            </a:r>
          </a:p>
        </p:txBody>
      </p:sp>
      <p:sp>
        <p:nvSpPr>
          <p:cNvPr id="16" name="TextBox 15"/>
          <p:cNvSpPr txBox="1"/>
          <p:nvPr/>
        </p:nvSpPr>
        <p:spPr>
          <a:xfrm>
            <a:off x="13005342" y="9737606"/>
            <a:ext cx="2739853"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TELEVISION</a:t>
            </a:r>
          </a:p>
        </p:txBody>
      </p:sp>
      <p:sp>
        <p:nvSpPr>
          <p:cNvPr id="17" name="TextBox 16"/>
          <p:cNvSpPr txBox="1"/>
          <p:nvPr/>
        </p:nvSpPr>
        <p:spPr>
          <a:xfrm>
            <a:off x="21245582" y="6214571"/>
            <a:ext cx="1034257"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$99</a:t>
            </a:r>
            <a:endParaRPr lang="en-US" sz="3200" spc="600" baseline="30000" dirty="0" smtClean="0">
              <a:solidFill>
                <a:schemeClr val="tx2"/>
              </a:solidFill>
              <a:latin typeface="Oswald" charset="0"/>
              <a:ea typeface="Oswald" charset="0"/>
              <a:cs typeface="Oswald" charset="0"/>
            </a:endParaRPr>
          </a:p>
        </p:txBody>
      </p:sp>
      <p:sp>
        <p:nvSpPr>
          <p:cNvPr id="21" name="TextBox 20"/>
          <p:cNvSpPr txBox="1"/>
          <p:nvPr/>
        </p:nvSpPr>
        <p:spPr>
          <a:xfrm>
            <a:off x="20963453" y="7388916"/>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$199</a:t>
            </a:r>
            <a:endParaRPr lang="en-US" sz="3200" spc="600" baseline="30000" dirty="0" smtClean="0">
              <a:solidFill>
                <a:schemeClr val="tx2"/>
              </a:solidFill>
              <a:latin typeface="Oswald" charset="0"/>
              <a:ea typeface="Oswald" charset="0"/>
              <a:cs typeface="Oswald" charset="0"/>
            </a:endParaRPr>
          </a:p>
        </p:txBody>
      </p:sp>
      <p:sp>
        <p:nvSpPr>
          <p:cNvPr id="23" name="TextBox 22"/>
          <p:cNvSpPr txBox="1"/>
          <p:nvPr/>
        </p:nvSpPr>
        <p:spPr>
          <a:xfrm>
            <a:off x="21245582" y="8563261"/>
            <a:ext cx="998991"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$75</a:t>
            </a:r>
            <a:endParaRPr lang="en-US" sz="3200" spc="600" baseline="30000" dirty="0" smtClean="0">
              <a:solidFill>
                <a:schemeClr val="tx2"/>
              </a:solidFill>
              <a:latin typeface="Oswald" charset="0"/>
              <a:ea typeface="Oswald" charset="0"/>
              <a:cs typeface="Oswald" charset="0"/>
            </a:endParaRPr>
          </a:p>
        </p:txBody>
      </p:sp>
      <p:sp>
        <p:nvSpPr>
          <p:cNvPr id="30" name="TextBox 29"/>
          <p:cNvSpPr txBox="1"/>
          <p:nvPr/>
        </p:nvSpPr>
        <p:spPr>
          <a:xfrm>
            <a:off x="20963453" y="9737606"/>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$299</a:t>
            </a:r>
            <a:endParaRPr lang="en-US" sz="3200" spc="600" baseline="30000" dirty="0" smtClean="0">
              <a:solidFill>
                <a:schemeClr val="tx2"/>
              </a:solidFill>
              <a:latin typeface="Oswald" charset="0"/>
              <a:ea typeface="Oswald" charset="0"/>
              <a:cs typeface="Oswald" charset="0"/>
            </a:endParaRPr>
          </a:p>
        </p:txBody>
      </p:sp>
      <p:cxnSp>
        <p:nvCxnSpPr>
          <p:cNvPr id="4" name="Straight Connector 3"/>
          <p:cNvCxnSpPr/>
          <p:nvPr/>
        </p:nvCxnSpPr>
        <p:spPr>
          <a:xfrm>
            <a:off x="2233329" y="70103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233329" y="82295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233329" y="93802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233329" y="105994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3040608" y="70103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3040608" y="82295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3040608" y="93802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3040608" y="105994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744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COMMON SERVICES</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2" name="TextBox 21"/>
          <p:cNvSpPr txBox="1"/>
          <p:nvPr/>
        </p:nvSpPr>
        <p:spPr>
          <a:xfrm>
            <a:off x="5059325" y="4985848"/>
            <a:ext cx="4615366"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MEDIA PRODUCTION</a:t>
            </a:r>
          </a:p>
        </p:txBody>
      </p:sp>
      <p:sp>
        <p:nvSpPr>
          <p:cNvPr id="24" name="TextBox 23"/>
          <p:cNvSpPr txBox="1"/>
          <p:nvPr/>
        </p:nvSpPr>
        <p:spPr>
          <a:xfrm>
            <a:off x="5059325" y="6073603"/>
            <a:ext cx="3137397"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ADVERTISING</a:t>
            </a:r>
          </a:p>
        </p:txBody>
      </p:sp>
      <p:sp>
        <p:nvSpPr>
          <p:cNvPr id="25" name="TextBox 24"/>
          <p:cNvSpPr txBox="1"/>
          <p:nvPr/>
        </p:nvSpPr>
        <p:spPr>
          <a:xfrm>
            <a:off x="5059325" y="7161358"/>
            <a:ext cx="407515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SOCIAL MANAGER</a:t>
            </a:r>
          </a:p>
        </p:txBody>
      </p:sp>
      <p:sp>
        <p:nvSpPr>
          <p:cNvPr id="26" name="TextBox 25"/>
          <p:cNvSpPr txBox="1"/>
          <p:nvPr/>
        </p:nvSpPr>
        <p:spPr>
          <a:xfrm>
            <a:off x="5059325" y="8249113"/>
            <a:ext cx="344036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PHOTOGRAPHY</a:t>
            </a:r>
          </a:p>
        </p:txBody>
      </p:sp>
      <p:sp>
        <p:nvSpPr>
          <p:cNvPr id="27" name="TextBox 26"/>
          <p:cNvSpPr txBox="1"/>
          <p:nvPr/>
        </p:nvSpPr>
        <p:spPr>
          <a:xfrm>
            <a:off x="18271615" y="4985848"/>
            <a:ext cx="1034257"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$99</a:t>
            </a:r>
            <a:endParaRPr lang="en-US" sz="3200" spc="600" baseline="30000" dirty="0" smtClean="0">
              <a:solidFill>
                <a:schemeClr val="tx2"/>
              </a:solidFill>
              <a:latin typeface="Oswald" charset="0"/>
              <a:ea typeface="Oswald" charset="0"/>
              <a:cs typeface="Oswald" charset="0"/>
            </a:endParaRPr>
          </a:p>
        </p:txBody>
      </p:sp>
      <p:sp>
        <p:nvSpPr>
          <p:cNvPr id="28" name="TextBox 27"/>
          <p:cNvSpPr txBox="1"/>
          <p:nvPr/>
        </p:nvSpPr>
        <p:spPr>
          <a:xfrm>
            <a:off x="17989486" y="6073603"/>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$199</a:t>
            </a:r>
            <a:endParaRPr lang="en-US" sz="3200" spc="600" baseline="30000" dirty="0" smtClean="0">
              <a:solidFill>
                <a:schemeClr val="tx2"/>
              </a:solidFill>
              <a:latin typeface="Oswald" charset="0"/>
              <a:ea typeface="Oswald" charset="0"/>
              <a:cs typeface="Oswald" charset="0"/>
            </a:endParaRPr>
          </a:p>
        </p:txBody>
      </p:sp>
      <p:sp>
        <p:nvSpPr>
          <p:cNvPr id="29" name="TextBox 28"/>
          <p:cNvSpPr txBox="1"/>
          <p:nvPr/>
        </p:nvSpPr>
        <p:spPr>
          <a:xfrm>
            <a:off x="18306881" y="7161358"/>
            <a:ext cx="998991"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$75</a:t>
            </a:r>
            <a:endParaRPr lang="en-US" sz="3200" spc="600" baseline="30000" dirty="0" smtClean="0">
              <a:solidFill>
                <a:schemeClr val="tx2"/>
              </a:solidFill>
              <a:latin typeface="Oswald" charset="0"/>
              <a:ea typeface="Oswald" charset="0"/>
              <a:cs typeface="Oswald" charset="0"/>
            </a:endParaRPr>
          </a:p>
        </p:txBody>
      </p:sp>
      <p:sp>
        <p:nvSpPr>
          <p:cNvPr id="34" name="TextBox 33"/>
          <p:cNvSpPr txBox="1"/>
          <p:nvPr/>
        </p:nvSpPr>
        <p:spPr>
          <a:xfrm>
            <a:off x="17989486" y="8249113"/>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$299</a:t>
            </a:r>
            <a:endParaRPr lang="en-US" sz="3200" spc="600" baseline="30000" dirty="0" smtClean="0">
              <a:solidFill>
                <a:schemeClr val="tx2"/>
              </a:solidFill>
              <a:latin typeface="Oswald" charset="0"/>
              <a:ea typeface="Oswald" charset="0"/>
              <a:cs typeface="Oswald" charset="0"/>
            </a:endParaRPr>
          </a:p>
        </p:txBody>
      </p:sp>
      <p:sp>
        <p:nvSpPr>
          <p:cNvPr id="31" name="TextBox 30"/>
          <p:cNvSpPr txBox="1"/>
          <p:nvPr/>
        </p:nvSpPr>
        <p:spPr>
          <a:xfrm>
            <a:off x="5059325" y="9349568"/>
            <a:ext cx="407515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SOCIAL MANAGER</a:t>
            </a:r>
          </a:p>
        </p:txBody>
      </p:sp>
      <p:sp>
        <p:nvSpPr>
          <p:cNvPr id="32" name="TextBox 31"/>
          <p:cNvSpPr txBox="1"/>
          <p:nvPr/>
        </p:nvSpPr>
        <p:spPr>
          <a:xfrm>
            <a:off x="5059325" y="10450023"/>
            <a:ext cx="344036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PHOTOGRAPHY</a:t>
            </a:r>
          </a:p>
        </p:txBody>
      </p:sp>
      <p:sp>
        <p:nvSpPr>
          <p:cNvPr id="33" name="TextBox 32"/>
          <p:cNvSpPr txBox="1"/>
          <p:nvPr/>
        </p:nvSpPr>
        <p:spPr>
          <a:xfrm>
            <a:off x="18306881" y="9349568"/>
            <a:ext cx="998991"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$75</a:t>
            </a:r>
            <a:endParaRPr lang="en-US" sz="3200" spc="600" baseline="30000" dirty="0" smtClean="0">
              <a:solidFill>
                <a:schemeClr val="tx2"/>
              </a:solidFill>
              <a:latin typeface="Oswald" charset="0"/>
              <a:ea typeface="Oswald" charset="0"/>
              <a:cs typeface="Oswald" charset="0"/>
            </a:endParaRPr>
          </a:p>
        </p:txBody>
      </p:sp>
      <p:sp>
        <p:nvSpPr>
          <p:cNvPr id="35" name="TextBox 34"/>
          <p:cNvSpPr txBox="1"/>
          <p:nvPr/>
        </p:nvSpPr>
        <p:spPr>
          <a:xfrm>
            <a:off x="17989486" y="10450023"/>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$299</a:t>
            </a:r>
            <a:endParaRPr lang="en-US" sz="3200" spc="600" baseline="30000" dirty="0" smtClean="0">
              <a:solidFill>
                <a:schemeClr val="tx2"/>
              </a:solidFill>
              <a:latin typeface="Oswald" charset="0"/>
              <a:ea typeface="Oswald" charset="0"/>
              <a:cs typeface="Oswald" charset="0"/>
            </a:endParaRPr>
          </a:p>
        </p:txBody>
      </p:sp>
      <p:cxnSp>
        <p:nvCxnSpPr>
          <p:cNvPr id="21" name="Straight Connector 20"/>
          <p:cNvCxnSpPr/>
          <p:nvPr/>
        </p:nvCxnSpPr>
        <p:spPr>
          <a:xfrm>
            <a:off x="5131044" y="5703812"/>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131044" y="6851295"/>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131044" y="7873898"/>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131044" y="9021381"/>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131044" y="10133004"/>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131044" y="11280487"/>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3958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a:xfrm>
            <a:off x="12188825" y="0"/>
            <a:ext cx="8089991"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Box 15"/>
          <p:cNvSpPr txBox="1"/>
          <p:nvPr/>
        </p:nvSpPr>
        <p:spPr>
          <a:xfrm>
            <a:off x="13398437" y="4325362"/>
            <a:ext cx="5698085" cy="2677656"/>
          </a:xfrm>
          <a:prstGeom prst="rect">
            <a:avLst/>
          </a:prstGeom>
          <a:noFill/>
        </p:spPr>
        <p:txBody>
          <a:bodyPr wrap="square" rtlCol="0">
            <a:spAutoFit/>
          </a:bodyPr>
          <a:lstStyle/>
          <a:p>
            <a:pPr algn="ctr"/>
            <a:r>
              <a:rPr lang="en-US" sz="6600" spc="600" dirty="0" smtClean="0">
                <a:solidFill>
                  <a:schemeClr val="bg1"/>
                </a:solidFill>
                <a:latin typeface="Oswald" charset="0"/>
                <a:ea typeface="Oswald" charset="0"/>
                <a:cs typeface="Oswald" charset="0"/>
              </a:rPr>
              <a:t>WE ARE</a:t>
            </a:r>
          </a:p>
          <a:p>
            <a:pPr algn="ctr"/>
            <a:r>
              <a:rPr lang="en-US" sz="9600" spc="600" dirty="0" smtClean="0">
                <a:solidFill>
                  <a:schemeClr val="bg1"/>
                </a:solidFill>
                <a:latin typeface="Oswald" charset="0"/>
                <a:ea typeface="Oswald" charset="0"/>
                <a:cs typeface="Oswald" charset="0"/>
              </a:rPr>
              <a:t>QUANTUM</a:t>
            </a:r>
            <a:endParaRPr lang="en-US" sz="9600" spc="600" dirty="0">
              <a:solidFill>
                <a:schemeClr val="bg1"/>
              </a:solidFill>
              <a:latin typeface="Oswald" charset="0"/>
              <a:ea typeface="Oswald" charset="0"/>
              <a:cs typeface="Oswald" charset="0"/>
            </a:endParaRPr>
          </a:p>
        </p:txBody>
      </p:sp>
      <p:sp>
        <p:nvSpPr>
          <p:cNvPr id="17" name="TextBox 16"/>
          <p:cNvSpPr txBox="1"/>
          <p:nvPr/>
        </p:nvSpPr>
        <p:spPr>
          <a:xfrm>
            <a:off x="12455404" y="3865224"/>
            <a:ext cx="7584151" cy="338554"/>
          </a:xfrm>
          <a:prstGeom prst="rect">
            <a:avLst/>
          </a:prstGeom>
          <a:noFill/>
        </p:spPr>
        <p:txBody>
          <a:bodyPr wrap="square" rtlCol="0">
            <a:spAutoFit/>
          </a:bodyPr>
          <a:lstStyle/>
          <a:p>
            <a:pPr algn="ctr"/>
            <a:r>
              <a:rPr lang="en-US" sz="1600" spc="1200" dirty="0" smtClean="0">
                <a:solidFill>
                  <a:schemeClr val="bg1"/>
                </a:solidFill>
                <a:latin typeface="Oswald" charset="0"/>
                <a:ea typeface="Oswald" charset="0"/>
                <a:cs typeface="Oswald" charset="0"/>
              </a:rPr>
              <a:t>WRITE HERE SOMETHING</a:t>
            </a:r>
            <a:endParaRPr lang="en-US" sz="1600" spc="1200" dirty="0">
              <a:solidFill>
                <a:schemeClr val="bg1"/>
              </a:solidFill>
              <a:latin typeface="Oswald" charset="0"/>
              <a:ea typeface="Oswald" charset="0"/>
              <a:cs typeface="Oswald" charset="0"/>
            </a:endParaRPr>
          </a:p>
        </p:txBody>
      </p:sp>
      <p:sp>
        <p:nvSpPr>
          <p:cNvPr id="23" name="TextBox 22"/>
          <p:cNvSpPr txBox="1"/>
          <p:nvPr/>
        </p:nvSpPr>
        <p:spPr>
          <a:xfrm>
            <a:off x="13026903" y="7061211"/>
            <a:ext cx="6408285" cy="1515800"/>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the type of organization and creativity involved. </a:t>
            </a:r>
          </a:p>
        </p:txBody>
      </p:sp>
      <p:sp>
        <p:nvSpPr>
          <p:cNvPr id="28" name="Rectangle 27"/>
          <p:cNvSpPr/>
          <p:nvPr/>
        </p:nvSpPr>
        <p:spPr>
          <a:xfrm>
            <a:off x="13909090" y="9074027"/>
            <a:ext cx="4657725" cy="8131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0" name="TextBox 29"/>
          <p:cNvSpPr txBox="1"/>
          <p:nvPr/>
        </p:nvSpPr>
        <p:spPr>
          <a:xfrm>
            <a:off x="14639269" y="9199386"/>
            <a:ext cx="3216420" cy="523220"/>
          </a:xfrm>
          <a:prstGeom prst="rect">
            <a:avLst/>
          </a:prstGeom>
          <a:noFill/>
        </p:spPr>
        <p:txBody>
          <a:bodyPr wrap="square" rtlCol="0">
            <a:spAutoFit/>
          </a:bodyPr>
          <a:lstStyle/>
          <a:p>
            <a:pPr algn="ctr"/>
            <a:r>
              <a:rPr lang="en-US" sz="2800" spc="1200" smtClean="0">
                <a:solidFill>
                  <a:schemeClr val="bg1"/>
                </a:solidFill>
                <a:latin typeface="Oswald" charset="0"/>
                <a:ea typeface="Oswald" charset="0"/>
                <a:cs typeface="Oswald" charset="0"/>
              </a:rPr>
              <a:t>LEARN</a:t>
            </a:r>
            <a:endParaRPr lang="en-US" sz="2800" spc="1200" dirty="0">
              <a:solidFill>
                <a:schemeClr val="bg1"/>
              </a:solidFill>
              <a:latin typeface="Oswald" charset="0"/>
              <a:ea typeface="Oswald" charset="0"/>
              <a:cs typeface="Oswald" charset="0"/>
            </a:endParaRPr>
          </a:p>
        </p:txBody>
      </p:sp>
      <p:sp>
        <p:nvSpPr>
          <p:cNvPr id="2" name="Rectangle 1"/>
          <p:cNvSpPr/>
          <p:nvPr/>
        </p:nvSpPr>
        <p:spPr>
          <a:xfrm>
            <a:off x="4005830" y="0"/>
            <a:ext cx="200153"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8098364" y="0"/>
            <a:ext cx="200153"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2158823" y="-44624"/>
            <a:ext cx="200153"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0203408" y="-233810"/>
            <a:ext cx="200153"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2197" y="6785503"/>
            <a:ext cx="12179096" cy="201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0403561" y="6785503"/>
            <a:ext cx="3929837" cy="201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Placeholder 1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5702" r="5702"/>
          <a:stretch>
            <a:fillRect/>
          </a:stretch>
        </p:blipFill>
        <p:spPr/>
      </p:pic>
      <p:pic>
        <p:nvPicPr>
          <p:cNvPr id="12" name="Picture Placeholder 11"/>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30262" r="30262"/>
          <a:stretch>
            <a:fillRect/>
          </a:stretch>
        </p:blipFill>
        <p:spPr/>
      </p:pic>
      <p:pic>
        <p:nvPicPr>
          <p:cNvPr id="14" name="Picture Placeholder 13"/>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l="5265" r="5265"/>
          <a:stretch>
            <a:fillRect/>
          </a:stretch>
        </p:blipFill>
        <p:spPr/>
      </p:pic>
      <p:pic>
        <p:nvPicPr>
          <p:cNvPr id="25" name="Picture Placeholder 24"/>
          <p:cNvPicPr>
            <a:picLocks noGrp="1" noChangeAspect="1"/>
          </p:cNvPicPr>
          <p:nvPr>
            <p:ph type="pic" sz="quarter" idx="18"/>
          </p:nvPr>
        </p:nvPicPr>
        <p:blipFill>
          <a:blip r:embed="rId5" cstate="email">
            <a:extLst>
              <a:ext uri="{28A0092B-C50C-407E-A947-70E740481C1C}">
                <a14:useLocalDpi xmlns:a14="http://schemas.microsoft.com/office/drawing/2010/main"/>
              </a:ext>
            </a:extLst>
          </a:blip>
          <a:srcRect l="8424" r="8424"/>
          <a:stretch>
            <a:fillRect/>
          </a:stretch>
        </p:blipFill>
        <p:spPr/>
      </p:pic>
      <p:pic>
        <p:nvPicPr>
          <p:cNvPr id="24" name="Picture Placeholder 23"/>
          <p:cNvPicPr>
            <a:picLocks noGrp="1" noChangeAspect="1"/>
          </p:cNvPicPr>
          <p:nvPr>
            <p:ph type="pic" sz="quarter" idx="17"/>
          </p:nvPr>
        </p:nvPicPr>
        <p:blipFill>
          <a:blip r:embed="rId6" cstate="email">
            <a:extLst>
              <a:ext uri="{28A0092B-C50C-407E-A947-70E740481C1C}">
                <a14:useLocalDpi xmlns:a14="http://schemas.microsoft.com/office/drawing/2010/main"/>
              </a:ext>
            </a:extLst>
          </a:blip>
          <a:srcRect l="13753" r="13753"/>
          <a:stretch>
            <a:fillRect/>
          </a:stretch>
        </p:blipFill>
        <p:spPr/>
      </p:pic>
      <p:pic>
        <p:nvPicPr>
          <p:cNvPr id="21" name="Picture Placeholder 20"/>
          <p:cNvPicPr>
            <a:picLocks noGrp="1" noChangeAspect="1"/>
          </p:cNvPicPr>
          <p:nvPr>
            <p:ph type="pic" sz="quarter" idx="16"/>
          </p:nvPr>
        </p:nvPicPr>
        <p:blipFill>
          <a:blip r:embed="rId7" cstate="email">
            <a:extLst>
              <a:ext uri="{28A0092B-C50C-407E-A947-70E740481C1C}">
                <a14:useLocalDpi xmlns:a14="http://schemas.microsoft.com/office/drawing/2010/main"/>
              </a:ext>
            </a:extLst>
          </a:blip>
          <a:srcRect l="5660" r="5660"/>
          <a:stretch>
            <a:fillRect/>
          </a:stretch>
        </p:blipFill>
        <p:spPr/>
      </p:pic>
      <p:pic>
        <p:nvPicPr>
          <p:cNvPr id="15" name="Picture Placeholder 14"/>
          <p:cNvPicPr>
            <a:picLocks noGrp="1" noChangeAspect="1"/>
          </p:cNvPicPr>
          <p:nvPr>
            <p:ph type="pic" sz="quarter" idx="15"/>
          </p:nvPr>
        </p:nvPicPr>
        <p:blipFill>
          <a:blip r:embed="rId8" cstate="email">
            <a:extLst>
              <a:ext uri="{28A0092B-C50C-407E-A947-70E740481C1C}">
                <a14:useLocalDpi xmlns:a14="http://schemas.microsoft.com/office/drawing/2010/main"/>
              </a:ext>
            </a:extLst>
          </a:blip>
          <a:srcRect l="5682" r="5682"/>
          <a:stretch>
            <a:fillRect/>
          </a:stretch>
        </p:blipFill>
        <p:spPr/>
      </p:pic>
      <p:pic>
        <p:nvPicPr>
          <p:cNvPr id="26" name="Picture Placeholder 25"/>
          <p:cNvPicPr>
            <a:picLocks noGrp="1" noChangeAspect="1"/>
          </p:cNvPicPr>
          <p:nvPr>
            <p:ph type="pic" sz="quarter" idx="21"/>
          </p:nvPr>
        </p:nvPicPr>
        <p:blipFill>
          <a:blip r:embed="rId9" cstate="email">
            <a:extLst>
              <a:ext uri="{28A0092B-C50C-407E-A947-70E740481C1C}">
                <a14:useLocalDpi xmlns:a14="http://schemas.microsoft.com/office/drawing/2010/main"/>
              </a:ext>
            </a:extLst>
          </a:blip>
          <a:srcRect l="5660" r="5660"/>
          <a:stretch>
            <a:fillRect/>
          </a:stretch>
        </p:blipFill>
        <p:spPr/>
      </p:pic>
    </p:spTree>
    <p:extLst>
      <p:ext uri="{BB962C8B-B14F-4D97-AF65-F5344CB8AC3E}">
        <p14:creationId xmlns:p14="http://schemas.microsoft.com/office/powerpoint/2010/main" val="289700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a:ext>
            </a:extLst>
          </a:blip>
          <a:srcRect t="30247" b="30247"/>
          <a:stretch>
            <a:fillRect/>
          </a:stretch>
        </p:blipFill>
        <p:spPr/>
      </p:pic>
      <p:sp>
        <p:nvSpPr>
          <p:cNvPr id="16" name="TextBox 15"/>
          <p:cNvSpPr txBox="1"/>
          <p:nvPr/>
        </p:nvSpPr>
        <p:spPr>
          <a:xfrm>
            <a:off x="3591670" y="3363380"/>
            <a:ext cx="17270513" cy="3046988"/>
          </a:xfrm>
          <a:prstGeom prst="rect">
            <a:avLst/>
          </a:prstGeom>
          <a:noFill/>
        </p:spPr>
        <p:txBody>
          <a:bodyPr wrap="square" rtlCol="0">
            <a:spAutoFit/>
          </a:bodyPr>
          <a:lstStyle/>
          <a:p>
            <a:pPr algn="ctr"/>
            <a:r>
              <a:rPr lang="en-US" sz="9600" spc="1200" dirty="0" smtClean="0">
                <a:solidFill>
                  <a:schemeClr val="bg1"/>
                </a:solidFill>
                <a:latin typeface="Oswald" charset="0"/>
                <a:ea typeface="Oswald" charset="0"/>
                <a:cs typeface="Oswald" charset="0"/>
              </a:rPr>
              <a:t>WRITE A COOL TITLE HERE</a:t>
            </a:r>
            <a:endParaRPr lang="en-US" sz="19900" spc="1200" dirty="0">
              <a:solidFill>
                <a:schemeClr val="bg1"/>
              </a:solidFill>
              <a:latin typeface="Oswald" charset="0"/>
              <a:ea typeface="Oswald" charset="0"/>
              <a:cs typeface="Oswald" charset="0"/>
            </a:endParaRPr>
          </a:p>
        </p:txBody>
      </p:sp>
      <p:sp>
        <p:nvSpPr>
          <p:cNvPr id="17" name="Shape 2541"/>
          <p:cNvSpPr/>
          <p:nvPr/>
        </p:nvSpPr>
        <p:spPr>
          <a:xfrm>
            <a:off x="11232684" y="5863757"/>
            <a:ext cx="1988484" cy="1988484"/>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000000"/>
              </a:solidFill>
            </a:endParaRPr>
          </a:p>
        </p:txBody>
      </p:sp>
    </p:spTree>
    <p:extLst>
      <p:ext uri="{BB962C8B-B14F-4D97-AF65-F5344CB8AC3E}">
        <p14:creationId xmlns:p14="http://schemas.microsoft.com/office/powerpoint/2010/main" val="1633108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717752" y="2527004"/>
            <a:ext cx="18997564" cy="7709803"/>
          </a:xfrm>
          <a:prstGeom prst="rect">
            <a:avLst/>
          </a:prstGeom>
          <a:noFill/>
        </p:spPr>
        <p:txBody>
          <a:bodyPr wrap="square" rtlCol="0">
            <a:spAutoFit/>
          </a:bodyPr>
          <a:lstStyle/>
          <a:p>
            <a:pPr algn="ctr">
              <a:lnSpc>
                <a:spcPct val="150000"/>
              </a:lnSpc>
            </a:pPr>
            <a:r>
              <a:rPr lang="en-US" sz="6600" spc="4500" dirty="0" smtClean="0">
                <a:solidFill>
                  <a:schemeClr val="tx2"/>
                </a:solidFill>
                <a:latin typeface="Oswald" charset="0"/>
                <a:ea typeface="Oswald" charset="0"/>
                <a:cs typeface="Oswald" charset="0"/>
              </a:rPr>
              <a:t>"SUCCESS IS WALKING FROM FAILURE TO FAILURE WITH NO LOSS OF </a:t>
            </a:r>
            <a:r>
              <a:rPr lang="en-US" sz="6600" spc="4500" smtClean="0">
                <a:solidFill>
                  <a:schemeClr val="tx2"/>
                </a:solidFill>
                <a:latin typeface="Oswald" charset="0"/>
                <a:ea typeface="Oswald" charset="0"/>
                <a:cs typeface="Oswald" charset="0"/>
              </a:rPr>
              <a:t>ENTHUSIASM.”</a:t>
            </a:r>
            <a:endParaRPr lang="en-US" sz="6600" spc="4500" dirty="0" smtClean="0">
              <a:solidFill>
                <a:schemeClr val="tx2"/>
              </a:solidFill>
              <a:latin typeface="Oswald" charset="0"/>
              <a:ea typeface="Oswald" charset="0"/>
              <a:cs typeface="Oswald" charset="0"/>
            </a:endParaRPr>
          </a:p>
        </p:txBody>
      </p:sp>
      <p:sp>
        <p:nvSpPr>
          <p:cNvPr id="34" name="TextBox 33"/>
          <p:cNvSpPr txBox="1"/>
          <p:nvPr/>
        </p:nvSpPr>
        <p:spPr>
          <a:xfrm>
            <a:off x="5728738" y="10486189"/>
            <a:ext cx="12975592" cy="738664"/>
          </a:xfrm>
          <a:prstGeom prst="rect">
            <a:avLst/>
          </a:prstGeom>
          <a:noFill/>
        </p:spPr>
        <p:txBody>
          <a:bodyPr wrap="square" rtlCol="0">
            <a:spAutoFit/>
          </a:bodyPr>
          <a:lstStyle/>
          <a:p>
            <a:pPr algn="ctr">
              <a:lnSpc>
                <a:spcPct val="150000"/>
              </a:lnSpc>
            </a:pPr>
            <a:r>
              <a:rPr lang="en-US" sz="2800" spc="600" dirty="0">
                <a:solidFill>
                  <a:schemeClr val="tx2"/>
                </a:solidFill>
                <a:latin typeface="Oswald" charset="0"/>
                <a:ea typeface="Oswald" charset="0"/>
                <a:cs typeface="Oswald" charset="0"/>
              </a:rPr>
              <a:t>WINSTON CHURCHILL</a:t>
            </a:r>
            <a:endParaRPr lang="en-US" sz="2800" spc="600" dirty="0" smtClean="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2007905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7802" b="7802"/>
          <a:stretch>
            <a:fillRect/>
          </a:stretch>
        </p:blipFill>
        <p:spPr/>
      </p:pic>
      <p:sp>
        <p:nvSpPr>
          <p:cNvPr id="5" name="Rectangle 4"/>
          <p:cNvSpPr/>
          <p:nvPr/>
        </p:nvSpPr>
        <p:spPr>
          <a:xfrm>
            <a:off x="-2" y="0"/>
            <a:ext cx="24377652"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2717752" y="2527004"/>
            <a:ext cx="18997564" cy="7709803"/>
          </a:xfrm>
          <a:prstGeom prst="rect">
            <a:avLst/>
          </a:prstGeom>
          <a:noFill/>
        </p:spPr>
        <p:txBody>
          <a:bodyPr wrap="square" rtlCol="0">
            <a:spAutoFit/>
          </a:bodyPr>
          <a:lstStyle/>
          <a:p>
            <a:pPr algn="ctr">
              <a:lnSpc>
                <a:spcPct val="150000"/>
              </a:lnSpc>
            </a:pPr>
            <a:r>
              <a:rPr lang="en-US" sz="6600" spc="4500" dirty="0" smtClean="0">
                <a:solidFill>
                  <a:schemeClr val="bg1"/>
                </a:solidFill>
                <a:latin typeface="Oswald" charset="0"/>
                <a:ea typeface="Oswald" charset="0"/>
                <a:cs typeface="Oswald" charset="0"/>
              </a:rPr>
              <a:t>"SUCCESS IS WALKING FROM FAILURE TO FAILURE WITH NO LOSS OF ENTHUSIASM.”</a:t>
            </a:r>
          </a:p>
        </p:txBody>
      </p:sp>
      <p:sp>
        <p:nvSpPr>
          <p:cNvPr id="34" name="TextBox 33"/>
          <p:cNvSpPr txBox="1"/>
          <p:nvPr/>
        </p:nvSpPr>
        <p:spPr>
          <a:xfrm>
            <a:off x="5728738" y="10486189"/>
            <a:ext cx="12975592" cy="738664"/>
          </a:xfrm>
          <a:prstGeom prst="rect">
            <a:avLst/>
          </a:prstGeom>
          <a:noFill/>
        </p:spPr>
        <p:txBody>
          <a:bodyPr wrap="square" rtlCol="0">
            <a:spAutoFit/>
          </a:bodyPr>
          <a:lstStyle/>
          <a:p>
            <a:pPr algn="ctr">
              <a:lnSpc>
                <a:spcPct val="150000"/>
              </a:lnSpc>
            </a:pPr>
            <a:r>
              <a:rPr lang="en-US" sz="2800" spc="600">
                <a:solidFill>
                  <a:schemeClr val="bg1"/>
                </a:solidFill>
                <a:latin typeface="Oswald" charset="0"/>
                <a:ea typeface="Oswald" charset="0"/>
                <a:cs typeface="Oswald" charset="0"/>
              </a:rPr>
              <a:t>WINSTON CHURCHILL</a:t>
            </a:r>
            <a:endParaRPr lang="en-US" sz="2800" spc="600" dirty="0" smtClean="0">
              <a:solidFill>
                <a:schemeClr val="bg1"/>
              </a:solidFill>
              <a:latin typeface="Oswald" charset="0"/>
              <a:ea typeface="Oswald" charset="0"/>
              <a:cs typeface="Oswald" charset="0"/>
            </a:endParaRPr>
          </a:p>
        </p:txBody>
      </p:sp>
    </p:spTree>
    <p:extLst>
      <p:ext uri="{BB962C8B-B14F-4D97-AF65-F5344CB8AC3E}">
        <p14:creationId xmlns:p14="http://schemas.microsoft.com/office/powerpoint/2010/main" val="1409959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5728738" y="5485660"/>
            <a:ext cx="12975592" cy="2838878"/>
          </a:xfrm>
          <a:prstGeom prst="rect">
            <a:avLst/>
          </a:prstGeom>
          <a:noFill/>
        </p:spPr>
        <p:txBody>
          <a:bodyPr wrap="square" rtlCol="0">
            <a:spAutoFit/>
          </a:bodyPr>
          <a:lstStyle/>
          <a:p>
            <a:pPr algn="ctr">
              <a:lnSpc>
                <a:spcPct val="150000"/>
              </a:lnSpc>
            </a:pPr>
            <a:r>
              <a:rPr lang="en-US" sz="4000" spc="2000" dirty="0" smtClean="0">
                <a:solidFill>
                  <a:schemeClr val="tx2"/>
                </a:solidFill>
                <a:latin typeface="Oswald" charset="0"/>
                <a:ea typeface="Oswald" charset="0"/>
                <a:cs typeface="Oswald" charset="0"/>
              </a:rPr>
              <a:t>"SUCCESS IS WALKING FROM FAILURE TO FAILURE WITH NO LOSS OF ENTHUSIASM.”</a:t>
            </a:r>
          </a:p>
        </p:txBody>
      </p:sp>
      <p:sp>
        <p:nvSpPr>
          <p:cNvPr id="34" name="TextBox 33"/>
          <p:cNvSpPr txBox="1"/>
          <p:nvPr/>
        </p:nvSpPr>
        <p:spPr>
          <a:xfrm>
            <a:off x="5728738" y="4565645"/>
            <a:ext cx="12975592" cy="738664"/>
          </a:xfrm>
          <a:prstGeom prst="rect">
            <a:avLst/>
          </a:prstGeom>
          <a:noFill/>
        </p:spPr>
        <p:txBody>
          <a:bodyPr wrap="square" rtlCol="0">
            <a:spAutoFit/>
          </a:bodyPr>
          <a:lstStyle/>
          <a:p>
            <a:pPr algn="ctr">
              <a:lnSpc>
                <a:spcPct val="150000"/>
              </a:lnSpc>
            </a:pPr>
            <a:r>
              <a:rPr lang="en-US" sz="2800" spc="1200" dirty="0" smtClean="0">
                <a:latin typeface="Oswald" charset="0"/>
                <a:ea typeface="Oswald" charset="0"/>
                <a:cs typeface="Oswald" charset="0"/>
              </a:rPr>
              <a:t>POSTED MAY 15</a:t>
            </a:r>
          </a:p>
        </p:txBody>
      </p:sp>
      <p:sp>
        <p:nvSpPr>
          <p:cNvPr id="4" name="Shape 2859"/>
          <p:cNvSpPr/>
          <p:nvPr/>
        </p:nvSpPr>
        <p:spPr>
          <a:xfrm>
            <a:off x="11635133" y="3276911"/>
            <a:ext cx="1107383" cy="11073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 name="Rectangle 4"/>
          <p:cNvSpPr/>
          <p:nvPr/>
        </p:nvSpPr>
        <p:spPr>
          <a:xfrm>
            <a:off x="8797319" y="9008393"/>
            <a:ext cx="6819376" cy="89450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p:cNvSpPr txBox="1"/>
          <p:nvPr/>
        </p:nvSpPr>
        <p:spPr>
          <a:xfrm>
            <a:off x="9344632" y="9201119"/>
            <a:ext cx="5698085" cy="523220"/>
          </a:xfrm>
          <a:prstGeom prst="rect">
            <a:avLst/>
          </a:prstGeom>
          <a:noFill/>
        </p:spPr>
        <p:txBody>
          <a:bodyPr wrap="square" rtlCol="0">
            <a:spAutoFit/>
          </a:bodyPr>
          <a:lstStyle/>
          <a:p>
            <a:pPr algn="ctr"/>
            <a:r>
              <a:rPr lang="en-US" sz="2800" spc="1200" smtClean="0">
                <a:solidFill>
                  <a:schemeClr val="tx2"/>
                </a:solidFill>
                <a:latin typeface="Oswald" charset="0"/>
                <a:ea typeface="Oswald" charset="0"/>
                <a:cs typeface="Oswald" charset="0"/>
              </a:rPr>
              <a:t>CUSTOMER REVIEWS</a:t>
            </a:r>
            <a:endParaRPr lang="en-US" sz="28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1469834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a:ext>
            </a:extLst>
          </a:blip>
          <a:srcRect l="17573" r="17573"/>
          <a:stretch>
            <a:fillRect/>
          </a:stretch>
        </p:blipFill>
        <p:spPr/>
      </p:pic>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401479"/>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OUR</a:t>
            </a:r>
          </a:p>
          <a:p>
            <a:pPr algn="ctr"/>
            <a:r>
              <a:rPr lang="en-US" sz="11500" spc="600" dirty="0" smtClean="0">
                <a:solidFill>
                  <a:schemeClr val="bg1"/>
                </a:solidFill>
                <a:latin typeface="Oswald" charset="0"/>
                <a:ea typeface="Oswald" charset="0"/>
                <a:cs typeface="Oswald" charset="0"/>
              </a:rPr>
              <a:t>LATEST</a:t>
            </a:r>
          </a:p>
          <a:p>
            <a:pPr algn="ctr"/>
            <a:r>
              <a:rPr lang="en-US" sz="11500" spc="600" dirty="0" smtClean="0">
                <a:solidFill>
                  <a:schemeClr val="bg1"/>
                </a:solidFill>
                <a:latin typeface="Oswald" charset="0"/>
                <a:ea typeface="Oswald" charset="0"/>
                <a:cs typeface="Oswald" charset="0"/>
              </a:rPr>
              <a:t>WORKS</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Tree>
    <p:extLst>
      <p:ext uri="{BB962C8B-B14F-4D97-AF65-F5344CB8AC3E}">
        <p14:creationId xmlns:p14="http://schemas.microsoft.com/office/powerpoint/2010/main" val="1544048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p:cNvPicPr>
            <a:picLocks noGrp="1" noChangeAspect="1"/>
          </p:cNvPicPr>
          <p:nvPr>
            <p:ph type="pic" sz="quarter" idx="29"/>
          </p:nvPr>
        </p:nvPicPr>
        <p:blipFill>
          <a:blip r:embed="rId2" cstate="email">
            <a:extLst>
              <a:ext uri="{28A0092B-C50C-407E-A947-70E740481C1C}">
                <a14:useLocalDpi xmlns:a14="http://schemas.microsoft.com/office/drawing/2010/main"/>
              </a:ext>
            </a:extLst>
          </a:blip>
          <a:srcRect t="7815" b="7815"/>
          <a:stretch>
            <a:fillRect/>
          </a:stretch>
        </p:blipFill>
        <p:spPr/>
      </p:pic>
      <p:sp>
        <p:nvSpPr>
          <p:cNvPr id="13" name="Rectangle 12"/>
          <p:cNvSpPr/>
          <p:nvPr/>
        </p:nvSpPr>
        <p:spPr>
          <a:xfrm>
            <a:off x="-2" y="6857999"/>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teelfish" charset="0"/>
              <a:ea typeface="Steelfish" charset="0"/>
              <a:cs typeface="Steelfish" charset="0"/>
            </a:endParaRPr>
          </a:p>
        </p:txBody>
      </p:sp>
      <p:pic>
        <p:nvPicPr>
          <p:cNvPr id="17" name="Picture Placeholder 16"/>
          <p:cNvPicPr>
            <a:picLocks noGrp="1" noChangeAspect="1"/>
          </p:cNvPicPr>
          <p:nvPr>
            <p:ph type="pic" sz="quarter" idx="28"/>
          </p:nvPr>
        </p:nvPicPr>
        <p:blipFill>
          <a:blip r:embed="rId3" cstate="email">
            <a:extLst>
              <a:ext uri="{28A0092B-C50C-407E-A947-70E740481C1C}">
                <a14:useLocalDpi xmlns:a14="http://schemas.microsoft.com/office/drawing/2010/main"/>
              </a:ext>
            </a:extLst>
          </a:blip>
          <a:srcRect l="1670" r="1670"/>
          <a:stretch>
            <a:fillRect/>
          </a:stretch>
        </p:blipFill>
        <p:spPr/>
      </p:pic>
      <p:sp>
        <p:nvSpPr>
          <p:cNvPr id="12" name="Rectangle 11"/>
          <p:cNvSpPr/>
          <p:nvPr/>
        </p:nvSpPr>
        <p:spPr>
          <a:xfrm>
            <a:off x="12188825" y="0"/>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p:cNvPicPr>
            <a:picLocks noGrp="1" noChangeAspect="1"/>
          </p:cNvPicPr>
          <p:nvPr>
            <p:ph type="pic" sz="quarter" idx="26"/>
          </p:nvPr>
        </p:nvPicPr>
        <p:blipFill>
          <a:blip r:embed="rId4" cstate="email">
            <a:extLst>
              <a:ext uri="{28A0092B-C50C-407E-A947-70E740481C1C}">
                <a14:useLocalDpi xmlns:a14="http://schemas.microsoft.com/office/drawing/2010/main"/>
              </a:ext>
            </a:extLst>
          </a:blip>
          <a:srcRect t="7802" b="7802"/>
          <a:stretch>
            <a:fillRect/>
          </a:stretch>
        </p:blipFill>
        <p:spPr/>
      </p:pic>
      <p:pic>
        <p:nvPicPr>
          <p:cNvPr id="26" name="Picture Placeholder 25"/>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t="7791" b="7791"/>
          <a:stretch>
            <a:fillRect/>
          </a:stretch>
        </p:blipFill>
        <p:spPr/>
      </p:pic>
      <p:sp>
        <p:nvSpPr>
          <p:cNvPr id="11" name="Rectangle 10"/>
          <p:cNvSpPr/>
          <p:nvPr/>
        </p:nvSpPr>
        <p:spPr>
          <a:xfrm>
            <a:off x="-2" y="0"/>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teelfish" charset="0"/>
              <a:ea typeface="Steelfish" charset="0"/>
              <a:cs typeface="Steelfish" charset="0"/>
            </a:endParaRPr>
          </a:p>
        </p:txBody>
      </p:sp>
      <p:sp>
        <p:nvSpPr>
          <p:cNvPr id="14" name="Rectangle 13"/>
          <p:cNvSpPr/>
          <p:nvPr/>
        </p:nvSpPr>
        <p:spPr>
          <a:xfrm>
            <a:off x="12188825" y="6857999"/>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365747" y="2389314"/>
            <a:ext cx="1399742"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TEXT</a:t>
            </a:r>
          </a:p>
        </p:txBody>
      </p:sp>
      <p:sp>
        <p:nvSpPr>
          <p:cNvPr id="16" name="TextBox 15"/>
          <p:cNvSpPr txBox="1"/>
          <p:nvPr/>
        </p:nvSpPr>
        <p:spPr>
          <a:xfrm>
            <a:off x="3417557"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18" name="TextBox 17"/>
          <p:cNvSpPr txBox="1"/>
          <p:nvPr/>
        </p:nvSpPr>
        <p:spPr>
          <a:xfrm>
            <a:off x="17226110" y="2389314"/>
            <a:ext cx="2048959"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WORDS</a:t>
            </a:r>
          </a:p>
        </p:txBody>
      </p:sp>
      <p:sp>
        <p:nvSpPr>
          <p:cNvPr id="19" name="TextBox 18"/>
          <p:cNvSpPr txBox="1"/>
          <p:nvPr/>
        </p:nvSpPr>
        <p:spPr>
          <a:xfrm>
            <a:off x="15602527"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20" name="TextBox 19"/>
          <p:cNvSpPr txBox="1"/>
          <p:nvPr/>
        </p:nvSpPr>
        <p:spPr>
          <a:xfrm>
            <a:off x="4461655" y="9147717"/>
            <a:ext cx="3207930"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SOMETHING</a:t>
            </a:r>
          </a:p>
        </p:txBody>
      </p:sp>
      <p:sp>
        <p:nvSpPr>
          <p:cNvPr id="21" name="TextBox 20"/>
          <p:cNvSpPr txBox="1"/>
          <p:nvPr/>
        </p:nvSpPr>
        <p:spPr>
          <a:xfrm>
            <a:off x="3417557" y="10185778"/>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22" name="TextBox 21"/>
          <p:cNvSpPr txBox="1"/>
          <p:nvPr/>
        </p:nvSpPr>
        <p:spPr>
          <a:xfrm>
            <a:off x="16907916" y="9147717"/>
            <a:ext cx="2685351"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AWESOME</a:t>
            </a:r>
          </a:p>
        </p:txBody>
      </p:sp>
      <p:sp>
        <p:nvSpPr>
          <p:cNvPr id="23" name="TextBox 22"/>
          <p:cNvSpPr txBox="1"/>
          <p:nvPr/>
        </p:nvSpPr>
        <p:spPr>
          <a:xfrm>
            <a:off x="15602527" y="10185778"/>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a:t>
            </a:r>
            <a:r>
              <a:rPr lang="en-US" sz="3200" dirty="0">
                <a:solidFill>
                  <a:schemeClr val="bg1"/>
                </a:solidFill>
                <a:latin typeface="Lato Light" charset="0"/>
                <a:ea typeface="Lato Light" charset="0"/>
                <a:cs typeface="Lato Light" charset="0"/>
              </a:rPr>
              <a:t>substantially</a:t>
            </a:r>
            <a:r>
              <a:rPr lang="en-US" sz="2800" dirty="0">
                <a:solidFill>
                  <a:schemeClr val="bg1"/>
                </a:solidFill>
                <a:latin typeface="Lato Light" charset="0"/>
                <a:ea typeface="Lato Light" charset="0"/>
                <a:cs typeface="Lato Light" charset="0"/>
              </a:rPr>
              <a:t> depending on </a:t>
            </a:r>
            <a:r>
              <a:rPr lang="en-US" sz="2800" dirty="0" smtClean="0">
                <a:solidFill>
                  <a:schemeClr val="bg1"/>
                </a:solidFill>
                <a:latin typeface="Lato Light" charset="0"/>
                <a:ea typeface="Lato Light" charset="0"/>
                <a:cs typeface="Lato Light" charset="0"/>
              </a:rPr>
              <a:t>the</a:t>
            </a:r>
          </a:p>
        </p:txBody>
      </p:sp>
    </p:spTree>
    <p:extLst>
      <p:ext uri="{BB962C8B-B14F-4D97-AF65-F5344CB8AC3E}">
        <p14:creationId xmlns:p14="http://schemas.microsoft.com/office/powerpoint/2010/main" val="1244316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28"/>
          </p:nvPr>
        </p:nvPicPr>
        <p:blipFill>
          <a:blip r:embed="rId2" cstate="email">
            <a:extLst>
              <a:ext uri="{28A0092B-C50C-407E-A947-70E740481C1C}">
                <a14:useLocalDpi xmlns:a14="http://schemas.microsoft.com/office/drawing/2010/main"/>
              </a:ext>
            </a:extLst>
          </a:blip>
          <a:srcRect l="5567" r="5567"/>
          <a:stretch>
            <a:fillRect/>
          </a:stretch>
        </p:blipFill>
        <p:spPr/>
      </p:pic>
      <p:pic>
        <p:nvPicPr>
          <p:cNvPr id="4" name="Picture Placeholder 3"/>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24514" r="24514"/>
          <a:stretch>
            <a:fillRect/>
          </a:stretch>
        </p:blipFill>
        <p:spPr/>
      </p:pic>
      <p:sp>
        <p:nvSpPr>
          <p:cNvPr id="12" name="Rectangle 11"/>
          <p:cNvSpPr/>
          <p:nvPr/>
        </p:nvSpPr>
        <p:spPr>
          <a:xfrm>
            <a:off x="12188825" y="0"/>
            <a:ext cx="12188827"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 y="0"/>
            <a:ext cx="12188827"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861467" y="5934075"/>
            <a:ext cx="6408285" cy="1515800"/>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the type of organization and creativity involved. </a:t>
            </a:r>
          </a:p>
        </p:txBody>
      </p:sp>
      <p:sp>
        <p:nvSpPr>
          <p:cNvPr id="10" name="TextBox 9"/>
          <p:cNvSpPr txBox="1"/>
          <p:nvPr/>
        </p:nvSpPr>
        <p:spPr>
          <a:xfrm>
            <a:off x="4461655" y="5004342"/>
            <a:ext cx="3207930"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SOMETHING</a:t>
            </a:r>
          </a:p>
        </p:txBody>
      </p:sp>
      <p:sp>
        <p:nvSpPr>
          <p:cNvPr id="14" name="Rectangle 13"/>
          <p:cNvSpPr/>
          <p:nvPr/>
        </p:nvSpPr>
        <p:spPr>
          <a:xfrm>
            <a:off x="4176096" y="7951716"/>
            <a:ext cx="3848079" cy="8131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453165" y="8077075"/>
            <a:ext cx="3216420" cy="523220"/>
          </a:xfrm>
          <a:prstGeom prst="rect">
            <a:avLst/>
          </a:prstGeom>
          <a:noFill/>
        </p:spPr>
        <p:txBody>
          <a:bodyPr wrap="square" rtlCol="0">
            <a:spAutoFit/>
          </a:bodyPr>
          <a:lstStyle/>
          <a:p>
            <a:pPr algn="ctr"/>
            <a:r>
              <a:rPr lang="en-US" sz="2800" spc="1200" smtClean="0">
                <a:solidFill>
                  <a:schemeClr val="tx2"/>
                </a:solidFill>
                <a:latin typeface="Oswald" charset="0"/>
                <a:ea typeface="Oswald" charset="0"/>
                <a:cs typeface="Oswald" charset="0"/>
              </a:rPr>
              <a:t>LEARN</a:t>
            </a:r>
            <a:endParaRPr lang="en-US" sz="2800" spc="1200" dirty="0">
              <a:solidFill>
                <a:schemeClr val="tx2"/>
              </a:solidFill>
              <a:latin typeface="Oswald" charset="0"/>
              <a:ea typeface="Oswald" charset="0"/>
              <a:cs typeface="Oswald" charset="0"/>
            </a:endParaRPr>
          </a:p>
        </p:txBody>
      </p:sp>
      <p:sp>
        <p:nvSpPr>
          <p:cNvPr id="30" name="TextBox 29"/>
          <p:cNvSpPr txBox="1"/>
          <p:nvPr/>
        </p:nvSpPr>
        <p:spPr>
          <a:xfrm>
            <a:off x="15079094" y="5934075"/>
            <a:ext cx="6408285" cy="1515800"/>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the type of organization and creativity involved. </a:t>
            </a:r>
          </a:p>
        </p:txBody>
      </p:sp>
      <p:sp>
        <p:nvSpPr>
          <p:cNvPr id="13" name="TextBox 12"/>
          <p:cNvSpPr txBox="1"/>
          <p:nvPr/>
        </p:nvSpPr>
        <p:spPr>
          <a:xfrm>
            <a:off x="16907916" y="5004342"/>
            <a:ext cx="2685351"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AWESOME</a:t>
            </a:r>
          </a:p>
        </p:txBody>
      </p:sp>
      <p:sp>
        <p:nvSpPr>
          <p:cNvPr id="19" name="Rectangle 18"/>
          <p:cNvSpPr/>
          <p:nvPr/>
        </p:nvSpPr>
        <p:spPr>
          <a:xfrm>
            <a:off x="16353474" y="7951716"/>
            <a:ext cx="3849052" cy="8131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6679316" y="8077075"/>
            <a:ext cx="3216420" cy="523220"/>
          </a:xfrm>
          <a:prstGeom prst="rect">
            <a:avLst/>
          </a:prstGeom>
          <a:noFill/>
        </p:spPr>
        <p:txBody>
          <a:bodyPr wrap="square" rtlCol="0">
            <a:spAutoFit/>
          </a:bodyPr>
          <a:lstStyle/>
          <a:p>
            <a:pPr algn="ctr"/>
            <a:r>
              <a:rPr lang="en-US" sz="2800" spc="1200" smtClean="0">
                <a:solidFill>
                  <a:schemeClr val="tx2"/>
                </a:solidFill>
                <a:latin typeface="Oswald" charset="0"/>
                <a:ea typeface="Oswald" charset="0"/>
                <a:cs typeface="Oswald" charset="0"/>
              </a:rPr>
              <a:t>LEARN</a:t>
            </a:r>
            <a:endParaRPr lang="en-US" sz="28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971899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739130" y="2112503"/>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BRUSH STYLE PLACEHOLDER</a:t>
            </a:r>
            <a:endParaRPr lang="en-US" sz="9600" spc="600" dirty="0">
              <a:solidFill>
                <a:schemeClr val="tx2"/>
              </a:solidFill>
              <a:latin typeface="Oswald" charset="0"/>
              <a:ea typeface="Oswald" charset="0"/>
              <a:cs typeface="Oswald" charset="0"/>
            </a:endParaRPr>
          </a:p>
        </p:txBody>
      </p:sp>
      <p:sp>
        <p:nvSpPr>
          <p:cNvPr id="7" name="TextBox 6"/>
          <p:cNvSpPr txBox="1"/>
          <p:nvPr/>
        </p:nvSpPr>
        <p:spPr>
          <a:xfrm>
            <a:off x="8434850" y="1652365"/>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8" name="TextBox 7"/>
          <p:cNvSpPr txBox="1"/>
          <p:nvPr/>
        </p:nvSpPr>
        <p:spPr>
          <a:xfrm>
            <a:off x="6460982" y="3342083"/>
            <a:ext cx="11376170" cy="1077218"/>
          </a:xfrm>
          <a:prstGeom prst="rect">
            <a:avLst/>
          </a:prstGeom>
          <a:noFill/>
        </p:spPr>
        <p:txBody>
          <a:bodyPr wrap="square" rtlCol="0">
            <a:spAutoFit/>
          </a:bodyPr>
          <a:lstStyle/>
          <a:p>
            <a:pPr algn="ctr"/>
            <a:r>
              <a:rPr lang="en-US" sz="3200" dirty="0">
                <a:latin typeface="Montserrat Light" charset="0"/>
                <a:ea typeface="Montserrat Light" charset="0"/>
                <a:cs typeface="Montserrat Light" charset="0"/>
              </a:rPr>
              <a:t>Entrepreneurial activities differ substantially depending on the type of organization and </a:t>
            </a:r>
            <a:r>
              <a:rPr lang="en-US" sz="3200" dirty="0" smtClean="0">
                <a:latin typeface="Montserrat Light" charset="0"/>
                <a:ea typeface="Montserrat Light" charset="0"/>
                <a:cs typeface="Montserrat Light" charset="0"/>
              </a:rPr>
              <a:t>creativity</a:t>
            </a:r>
            <a:endParaRPr lang="en-US" sz="3200" dirty="0">
              <a:latin typeface="Montserrat Light" charset="0"/>
              <a:ea typeface="Montserrat Light" charset="0"/>
              <a:cs typeface="Montserrat Light" charset="0"/>
            </a:endParaRPr>
          </a:p>
        </p:txBody>
      </p:sp>
      <p:pic>
        <p:nvPicPr>
          <p:cNvPr id="2" name="Picture Placeholder 1"/>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24446" b="24446"/>
          <a:stretch>
            <a:fillRect/>
          </a:stretch>
        </p:blipFill>
        <p:spPr/>
      </p:pic>
    </p:spTree>
    <p:extLst>
      <p:ext uri="{BB962C8B-B14F-4D97-AF65-F5344CB8AC3E}">
        <p14:creationId xmlns:p14="http://schemas.microsoft.com/office/powerpoint/2010/main" val="160051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26"/>
          </p:nvPr>
        </p:nvPicPr>
        <p:blipFill>
          <a:blip r:embed="rId2" cstate="email">
            <a:extLst>
              <a:ext uri="{28A0092B-C50C-407E-A947-70E740481C1C}">
                <a14:useLocalDpi xmlns:a14="http://schemas.microsoft.com/office/drawing/2010/main"/>
              </a:ext>
            </a:extLst>
          </a:blip>
          <a:srcRect t="24855" b="24855"/>
          <a:stretch>
            <a:fillRect/>
          </a:stretch>
        </p:blipFill>
        <p:spPr/>
      </p:pic>
      <p:pic>
        <p:nvPicPr>
          <p:cNvPr id="6" name="Picture Placeholder 5"/>
          <p:cNvPicPr>
            <a:picLocks noGrp="1" noChangeAspect="1"/>
          </p:cNvPicPr>
          <p:nvPr>
            <p:ph type="pic" sz="quarter" idx="27"/>
          </p:nvPr>
        </p:nvPicPr>
        <p:blipFill>
          <a:blip r:embed="rId3">
            <a:extLst>
              <a:ext uri="{28A0092B-C50C-407E-A947-70E740481C1C}">
                <a14:useLocalDpi xmlns:a14="http://schemas.microsoft.com/office/drawing/2010/main"/>
              </a:ext>
            </a:extLst>
          </a:blip>
          <a:srcRect t="28934" b="28934"/>
          <a:stretch>
            <a:fillRect/>
          </a:stretch>
        </p:blipFill>
        <p:spPr/>
      </p:pic>
      <p:sp>
        <p:nvSpPr>
          <p:cNvPr id="18" name="Rectangle 17"/>
          <p:cNvSpPr/>
          <p:nvPr/>
        </p:nvSpPr>
        <p:spPr>
          <a:xfrm>
            <a:off x="-2" y="0"/>
            <a:ext cx="24377652" cy="68961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 y="6819900"/>
            <a:ext cx="24377652" cy="68961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513399" y="3078926"/>
            <a:ext cx="9195145" cy="707886"/>
          </a:xfrm>
          <a:prstGeom prst="rect">
            <a:avLst/>
          </a:prstGeom>
          <a:noFill/>
        </p:spPr>
        <p:txBody>
          <a:bodyPr wrap="none" rtlCol="0">
            <a:spAutoFit/>
          </a:bodyPr>
          <a:lstStyle/>
          <a:p>
            <a:pPr algn="ctr"/>
            <a:r>
              <a:rPr lang="en-US" sz="4000" b="1" spc="1500" dirty="0" smtClean="0">
                <a:solidFill>
                  <a:schemeClr val="bg1"/>
                </a:solidFill>
                <a:latin typeface="Oswald" charset="0"/>
                <a:ea typeface="Oswald" charset="0"/>
                <a:cs typeface="Oswald" charset="0"/>
              </a:rPr>
              <a:t>TITLE OF YOUR PROJECT</a:t>
            </a:r>
          </a:p>
        </p:txBody>
      </p:sp>
      <p:sp>
        <p:nvSpPr>
          <p:cNvPr id="21" name="TextBox 20"/>
          <p:cNvSpPr txBox="1"/>
          <p:nvPr/>
        </p:nvSpPr>
        <p:spPr>
          <a:xfrm>
            <a:off x="6460982" y="3982444"/>
            <a:ext cx="11376170" cy="1179309"/>
          </a:xfrm>
          <a:prstGeom prst="rect">
            <a:avLst/>
          </a:prstGeom>
          <a:noFill/>
        </p:spPr>
        <p:txBody>
          <a:bodyPr wrap="square" rtlCol="0">
            <a:spAutoFit/>
          </a:bodyPr>
          <a:lstStyle/>
          <a:p>
            <a:pPr algn="ctr"/>
            <a:r>
              <a:rPr lang="en-US" sz="3200" dirty="0">
                <a:solidFill>
                  <a:schemeClr val="bg1"/>
                </a:solidFill>
                <a:latin typeface="Montserrat Light" charset="0"/>
                <a:ea typeface="Montserrat Light" charset="0"/>
                <a:cs typeface="Montserrat Light" charset="0"/>
              </a:rPr>
              <a:t>Entrepreneurial activities differ substantially depending on the type of organization and </a:t>
            </a:r>
            <a:r>
              <a:rPr lang="en-US" sz="3200" dirty="0" smtClean="0">
                <a:solidFill>
                  <a:schemeClr val="bg1"/>
                </a:solidFill>
                <a:latin typeface="Montserrat Light" charset="0"/>
                <a:ea typeface="Montserrat Light" charset="0"/>
                <a:cs typeface="Montserrat Light" charset="0"/>
              </a:rPr>
              <a:t>creativity</a:t>
            </a:r>
            <a:endParaRPr lang="en-US" sz="3200" dirty="0">
              <a:solidFill>
                <a:schemeClr val="bg1"/>
              </a:solidFill>
              <a:latin typeface="Montserrat Light" charset="0"/>
              <a:ea typeface="Montserrat Light" charset="0"/>
              <a:cs typeface="Montserrat Light" charset="0"/>
            </a:endParaRPr>
          </a:p>
        </p:txBody>
      </p:sp>
      <p:grpSp>
        <p:nvGrpSpPr>
          <p:cNvPr id="23" name="Group 22"/>
          <p:cNvGrpSpPr/>
          <p:nvPr/>
        </p:nvGrpSpPr>
        <p:grpSpPr>
          <a:xfrm>
            <a:off x="10018722" y="1674705"/>
            <a:ext cx="4184492" cy="827879"/>
            <a:chOff x="4383584" y="10004876"/>
            <a:chExt cx="6126514" cy="1212098"/>
          </a:xfrm>
        </p:grpSpPr>
        <p:sp>
          <p:nvSpPr>
            <p:cNvPr id="24" name="Rectangle 23"/>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Oswald" charset="0"/>
                <a:ea typeface="Oswald" charset="0"/>
                <a:cs typeface="Oswald" charset="0"/>
              </a:endParaRPr>
            </a:p>
          </p:txBody>
        </p:sp>
        <p:sp>
          <p:nvSpPr>
            <p:cNvPr id="25" name="TextBox 24"/>
            <p:cNvSpPr txBox="1"/>
            <p:nvPr/>
          </p:nvSpPr>
          <p:spPr>
            <a:xfrm>
              <a:off x="5641252" y="10291301"/>
              <a:ext cx="3722743" cy="585801"/>
            </a:xfrm>
            <a:prstGeom prst="rect">
              <a:avLst/>
            </a:prstGeom>
            <a:noFill/>
          </p:spPr>
          <p:txBody>
            <a:bodyPr wrap="none" rtlCol="0">
              <a:spAutoFit/>
            </a:bodyPr>
            <a:lstStyle/>
            <a:p>
              <a:pPr algn="ctr"/>
              <a:r>
                <a:rPr lang="en-US" sz="2000" b="1" spc="1500" dirty="0" smtClean="0">
                  <a:solidFill>
                    <a:schemeClr val="bg1"/>
                  </a:solidFill>
                  <a:latin typeface="Oswald" charset="0"/>
                  <a:ea typeface="Oswald" charset="0"/>
                  <a:cs typeface="Oswald" charset="0"/>
                </a:rPr>
                <a:t>AWESOME</a:t>
              </a:r>
              <a:endParaRPr lang="en-US" sz="2000" b="1" spc="1500" dirty="0">
                <a:solidFill>
                  <a:schemeClr val="bg1"/>
                </a:solidFill>
                <a:latin typeface="Oswald" charset="0"/>
                <a:ea typeface="Oswald" charset="0"/>
                <a:cs typeface="Oswald" charset="0"/>
              </a:endParaRPr>
            </a:p>
          </p:txBody>
        </p:sp>
      </p:grpSp>
      <p:sp>
        <p:nvSpPr>
          <p:cNvPr id="30" name="TextBox 29"/>
          <p:cNvSpPr txBox="1"/>
          <p:nvPr/>
        </p:nvSpPr>
        <p:spPr>
          <a:xfrm>
            <a:off x="7513399" y="10076076"/>
            <a:ext cx="9195145" cy="707886"/>
          </a:xfrm>
          <a:prstGeom prst="rect">
            <a:avLst/>
          </a:prstGeom>
          <a:noFill/>
        </p:spPr>
        <p:txBody>
          <a:bodyPr wrap="none" rtlCol="0">
            <a:spAutoFit/>
          </a:bodyPr>
          <a:lstStyle/>
          <a:p>
            <a:pPr algn="ctr"/>
            <a:r>
              <a:rPr lang="en-US" sz="4000" b="1" spc="1500" dirty="0" smtClean="0">
                <a:solidFill>
                  <a:schemeClr val="bg1"/>
                </a:solidFill>
                <a:latin typeface="Oswald" charset="0"/>
                <a:ea typeface="Oswald" charset="0"/>
                <a:cs typeface="Oswald" charset="0"/>
              </a:rPr>
              <a:t>TITLE OF YOUR PROJECT</a:t>
            </a:r>
          </a:p>
        </p:txBody>
      </p:sp>
      <p:sp>
        <p:nvSpPr>
          <p:cNvPr id="31" name="TextBox 30"/>
          <p:cNvSpPr txBox="1"/>
          <p:nvPr/>
        </p:nvSpPr>
        <p:spPr>
          <a:xfrm>
            <a:off x="6460982" y="10979594"/>
            <a:ext cx="11376170" cy="1179309"/>
          </a:xfrm>
          <a:prstGeom prst="rect">
            <a:avLst/>
          </a:prstGeom>
          <a:noFill/>
        </p:spPr>
        <p:txBody>
          <a:bodyPr wrap="square" rtlCol="0">
            <a:spAutoFit/>
          </a:bodyPr>
          <a:lstStyle/>
          <a:p>
            <a:pPr algn="ctr"/>
            <a:r>
              <a:rPr lang="en-US" sz="3200" dirty="0">
                <a:solidFill>
                  <a:schemeClr val="bg1"/>
                </a:solidFill>
                <a:latin typeface="Montserrat Light" charset="0"/>
                <a:ea typeface="Montserrat Light" charset="0"/>
                <a:cs typeface="Montserrat Light" charset="0"/>
              </a:rPr>
              <a:t>Entrepreneurial activities differ substantially depending on the type of organization and </a:t>
            </a:r>
            <a:r>
              <a:rPr lang="en-US" sz="3200" dirty="0" smtClean="0">
                <a:solidFill>
                  <a:schemeClr val="bg1"/>
                </a:solidFill>
                <a:latin typeface="Montserrat Light" charset="0"/>
                <a:ea typeface="Montserrat Light" charset="0"/>
                <a:cs typeface="Montserrat Light" charset="0"/>
              </a:rPr>
              <a:t>creativity</a:t>
            </a:r>
            <a:endParaRPr lang="en-US" sz="3200" dirty="0">
              <a:solidFill>
                <a:schemeClr val="bg1"/>
              </a:solidFill>
              <a:latin typeface="Montserrat Light" charset="0"/>
              <a:ea typeface="Montserrat Light" charset="0"/>
              <a:cs typeface="Montserrat Light" charset="0"/>
            </a:endParaRPr>
          </a:p>
        </p:txBody>
      </p:sp>
      <p:grpSp>
        <p:nvGrpSpPr>
          <p:cNvPr id="35" name="Group 34"/>
          <p:cNvGrpSpPr/>
          <p:nvPr/>
        </p:nvGrpSpPr>
        <p:grpSpPr>
          <a:xfrm>
            <a:off x="10018722" y="8671855"/>
            <a:ext cx="4184492" cy="827879"/>
            <a:chOff x="4383584" y="10004876"/>
            <a:chExt cx="6126514" cy="1212098"/>
          </a:xfrm>
        </p:grpSpPr>
        <p:sp>
          <p:nvSpPr>
            <p:cNvPr id="36" name="Rectangle 35"/>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Oswald" charset="0"/>
                <a:ea typeface="Oswald" charset="0"/>
                <a:cs typeface="Oswald" charset="0"/>
              </a:endParaRPr>
            </a:p>
          </p:txBody>
        </p:sp>
        <p:sp>
          <p:nvSpPr>
            <p:cNvPr id="37" name="TextBox 36"/>
            <p:cNvSpPr txBox="1"/>
            <p:nvPr/>
          </p:nvSpPr>
          <p:spPr>
            <a:xfrm>
              <a:off x="5641252" y="10291301"/>
              <a:ext cx="3722743" cy="585801"/>
            </a:xfrm>
            <a:prstGeom prst="rect">
              <a:avLst/>
            </a:prstGeom>
            <a:noFill/>
          </p:spPr>
          <p:txBody>
            <a:bodyPr wrap="none" rtlCol="0">
              <a:spAutoFit/>
            </a:bodyPr>
            <a:lstStyle/>
            <a:p>
              <a:pPr algn="ctr"/>
              <a:r>
                <a:rPr lang="en-US" sz="2000" b="1" spc="1500" dirty="0" smtClean="0">
                  <a:solidFill>
                    <a:schemeClr val="bg1"/>
                  </a:solidFill>
                  <a:latin typeface="Oswald" charset="0"/>
                  <a:ea typeface="Oswald" charset="0"/>
                  <a:cs typeface="Oswald" charset="0"/>
                </a:rPr>
                <a:t>AWESOME</a:t>
              </a:r>
              <a:endParaRPr lang="en-US" sz="2000" b="1" spc="1500" dirty="0">
                <a:solidFill>
                  <a:schemeClr val="bg1"/>
                </a:solidFill>
                <a:latin typeface="Oswald" charset="0"/>
                <a:ea typeface="Oswald" charset="0"/>
                <a:cs typeface="Oswald" charset="0"/>
              </a:endParaRPr>
            </a:p>
          </p:txBody>
        </p:sp>
      </p:grpSp>
    </p:spTree>
    <p:extLst>
      <p:ext uri="{BB962C8B-B14F-4D97-AF65-F5344CB8AC3E}">
        <p14:creationId xmlns:p14="http://schemas.microsoft.com/office/powerpoint/2010/main" val="213975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31"/>
          </p:nvPr>
        </p:nvPicPr>
        <p:blipFill>
          <a:blip r:embed="rId2" cstate="email">
            <a:extLst>
              <a:ext uri="{28A0092B-C50C-407E-A947-70E740481C1C}">
                <a14:useLocalDpi xmlns:a14="http://schemas.microsoft.com/office/drawing/2010/main"/>
              </a:ext>
            </a:extLst>
          </a:blip>
          <a:srcRect l="7903" r="7903"/>
          <a:stretch>
            <a:fillRect/>
          </a:stretch>
        </p:blipFill>
        <p:spPr/>
      </p:pic>
      <p:pic>
        <p:nvPicPr>
          <p:cNvPr id="9" name="Picture Placeholder 8"/>
          <p:cNvPicPr>
            <a:picLocks noGrp="1" noChangeAspect="1"/>
          </p:cNvPicPr>
          <p:nvPr>
            <p:ph type="pic" sz="quarter" idx="30"/>
          </p:nvPr>
        </p:nvPicPr>
        <p:blipFill>
          <a:blip r:embed="rId3" cstate="email">
            <a:extLst>
              <a:ext uri="{28A0092B-C50C-407E-A947-70E740481C1C}">
                <a14:useLocalDpi xmlns:a14="http://schemas.microsoft.com/office/drawing/2010/main"/>
              </a:ext>
            </a:extLst>
          </a:blip>
          <a:srcRect l="10504" r="10504"/>
          <a:stretch>
            <a:fillRect/>
          </a:stretch>
        </p:blipFill>
        <p:spPr/>
      </p:pic>
      <p:pic>
        <p:nvPicPr>
          <p:cNvPr id="2" name="Picture Placeholder 1"/>
          <p:cNvPicPr>
            <a:picLocks noGrp="1" noChangeAspect="1"/>
          </p:cNvPicPr>
          <p:nvPr>
            <p:ph type="pic" sz="quarter" idx="29"/>
          </p:nvPr>
        </p:nvPicPr>
        <p:blipFill>
          <a:blip r:embed="rId4" cstate="email">
            <a:extLst>
              <a:ext uri="{28A0092B-C50C-407E-A947-70E740481C1C}">
                <a14:useLocalDpi xmlns:a14="http://schemas.microsoft.com/office/drawing/2010/main"/>
              </a:ext>
            </a:extLst>
          </a:blip>
          <a:srcRect t="17404" b="17404"/>
          <a:stretch>
            <a:fillRect/>
          </a:stretch>
        </p:blipFill>
        <p:spPr/>
      </p:pic>
      <p:pic>
        <p:nvPicPr>
          <p:cNvPr id="11" name="Picture Placeholder 10"/>
          <p:cNvPicPr>
            <a:picLocks noGrp="1" noChangeAspect="1"/>
          </p:cNvPicPr>
          <p:nvPr>
            <p:ph type="pic" sz="quarter" idx="32"/>
          </p:nvPr>
        </p:nvPicPr>
        <p:blipFill>
          <a:blip r:embed="rId5" cstate="email">
            <a:extLst>
              <a:ext uri="{28A0092B-C50C-407E-A947-70E740481C1C}">
                <a14:useLocalDpi xmlns:a14="http://schemas.microsoft.com/office/drawing/2010/main"/>
              </a:ext>
            </a:extLst>
          </a:blip>
          <a:srcRect l="11812" r="11812"/>
          <a:stretch>
            <a:fillRect/>
          </a:stretch>
        </p:blipFill>
        <p:spPr/>
      </p:pic>
      <p:pic>
        <p:nvPicPr>
          <p:cNvPr id="12" name="Picture Placeholder 11"/>
          <p:cNvPicPr>
            <a:picLocks noGrp="1" noChangeAspect="1"/>
          </p:cNvPicPr>
          <p:nvPr>
            <p:ph type="pic" sz="quarter" idx="33"/>
          </p:nvPr>
        </p:nvPicPr>
        <p:blipFill>
          <a:blip r:embed="rId6" cstate="email">
            <a:extLst>
              <a:ext uri="{28A0092B-C50C-407E-A947-70E740481C1C}">
                <a14:useLocalDpi xmlns:a14="http://schemas.microsoft.com/office/drawing/2010/main"/>
              </a:ext>
            </a:extLst>
          </a:blip>
          <a:srcRect l="10583" r="10583"/>
          <a:stretch>
            <a:fillRect/>
          </a:stretch>
        </p:blipFill>
        <p:spPr/>
      </p:pic>
      <p:pic>
        <p:nvPicPr>
          <p:cNvPr id="17" name="Picture Placeholder 16"/>
          <p:cNvPicPr>
            <a:picLocks noGrp="1" noChangeAspect="1"/>
          </p:cNvPicPr>
          <p:nvPr>
            <p:ph type="pic" sz="quarter" idx="34"/>
          </p:nvPr>
        </p:nvPicPr>
        <p:blipFill>
          <a:blip r:embed="rId7">
            <a:extLst>
              <a:ext uri="{28A0092B-C50C-407E-A947-70E740481C1C}">
                <a14:useLocalDpi xmlns:a14="http://schemas.microsoft.com/office/drawing/2010/main"/>
              </a:ext>
            </a:extLst>
          </a:blip>
          <a:srcRect l="10423" r="10423"/>
          <a:stretch>
            <a:fillRect/>
          </a:stretch>
        </p:blipFill>
        <p:spPr/>
      </p:pic>
      <p:sp>
        <p:nvSpPr>
          <p:cNvPr id="16" name="Rectangle 15"/>
          <p:cNvSpPr/>
          <p:nvPr/>
        </p:nvSpPr>
        <p:spPr>
          <a:xfrm>
            <a:off x="8125884" y="6858000"/>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 y="1"/>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6858000"/>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8125882" y="1"/>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6251768" y="38101"/>
            <a:ext cx="8125880" cy="68199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6251770" y="6896100"/>
            <a:ext cx="8125880" cy="68199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111943" y="2389314"/>
            <a:ext cx="1846980"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WRITE</a:t>
            </a:r>
          </a:p>
        </p:txBody>
      </p:sp>
      <p:sp>
        <p:nvSpPr>
          <p:cNvPr id="22" name="TextBox 21"/>
          <p:cNvSpPr txBox="1"/>
          <p:nvPr/>
        </p:nvSpPr>
        <p:spPr>
          <a:xfrm>
            <a:off x="1387373"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23" name="TextBox 22"/>
          <p:cNvSpPr txBox="1"/>
          <p:nvPr/>
        </p:nvSpPr>
        <p:spPr>
          <a:xfrm>
            <a:off x="2380174" y="9361614"/>
            <a:ext cx="3310522"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SOMETHING</a:t>
            </a:r>
          </a:p>
        </p:txBody>
      </p:sp>
      <p:sp>
        <p:nvSpPr>
          <p:cNvPr id="24" name="TextBox 23"/>
          <p:cNvSpPr txBox="1"/>
          <p:nvPr/>
        </p:nvSpPr>
        <p:spPr>
          <a:xfrm>
            <a:off x="1387373" y="103996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27" name="TextBox 26"/>
          <p:cNvSpPr txBox="1"/>
          <p:nvPr/>
        </p:nvSpPr>
        <p:spPr>
          <a:xfrm>
            <a:off x="11255238" y="2389314"/>
            <a:ext cx="1638590"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TITLE</a:t>
            </a:r>
          </a:p>
        </p:txBody>
      </p:sp>
      <p:sp>
        <p:nvSpPr>
          <p:cNvPr id="28" name="TextBox 27"/>
          <p:cNvSpPr txBox="1"/>
          <p:nvPr/>
        </p:nvSpPr>
        <p:spPr>
          <a:xfrm>
            <a:off x="9426473"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29" name="TextBox 28"/>
          <p:cNvSpPr txBox="1"/>
          <p:nvPr/>
        </p:nvSpPr>
        <p:spPr>
          <a:xfrm>
            <a:off x="10701401" y="9361614"/>
            <a:ext cx="2746265"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AWESOME</a:t>
            </a:r>
          </a:p>
        </p:txBody>
      </p:sp>
      <p:sp>
        <p:nvSpPr>
          <p:cNvPr id="32" name="TextBox 31"/>
          <p:cNvSpPr txBox="1"/>
          <p:nvPr/>
        </p:nvSpPr>
        <p:spPr>
          <a:xfrm>
            <a:off x="9426473" y="103996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33" name="TextBox 32"/>
          <p:cNvSpPr txBox="1"/>
          <p:nvPr/>
        </p:nvSpPr>
        <p:spPr>
          <a:xfrm>
            <a:off x="19581820" y="2389314"/>
            <a:ext cx="1444626"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TEXT</a:t>
            </a:r>
          </a:p>
        </p:txBody>
      </p:sp>
      <p:sp>
        <p:nvSpPr>
          <p:cNvPr id="34" name="TextBox 33"/>
          <p:cNvSpPr txBox="1"/>
          <p:nvPr/>
        </p:nvSpPr>
        <p:spPr>
          <a:xfrm>
            <a:off x="17656073"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35" name="TextBox 34"/>
          <p:cNvSpPr txBox="1"/>
          <p:nvPr/>
        </p:nvSpPr>
        <p:spPr>
          <a:xfrm>
            <a:off x="19346979" y="9361614"/>
            <a:ext cx="1914307"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GREAT</a:t>
            </a:r>
          </a:p>
        </p:txBody>
      </p:sp>
      <p:sp>
        <p:nvSpPr>
          <p:cNvPr id="36" name="TextBox 35"/>
          <p:cNvSpPr txBox="1"/>
          <p:nvPr/>
        </p:nvSpPr>
        <p:spPr>
          <a:xfrm>
            <a:off x="17656073" y="103996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Tree>
    <p:extLst>
      <p:ext uri="{BB962C8B-B14F-4D97-AF65-F5344CB8AC3E}">
        <p14:creationId xmlns:p14="http://schemas.microsoft.com/office/powerpoint/2010/main" val="16262761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21"/>
          </p:nvPr>
        </p:nvPicPr>
        <p:blipFill>
          <a:blip r:embed="rId2" cstate="email">
            <a:extLst>
              <a:ext uri="{28A0092B-C50C-407E-A947-70E740481C1C}">
                <a14:useLocalDpi xmlns:a14="http://schemas.microsoft.com/office/drawing/2010/main"/>
              </a:ext>
            </a:extLst>
          </a:blip>
          <a:srcRect l="5841" r="5841"/>
          <a:stretch>
            <a:fillRect/>
          </a:stretch>
        </p:blipFill>
        <p:spPr/>
      </p:pic>
      <p:pic>
        <p:nvPicPr>
          <p:cNvPr id="4" name="Picture Placeholder 3"/>
          <p:cNvPicPr>
            <a:picLocks noGrp="1" noChangeAspect="1"/>
          </p:cNvPicPr>
          <p:nvPr>
            <p:ph type="pic" sz="quarter" idx="20"/>
          </p:nvPr>
        </p:nvPicPr>
        <p:blipFill>
          <a:blip r:embed="rId3" cstate="email">
            <a:extLst>
              <a:ext uri="{28A0092B-C50C-407E-A947-70E740481C1C}">
                <a14:useLocalDpi xmlns:a14="http://schemas.microsoft.com/office/drawing/2010/main"/>
              </a:ext>
            </a:extLst>
          </a:blip>
          <a:srcRect l="28508" r="28508"/>
          <a:stretch>
            <a:fillRect/>
          </a:stretch>
        </p:blipFill>
        <p:spPr/>
      </p:pic>
      <p:pic>
        <p:nvPicPr>
          <p:cNvPr id="3" name="Picture Placeholder 2"/>
          <p:cNvPicPr>
            <a:picLocks noGrp="1" noChangeAspect="1"/>
          </p:cNvPicPr>
          <p:nvPr>
            <p:ph type="pic" sz="quarter" idx="19"/>
          </p:nvPr>
        </p:nvPicPr>
        <p:blipFill>
          <a:blip r:embed="rId4" cstate="email">
            <a:extLst>
              <a:ext uri="{28A0092B-C50C-407E-A947-70E740481C1C}">
                <a14:useLocalDpi xmlns:a14="http://schemas.microsoft.com/office/drawing/2010/main"/>
              </a:ext>
            </a:extLst>
          </a:blip>
          <a:srcRect l="5503" r="5503"/>
          <a:stretch>
            <a:fillRect/>
          </a:stretch>
        </p:blipFill>
        <p:spPr/>
      </p:pic>
      <p:sp>
        <p:nvSpPr>
          <p:cNvPr id="32" name="Rectangle 31"/>
          <p:cNvSpPr/>
          <p:nvPr/>
        </p:nvSpPr>
        <p:spPr>
          <a:xfrm>
            <a:off x="-36657" y="0"/>
            <a:ext cx="8098559" cy="13716000"/>
          </a:xfrm>
          <a:prstGeom prst="rect">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138103" y="0"/>
            <a:ext cx="8101445" cy="13716000"/>
          </a:xfrm>
          <a:prstGeom prst="rect">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6239549" y="0"/>
            <a:ext cx="8138101" cy="13716000"/>
          </a:xfrm>
          <a:prstGeom prst="rect">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9966477" y="5802815"/>
            <a:ext cx="4368505" cy="1323439"/>
          </a:xfrm>
          <a:prstGeom prst="rect">
            <a:avLst/>
          </a:prstGeom>
          <a:noFill/>
        </p:spPr>
        <p:txBody>
          <a:bodyPr wrap="none" rtlCol="0">
            <a:spAutoFit/>
          </a:bodyPr>
          <a:lstStyle/>
          <a:p>
            <a:pPr algn="ctr"/>
            <a:r>
              <a:rPr lang="en-US" sz="4000" spc="1500" dirty="0" smtClean="0">
                <a:solidFill>
                  <a:schemeClr val="bg1"/>
                </a:solidFill>
                <a:latin typeface="Oswald" charset="0"/>
                <a:ea typeface="Oswald" charset="0"/>
                <a:cs typeface="Oswald" charset="0"/>
              </a:rPr>
              <a:t>TITLE OF</a:t>
            </a:r>
          </a:p>
          <a:p>
            <a:pPr algn="ctr"/>
            <a:r>
              <a:rPr lang="en-US" sz="4000" spc="1500" dirty="0" smtClean="0">
                <a:solidFill>
                  <a:schemeClr val="bg1"/>
                </a:solidFill>
                <a:latin typeface="Oswald" charset="0"/>
                <a:ea typeface="Oswald" charset="0"/>
                <a:cs typeface="Oswald" charset="0"/>
              </a:rPr>
              <a:t>YOUR</a:t>
            </a:r>
            <a:r>
              <a:rPr lang="en-US" sz="4000" spc="1500" dirty="0">
                <a:solidFill>
                  <a:schemeClr val="bg1"/>
                </a:solidFill>
                <a:latin typeface="Oswald" charset="0"/>
                <a:ea typeface="Oswald" charset="0"/>
                <a:cs typeface="Oswald" charset="0"/>
              </a:rPr>
              <a:t> </a:t>
            </a:r>
            <a:r>
              <a:rPr lang="en-US" sz="4000" spc="1500" dirty="0" smtClean="0">
                <a:solidFill>
                  <a:schemeClr val="bg1"/>
                </a:solidFill>
                <a:latin typeface="Oswald" charset="0"/>
                <a:ea typeface="Oswald" charset="0"/>
                <a:cs typeface="Oswald" charset="0"/>
              </a:rPr>
              <a:t>WORK</a:t>
            </a:r>
          </a:p>
        </p:txBody>
      </p:sp>
      <p:sp>
        <p:nvSpPr>
          <p:cNvPr id="27" name="TextBox 26"/>
          <p:cNvSpPr txBox="1"/>
          <p:nvPr/>
        </p:nvSpPr>
        <p:spPr>
          <a:xfrm>
            <a:off x="8978049" y="8014728"/>
            <a:ext cx="6421551" cy="1754326"/>
          </a:xfrm>
          <a:prstGeom prst="rect">
            <a:avLst/>
          </a:prstGeom>
          <a:noFill/>
        </p:spPr>
        <p:txBody>
          <a:bodyPr wrap="square" rtlCol="0">
            <a:spAutoFit/>
          </a:bodyPr>
          <a:lstStyle/>
          <a:p>
            <a:pPr algn="ctr">
              <a:lnSpc>
                <a:spcPct val="150000"/>
              </a:lnSpc>
            </a:pPr>
            <a:r>
              <a:rPr lang="en-US" sz="2400" dirty="0">
                <a:solidFill>
                  <a:schemeClr val="bg1"/>
                </a:solidFill>
                <a:latin typeface="Montserrat Light" charset="0"/>
                <a:ea typeface="Montserrat Light" charset="0"/>
                <a:cs typeface="Montserrat Light" charset="0"/>
              </a:rPr>
              <a:t>Entrepreneurial activities differ substantially depending on the type of organization and </a:t>
            </a:r>
            <a:r>
              <a:rPr lang="en-US" sz="2400" dirty="0" smtClean="0">
                <a:solidFill>
                  <a:schemeClr val="bg1"/>
                </a:solidFill>
                <a:latin typeface="Montserrat Light" charset="0"/>
                <a:ea typeface="Montserrat Light" charset="0"/>
                <a:cs typeface="Montserrat Light" charset="0"/>
              </a:rPr>
              <a:t>creativity</a:t>
            </a:r>
            <a:endParaRPr lang="en-US" sz="2400" dirty="0">
              <a:solidFill>
                <a:schemeClr val="bg1"/>
              </a:solidFill>
              <a:latin typeface="Montserrat Light" charset="0"/>
              <a:ea typeface="Montserrat Light" charset="0"/>
              <a:cs typeface="Montserrat Light" charset="0"/>
            </a:endParaRPr>
          </a:p>
        </p:txBody>
      </p:sp>
      <p:cxnSp>
        <p:nvCxnSpPr>
          <p:cNvPr id="28" name="Straight Connector 27"/>
          <p:cNvCxnSpPr/>
          <p:nvPr/>
        </p:nvCxnSpPr>
        <p:spPr>
          <a:xfrm>
            <a:off x="9540117" y="7485642"/>
            <a:ext cx="52212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10058479" y="4455744"/>
            <a:ext cx="4184492" cy="827879"/>
            <a:chOff x="4383584" y="10004876"/>
            <a:chExt cx="6126514" cy="1212098"/>
          </a:xfrm>
        </p:grpSpPr>
        <p:sp>
          <p:nvSpPr>
            <p:cNvPr id="30" name="Rectangle 29"/>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Oswald" charset="0"/>
                <a:ea typeface="Oswald" charset="0"/>
                <a:cs typeface="Oswald" charset="0"/>
              </a:endParaRPr>
            </a:p>
          </p:txBody>
        </p:sp>
        <p:sp>
          <p:nvSpPr>
            <p:cNvPr id="31" name="TextBox 30"/>
            <p:cNvSpPr txBox="1"/>
            <p:nvPr/>
          </p:nvSpPr>
          <p:spPr>
            <a:xfrm>
              <a:off x="5170690" y="10291301"/>
              <a:ext cx="4663871" cy="585801"/>
            </a:xfrm>
            <a:prstGeom prst="rect">
              <a:avLst/>
            </a:prstGeom>
            <a:noFill/>
          </p:spPr>
          <p:txBody>
            <a:bodyPr wrap="none" rtlCol="0">
              <a:spAutoFit/>
            </a:bodyPr>
            <a:lstStyle/>
            <a:p>
              <a:pPr algn="ctr"/>
              <a:r>
                <a:rPr lang="en-US" sz="2000" spc="1500" dirty="0" smtClean="0">
                  <a:solidFill>
                    <a:schemeClr val="bg1"/>
                  </a:solidFill>
                  <a:latin typeface="Oswald" charset="0"/>
                  <a:ea typeface="Oswald" charset="0"/>
                  <a:cs typeface="Oswald" charset="0"/>
                </a:rPr>
                <a:t>TITLE HERE</a:t>
              </a:r>
              <a:endParaRPr lang="en-US" sz="2000" spc="1500" dirty="0">
                <a:solidFill>
                  <a:schemeClr val="bg1"/>
                </a:solidFill>
                <a:latin typeface="Oswald" charset="0"/>
                <a:ea typeface="Oswald" charset="0"/>
                <a:cs typeface="Oswald" charset="0"/>
              </a:endParaRPr>
            </a:p>
          </p:txBody>
        </p:sp>
      </p:grpSp>
      <p:sp>
        <p:nvSpPr>
          <p:cNvPr id="15" name="Picture Placeholder 4"/>
          <p:cNvSpPr txBox="1">
            <a:spLocks/>
          </p:cNvSpPr>
          <p:nvPr/>
        </p:nvSpPr>
        <p:spPr>
          <a:xfrm>
            <a:off x="18762" y="0"/>
            <a:ext cx="8101445" cy="13716000"/>
          </a:xfrm>
          <a:prstGeom prst="rect">
            <a:avLst/>
          </a:prstGeom>
        </p:spPr>
      </p:sp>
      <p:sp>
        <p:nvSpPr>
          <p:cNvPr id="18" name="TextBox 17"/>
          <p:cNvSpPr txBox="1"/>
          <p:nvPr/>
        </p:nvSpPr>
        <p:spPr>
          <a:xfrm>
            <a:off x="1847136" y="5802815"/>
            <a:ext cx="4368505" cy="1323439"/>
          </a:xfrm>
          <a:prstGeom prst="rect">
            <a:avLst/>
          </a:prstGeom>
          <a:noFill/>
        </p:spPr>
        <p:txBody>
          <a:bodyPr wrap="none" rtlCol="0">
            <a:spAutoFit/>
          </a:bodyPr>
          <a:lstStyle/>
          <a:p>
            <a:pPr algn="ctr"/>
            <a:r>
              <a:rPr lang="en-US" sz="4000" spc="1500" dirty="0" smtClean="0">
                <a:solidFill>
                  <a:schemeClr val="bg1"/>
                </a:solidFill>
                <a:latin typeface="Oswald" charset="0"/>
                <a:ea typeface="Oswald" charset="0"/>
                <a:cs typeface="Oswald" charset="0"/>
              </a:rPr>
              <a:t>TITLE OF</a:t>
            </a:r>
          </a:p>
          <a:p>
            <a:pPr algn="ctr"/>
            <a:r>
              <a:rPr lang="en-US" sz="4000" spc="1500" dirty="0" smtClean="0">
                <a:solidFill>
                  <a:schemeClr val="bg1"/>
                </a:solidFill>
                <a:latin typeface="Oswald" charset="0"/>
                <a:ea typeface="Oswald" charset="0"/>
                <a:cs typeface="Oswald" charset="0"/>
              </a:rPr>
              <a:t>YOUR</a:t>
            </a:r>
            <a:r>
              <a:rPr lang="en-US" sz="4000" spc="1500" dirty="0">
                <a:solidFill>
                  <a:schemeClr val="bg1"/>
                </a:solidFill>
                <a:latin typeface="Oswald" charset="0"/>
                <a:ea typeface="Oswald" charset="0"/>
                <a:cs typeface="Oswald" charset="0"/>
              </a:rPr>
              <a:t> </a:t>
            </a:r>
            <a:r>
              <a:rPr lang="en-US" sz="4000" spc="1500" dirty="0" smtClean="0">
                <a:solidFill>
                  <a:schemeClr val="bg1"/>
                </a:solidFill>
                <a:latin typeface="Oswald" charset="0"/>
                <a:ea typeface="Oswald" charset="0"/>
                <a:cs typeface="Oswald" charset="0"/>
              </a:rPr>
              <a:t>WORK</a:t>
            </a:r>
          </a:p>
        </p:txBody>
      </p:sp>
      <p:sp>
        <p:nvSpPr>
          <p:cNvPr id="19" name="TextBox 18"/>
          <p:cNvSpPr txBox="1"/>
          <p:nvPr/>
        </p:nvSpPr>
        <p:spPr>
          <a:xfrm>
            <a:off x="858708" y="8014728"/>
            <a:ext cx="6421551" cy="1754326"/>
          </a:xfrm>
          <a:prstGeom prst="rect">
            <a:avLst/>
          </a:prstGeom>
          <a:noFill/>
        </p:spPr>
        <p:txBody>
          <a:bodyPr wrap="square" rtlCol="0">
            <a:spAutoFit/>
          </a:bodyPr>
          <a:lstStyle/>
          <a:p>
            <a:pPr algn="ctr">
              <a:lnSpc>
                <a:spcPct val="150000"/>
              </a:lnSpc>
            </a:pPr>
            <a:r>
              <a:rPr lang="en-US" sz="2400" dirty="0">
                <a:solidFill>
                  <a:schemeClr val="bg1"/>
                </a:solidFill>
                <a:latin typeface="Montserrat Light" charset="0"/>
                <a:ea typeface="Montserrat Light" charset="0"/>
                <a:cs typeface="Montserrat Light" charset="0"/>
              </a:rPr>
              <a:t>Entrepreneurial activities differ substantially depending on the type of organization and </a:t>
            </a:r>
            <a:r>
              <a:rPr lang="en-US" sz="2400" dirty="0" smtClean="0">
                <a:solidFill>
                  <a:schemeClr val="bg1"/>
                </a:solidFill>
                <a:latin typeface="Montserrat Light" charset="0"/>
                <a:ea typeface="Montserrat Light" charset="0"/>
                <a:cs typeface="Montserrat Light" charset="0"/>
              </a:rPr>
              <a:t>creativity</a:t>
            </a:r>
            <a:endParaRPr lang="en-US" sz="2400" dirty="0">
              <a:solidFill>
                <a:schemeClr val="bg1"/>
              </a:solidFill>
              <a:latin typeface="Montserrat Light" charset="0"/>
              <a:ea typeface="Montserrat Light" charset="0"/>
              <a:cs typeface="Montserrat Light" charset="0"/>
            </a:endParaRPr>
          </a:p>
        </p:txBody>
      </p:sp>
      <p:cxnSp>
        <p:nvCxnSpPr>
          <p:cNvPr id="20" name="Straight Connector 19"/>
          <p:cNvCxnSpPr/>
          <p:nvPr/>
        </p:nvCxnSpPr>
        <p:spPr>
          <a:xfrm>
            <a:off x="1420776" y="7485642"/>
            <a:ext cx="52212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1939138" y="4455744"/>
            <a:ext cx="4184492" cy="827879"/>
            <a:chOff x="4383584" y="10004876"/>
            <a:chExt cx="6126514" cy="1212098"/>
          </a:xfrm>
        </p:grpSpPr>
        <p:sp>
          <p:nvSpPr>
            <p:cNvPr id="22" name="Rectangle 21"/>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Oswald" charset="0"/>
                <a:ea typeface="Oswald" charset="0"/>
                <a:cs typeface="Oswald" charset="0"/>
              </a:endParaRPr>
            </a:p>
          </p:txBody>
        </p:sp>
        <p:sp>
          <p:nvSpPr>
            <p:cNvPr id="23" name="TextBox 22"/>
            <p:cNvSpPr txBox="1"/>
            <p:nvPr/>
          </p:nvSpPr>
          <p:spPr>
            <a:xfrm>
              <a:off x="5170690" y="10291301"/>
              <a:ext cx="4663871" cy="585801"/>
            </a:xfrm>
            <a:prstGeom prst="rect">
              <a:avLst/>
            </a:prstGeom>
            <a:noFill/>
          </p:spPr>
          <p:txBody>
            <a:bodyPr wrap="none" rtlCol="0">
              <a:spAutoFit/>
            </a:bodyPr>
            <a:lstStyle/>
            <a:p>
              <a:pPr algn="ctr"/>
              <a:r>
                <a:rPr lang="en-US" sz="2000" spc="1500" dirty="0" smtClean="0">
                  <a:solidFill>
                    <a:schemeClr val="bg1"/>
                  </a:solidFill>
                  <a:latin typeface="Oswald" charset="0"/>
                  <a:ea typeface="Oswald" charset="0"/>
                  <a:cs typeface="Oswald" charset="0"/>
                </a:rPr>
                <a:t>TITLE HERE</a:t>
              </a:r>
              <a:endParaRPr lang="en-US" sz="2000" spc="1500" dirty="0">
                <a:solidFill>
                  <a:schemeClr val="bg1"/>
                </a:solidFill>
                <a:latin typeface="Oswald" charset="0"/>
                <a:ea typeface="Oswald" charset="0"/>
                <a:cs typeface="Oswald" charset="0"/>
              </a:endParaRPr>
            </a:p>
          </p:txBody>
        </p:sp>
      </p:grpSp>
      <p:sp>
        <p:nvSpPr>
          <p:cNvPr id="42" name="TextBox 41"/>
          <p:cNvSpPr txBox="1"/>
          <p:nvPr/>
        </p:nvSpPr>
        <p:spPr>
          <a:xfrm>
            <a:off x="18086685" y="5802815"/>
            <a:ext cx="4368505" cy="1323439"/>
          </a:xfrm>
          <a:prstGeom prst="rect">
            <a:avLst/>
          </a:prstGeom>
          <a:noFill/>
        </p:spPr>
        <p:txBody>
          <a:bodyPr wrap="none" rtlCol="0">
            <a:spAutoFit/>
          </a:bodyPr>
          <a:lstStyle/>
          <a:p>
            <a:pPr algn="ctr"/>
            <a:r>
              <a:rPr lang="en-US" sz="4000" spc="1500" dirty="0" smtClean="0">
                <a:solidFill>
                  <a:schemeClr val="bg1"/>
                </a:solidFill>
                <a:latin typeface="Oswald" charset="0"/>
                <a:ea typeface="Oswald" charset="0"/>
                <a:cs typeface="Oswald" charset="0"/>
              </a:rPr>
              <a:t>TITLE OF</a:t>
            </a:r>
          </a:p>
          <a:p>
            <a:pPr algn="ctr"/>
            <a:r>
              <a:rPr lang="en-US" sz="4000" spc="1500" dirty="0" smtClean="0">
                <a:solidFill>
                  <a:schemeClr val="bg1"/>
                </a:solidFill>
                <a:latin typeface="Oswald" charset="0"/>
                <a:ea typeface="Oswald" charset="0"/>
                <a:cs typeface="Oswald" charset="0"/>
              </a:rPr>
              <a:t>YOUR</a:t>
            </a:r>
            <a:r>
              <a:rPr lang="en-US" sz="4000" spc="1500" dirty="0">
                <a:solidFill>
                  <a:schemeClr val="bg1"/>
                </a:solidFill>
                <a:latin typeface="Oswald" charset="0"/>
                <a:ea typeface="Oswald" charset="0"/>
                <a:cs typeface="Oswald" charset="0"/>
              </a:rPr>
              <a:t> </a:t>
            </a:r>
            <a:r>
              <a:rPr lang="en-US" sz="4000" spc="1500" dirty="0" smtClean="0">
                <a:solidFill>
                  <a:schemeClr val="bg1"/>
                </a:solidFill>
                <a:latin typeface="Oswald" charset="0"/>
                <a:ea typeface="Oswald" charset="0"/>
                <a:cs typeface="Oswald" charset="0"/>
              </a:rPr>
              <a:t>WORK</a:t>
            </a:r>
          </a:p>
        </p:txBody>
      </p:sp>
      <p:sp>
        <p:nvSpPr>
          <p:cNvPr id="43" name="TextBox 42"/>
          <p:cNvSpPr txBox="1"/>
          <p:nvPr/>
        </p:nvSpPr>
        <p:spPr>
          <a:xfrm>
            <a:off x="17098257" y="8014728"/>
            <a:ext cx="6421551" cy="1754326"/>
          </a:xfrm>
          <a:prstGeom prst="rect">
            <a:avLst/>
          </a:prstGeom>
          <a:noFill/>
        </p:spPr>
        <p:txBody>
          <a:bodyPr wrap="square" rtlCol="0">
            <a:spAutoFit/>
          </a:bodyPr>
          <a:lstStyle/>
          <a:p>
            <a:pPr algn="ctr">
              <a:lnSpc>
                <a:spcPct val="150000"/>
              </a:lnSpc>
            </a:pPr>
            <a:r>
              <a:rPr lang="en-US" sz="2400" dirty="0">
                <a:solidFill>
                  <a:schemeClr val="bg1"/>
                </a:solidFill>
                <a:latin typeface="Montserrat Light" charset="0"/>
                <a:ea typeface="Montserrat Light" charset="0"/>
                <a:cs typeface="Montserrat Light" charset="0"/>
              </a:rPr>
              <a:t>Entrepreneurial activities differ substantially depending on the type of organization and </a:t>
            </a:r>
            <a:r>
              <a:rPr lang="en-US" sz="2400" dirty="0" smtClean="0">
                <a:solidFill>
                  <a:schemeClr val="bg1"/>
                </a:solidFill>
                <a:latin typeface="Montserrat Light" charset="0"/>
                <a:ea typeface="Montserrat Light" charset="0"/>
                <a:cs typeface="Montserrat Light" charset="0"/>
              </a:rPr>
              <a:t>creativity</a:t>
            </a:r>
            <a:endParaRPr lang="en-US" sz="2400" dirty="0">
              <a:solidFill>
                <a:schemeClr val="bg1"/>
              </a:solidFill>
              <a:latin typeface="Montserrat Light" charset="0"/>
              <a:ea typeface="Montserrat Light" charset="0"/>
              <a:cs typeface="Montserrat Light" charset="0"/>
            </a:endParaRPr>
          </a:p>
        </p:txBody>
      </p:sp>
      <p:cxnSp>
        <p:nvCxnSpPr>
          <p:cNvPr id="44" name="Straight Connector 43"/>
          <p:cNvCxnSpPr/>
          <p:nvPr/>
        </p:nvCxnSpPr>
        <p:spPr>
          <a:xfrm>
            <a:off x="17660325" y="7485642"/>
            <a:ext cx="52212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18178687" y="4455744"/>
            <a:ext cx="4184492" cy="827879"/>
            <a:chOff x="4383584" y="10004876"/>
            <a:chExt cx="6126514" cy="1212098"/>
          </a:xfrm>
        </p:grpSpPr>
        <p:sp>
          <p:nvSpPr>
            <p:cNvPr id="46" name="Rectangle 45"/>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Oswald" charset="0"/>
                <a:ea typeface="Oswald" charset="0"/>
                <a:cs typeface="Oswald" charset="0"/>
              </a:endParaRPr>
            </a:p>
          </p:txBody>
        </p:sp>
        <p:sp>
          <p:nvSpPr>
            <p:cNvPr id="47" name="TextBox 46"/>
            <p:cNvSpPr txBox="1"/>
            <p:nvPr/>
          </p:nvSpPr>
          <p:spPr>
            <a:xfrm>
              <a:off x="5170690" y="10291301"/>
              <a:ext cx="4663871" cy="585801"/>
            </a:xfrm>
            <a:prstGeom prst="rect">
              <a:avLst/>
            </a:prstGeom>
            <a:noFill/>
          </p:spPr>
          <p:txBody>
            <a:bodyPr wrap="none" rtlCol="0">
              <a:spAutoFit/>
            </a:bodyPr>
            <a:lstStyle/>
            <a:p>
              <a:pPr algn="ctr"/>
              <a:r>
                <a:rPr lang="en-US" sz="2000" spc="1500" dirty="0" smtClean="0">
                  <a:solidFill>
                    <a:schemeClr val="bg1"/>
                  </a:solidFill>
                  <a:latin typeface="Oswald" charset="0"/>
                  <a:ea typeface="Oswald" charset="0"/>
                  <a:cs typeface="Oswald" charset="0"/>
                </a:rPr>
                <a:t>TITLE HERE</a:t>
              </a:r>
              <a:endParaRPr lang="en-US" sz="2000" spc="1500" dirty="0">
                <a:solidFill>
                  <a:schemeClr val="bg1"/>
                </a:solidFill>
                <a:latin typeface="Oswald" charset="0"/>
                <a:ea typeface="Oswald" charset="0"/>
                <a:cs typeface="Oswald" charset="0"/>
              </a:endParaRPr>
            </a:p>
          </p:txBody>
        </p:sp>
      </p:grpSp>
    </p:spTree>
    <p:extLst>
      <p:ext uri="{BB962C8B-B14F-4D97-AF65-F5344CB8AC3E}">
        <p14:creationId xmlns:p14="http://schemas.microsoft.com/office/powerpoint/2010/main" val="21307943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200530" y="4351361"/>
            <a:ext cx="6375418" cy="2369880"/>
          </a:xfrm>
          <a:prstGeom prst="rect">
            <a:avLst/>
          </a:prstGeom>
          <a:noFill/>
        </p:spPr>
        <p:txBody>
          <a:bodyPr wrap="square" rtlCol="0">
            <a:spAutoFit/>
          </a:bodyPr>
          <a:lstStyle/>
          <a:p>
            <a:pPr algn="ctr"/>
            <a:r>
              <a:rPr lang="en-US" sz="6000" spc="600" dirty="0" smtClean="0">
                <a:solidFill>
                  <a:schemeClr val="tx2"/>
                </a:solidFill>
                <a:latin typeface="Oswald" charset="0"/>
                <a:ea typeface="Oswald" charset="0"/>
                <a:cs typeface="Oswald" charset="0"/>
              </a:rPr>
              <a:t>PROJECT</a:t>
            </a:r>
            <a:endParaRPr lang="en-US" sz="8800" spc="600" dirty="0">
              <a:solidFill>
                <a:schemeClr val="tx2"/>
              </a:solidFill>
              <a:latin typeface="Oswald" charset="0"/>
              <a:ea typeface="Oswald" charset="0"/>
              <a:cs typeface="Oswald" charset="0"/>
            </a:endParaRPr>
          </a:p>
          <a:p>
            <a:pPr algn="ctr"/>
            <a:r>
              <a:rPr lang="en-US" sz="8800" spc="600" dirty="0" smtClean="0">
                <a:solidFill>
                  <a:schemeClr val="tx2"/>
                </a:solidFill>
                <a:latin typeface="Oswald" charset="0"/>
                <a:ea typeface="Oswald" charset="0"/>
                <a:cs typeface="Oswald" charset="0"/>
              </a:rPr>
              <a:t>TITLE HERE</a:t>
            </a:r>
            <a:endParaRPr lang="en-US" sz="6000" spc="600" dirty="0" smtClean="0">
              <a:solidFill>
                <a:schemeClr val="tx2"/>
              </a:solidFill>
              <a:latin typeface="Oswald" charset="0"/>
              <a:ea typeface="Oswald" charset="0"/>
              <a:cs typeface="Oswald" charset="0"/>
            </a:endParaRPr>
          </a:p>
        </p:txBody>
      </p:sp>
      <p:sp>
        <p:nvSpPr>
          <p:cNvPr id="21" name="TextBox 20"/>
          <p:cNvSpPr txBox="1"/>
          <p:nvPr/>
        </p:nvSpPr>
        <p:spPr>
          <a:xfrm>
            <a:off x="16561934" y="3919798"/>
            <a:ext cx="7584151" cy="307777"/>
          </a:xfrm>
          <a:prstGeom prst="rect">
            <a:avLst/>
          </a:prstGeom>
          <a:noFill/>
        </p:spPr>
        <p:txBody>
          <a:bodyPr wrap="square" rtlCol="0">
            <a:spAutoFit/>
          </a:bodyPr>
          <a:lstStyle/>
          <a:p>
            <a:pPr algn="ctr"/>
            <a:r>
              <a:rPr lang="en-US" sz="1400" spc="1200" dirty="0" smtClean="0">
                <a:solidFill>
                  <a:schemeClr val="tx2"/>
                </a:solidFill>
                <a:latin typeface="Oswald" charset="0"/>
                <a:ea typeface="Oswald" charset="0"/>
                <a:cs typeface="Oswald" charset="0"/>
              </a:rPr>
              <a:t>WRITE HERE SOMETHING</a:t>
            </a:r>
            <a:endParaRPr lang="en-US" sz="1400" spc="1200" dirty="0">
              <a:solidFill>
                <a:schemeClr val="tx2"/>
              </a:solidFill>
              <a:latin typeface="Oswald" charset="0"/>
              <a:ea typeface="Oswald" charset="0"/>
              <a:cs typeface="Oswald" charset="0"/>
            </a:endParaRPr>
          </a:p>
        </p:txBody>
      </p:sp>
      <p:sp>
        <p:nvSpPr>
          <p:cNvPr id="22" name="TextBox 21"/>
          <p:cNvSpPr txBox="1"/>
          <p:nvPr/>
        </p:nvSpPr>
        <p:spPr>
          <a:xfrm>
            <a:off x="18134435" y="6948748"/>
            <a:ext cx="4531890" cy="2862322"/>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a:t>
            </a:r>
          </a:p>
        </p:txBody>
      </p:sp>
      <p:pic>
        <p:nvPicPr>
          <p:cNvPr id="2" name="Picture Placeholder 1"/>
          <p:cNvPicPr>
            <a:picLocks noGrp="1" noChangeAspect="1"/>
          </p:cNvPicPr>
          <p:nvPr>
            <p:ph type="pic" sz="quarter" idx="18"/>
          </p:nvPr>
        </p:nvPicPr>
        <p:blipFill>
          <a:blip r:embed="rId2" cstate="email">
            <a:extLst>
              <a:ext uri="{28A0092B-C50C-407E-A947-70E740481C1C}">
                <a14:useLocalDpi xmlns:a14="http://schemas.microsoft.com/office/drawing/2010/main"/>
              </a:ext>
            </a:extLst>
          </a:blip>
          <a:srcRect l="10056" r="10056"/>
          <a:stretch>
            <a:fillRect/>
          </a:stretch>
        </p:blipFill>
        <p:spPr/>
      </p:pic>
      <p:pic>
        <p:nvPicPr>
          <p:cNvPr id="3" name="Picture Placeholder 2"/>
          <p:cNvPicPr>
            <a:picLocks noGrp="1" noChangeAspect="1"/>
          </p:cNvPicPr>
          <p:nvPr>
            <p:ph type="pic" sz="quarter" idx="20"/>
          </p:nvPr>
        </p:nvPicPr>
        <p:blipFill>
          <a:blip r:embed="rId3" cstate="email">
            <a:extLst>
              <a:ext uri="{28A0092B-C50C-407E-A947-70E740481C1C}">
                <a14:useLocalDpi xmlns:a14="http://schemas.microsoft.com/office/drawing/2010/main"/>
              </a:ext>
            </a:extLst>
          </a:blip>
          <a:srcRect l="14494" r="14494"/>
          <a:stretch>
            <a:fillRect/>
          </a:stretch>
        </p:blipFill>
        <p:spPr/>
      </p:pic>
      <p:pic>
        <p:nvPicPr>
          <p:cNvPr id="4" name="Picture Placeholder 3"/>
          <p:cNvPicPr>
            <a:picLocks noGrp="1" noChangeAspect="1"/>
          </p:cNvPicPr>
          <p:nvPr>
            <p:ph type="pic" sz="quarter" idx="24"/>
          </p:nvPr>
        </p:nvPicPr>
        <p:blipFill>
          <a:blip r:embed="rId4">
            <a:extLst>
              <a:ext uri="{28A0092B-C50C-407E-A947-70E740481C1C}">
                <a14:useLocalDpi xmlns:a14="http://schemas.microsoft.com/office/drawing/2010/main"/>
              </a:ext>
            </a:extLst>
          </a:blip>
          <a:srcRect l="31629" r="31629"/>
          <a:stretch>
            <a:fillRect/>
          </a:stretch>
        </p:blipFill>
        <p:spPr/>
      </p:pic>
    </p:spTree>
    <p:extLst>
      <p:ext uri="{BB962C8B-B14F-4D97-AF65-F5344CB8AC3E}">
        <p14:creationId xmlns:p14="http://schemas.microsoft.com/office/powerpoint/2010/main" val="1884661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042805" y="4351361"/>
            <a:ext cx="6375418" cy="2369880"/>
          </a:xfrm>
          <a:prstGeom prst="rect">
            <a:avLst/>
          </a:prstGeom>
          <a:noFill/>
        </p:spPr>
        <p:txBody>
          <a:bodyPr wrap="square" rtlCol="0">
            <a:spAutoFit/>
          </a:bodyPr>
          <a:lstStyle/>
          <a:p>
            <a:pPr algn="ctr"/>
            <a:r>
              <a:rPr lang="en-US" sz="6000" spc="600" dirty="0" smtClean="0">
                <a:solidFill>
                  <a:schemeClr val="tx2"/>
                </a:solidFill>
                <a:latin typeface="Oswald" charset="0"/>
                <a:ea typeface="Oswald" charset="0"/>
                <a:cs typeface="Oswald" charset="0"/>
              </a:rPr>
              <a:t>PROJECT</a:t>
            </a:r>
            <a:endParaRPr lang="en-US" sz="8800" spc="600" dirty="0">
              <a:solidFill>
                <a:schemeClr val="tx2"/>
              </a:solidFill>
              <a:latin typeface="Oswald" charset="0"/>
              <a:ea typeface="Oswald" charset="0"/>
              <a:cs typeface="Oswald" charset="0"/>
            </a:endParaRPr>
          </a:p>
          <a:p>
            <a:pPr algn="ctr"/>
            <a:r>
              <a:rPr lang="en-US" sz="8800" spc="600" dirty="0" smtClean="0">
                <a:solidFill>
                  <a:schemeClr val="tx2"/>
                </a:solidFill>
                <a:latin typeface="Oswald" charset="0"/>
                <a:ea typeface="Oswald" charset="0"/>
                <a:cs typeface="Oswald" charset="0"/>
              </a:rPr>
              <a:t>TITLE HERE</a:t>
            </a:r>
            <a:endParaRPr lang="en-US" sz="6000" spc="600" dirty="0" smtClean="0">
              <a:solidFill>
                <a:schemeClr val="tx2"/>
              </a:solidFill>
              <a:latin typeface="Oswald" charset="0"/>
              <a:ea typeface="Oswald" charset="0"/>
              <a:cs typeface="Oswald" charset="0"/>
            </a:endParaRPr>
          </a:p>
        </p:txBody>
      </p:sp>
      <p:sp>
        <p:nvSpPr>
          <p:cNvPr id="14" name="TextBox 13"/>
          <p:cNvSpPr txBox="1"/>
          <p:nvPr/>
        </p:nvSpPr>
        <p:spPr>
          <a:xfrm>
            <a:off x="404209" y="3919798"/>
            <a:ext cx="7584151" cy="307777"/>
          </a:xfrm>
          <a:prstGeom prst="rect">
            <a:avLst/>
          </a:prstGeom>
          <a:noFill/>
        </p:spPr>
        <p:txBody>
          <a:bodyPr wrap="square" rtlCol="0">
            <a:spAutoFit/>
          </a:bodyPr>
          <a:lstStyle/>
          <a:p>
            <a:pPr algn="ctr"/>
            <a:r>
              <a:rPr lang="en-US" sz="1400" spc="1200" dirty="0" smtClean="0">
                <a:solidFill>
                  <a:schemeClr val="tx2"/>
                </a:solidFill>
                <a:latin typeface="Oswald" charset="0"/>
                <a:ea typeface="Oswald" charset="0"/>
                <a:cs typeface="Oswald" charset="0"/>
              </a:rPr>
              <a:t>WRITE HERE SOMETHING</a:t>
            </a:r>
            <a:endParaRPr lang="en-US" sz="1400" spc="1200" dirty="0">
              <a:solidFill>
                <a:schemeClr val="tx2"/>
              </a:solidFill>
              <a:latin typeface="Oswald" charset="0"/>
              <a:ea typeface="Oswald" charset="0"/>
              <a:cs typeface="Oswald" charset="0"/>
            </a:endParaRPr>
          </a:p>
        </p:txBody>
      </p:sp>
      <p:sp>
        <p:nvSpPr>
          <p:cNvPr id="15" name="TextBox 14"/>
          <p:cNvSpPr txBox="1"/>
          <p:nvPr/>
        </p:nvSpPr>
        <p:spPr>
          <a:xfrm>
            <a:off x="1976710" y="6948748"/>
            <a:ext cx="4531890" cy="2862322"/>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a:t>
            </a:r>
          </a:p>
        </p:txBody>
      </p:sp>
      <p:pic>
        <p:nvPicPr>
          <p:cNvPr id="2" name="Picture Placeholder 1"/>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t="6930" b="6930"/>
          <a:stretch>
            <a:fillRect/>
          </a:stretch>
        </p:blipFill>
        <p:spPr/>
      </p:pic>
      <p:pic>
        <p:nvPicPr>
          <p:cNvPr id="3" name="Picture Placeholder 2"/>
          <p:cNvPicPr>
            <a:picLocks noGrp="1" noChangeAspect="1"/>
          </p:cNvPicPr>
          <p:nvPr>
            <p:ph type="pic" sz="quarter" idx="18"/>
          </p:nvPr>
        </p:nvPicPr>
        <p:blipFill>
          <a:blip r:embed="rId3" cstate="email">
            <a:extLst>
              <a:ext uri="{28A0092B-C50C-407E-A947-70E740481C1C}">
                <a14:useLocalDpi xmlns:a14="http://schemas.microsoft.com/office/drawing/2010/main"/>
              </a:ext>
            </a:extLst>
          </a:blip>
          <a:srcRect l="14494" r="14494"/>
          <a:stretch>
            <a:fillRect/>
          </a:stretch>
        </p:blipFill>
        <p:spPr/>
      </p:pic>
      <p:pic>
        <p:nvPicPr>
          <p:cNvPr id="4" name="Picture Placeholder 3"/>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14494" r="14494"/>
          <a:stretch>
            <a:fillRect/>
          </a:stretch>
        </p:blipFill>
        <p:spPr/>
      </p:pic>
    </p:spTree>
    <p:extLst>
      <p:ext uri="{BB962C8B-B14F-4D97-AF65-F5344CB8AC3E}">
        <p14:creationId xmlns:p14="http://schemas.microsoft.com/office/powerpoint/2010/main" val="1350573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305830" y="1839055"/>
            <a:ext cx="6682530" cy="3046988"/>
          </a:xfrm>
          <a:prstGeom prst="rect">
            <a:avLst/>
          </a:prstGeom>
          <a:noFill/>
        </p:spPr>
        <p:txBody>
          <a:bodyPr wrap="square" rtlCol="0">
            <a:spAutoFit/>
          </a:bodyPr>
          <a:lstStyle/>
          <a:p>
            <a:r>
              <a:rPr lang="en-US" sz="9600" spc="600" dirty="0" smtClean="0">
                <a:solidFill>
                  <a:schemeClr val="tx2"/>
                </a:solidFill>
                <a:latin typeface="Oswald" charset="0"/>
                <a:ea typeface="Oswald" charset="0"/>
                <a:cs typeface="Oswald" charset="0"/>
              </a:rPr>
              <a:t>PROJECT</a:t>
            </a:r>
          </a:p>
          <a:p>
            <a:r>
              <a:rPr lang="en-US" sz="9600" spc="600" dirty="0" smtClean="0">
                <a:solidFill>
                  <a:schemeClr val="tx2"/>
                </a:solidFill>
                <a:latin typeface="Oswald" charset="0"/>
                <a:ea typeface="Oswald" charset="0"/>
                <a:cs typeface="Oswald" charset="0"/>
              </a:rPr>
              <a:t>NAME</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1376102" y="5042798"/>
            <a:ext cx="1806905"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TITLE</a:t>
            </a:r>
          </a:p>
        </p:txBody>
      </p:sp>
      <p:sp>
        <p:nvSpPr>
          <p:cNvPr id="22" name="TextBox 21"/>
          <p:cNvSpPr txBox="1"/>
          <p:nvPr/>
        </p:nvSpPr>
        <p:spPr>
          <a:xfrm>
            <a:off x="1376103" y="5784328"/>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sp>
        <p:nvSpPr>
          <p:cNvPr id="23" name="TextBox 22"/>
          <p:cNvSpPr txBox="1"/>
          <p:nvPr/>
        </p:nvSpPr>
        <p:spPr>
          <a:xfrm>
            <a:off x="1362956" y="9923850"/>
            <a:ext cx="1560042"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TEXT</a:t>
            </a:r>
          </a:p>
        </p:txBody>
      </p:sp>
      <p:sp>
        <p:nvSpPr>
          <p:cNvPr id="24" name="TextBox 23"/>
          <p:cNvSpPr txBox="1"/>
          <p:nvPr/>
        </p:nvSpPr>
        <p:spPr>
          <a:xfrm>
            <a:off x="1333731" y="10680942"/>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sp>
        <p:nvSpPr>
          <p:cNvPr id="25" name="TextBox 24"/>
          <p:cNvSpPr txBox="1"/>
          <p:nvPr/>
        </p:nvSpPr>
        <p:spPr>
          <a:xfrm>
            <a:off x="1376102" y="7491105"/>
            <a:ext cx="3517310"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SOMETHING</a:t>
            </a:r>
          </a:p>
        </p:txBody>
      </p:sp>
      <p:sp>
        <p:nvSpPr>
          <p:cNvPr id="26" name="TextBox 25"/>
          <p:cNvSpPr txBox="1"/>
          <p:nvPr/>
        </p:nvSpPr>
        <p:spPr>
          <a:xfrm>
            <a:off x="1333731" y="8232635"/>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pic>
        <p:nvPicPr>
          <p:cNvPr id="2" name="Picture Placeholder 1"/>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t="8156" b="8156"/>
          <a:stretch>
            <a:fillRect/>
          </a:stretch>
        </p:blipFill>
        <p:spPr/>
      </p:pic>
    </p:spTree>
    <p:extLst>
      <p:ext uri="{BB962C8B-B14F-4D97-AF65-F5344CB8AC3E}">
        <p14:creationId xmlns:p14="http://schemas.microsoft.com/office/powerpoint/2010/main" val="760658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039060" y="1839055"/>
            <a:ext cx="6682530" cy="3046988"/>
          </a:xfrm>
          <a:prstGeom prst="rect">
            <a:avLst/>
          </a:prstGeom>
          <a:noFill/>
        </p:spPr>
        <p:txBody>
          <a:bodyPr wrap="square" rtlCol="0">
            <a:spAutoFit/>
          </a:bodyPr>
          <a:lstStyle/>
          <a:p>
            <a:r>
              <a:rPr lang="en-US" sz="9600" spc="600" dirty="0" smtClean="0">
                <a:solidFill>
                  <a:schemeClr val="tx2"/>
                </a:solidFill>
                <a:latin typeface="Oswald" charset="0"/>
                <a:ea typeface="Oswald" charset="0"/>
                <a:cs typeface="Oswald" charset="0"/>
              </a:rPr>
              <a:t>PROJECT</a:t>
            </a:r>
          </a:p>
          <a:p>
            <a:r>
              <a:rPr lang="en-US" sz="9600" spc="600" dirty="0" smtClean="0">
                <a:solidFill>
                  <a:schemeClr val="tx2"/>
                </a:solidFill>
                <a:latin typeface="Oswald" charset="0"/>
                <a:ea typeface="Oswald" charset="0"/>
                <a:cs typeface="Oswald" charset="0"/>
              </a:rPr>
              <a:t>NAME</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17109332" y="5042798"/>
            <a:ext cx="1806905"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TITLE</a:t>
            </a:r>
          </a:p>
        </p:txBody>
      </p:sp>
      <p:sp>
        <p:nvSpPr>
          <p:cNvPr id="22" name="TextBox 21"/>
          <p:cNvSpPr txBox="1"/>
          <p:nvPr/>
        </p:nvSpPr>
        <p:spPr>
          <a:xfrm>
            <a:off x="17109333" y="5784328"/>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sp>
        <p:nvSpPr>
          <p:cNvPr id="23" name="TextBox 22"/>
          <p:cNvSpPr txBox="1"/>
          <p:nvPr/>
        </p:nvSpPr>
        <p:spPr>
          <a:xfrm>
            <a:off x="17096186" y="9923850"/>
            <a:ext cx="1560042"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TEXT</a:t>
            </a:r>
          </a:p>
        </p:txBody>
      </p:sp>
      <p:sp>
        <p:nvSpPr>
          <p:cNvPr id="24" name="TextBox 23"/>
          <p:cNvSpPr txBox="1"/>
          <p:nvPr/>
        </p:nvSpPr>
        <p:spPr>
          <a:xfrm>
            <a:off x="17066961" y="10680942"/>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sp>
        <p:nvSpPr>
          <p:cNvPr id="25" name="TextBox 24"/>
          <p:cNvSpPr txBox="1"/>
          <p:nvPr/>
        </p:nvSpPr>
        <p:spPr>
          <a:xfrm>
            <a:off x="17109332" y="7491105"/>
            <a:ext cx="3517310"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SOMETHING</a:t>
            </a:r>
          </a:p>
        </p:txBody>
      </p:sp>
      <p:sp>
        <p:nvSpPr>
          <p:cNvPr id="26" name="TextBox 25"/>
          <p:cNvSpPr txBox="1"/>
          <p:nvPr/>
        </p:nvSpPr>
        <p:spPr>
          <a:xfrm>
            <a:off x="17066961" y="8232635"/>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pic>
        <p:nvPicPr>
          <p:cNvPr id="2" name="Picture Placeholder 1"/>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l="10154" r="10154"/>
          <a:stretch>
            <a:fillRect/>
          </a:stretch>
        </p:blipFill>
        <p:spPr/>
      </p:pic>
    </p:spTree>
    <p:extLst>
      <p:ext uri="{BB962C8B-B14F-4D97-AF65-F5344CB8AC3E}">
        <p14:creationId xmlns:p14="http://schemas.microsoft.com/office/powerpoint/2010/main" val="1605894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4709828" y="4501277"/>
            <a:ext cx="15110395" cy="2677656"/>
          </a:xfrm>
          <a:prstGeom prst="rect">
            <a:avLst/>
          </a:prstGeom>
          <a:noFill/>
        </p:spPr>
        <p:txBody>
          <a:bodyPr wrap="square" rtlCol="0">
            <a:spAutoFit/>
          </a:bodyPr>
          <a:lstStyle/>
          <a:p>
            <a:pPr algn="ctr">
              <a:lnSpc>
                <a:spcPct val="150000"/>
              </a:lnSpc>
            </a:pPr>
            <a:r>
              <a:rPr lang="en-US" sz="2800" spc="600" dirty="0">
                <a:latin typeface="Lato Light" charset="0"/>
                <a:ea typeface="Lato Light" charset="0"/>
                <a:cs typeface="Lato Light" charset="0"/>
              </a:rPr>
              <a:t>Entrepreneurial activities differ substantially depending on the type of organization and creativity involved. Entrepreneurship ranges in scale from solo, part-time projects to large-scale </a:t>
            </a:r>
            <a:r>
              <a:rPr lang="en-US" sz="2800" spc="600" dirty="0" smtClean="0">
                <a:latin typeface="Lato Light" charset="0"/>
                <a:ea typeface="Lato Light" charset="0"/>
                <a:cs typeface="Lato Light" charset="0"/>
              </a:rPr>
              <a:t>undertakings</a:t>
            </a:r>
            <a:endParaRPr lang="en-US" sz="2800" spc="600" dirty="0">
              <a:latin typeface="Lato Light" charset="0"/>
              <a:ea typeface="Lato Light" charset="0"/>
              <a:cs typeface="Lato Light" charset="0"/>
            </a:endParaRPr>
          </a:p>
        </p:txBody>
      </p:sp>
      <p:sp>
        <p:nvSpPr>
          <p:cNvPr id="10" name="TextBox 9"/>
          <p:cNvSpPr txBox="1"/>
          <p:nvPr/>
        </p:nvSpPr>
        <p:spPr>
          <a:xfrm>
            <a:off x="5739130" y="2112503"/>
            <a:ext cx="12975592" cy="2123658"/>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FOUR PICTURES</a:t>
            </a:r>
          </a:p>
          <a:p>
            <a:pPr algn="ctr"/>
            <a:r>
              <a:rPr lang="en-US" sz="6600" spc="600" dirty="0" smtClean="0">
                <a:solidFill>
                  <a:schemeClr val="tx2"/>
                </a:solidFill>
                <a:latin typeface="Oswald" charset="0"/>
                <a:ea typeface="Oswald" charset="0"/>
                <a:cs typeface="Oswald" charset="0"/>
              </a:rPr>
              <a:t>LAYOUT WITH PLACEHOLDERS</a:t>
            </a:r>
            <a:endParaRPr lang="en-US" sz="9600" spc="600" dirty="0">
              <a:solidFill>
                <a:schemeClr val="tx2"/>
              </a:solidFill>
              <a:latin typeface="Oswald" charset="0"/>
              <a:ea typeface="Oswald" charset="0"/>
              <a:cs typeface="Oswald" charset="0"/>
            </a:endParaRPr>
          </a:p>
        </p:txBody>
      </p:sp>
      <p:sp>
        <p:nvSpPr>
          <p:cNvPr id="11" name="TextBox 10"/>
          <p:cNvSpPr txBox="1"/>
          <p:nvPr/>
        </p:nvSpPr>
        <p:spPr>
          <a:xfrm>
            <a:off x="8434850" y="1652365"/>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pic>
        <p:nvPicPr>
          <p:cNvPr id="3" name="Picture Placeholder 2"/>
          <p:cNvPicPr>
            <a:picLocks noGrp="1" noChangeAspect="1"/>
          </p:cNvPicPr>
          <p:nvPr>
            <p:ph type="pic" sz="quarter" idx="17"/>
          </p:nvPr>
        </p:nvPicPr>
        <p:blipFill>
          <a:blip r:embed="rId2" cstate="email">
            <a:extLst>
              <a:ext uri="{28A0092B-C50C-407E-A947-70E740481C1C}">
                <a14:useLocalDpi xmlns:a14="http://schemas.microsoft.com/office/drawing/2010/main"/>
              </a:ext>
            </a:extLst>
          </a:blip>
          <a:srcRect l="20418" r="20418"/>
          <a:stretch>
            <a:fillRect/>
          </a:stretch>
        </p:blipFill>
        <p:spPr/>
      </p:pic>
      <p:pic>
        <p:nvPicPr>
          <p:cNvPr id="4" name="Picture Placeholder 3"/>
          <p:cNvPicPr>
            <a:picLocks noGrp="1" noChangeAspect="1"/>
          </p:cNvPicPr>
          <p:nvPr>
            <p:ph type="pic" sz="quarter" idx="18"/>
          </p:nvPr>
        </p:nvPicPr>
        <p:blipFill>
          <a:blip r:embed="rId3" cstate="email">
            <a:extLst>
              <a:ext uri="{28A0092B-C50C-407E-A947-70E740481C1C}">
                <a14:useLocalDpi xmlns:a14="http://schemas.microsoft.com/office/drawing/2010/main"/>
              </a:ext>
            </a:extLst>
          </a:blip>
          <a:srcRect l="20488" r="20488"/>
          <a:stretch>
            <a:fillRect/>
          </a:stretch>
        </p:blipFill>
        <p:spPr/>
      </p:pic>
      <p:pic>
        <p:nvPicPr>
          <p:cNvPr id="5" name="Picture Placeholder 4"/>
          <p:cNvPicPr>
            <a:picLocks noGrp="1" noChangeAspect="1"/>
          </p:cNvPicPr>
          <p:nvPr>
            <p:ph type="pic" sz="quarter" idx="19"/>
          </p:nvPr>
        </p:nvPicPr>
        <p:blipFill>
          <a:blip r:embed="rId4" cstate="email">
            <a:extLst>
              <a:ext uri="{28A0092B-C50C-407E-A947-70E740481C1C}">
                <a14:useLocalDpi xmlns:a14="http://schemas.microsoft.com/office/drawing/2010/main"/>
              </a:ext>
            </a:extLst>
          </a:blip>
          <a:srcRect l="15577" r="15577"/>
          <a:stretch>
            <a:fillRect/>
          </a:stretch>
        </p:blipFill>
        <p:spPr/>
      </p:pic>
      <p:pic>
        <p:nvPicPr>
          <p:cNvPr id="2" name="Picture Placeholder 1"/>
          <p:cNvPicPr>
            <a:picLocks noGrp="1" noChangeAspect="1"/>
          </p:cNvPicPr>
          <p:nvPr>
            <p:ph type="pic" sz="quarter" idx="16"/>
          </p:nvPr>
        </p:nvPicPr>
        <p:blipFill rotWithShape="1">
          <a:blip r:embed="rId5" cstate="email">
            <a:extLst>
              <a:ext uri="{28A0092B-C50C-407E-A947-70E740481C1C}">
                <a14:useLocalDpi xmlns:a14="http://schemas.microsoft.com/office/drawing/2010/main"/>
              </a:ext>
            </a:extLst>
          </a:blip>
          <a:srcRect l="29375" r="11677"/>
          <a:stretch/>
        </p:blipFill>
        <p:spPr/>
      </p:pic>
    </p:spTree>
    <p:extLst>
      <p:ext uri="{BB962C8B-B14F-4D97-AF65-F5344CB8AC3E}">
        <p14:creationId xmlns:p14="http://schemas.microsoft.com/office/powerpoint/2010/main" val="1987231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36" name="TextBox 35"/>
          <p:cNvSpPr txBox="1"/>
          <p:nvPr/>
        </p:nvSpPr>
        <p:spPr>
          <a:xfrm>
            <a:off x="5739130" y="1737744"/>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PROJECTS</a:t>
            </a:r>
            <a:endParaRPr lang="en-US" sz="9600" spc="600" dirty="0">
              <a:solidFill>
                <a:schemeClr val="tx2"/>
              </a:solidFill>
              <a:latin typeface="Oswald" charset="0"/>
              <a:ea typeface="Oswald" charset="0"/>
              <a:cs typeface="Oswald" charset="0"/>
            </a:endParaRPr>
          </a:p>
        </p:txBody>
      </p:sp>
      <p:sp>
        <p:nvSpPr>
          <p:cNvPr id="37" name="TextBox 36"/>
          <p:cNvSpPr txBox="1"/>
          <p:nvPr/>
        </p:nvSpPr>
        <p:spPr>
          <a:xfrm>
            <a:off x="8434850" y="1277606"/>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pic>
        <p:nvPicPr>
          <p:cNvPr id="2" name="Picture Placeholder 1"/>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l="16538" r="16538"/>
          <a:stretch>
            <a:fillRect/>
          </a:stretch>
        </p:blipFill>
        <p:spPr/>
      </p:pic>
      <p:pic>
        <p:nvPicPr>
          <p:cNvPr id="9" name="Picture Placeholder 8"/>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l="19000" r="19000"/>
          <a:stretch>
            <a:fillRect/>
          </a:stretch>
        </p:blipFill>
        <p:spPr/>
      </p:pic>
      <p:pic>
        <p:nvPicPr>
          <p:cNvPr id="4" name="Picture Placeholder 3"/>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l="16680" r="16680"/>
          <a:stretch>
            <a:fillRect/>
          </a:stretch>
        </p:blipFill>
        <p:spPr/>
      </p:pic>
      <p:pic>
        <p:nvPicPr>
          <p:cNvPr id="5" name="Picture Placeholder 4"/>
          <p:cNvPicPr>
            <a:picLocks noGrp="1" noChangeAspect="1"/>
          </p:cNvPicPr>
          <p:nvPr>
            <p:ph type="pic" sz="quarter" idx="17"/>
          </p:nvPr>
        </p:nvPicPr>
        <p:blipFill>
          <a:blip r:embed="rId6" cstate="email">
            <a:extLst>
              <a:ext uri="{28A0092B-C50C-407E-A947-70E740481C1C}">
                <a14:useLocalDpi xmlns:a14="http://schemas.microsoft.com/office/drawing/2010/main"/>
              </a:ext>
            </a:extLst>
          </a:blip>
          <a:srcRect l="16662" r="16662"/>
          <a:stretch>
            <a:fillRect/>
          </a:stretch>
        </p:blipFill>
        <p:spPr/>
      </p:pic>
      <p:pic>
        <p:nvPicPr>
          <p:cNvPr id="10" name="Picture Placeholder 9"/>
          <p:cNvPicPr>
            <a:picLocks noGrp="1" noChangeAspect="1"/>
          </p:cNvPicPr>
          <p:nvPr>
            <p:ph type="pic" sz="quarter" idx="18"/>
          </p:nvPr>
        </p:nvPicPr>
        <p:blipFill>
          <a:blip r:embed="rId7" cstate="email">
            <a:extLst>
              <a:ext uri="{28A0092B-C50C-407E-A947-70E740481C1C}">
                <a14:useLocalDpi xmlns:a14="http://schemas.microsoft.com/office/drawing/2010/main"/>
              </a:ext>
            </a:extLst>
          </a:blip>
          <a:srcRect l="21875" r="21875"/>
          <a:stretch>
            <a:fillRect/>
          </a:stretch>
        </p:blipFill>
        <p:spPr/>
      </p:pic>
      <p:pic>
        <p:nvPicPr>
          <p:cNvPr id="11" name="Picture Placeholder 10"/>
          <p:cNvPicPr>
            <a:picLocks noGrp="1" noChangeAspect="1"/>
          </p:cNvPicPr>
          <p:nvPr>
            <p:ph type="pic" sz="quarter" idx="19"/>
          </p:nvPr>
        </p:nvPicPr>
        <p:blipFill>
          <a:blip r:embed="rId8" cstate="email">
            <a:extLst>
              <a:ext uri="{28A0092B-C50C-407E-A947-70E740481C1C}">
                <a14:useLocalDpi xmlns:a14="http://schemas.microsoft.com/office/drawing/2010/main"/>
              </a:ext>
            </a:extLst>
          </a:blip>
          <a:srcRect l="12485" r="12485"/>
          <a:stretch>
            <a:fillRect/>
          </a:stretch>
        </p:blipFill>
        <p:spPr/>
      </p:pic>
      <p:pic>
        <p:nvPicPr>
          <p:cNvPr id="6" name="Picture Placeholder 5"/>
          <p:cNvPicPr>
            <a:picLocks noGrp="1" noChangeAspect="1"/>
          </p:cNvPicPr>
          <p:nvPr>
            <p:ph type="pic" sz="quarter" idx="20"/>
          </p:nvPr>
        </p:nvPicPr>
        <p:blipFill>
          <a:blip r:embed="rId9" cstate="email">
            <a:extLst>
              <a:ext uri="{28A0092B-C50C-407E-A947-70E740481C1C}">
                <a14:useLocalDpi xmlns:a14="http://schemas.microsoft.com/office/drawing/2010/main"/>
              </a:ext>
            </a:extLst>
          </a:blip>
          <a:srcRect l="16667" r="16667"/>
          <a:stretch>
            <a:fillRect/>
          </a:stretch>
        </p:blipFill>
        <p:spPr/>
      </p:pic>
      <p:pic>
        <p:nvPicPr>
          <p:cNvPr id="7" name="Picture Placeholder 6"/>
          <p:cNvPicPr>
            <a:picLocks noGrp="1" noChangeAspect="1"/>
          </p:cNvPicPr>
          <p:nvPr>
            <p:ph type="pic" sz="quarter" idx="21"/>
          </p:nvPr>
        </p:nvPicPr>
        <p:blipFill>
          <a:blip r:embed="rId10" cstate="email">
            <a:extLst>
              <a:ext uri="{28A0092B-C50C-407E-A947-70E740481C1C}">
                <a14:useLocalDpi xmlns:a14="http://schemas.microsoft.com/office/drawing/2010/main"/>
              </a:ext>
            </a:extLst>
          </a:blip>
          <a:srcRect l="19417" r="19417"/>
          <a:stretch>
            <a:fillRect/>
          </a:stretch>
        </p:blipFill>
        <p:spPr/>
      </p:pic>
      <p:pic>
        <p:nvPicPr>
          <p:cNvPr id="12" name="Picture Placeholder 11"/>
          <p:cNvPicPr>
            <a:picLocks noGrp="1" noChangeAspect="1"/>
          </p:cNvPicPr>
          <p:nvPr>
            <p:ph type="pic" sz="quarter" idx="22"/>
          </p:nvPr>
        </p:nvPicPr>
        <p:blipFill>
          <a:blip r:embed="rId11" cstate="email">
            <a:extLst>
              <a:ext uri="{28A0092B-C50C-407E-A947-70E740481C1C}">
                <a14:useLocalDpi xmlns:a14="http://schemas.microsoft.com/office/drawing/2010/main"/>
              </a:ext>
            </a:extLst>
          </a:blip>
          <a:srcRect l="20762" r="20762"/>
          <a:stretch>
            <a:fillRect/>
          </a:stretch>
        </p:blipFill>
        <p:spPr/>
      </p:pic>
      <p:pic>
        <p:nvPicPr>
          <p:cNvPr id="13" name="Picture Placeholder 12"/>
          <p:cNvPicPr>
            <a:picLocks noGrp="1" noChangeAspect="1"/>
          </p:cNvPicPr>
          <p:nvPr>
            <p:ph type="pic" sz="quarter" idx="23"/>
          </p:nvPr>
        </p:nvPicPr>
        <p:blipFill>
          <a:blip r:embed="rId12" cstate="email">
            <a:extLst>
              <a:ext uri="{28A0092B-C50C-407E-A947-70E740481C1C}">
                <a14:useLocalDpi xmlns:a14="http://schemas.microsoft.com/office/drawing/2010/main"/>
              </a:ext>
            </a:extLst>
          </a:blip>
          <a:srcRect l="16775" r="16775"/>
          <a:stretch>
            <a:fillRect/>
          </a:stretch>
        </p:blipFill>
        <p:spPr/>
      </p:pic>
      <p:pic>
        <p:nvPicPr>
          <p:cNvPr id="3" name="Picture Placeholder 2"/>
          <p:cNvPicPr>
            <a:picLocks noGrp="1" noChangeAspect="1"/>
          </p:cNvPicPr>
          <p:nvPr>
            <p:ph type="pic" sz="quarter" idx="13"/>
          </p:nvPr>
        </p:nvPicPr>
        <p:blipFill>
          <a:blip r:embed="rId13" cstate="email">
            <a:extLst>
              <a:ext uri="{28A0092B-C50C-407E-A947-70E740481C1C}">
                <a14:useLocalDpi xmlns:a14="http://schemas.microsoft.com/office/drawing/2010/main"/>
              </a:ext>
            </a:extLst>
          </a:blip>
          <a:srcRect l="32579" r="32579"/>
          <a:stretch>
            <a:fillRect/>
          </a:stretch>
        </p:blipFill>
        <p:spPr/>
      </p:pic>
      <p:pic>
        <p:nvPicPr>
          <p:cNvPr id="8" name="Picture Placeholder 7"/>
          <p:cNvPicPr>
            <a:picLocks noGrp="1" noChangeAspect="1"/>
          </p:cNvPicPr>
          <p:nvPr>
            <p:ph type="pic" sz="quarter" idx="14"/>
          </p:nvPr>
        </p:nvPicPr>
        <p:blipFill>
          <a:blip r:embed="rId14" cstate="email">
            <a:extLst>
              <a:ext uri="{28A0092B-C50C-407E-A947-70E740481C1C}">
                <a14:useLocalDpi xmlns:a14="http://schemas.microsoft.com/office/drawing/2010/main"/>
              </a:ext>
            </a:extLst>
          </a:blip>
          <a:srcRect l="21875" r="21875"/>
          <a:stretch>
            <a:fillRect/>
          </a:stretch>
        </p:blipFill>
        <p:spPr/>
      </p:pic>
    </p:spTree>
    <p:extLst>
      <p:ext uri="{BB962C8B-B14F-4D97-AF65-F5344CB8AC3E}">
        <p14:creationId xmlns:p14="http://schemas.microsoft.com/office/powerpoint/2010/main" val="18753359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4791084" y="3679077"/>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4769805" y="7435763"/>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8305618" y="3679077"/>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18284339" y="7435763"/>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descr="iPhone6_mockup_front_white.png"/>
          <p:cNvPicPr>
            <a:picLocks/>
          </p:cNvPicPr>
          <p:nvPr/>
        </p:nvPicPr>
        <p:blipFill>
          <a:blip r:embed="rId3" cstate="email">
            <a:extLst>
              <a:ext uri="{28A0092B-C50C-407E-A947-70E740481C1C}">
                <a14:useLocalDpi xmlns:a14="http://schemas.microsoft.com/office/drawing/2010/main"/>
              </a:ext>
            </a:extLst>
          </a:blip>
          <a:stretch>
            <a:fillRect/>
          </a:stretch>
        </p:blipFill>
        <p:spPr>
          <a:xfrm>
            <a:off x="8918936" y="2690948"/>
            <a:ext cx="6556248" cy="10296824"/>
          </a:xfrm>
          <a:prstGeom prst="rect">
            <a:avLst/>
          </a:prstGeom>
        </p:spPr>
      </p:pic>
      <p:sp>
        <p:nvSpPr>
          <p:cNvPr id="3" name="Rectangle 2"/>
          <p:cNvSpPr/>
          <p:nvPr/>
        </p:nvSpPr>
        <p:spPr>
          <a:xfrm>
            <a:off x="10202182" y="4336977"/>
            <a:ext cx="3904487" cy="69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077823" y="5246121"/>
            <a:ext cx="2699778"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FEATURE</a:t>
            </a:r>
          </a:p>
        </p:txBody>
      </p:sp>
      <p:sp>
        <p:nvSpPr>
          <p:cNvPr id="15" name="TextBox 14"/>
          <p:cNvSpPr txBox="1"/>
          <p:nvPr/>
        </p:nvSpPr>
        <p:spPr>
          <a:xfrm>
            <a:off x="3772796" y="5987651"/>
            <a:ext cx="3309820" cy="1200329"/>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23" name="TextBox 22"/>
          <p:cNvSpPr txBox="1"/>
          <p:nvPr/>
        </p:nvSpPr>
        <p:spPr>
          <a:xfrm>
            <a:off x="4564336" y="9110915"/>
            <a:ext cx="1726756"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NAME</a:t>
            </a:r>
          </a:p>
        </p:txBody>
      </p:sp>
      <p:sp>
        <p:nvSpPr>
          <p:cNvPr id="24" name="TextBox 23"/>
          <p:cNvSpPr txBox="1"/>
          <p:nvPr/>
        </p:nvSpPr>
        <p:spPr>
          <a:xfrm>
            <a:off x="3772796" y="9852445"/>
            <a:ext cx="3309820" cy="1200329"/>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27" name="TextBox 26"/>
          <p:cNvSpPr txBox="1"/>
          <p:nvPr/>
        </p:nvSpPr>
        <p:spPr>
          <a:xfrm>
            <a:off x="18038795" y="5246121"/>
            <a:ext cx="1806906"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TITLE</a:t>
            </a:r>
          </a:p>
        </p:txBody>
      </p:sp>
      <p:sp>
        <p:nvSpPr>
          <p:cNvPr id="28" name="TextBox 27"/>
          <p:cNvSpPr txBox="1"/>
          <p:nvPr/>
        </p:nvSpPr>
        <p:spPr>
          <a:xfrm>
            <a:off x="17287330" y="5987651"/>
            <a:ext cx="3309820" cy="1200329"/>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34" name="TextBox 33"/>
          <p:cNvSpPr txBox="1"/>
          <p:nvPr/>
        </p:nvSpPr>
        <p:spPr>
          <a:xfrm>
            <a:off x="17927387" y="9110915"/>
            <a:ext cx="2029723"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GREAT</a:t>
            </a:r>
          </a:p>
        </p:txBody>
      </p:sp>
      <p:sp>
        <p:nvSpPr>
          <p:cNvPr id="35" name="TextBox 34"/>
          <p:cNvSpPr txBox="1"/>
          <p:nvPr/>
        </p:nvSpPr>
        <p:spPr>
          <a:xfrm>
            <a:off x="17287330" y="9852445"/>
            <a:ext cx="3309820" cy="1200329"/>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25" name="TextBox 24"/>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IPHONE 6 MOCKUP</a:t>
            </a:r>
            <a:endParaRPr lang="en-US" sz="9600" spc="600" dirty="0">
              <a:solidFill>
                <a:schemeClr val="tx2"/>
              </a:solidFill>
              <a:latin typeface="Oswald" charset="0"/>
              <a:ea typeface="Oswald" charset="0"/>
              <a:cs typeface="Oswald" charset="0"/>
            </a:endParaRPr>
          </a:p>
        </p:txBody>
      </p:sp>
      <p:sp>
        <p:nvSpPr>
          <p:cNvPr id="26" name="TextBox 25"/>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6" name="Shape 2641"/>
          <p:cNvSpPr/>
          <p:nvPr/>
        </p:nvSpPr>
        <p:spPr>
          <a:xfrm>
            <a:off x="5138548" y="4094091"/>
            <a:ext cx="763355" cy="48577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7" name="Shape 2677"/>
          <p:cNvSpPr/>
          <p:nvPr/>
        </p:nvSpPr>
        <p:spPr>
          <a:xfrm>
            <a:off x="5127387" y="7748009"/>
            <a:ext cx="693960" cy="763354"/>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8" name="Shape 2686"/>
          <p:cNvSpPr/>
          <p:nvPr/>
        </p:nvSpPr>
        <p:spPr>
          <a:xfrm>
            <a:off x="18560561" y="7686586"/>
            <a:ext cx="763355" cy="763354"/>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9" name="Shape 2691"/>
          <p:cNvSpPr/>
          <p:nvPr/>
        </p:nvSpPr>
        <p:spPr>
          <a:xfrm>
            <a:off x="18734051" y="3984219"/>
            <a:ext cx="416377" cy="763354"/>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pic>
        <p:nvPicPr>
          <p:cNvPr id="5" name="Picture Placeholder 4"/>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8939" r="8939"/>
          <a:stretch>
            <a:fillRect/>
          </a:stretch>
        </p:blipFill>
        <p:spPr/>
      </p:pic>
    </p:spTree>
    <p:extLst>
      <p:ext uri="{BB962C8B-B14F-4D97-AF65-F5344CB8AC3E}">
        <p14:creationId xmlns:p14="http://schemas.microsoft.com/office/powerpoint/2010/main" val="1784639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668496" y="5628421"/>
            <a:ext cx="12975592" cy="1107996"/>
          </a:xfrm>
          <a:prstGeom prst="rect">
            <a:avLst/>
          </a:prstGeom>
          <a:noFill/>
        </p:spPr>
        <p:txBody>
          <a:bodyPr wrap="square" rtlCol="0">
            <a:spAutoFit/>
          </a:bodyPr>
          <a:lstStyle/>
          <a:p>
            <a:r>
              <a:rPr lang="en-US" sz="6600" spc="600" dirty="0" smtClean="0">
                <a:solidFill>
                  <a:schemeClr val="tx2"/>
                </a:solidFill>
                <a:latin typeface="Oswald" charset="0"/>
                <a:ea typeface="Oswald" charset="0"/>
                <a:cs typeface="Oswald" charset="0"/>
              </a:rPr>
              <a:t>BRUSH STYLE PLACEHOLDER</a:t>
            </a:r>
            <a:endParaRPr lang="en-US" sz="9600" spc="600" dirty="0">
              <a:solidFill>
                <a:schemeClr val="tx2"/>
              </a:solidFill>
              <a:latin typeface="Oswald" charset="0"/>
              <a:ea typeface="Oswald" charset="0"/>
              <a:cs typeface="Oswald" charset="0"/>
            </a:endParaRPr>
          </a:p>
        </p:txBody>
      </p:sp>
      <p:sp>
        <p:nvSpPr>
          <p:cNvPr id="29" name="TextBox 28"/>
          <p:cNvSpPr txBox="1"/>
          <p:nvPr/>
        </p:nvSpPr>
        <p:spPr>
          <a:xfrm>
            <a:off x="1668496" y="5168283"/>
            <a:ext cx="7584151" cy="338554"/>
          </a:xfrm>
          <a:prstGeom prst="rect">
            <a:avLst/>
          </a:prstGeom>
          <a:noFill/>
        </p:spPr>
        <p:txBody>
          <a:bodyPr wrap="square" rtlCol="0">
            <a:spAutoFit/>
          </a:bodyPr>
          <a:lstStyle/>
          <a:p>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0" name="TextBox 29"/>
          <p:cNvSpPr txBox="1"/>
          <p:nvPr/>
        </p:nvSpPr>
        <p:spPr>
          <a:xfrm>
            <a:off x="1668496" y="6858001"/>
            <a:ext cx="11376170" cy="2308324"/>
          </a:xfrm>
          <a:prstGeom prst="rect">
            <a:avLst/>
          </a:prstGeom>
          <a:noFill/>
        </p:spPr>
        <p:txBody>
          <a:bodyPr wrap="square" rtlCol="0">
            <a:spAutoFit/>
          </a:bodyPr>
          <a:lstStyle/>
          <a:p>
            <a:pP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spc="300" dirty="0" smtClean="0">
                <a:latin typeface="Montserrat Light" charset="0"/>
                <a:ea typeface="Montserrat Light" charset="0"/>
                <a:cs typeface="Montserrat Light" charset="0"/>
              </a:rPr>
              <a:t>creativity</a:t>
            </a:r>
            <a:endParaRPr lang="en-US" sz="2400" spc="300" dirty="0">
              <a:latin typeface="Montserrat Light" charset="0"/>
              <a:ea typeface="Montserrat Light" charset="0"/>
              <a:cs typeface="Montserrat Light" charset="0"/>
            </a:endParaRPr>
          </a:p>
        </p:txBody>
      </p:sp>
      <p:pic>
        <p:nvPicPr>
          <p:cNvPr id="2" name="Picture Placeholder 1"/>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22951" r="22951"/>
          <a:stretch>
            <a:fillRect/>
          </a:stretch>
        </p:blipFill>
        <p:spPr/>
      </p:pic>
    </p:spTree>
    <p:extLst>
      <p:ext uri="{BB962C8B-B14F-4D97-AF65-F5344CB8AC3E}">
        <p14:creationId xmlns:p14="http://schemas.microsoft.com/office/powerpoint/2010/main" val="1128057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5171340" y="5127435"/>
            <a:ext cx="1758816" cy="584775"/>
          </a:xfrm>
          <a:prstGeom prst="rect">
            <a:avLst/>
          </a:prstGeom>
          <a:noFill/>
        </p:spPr>
        <p:txBody>
          <a:bodyPr wrap="none" rtlCol="0">
            <a:spAutoFit/>
          </a:bodyPr>
          <a:lstStyle/>
          <a:p>
            <a:pPr algn="ctr"/>
            <a:r>
              <a:rPr lang="en-US" sz="3200" spc="1200" dirty="0" smtClean="0">
                <a:solidFill>
                  <a:schemeClr val="tx2"/>
                </a:solidFill>
                <a:latin typeface="Oswald" charset="0"/>
                <a:ea typeface="Oswald" charset="0"/>
                <a:cs typeface="Oswald" charset="0"/>
              </a:rPr>
              <a:t>TITLE</a:t>
            </a:r>
          </a:p>
        </p:txBody>
      </p:sp>
      <p:sp>
        <p:nvSpPr>
          <p:cNvPr id="22" name="TextBox 21"/>
          <p:cNvSpPr txBox="1"/>
          <p:nvPr/>
        </p:nvSpPr>
        <p:spPr>
          <a:xfrm>
            <a:off x="3862268" y="5868965"/>
            <a:ext cx="4376945" cy="1569660"/>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substantially depending on the type </a:t>
            </a:r>
            <a:r>
              <a:rPr lang="en-US" sz="2400" spc="300" dirty="0" smtClean="0">
                <a:latin typeface="Lato Light" charset="0"/>
                <a:ea typeface="Lato Light" charset="0"/>
                <a:cs typeface="Lato Light" charset="0"/>
              </a:rPr>
              <a:t>of</a:t>
            </a:r>
            <a:endParaRPr lang="en-US" sz="2400" spc="300" dirty="0">
              <a:latin typeface="Lato Light" charset="0"/>
              <a:ea typeface="Lato Light" charset="0"/>
              <a:cs typeface="Lato Light" charset="0"/>
            </a:endParaRPr>
          </a:p>
        </p:txBody>
      </p:sp>
      <p:sp>
        <p:nvSpPr>
          <p:cNvPr id="23" name="TextBox 22"/>
          <p:cNvSpPr txBox="1"/>
          <p:nvPr/>
        </p:nvSpPr>
        <p:spPr>
          <a:xfrm>
            <a:off x="17673274" y="5127435"/>
            <a:ext cx="1691490" cy="584775"/>
          </a:xfrm>
          <a:prstGeom prst="rect">
            <a:avLst/>
          </a:prstGeom>
          <a:noFill/>
        </p:spPr>
        <p:txBody>
          <a:bodyPr wrap="none" rtlCol="0">
            <a:spAutoFit/>
          </a:bodyPr>
          <a:lstStyle/>
          <a:p>
            <a:pPr algn="ctr"/>
            <a:r>
              <a:rPr lang="en-US" sz="3200" spc="1200" dirty="0" smtClean="0">
                <a:solidFill>
                  <a:schemeClr val="tx2"/>
                </a:solidFill>
                <a:latin typeface="Oswald" charset="0"/>
                <a:ea typeface="Oswald" charset="0"/>
                <a:cs typeface="Oswald" charset="0"/>
              </a:rPr>
              <a:t>NAME</a:t>
            </a:r>
          </a:p>
        </p:txBody>
      </p:sp>
      <p:sp>
        <p:nvSpPr>
          <p:cNvPr id="24" name="TextBox 23"/>
          <p:cNvSpPr txBox="1"/>
          <p:nvPr/>
        </p:nvSpPr>
        <p:spPr>
          <a:xfrm>
            <a:off x="16330540" y="5868965"/>
            <a:ext cx="4376945" cy="1569660"/>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substantially depending on the type </a:t>
            </a:r>
            <a:r>
              <a:rPr lang="en-US" sz="2400" spc="300" dirty="0" smtClean="0">
                <a:latin typeface="Lato Light" charset="0"/>
                <a:ea typeface="Lato Light" charset="0"/>
                <a:cs typeface="Lato Light" charset="0"/>
              </a:rPr>
              <a:t>of</a:t>
            </a:r>
            <a:endParaRPr lang="en-US" sz="2400" spc="300" dirty="0">
              <a:latin typeface="Lato Light" charset="0"/>
              <a:ea typeface="Lato Light" charset="0"/>
              <a:cs typeface="Lato Light" charset="0"/>
            </a:endParaRPr>
          </a:p>
        </p:txBody>
      </p:sp>
      <p:sp>
        <p:nvSpPr>
          <p:cNvPr id="25" name="TextBox 24"/>
          <p:cNvSpPr txBox="1"/>
          <p:nvPr/>
        </p:nvSpPr>
        <p:spPr>
          <a:xfrm>
            <a:off x="4738529" y="8326189"/>
            <a:ext cx="2624436" cy="584775"/>
          </a:xfrm>
          <a:prstGeom prst="rect">
            <a:avLst/>
          </a:prstGeom>
          <a:noFill/>
        </p:spPr>
        <p:txBody>
          <a:bodyPr wrap="none" rtlCol="0">
            <a:spAutoFit/>
          </a:bodyPr>
          <a:lstStyle/>
          <a:p>
            <a:pPr algn="ctr"/>
            <a:r>
              <a:rPr lang="en-US" sz="3200" spc="1200" dirty="0" smtClean="0">
                <a:solidFill>
                  <a:schemeClr val="tx2"/>
                </a:solidFill>
                <a:latin typeface="Oswald" charset="0"/>
                <a:ea typeface="Oswald" charset="0"/>
                <a:cs typeface="Oswald" charset="0"/>
              </a:rPr>
              <a:t>FEATURE</a:t>
            </a:r>
          </a:p>
        </p:txBody>
      </p:sp>
      <p:sp>
        <p:nvSpPr>
          <p:cNvPr id="26" name="TextBox 25"/>
          <p:cNvSpPr txBox="1"/>
          <p:nvPr/>
        </p:nvSpPr>
        <p:spPr>
          <a:xfrm>
            <a:off x="3862268" y="9067719"/>
            <a:ext cx="4376945" cy="1569660"/>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substantially depending on the type </a:t>
            </a:r>
            <a:r>
              <a:rPr lang="en-US" sz="2400" spc="300" dirty="0" smtClean="0">
                <a:latin typeface="Lato Light" charset="0"/>
                <a:ea typeface="Lato Light" charset="0"/>
                <a:cs typeface="Lato Light" charset="0"/>
              </a:rPr>
              <a:t>of. </a:t>
            </a:r>
            <a:endParaRPr lang="en-US" sz="2400" spc="300" dirty="0">
              <a:latin typeface="Lato Light" charset="0"/>
              <a:ea typeface="Lato Light" charset="0"/>
              <a:cs typeface="Lato Light" charset="0"/>
            </a:endParaRPr>
          </a:p>
        </p:txBody>
      </p:sp>
      <p:sp>
        <p:nvSpPr>
          <p:cNvPr id="27" name="TextBox 26"/>
          <p:cNvSpPr txBox="1"/>
          <p:nvPr/>
        </p:nvSpPr>
        <p:spPr>
          <a:xfrm>
            <a:off x="17778271" y="8326189"/>
            <a:ext cx="1481496" cy="584775"/>
          </a:xfrm>
          <a:prstGeom prst="rect">
            <a:avLst/>
          </a:prstGeom>
          <a:noFill/>
        </p:spPr>
        <p:txBody>
          <a:bodyPr wrap="none" rtlCol="0">
            <a:spAutoFit/>
          </a:bodyPr>
          <a:lstStyle/>
          <a:p>
            <a:pPr algn="ctr"/>
            <a:r>
              <a:rPr lang="en-US" sz="3200" spc="1200" dirty="0" smtClean="0">
                <a:solidFill>
                  <a:schemeClr val="tx2"/>
                </a:solidFill>
                <a:latin typeface="Oswald" charset="0"/>
                <a:ea typeface="Oswald" charset="0"/>
                <a:cs typeface="Oswald" charset="0"/>
              </a:rPr>
              <a:t>LINE</a:t>
            </a:r>
          </a:p>
        </p:txBody>
      </p:sp>
      <p:sp>
        <p:nvSpPr>
          <p:cNvPr id="28" name="TextBox 27"/>
          <p:cNvSpPr txBox="1"/>
          <p:nvPr/>
        </p:nvSpPr>
        <p:spPr>
          <a:xfrm>
            <a:off x="16330540" y="9067719"/>
            <a:ext cx="4376945" cy="1569660"/>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substantially depending on the type </a:t>
            </a:r>
            <a:r>
              <a:rPr lang="en-US" sz="2400" spc="300" dirty="0" smtClean="0">
                <a:latin typeface="Lato Light" charset="0"/>
                <a:ea typeface="Lato Light" charset="0"/>
                <a:cs typeface="Lato Light" charset="0"/>
              </a:rPr>
              <a:t>of</a:t>
            </a:r>
            <a:endParaRPr lang="en-US" sz="2400" spc="300" dirty="0">
              <a:latin typeface="Lato Light" charset="0"/>
              <a:ea typeface="Lato Light" charset="0"/>
              <a:cs typeface="Lato Light" charset="0"/>
            </a:endParaRPr>
          </a:p>
        </p:txBody>
      </p:sp>
      <p:pic>
        <p:nvPicPr>
          <p:cNvPr id="14" name="Picture 13" descr="iPhone6_mockup_front_white.png"/>
          <p:cNvPicPr>
            <a:picLocks/>
          </p:cNvPicPr>
          <p:nvPr/>
        </p:nvPicPr>
        <p:blipFill>
          <a:blip r:embed="rId3" cstate="email">
            <a:extLst>
              <a:ext uri="{28A0092B-C50C-407E-A947-70E740481C1C}">
                <a14:useLocalDpi xmlns:a14="http://schemas.microsoft.com/office/drawing/2010/main"/>
              </a:ext>
            </a:extLst>
          </a:blip>
          <a:stretch>
            <a:fillRect/>
          </a:stretch>
        </p:blipFill>
        <p:spPr>
          <a:xfrm>
            <a:off x="8918936" y="2690948"/>
            <a:ext cx="6556248" cy="10296824"/>
          </a:xfrm>
          <a:prstGeom prst="rect">
            <a:avLst/>
          </a:prstGeom>
        </p:spPr>
      </p:pic>
      <p:sp>
        <p:nvSpPr>
          <p:cNvPr id="15" name="Rectangle 14"/>
          <p:cNvSpPr/>
          <p:nvPr/>
        </p:nvSpPr>
        <p:spPr>
          <a:xfrm>
            <a:off x="10202182" y="4336977"/>
            <a:ext cx="3904487" cy="69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IPHONE 6 PROJECT W/FEATURES</a:t>
            </a:r>
            <a:endParaRPr lang="en-US" sz="9600" spc="600" dirty="0">
              <a:solidFill>
                <a:schemeClr val="tx2"/>
              </a:solidFill>
              <a:latin typeface="Oswald" charset="0"/>
              <a:ea typeface="Oswald" charset="0"/>
              <a:cs typeface="Oswald" charset="0"/>
            </a:endParaRPr>
          </a:p>
        </p:txBody>
      </p:sp>
      <p:sp>
        <p:nvSpPr>
          <p:cNvPr id="20" name="TextBox 19"/>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pic>
        <p:nvPicPr>
          <p:cNvPr id="4" name="Picture Placeholder 3"/>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8939" r="8939"/>
          <a:stretch>
            <a:fillRect/>
          </a:stretch>
        </p:blipFill>
        <p:spPr/>
      </p:pic>
    </p:spTree>
    <p:extLst>
      <p:ext uri="{BB962C8B-B14F-4D97-AF65-F5344CB8AC3E}">
        <p14:creationId xmlns:p14="http://schemas.microsoft.com/office/powerpoint/2010/main" val="1597322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799580" y="631785"/>
            <a:ext cx="7899319" cy="12355987"/>
          </a:xfrm>
          <a:prstGeom prst="rect">
            <a:avLst/>
          </a:prstGeom>
        </p:spPr>
      </p:pic>
      <p:sp>
        <p:nvSpPr>
          <p:cNvPr id="29" name="TextBox 28"/>
          <p:cNvSpPr txBox="1"/>
          <p:nvPr/>
        </p:nvSpPr>
        <p:spPr>
          <a:xfrm>
            <a:off x="1668496" y="2260799"/>
            <a:ext cx="10131084" cy="2123658"/>
          </a:xfrm>
          <a:prstGeom prst="rect">
            <a:avLst/>
          </a:prstGeom>
          <a:noFill/>
        </p:spPr>
        <p:txBody>
          <a:bodyPr wrap="square" rtlCol="0">
            <a:spAutoFit/>
          </a:bodyPr>
          <a:lstStyle/>
          <a:p>
            <a:r>
              <a:rPr lang="en-US" sz="6600" spc="600" dirty="0" smtClean="0">
                <a:solidFill>
                  <a:schemeClr val="tx2"/>
                </a:solidFill>
                <a:latin typeface="Oswald" charset="0"/>
                <a:ea typeface="Oswald" charset="0"/>
                <a:cs typeface="Oswald" charset="0"/>
              </a:rPr>
              <a:t>TWO-IPHONE PLACEHOLDER</a:t>
            </a:r>
            <a:endParaRPr lang="en-US" sz="9600" spc="600" dirty="0">
              <a:solidFill>
                <a:schemeClr val="tx2"/>
              </a:solidFill>
              <a:latin typeface="Oswald" charset="0"/>
              <a:ea typeface="Oswald" charset="0"/>
              <a:cs typeface="Oswald" charset="0"/>
            </a:endParaRPr>
          </a:p>
        </p:txBody>
      </p:sp>
      <p:sp>
        <p:nvSpPr>
          <p:cNvPr id="30" name="TextBox 29"/>
          <p:cNvSpPr txBox="1"/>
          <p:nvPr/>
        </p:nvSpPr>
        <p:spPr>
          <a:xfrm>
            <a:off x="1668496" y="1800661"/>
            <a:ext cx="7584151" cy="338554"/>
          </a:xfrm>
          <a:prstGeom prst="rect">
            <a:avLst/>
          </a:prstGeom>
          <a:noFill/>
        </p:spPr>
        <p:txBody>
          <a:bodyPr wrap="square" rtlCol="0">
            <a:spAutoFit/>
          </a:bodyPr>
          <a:lstStyle/>
          <a:p>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1" name="TextBox 30"/>
          <p:cNvSpPr txBox="1"/>
          <p:nvPr/>
        </p:nvSpPr>
        <p:spPr>
          <a:xfrm>
            <a:off x="1668496" y="4506041"/>
            <a:ext cx="8882287" cy="1754326"/>
          </a:xfrm>
          <a:prstGeom prst="rect">
            <a:avLst/>
          </a:prstGeom>
          <a:noFill/>
        </p:spPr>
        <p:txBody>
          <a:bodyPr wrap="square" rtlCol="0">
            <a:spAutoFit/>
          </a:bodyPr>
          <a:lstStyle/>
          <a:p>
            <a:pP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 and creativity. Entrepreneurial activities </a:t>
            </a:r>
            <a:r>
              <a:rPr lang="en-US" sz="2400" spc="300" dirty="0" smtClean="0">
                <a:latin typeface="Montserrat Light" charset="0"/>
                <a:ea typeface="Montserrat Light" charset="0"/>
                <a:cs typeface="Montserrat Light" charset="0"/>
              </a:rPr>
              <a:t>differ</a:t>
            </a:r>
            <a:endParaRPr lang="en-US" sz="2400" spc="300" dirty="0">
              <a:latin typeface="Montserrat Light" charset="0"/>
              <a:ea typeface="Montserrat Light" charset="0"/>
              <a:cs typeface="Montserrat Light" charset="0"/>
            </a:endParaRPr>
          </a:p>
        </p:txBody>
      </p:sp>
      <p:sp>
        <p:nvSpPr>
          <p:cNvPr id="62" name="Shape 2779"/>
          <p:cNvSpPr/>
          <p:nvPr/>
        </p:nvSpPr>
        <p:spPr>
          <a:xfrm>
            <a:off x="1909903" y="9501951"/>
            <a:ext cx="659723" cy="90711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3" name="Shape 2782"/>
          <p:cNvSpPr/>
          <p:nvPr/>
        </p:nvSpPr>
        <p:spPr>
          <a:xfrm>
            <a:off x="6435021" y="6826782"/>
            <a:ext cx="907991" cy="7836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4" name="Shape 2783"/>
          <p:cNvSpPr/>
          <p:nvPr/>
        </p:nvSpPr>
        <p:spPr>
          <a:xfrm>
            <a:off x="6435021" y="9569055"/>
            <a:ext cx="907118" cy="78342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5" name="Shape 2778"/>
          <p:cNvSpPr/>
          <p:nvPr/>
        </p:nvSpPr>
        <p:spPr>
          <a:xfrm>
            <a:off x="1786206" y="6765024"/>
            <a:ext cx="907118" cy="90711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6" name="TextBox 65"/>
          <p:cNvSpPr txBox="1"/>
          <p:nvPr/>
        </p:nvSpPr>
        <p:spPr>
          <a:xfrm>
            <a:off x="1786206" y="7872137"/>
            <a:ext cx="2699778"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FEATURE</a:t>
            </a:r>
          </a:p>
        </p:txBody>
      </p:sp>
      <p:sp>
        <p:nvSpPr>
          <p:cNvPr id="67" name="TextBox 66"/>
          <p:cNvSpPr txBox="1"/>
          <p:nvPr/>
        </p:nvSpPr>
        <p:spPr>
          <a:xfrm>
            <a:off x="1786206" y="8379265"/>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68" name="TextBox 67"/>
          <p:cNvSpPr txBox="1"/>
          <p:nvPr/>
        </p:nvSpPr>
        <p:spPr>
          <a:xfrm>
            <a:off x="6365534" y="7872137"/>
            <a:ext cx="1726755"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NAME</a:t>
            </a:r>
          </a:p>
        </p:txBody>
      </p:sp>
      <p:sp>
        <p:nvSpPr>
          <p:cNvPr id="69" name="TextBox 68"/>
          <p:cNvSpPr txBox="1"/>
          <p:nvPr/>
        </p:nvSpPr>
        <p:spPr>
          <a:xfrm>
            <a:off x="6365534" y="8379265"/>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70" name="TextBox 69"/>
          <p:cNvSpPr txBox="1"/>
          <p:nvPr/>
        </p:nvSpPr>
        <p:spPr>
          <a:xfrm>
            <a:off x="1786206" y="10676168"/>
            <a:ext cx="3070071"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FUNCTION</a:t>
            </a:r>
          </a:p>
        </p:txBody>
      </p:sp>
      <p:sp>
        <p:nvSpPr>
          <p:cNvPr id="71" name="TextBox 70"/>
          <p:cNvSpPr txBox="1"/>
          <p:nvPr/>
        </p:nvSpPr>
        <p:spPr>
          <a:xfrm>
            <a:off x="1786206" y="11183296"/>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72" name="TextBox 71"/>
          <p:cNvSpPr txBox="1"/>
          <p:nvPr/>
        </p:nvSpPr>
        <p:spPr>
          <a:xfrm>
            <a:off x="6365534" y="10676168"/>
            <a:ext cx="2691763"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ELEMENT</a:t>
            </a:r>
          </a:p>
        </p:txBody>
      </p:sp>
      <p:sp>
        <p:nvSpPr>
          <p:cNvPr id="73" name="TextBox 72"/>
          <p:cNvSpPr txBox="1"/>
          <p:nvPr/>
        </p:nvSpPr>
        <p:spPr>
          <a:xfrm>
            <a:off x="6365534" y="11183296"/>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pic>
        <p:nvPicPr>
          <p:cNvPr id="4" name="Picture Placeholder 3"/>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8968" r="8968"/>
          <a:stretch>
            <a:fillRect/>
          </a:stretch>
        </p:blipFill>
        <p:spPr/>
      </p:pic>
      <p:pic>
        <p:nvPicPr>
          <p:cNvPr id="58" name="Picture 57"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862920" y="631785"/>
            <a:ext cx="7899319" cy="12355987"/>
          </a:xfrm>
          <a:prstGeom prst="rect">
            <a:avLst/>
          </a:prstGeom>
        </p:spPr>
      </p:pic>
      <p:pic>
        <p:nvPicPr>
          <p:cNvPr id="7" name="Picture Placeholder 6"/>
          <p:cNvPicPr>
            <a:picLocks noGrp="1" noChangeAspect="1"/>
          </p:cNvPicPr>
          <p:nvPr>
            <p:ph type="pic" sz="quarter" idx="21"/>
          </p:nvPr>
        </p:nvPicPr>
        <p:blipFill>
          <a:blip r:embed="rId5">
            <a:extLst>
              <a:ext uri="{28A0092B-C50C-407E-A947-70E740481C1C}">
                <a14:useLocalDpi xmlns:a14="http://schemas.microsoft.com/office/drawing/2010/main"/>
              </a:ext>
            </a:extLst>
          </a:blip>
          <a:srcRect l="14873" r="14873"/>
          <a:stretch>
            <a:fillRect/>
          </a:stretch>
        </p:blipFill>
        <p:spPr/>
      </p:pic>
    </p:spTree>
    <p:extLst>
      <p:ext uri="{BB962C8B-B14F-4D97-AF65-F5344CB8AC3E}">
        <p14:creationId xmlns:p14="http://schemas.microsoft.com/office/powerpoint/2010/main" val="2112255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0881" y="631785"/>
            <a:ext cx="7899319" cy="12355987"/>
          </a:xfrm>
          <a:prstGeom prst="rect">
            <a:avLst/>
          </a:prstGeom>
        </p:spPr>
      </p:pic>
      <p:sp>
        <p:nvSpPr>
          <p:cNvPr id="22" name="TextBox 21"/>
          <p:cNvSpPr txBox="1"/>
          <p:nvPr/>
        </p:nvSpPr>
        <p:spPr>
          <a:xfrm>
            <a:off x="12733540" y="2260799"/>
            <a:ext cx="10131084" cy="2123658"/>
          </a:xfrm>
          <a:prstGeom prst="rect">
            <a:avLst/>
          </a:prstGeom>
          <a:noFill/>
        </p:spPr>
        <p:txBody>
          <a:bodyPr wrap="square" rtlCol="0">
            <a:spAutoFit/>
          </a:bodyPr>
          <a:lstStyle/>
          <a:p>
            <a:r>
              <a:rPr lang="en-US" sz="6600" spc="600" dirty="0" smtClean="0">
                <a:solidFill>
                  <a:schemeClr val="tx2"/>
                </a:solidFill>
                <a:latin typeface="Oswald" charset="0"/>
                <a:ea typeface="Oswald" charset="0"/>
                <a:cs typeface="Oswald" charset="0"/>
              </a:rPr>
              <a:t>TWO-IPHONE</a:t>
            </a:r>
          </a:p>
          <a:p>
            <a:r>
              <a:rPr lang="en-US" sz="6600" spc="600" dirty="0" smtClean="0">
                <a:solidFill>
                  <a:schemeClr val="tx2"/>
                </a:solidFill>
                <a:latin typeface="Oswald" charset="0"/>
                <a:ea typeface="Oswald" charset="0"/>
                <a:cs typeface="Oswald" charset="0"/>
              </a:rPr>
              <a:t>PLACEHOLDER</a:t>
            </a:r>
            <a:endParaRPr lang="en-US" sz="9600" spc="600" dirty="0">
              <a:solidFill>
                <a:schemeClr val="tx2"/>
              </a:solidFill>
              <a:latin typeface="Oswald" charset="0"/>
              <a:ea typeface="Oswald" charset="0"/>
              <a:cs typeface="Oswald" charset="0"/>
            </a:endParaRPr>
          </a:p>
        </p:txBody>
      </p:sp>
      <p:sp>
        <p:nvSpPr>
          <p:cNvPr id="25" name="TextBox 24"/>
          <p:cNvSpPr txBox="1"/>
          <p:nvPr/>
        </p:nvSpPr>
        <p:spPr>
          <a:xfrm>
            <a:off x="12733540" y="1800661"/>
            <a:ext cx="7584151" cy="338554"/>
          </a:xfrm>
          <a:prstGeom prst="rect">
            <a:avLst/>
          </a:prstGeom>
          <a:noFill/>
        </p:spPr>
        <p:txBody>
          <a:bodyPr wrap="square" rtlCol="0">
            <a:spAutoFit/>
          </a:bodyPr>
          <a:lstStyle/>
          <a:p>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6" name="TextBox 25"/>
          <p:cNvSpPr txBox="1"/>
          <p:nvPr/>
        </p:nvSpPr>
        <p:spPr>
          <a:xfrm>
            <a:off x="12733540" y="4506041"/>
            <a:ext cx="8882287" cy="1754326"/>
          </a:xfrm>
          <a:prstGeom prst="rect">
            <a:avLst/>
          </a:prstGeom>
          <a:noFill/>
        </p:spPr>
        <p:txBody>
          <a:bodyPr wrap="square" rtlCol="0">
            <a:spAutoFit/>
          </a:bodyPr>
          <a:lstStyle/>
          <a:p>
            <a:pP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 and creativity. Entrepreneurial activities </a:t>
            </a:r>
            <a:r>
              <a:rPr lang="en-US" sz="2400" spc="300" dirty="0" smtClean="0">
                <a:latin typeface="Montserrat Light" charset="0"/>
                <a:ea typeface="Montserrat Light" charset="0"/>
                <a:cs typeface="Montserrat Light" charset="0"/>
              </a:rPr>
              <a:t>differ</a:t>
            </a:r>
            <a:endParaRPr lang="en-US" sz="2400" spc="300" dirty="0">
              <a:latin typeface="Montserrat Light" charset="0"/>
              <a:ea typeface="Montserrat Light" charset="0"/>
              <a:cs typeface="Montserrat Light" charset="0"/>
            </a:endParaRPr>
          </a:p>
        </p:txBody>
      </p:sp>
      <p:sp>
        <p:nvSpPr>
          <p:cNvPr id="32" name="Shape 2779"/>
          <p:cNvSpPr/>
          <p:nvPr/>
        </p:nvSpPr>
        <p:spPr>
          <a:xfrm>
            <a:off x="12974947" y="9501951"/>
            <a:ext cx="659723" cy="90711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6" name="Shape 2782"/>
          <p:cNvSpPr/>
          <p:nvPr/>
        </p:nvSpPr>
        <p:spPr>
          <a:xfrm>
            <a:off x="17500065" y="6826782"/>
            <a:ext cx="907991" cy="7836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7" name="Shape 2783"/>
          <p:cNvSpPr/>
          <p:nvPr/>
        </p:nvSpPr>
        <p:spPr>
          <a:xfrm>
            <a:off x="17500065" y="9569055"/>
            <a:ext cx="907118" cy="78342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8" name="Shape 2778"/>
          <p:cNvSpPr/>
          <p:nvPr/>
        </p:nvSpPr>
        <p:spPr>
          <a:xfrm>
            <a:off x="12851250" y="6765024"/>
            <a:ext cx="907118" cy="90711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9" name="TextBox 38"/>
          <p:cNvSpPr txBox="1"/>
          <p:nvPr/>
        </p:nvSpPr>
        <p:spPr>
          <a:xfrm>
            <a:off x="12851250" y="7872137"/>
            <a:ext cx="2699778"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FEATURE</a:t>
            </a:r>
          </a:p>
        </p:txBody>
      </p:sp>
      <p:sp>
        <p:nvSpPr>
          <p:cNvPr id="40" name="TextBox 39"/>
          <p:cNvSpPr txBox="1"/>
          <p:nvPr/>
        </p:nvSpPr>
        <p:spPr>
          <a:xfrm>
            <a:off x="12851250" y="8379265"/>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42" name="TextBox 41"/>
          <p:cNvSpPr txBox="1"/>
          <p:nvPr/>
        </p:nvSpPr>
        <p:spPr>
          <a:xfrm>
            <a:off x="17430578" y="7872137"/>
            <a:ext cx="1726755"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NAME</a:t>
            </a:r>
          </a:p>
        </p:txBody>
      </p:sp>
      <p:sp>
        <p:nvSpPr>
          <p:cNvPr id="43" name="TextBox 42"/>
          <p:cNvSpPr txBox="1"/>
          <p:nvPr/>
        </p:nvSpPr>
        <p:spPr>
          <a:xfrm>
            <a:off x="17430578" y="8379265"/>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44" name="TextBox 43"/>
          <p:cNvSpPr txBox="1"/>
          <p:nvPr/>
        </p:nvSpPr>
        <p:spPr>
          <a:xfrm>
            <a:off x="12851250" y="10676168"/>
            <a:ext cx="3070071"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FUNCTION</a:t>
            </a:r>
          </a:p>
        </p:txBody>
      </p:sp>
      <p:sp>
        <p:nvSpPr>
          <p:cNvPr id="47" name="TextBox 46"/>
          <p:cNvSpPr txBox="1"/>
          <p:nvPr/>
        </p:nvSpPr>
        <p:spPr>
          <a:xfrm>
            <a:off x="12851250" y="11183296"/>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49" name="TextBox 48"/>
          <p:cNvSpPr txBox="1"/>
          <p:nvPr/>
        </p:nvSpPr>
        <p:spPr>
          <a:xfrm>
            <a:off x="17430578" y="10676168"/>
            <a:ext cx="2691763"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ELEMENT</a:t>
            </a:r>
          </a:p>
        </p:txBody>
      </p:sp>
      <p:sp>
        <p:nvSpPr>
          <p:cNvPr id="50" name="TextBox 49"/>
          <p:cNvSpPr txBox="1"/>
          <p:nvPr/>
        </p:nvSpPr>
        <p:spPr>
          <a:xfrm>
            <a:off x="17430578" y="11183296"/>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pic>
        <p:nvPicPr>
          <p:cNvPr id="4" name="Picture Placeholder 3"/>
          <p:cNvPicPr>
            <a:picLocks noGrp="1" noChangeAspect="1"/>
          </p:cNvPicPr>
          <p:nvPr>
            <p:ph type="pic" sz="quarter" idx="20"/>
          </p:nvPr>
        </p:nvPicPr>
        <p:blipFill>
          <a:blip r:embed="rId4">
            <a:extLst>
              <a:ext uri="{28A0092B-C50C-407E-A947-70E740481C1C}">
                <a14:useLocalDpi xmlns:a14="http://schemas.microsoft.com/office/drawing/2010/main"/>
              </a:ext>
            </a:extLst>
          </a:blip>
          <a:srcRect l="14873" r="14873"/>
          <a:stretch>
            <a:fillRect/>
          </a:stretch>
        </p:blipFill>
        <p:spPr/>
      </p:pic>
      <p:pic>
        <p:nvPicPr>
          <p:cNvPr id="59" name="Picture 58"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34221" y="631785"/>
            <a:ext cx="7899319" cy="12355987"/>
          </a:xfrm>
          <a:prstGeom prst="rect">
            <a:avLst/>
          </a:prstGeom>
        </p:spPr>
      </p:pic>
      <p:pic>
        <p:nvPicPr>
          <p:cNvPr id="5" name="Picture Placeholder 4"/>
          <p:cNvPicPr>
            <a:picLocks noGrp="1" noChangeAspect="1"/>
          </p:cNvPicPr>
          <p:nvPr>
            <p:ph type="pic" sz="quarter" idx="21"/>
          </p:nvPr>
        </p:nvPicPr>
        <p:blipFill>
          <a:blip r:embed="rId5" cstate="email">
            <a:extLst>
              <a:ext uri="{28A0092B-C50C-407E-A947-70E740481C1C}">
                <a14:useLocalDpi xmlns:a14="http://schemas.microsoft.com/office/drawing/2010/main"/>
              </a:ext>
            </a:extLst>
          </a:blip>
          <a:srcRect l="8968" r="8968"/>
          <a:stretch>
            <a:fillRect/>
          </a:stretch>
        </p:blipFill>
        <p:spPr/>
      </p:pic>
    </p:spTree>
    <p:extLst>
      <p:ext uri="{BB962C8B-B14F-4D97-AF65-F5344CB8AC3E}">
        <p14:creationId xmlns:p14="http://schemas.microsoft.com/office/powerpoint/2010/main" val="106785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descr="iPhone6_mockup_front_whit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30365" y="2737682"/>
            <a:ext cx="5620283" cy="8791156"/>
          </a:xfrm>
          <a:prstGeom prst="rect">
            <a:avLst/>
          </a:prstGeom>
        </p:spPr>
      </p:pic>
      <p:pic>
        <p:nvPicPr>
          <p:cNvPr id="98" name="Picture 97" descr="iPhone6_mockup_front_whit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351320" y="2737682"/>
            <a:ext cx="5620283" cy="8791156"/>
          </a:xfrm>
          <a:prstGeom prst="rect">
            <a:avLst/>
          </a:prstGeom>
        </p:spPr>
      </p:pic>
      <p:pic>
        <p:nvPicPr>
          <p:cNvPr id="99" name="Picture 98" descr="iPhone6_mockup_front_whit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072275" y="2765283"/>
            <a:ext cx="5620283" cy="8791156"/>
          </a:xfrm>
          <a:prstGeom prst="rect">
            <a:avLst/>
          </a:prstGeom>
        </p:spPr>
      </p:pic>
      <p:sp>
        <p:nvSpPr>
          <p:cNvPr id="26" name="Shape 2902"/>
          <p:cNvSpPr/>
          <p:nvPr/>
        </p:nvSpPr>
        <p:spPr>
          <a:xfrm>
            <a:off x="8387931" y="6103620"/>
            <a:ext cx="716282" cy="1432560"/>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4" name="Shape 2902"/>
          <p:cNvSpPr/>
          <p:nvPr/>
        </p:nvSpPr>
        <p:spPr>
          <a:xfrm>
            <a:off x="15160851" y="6103620"/>
            <a:ext cx="716282" cy="1432560"/>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5" name="TextBox 14"/>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IPHONE 6 PROJECT W/FEATURES</a:t>
            </a:r>
            <a:endParaRPr lang="en-US" sz="9600" spc="600" dirty="0">
              <a:solidFill>
                <a:schemeClr val="tx2"/>
              </a:solidFill>
              <a:latin typeface="Oswald" charset="0"/>
              <a:ea typeface="Oswald" charset="0"/>
              <a:cs typeface="Oswald" charset="0"/>
            </a:endParaRPr>
          </a:p>
        </p:txBody>
      </p:sp>
      <p:sp>
        <p:nvSpPr>
          <p:cNvPr id="16" name="TextBox 15"/>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17" name="TextBox 16"/>
          <p:cNvSpPr txBox="1"/>
          <p:nvPr/>
        </p:nvSpPr>
        <p:spPr>
          <a:xfrm>
            <a:off x="4109523" y="11592284"/>
            <a:ext cx="2614819"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STEP #1</a:t>
            </a:r>
          </a:p>
        </p:txBody>
      </p:sp>
      <p:sp>
        <p:nvSpPr>
          <p:cNvPr id="18" name="TextBox 17"/>
          <p:cNvSpPr txBox="1"/>
          <p:nvPr/>
        </p:nvSpPr>
        <p:spPr>
          <a:xfrm>
            <a:off x="3519044" y="12099412"/>
            <a:ext cx="3795773" cy="461665"/>
          </a:xfrm>
          <a:prstGeom prst="rect">
            <a:avLst/>
          </a:prstGeom>
          <a:noFill/>
        </p:spPr>
        <p:txBody>
          <a:bodyPr wrap="square" rtlCol="0">
            <a:spAutoFit/>
          </a:bodyPr>
          <a:lstStyle/>
          <a:p>
            <a:pPr algn="ctr"/>
            <a:r>
              <a:rPr lang="en-US" sz="2400" spc="300" dirty="0" smtClean="0">
                <a:latin typeface="Lato Light" charset="0"/>
                <a:ea typeface="Lato Light" charset="0"/>
                <a:cs typeface="Lato Light" charset="0"/>
              </a:rPr>
              <a:t>Entrepreneurial</a:t>
            </a:r>
            <a:endParaRPr lang="en-US" sz="2400" spc="300" dirty="0">
              <a:latin typeface="Lato Light" charset="0"/>
              <a:ea typeface="Lato Light" charset="0"/>
              <a:cs typeface="Lato Light" charset="0"/>
            </a:endParaRPr>
          </a:p>
        </p:txBody>
      </p:sp>
      <p:sp>
        <p:nvSpPr>
          <p:cNvPr id="19" name="TextBox 18"/>
          <p:cNvSpPr txBox="1"/>
          <p:nvPr/>
        </p:nvSpPr>
        <p:spPr>
          <a:xfrm>
            <a:off x="10881417" y="11592284"/>
            <a:ext cx="2614819"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STEP #2</a:t>
            </a:r>
          </a:p>
        </p:txBody>
      </p:sp>
      <p:sp>
        <p:nvSpPr>
          <p:cNvPr id="20" name="TextBox 19"/>
          <p:cNvSpPr txBox="1"/>
          <p:nvPr/>
        </p:nvSpPr>
        <p:spPr>
          <a:xfrm>
            <a:off x="10290938" y="12099412"/>
            <a:ext cx="3795773" cy="461665"/>
          </a:xfrm>
          <a:prstGeom prst="rect">
            <a:avLst/>
          </a:prstGeom>
          <a:noFill/>
        </p:spPr>
        <p:txBody>
          <a:bodyPr wrap="square" rtlCol="0">
            <a:spAutoFit/>
          </a:bodyPr>
          <a:lstStyle/>
          <a:p>
            <a:pPr algn="ctr"/>
            <a:r>
              <a:rPr lang="en-US" sz="2400" spc="300" dirty="0" smtClean="0">
                <a:latin typeface="Lato Light" charset="0"/>
                <a:ea typeface="Lato Light" charset="0"/>
                <a:cs typeface="Lato Light" charset="0"/>
              </a:rPr>
              <a:t>Entrepreneurial</a:t>
            </a:r>
            <a:endParaRPr lang="en-US" sz="2400" spc="300" dirty="0">
              <a:latin typeface="Lato Light" charset="0"/>
              <a:ea typeface="Lato Light" charset="0"/>
              <a:cs typeface="Lato Light" charset="0"/>
            </a:endParaRPr>
          </a:p>
        </p:txBody>
      </p:sp>
      <p:sp>
        <p:nvSpPr>
          <p:cNvPr id="22" name="TextBox 21"/>
          <p:cNvSpPr txBox="1"/>
          <p:nvPr/>
        </p:nvSpPr>
        <p:spPr>
          <a:xfrm>
            <a:off x="17592329" y="11592284"/>
            <a:ext cx="2613216"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STEP #3</a:t>
            </a:r>
          </a:p>
        </p:txBody>
      </p:sp>
      <p:sp>
        <p:nvSpPr>
          <p:cNvPr id="27" name="TextBox 26"/>
          <p:cNvSpPr txBox="1"/>
          <p:nvPr/>
        </p:nvSpPr>
        <p:spPr>
          <a:xfrm>
            <a:off x="17001048" y="12099412"/>
            <a:ext cx="3795773" cy="461665"/>
          </a:xfrm>
          <a:prstGeom prst="rect">
            <a:avLst/>
          </a:prstGeom>
          <a:noFill/>
        </p:spPr>
        <p:txBody>
          <a:bodyPr wrap="square" rtlCol="0">
            <a:spAutoFit/>
          </a:bodyPr>
          <a:lstStyle/>
          <a:p>
            <a:pPr algn="ctr"/>
            <a:r>
              <a:rPr lang="en-US" sz="2400" spc="300" dirty="0" smtClean="0">
                <a:latin typeface="Lato Light" charset="0"/>
                <a:ea typeface="Lato Light" charset="0"/>
                <a:cs typeface="Lato Light" charset="0"/>
              </a:rPr>
              <a:t>Entrepreneurial</a:t>
            </a:r>
            <a:endParaRPr lang="en-US" sz="2400" spc="300" dirty="0">
              <a:latin typeface="Lato Light" charset="0"/>
              <a:ea typeface="Lato Light" charset="0"/>
              <a:cs typeface="Lato Light" charset="0"/>
            </a:endParaRPr>
          </a:p>
        </p:txBody>
      </p:sp>
      <p:pic>
        <p:nvPicPr>
          <p:cNvPr id="2" name="Picture Placeholder 1"/>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l="8849" r="8849"/>
          <a:stretch>
            <a:fillRect/>
          </a:stretch>
        </p:blipFill>
        <p:spPr/>
      </p:pic>
      <p:pic>
        <p:nvPicPr>
          <p:cNvPr id="3" name="Picture Placeholder 2"/>
          <p:cNvPicPr>
            <a:picLocks noGrp="1" noChangeAspect="1"/>
          </p:cNvPicPr>
          <p:nvPr>
            <p:ph type="pic" sz="quarter" idx="16"/>
          </p:nvPr>
        </p:nvPicPr>
        <p:blipFill>
          <a:blip r:embed="rId3" cstate="email">
            <a:extLst>
              <a:ext uri="{28A0092B-C50C-407E-A947-70E740481C1C}">
                <a14:useLocalDpi xmlns:a14="http://schemas.microsoft.com/office/drawing/2010/main"/>
              </a:ext>
            </a:extLst>
          </a:blip>
          <a:srcRect l="8849" r="8849"/>
          <a:stretch>
            <a:fillRect/>
          </a:stretch>
        </p:blipFill>
        <p:spPr/>
      </p:pic>
      <p:pic>
        <p:nvPicPr>
          <p:cNvPr id="4" name="Picture Placeholder 3"/>
          <p:cNvPicPr>
            <a:picLocks noGrp="1" noChangeAspect="1"/>
          </p:cNvPicPr>
          <p:nvPr>
            <p:ph type="pic" sz="quarter" idx="17"/>
          </p:nvPr>
        </p:nvPicPr>
        <p:blipFill>
          <a:blip r:embed="rId3" cstate="email">
            <a:extLst>
              <a:ext uri="{28A0092B-C50C-407E-A947-70E740481C1C}">
                <a14:useLocalDpi xmlns:a14="http://schemas.microsoft.com/office/drawing/2010/main"/>
              </a:ext>
            </a:extLst>
          </a:blip>
          <a:srcRect l="8849" r="8849"/>
          <a:stretch>
            <a:fillRect/>
          </a:stretch>
        </p:blipFill>
        <p:spPr/>
      </p:pic>
    </p:spTree>
    <p:extLst>
      <p:ext uri="{BB962C8B-B14F-4D97-AF65-F5344CB8AC3E}">
        <p14:creationId xmlns:p14="http://schemas.microsoft.com/office/powerpoint/2010/main" val="190900290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Group 148"/>
          <p:cNvGrpSpPr>
            <a:grpSpLocks noChangeAspect="1"/>
          </p:cNvGrpSpPr>
          <p:nvPr/>
        </p:nvGrpSpPr>
        <p:grpSpPr>
          <a:xfrm>
            <a:off x="8129884" y="3789225"/>
            <a:ext cx="7290747" cy="5871174"/>
            <a:chOff x="4300539" y="1984376"/>
            <a:chExt cx="3589338" cy="2890838"/>
          </a:xfrm>
        </p:grpSpPr>
        <p:sp>
          <p:nvSpPr>
            <p:cNvPr id="186"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7"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8"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9"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0"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1"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2"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3"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4"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5"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6"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7"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8" name="Freeform 17"/>
            <p:cNvSpPr>
              <a:spLocks/>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pic>
        <p:nvPicPr>
          <p:cNvPr id="88" name="Picture 87" descr="iPhone6_mockup_front_black.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04933" y="7260483"/>
            <a:ext cx="1573233" cy="2753829"/>
          </a:xfrm>
          <a:prstGeom prst="rect">
            <a:avLst/>
          </a:prstGeom>
        </p:spPr>
      </p:pic>
      <p:pic>
        <p:nvPicPr>
          <p:cNvPr id="83" name="Picture 82" descr="green.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91179" y="8557748"/>
            <a:ext cx="677688" cy="1226362"/>
          </a:xfrm>
          <a:prstGeom prst="rect">
            <a:avLst/>
          </a:prstGeom>
        </p:spPr>
      </p:pic>
      <p:sp>
        <p:nvSpPr>
          <p:cNvPr id="59" name="TextBox 58"/>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RESPONSIVE PROJECTS</a:t>
            </a:r>
            <a:endParaRPr lang="en-US" sz="9600" spc="600" dirty="0">
              <a:solidFill>
                <a:schemeClr val="tx2"/>
              </a:solidFill>
              <a:latin typeface="Oswald" charset="0"/>
              <a:ea typeface="Oswald" charset="0"/>
              <a:cs typeface="Oswald" charset="0"/>
            </a:endParaRPr>
          </a:p>
        </p:txBody>
      </p:sp>
      <p:sp>
        <p:nvSpPr>
          <p:cNvPr id="60" name="TextBox 59"/>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87" name="TextBox 86"/>
          <p:cNvSpPr txBox="1"/>
          <p:nvPr/>
        </p:nvSpPr>
        <p:spPr>
          <a:xfrm>
            <a:off x="4334564" y="10972641"/>
            <a:ext cx="15735515" cy="1318051"/>
          </a:xfrm>
          <a:prstGeom prst="rect">
            <a:avLst/>
          </a:prstGeom>
          <a:noFill/>
        </p:spPr>
        <p:txBody>
          <a:bodyPr wrap="square" rtlCol="0">
            <a:spAutoFit/>
          </a:bodyPr>
          <a:lstStyle/>
          <a:p>
            <a:pPr algn="ct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 and creativity. Entrepreneurial activities </a:t>
            </a:r>
            <a:r>
              <a:rPr lang="en-US" sz="2400" spc="300" dirty="0" smtClean="0">
                <a:latin typeface="Montserrat Light" charset="0"/>
                <a:ea typeface="Montserrat Light" charset="0"/>
                <a:cs typeface="Montserrat Light" charset="0"/>
              </a:rPr>
              <a:t>differ</a:t>
            </a:r>
            <a:endParaRPr lang="en-US" sz="2400" spc="300" dirty="0">
              <a:latin typeface="Montserrat Light" charset="0"/>
              <a:ea typeface="Montserrat Light" charset="0"/>
              <a:cs typeface="Montserrat Light" charset="0"/>
            </a:endParaRPr>
          </a:p>
        </p:txBody>
      </p:sp>
      <p:pic>
        <p:nvPicPr>
          <p:cNvPr id="2" name="Picture Placeholder 1"/>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l="320" r="320"/>
          <a:stretch>
            <a:fillRect/>
          </a:stretch>
        </p:blipFill>
        <p:spPr/>
      </p:pic>
      <p:pic>
        <p:nvPicPr>
          <p:cNvPr id="3" name="Picture Placeholder 2"/>
          <p:cNvPicPr>
            <a:picLocks noGrp="1" noChangeAspect="1"/>
          </p:cNvPicPr>
          <p:nvPr>
            <p:ph type="pic" sz="quarter" idx="22"/>
          </p:nvPr>
        </p:nvPicPr>
        <p:blipFill>
          <a:blip r:embed="rId6" cstate="email">
            <a:extLst>
              <a:ext uri="{28A0092B-C50C-407E-A947-70E740481C1C}">
                <a14:useLocalDpi xmlns:a14="http://schemas.microsoft.com/office/drawing/2010/main"/>
              </a:ext>
            </a:extLst>
          </a:blip>
          <a:srcRect l="7970" r="7970"/>
          <a:stretch>
            <a:fillRect/>
          </a:stretch>
        </p:blipFill>
        <p:spPr/>
      </p:pic>
      <p:pic>
        <p:nvPicPr>
          <p:cNvPr id="8" name="Picture Placeholder 7"/>
          <p:cNvPicPr>
            <a:picLocks noGrp="1" noChangeAspect="1"/>
          </p:cNvPicPr>
          <p:nvPr>
            <p:ph type="pic" sz="quarter" idx="25"/>
          </p:nvPr>
        </p:nvPicPr>
        <p:blipFill>
          <a:blip r:embed="rId7" cstate="email">
            <a:extLst>
              <a:ext uri="{28A0092B-C50C-407E-A947-70E740481C1C}">
                <a14:useLocalDpi xmlns:a14="http://schemas.microsoft.com/office/drawing/2010/main"/>
              </a:ext>
            </a:extLst>
          </a:blip>
          <a:srcRect t="3608" b="3608"/>
          <a:stretch>
            <a:fillRect/>
          </a:stretch>
        </p:blipFill>
        <p:spPr/>
      </p:pic>
      <p:grpSp>
        <p:nvGrpSpPr>
          <p:cNvPr id="214" name="Group 213"/>
          <p:cNvGrpSpPr>
            <a:grpSpLocks noChangeAspect="1"/>
          </p:cNvGrpSpPr>
          <p:nvPr/>
        </p:nvGrpSpPr>
        <p:grpSpPr>
          <a:xfrm>
            <a:off x="6537045" y="6245764"/>
            <a:ext cx="2474782" cy="3514149"/>
            <a:chOff x="8099434" y="2121218"/>
            <a:chExt cx="1322388" cy="1878013"/>
          </a:xfrm>
        </p:grpSpPr>
        <p:sp>
          <p:nvSpPr>
            <p:cNvPr id="215" name="Freeform 33"/>
            <p:cNvSpPr>
              <a:spLocks/>
            </p:cNvSpPr>
            <p:nvPr/>
          </p:nvSpPr>
          <p:spPr bwMode="auto">
            <a:xfrm>
              <a:off x="8099434" y="2121218"/>
              <a:ext cx="1322388" cy="187801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6" name="Freeform 34"/>
            <p:cNvSpPr>
              <a:spLocks/>
            </p:cNvSpPr>
            <p:nvPr/>
          </p:nvSpPr>
          <p:spPr bwMode="auto">
            <a:xfrm>
              <a:off x="8107372" y="2127568"/>
              <a:ext cx="1308100"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7"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8"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9"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0"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1" name="Freeform 39"/>
            <p:cNvSpPr>
              <a:spLocks/>
            </p:cNvSpPr>
            <p:nvPr/>
          </p:nvSpPr>
          <p:spPr bwMode="auto">
            <a:xfrm>
              <a:off x="8759834" y="2206943"/>
              <a:ext cx="1588" cy="1588"/>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2"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3"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4"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5" name="Oval 43"/>
            <p:cNvSpPr>
              <a:spLocks noChangeArrowheads="1"/>
            </p:cNvSpPr>
            <p:nvPr/>
          </p:nvSpPr>
          <p:spPr bwMode="auto">
            <a:xfrm>
              <a:off x="8712209" y="3865881"/>
              <a:ext cx="98425" cy="100013"/>
            </a:xfrm>
            <a:prstGeom prst="ellipse">
              <a:avLst/>
            </a:pr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6" name="Freeform 44"/>
            <p:cNvSpPr>
              <a:spLocks/>
            </p:cNvSpPr>
            <p:nvPr/>
          </p:nvSpPr>
          <p:spPr bwMode="auto">
            <a:xfrm>
              <a:off x="8736022" y="3889693"/>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pic>
        <p:nvPicPr>
          <p:cNvPr id="4" name="Picture Placeholder 3"/>
          <p:cNvPicPr>
            <a:picLocks noGrp="1" noChangeAspect="1"/>
          </p:cNvPicPr>
          <p:nvPr>
            <p:ph type="pic" sz="quarter" idx="24"/>
          </p:nvPr>
        </p:nvPicPr>
        <p:blipFill>
          <a:blip r:embed="rId8" cstate="email">
            <a:extLst>
              <a:ext uri="{28A0092B-C50C-407E-A947-70E740481C1C}">
                <a14:useLocalDpi xmlns:a14="http://schemas.microsoft.com/office/drawing/2010/main"/>
              </a:ext>
            </a:extLst>
          </a:blip>
          <a:srcRect l="1254" r="1254"/>
          <a:stretch>
            <a:fillRect/>
          </a:stretch>
        </p:blipFill>
        <p:spPr/>
      </p:pic>
      <p:grpSp>
        <p:nvGrpSpPr>
          <p:cNvPr id="199" name="Group 198"/>
          <p:cNvGrpSpPr>
            <a:grpSpLocks/>
          </p:cNvGrpSpPr>
          <p:nvPr/>
        </p:nvGrpSpPr>
        <p:grpSpPr>
          <a:xfrm>
            <a:off x="13442574" y="6504049"/>
            <a:ext cx="5645405" cy="3280058"/>
            <a:chOff x="8440747" y="4796156"/>
            <a:chExt cx="2786063" cy="1603375"/>
          </a:xfrm>
        </p:grpSpPr>
        <p:sp>
          <p:nvSpPr>
            <p:cNvPr id="200" name="Freeform 45"/>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1" name="Freeform 46"/>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2" name="Freeform 47"/>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3" name="Freeform 48"/>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4" name="Freeform 49"/>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5"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6" name="Freeform 51"/>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7"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8" name="Rectangle 53"/>
            <p:cNvSpPr>
              <a:spLocks noChangeArrowheads="1"/>
            </p:cNvSpPr>
            <p:nvPr/>
          </p:nvSpPr>
          <p:spPr bwMode="auto">
            <a:xfrm>
              <a:off x="8804284" y="4908868"/>
              <a:ext cx="2079625" cy="1308100"/>
            </a:xfrm>
            <a:prstGeom prst="rect">
              <a:avLst/>
            </a:prstGeom>
            <a:solidFill>
              <a:srgbClr val="C6C6C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9"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0"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1"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2"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3" name="Freeform 58"/>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pic>
        <p:nvPicPr>
          <p:cNvPr id="10" name="Picture Placeholder 9"/>
          <p:cNvPicPr>
            <a:picLocks noGrp="1" noChangeAspect="1"/>
          </p:cNvPicPr>
          <p:nvPr>
            <p:ph type="pic" sz="quarter" idx="26"/>
          </p:nvPr>
        </p:nvPicPr>
        <p:blipFill>
          <a:blip r:embed="rId9">
            <a:extLst>
              <a:ext uri="{28A0092B-C50C-407E-A947-70E740481C1C}">
                <a14:useLocalDpi xmlns:a14="http://schemas.microsoft.com/office/drawing/2010/main"/>
              </a:ext>
            </a:extLst>
          </a:blip>
          <a:srcRect t="18116" b="18116"/>
          <a:stretch>
            <a:fillRect/>
          </a:stretch>
        </p:blipFill>
        <p:spPr/>
      </p:pic>
    </p:spTree>
    <p:extLst>
      <p:ext uri="{BB962C8B-B14F-4D97-AF65-F5344CB8AC3E}">
        <p14:creationId xmlns:p14="http://schemas.microsoft.com/office/powerpoint/2010/main" val="1395235128"/>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500"/>
                                        <p:tgtEl>
                                          <p:spTgt spid="14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4"/>
                                        </p:tgtEl>
                                        <p:attrNameLst>
                                          <p:attrName>style.visibility</p:attrName>
                                        </p:attrNameLst>
                                      </p:cBhvr>
                                      <p:to>
                                        <p:strVal val="visible"/>
                                      </p:to>
                                    </p:set>
                                    <p:animEffect transition="in" filter="fade">
                                      <p:cBhvr>
                                        <p:cTn id="11" dur="500"/>
                                        <p:tgtEl>
                                          <p:spTgt spid="2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500"/>
                                        <p:tgtEl>
                                          <p:spTgt spid="8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9"/>
                                        </p:tgtEl>
                                        <p:attrNameLst>
                                          <p:attrName>style.visibility</p:attrName>
                                        </p:attrNameLst>
                                      </p:cBhvr>
                                      <p:to>
                                        <p:strVal val="visible"/>
                                      </p:to>
                                    </p:set>
                                    <p:animEffect transition="in" filter="fade">
                                      <p:cBhvr>
                                        <p:cTn id="19" dur="500"/>
                                        <p:tgtEl>
                                          <p:spTgt spid="19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Group 148"/>
          <p:cNvGrpSpPr>
            <a:grpSpLocks noChangeAspect="1"/>
          </p:cNvGrpSpPr>
          <p:nvPr/>
        </p:nvGrpSpPr>
        <p:grpSpPr>
          <a:xfrm>
            <a:off x="13089291" y="5132447"/>
            <a:ext cx="8821805" cy="7104121"/>
            <a:chOff x="4300539" y="1984376"/>
            <a:chExt cx="3589338" cy="2890838"/>
          </a:xfrm>
        </p:grpSpPr>
        <p:sp>
          <p:nvSpPr>
            <p:cNvPr id="186"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7"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8"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9"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0"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1"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2"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3"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4"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5"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6"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7"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8" name="Freeform 17"/>
            <p:cNvSpPr>
              <a:spLocks/>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grpSp>
        <p:nvGrpSpPr>
          <p:cNvPr id="88" name="Group 87"/>
          <p:cNvGrpSpPr>
            <a:grpSpLocks/>
          </p:cNvGrpSpPr>
          <p:nvPr/>
        </p:nvGrpSpPr>
        <p:grpSpPr>
          <a:xfrm>
            <a:off x="2435933" y="5132447"/>
            <a:ext cx="8721259" cy="7104121"/>
            <a:chOff x="4300539" y="1984376"/>
            <a:chExt cx="3589338" cy="2890838"/>
          </a:xfrm>
        </p:grpSpPr>
        <p:sp>
          <p:nvSpPr>
            <p:cNvPr id="89"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0"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1"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2"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3"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4"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5"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9"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2"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3"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4"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5"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6" name="Freeform 17"/>
            <p:cNvSpPr>
              <a:spLocks/>
            </p:cNvSpPr>
            <p:nvPr/>
          </p:nvSpPr>
          <p:spPr bwMode="auto">
            <a:xfrm>
              <a:off x="4300539" y="4154489"/>
              <a:ext cx="3578122"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sp>
        <p:nvSpPr>
          <p:cNvPr id="34" name="TextBox 33"/>
          <p:cNvSpPr txBox="1"/>
          <p:nvPr/>
        </p:nvSpPr>
        <p:spPr>
          <a:xfrm>
            <a:off x="5739130" y="1626569"/>
            <a:ext cx="12975592" cy="2123658"/>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COMPARISSON DESKTOP PROJECT MOCKUP</a:t>
            </a:r>
            <a:endParaRPr lang="en-US" sz="9600" spc="600" dirty="0">
              <a:solidFill>
                <a:schemeClr val="tx2"/>
              </a:solidFill>
              <a:latin typeface="Oswald" charset="0"/>
              <a:ea typeface="Oswald" charset="0"/>
              <a:cs typeface="Oswald" charset="0"/>
            </a:endParaRPr>
          </a:p>
        </p:txBody>
      </p:sp>
      <p:sp>
        <p:nvSpPr>
          <p:cNvPr id="35" name="TextBox 34"/>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6" name="TextBox 35"/>
          <p:cNvSpPr txBox="1"/>
          <p:nvPr/>
        </p:nvSpPr>
        <p:spPr>
          <a:xfrm>
            <a:off x="4334564" y="3785973"/>
            <a:ext cx="15735515" cy="646331"/>
          </a:xfrm>
          <a:prstGeom prst="rect">
            <a:avLst/>
          </a:prstGeom>
          <a:noFill/>
        </p:spPr>
        <p:txBody>
          <a:bodyPr wrap="square" rtlCol="0">
            <a:spAutoFit/>
          </a:bodyPr>
          <a:lstStyle/>
          <a:p>
            <a:pPr algn="ctr">
              <a:lnSpc>
                <a:spcPct val="150000"/>
              </a:lnSpc>
            </a:pPr>
            <a:r>
              <a:rPr lang="en-US" sz="2400" spc="300" dirty="0">
                <a:latin typeface="Montserrat Light" charset="0"/>
                <a:ea typeface="Montserrat Light" charset="0"/>
                <a:cs typeface="Montserrat Light" charset="0"/>
              </a:rPr>
              <a:t>Entrepreneurial activities differ substantially depending on the </a:t>
            </a:r>
            <a:r>
              <a:rPr lang="en-US" sz="2400" spc="300">
                <a:latin typeface="Montserrat Light" charset="0"/>
                <a:ea typeface="Montserrat Light" charset="0"/>
                <a:cs typeface="Montserrat Light" charset="0"/>
              </a:rPr>
              <a:t>type </a:t>
            </a:r>
            <a:r>
              <a:rPr lang="en-US" sz="2400" spc="300" smtClean="0">
                <a:latin typeface="Montserrat Light" charset="0"/>
                <a:ea typeface="Montserrat Light" charset="0"/>
                <a:cs typeface="Montserrat Light" charset="0"/>
              </a:rPr>
              <a:t>of</a:t>
            </a:r>
            <a:endParaRPr lang="en-US" sz="2400" spc="300" dirty="0">
              <a:latin typeface="Montserrat Light" charset="0"/>
              <a:ea typeface="Montserrat Light" charset="0"/>
              <a:cs typeface="Montserrat Light" charset="0"/>
            </a:endParaRPr>
          </a:p>
        </p:txBody>
      </p:sp>
      <p:pic>
        <p:nvPicPr>
          <p:cNvPr id="3" name="Picture Placeholder 2"/>
          <p:cNvPicPr>
            <a:picLocks noGrp="1" noChangeAspect="1"/>
          </p:cNvPicPr>
          <p:nvPr>
            <p:ph type="pic" sz="quarter" idx="4294967295"/>
          </p:nvPr>
        </p:nvPicPr>
        <p:blipFill>
          <a:blip r:embed="rId3" cstate="email">
            <a:extLst>
              <a:ext uri="{28A0092B-C50C-407E-A947-70E740481C1C}">
                <a14:useLocalDpi xmlns:a14="http://schemas.microsoft.com/office/drawing/2010/main"/>
              </a:ext>
            </a:extLst>
          </a:blip>
          <a:srcRect t="3208" b="3208"/>
          <a:stretch>
            <a:fillRect/>
          </a:stretch>
        </p:blipFill>
        <p:spPr>
          <a:xfrm>
            <a:off x="2808288" y="5502275"/>
            <a:ext cx="7970837" cy="4557713"/>
          </a:xfrm>
        </p:spPr>
      </p:pic>
      <p:pic>
        <p:nvPicPr>
          <p:cNvPr id="4" name="Picture Placeholder 3"/>
          <p:cNvPicPr>
            <a:picLocks noGrp="1" noChangeAspect="1"/>
          </p:cNvPicPr>
          <p:nvPr>
            <p:ph type="pic" sz="quarter" idx="4294967295"/>
          </p:nvPr>
        </p:nvPicPr>
        <p:blipFill>
          <a:blip r:embed="rId4">
            <a:extLst>
              <a:ext uri="{28A0092B-C50C-407E-A947-70E740481C1C}">
                <a14:useLocalDpi xmlns:a14="http://schemas.microsoft.com/office/drawing/2010/main"/>
              </a:ext>
            </a:extLst>
          </a:blip>
          <a:srcRect t="21714" b="21714"/>
          <a:stretch>
            <a:fillRect/>
          </a:stretch>
        </p:blipFill>
        <p:spPr>
          <a:xfrm>
            <a:off x="13471525" y="5502275"/>
            <a:ext cx="8056563" cy="4557713"/>
          </a:xfrm>
          <a:prstGeom prst="rect">
            <a:avLst/>
          </a:prstGeom>
        </p:spPr>
      </p:pic>
    </p:spTree>
    <p:extLst>
      <p:ext uri="{BB962C8B-B14F-4D97-AF65-F5344CB8AC3E}">
        <p14:creationId xmlns:p14="http://schemas.microsoft.com/office/powerpoint/2010/main" val="492067917"/>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Effect transition="in" filter="fade">
                                      <p:cBhvr>
                                        <p:cTn id="11"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Apple Watch Front.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363742" y="5556157"/>
            <a:ext cx="5770472" cy="6420962"/>
          </a:xfrm>
          <a:prstGeom prst="rect">
            <a:avLst/>
          </a:prstGeom>
        </p:spPr>
      </p:pic>
      <p:grpSp>
        <p:nvGrpSpPr>
          <p:cNvPr id="3" name="Group 2"/>
          <p:cNvGrpSpPr/>
          <p:nvPr/>
        </p:nvGrpSpPr>
        <p:grpSpPr>
          <a:xfrm>
            <a:off x="3105718" y="6279028"/>
            <a:ext cx="5772732" cy="652694"/>
            <a:chOff x="1848067" y="2697524"/>
            <a:chExt cx="2311184" cy="316190"/>
          </a:xfrm>
        </p:grpSpPr>
        <p:cxnSp>
          <p:nvCxnSpPr>
            <p:cNvPr id="57" name="Straight Connector 56"/>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15505986" y="6378983"/>
            <a:ext cx="5346051" cy="509028"/>
            <a:chOff x="7528087" y="2680840"/>
            <a:chExt cx="2061939" cy="316190"/>
          </a:xfrm>
        </p:grpSpPr>
        <p:cxnSp>
          <p:nvCxnSpPr>
            <p:cNvPr id="62" name="Straight Connector 61"/>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71" name="Group 70"/>
          <p:cNvGrpSpPr/>
          <p:nvPr/>
        </p:nvGrpSpPr>
        <p:grpSpPr>
          <a:xfrm flipV="1">
            <a:off x="15505986" y="8903590"/>
            <a:ext cx="5346051" cy="866222"/>
            <a:chOff x="7528087" y="2680840"/>
            <a:chExt cx="2061939" cy="316190"/>
          </a:xfrm>
        </p:grpSpPr>
        <p:cxnSp>
          <p:nvCxnSpPr>
            <p:cNvPr id="72" name="Straight Connector 71"/>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77" name="Group 76"/>
          <p:cNvGrpSpPr/>
          <p:nvPr/>
        </p:nvGrpSpPr>
        <p:grpSpPr>
          <a:xfrm flipV="1">
            <a:off x="3105718" y="8903590"/>
            <a:ext cx="5772732" cy="856066"/>
            <a:chOff x="1848067" y="2697524"/>
            <a:chExt cx="2311184" cy="316190"/>
          </a:xfrm>
        </p:grpSpPr>
        <p:cxnSp>
          <p:nvCxnSpPr>
            <p:cNvPr id="78" name="Straight Connector 77"/>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2" name="Rectangle 41"/>
          <p:cNvSpPr/>
          <p:nvPr/>
        </p:nvSpPr>
        <p:spPr>
          <a:xfrm>
            <a:off x="4245045" y="5498420"/>
            <a:ext cx="2914580" cy="630942"/>
          </a:xfrm>
          <a:prstGeom prst="rect">
            <a:avLst/>
          </a:prstGeom>
        </p:spPr>
        <p:txBody>
          <a:bodyPr wrap="none">
            <a:spAutoFit/>
          </a:bodyPr>
          <a:lstStyle/>
          <a:p>
            <a:pPr algn="r"/>
            <a:r>
              <a:rPr lang="en-US" sz="3500" spc="600" dirty="0" smtClean="0">
                <a:solidFill>
                  <a:schemeClr val="accent1"/>
                </a:solidFill>
                <a:latin typeface="Oswald" charset="0"/>
                <a:ea typeface="Oswald" charset="0"/>
                <a:cs typeface="Oswald" charset="0"/>
              </a:rPr>
              <a:t>SOMETHING</a:t>
            </a:r>
            <a:endParaRPr lang="en-US" sz="3500" spc="600" dirty="0">
              <a:solidFill>
                <a:schemeClr val="accent1"/>
              </a:solidFill>
              <a:latin typeface="Oswald" charset="0"/>
              <a:ea typeface="Oswald" charset="0"/>
              <a:cs typeface="Oswald" charset="0"/>
            </a:endParaRPr>
          </a:p>
        </p:txBody>
      </p:sp>
      <p:sp>
        <p:nvSpPr>
          <p:cNvPr id="53" name="Shape 2841"/>
          <p:cNvSpPr/>
          <p:nvPr/>
        </p:nvSpPr>
        <p:spPr>
          <a:xfrm>
            <a:off x="1995780" y="5827384"/>
            <a:ext cx="738166" cy="603955"/>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9" name="TextBox 38"/>
          <p:cNvSpPr txBox="1"/>
          <p:nvPr/>
        </p:nvSpPr>
        <p:spPr>
          <a:xfrm>
            <a:off x="2684664" y="6575646"/>
            <a:ext cx="4513537" cy="1015663"/>
          </a:xfrm>
          <a:prstGeom prst="rect">
            <a:avLst/>
          </a:prstGeom>
          <a:noFill/>
        </p:spPr>
        <p:txBody>
          <a:bodyPr wrap="square" rtlCol="0">
            <a:spAutoFit/>
          </a:bodyPr>
          <a:lstStyle/>
          <a:p>
            <a:pPr algn="r"/>
            <a:r>
              <a:rPr lang="en-US" sz="2000" spc="300" dirty="0">
                <a:latin typeface="Lato Light" charset="0"/>
                <a:ea typeface="Lato Light" charset="0"/>
                <a:cs typeface="Lato Light" charset="0"/>
              </a:rPr>
              <a:t>Entrepreneurial activities differ substantially depending on the type </a:t>
            </a:r>
            <a:r>
              <a:rPr lang="en-US" sz="2000" spc="300" dirty="0" smtClean="0">
                <a:latin typeface="Lato Light" charset="0"/>
                <a:ea typeface="Lato Light" charset="0"/>
                <a:cs typeface="Lato Light" charset="0"/>
              </a:rPr>
              <a:t>of</a:t>
            </a:r>
            <a:endParaRPr lang="en-US" sz="2000" spc="300" dirty="0">
              <a:latin typeface="Lato Light" charset="0"/>
              <a:ea typeface="Lato Light" charset="0"/>
              <a:cs typeface="Lato Light" charset="0"/>
            </a:endParaRPr>
          </a:p>
        </p:txBody>
      </p:sp>
      <p:sp>
        <p:nvSpPr>
          <p:cNvPr id="40" name="Rectangle 39"/>
          <p:cNvSpPr/>
          <p:nvPr/>
        </p:nvSpPr>
        <p:spPr>
          <a:xfrm>
            <a:off x="4527277" y="8903590"/>
            <a:ext cx="2670924" cy="630942"/>
          </a:xfrm>
          <a:prstGeom prst="rect">
            <a:avLst/>
          </a:prstGeom>
        </p:spPr>
        <p:txBody>
          <a:bodyPr wrap="none">
            <a:spAutoFit/>
          </a:bodyPr>
          <a:lstStyle/>
          <a:p>
            <a:pPr algn="r"/>
            <a:r>
              <a:rPr lang="en-US" sz="3500" spc="600" dirty="0" smtClean="0">
                <a:solidFill>
                  <a:schemeClr val="accent1"/>
                </a:solidFill>
                <a:latin typeface="Oswald" charset="0"/>
                <a:ea typeface="Oswald" charset="0"/>
                <a:cs typeface="Oswald" charset="0"/>
              </a:rPr>
              <a:t>TEXT HERE</a:t>
            </a:r>
            <a:endParaRPr lang="en-US" sz="3500" spc="600" dirty="0">
              <a:solidFill>
                <a:schemeClr val="accent1"/>
              </a:solidFill>
              <a:latin typeface="Oswald" charset="0"/>
              <a:ea typeface="Oswald" charset="0"/>
              <a:cs typeface="Oswald" charset="0"/>
            </a:endParaRPr>
          </a:p>
        </p:txBody>
      </p:sp>
      <p:sp>
        <p:nvSpPr>
          <p:cNvPr id="59" name="TextBox 58"/>
          <p:cNvSpPr txBox="1"/>
          <p:nvPr/>
        </p:nvSpPr>
        <p:spPr>
          <a:xfrm>
            <a:off x="2723240" y="9980816"/>
            <a:ext cx="4513537" cy="1015663"/>
          </a:xfrm>
          <a:prstGeom prst="rect">
            <a:avLst/>
          </a:prstGeom>
          <a:noFill/>
        </p:spPr>
        <p:txBody>
          <a:bodyPr wrap="square" rtlCol="0">
            <a:spAutoFit/>
          </a:bodyPr>
          <a:lstStyle/>
          <a:p>
            <a:pPr algn="r"/>
            <a:r>
              <a:rPr lang="en-US" sz="2000" spc="300" dirty="0">
                <a:latin typeface="Lato Light" charset="0"/>
                <a:ea typeface="Lato Light" charset="0"/>
                <a:cs typeface="Lato Light" charset="0"/>
              </a:rPr>
              <a:t>Entrepreneurial activities differ substantially depending on the type </a:t>
            </a:r>
            <a:r>
              <a:rPr lang="en-US" sz="2000" spc="300" dirty="0" smtClean="0">
                <a:latin typeface="Lato Light" charset="0"/>
                <a:ea typeface="Lato Light" charset="0"/>
                <a:cs typeface="Lato Light" charset="0"/>
              </a:rPr>
              <a:t>of</a:t>
            </a:r>
            <a:endParaRPr lang="en-US" sz="2000" spc="300" dirty="0">
              <a:latin typeface="Lato Light" charset="0"/>
              <a:ea typeface="Lato Light" charset="0"/>
              <a:cs typeface="Lato Light" charset="0"/>
            </a:endParaRPr>
          </a:p>
        </p:txBody>
      </p:sp>
      <p:sp>
        <p:nvSpPr>
          <p:cNvPr id="60" name="Shape 2836"/>
          <p:cNvSpPr/>
          <p:nvPr/>
        </p:nvSpPr>
        <p:spPr>
          <a:xfrm>
            <a:off x="1958012" y="9443967"/>
            <a:ext cx="738166" cy="536849"/>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1" name="Rectangle 60"/>
          <p:cNvSpPr/>
          <p:nvPr/>
        </p:nvSpPr>
        <p:spPr>
          <a:xfrm>
            <a:off x="16901868" y="5498420"/>
            <a:ext cx="2214068" cy="630942"/>
          </a:xfrm>
          <a:prstGeom prst="rect">
            <a:avLst/>
          </a:prstGeom>
        </p:spPr>
        <p:txBody>
          <a:bodyPr wrap="none">
            <a:spAutoFit/>
          </a:bodyPr>
          <a:lstStyle/>
          <a:p>
            <a:r>
              <a:rPr lang="en-US" sz="3500" spc="600" dirty="0" smtClean="0">
                <a:solidFill>
                  <a:schemeClr val="accent1"/>
                </a:solidFill>
                <a:latin typeface="Oswald" charset="0"/>
                <a:ea typeface="Oswald" charset="0"/>
                <a:cs typeface="Oswald" charset="0"/>
              </a:rPr>
              <a:t>FEATURE</a:t>
            </a:r>
            <a:endParaRPr lang="en-US" sz="3500" spc="600" dirty="0">
              <a:solidFill>
                <a:schemeClr val="accent1"/>
              </a:solidFill>
              <a:latin typeface="Oswald" charset="0"/>
              <a:ea typeface="Oswald" charset="0"/>
              <a:cs typeface="Oswald" charset="0"/>
            </a:endParaRPr>
          </a:p>
        </p:txBody>
      </p:sp>
      <p:sp>
        <p:nvSpPr>
          <p:cNvPr id="64" name="TextBox 63"/>
          <p:cNvSpPr txBox="1"/>
          <p:nvPr/>
        </p:nvSpPr>
        <p:spPr>
          <a:xfrm>
            <a:off x="16863292" y="6575646"/>
            <a:ext cx="4513537"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a:t>
            </a:r>
            <a:r>
              <a:rPr lang="en-US" sz="2000" spc="300" dirty="0" smtClean="0">
                <a:latin typeface="Lato Light" charset="0"/>
                <a:ea typeface="Lato Light" charset="0"/>
                <a:cs typeface="Lato Light" charset="0"/>
              </a:rPr>
              <a:t>of</a:t>
            </a:r>
            <a:endParaRPr lang="en-US" sz="2000" spc="300" dirty="0">
              <a:latin typeface="Lato Light" charset="0"/>
              <a:ea typeface="Lato Light" charset="0"/>
              <a:cs typeface="Lato Light" charset="0"/>
            </a:endParaRPr>
          </a:p>
        </p:txBody>
      </p:sp>
      <p:sp>
        <p:nvSpPr>
          <p:cNvPr id="65" name="Rectangle 64"/>
          <p:cNvSpPr/>
          <p:nvPr/>
        </p:nvSpPr>
        <p:spPr>
          <a:xfrm>
            <a:off x="16940444" y="8903590"/>
            <a:ext cx="1467068" cy="630942"/>
          </a:xfrm>
          <a:prstGeom prst="rect">
            <a:avLst/>
          </a:prstGeom>
        </p:spPr>
        <p:txBody>
          <a:bodyPr wrap="none">
            <a:spAutoFit/>
          </a:bodyPr>
          <a:lstStyle/>
          <a:p>
            <a:r>
              <a:rPr lang="en-US" sz="3500" spc="600" dirty="0" smtClean="0">
                <a:solidFill>
                  <a:schemeClr val="accent1"/>
                </a:solidFill>
                <a:latin typeface="Oswald" charset="0"/>
                <a:ea typeface="Oswald" charset="0"/>
                <a:cs typeface="Oswald" charset="0"/>
              </a:rPr>
              <a:t>NAME</a:t>
            </a:r>
            <a:endParaRPr lang="en-US" sz="3500" spc="600" dirty="0">
              <a:solidFill>
                <a:schemeClr val="accent1"/>
              </a:solidFill>
              <a:latin typeface="Oswald" charset="0"/>
              <a:ea typeface="Oswald" charset="0"/>
              <a:cs typeface="Oswald" charset="0"/>
            </a:endParaRPr>
          </a:p>
        </p:txBody>
      </p:sp>
      <p:sp>
        <p:nvSpPr>
          <p:cNvPr id="66" name="TextBox 65"/>
          <p:cNvSpPr txBox="1"/>
          <p:nvPr/>
        </p:nvSpPr>
        <p:spPr>
          <a:xfrm>
            <a:off x="16901868" y="9980816"/>
            <a:ext cx="4513537"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a:t>
            </a:r>
            <a:r>
              <a:rPr lang="en-US" sz="2000" spc="300" dirty="0" smtClean="0">
                <a:latin typeface="Lato Light" charset="0"/>
                <a:ea typeface="Lato Light" charset="0"/>
                <a:cs typeface="Lato Light" charset="0"/>
              </a:rPr>
              <a:t>of</a:t>
            </a:r>
            <a:endParaRPr lang="en-US" sz="2000" spc="300" dirty="0">
              <a:latin typeface="Lato Light" charset="0"/>
              <a:ea typeface="Lato Light" charset="0"/>
              <a:cs typeface="Lato Light" charset="0"/>
            </a:endParaRPr>
          </a:p>
        </p:txBody>
      </p:sp>
      <p:sp>
        <p:nvSpPr>
          <p:cNvPr id="67" name="Shape 2847"/>
          <p:cNvSpPr/>
          <p:nvPr/>
        </p:nvSpPr>
        <p:spPr>
          <a:xfrm>
            <a:off x="21223623" y="5905355"/>
            <a:ext cx="670298" cy="670291"/>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8" name="Shape 2633"/>
          <p:cNvSpPr/>
          <p:nvPr/>
        </p:nvSpPr>
        <p:spPr>
          <a:xfrm>
            <a:off x="21223623" y="9277893"/>
            <a:ext cx="697963" cy="697963"/>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0" name="TextBox 29"/>
          <p:cNvSpPr txBox="1"/>
          <p:nvPr/>
        </p:nvSpPr>
        <p:spPr>
          <a:xfrm>
            <a:off x="5739130" y="1626569"/>
            <a:ext cx="12975592" cy="2123658"/>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APPLE WATCH</a:t>
            </a:r>
          </a:p>
          <a:p>
            <a:pPr algn="ctr"/>
            <a:r>
              <a:rPr lang="en-US" sz="6600" spc="600" dirty="0" smtClean="0">
                <a:solidFill>
                  <a:schemeClr val="tx2"/>
                </a:solidFill>
                <a:latin typeface="Oswald" charset="0"/>
                <a:ea typeface="Oswald" charset="0"/>
                <a:cs typeface="Oswald" charset="0"/>
              </a:rPr>
              <a:t>PROJECT MOCKUP</a:t>
            </a:r>
            <a:endParaRPr lang="en-US" sz="9600" spc="600" dirty="0">
              <a:solidFill>
                <a:schemeClr val="tx2"/>
              </a:solidFill>
              <a:latin typeface="Oswald" charset="0"/>
              <a:ea typeface="Oswald" charset="0"/>
              <a:cs typeface="Oswald" charset="0"/>
            </a:endParaRPr>
          </a:p>
        </p:txBody>
      </p:sp>
      <p:sp>
        <p:nvSpPr>
          <p:cNvPr id="31" name="TextBox 3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2" name="TextBox 31"/>
          <p:cNvSpPr txBox="1"/>
          <p:nvPr/>
        </p:nvSpPr>
        <p:spPr>
          <a:xfrm>
            <a:off x="4334564" y="3785973"/>
            <a:ext cx="15735515" cy="646331"/>
          </a:xfrm>
          <a:prstGeom prst="rect">
            <a:avLst/>
          </a:prstGeom>
          <a:noFill/>
        </p:spPr>
        <p:txBody>
          <a:bodyPr wrap="square" rtlCol="0">
            <a:spAutoFit/>
          </a:bodyPr>
          <a:lstStyle/>
          <a:p>
            <a:pPr algn="ctr">
              <a:lnSpc>
                <a:spcPct val="150000"/>
              </a:lnSpc>
            </a:pPr>
            <a:r>
              <a:rPr lang="en-US" sz="2400" spc="300" dirty="0">
                <a:latin typeface="Montserrat Light" charset="0"/>
                <a:ea typeface="Montserrat Light" charset="0"/>
                <a:cs typeface="Montserrat Light" charset="0"/>
              </a:rPr>
              <a:t>Entrepreneurial activities differ substantially depending on the </a:t>
            </a:r>
            <a:r>
              <a:rPr lang="en-US" sz="2400" spc="300">
                <a:latin typeface="Montserrat Light" charset="0"/>
                <a:ea typeface="Montserrat Light" charset="0"/>
                <a:cs typeface="Montserrat Light" charset="0"/>
              </a:rPr>
              <a:t>type </a:t>
            </a:r>
            <a:r>
              <a:rPr lang="en-US" sz="2400" spc="300" smtClean="0">
                <a:latin typeface="Montserrat Light" charset="0"/>
                <a:ea typeface="Montserrat Light" charset="0"/>
                <a:cs typeface="Montserrat Light" charset="0"/>
              </a:rPr>
              <a:t>of</a:t>
            </a:r>
            <a:endParaRPr lang="en-US" sz="2400" spc="300" dirty="0">
              <a:latin typeface="Montserrat Light" charset="0"/>
              <a:ea typeface="Montserrat Light" charset="0"/>
              <a:cs typeface="Montserrat Light" charset="0"/>
            </a:endParaRPr>
          </a:p>
        </p:txBody>
      </p:sp>
      <p:pic>
        <p:nvPicPr>
          <p:cNvPr id="2" name="Picture Placeholder 1"/>
          <p:cNvPicPr>
            <a:picLocks noGrp="1" noChangeAspect="1"/>
          </p:cNvPicPr>
          <p:nvPr>
            <p:ph type="pic" sz="quarter" idx="4294967295"/>
          </p:nvPr>
        </p:nvPicPr>
        <p:blipFill>
          <a:blip r:embed="rId3" cstate="email">
            <a:extLst>
              <a:ext uri="{28A0092B-C50C-407E-A947-70E740481C1C}">
                <a14:useLocalDpi xmlns:a14="http://schemas.microsoft.com/office/drawing/2010/main"/>
              </a:ext>
            </a:extLst>
          </a:blip>
          <a:srcRect t="3273" b="3273"/>
          <a:stretch>
            <a:fillRect/>
          </a:stretch>
        </p:blipFill>
        <p:spPr>
          <a:xfrm>
            <a:off x="10196513" y="6453188"/>
            <a:ext cx="3889375" cy="4543425"/>
          </a:xfrm>
          <a:prstGeom prst="rect">
            <a:avLst/>
          </a:prstGeom>
        </p:spPr>
      </p:pic>
    </p:spTree>
    <p:extLst>
      <p:ext uri="{BB962C8B-B14F-4D97-AF65-F5344CB8AC3E}">
        <p14:creationId xmlns:p14="http://schemas.microsoft.com/office/powerpoint/2010/main" val="70604332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500"/>
                                        <p:tgtEl>
                                          <p:spTgt spid="7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fade">
                                      <p:cBhvr>
                                        <p:cTn id="2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7847" b="7847"/>
          <a:stretch>
            <a:fillRect/>
          </a:stretch>
        </p:blipFill>
        <p:spPr/>
      </p:pic>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401479"/>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STATS</a:t>
            </a:r>
          </a:p>
          <a:p>
            <a:pPr algn="ctr"/>
            <a:r>
              <a:rPr lang="en-US" sz="11500" spc="600" dirty="0" smtClean="0">
                <a:solidFill>
                  <a:schemeClr val="bg1"/>
                </a:solidFill>
                <a:latin typeface="Oswald" charset="0"/>
                <a:ea typeface="Oswald" charset="0"/>
                <a:cs typeface="Oswald" charset="0"/>
              </a:rPr>
              <a:t>&amp;</a:t>
            </a:r>
          </a:p>
          <a:p>
            <a:pPr algn="ctr"/>
            <a:r>
              <a:rPr lang="en-US" sz="11500" spc="600" dirty="0" smtClean="0">
                <a:solidFill>
                  <a:schemeClr val="bg1"/>
                </a:solidFill>
                <a:latin typeface="Oswald" charset="0"/>
                <a:ea typeface="Oswald" charset="0"/>
                <a:cs typeface="Oswald" charset="0"/>
              </a:rPr>
              <a:t>REPORTS</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Tree>
    <p:extLst>
      <p:ext uri="{BB962C8B-B14F-4D97-AF65-F5344CB8AC3E}">
        <p14:creationId xmlns:p14="http://schemas.microsoft.com/office/powerpoint/2010/main" val="649162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DEPARTMENT PIE CHART</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TextBox 2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graphicFrame>
        <p:nvGraphicFramePr>
          <p:cNvPr id="6" name="Chart 5"/>
          <p:cNvGraphicFramePr/>
          <p:nvPr>
            <p:extLst/>
          </p:nvPr>
        </p:nvGraphicFramePr>
        <p:xfrm>
          <a:off x="2375364" y="5111273"/>
          <a:ext cx="4537379" cy="3747732"/>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6"/>
          <p:cNvSpPr/>
          <p:nvPr/>
        </p:nvSpPr>
        <p:spPr>
          <a:xfrm>
            <a:off x="3043853"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173231" y="6406864"/>
            <a:ext cx="2844028" cy="1165617"/>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70</a:t>
            </a:r>
            <a:endParaRPr lang="en-US" sz="8000" spc="300" dirty="0">
              <a:solidFill>
                <a:schemeClr val="tx2"/>
              </a:solidFill>
              <a:latin typeface="Lato Light" charset="0"/>
              <a:ea typeface="Lato Light" charset="0"/>
              <a:cs typeface="Lato Light" charset="0"/>
            </a:endParaRPr>
          </a:p>
        </p:txBody>
      </p:sp>
      <p:graphicFrame>
        <p:nvGraphicFramePr>
          <p:cNvPr id="24" name="Chart 23"/>
          <p:cNvGraphicFramePr/>
          <p:nvPr>
            <p:extLst/>
          </p:nvPr>
        </p:nvGraphicFramePr>
        <p:xfrm>
          <a:off x="7581232" y="5111273"/>
          <a:ext cx="4537379" cy="3747732"/>
        </p:xfrm>
        <a:graphic>
          <a:graphicData uri="http://schemas.openxmlformats.org/drawingml/2006/chart">
            <c:chart xmlns:c="http://schemas.openxmlformats.org/drawingml/2006/chart" xmlns:r="http://schemas.openxmlformats.org/officeDocument/2006/relationships" r:id="rId3"/>
          </a:graphicData>
        </a:graphic>
      </p:graphicFrame>
      <p:sp>
        <p:nvSpPr>
          <p:cNvPr id="25" name="Oval 24"/>
          <p:cNvSpPr/>
          <p:nvPr/>
        </p:nvSpPr>
        <p:spPr>
          <a:xfrm>
            <a:off x="8249721"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8379099" y="6406864"/>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90</a:t>
            </a:r>
            <a:endParaRPr lang="en-US" sz="8000" spc="300" dirty="0">
              <a:solidFill>
                <a:schemeClr val="tx2"/>
              </a:solidFill>
              <a:latin typeface="Lato Light" charset="0"/>
              <a:ea typeface="Lato Light" charset="0"/>
              <a:cs typeface="Lato Light" charset="0"/>
            </a:endParaRPr>
          </a:p>
        </p:txBody>
      </p:sp>
      <p:graphicFrame>
        <p:nvGraphicFramePr>
          <p:cNvPr id="28" name="Chart 27"/>
          <p:cNvGraphicFramePr/>
          <p:nvPr>
            <p:extLst/>
          </p:nvPr>
        </p:nvGraphicFramePr>
        <p:xfrm>
          <a:off x="12787100" y="5111273"/>
          <a:ext cx="4537379" cy="3747732"/>
        </p:xfrm>
        <a:graphic>
          <a:graphicData uri="http://schemas.openxmlformats.org/drawingml/2006/chart">
            <c:chart xmlns:c="http://schemas.openxmlformats.org/drawingml/2006/chart" xmlns:r="http://schemas.openxmlformats.org/officeDocument/2006/relationships" r:id="rId4"/>
          </a:graphicData>
        </a:graphic>
      </p:graphicFrame>
      <p:sp>
        <p:nvSpPr>
          <p:cNvPr id="29" name="Oval 28"/>
          <p:cNvSpPr/>
          <p:nvPr/>
        </p:nvSpPr>
        <p:spPr>
          <a:xfrm>
            <a:off x="13455589"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13584967" y="6406864"/>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50</a:t>
            </a:r>
            <a:endParaRPr lang="en-US" sz="8000" spc="300" dirty="0">
              <a:solidFill>
                <a:schemeClr val="tx2"/>
              </a:solidFill>
              <a:latin typeface="Lato Light" charset="0"/>
              <a:ea typeface="Lato Light" charset="0"/>
              <a:cs typeface="Lato Light" charset="0"/>
            </a:endParaRPr>
          </a:p>
        </p:txBody>
      </p:sp>
      <p:graphicFrame>
        <p:nvGraphicFramePr>
          <p:cNvPr id="38" name="Chart 37"/>
          <p:cNvGraphicFramePr/>
          <p:nvPr>
            <p:extLst/>
          </p:nvPr>
        </p:nvGraphicFramePr>
        <p:xfrm>
          <a:off x="17453857" y="5111273"/>
          <a:ext cx="4537379" cy="3747732"/>
        </p:xfrm>
        <a:graphic>
          <a:graphicData uri="http://schemas.openxmlformats.org/drawingml/2006/chart">
            <c:chart xmlns:c="http://schemas.openxmlformats.org/drawingml/2006/chart" xmlns:r="http://schemas.openxmlformats.org/officeDocument/2006/relationships" r:id="rId5"/>
          </a:graphicData>
        </a:graphic>
      </p:graphicFrame>
      <p:sp>
        <p:nvSpPr>
          <p:cNvPr id="39" name="Oval 38"/>
          <p:cNvSpPr/>
          <p:nvPr/>
        </p:nvSpPr>
        <p:spPr>
          <a:xfrm>
            <a:off x="18122346"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18251724" y="6406864"/>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30</a:t>
            </a:r>
            <a:endParaRPr lang="en-US" sz="8000" spc="300" dirty="0">
              <a:solidFill>
                <a:schemeClr val="tx2"/>
              </a:solidFill>
              <a:latin typeface="Lato Light" charset="0"/>
              <a:ea typeface="Lato Light" charset="0"/>
              <a:cs typeface="Lato Light" charset="0"/>
            </a:endParaRPr>
          </a:p>
        </p:txBody>
      </p:sp>
      <p:sp>
        <p:nvSpPr>
          <p:cNvPr id="41" name="TextBox 40"/>
          <p:cNvSpPr txBox="1"/>
          <p:nvPr/>
        </p:nvSpPr>
        <p:spPr>
          <a:xfrm>
            <a:off x="2027063" y="9672214"/>
            <a:ext cx="5502919" cy="738664"/>
          </a:xfrm>
          <a:prstGeom prst="rect">
            <a:avLst/>
          </a:prstGeom>
          <a:noFill/>
        </p:spPr>
        <p:txBody>
          <a:bodyPr wrap="square" rtlCol="0">
            <a:spAutoFit/>
          </a:bodyPr>
          <a:lstStyle/>
          <a:p>
            <a:pPr algn="ctr">
              <a:lnSpc>
                <a:spcPct val="150000"/>
              </a:lnSpc>
            </a:pPr>
            <a:r>
              <a:rPr lang="en-US" sz="2800" spc="600" dirty="0" smtClean="0">
                <a:solidFill>
                  <a:schemeClr val="tx2"/>
                </a:solidFill>
                <a:latin typeface="Oswald" charset="0"/>
                <a:ea typeface="Oswald" charset="0"/>
                <a:cs typeface="Oswald" charset="0"/>
              </a:rPr>
              <a:t>YOUR TITLE</a:t>
            </a:r>
          </a:p>
        </p:txBody>
      </p:sp>
      <p:sp>
        <p:nvSpPr>
          <p:cNvPr id="42" name="TextBox 41"/>
          <p:cNvSpPr txBox="1"/>
          <p:nvPr/>
        </p:nvSpPr>
        <p:spPr>
          <a:xfrm>
            <a:off x="7098461" y="9614448"/>
            <a:ext cx="5502919" cy="738664"/>
          </a:xfrm>
          <a:prstGeom prst="rect">
            <a:avLst/>
          </a:prstGeom>
          <a:noFill/>
        </p:spPr>
        <p:txBody>
          <a:bodyPr wrap="square" rtlCol="0">
            <a:spAutoFit/>
          </a:bodyPr>
          <a:lstStyle/>
          <a:p>
            <a:pPr algn="ctr">
              <a:lnSpc>
                <a:spcPct val="150000"/>
              </a:lnSpc>
            </a:pPr>
            <a:r>
              <a:rPr lang="en-US" sz="2800" spc="600" dirty="0" smtClean="0">
                <a:solidFill>
                  <a:schemeClr val="tx2"/>
                </a:solidFill>
                <a:latin typeface="Oswald" charset="0"/>
                <a:ea typeface="Oswald" charset="0"/>
                <a:cs typeface="Oswald" charset="0"/>
              </a:rPr>
              <a:t>SOMETHING</a:t>
            </a:r>
          </a:p>
        </p:txBody>
      </p:sp>
      <p:sp>
        <p:nvSpPr>
          <p:cNvPr id="43" name="TextBox 42"/>
          <p:cNvSpPr txBox="1"/>
          <p:nvPr/>
        </p:nvSpPr>
        <p:spPr>
          <a:xfrm>
            <a:off x="12304329" y="9614448"/>
            <a:ext cx="5502919" cy="738664"/>
          </a:xfrm>
          <a:prstGeom prst="rect">
            <a:avLst/>
          </a:prstGeom>
          <a:noFill/>
        </p:spPr>
        <p:txBody>
          <a:bodyPr wrap="square" rtlCol="0">
            <a:spAutoFit/>
          </a:bodyPr>
          <a:lstStyle/>
          <a:p>
            <a:pPr algn="ctr">
              <a:lnSpc>
                <a:spcPct val="150000"/>
              </a:lnSpc>
            </a:pPr>
            <a:r>
              <a:rPr lang="en-US" sz="2800" spc="600" dirty="0" smtClean="0">
                <a:solidFill>
                  <a:schemeClr val="tx2"/>
                </a:solidFill>
                <a:latin typeface="Oswald" charset="0"/>
                <a:ea typeface="Oswald" charset="0"/>
                <a:cs typeface="Oswald" charset="0"/>
              </a:rPr>
              <a:t>AWESOME</a:t>
            </a:r>
          </a:p>
        </p:txBody>
      </p:sp>
      <p:sp>
        <p:nvSpPr>
          <p:cNvPr id="44" name="TextBox 43"/>
          <p:cNvSpPr txBox="1"/>
          <p:nvPr/>
        </p:nvSpPr>
        <p:spPr>
          <a:xfrm>
            <a:off x="16981165" y="9614448"/>
            <a:ext cx="5502919" cy="738664"/>
          </a:xfrm>
          <a:prstGeom prst="rect">
            <a:avLst/>
          </a:prstGeom>
          <a:noFill/>
        </p:spPr>
        <p:txBody>
          <a:bodyPr wrap="square" rtlCol="0">
            <a:spAutoFit/>
          </a:bodyPr>
          <a:lstStyle/>
          <a:p>
            <a:pPr algn="ctr">
              <a:lnSpc>
                <a:spcPct val="150000"/>
              </a:lnSpc>
            </a:pPr>
            <a:r>
              <a:rPr lang="en-US" sz="2800" spc="600" dirty="0" smtClean="0">
                <a:solidFill>
                  <a:schemeClr val="tx2"/>
                </a:solidFill>
                <a:latin typeface="Oswald" charset="0"/>
                <a:ea typeface="Oswald" charset="0"/>
                <a:cs typeface="Oswald" charset="0"/>
              </a:rPr>
              <a:t>DEPARTMENT</a:t>
            </a:r>
          </a:p>
        </p:txBody>
      </p:sp>
    </p:spTree>
    <p:extLst>
      <p:ext uri="{BB962C8B-B14F-4D97-AF65-F5344CB8AC3E}">
        <p14:creationId xmlns:p14="http://schemas.microsoft.com/office/powerpoint/2010/main" val="1369321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DEPARTMENT PIE CHART</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TextBox 2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graphicFrame>
        <p:nvGraphicFramePr>
          <p:cNvPr id="2" name="Chart 1"/>
          <p:cNvGraphicFramePr/>
          <p:nvPr>
            <p:extLst/>
          </p:nvPr>
        </p:nvGraphicFramePr>
        <p:xfrm>
          <a:off x="4314638" y="4309176"/>
          <a:ext cx="15748374" cy="6126774"/>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YOUR TITLE</a:t>
            </a:r>
          </a:p>
        </p:txBody>
      </p:sp>
      <p:sp>
        <p:nvSpPr>
          <p:cNvPr id="27" name="TextBox 26"/>
          <p:cNvSpPr txBox="1"/>
          <p:nvPr/>
        </p:nvSpPr>
        <p:spPr>
          <a:xfrm>
            <a:off x="11082610" y="10830791"/>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SOMETHING</a:t>
            </a:r>
          </a:p>
        </p:txBody>
      </p:sp>
      <p:sp>
        <p:nvSpPr>
          <p:cNvPr id="31" name="TextBox 30"/>
          <p:cNvSpPr txBox="1"/>
          <p:nvPr/>
        </p:nvSpPr>
        <p:spPr>
          <a:xfrm>
            <a:off x="16443080" y="10835796"/>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5425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0269571" y="5628421"/>
            <a:ext cx="12975592" cy="1107996"/>
          </a:xfrm>
          <a:prstGeom prst="rect">
            <a:avLst/>
          </a:prstGeom>
          <a:noFill/>
        </p:spPr>
        <p:txBody>
          <a:bodyPr wrap="square" rtlCol="0">
            <a:spAutoFit/>
          </a:bodyPr>
          <a:lstStyle/>
          <a:p>
            <a:r>
              <a:rPr lang="en-US" sz="6600" spc="600" dirty="0" smtClean="0">
                <a:solidFill>
                  <a:schemeClr val="tx2"/>
                </a:solidFill>
                <a:latin typeface="Oswald" charset="0"/>
                <a:ea typeface="Oswald" charset="0"/>
                <a:cs typeface="Oswald" charset="0"/>
              </a:rPr>
              <a:t>BRUSH STYLE PLACEHOLDER</a:t>
            </a:r>
            <a:endParaRPr lang="en-US" sz="9600" spc="600" dirty="0">
              <a:solidFill>
                <a:schemeClr val="tx2"/>
              </a:solidFill>
              <a:latin typeface="Oswald" charset="0"/>
              <a:ea typeface="Oswald" charset="0"/>
              <a:cs typeface="Oswald" charset="0"/>
            </a:endParaRPr>
          </a:p>
        </p:txBody>
      </p:sp>
      <p:sp>
        <p:nvSpPr>
          <p:cNvPr id="29" name="TextBox 28"/>
          <p:cNvSpPr txBox="1"/>
          <p:nvPr/>
        </p:nvSpPr>
        <p:spPr>
          <a:xfrm>
            <a:off x="10269571" y="5168283"/>
            <a:ext cx="7584151" cy="338554"/>
          </a:xfrm>
          <a:prstGeom prst="rect">
            <a:avLst/>
          </a:prstGeom>
          <a:noFill/>
        </p:spPr>
        <p:txBody>
          <a:bodyPr wrap="square" rtlCol="0">
            <a:spAutoFit/>
          </a:bodyPr>
          <a:lstStyle/>
          <a:p>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0" name="TextBox 29"/>
          <p:cNvSpPr txBox="1"/>
          <p:nvPr/>
        </p:nvSpPr>
        <p:spPr>
          <a:xfrm>
            <a:off x="10269571" y="6858001"/>
            <a:ext cx="11376170" cy="2308324"/>
          </a:xfrm>
          <a:prstGeom prst="rect">
            <a:avLst/>
          </a:prstGeom>
          <a:noFill/>
        </p:spPr>
        <p:txBody>
          <a:bodyPr wrap="square" rtlCol="0">
            <a:spAutoFit/>
          </a:bodyPr>
          <a:lstStyle/>
          <a:p>
            <a:pP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spc="300" dirty="0" smtClean="0">
                <a:latin typeface="Montserrat Light" charset="0"/>
                <a:ea typeface="Montserrat Light" charset="0"/>
                <a:cs typeface="Montserrat Light" charset="0"/>
              </a:rPr>
              <a:t>creativity</a:t>
            </a:r>
            <a:endParaRPr lang="en-US" sz="2400" spc="300" dirty="0">
              <a:latin typeface="Montserrat Light" charset="0"/>
              <a:ea typeface="Montserrat Light" charset="0"/>
              <a:cs typeface="Montserrat Light" charset="0"/>
            </a:endParaRPr>
          </a:p>
        </p:txBody>
      </p:sp>
      <p:pic>
        <p:nvPicPr>
          <p:cNvPr id="3" name="Picture Placeholder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37227" r="37227"/>
          <a:stretch>
            <a:fillRect/>
          </a:stretch>
        </p:blipFill>
        <p:spPr/>
      </p:pic>
    </p:spTree>
    <p:extLst>
      <p:ext uri="{BB962C8B-B14F-4D97-AF65-F5344CB8AC3E}">
        <p14:creationId xmlns:p14="http://schemas.microsoft.com/office/powerpoint/2010/main" val="1295166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CLUSTERED BAR CHART</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TextBox 2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graphicFrame>
        <p:nvGraphicFramePr>
          <p:cNvPr id="2" name="Chart 1"/>
          <p:cNvGraphicFramePr>
            <a:graphicFrameLocks/>
          </p:cNvGraphicFramePr>
          <p:nvPr>
            <p:extLst/>
          </p:nvPr>
        </p:nvGraphicFramePr>
        <p:xfrm>
          <a:off x="4314638" y="4309176"/>
          <a:ext cx="15748374" cy="6126480"/>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YOUR TITLE</a:t>
            </a:r>
          </a:p>
        </p:txBody>
      </p:sp>
      <p:sp>
        <p:nvSpPr>
          <p:cNvPr id="27" name="TextBox 26"/>
          <p:cNvSpPr txBox="1"/>
          <p:nvPr/>
        </p:nvSpPr>
        <p:spPr>
          <a:xfrm>
            <a:off x="11082610" y="10830791"/>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SOMETHING</a:t>
            </a:r>
          </a:p>
        </p:txBody>
      </p:sp>
      <p:sp>
        <p:nvSpPr>
          <p:cNvPr id="31" name="TextBox 30"/>
          <p:cNvSpPr txBox="1"/>
          <p:nvPr/>
        </p:nvSpPr>
        <p:spPr>
          <a:xfrm>
            <a:off x="16443080" y="10835796"/>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4737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LINE GRAPHIC CHART</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TextBox 2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graphicFrame>
        <p:nvGraphicFramePr>
          <p:cNvPr id="2" name="Chart 1"/>
          <p:cNvGraphicFramePr>
            <a:graphicFrameLocks/>
          </p:cNvGraphicFramePr>
          <p:nvPr>
            <p:extLst/>
          </p:nvPr>
        </p:nvGraphicFramePr>
        <p:xfrm>
          <a:off x="2301421" y="3525988"/>
          <a:ext cx="19774808" cy="7692856"/>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YOUR TITLE</a:t>
            </a:r>
          </a:p>
        </p:txBody>
      </p:sp>
      <p:sp>
        <p:nvSpPr>
          <p:cNvPr id="27" name="TextBox 26"/>
          <p:cNvSpPr txBox="1"/>
          <p:nvPr/>
        </p:nvSpPr>
        <p:spPr>
          <a:xfrm>
            <a:off x="11082610" y="10830791"/>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SOMETHING</a:t>
            </a:r>
          </a:p>
        </p:txBody>
      </p:sp>
      <p:sp>
        <p:nvSpPr>
          <p:cNvPr id="31" name="TextBox 30"/>
          <p:cNvSpPr txBox="1"/>
          <p:nvPr/>
        </p:nvSpPr>
        <p:spPr>
          <a:xfrm>
            <a:off x="16443080" y="10835796"/>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80448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Oswald" charset="0"/>
                <a:ea typeface="Oswald" charset="0"/>
                <a:cs typeface="Oswald" charset="0"/>
              </a:rPr>
              <a:t>SCATTER WITH SMOOTH LINES</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TextBox 2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graphicFrame>
        <p:nvGraphicFramePr>
          <p:cNvPr id="2" name="Chart 1"/>
          <p:cNvGraphicFramePr>
            <a:graphicFrameLocks/>
          </p:cNvGraphicFramePr>
          <p:nvPr>
            <p:extLst/>
          </p:nvPr>
        </p:nvGraphicFramePr>
        <p:xfrm>
          <a:off x="2301421" y="3525988"/>
          <a:ext cx="19774808" cy="7692856"/>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YOUR TITLE</a:t>
            </a:r>
          </a:p>
        </p:txBody>
      </p:sp>
      <p:sp>
        <p:nvSpPr>
          <p:cNvPr id="27" name="TextBox 26"/>
          <p:cNvSpPr txBox="1"/>
          <p:nvPr/>
        </p:nvSpPr>
        <p:spPr>
          <a:xfrm>
            <a:off x="11082610" y="10830791"/>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SOMETHING</a:t>
            </a:r>
          </a:p>
        </p:txBody>
      </p:sp>
      <p:sp>
        <p:nvSpPr>
          <p:cNvPr id="31" name="TextBox 30"/>
          <p:cNvSpPr txBox="1"/>
          <p:nvPr/>
        </p:nvSpPr>
        <p:spPr>
          <a:xfrm>
            <a:off x="16443080" y="10835796"/>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6811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Oswald" charset="0"/>
                <a:ea typeface="Oswald" charset="0"/>
                <a:cs typeface="Oswald" charset="0"/>
              </a:rPr>
              <a:t>SCATTER WITH SMOOTH LINES</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grpSp>
        <p:nvGrpSpPr>
          <p:cNvPr id="12" name="Group 11"/>
          <p:cNvGrpSpPr/>
          <p:nvPr/>
        </p:nvGrpSpPr>
        <p:grpSpPr>
          <a:xfrm>
            <a:off x="1810349" y="3928533"/>
            <a:ext cx="12070152" cy="7890934"/>
            <a:chOff x="5157992" y="1665629"/>
            <a:chExt cx="2936367" cy="1919171"/>
          </a:xfrm>
          <a:solidFill>
            <a:schemeClr val="bg1">
              <a:lumMod val="85000"/>
            </a:schemeClr>
          </a:solidFill>
        </p:grpSpPr>
        <p:sp>
          <p:nvSpPr>
            <p:cNvPr id="13"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4"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5"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6"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7"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8"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9"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solidFill>
                  <a:schemeClr val="accent6"/>
                </a:solidFill>
                <a:latin typeface="+mn-lt"/>
              </a:endParaRPr>
            </a:p>
          </p:txBody>
        </p:sp>
        <p:sp>
          <p:nvSpPr>
            <p:cNvPr id="5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4" name="Line 48"/>
            <p:cNvSpPr>
              <a:spLocks noChangeShapeType="1"/>
            </p:cNvSpPr>
            <p:nvPr/>
          </p:nvSpPr>
          <p:spPr bwMode="auto">
            <a:xfrm>
              <a:off x="6881808" y="2014722"/>
              <a:ext cx="0" cy="0"/>
            </a:xfrm>
            <a:prstGeom prst="line">
              <a:avLst/>
            </a:prstGeom>
            <a:grpFill/>
            <a:ln w="6350">
              <a:solidFill>
                <a:srgbClr val="000000"/>
              </a:solidFill>
              <a:round/>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5" name="Line 49"/>
            <p:cNvSpPr>
              <a:spLocks noChangeShapeType="1"/>
            </p:cNvSpPr>
            <p:nvPr/>
          </p:nvSpPr>
          <p:spPr bwMode="auto">
            <a:xfrm>
              <a:off x="6881808" y="2014722"/>
              <a:ext cx="0" cy="0"/>
            </a:xfrm>
            <a:prstGeom prst="line">
              <a:avLst/>
            </a:prstGeom>
            <a:grpFill/>
            <a:ln w="6350" cap="flat">
              <a:solidFill>
                <a:srgbClr val="FFFFFF"/>
              </a:solidFill>
              <a:prstDash val="solid"/>
              <a:miter lim="800000"/>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2"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3"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grpSp>
      <p:sp>
        <p:nvSpPr>
          <p:cNvPr id="74" name="TextBox 73"/>
          <p:cNvSpPr txBox="1"/>
          <p:nvPr/>
        </p:nvSpPr>
        <p:spPr>
          <a:xfrm>
            <a:off x="15124117" y="5467889"/>
            <a:ext cx="8008195" cy="3323987"/>
          </a:xfrm>
          <a:prstGeom prst="rect">
            <a:avLst/>
          </a:prstGeom>
          <a:noFill/>
        </p:spPr>
        <p:txBody>
          <a:bodyPr wrap="square" rtlCol="0">
            <a:spAutoFit/>
          </a:bodyPr>
          <a:lstStyle/>
          <a:p>
            <a:pPr>
              <a:lnSpc>
                <a:spcPct val="150000"/>
              </a:lnSpc>
            </a:pPr>
            <a:r>
              <a:rPr lang="en-US" sz="2800" dirty="0">
                <a:latin typeface="Lato Light" charset="0"/>
                <a:ea typeface="Lato Light" charset="0"/>
                <a:cs typeface="Lato Light" charset="0"/>
              </a:rPr>
              <a:t>Entrepreneurial activities differ substantially depending on the type of organization and creativity involved. Entrepreneurship ranges in scale from solo, part-time projects to large-scale undertakings that create many jobs. Many high </a:t>
            </a:r>
            <a:r>
              <a:rPr lang="en-US" sz="2800" dirty="0" smtClean="0">
                <a:latin typeface="Lato Light" charset="0"/>
                <a:ea typeface="Lato Light" charset="0"/>
                <a:cs typeface="Lato Light" charset="0"/>
              </a:rPr>
              <a:t>value</a:t>
            </a:r>
            <a:endParaRPr lang="en-US" sz="2800" dirty="0">
              <a:latin typeface="Lato Light" charset="0"/>
              <a:ea typeface="Lato Light" charset="0"/>
              <a:cs typeface="Lato Light" charset="0"/>
            </a:endParaRPr>
          </a:p>
        </p:txBody>
      </p:sp>
    </p:spTree>
    <p:extLst>
      <p:ext uri="{BB962C8B-B14F-4D97-AF65-F5344CB8AC3E}">
        <p14:creationId xmlns:p14="http://schemas.microsoft.com/office/powerpoint/2010/main" val="1569229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9858156" y="2938937"/>
            <a:ext cx="12070152" cy="7890934"/>
            <a:chOff x="5157992" y="1665629"/>
            <a:chExt cx="2936367" cy="1919171"/>
          </a:xfrm>
          <a:solidFill>
            <a:schemeClr val="bg1">
              <a:lumMod val="85000"/>
            </a:schemeClr>
          </a:solidFill>
        </p:grpSpPr>
        <p:sp>
          <p:nvSpPr>
            <p:cNvPr id="13"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4"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5"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6"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7"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8"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9"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solidFill>
                  <a:schemeClr val="accent6"/>
                </a:solidFill>
                <a:latin typeface="+mn-lt"/>
              </a:endParaRPr>
            </a:p>
          </p:txBody>
        </p:sp>
        <p:sp>
          <p:nvSpPr>
            <p:cNvPr id="5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4" name="Line 48"/>
            <p:cNvSpPr>
              <a:spLocks noChangeShapeType="1"/>
            </p:cNvSpPr>
            <p:nvPr/>
          </p:nvSpPr>
          <p:spPr bwMode="auto">
            <a:xfrm>
              <a:off x="6881808" y="2014722"/>
              <a:ext cx="0" cy="0"/>
            </a:xfrm>
            <a:prstGeom prst="line">
              <a:avLst/>
            </a:prstGeom>
            <a:grpFill/>
            <a:ln w="6350">
              <a:solidFill>
                <a:srgbClr val="000000"/>
              </a:solidFill>
              <a:round/>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5" name="Line 49"/>
            <p:cNvSpPr>
              <a:spLocks noChangeShapeType="1"/>
            </p:cNvSpPr>
            <p:nvPr/>
          </p:nvSpPr>
          <p:spPr bwMode="auto">
            <a:xfrm>
              <a:off x="6881808" y="2014722"/>
              <a:ext cx="0" cy="0"/>
            </a:xfrm>
            <a:prstGeom prst="line">
              <a:avLst/>
            </a:prstGeom>
            <a:grpFill/>
            <a:ln w="6350" cap="flat">
              <a:solidFill>
                <a:srgbClr val="FFFFFF"/>
              </a:solidFill>
              <a:prstDash val="solid"/>
              <a:miter lim="800000"/>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2"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3"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grpSp>
      <p:sp>
        <p:nvSpPr>
          <p:cNvPr id="75" name="TextBox 74"/>
          <p:cNvSpPr txBox="1"/>
          <p:nvPr/>
        </p:nvSpPr>
        <p:spPr>
          <a:xfrm>
            <a:off x="1700027" y="2050972"/>
            <a:ext cx="8158129" cy="8586966"/>
          </a:xfrm>
          <a:prstGeom prst="rect">
            <a:avLst/>
          </a:prstGeom>
          <a:noFill/>
        </p:spPr>
        <p:txBody>
          <a:bodyPr wrap="square" rtlCol="0">
            <a:spAutoFit/>
          </a:bodyPr>
          <a:lstStyle/>
          <a:p>
            <a:r>
              <a:rPr lang="en-US" sz="13800" spc="600" dirty="0" smtClean="0">
                <a:solidFill>
                  <a:schemeClr val="tx2"/>
                </a:solidFill>
                <a:latin typeface="Oswald" charset="0"/>
                <a:ea typeface="Oswald" charset="0"/>
                <a:cs typeface="Oswald" charset="0"/>
              </a:rPr>
              <a:t>UNITED STATES</a:t>
            </a:r>
          </a:p>
          <a:p>
            <a:r>
              <a:rPr lang="en-US" sz="13800" spc="600" dirty="0" smtClean="0">
                <a:solidFill>
                  <a:schemeClr val="tx2"/>
                </a:solidFill>
                <a:latin typeface="Oswald" charset="0"/>
                <a:ea typeface="Oswald" charset="0"/>
                <a:cs typeface="Oswald" charset="0"/>
              </a:rPr>
              <a:t>VECTOR MAP</a:t>
            </a:r>
            <a:endParaRPr lang="en-US" sz="28700" spc="600" dirty="0">
              <a:solidFill>
                <a:schemeClr val="tx2"/>
              </a:solidFill>
              <a:latin typeface="Oswald" charset="0"/>
              <a:ea typeface="Oswald" charset="0"/>
              <a:cs typeface="Oswald" charset="0"/>
            </a:endParaRPr>
          </a:p>
        </p:txBody>
      </p:sp>
      <p:sp>
        <p:nvSpPr>
          <p:cNvPr id="76" name="TextBox 75"/>
          <p:cNvSpPr txBox="1"/>
          <p:nvPr/>
        </p:nvSpPr>
        <p:spPr>
          <a:xfrm>
            <a:off x="1700027" y="1404641"/>
            <a:ext cx="7584151" cy="646331"/>
          </a:xfrm>
          <a:prstGeom prst="rect">
            <a:avLst/>
          </a:prstGeom>
          <a:noFill/>
        </p:spPr>
        <p:txBody>
          <a:bodyPr wrap="square" rtlCol="0">
            <a:spAutoFit/>
          </a:bodyPr>
          <a:lstStyle/>
          <a:p>
            <a:r>
              <a:rPr lang="en-US" spc="1200" dirty="0" smtClean="0">
                <a:solidFill>
                  <a:schemeClr val="tx2"/>
                </a:solidFill>
                <a:latin typeface="Oswald" charset="0"/>
                <a:ea typeface="Oswald" charset="0"/>
                <a:cs typeface="Oswald" charset="0"/>
              </a:rPr>
              <a:t>WRITE HERE SOMETHING</a:t>
            </a:r>
            <a:endParaRPr lang="en-US" spc="1200" dirty="0">
              <a:solidFill>
                <a:schemeClr val="tx2"/>
              </a:solidFill>
              <a:latin typeface="Oswald" charset="0"/>
              <a:ea typeface="Oswald" charset="0"/>
              <a:cs typeface="Oswald" charset="0"/>
            </a:endParaRPr>
          </a:p>
        </p:txBody>
      </p:sp>
      <p:sp>
        <p:nvSpPr>
          <p:cNvPr id="77" name="TextBox 76"/>
          <p:cNvSpPr txBox="1"/>
          <p:nvPr/>
        </p:nvSpPr>
        <p:spPr>
          <a:xfrm>
            <a:off x="1700028" y="10637938"/>
            <a:ext cx="6105328"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a:t>
            </a:r>
          </a:p>
        </p:txBody>
      </p:sp>
    </p:spTree>
    <p:extLst>
      <p:ext uri="{BB962C8B-B14F-4D97-AF65-F5344CB8AC3E}">
        <p14:creationId xmlns:p14="http://schemas.microsoft.com/office/powerpoint/2010/main" val="705178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3814686" y="4388826"/>
            <a:ext cx="16824477" cy="8322775"/>
            <a:chOff x="3843499" y="3719582"/>
            <a:chExt cx="16665619" cy="8244192"/>
          </a:xfrm>
          <a:solidFill>
            <a:schemeClr val="bg1">
              <a:lumMod val="85000"/>
            </a:schemeClr>
          </a:solidFill>
        </p:grpSpPr>
        <p:sp>
          <p:nvSpPr>
            <p:cNvPr id="78" name="Freeform 781"/>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79" name="Freeform 403"/>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0" name="Freeform 404"/>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1" name="Freeform 405"/>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2" name="Freeform 406"/>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3" name="Freeform 407"/>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4" name="Freeform 408"/>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5" name="Freeform 409"/>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6" name="Freeform 410"/>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7" name="Freeform 411"/>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8" name="Freeform 412"/>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9" name="Freeform 413"/>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0" name="Freeform 414"/>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1" name="Freeform 415"/>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2" name="Freeform 416"/>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3" name="Freeform 417"/>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4" name="Freeform 418"/>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5" name="Freeform 419"/>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6" name="Freeform 420"/>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7" name="Freeform 421"/>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8" name="Freeform 422"/>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9" name="Freeform 423"/>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0" name="Freeform 424"/>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1" name="Freeform 425"/>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2" name="Freeform 426"/>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3" name="Freeform 427"/>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4" name="Freeform 428"/>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5" name="Freeform 429"/>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nvGrpSpPr>
            <p:cNvPr id="106" name="Group 105"/>
            <p:cNvGrpSpPr/>
            <p:nvPr/>
          </p:nvGrpSpPr>
          <p:grpSpPr>
            <a:xfrm>
              <a:off x="17709756" y="6761778"/>
              <a:ext cx="697449" cy="662593"/>
              <a:chOff x="5961121" y="2686387"/>
              <a:chExt cx="288233" cy="273757"/>
            </a:xfrm>
            <a:grpFill/>
          </p:grpSpPr>
          <p:sp>
            <p:nvSpPr>
              <p:cNvPr id="471" name="Freeform 430"/>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2" name="Freeform 431"/>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sp>
          <p:nvSpPr>
            <p:cNvPr id="107" name="Freeform 432"/>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8" name="Freeform 433"/>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9" name="Freeform 434"/>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0" name="Freeform 435"/>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1" name="Freeform 436"/>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2" name="Freeform 437"/>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3" name="Freeform 438"/>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4" name="Freeform 439"/>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5" name="Freeform 440"/>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6" name="Freeform 441"/>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7" name="Freeform 442"/>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8" name="Freeform 443"/>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9" name="Freeform 444"/>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0" name="Freeform 445"/>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1" name="Freeform 446"/>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2" name="Freeform 447"/>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3" name="Freeform 448"/>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4" name="Freeform 449"/>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5" name="Freeform 450"/>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6" name="Freeform 451"/>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7" name="Freeform 452"/>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8" name="Freeform 453"/>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9" name="Freeform 454"/>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0" name="Freeform 455"/>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1" name="Freeform 456"/>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2" name="Freeform 457"/>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3" name="Freeform 458"/>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4" name="Freeform 459"/>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5" name="Freeform 460"/>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6" name="Freeform 461"/>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7" name="Freeform 462"/>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8" name="Freeform 463"/>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9" name="Freeform 464"/>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0" name="Freeform 465"/>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1" name="Freeform 466"/>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2" name="Freeform 467"/>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3" name="Freeform 468"/>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4" name="Freeform 469"/>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5" name="Freeform 470"/>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6" name="Freeform 471"/>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7" name="Freeform 472"/>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8" name="Freeform 473"/>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9" name="Freeform 474"/>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0" name="Freeform 475"/>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1" name="Freeform 476"/>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2" name="Freeform 477"/>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3" name="Freeform 478"/>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4" name="Freeform 479"/>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5" name="Freeform 480"/>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6" name="Freeform 481"/>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7" name="Freeform 482"/>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8" name="Freeform 483"/>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9" name="Freeform 484"/>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0" name="Freeform 485"/>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1" name="Freeform 486"/>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2" name="Freeform 487"/>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3" name="Freeform 488"/>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4" name="Freeform 489"/>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5" name="Freeform 490"/>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6" name="Freeform 491"/>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7" name="Freeform 492"/>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8" name="Freeform 493"/>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9" name="Freeform 494"/>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0" name="Freeform 495"/>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1" name="Freeform 496"/>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2" name="Freeform 497"/>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3" name="Freeform 498"/>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4" name="Freeform 499"/>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5" name="Freeform 500"/>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6" name="Freeform 501"/>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7" name="Freeform 502"/>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8" name="Freeform 503"/>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9" name="Freeform 504"/>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0" name="Freeform 505"/>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1" name="Freeform 506"/>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2" name="Freeform 507"/>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3" name="Freeform 508"/>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4" name="Freeform 509"/>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5" name="Freeform 510"/>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6" name="Freeform 511"/>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7" name="Freeform 512"/>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8" name="Freeform 513"/>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9" name="Freeform 514"/>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0" name="Freeform 515"/>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1" name="Freeform 516"/>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2" name="Freeform 517"/>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3" name="Freeform 518"/>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4" name="Freeform 519"/>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5" name="Freeform 520"/>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6" name="Freeform 521"/>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7" name="Freeform 522"/>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8" name="Freeform 523"/>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9" name="Freeform 524"/>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0" name="Freeform 525"/>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1" name="Freeform 526"/>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2" name="Freeform 527"/>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3" name="Freeform 528"/>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4" name="Freeform 529"/>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5" name="Freeform 530"/>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6" name="Freeform 531"/>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7" name="Freeform 532"/>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8" name="Freeform 533"/>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9" name="Freeform 534"/>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0" name="Freeform 535"/>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1" name="Freeform 536"/>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2" name="Freeform 537"/>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3" name="Freeform 538"/>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4" name="Freeform 539"/>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5" name="Freeform 540"/>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6" name="Freeform 541"/>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7" name="Freeform 542"/>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8" name="Freeform 543"/>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9" name="Freeform 544"/>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0" name="Freeform 545"/>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1" name="Freeform 546"/>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2" name="Freeform 547"/>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3" name="Freeform 548"/>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4" name="Freeform 549"/>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5" name="Freeform 550"/>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6" name="Freeform 551"/>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7" name="Freeform 552"/>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8" name="Freeform 553"/>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9" name="Freeform 554"/>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0" name="Freeform 555"/>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1" name="Freeform 556"/>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2" name="Freeform 557"/>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3" name="Freeform 558"/>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4" name="Freeform 559"/>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5" name="Freeform 560"/>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6" name="Freeform 561"/>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7" name="Freeform 562"/>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8" name="Freeform 563"/>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9" name="Freeform 564"/>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0" name="Freeform 565"/>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1" name="Freeform 566"/>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2" name="Freeform 567"/>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3" name="Freeform 568"/>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4" name="Freeform 569"/>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5" name="Freeform 570"/>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6" name="Freeform 571"/>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7" name="Freeform 572"/>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8" name="Freeform 573"/>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9" name="Freeform 574"/>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0" name="Freeform 575"/>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1" name="Freeform 576"/>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2" name="Freeform 577"/>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3" name="Freeform 578"/>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4" name="Freeform 579"/>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5" name="Freeform 580"/>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6" name="Freeform 581"/>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7" name="Freeform 582"/>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8" name="Freeform 583"/>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9" name="Freeform 584"/>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0" name="Freeform 585"/>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1" name="Freeform 586"/>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2" name="Freeform 587"/>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3" name="Freeform 588"/>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4" name="Freeform 589"/>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5" name="Freeform 590"/>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6" name="Freeform 591"/>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7" name="Freeform 592"/>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8" name="Freeform 593"/>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9" name="Freeform 594"/>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0" name="Freeform 595"/>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1" name="Freeform 596"/>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2" name="Freeform 597"/>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3" name="Freeform 598"/>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4" name="Freeform 599"/>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5" name="Freeform 600"/>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6" name="Freeform 601"/>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7" name="Freeform 602"/>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8" name="Freeform 6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9" name="Freeform 6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0" name="Freeform 6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1" name="Freeform 6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2" name="Freeform 6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3" name="Freeform 6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4" name="Freeform 6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5" name="Freeform 6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6" name="Freeform 6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7" name="Rectangle 613"/>
            <p:cNvSpPr>
              <a:spLocks noChangeArrowheads="1"/>
            </p:cNvSpPr>
            <p:nvPr/>
          </p:nvSpPr>
          <p:spPr bwMode="auto">
            <a:xfrm>
              <a:off x="12451788" y="5197675"/>
              <a:ext cx="3187" cy="3188"/>
            </a:xfrm>
            <a:prstGeom prst="rect">
              <a:avLst/>
            </a:pr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8" name="Freeform 6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9" name="Freeform 6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0" name="Freeform 6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1" name="Freeform 6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2" name="Freeform 6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3" name="Freeform 6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4" name="Freeform 6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5" name="Freeform 6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6" name="Freeform 6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7" name="Freeform 6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8" name="Freeform 6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9" name="Freeform 6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0" name="Freeform 6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1" name="Freeform 6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2"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3" name="Freeform 6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4" name="Freeform 6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5" name="Freeform 6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6" name="Freeform 6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7" name="Freeform 6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8" name="Freeform 6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9" name="Freeform 6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0" name="Freeform 6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1" name="Freeform 6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2" name="Freeform 6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3" name="Freeform 6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4" name="Freeform 6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5" name="Freeform 6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6"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7" name="Freeform 6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8" name="Freeform 6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9" name="Freeform 6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0" name="Freeform 6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1" name="Freeform 6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2" name="Freeform 6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3" name="Freeform 6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4" name="Freeform 6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5" name="Freeform 6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6" name="Freeform 6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7" name="Freeform 6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8" name="Freeform 6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9" name="Freeform 6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0" name="Freeform 6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1" name="Freeform 6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2" name="Freeform 6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3" name="Freeform 6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4" name="Freeform 6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5" name="Freeform 6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6" name="Freeform 6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7" name="Freeform 6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8" name="Freeform 6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9" name="Freeform 6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0" name="Freeform 6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1" name="Freeform 6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2" name="Freeform 6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3" name="Freeform 6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4" name="Freeform 6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5" name="Freeform 6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6" name="Freeform 6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7" name="Freeform 6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8" name="Freeform 6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9" name="Freeform 6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0" name="Freeform 6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1" name="Freeform 6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2" name="Freeform 6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3" name="Freeform 6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4" name="Freeform 6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5" name="Freeform 6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6" name="Freeform 6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7" name="Freeform 6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8" name="Freeform 6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9" name="Freeform 6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0" name="Freeform 6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1" name="Freeform 6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2" name="Freeform 6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3" name="Freeform 6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4" name="Freeform 6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5" name="Freeform 6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6" name="Freeform 6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7" name="Freeform 6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8" name="Freeform 6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9" name="Freeform 6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0" name="Freeform 6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1" name="Freeform 6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2" name="Freeform 6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3" name="Freeform 6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4"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5" name="Freeform 7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6" name="Freeform 7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7" name="Freeform 7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8" name="Freeform 7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9" name="Freeform 7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0" name="Freeform 7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1" name="Freeform 7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2" name="Freeform 7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3" name="Freeform 7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4" name="Freeform 7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5" name="Freeform 7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6" name="Freeform 7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7" name="Freeform 7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8" name="Freeform 7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9" name="Freeform 7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0" name="Freeform 7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1" name="Freeform 7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2" name="Freeform 7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3" name="Freeform 7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4"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5" name="Freeform 7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6" name="Freeform 7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7" name="Freeform 7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8" name="Freeform 7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9" name="Freeform 7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0" name="Freeform 7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1" name="Freeform 7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2" name="Freeform 7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3" name="Freeform 7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4" name="Freeform 7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5" name="Freeform 7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6" name="Freeform 7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7" name="Freeform 7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8" name="Freeform 7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9" name="Freeform 7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0" name="Freeform 7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1" name="Freeform 7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2"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3" name="Freeform 7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4" name="Freeform 7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5" name="Freeform 7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6" name="Freeform 7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7" name="Freeform 7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8" name="Freeform 7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9" name="Freeform 7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0" name="Freeform 7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1" name="Freeform 7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2" name="Freeform 7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3" name="Freeform 7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4" name="Freeform 7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5" name="Freeform 7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6" name="Freeform 7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7" name="Freeform 7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8" name="Freeform 7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9" name="Freeform 7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0" name="Freeform 7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1" name="Freeform 7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2" name="Freeform 7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3" name="Freeform 7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4" name="Freeform 7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5" name="Freeform 7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6" name="Freeform 7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7" name="Freeform 7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8" name="Freeform 7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9" name="Freeform 7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0" name="Freeform 7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1" name="Freeform 7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2" name="Freeform 7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3" name="Freeform 7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4" name="Freeform 7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5" name="Freeform 7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6" name="Freeform 7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7" name="Freeform 7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8" name="Freeform 7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9" name="Freeform 7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0" name="Freeform 7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1" name="Freeform 7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2" name="Freeform 7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3" name="Freeform 7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4" name="Freeform 7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5" name="Freeform 782"/>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6" name="Freeform 783"/>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7" name="Freeform 784"/>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8" name="Freeform 785"/>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9" name="Freeform 786"/>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0" name="Freeform 787"/>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1" name="Freeform 788"/>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2" name="Freeform 789"/>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3" name="Freeform 790"/>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4" name="Freeform 791"/>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5" name="Freeform 792"/>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6" name="Freeform 793"/>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7" name="Freeform 794"/>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8" name="Freeform 795"/>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9" name="Freeform 796"/>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0" name="Freeform 797"/>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sp>
        <p:nvSpPr>
          <p:cNvPr id="476" name="TextBox 475"/>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WORLDWIDE VECTOR MAP</a:t>
            </a:r>
            <a:endParaRPr lang="en-US" sz="9600" spc="600" dirty="0">
              <a:solidFill>
                <a:schemeClr val="tx2"/>
              </a:solidFill>
              <a:latin typeface="Oswald" charset="0"/>
              <a:ea typeface="Oswald" charset="0"/>
              <a:cs typeface="Oswald" charset="0"/>
            </a:endParaRPr>
          </a:p>
        </p:txBody>
      </p:sp>
      <p:sp>
        <p:nvSpPr>
          <p:cNvPr id="477" name="TextBox 476"/>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478" name="TextBox 477"/>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Tree>
    <p:extLst>
      <p:ext uri="{BB962C8B-B14F-4D97-AF65-F5344CB8AC3E}">
        <p14:creationId xmlns:p14="http://schemas.microsoft.com/office/powerpoint/2010/main" val="1590079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10745849" y="3789501"/>
            <a:ext cx="11087233" cy="3631763"/>
          </a:xfrm>
          <a:prstGeom prst="rect">
            <a:avLst/>
          </a:prstGeom>
          <a:noFill/>
        </p:spPr>
        <p:txBody>
          <a:bodyPr wrap="square" rtlCol="0">
            <a:spAutoFit/>
          </a:bodyPr>
          <a:lstStyle/>
          <a:p>
            <a:r>
              <a:rPr lang="en-US" sz="11500" spc="600" dirty="0" smtClean="0">
                <a:solidFill>
                  <a:schemeClr val="tx2"/>
                </a:solidFill>
                <a:latin typeface="Oswald" charset="0"/>
                <a:ea typeface="Oswald" charset="0"/>
                <a:cs typeface="Oswald" charset="0"/>
              </a:rPr>
              <a:t>UNITED KINGDOM</a:t>
            </a:r>
          </a:p>
          <a:p>
            <a:r>
              <a:rPr lang="en-US" sz="11500" spc="600" dirty="0" smtClean="0">
                <a:solidFill>
                  <a:schemeClr val="tx2"/>
                </a:solidFill>
                <a:latin typeface="Oswald" charset="0"/>
                <a:ea typeface="Oswald" charset="0"/>
                <a:cs typeface="Oswald" charset="0"/>
              </a:rPr>
              <a:t>VECTOR MAP</a:t>
            </a:r>
            <a:endParaRPr lang="en-US" sz="23900" spc="600" dirty="0">
              <a:solidFill>
                <a:schemeClr val="tx2"/>
              </a:solidFill>
              <a:latin typeface="Oswald" charset="0"/>
              <a:ea typeface="Oswald" charset="0"/>
              <a:cs typeface="Oswald" charset="0"/>
            </a:endParaRPr>
          </a:p>
        </p:txBody>
      </p:sp>
      <p:sp>
        <p:nvSpPr>
          <p:cNvPr id="76" name="TextBox 75"/>
          <p:cNvSpPr txBox="1"/>
          <p:nvPr/>
        </p:nvSpPr>
        <p:spPr>
          <a:xfrm>
            <a:off x="10745849" y="3107376"/>
            <a:ext cx="7584151" cy="584775"/>
          </a:xfrm>
          <a:prstGeom prst="rect">
            <a:avLst/>
          </a:prstGeom>
          <a:noFill/>
        </p:spPr>
        <p:txBody>
          <a:bodyPr wrap="square" rtlCol="0">
            <a:spAutoFit/>
          </a:bodyPr>
          <a:lstStyle/>
          <a:p>
            <a:r>
              <a:rPr lang="en-US" sz="3200" spc="1200" dirty="0" smtClean="0">
                <a:solidFill>
                  <a:schemeClr val="tx2"/>
                </a:solidFill>
                <a:latin typeface="Oswald" charset="0"/>
                <a:ea typeface="Oswald" charset="0"/>
                <a:cs typeface="Oswald" charset="0"/>
              </a:rPr>
              <a:t>WRITE HERE SOMETHING</a:t>
            </a:r>
            <a:endParaRPr lang="en-US" sz="3200" spc="1200" dirty="0">
              <a:solidFill>
                <a:schemeClr val="tx2"/>
              </a:solidFill>
              <a:latin typeface="Oswald" charset="0"/>
              <a:ea typeface="Oswald" charset="0"/>
              <a:cs typeface="Oswald" charset="0"/>
            </a:endParaRPr>
          </a:p>
        </p:txBody>
      </p:sp>
      <p:sp>
        <p:nvSpPr>
          <p:cNvPr id="77" name="TextBox 76"/>
          <p:cNvSpPr txBox="1"/>
          <p:nvPr/>
        </p:nvSpPr>
        <p:spPr>
          <a:xfrm>
            <a:off x="10745849" y="7450585"/>
            <a:ext cx="9983944"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t>
            </a:r>
            <a:r>
              <a:rPr lang="en-US" sz="2400" dirty="0" smtClean="0">
                <a:latin typeface="Montserrat Light" charset="0"/>
                <a:ea typeface="Montserrat Light" charset="0"/>
                <a:cs typeface="Montserrat Light" charset="0"/>
              </a:rPr>
              <a:t>and</a:t>
            </a:r>
            <a:endParaRPr lang="en-US" sz="2400" dirty="0">
              <a:latin typeface="Montserrat Light" charset="0"/>
              <a:ea typeface="Montserrat Light" charset="0"/>
              <a:cs typeface="Montserrat Light" charset="0"/>
            </a:endParaRPr>
          </a:p>
        </p:txBody>
      </p:sp>
      <p:grpSp>
        <p:nvGrpSpPr>
          <p:cNvPr id="473" name="Group 472"/>
          <p:cNvGrpSpPr/>
          <p:nvPr/>
        </p:nvGrpSpPr>
        <p:grpSpPr>
          <a:xfrm>
            <a:off x="2598324" y="375679"/>
            <a:ext cx="7806917" cy="12964641"/>
            <a:chOff x="3338296" y="1084264"/>
            <a:chExt cx="5625733" cy="9342436"/>
          </a:xfrm>
          <a:solidFill>
            <a:schemeClr val="bg1">
              <a:lumMod val="85000"/>
            </a:schemeClr>
          </a:solidFill>
        </p:grpSpPr>
        <p:sp>
          <p:nvSpPr>
            <p:cNvPr id="474"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75"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76"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77"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78"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79"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0"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1"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2"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3"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4"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5"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6"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7"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8"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9"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0"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1"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2"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3"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4"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5"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6"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7"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8"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9"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0"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1"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2"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3"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4"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5"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6"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7"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8"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9"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0"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1"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2"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3"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4"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5"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6"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7"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8"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9"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0"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1"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2"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3"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4"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5"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6"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7"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8"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9"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0"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1"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2"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3"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4"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5"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6"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7"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8"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9"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0"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1"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2"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3"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4"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5"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6"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7"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8"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9"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0"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1"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2"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3"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4"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5"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6"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7"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8"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9"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0"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1"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2"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3"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4"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5"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6"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7"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8"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9"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0"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1"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2"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3"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4"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5"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6"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7"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8"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9"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0"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1"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2"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3"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4"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5"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6"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7"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8"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9"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0"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1"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2"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3"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4"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5"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6"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7"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8"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9"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0"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1"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2"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3"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4"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5"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6"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7"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8"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9"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0"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1"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2"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3"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4"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5"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6"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7"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8"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9"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0"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1"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2"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3"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4"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5"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6"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7"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8"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9"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0"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1"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2"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3"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4"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5"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6"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7"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8"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9"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0"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1"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2"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3"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4"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5"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6"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7"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8"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9"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0"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1"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2"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3"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4"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5"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6"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7"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8"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9"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0"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1"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2"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3"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4"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5"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6"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7"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8"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9"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70"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71"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grpSp>
    </p:spTree>
    <p:extLst>
      <p:ext uri="{BB962C8B-B14F-4D97-AF65-F5344CB8AC3E}">
        <p14:creationId xmlns:p14="http://schemas.microsoft.com/office/powerpoint/2010/main" val="434248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11098924" y="2739729"/>
            <a:ext cx="12191567" cy="8236541"/>
            <a:chOff x="13017546" y="3273350"/>
            <a:chExt cx="10283367" cy="6947373"/>
          </a:xfrm>
          <a:solidFill>
            <a:schemeClr val="bg1">
              <a:lumMod val="85000"/>
            </a:schemeClr>
          </a:solidFill>
        </p:grpSpPr>
        <p:sp>
          <p:nvSpPr>
            <p:cNvPr id="78"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79"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0"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1"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2"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3"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4"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5" name="Freeform 84"/>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6" name="Freeform 85"/>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7" name="Freeform 86"/>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8" name="Freeform 87"/>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9" name="Freeform 88"/>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0" name="Freeform 89"/>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1" name="Freeform 90"/>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2" name="Freeform 91"/>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3" name="Freeform 92"/>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4" name="Freeform 93"/>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5" name="Freeform 94"/>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6" name="Freeform 95"/>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7" name="Freeform 96"/>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8" name="Freeform 97"/>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9" name="Freeform 98"/>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0" name="Freeform 99"/>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1" name="Freeform 100"/>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2" name="Freeform 101"/>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3" name="Freeform 102"/>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4" name="Freeform 103"/>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5" name="Freeform 104"/>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6" name="Freeform 105"/>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7" name="Freeform 106"/>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8" name="Freeform 107"/>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9" name="Freeform 108"/>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0" name="Freeform 109"/>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1" name="Freeform 110"/>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2" name="Freeform 111"/>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3" name="Freeform 112"/>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4" name="Freeform 113"/>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5" name="Freeform 114"/>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6" name="Freeform 115"/>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7" name="Freeform 116"/>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8" name="Freeform 117"/>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9" name="Freeform 118"/>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0" name="Freeform 119"/>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1" name="Freeform 120"/>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2" name="Freeform 121"/>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3" name="Freeform 122"/>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4" name="Freeform 123"/>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5" name="Freeform 124"/>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6" name="Freeform 125"/>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7" name="Freeform 126"/>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8" name="Freeform 127"/>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9" name="Freeform 128"/>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0" name="Freeform 129"/>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1" name="Freeform 130"/>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2" name="Freeform 131"/>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3" name="Freeform 132"/>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4" name="Freeform 133"/>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5" name="Freeform 134"/>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6" name="Freeform 135"/>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7" name="Freeform 136"/>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8" name="Freeform 137"/>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9"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0"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1"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2"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3"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4"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5"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6"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7"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8"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9"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0"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1"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2"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3"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Lato Light"/>
              </a:endParaRPr>
            </a:p>
          </p:txBody>
        </p:sp>
        <p:sp>
          <p:nvSpPr>
            <p:cNvPr id="154"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Lato Light"/>
              </a:endParaRPr>
            </a:p>
          </p:txBody>
        </p:sp>
      </p:grpSp>
      <p:sp>
        <p:nvSpPr>
          <p:cNvPr id="155" name="TextBox 154"/>
          <p:cNvSpPr txBox="1"/>
          <p:nvPr/>
        </p:nvSpPr>
        <p:spPr>
          <a:xfrm>
            <a:off x="1700027" y="2050972"/>
            <a:ext cx="8158129" cy="8586966"/>
          </a:xfrm>
          <a:prstGeom prst="rect">
            <a:avLst/>
          </a:prstGeom>
          <a:noFill/>
        </p:spPr>
        <p:txBody>
          <a:bodyPr wrap="square" rtlCol="0">
            <a:spAutoFit/>
          </a:bodyPr>
          <a:lstStyle/>
          <a:p>
            <a:r>
              <a:rPr lang="en-US" sz="13800" spc="600" dirty="0" smtClean="0">
                <a:solidFill>
                  <a:schemeClr val="tx2"/>
                </a:solidFill>
                <a:latin typeface="Oswald" charset="0"/>
                <a:ea typeface="Oswald" charset="0"/>
                <a:cs typeface="Oswald" charset="0"/>
              </a:rPr>
              <a:t>CANADA</a:t>
            </a:r>
          </a:p>
          <a:p>
            <a:r>
              <a:rPr lang="en-US" sz="13800" spc="600" dirty="0" smtClean="0">
                <a:solidFill>
                  <a:schemeClr val="tx2"/>
                </a:solidFill>
                <a:latin typeface="Oswald" charset="0"/>
                <a:ea typeface="Oswald" charset="0"/>
                <a:cs typeface="Oswald" charset="0"/>
              </a:rPr>
              <a:t>COUNTRY</a:t>
            </a:r>
          </a:p>
          <a:p>
            <a:r>
              <a:rPr lang="en-US" sz="13800" spc="600" dirty="0" smtClean="0">
                <a:solidFill>
                  <a:schemeClr val="tx2"/>
                </a:solidFill>
                <a:latin typeface="Oswald" charset="0"/>
                <a:ea typeface="Oswald" charset="0"/>
                <a:cs typeface="Oswald" charset="0"/>
              </a:rPr>
              <a:t>VECTOR MAP</a:t>
            </a:r>
            <a:endParaRPr lang="en-US" sz="28700" spc="600" dirty="0">
              <a:solidFill>
                <a:schemeClr val="tx2"/>
              </a:solidFill>
              <a:latin typeface="Oswald" charset="0"/>
              <a:ea typeface="Oswald" charset="0"/>
              <a:cs typeface="Oswald" charset="0"/>
            </a:endParaRPr>
          </a:p>
        </p:txBody>
      </p:sp>
      <p:sp>
        <p:nvSpPr>
          <p:cNvPr id="156" name="TextBox 155"/>
          <p:cNvSpPr txBox="1"/>
          <p:nvPr/>
        </p:nvSpPr>
        <p:spPr>
          <a:xfrm>
            <a:off x="1700027" y="1404641"/>
            <a:ext cx="7584151" cy="646331"/>
          </a:xfrm>
          <a:prstGeom prst="rect">
            <a:avLst/>
          </a:prstGeom>
          <a:noFill/>
        </p:spPr>
        <p:txBody>
          <a:bodyPr wrap="square" rtlCol="0">
            <a:spAutoFit/>
          </a:bodyPr>
          <a:lstStyle/>
          <a:p>
            <a:r>
              <a:rPr lang="en-US" spc="1200" dirty="0" smtClean="0">
                <a:solidFill>
                  <a:schemeClr val="tx2"/>
                </a:solidFill>
                <a:latin typeface="Oswald" charset="0"/>
                <a:ea typeface="Oswald" charset="0"/>
                <a:cs typeface="Oswald" charset="0"/>
              </a:rPr>
              <a:t>WRITE HERE SOMETHING</a:t>
            </a:r>
            <a:endParaRPr lang="en-US" spc="1200" dirty="0">
              <a:solidFill>
                <a:schemeClr val="tx2"/>
              </a:solidFill>
              <a:latin typeface="Oswald" charset="0"/>
              <a:ea typeface="Oswald" charset="0"/>
              <a:cs typeface="Oswald" charset="0"/>
            </a:endParaRPr>
          </a:p>
        </p:txBody>
      </p:sp>
      <p:sp>
        <p:nvSpPr>
          <p:cNvPr id="157" name="TextBox 156"/>
          <p:cNvSpPr txBox="1"/>
          <p:nvPr/>
        </p:nvSpPr>
        <p:spPr>
          <a:xfrm>
            <a:off x="1700028" y="10637938"/>
            <a:ext cx="6105328"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a:t>
            </a:r>
          </a:p>
        </p:txBody>
      </p:sp>
    </p:spTree>
    <p:extLst>
      <p:ext uri="{BB962C8B-B14F-4D97-AF65-F5344CB8AC3E}">
        <p14:creationId xmlns:p14="http://schemas.microsoft.com/office/powerpoint/2010/main" val="1977648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12090872" y="3789501"/>
            <a:ext cx="10499254" cy="5401479"/>
          </a:xfrm>
          <a:prstGeom prst="rect">
            <a:avLst/>
          </a:prstGeom>
          <a:noFill/>
        </p:spPr>
        <p:txBody>
          <a:bodyPr wrap="square" rtlCol="0">
            <a:spAutoFit/>
          </a:bodyPr>
          <a:lstStyle/>
          <a:p>
            <a:r>
              <a:rPr lang="en-US" sz="11500" spc="600" dirty="0" smtClean="0">
                <a:solidFill>
                  <a:schemeClr val="tx2"/>
                </a:solidFill>
                <a:latin typeface="Oswald" charset="0"/>
                <a:ea typeface="Oswald" charset="0"/>
                <a:cs typeface="Oswald" charset="0"/>
              </a:rPr>
              <a:t>THE AFRICAN</a:t>
            </a:r>
          </a:p>
          <a:p>
            <a:r>
              <a:rPr lang="en-US" sz="11500" spc="600" dirty="0" smtClean="0">
                <a:solidFill>
                  <a:schemeClr val="tx2"/>
                </a:solidFill>
                <a:latin typeface="Oswald" charset="0"/>
                <a:ea typeface="Oswald" charset="0"/>
                <a:cs typeface="Oswald" charset="0"/>
              </a:rPr>
              <a:t>CONTINENT</a:t>
            </a:r>
          </a:p>
          <a:p>
            <a:r>
              <a:rPr lang="en-US" sz="11500" spc="600" dirty="0" smtClean="0">
                <a:solidFill>
                  <a:schemeClr val="tx2"/>
                </a:solidFill>
                <a:latin typeface="Oswald" charset="0"/>
                <a:ea typeface="Oswald" charset="0"/>
                <a:cs typeface="Oswald" charset="0"/>
              </a:rPr>
              <a:t>VECTOR MAP</a:t>
            </a:r>
            <a:endParaRPr lang="en-US" sz="23900" spc="600" dirty="0">
              <a:solidFill>
                <a:schemeClr val="tx2"/>
              </a:solidFill>
              <a:latin typeface="Oswald" charset="0"/>
              <a:ea typeface="Oswald" charset="0"/>
              <a:cs typeface="Oswald" charset="0"/>
            </a:endParaRPr>
          </a:p>
        </p:txBody>
      </p:sp>
      <p:sp>
        <p:nvSpPr>
          <p:cNvPr id="76" name="TextBox 75"/>
          <p:cNvSpPr txBox="1"/>
          <p:nvPr/>
        </p:nvSpPr>
        <p:spPr>
          <a:xfrm>
            <a:off x="12090871" y="3107376"/>
            <a:ext cx="7584151" cy="584775"/>
          </a:xfrm>
          <a:prstGeom prst="rect">
            <a:avLst/>
          </a:prstGeom>
          <a:noFill/>
        </p:spPr>
        <p:txBody>
          <a:bodyPr wrap="square" rtlCol="0">
            <a:spAutoFit/>
          </a:bodyPr>
          <a:lstStyle/>
          <a:p>
            <a:r>
              <a:rPr lang="en-US" sz="3200" spc="1200" dirty="0" smtClean="0">
                <a:solidFill>
                  <a:schemeClr val="tx2"/>
                </a:solidFill>
                <a:latin typeface="Oswald" charset="0"/>
                <a:ea typeface="Oswald" charset="0"/>
                <a:cs typeface="Oswald" charset="0"/>
              </a:rPr>
              <a:t>WRITE HERE SOMETHING</a:t>
            </a:r>
            <a:endParaRPr lang="en-US" sz="3200" spc="1200" dirty="0">
              <a:solidFill>
                <a:schemeClr val="tx2"/>
              </a:solidFill>
              <a:latin typeface="Oswald" charset="0"/>
              <a:ea typeface="Oswald" charset="0"/>
              <a:cs typeface="Oswald" charset="0"/>
            </a:endParaRPr>
          </a:p>
        </p:txBody>
      </p:sp>
      <p:sp>
        <p:nvSpPr>
          <p:cNvPr id="77" name="TextBox 76"/>
          <p:cNvSpPr txBox="1"/>
          <p:nvPr/>
        </p:nvSpPr>
        <p:spPr>
          <a:xfrm>
            <a:off x="12090871" y="9027033"/>
            <a:ext cx="9983944"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t>
            </a:r>
            <a:r>
              <a:rPr lang="en-US" sz="2400" dirty="0" smtClean="0">
                <a:latin typeface="Montserrat Light" charset="0"/>
                <a:ea typeface="Montserrat Light" charset="0"/>
                <a:cs typeface="Montserrat Light" charset="0"/>
              </a:rPr>
              <a:t>and</a:t>
            </a:r>
            <a:endParaRPr lang="en-US" sz="2400" dirty="0">
              <a:latin typeface="Montserrat Light" charset="0"/>
              <a:ea typeface="Montserrat Light" charset="0"/>
              <a:cs typeface="Montserrat Light" charset="0"/>
            </a:endParaRPr>
          </a:p>
        </p:txBody>
      </p:sp>
      <p:grpSp>
        <p:nvGrpSpPr>
          <p:cNvPr id="288" name="Group 287"/>
          <p:cNvGrpSpPr/>
          <p:nvPr/>
        </p:nvGrpSpPr>
        <p:grpSpPr>
          <a:xfrm>
            <a:off x="415306" y="1674836"/>
            <a:ext cx="10330543" cy="10366327"/>
            <a:chOff x="949325" y="720725"/>
            <a:chExt cx="6718300" cy="6738938"/>
          </a:xfrm>
          <a:solidFill>
            <a:schemeClr val="bg1">
              <a:lumMod val="85000"/>
            </a:schemeClr>
          </a:solidFill>
        </p:grpSpPr>
        <p:sp>
          <p:nvSpPr>
            <p:cNvPr id="289" name="Freeform 1"/>
            <p:cNvSpPr>
              <a:spLocks noChangeArrowheads="1"/>
            </p:cNvSpPr>
            <p:nvPr/>
          </p:nvSpPr>
          <p:spPr bwMode="auto">
            <a:xfrm>
              <a:off x="3521075" y="720725"/>
              <a:ext cx="341313" cy="681038"/>
            </a:xfrm>
            <a:custGeom>
              <a:avLst/>
              <a:gdLst>
                <a:gd name="T0" fmla="*/ 19 w 948"/>
                <a:gd name="T1" fmla="*/ 204 h 1893"/>
                <a:gd name="T2" fmla="*/ 19 w 948"/>
                <a:gd name="T3" fmla="*/ 204 h 1893"/>
                <a:gd name="T4" fmla="*/ 167 w 948"/>
                <a:gd name="T5" fmla="*/ 55 h 1893"/>
                <a:gd name="T6" fmla="*/ 464 w 948"/>
                <a:gd name="T7" fmla="*/ 37 h 1893"/>
                <a:gd name="T8" fmla="*/ 538 w 948"/>
                <a:gd name="T9" fmla="*/ 167 h 1893"/>
                <a:gd name="T10" fmla="*/ 612 w 948"/>
                <a:gd name="T11" fmla="*/ 93 h 1893"/>
                <a:gd name="T12" fmla="*/ 705 w 948"/>
                <a:gd name="T13" fmla="*/ 111 h 1893"/>
                <a:gd name="T14" fmla="*/ 576 w 948"/>
                <a:gd name="T15" fmla="*/ 334 h 1893"/>
                <a:gd name="T16" fmla="*/ 687 w 948"/>
                <a:gd name="T17" fmla="*/ 500 h 1893"/>
                <a:gd name="T18" fmla="*/ 742 w 948"/>
                <a:gd name="T19" fmla="*/ 630 h 1893"/>
                <a:gd name="T20" fmla="*/ 724 w 948"/>
                <a:gd name="T21" fmla="*/ 779 h 1893"/>
                <a:gd name="T22" fmla="*/ 594 w 948"/>
                <a:gd name="T23" fmla="*/ 835 h 1893"/>
                <a:gd name="T24" fmla="*/ 631 w 948"/>
                <a:gd name="T25" fmla="*/ 965 h 1893"/>
                <a:gd name="T26" fmla="*/ 928 w 948"/>
                <a:gd name="T27" fmla="*/ 1150 h 1893"/>
                <a:gd name="T28" fmla="*/ 909 w 948"/>
                <a:gd name="T29" fmla="*/ 1224 h 1893"/>
                <a:gd name="T30" fmla="*/ 724 w 948"/>
                <a:gd name="T31" fmla="*/ 1484 h 1893"/>
                <a:gd name="T32" fmla="*/ 594 w 948"/>
                <a:gd name="T33" fmla="*/ 1595 h 1893"/>
                <a:gd name="T34" fmla="*/ 594 w 948"/>
                <a:gd name="T35" fmla="*/ 1799 h 1893"/>
                <a:gd name="T36" fmla="*/ 446 w 948"/>
                <a:gd name="T37" fmla="*/ 1892 h 1893"/>
                <a:gd name="T38" fmla="*/ 427 w 948"/>
                <a:gd name="T39" fmla="*/ 1762 h 1893"/>
                <a:gd name="T40" fmla="*/ 334 w 948"/>
                <a:gd name="T41" fmla="*/ 1484 h 1893"/>
                <a:gd name="T42" fmla="*/ 167 w 948"/>
                <a:gd name="T43" fmla="*/ 1261 h 1893"/>
                <a:gd name="T44" fmla="*/ 56 w 948"/>
                <a:gd name="T45" fmla="*/ 1094 h 1893"/>
                <a:gd name="T46" fmla="*/ 0 w 948"/>
                <a:gd name="T47" fmla="*/ 853 h 1893"/>
                <a:gd name="T48" fmla="*/ 75 w 948"/>
                <a:gd name="T49" fmla="*/ 797 h 1893"/>
                <a:gd name="T50" fmla="*/ 149 w 948"/>
                <a:gd name="T51" fmla="*/ 575 h 1893"/>
                <a:gd name="T52" fmla="*/ 75 w 948"/>
                <a:gd name="T53" fmla="*/ 352 h 1893"/>
                <a:gd name="T54" fmla="*/ 19 w 948"/>
                <a:gd name="T55" fmla="*/ 204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8" h="1893">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0" name="Freeform 2"/>
            <p:cNvSpPr>
              <a:spLocks noChangeArrowheads="1"/>
            </p:cNvSpPr>
            <p:nvPr/>
          </p:nvSpPr>
          <p:spPr bwMode="auto">
            <a:xfrm>
              <a:off x="3681413" y="1135063"/>
              <a:ext cx="1341437" cy="1255712"/>
            </a:xfrm>
            <a:custGeom>
              <a:avLst/>
              <a:gdLst>
                <a:gd name="T0" fmla="*/ 3616 w 3728"/>
                <a:gd name="T1" fmla="*/ 352 h 3488"/>
                <a:gd name="T2" fmla="*/ 3616 w 3728"/>
                <a:gd name="T3" fmla="*/ 352 h 3488"/>
                <a:gd name="T4" fmla="*/ 3505 w 3728"/>
                <a:gd name="T5" fmla="*/ 260 h 3488"/>
                <a:gd name="T6" fmla="*/ 3226 w 3728"/>
                <a:gd name="T7" fmla="*/ 260 h 3488"/>
                <a:gd name="T8" fmla="*/ 3134 w 3728"/>
                <a:gd name="T9" fmla="*/ 186 h 3488"/>
                <a:gd name="T10" fmla="*/ 2911 w 3728"/>
                <a:gd name="T11" fmla="*/ 37 h 3488"/>
                <a:gd name="T12" fmla="*/ 2484 w 3728"/>
                <a:gd name="T13" fmla="*/ 130 h 3488"/>
                <a:gd name="T14" fmla="*/ 2466 w 3728"/>
                <a:gd name="T15" fmla="*/ 148 h 3488"/>
                <a:gd name="T16" fmla="*/ 2466 w 3728"/>
                <a:gd name="T17" fmla="*/ 148 h 3488"/>
                <a:gd name="T18" fmla="*/ 2373 w 3728"/>
                <a:gd name="T19" fmla="*/ 389 h 3488"/>
                <a:gd name="T20" fmla="*/ 2243 w 3728"/>
                <a:gd name="T21" fmla="*/ 668 h 3488"/>
                <a:gd name="T22" fmla="*/ 2113 w 3728"/>
                <a:gd name="T23" fmla="*/ 742 h 3488"/>
                <a:gd name="T24" fmla="*/ 1891 w 3728"/>
                <a:gd name="T25" fmla="*/ 593 h 3488"/>
                <a:gd name="T26" fmla="*/ 1484 w 3728"/>
                <a:gd name="T27" fmla="*/ 501 h 3488"/>
                <a:gd name="T28" fmla="*/ 1372 w 3728"/>
                <a:gd name="T29" fmla="*/ 427 h 3488"/>
                <a:gd name="T30" fmla="*/ 1279 w 3728"/>
                <a:gd name="T31" fmla="*/ 186 h 3488"/>
                <a:gd name="T32" fmla="*/ 1020 w 3728"/>
                <a:gd name="T33" fmla="*/ 92 h 3488"/>
                <a:gd name="T34" fmla="*/ 686 w 3728"/>
                <a:gd name="T35" fmla="*/ 74 h 3488"/>
                <a:gd name="T36" fmla="*/ 612 w 3728"/>
                <a:gd name="T37" fmla="*/ 74 h 3488"/>
                <a:gd name="T38" fmla="*/ 482 w 3728"/>
                <a:gd name="T39" fmla="*/ 0 h 3488"/>
                <a:gd name="T40" fmla="*/ 501 w 3728"/>
                <a:gd name="T41" fmla="*/ 37 h 3488"/>
                <a:gd name="T42" fmla="*/ 426 w 3728"/>
                <a:gd name="T43" fmla="*/ 130 h 3488"/>
                <a:gd name="T44" fmla="*/ 333 w 3728"/>
                <a:gd name="T45" fmla="*/ 278 h 3488"/>
                <a:gd name="T46" fmla="*/ 278 w 3728"/>
                <a:gd name="T47" fmla="*/ 334 h 3488"/>
                <a:gd name="T48" fmla="*/ 166 w 3728"/>
                <a:gd name="T49" fmla="*/ 408 h 3488"/>
                <a:gd name="T50" fmla="*/ 148 w 3728"/>
                <a:gd name="T51" fmla="*/ 501 h 3488"/>
                <a:gd name="T52" fmla="*/ 148 w 3728"/>
                <a:gd name="T53" fmla="*/ 649 h 3488"/>
                <a:gd name="T54" fmla="*/ 0 w 3728"/>
                <a:gd name="T55" fmla="*/ 742 h 3488"/>
                <a:gd name="T56" fmla="*/ 55 w 3728"/>
                <a:gd name="T57" fmla="*/ 1261 h 3488"/>
                <a:gd name="T58" fmla="*/ 92 w 3728"/>
                <a:gd name="T59" fmla="*/ 1688 h 3488"/>
                <a:gd name="T60" fmla="*/ 74 w 3728"/>
                <a:gd name="T61" fmla="*/ 1873 h 3488"/>
                <a:gd name="T62" fmla="*/ 185 w 3728"/>
                <a:gd name="T63" fmla="*/ 2115 h 3488"/>
                <a:gd name="T64" fmla="*/ 315 w 3728"/>
                <a:gd name="T65" fmla="*/ 2300 h 3488"/>
                <a:gd name="T66" fmla="*/ 556 w 3728"/>
                <a:gd name="T67" fmla="*/ 2449 h 3488"/>
                <a:gd name="T68" fmla="*/ 649 w 3728"/>
                <a:gd name="T69" fmla="*/ 2560 h 3488"/>
                <a:gd name="T70" fmla="*/ 1020 w 3728"/>
                <a:gd name="T71" fmla="*/ 2597 h 3488"/>
                <a:gd name="T72" fmla="*/ 1168 w 3728"/>
                <a:gd name="T73" fmla="*/ 2801 h 3488"/>
                <a:gd name="T74" fmla="*/ 1372 w 3728"/>
                <a:gd name="T75" fmla="*/ 2745 h 3488"/>
                <a:gd name="T76" fmla="*/ 1725 w 3728"/>
                <a:gd name="T77" fmla="*/ 2634 h 3488"/>
                <a:gd name="T78" fmla="*/ 2948 w 3728"/>
                <a:gd name="T79" fmla="*/ 3246 h 3488"/>
                <a:gd name="T80" fmla="*/ 3505 w 3728"/>
                <a:gd name="T81" fmla="*/ 3487 h 3488"/>
                <a:gd name="T82" fmla="*/ 3616 w 3728"/>
                <a:gd name="T83" fmla="*/ 3451 h 3488"/>
                <a:gd name="T84" fmla="*/ 3727 w 3728"/>
                <a:gd name="T85" fmla="*/ 3376 h 3488"/>
                <a:gd name="T86" fmla="*/ 3635 w 3728"/>
                <a:gd name="T87" fmla="*/ 853 h 3488"/>
                <a:gd name="T88" fmla="*/ 3616 w 3728"/>
                <a:gd name="T89" fmla="*/ 352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8" h="348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1" name="Freeform 3"/>
            <p:cNvSpPr>
              <a:spLocks noChangeArrowheads="1"/>
            </p:cNvSpPr>
            <p:nvPr/>
          </p:nvSpPr>
          <p:spPr bwMode="auto">
            <a:xfrm>
              <a:off x="2157413" y="760413"/>
              <a:ext cx="1736725" cy="1724025"/>
            </a:xfrm>
            <a:custGeom>
              <a:avLst/>
              <a:gdLst>
                <a:gd name="T0" fmla="*/ 3784 w 4824"/>
                <a:gd name="T1" fmla="*/ 112 h 4787"/>
                <a:gd name="T2" fmla="*/ 3784 w 4824"/>
                <a:gd name="T3" fmla="*/ 112 h 4787"/>
                <a:gd name="T4" fmla="*/ 3710 w 4824"/>
                <a:gd name="T5" fmla="*/ 37 h 4787"/>
                <a:gd name="T6" fmla="*/ 3358 w 4824"/>
                <a:gd name="T7" fmla="*/ 0 h 4787"/>
                <a:gd name="T8" fmla="*/ 3265 w 4824"/>
                <a:gd name="T9" fmla="*/ 74 h 4787"/>
                <a:gd name="T10" fmla="*/ 3247 w 4824"/>
                <a:gd name="T11" fmla="*/ 93 h 4787"/>
                <a:gd name="T12" fmla="*/ 3191 w 4824"/>
                <a:gd name="T13" fmla="*/ 74 h 4787"/>
                <a:gd name="T14" fmla="*/ 3098 w 4824"/>
                <a:gd name="T15" fmla="*/ 37 h 4787"/>
                <a:gd name="T16" fmla="*/ 2876 w 4824"/>
                <a:gd name="T17" fmla="*/ 18 h 4787"/>
                <a:gd name="T18" fmla="*/ 2764 w 4824"/>
                <a:gd name="T19" fmla="*/ 74 h 4787"/>
                <a:gd name="T20" fmla="*/ 2245 w 4824"/>
                <a:gd name="T21" fmla="*/ 93 h 4787"/>
                <a:gd name="T22" fmla="*/ 1985 w 4824"/>
                <a:gd name="T23" fmla="*/ 204 h 4787"/>
                <a:gd name="T24" fmla="*/ 1855 w 4824"/>
                <a:gd name="T25" fmla="*/ 297 h 4787"/>
                <a:gd name="T26" fmla="*/ 1781 w 4824"/>
                <a:gd name="T27" fmla="*/ 297 h 4787"/>
                <a:gd name="T28" fmla="*/ 1669 w 4824"/>
                <a:gd name="T29" fmla="*/ 389 h 4787"/>
                <a:gd name="T30" fmla="*/ 1595 w 4824"/>
                <a:gd name="T31" fmla="*/ 483 h 4787"/>
                <a:gd name="T32" fmla="*/ 1558 w 4824"/>
                <a:gd name="T33" fmla="*/ 483 h 4787"/>
                <a:gd name="T34" fmla="*/ 1595 w 4824"/>
                <a:gd name="T35" fmla="*/ 760 h 4787"/>
                <a:gd name="T36" fmla="*/ 1688 w 4824"/>
                <a:gd name="T37" fmla="*/ 1076 h 4787"/>
                <a:gd name="T38" fmla="*/ 1725 w 4824"/>
                <a:gd name="T39" fmla="*/ 1261 h 4787"/>
                <a:gd name="T40" fmla="*/ 1669 w 4824"/>
                <a:gd name="T41" fmla="*/ 1391 h 4787"/>
                <a:gd name="T42" fmla="*/ 1466 w 4824"/>
                <a:gd name="T43" fmla="*/ 1391 h 4787"/>
                <a:gd name="T44" fmla="*/ 1243 w 4824"/>
                <a:gd name="T45" fmla="*/ 1484 h 4787"/>
                <a:gd name="T46" fmla="*/ 1132 w 4824"/>
                <a:gd name="T47" fmla="*/ 1707 h 4787"/>
                <a:gd name="T48" fmla="*/ 946 w 4824"/>
                <a:gd name="T49" fmla="*/ 1799 h 4787"/>
                <a:gd name="T50" fmla="*/ 724 w 4824"/>
                <a:gd name="T51" fmla="*/ 1985 h 4787"/>
                <a:gd name="T52" fmla="*/ 427 w 4824"/>
                <a:gd name="T53" fmla="*/ 2059 h 4787"/>
                <a:gd name="T54" fmla="*/ 204 w 4824"/>
                <a:gd name="T55" fmla="*/ 2152 h 4787"/>
                <a:gd name="T56" fmla="*/ 19 w 4824"/>
                <a:gd name="T57" fmla="*/ 2412 h 4787"/>
                <a:gd name="T58" fmla="*/ 315 w 4824"/>
                <a:gd name="T59" fmla="*/ 2820 h 4787"/>
                <a:gd name="T60" fmla="*/ 909 w 4824"/>
                <a:gd name="T61" fmla="*/ 3265 h 4787"/>
                <a:gd name="T62" fmla="*/ 2356 w 4824"/>
                <a:gd name="T63" fmla="*/ 4285 h 4787"/>
                <a:gd name="T64" fmla="*/ 2393 w 4824"/>
                <a:gd name="T65" fmla="*/ 4396 h 4787"/>
                <a:gd name="T66" fmla="*/ 2727 w 4824"/>
                <a:gd name="T67" fmla="*/ 4508 h 4787"/>
                <a:gd name="T68" fmla="*/ 2801 w 4824"/>
                <a:gd name="T69" fmla="*/ 4712 h 4787"/>
                <a:gd name="T70" fmla="*/ 2987 w 4824"/>
                <a:gd name="T71" fmla="*/ 4749 h 4787"/>
                <a:gd name="T72" fmla="*/ 3358 w 4824"/>
                <a:gd name="T73" fmla="*/ 4675 h 4787"/>
                <a:gd name="T74" fmla="*/ 4823 w 4824"/>
                <a:gd name="T75" fmla="*/ 3580 h 4787"/>
                <a:gd name="T76" fmla="*/ 4786 w 4824"/>
                <a:gd name="T77" fmla="*/ 3525 h 4787"/>
                <a:gd name="T78" fmla="*/ 4749 w 4824"/>
                <a:gd name="T79" fmla="*/ 3451 h 4787"/>
                <a:gd name="T80" fmla="*/ 4563 w 4824"/>
                <a:gd name="T81" fmla="*/ 3339 h 4787"/>
                <a:gd name="T82" fmla="*/ 4471 w 4824"/>
                <a:gd name="T83" fmla="*/ 3283 h 4787"/>
                <a:gd name="T84" fmla="*/ 4378 w 4824"/>
                <a:gd name="T85" fmla="*/ 3080 h 4787"/>
                <a:gd name="T86" fmla="*/ 4304 w 4824"/>
                <a:gd name="T87" fmla="*/ 2950 h 4787"/>
                <a:gd name="T88" fmla="*/ 4322 w 4824"/>
                <a:gd name="T89" fmla="*/ 2857 h 4787"/>
                <a:gd name="T90" fmla="*/ 4322 w 4824"/>
                <a:gd name="T91" fmla="*/ 2709 h 4787"/>
                <a:gd name="T92" fmla="*/ 4304 w 4824"/>
                <a:gd name="T93" fmla="*/ 2467 h 4787"/>
                <a:gd name="T94" fmla="*/ 4285 w 4824"/>
                <a:gd name="T95" fmla="*/ 2170 h 4787"/>
                <a:gd name="T96" fmla="*/ 4230 w 4824"/>
                <a:gd name="T97" fmla="*/ 1781 h 4787"/>
                <a:gd name="T98" fmla="*/ 4174 w 4824"/>
                <a:gd name="T99" fmla="*/ 1521 h 4787"/>
                <a:gd name="T100" fmla="*/ 4063 w 4824"/>
                <a:gd name="T101" fmla="*/ 1299 h 4787"/>
                <a:gd name="T102" fmla="*/ 3840 w 4824"/>
                <a:gd name="T103" fmla="*/ 1002 h 4787"/>
                <a:gd name="T104" fmla="*/ 3803 w 4824"/>
                <a:gd name="T105" fmla="*/ 724 h 4787"/>
                <a:gd name="T106" fmla="*/ 3859 w 4824"/>
                <a:gd name="T107" fmla="*/ 686 h 4787"/>
                <a:gd name="T108" fmla="*/ 3933 w 4824"/>
                <a:gd name="T109" fmla="*/ 464 h 4787"/>
                <a:gd name="T110" fmla="*/ 3840 w 4824"/>
                <a:gd name="T111" fmla="*/ 223 h 4787"/>
                <a:gd name="T112" fmla="*/ 3784 w 4824"/>
                <a:gd name="T113" fmla="*/ 112 h 4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24" h="4787">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2" name="Freeform 4"/>
            <p:cNvSpPr>
              <a:spLocks noChangeArrowheads="1"/>
            </p:cNvSpPr>
            <p:nvPr/>
          </p:nvSpPr>
          <p:spPr bwMode="auto">
            <a:xfrm>
              <a:off x="1390650" y="881063"/>
              <a:ext cx="1389063" cy="1403350"/>
            </a:xfrm>
            <a:custGeom>
              <a:avLst/>
              <a:gdLst>
                <a:gd name="T0" fmla="*/ 3691 w 3859"/>
                <a:gd name="T1" fmla="*/ 149 h 3897"/>
                <a:gd name="T2" fmla="*/ 3691 w 3859"/>
                <a:gd name="T3" fmla="*/ 149 h 3897"/>
                <a:gd name="T4" fmla="*/ 3617 w 3859"/>
                <a:gd name="T5" fmla="*/ 149 h 3897"/>
                <a:gd name="T6" fmla="*/ 3450 w 3859"/>
                <a:gd name="T7" fmla="*/ 55 h 3897"/>
                <a:gd name="T8" fmla="*/ 3339 w 3859"/>
                <a:gd name="T9" fmla="*/ 130 h 3897"/>
                <a:gd name="T10" fmla="*/ 3209 w 3859"/>
                <a:gd name="T11" fmla="*/ 130 h 3897"/>
                <a:gd name="T12" fmla="*/ 3060 w 3859"/>
                <a:gd name="T13" fmla="*/ 130 h 3897"/>
                <a:gd name="T14" fmla="*/ 2894 w 3859"/>
                <a:gd name="T15" fmla="*/ 55 h 3897"/>
                <a:gd name="T16" fmla="*/ 2708 w 3859"/>
                <a:gd name="T17" fmla="*/ 74 h 3897"/>
                <a:gd name="T18" fmla="*/ 2634 w 3859"/>
                <a:gd name="T19" fmla="*/ 297 h 3897"/>
                <a:gd name="T20" fmla="*/ 2412 w 3859"/>
                <a:gd name="T21" fmla="*/ 556 h 3897"/>
                <a:gd name="T22" fmla="*/ 2059 w 3859"/>
                <a:gd name="T23" fmla="*/ 761 h 3897"/>
                <a:gd name="T24" fmla="*/ 1873 w 3859"/>
                <a:gd name="T25" fmla="*/ 983 h 3897"/>
                <a:gd name="T26" fmla="*/ 1836 w 3859"/>
                <a:gd name="T27" fmla="*/ 1243 h 3897"/>
                <a:gd name="T28" fmla="*/ 1818 w 3859"/>
                <a:gd name="T29" fmla="*/ 1354 h 3897"/>
                <a:gd name="T30" fmla="*/ 1855 w 3859"/>
                <a:gd name="T31" fmla="*/ 1539 h 3897"/>
                <a:gd name="T32" fmla="*/ 1780 w 3859"/>
                <a:gd name="T33" fmla="*/ 1744 h 3897"/>
                <a:gd name="T34" fmla="*/ 1391 w 3859"/>
                <a:gd name="T35" fmla="*/ 2004 h 3897"/>
                <a:gd name="T36" fmla="*/ 1261 w 3859"/>
                <a:gd name="T37" fmla="*/ 2096 h 3897"/>
                <a:gd name="T38" fmla="*/ 983 w 3859"/>
                <a:gd name="T39" fmla="*/ 2152 h 3897"/>
                <a:gd name="T40" fmla="*/ 908 w 3859"/>
                <a:gd name="T41" fmla="*/ 2375 h 3897"/>
                <a:gd name="T42" fmla="*/ 631 w 3859"/>
                <a:gd name="T43" fmla="*/ 2672 h 3897"/>
                <a:gd name="T44" fmla="*/ 575 w 3859"/>
                <a:gd name="T45" fmla="*/ 2949 h 3897"/>
                <a:gd name="T46" fmla="*/ 389 w 3859"/>
                <a:gd name="T47" fmla="*/ 3079 h 3897"/>
                <a:gd name="T48" fmla="*/ 278 w 3859"/>
                <a:gd name="T49" fmla="*/ 3320 h 3897"/>
                <a:gd name="T50" fmla="*/ 148 w 3859"/>
                <a:gd name="T51" fmla="*/ 3525 h 3897"/>
                <a:gd name="T52" fmla="*/ 55 w 3859"/>
                <a:gd name="T53" fmla="*/ 3691 h 3897"/>
                <a:gd name="T54" fmla="*/ 0 w 3859"/>
                <a:gd name="T55" fmla="*/ 3821 h 3897"/>
                <a:gd name="T56" fmla="*/ 964 w 3859"/>
                <a:gd name="T57" fmla="*/ 3896 h 3897"/>
                <a:gd name="T58" fmla="*/ 1020 w 3859"/>
                <a:gd name="T59" fmla="*/ 3766 h 3897"/>
                <a:gd name="T60" fmla="*/ 1038 w 3859"/>
                <a:gd name="T61" fmla="*/ 3488 h 3897"/>
                <a:gd name="T62" fmla="*/ 1243 w 3859"/>
                <a:gd name="T63" fmla="*/ 3320 h 3897"/>
                <a:gd name="T64" fmla="*/ 1279 w 3859"/>
                <a:gd name="T65" fmla="*/ 2987 h 3897"/>
                <a:gd name="T66" fmla="*/ 1279 w 3859"/>
                <a:gd name="T67" fmla="*/ 2727 h 3897"/>
                <a:gd name="T68" fmla="*/ 2133 w 3859"/>
                <a:gd name="T69" fmla="*/ 2708 h 3897"/>
                <a:gd name="T70" fmla="*/ 2133 w 3859"/>
                <a:gd name="T71" fmla="*/ 2040 h 3897"/>
                <a:gd name="T72" fmla="*/ 2244 w 3859"/>
                <a:gd name="T73" fmla="*/ 1874 h 3897"/>
                <a:gd name="T74" fmla="*/ 2412 w 3859"/>
                <a:gd name="T75" fmla="*/ 1781 h 3897"/>
                <a:gd name="T76" fmla="*/ 2578 w 3859"/>
                <a:gd name="T77" fmla="*/ 1725 h 3897"/>
                <a:gd name="T78" fmla="*/ 2819 w 3859"/>
                <a:gd name="T79" fmla="*/ 1651 h 3897"/>
                <a:gd name="T80" fmla="*/ 2894 w 3859"/>
                <a:gd name="T81" fmla="*/ 1651 h 3897"/>
                <a:gd name="T82" fmla="*/ 3005 w 3859"/>
                <a:gd name="T83" fmla="*/ 1577 h 3897"/>
                <a:gd name="T84" fmla="*/ 3154 w 3859"/>
                <a:gd name="T85" fmla="*/ 1410 h 3897"/>
                <a:gd name="T86" fmla="*/ 3265 w 3859"/>
                <a:gd name="T87" fmla="*/ 1373 h 3897"/>
                <a:gd name="T88" fmla="*/ 3320 w 3859"/>
                <a:gd name="T89" fmla="*/ 1317 h 3897"/>
                <a:gd name="T90" fmla="*/ 3506 w 3859"/>
                <a:gd name="T91" fmla="*/ 1057 h 3897"/>
                <a:gd name="T92" fmla="*/ 3784 w 3859"/>
                <a:gd name="T93" fmla="*/ 1057 h 3897"/>
                <a:gd name="T94" fmla="*/ 3858 w 3859"/>
                <a:gd name="T95" fmla="*/ 965 h 3897"/>
                <a:gd name="T96" fmla="*/ 3840 w 3859"/>
                <a:gd name="T97" fmla="*/ 872 h 3897"/>
                <a:gd name="T98" fmla="*/ 3821 w 3859"/>
                <a:gd name="T99" fmla="*/ 742 h 3897"/>
                <a:gd name="T100" fmla="*/ 3766 w 3859"/>
                <a:gd name="T101" fmla="*/ 538 h 3897"/>
                <a:gd name="T102" fmla="*/ 3728 w 3859"/>
                <a:gd name="T103" fmla="*/ 408 h 3897"/>
                <a:gd name="T104" fmla="*/ 3691 w 3859"/>
                <a:gd name="T105" fmla="*/ 149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97">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3" name="Freeform 5"/>
            <p:cNvSpPr>
              <a:spLocks noChangeArrowheads="1"/>
            </p:cNvSpPr>
            <p:nvPr/>
          </p:nvSpPr>
          <p:spPr bwMode="auto">
            <a:xfrm>
              <a:off x="1376363" y="1616075"/>
              <a:ext cx="1101725" cy="1236663"/>
            </a:xfrm>
            <a:custGeom>
              <a:avLst/>
              <a:gdLst>
                <a:gd name="T0" fmla="*/ 1187 w 3062"/>
                <a:gd name="T1" fmla="*/ 3414 h 3433"/>
                <a:gd name="T2" fmla="*/ 1187 w 3062"/>
                <a:gd name="T3" fmla="*/ 3414 h 3433"/>
                <a:gd name="T4" fmla="*/ 1335 w 3062"/>
                <a:gd name="T5" fmla="*/ 3321 h 3433"/>
                <a:gd name="T6" fmla="*/ 1743 w 3062"/>
                <a:gd name="T7" fmla="*/ 3321 h 3433"/>
                <a:gd name="T8" fmla="*/ 2745 w 3062"/>
                <a:gd name="T9" fmla="*/ 3284 h 3433"/>
                <a:gd name="T10" fmla="*/ 2856 w 3062"/>
                <a:gd name="T11" fmla="*/ 3099 h 3433"/>
                <a:gd name="T12" fmla="*/ 2560 w 3062"/>
                <a:gd name="T13" fmla="*/ 928 h 3433"/>
                <a:gd name="T14" fmla="*/ 3061 w 3062"/>
                <a:gd name="T15" fmla="*/ 873 h 3433"/>
                <a:gd name="T16" fmla="*/ 2820 w 3062"/>
                <a:gd name="T17" fmla="*/ 650 h 3433"/>
                <a:gd name="T18" fmla="*/ 2523 w 3062"/>
                <a:gd name="T19" fmla="*/ 464 h 3433"/>
                <a:gd name="T20" fmla="*/ 2281 w 3062"/>
                <a:gd name="T21" fmla="*/ 316 h 3433"/>
                <a:gd name="T22" fmla="*/ 2170 w 3062"/>
                <a:gd name="T23" fmla="*/ 0 h 3433"/>
                <a:gd name="T24" fmla="*/ 2170 w 3062"/>
                <a:gd name="T25" fmla="*/ 668 h 3433"/>
                <a:gd name="T26" fmla="*/ 1316 w 3062"/>
                <a:gd name="T27" fmla="*/ 687 h 3433"/>
                <a:gd name="T28" fmla="*/ 1298 w 3062"/>
                <a:gd name="T29" fmla="*/ 1169 h 3433"/>
                <a:gd name="T30" fmla="*/ 1224 w 3062"/>
                <a:gd name="T31" fmla="*/ 1336 h 3433"/>
                <a:gd name="T32" fmla="*/ 1075 w 3062"/>
                <a:gd name="T33" fmla="*/ 1466 h 3433"/>
                <a:gd name="T34" fmla="*/ 1075 w 3062"/>
                <a:gd name="T35" fmla="*/ 1707 h 3433"/>
                <a:gd name="T36" fmla="*/ 1001 w 3062"/>
                <a:gd name="T37" fmla="*/ 1856 h 3433"/>
                <a:gd name="T38" fmla="*/ 37 w 3062"/>
                <a:gd name="T39" fmla="*/ 1781 h 3433"/>
                <a:gd name="T40" fmla="*/ 37 w 3062"/>
                <a:gd name="T41" fmla="*/ 1856 h 3433"/>
                <a:gd name="T42" fmla="*/ 55 w 3062"/>
                <a:gd name="T43" fmla="*/ 1948 h 3433"/>
                <a:gd name="T44" fmla="*/ 92 w 3062"/>
                <a:gd name="T45" fmla="*/ 1986 h 3433"/>
                <a:gd name="T46" fmla="*/ 259 w 3062"/>
                <a:gd name="T47" fmla="*/ 2060 h 3433"/>
                <a:gd name="T48" fmla="*/ 222 w 3062"/>
                <a:gd name="T49" fmla="*/ 2190 h 3433"/>
                <a:gd name="T50" fmla="*/ 203 w 3062"/>
                <a:gd name="T51" fmla="*/ 2264 h 3433"/>
                <a:gd name="T52" fmla="*/ 259 w 3062"/>
                <a:gd name="T53" fmla="*/ 2431 h 3433"/>
                <a:gd name="T54" fmla="*/ 333 w 3062"/>
                <a:gd name="T55" fmla="*/ 2709 h 3433"/>
                <a:gd name="T56" fmla="*/ 222 w 3062"/>
                <a:gd name="T57" fmla="*/ 2932 h 3433"/>
                <a:gd name="T58" fmla="*/ 222 w 3062"/>
                <a:gd name="T59" fmla="*/ 3080 h 3433"/>
                <a:gd name="T60" fmla="*/ 426 w 3062"/>
                <a:gd name="T61" fmla="*/ 3006 h 3433"/>
                <a:gd name="T62" fmla="*/ 574 w 3062"/>
                <a:gd name="T63" fmla="*/ 2969 h 3433"/>
                <a:gd name="T64" fmla="*/ 723 w 3062"/>
                <a:gd name="T65" fmla="*/ 3043 h 3433"/>
                <a:gd name="T66" fmla="*/ 797 w 3062"/>
                <a:gd name="T67" fmla="*/ 3080 h 3433"/>
                <a:gd name="T68" fmla="*/ 945 w 3062"/>
                <a:gd name="T69" fmla="*/ 3135 h 3433"/>
                <a:gd name="T70" fmla="*/ 1039 w 3062"/>
                <a:gd name="T71" fmla="*/ 3321 h 3433"/>
                <a:gd name="T72" fmla="*/ 1187 w 3062"/>
                <a:gd name="T73" fmla="*/ 3414 h 3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62" h="3433">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4" name="Freeform 6"/>
            <p:cNvSpPr>
              <a:spLocks noChangeArrowheads="1"/>
            </p:cNvSpPr>
            <p:nvPr/>
          </p:nvSpPr>
          <p:spPr bwMode="auto">
            <a:xfrm>
              <a:off x="1382713" y="2684463"/>
              <a:ext cx="528637" cy="420687"/>
            </a:xfrm>
            <a:custGeom>
              <a:avLst/>
              <a:gdLst>
                <a:gd name="T0" fmla="*/ 1410 w 1467"/>
                <a:gd name="T1" fmla="*/ 1150 h 1169"/>
                <a:gd name="T2" fmla="*/ 1410 w 1467"/>
                <a:gd name="T3" fmla="*/ 1150 h 1169"/>
                <a:gd name="T4" fmla="*/ 1280 w 1467"/>
                <a:gd name="T5" fmla="*/ 1150 h 1169"/>
                <a:gd name="T6" fmla="*/ 983 w 1467"/>
                <a:gd name="T7" fmla="*/ 1038 h 1169"/>
                <a:gd name="T8" fmla="*/ 668 w 1467"/>
                <a:gd name="T9" fmla="*/ 1020 h 1169"/>
                <a:gd name="T10" fmla="*/ 371 w 1467"/>
                <a:gd name="T11" fmla="*/ 1057 h 1169"/>
                <a:gd name="T12" fmla="*/ 260 w 1467"/>
                <a:gd name="T13" fmla="*/ 1113 h 1169"/>
                <a:gd name="T14" fmla="*/ 185 w 1467"/>
                <a:gd name="T15" fmla="*/ 1076 h 1169"/>
                <a:gd name="T16" fmla="*/ 167 w 1467"/>
                <a:gd name="T17" fmla="*/ 1020 h 1169"/>
                <a:gd name="T18" fmla="*/ 93 w 1467"/>
                <a:gd name="T19" fmla="*/ 927 h 1169"/>
                <a:gd name="T20" fmla="*/ 149 w 1467"/>
                <a:gd name="T21" fmla="*/ 834 h 1169"/>
                <a:gd name="T22" fmla="*/ 167 w 1467"/>
                <a:gd name="T23" fmla="*/ 742 h 1169"/>
                <a:gd name="T24" fmla="*/ 130 w 1467"/>
                <a:gd name="T25" fmla="*/ 705 h 1169"/>
                <a:gd name="T26" fmla="*/ 56 w 1467"/>
                <a:gd name="T27" fmla="*/ 612 h 1169"/>
                <a:gd name="T28" fmla="*/ 56 w 1467"/>
                <a:gd name="T29" fmla="*/ 408 h 1169"/>
                <a:gd name="T30" fmla="*/ 167 w 1467"/>
                <a:gd name="T31" fmla="*/ 296 h 1169"/>
                <a:gd name="T32" fmla="*/ 204 w 1467"/>
                <a:gd name="T33" fmla="*/ 111 h 1169"/>
                <a:gd name="T34" fmla="*/ 390 w 1467"/>
                <a:gd name="T35" fmla="*/ 37 h 1169"/>
                <a:gd name="T36" fmla="*/ 520 w 1467"/>
                <a:gd name="T37" fmla="*/ 0 h 1169"/>
                <a:gd name="T38" fmla="*/ 686 w 1467"/>
                <a:gd name="T39" fmla="*/ 37 h 1169"/>
                <a:gd name="T40" fmla="*/ 705 w 1467"/>
                <a:gd name="T41" fmla="*/ 92 h 1169"/>
                <a:gd name="T42" fmla="*/ 779 w 1467"/>
                <a:gd name="T43" fmla="*/ 111 h 1169"/>
                <a:gd name="T44" fmla="*/ 909 w 1467"/>
                <a:gd name="T45" fmla="*/ 148 h 1169"/>
                <a:gd name="T46" fmla="*/ 1021 w 1467"/>
                <a:gd name="T47" fmla="*/ 352 h 1169"/>
                <a:gd name="T48" fmla="*/ 1169 w 1467"/>
                <a:gd name="T49" fmla="*/ 445 h 1169"/>
                <a:gd name="T50" fmla="*/ 1224 w 1467"/>
                <a:gd name="T51" fmla="*/ 389 h 1169"/>
                <a:gd name="T52" fmla="*/ 1224 w 1467"/>
                <a:gd name="T53" fmla="*/ 463 h 1169"/>
                <a:gd name="T54" fmla="*/ 1298 w 1467"/>
                <a:gd name="T55" fmla="*/ 797 h 1169"/>
                <a:gd name="T56" fmla="*/ 1410 w 1467"/>
                <a:gd name="T57" fmla="*/ 1002 h 1169"/>
                <a:gd name="T58" fmla="*/ 1410 w 1467"/>
                <a:gd name="T59" fmla="*/ 115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7" h="1169">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5" name="Freeform 7"/>
            <p:cNvSpPr>
              <a:spLocks noChangeArrowheads="1"/>
            </p:cNvSpPr>
            <p:nvPr/>
          </p:nvSpPr>
          <p:spPr bwMode="auto">
            <a:xfrm>
              <a:off x="1476375" y="3051175"/>
              <a:ext cx="233363" cy="153988"/>
            </a:xfrm>
            <a:custGeom>
              <a:avLst/>
              <a:gdLst>
                <a:gd name="T0" fmla="*/ 222 w 650"/>
                <a:gd name="T1" fmla="*/ 389 h 428"/>
                <a:gd name="T2" fmla="*/ 222 w 650"/>
                <a:gd name="T3" fmla="*/ 389 h 428"/>
                <a:gd name="T4" fmla="*/ 204 w 650"/>
                <a:gd name="T5" fmla="*/ 315 h 428"/>
                <a:gd name="T6" fmla="*/ 148 w 650"/>
                <a:gd name="T7" fmla="*/ 167 h 428"/>
                <a:gd name="T8" fmla="*/ 74 w 650"/>
                <a:gd name="T9" fmla="*/ 185 h 428"/>
                <a:gd name="T10" fmla="*/ 55 w 650"/>
                <a:gd name="T11" fmla="*/ 148 h 428"/>
                <a:gd name="T12" fmla="*/ 0 w 650"/>
                <a:gd name="T13" fmla="*/ 93 h 428"/>
                <a:gd name="T14" fmla="*/ 111 w 650"/>
                <a:gd name="T15" fmla="*/ 37 h 428"/>
                <a:gd name="T16" fmla="*/ 296 w 650"/>
                <a:gd name="T17" fmla="*/ 0 h 428"/>
                <a:gd name="T18" fmla="*/ 575 w 650"/>
                <a:gd name="T19" fmla="*/ 0 h 428"/>
                <a:gd name="T20" fmla="*/ 631 w 650"/>
                <a:gd name="T21" fmla="*/ 18 h 428"/>
                <a:gd name="T22" fmla="*/ 593 w 650"/>
                <a:gd name="T23" fmla="*/ 74 h 428"/>
                <a:gd name="T24" fmla="*/ 519 w 650"/>
                <a:gd name="T25" fmla="*/ 185 h 428"/>
                <a:gd name="T26" fmla="*/ 315 w 650"/>
                <a:gd name="T27" fmla="*/ 278 h 428"/>
                <a:gd name="T28" fmla="*/ 222 w 650"/>
                <a:gd name="T29" fmla="*/ 38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28">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6" name="Freeform 8"/>
            <p:cNvSpPr>
              <a:spLocks noChangeArrowheads="1"/>
            </p:cNvSpPr>
            <p:nvPr/>
          </p:nvSpPr>
          <p:spPr bwMode="auto">
            <a:xfrm>
              <a:off x="1717675" y="3278188"/>
              <a:ext cx="266700" cy="287337"/>
            </a:xfrm>
            <a:custGeom>
              <a:avLst/>
              <a:gdLst>
                <a:gd name="T0" fmla="*/ 0 w 743"/>
                <a:gd name="T1" fmla="*/ 335 h 799"/>
                <a:gd name="T2" fmla="*/ 0 w 743"/>
                <a:gd name="T3" fmla="*/ 335 h 799"/>
                <a:gd name="T4" fmla="*/ 205 w 743"/>
                <a:gd name="T5" fmla="*/ 706 h 799"/>
                <a:gd name="T6" fmla="*/ 465 w 743"/>
                <a:gd name="T7" fmla="*/ 724 h 799"/>
                <a:gd name="T8" fmla="*/ 465 w 743"/>
                <a:gd name="T9" fmla="*/ 780 h 799"/>
                <a:gd name="T10" fmla="*/ 520 w 743"/>
                <a:gd name="T11" fmla="*/ 780 h 799"/>
                <a:gd name="T12" fmla="*/ 650 w 743"/>
                <a:gd name="T13" fmla="*/ 650 h 799"/>
                <a:gd name="T14" fmla="*/ 724 w 743"/>
                <a:gd name="T15" fmla="*/ 539 h 799"/>
                <a:gd name="T16" fmla="*/ 687 w 743"/>
                <a:gd name="T17" fmla="*/ 390 h 799"/>
                <a:gd name="T18" fmla="*/ 613 w 743"/>
                <a:gd name="T19" fmla="*/ 279 h 799"/>
                <a:gd name="T20" fmla="*/ 576 w 743"/>
                <a:gd name="T21" fmla="*/ 130 h 799"/>
                <a:gd name="T22" fmla="*/ 390 w 743"/>
                <a:gd name="T23" fmla="*/ 38 h 799"/>
                <a:gd name="T24" fmla="*/ 149 w 743"/>
                <a:gd name="T25" fmla="*/ 168 h 799"/>
                <a:gd name="T26" fmla="*/ 0 w 743"/>
                <a:gd name="T27" fmla="*/ 3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3" h="799">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7" name="Freeform 9"/>
            <p:cNvSpPr>
              <a:spLocks noChangeArrowheads="1"/>
            </p:cNvSpPr>
            <p:nvPr/>
          </p:nvSpPr>
          <p:spPr bwMode="auto">
            <a:xfrm>
              <a:off x="1550988" y="3057525"/>
              <a:ext cx="647700" cy="460375"/>
            </a:xfrm>
            <a:custGeom>
              <a:avLst/>
              <a:gdLst>
                <a:gd name="T0" fmla="*/ 946 w 1800"/>
                <a:gd name="T1" fmla="*/ 112 h 1281"/>
                <a:gd name="T2" fmla="*/ 946 w 1800"/>
                <a:gd name="T3" fmla="*/ 112 h 1281"/>
                <a:gd name="T4" fmla="*/ 1076 w 1800"/>
                <a:gd name="T5" fmla="*/ 205 h 1281"/>
                <a:gd name="T6" fmla="*/ 1280 w 1800"/>
                <a:gd name="T7" fmla="*/ 167 h 1281"/>
                <a:gd name="T8" fmla="*/ 1428 w 1800"/>
                <a:gd name="T9" fmla="*/ 75 h 1281"/>
                <a:gd name="T10" fmla="*/ 1558 w 1800"/>
                <a:gd name="T11" fmla="*/ 167 h 1281"/>
                <a:gd name="T12" fmla="*/ 1707 w 1800"/>
                <a:gd name="T13" fmla="*/ 501 h 1281"/>
                <a:gd name="T14" fmla="*/ 1762 w 1800"/>
                <a:gd name="T15" fmla="*/ 724 h 1281"/>
                <a:gd name="T16" fmla="*/ 1781 w 1800"/>
                <a:gd name="T17" fmla="*/ 947 h 1281"/>
                <a:gd name="T18" fmla="*/ 1670 w 1800"/>
                <a:gd name="T19" fmla="*/ 1206 h 1281"/>
                <a:gd name="T20" fmla="*/ 1484 w 1800"/>
                <a:gd name="T21" fmla="*/ 1262 h 1281"/>
                <a:gd name="T22" fmla="*/ 1391 w 1800"/>
                <a:gd name="T23" fmla="*/ 1132 h 1281"/>
                <a:gd name="T24" fmla="*/ 1317 w 1800"/>
                <a:gd name="T25" fmla="*/ 1058 h 1281"/>
                <a:gd name="T26" fmla="*/ 1187 w 1800"/>
                <a:gd name="T27" fmla="*/ 1151 h 1281"/>
                <a:gd name="T28" fmla="*/ 1150 w 1800"/>
                <a:gd name="T29" fmla="*/ 1021 h 1281"/>
                <a:gd name="T30" fmla="*/ 1076 w 1800"/>
                <a:gd name="T31" fmla="*/ 928 h 1281"/>
                <a:gd name="T32" fmla="*/ 1094 w 1800"/>
                <a:gd name="T33" fmla="*/ 835 h 1281"/>
                <a:gd name="T34" fmla="*/ 1039 w 1800"/>
                <a:gd name="T35" fmla="*/ 742 h 1281"/>
                <a:gd name="T36" fmla="*/ 928 w 1800"/>
                <a:gd name="T37" fmla="*/ 650 h 1281"/>
                <a:gd name="T38" fmla="*/ 834 w 1800"/>
                <a:gd name="T39" fmla="*/ 668 h 1281"/>
                <a:gd name="T40" fmla="*/ 649 w 1800"/>
                <a:gd name="T41" fmla="*/ 742 h 1281"/>
                <a:gd name="T42" fmla="*/ 463 w 1800"/>
                <a:gd name="T43" fmla="*/ 947 h 1281"/>
                <a:gd name="T44" fmla="*/ 297 w 1800"/>
                <a:gd name="T45" fmla="*/ 650 h 1281"/>
                <a:gd name="T46" fmla="*/ 167 w 1800"/>
                <a:gd name="T47" fmla="*/ 464 h 1281"/>
                <a:gd name="T48" fmla="*/ 56 w 1800"/>
                <a:gd name="T49" fmla="*/ 427 h 1281"/>
                <a:gd name="T50" fmla="*/ 18 w 1800"/>
                <a:gd name="T51" fmla="*/ 371 h 1281"/>
                <a:gd name="T52" fmla="*/ 74 w 1800"/>
                <a:gd name="T53" fmla="*/ 353 h 1281"/>
                <a:gd name="T54" fmla="*/ 148 w 1800"/>
                <a:gd name="T55" fmla="*/ 241 h 1281"/>
                <a:gd name="T56" fmla="*/ 278 w 1800"/>
                <a:gd name="T57" fmla="*/ 186 h 1281"/>
                <a:gd name="T58" fmla="*/ 352 w 1800"/>
                <a:gd name="T59" fmla="*/ 93 h 1281"/>
                <a:gd name="T60" fmla="*/ 427 w 1800"/>
                <a:gd name="T61" fmla="*/ 19 h 1281"/>
                <a:gd name="T62" fmla="*/ 427 w 1800"/>
                <a:gd name="T63" fmla="*/ 0 h 1281"/>
                <a:gd name="T64" fmla="*/ 612 w 1800"/>
                <a:gd name="T65" fmla="*/ 38 h 1281"/>
                <a:gd name="T66" fmla="*/ 872 w 1800"/>
                <a:gd name="T67" fmla="*/ 112 h 1281"/>
                <a:gd name="T68" fmla="*/ 946 w 1800"/>
                <a:gd name="T69" fmla="*/ 112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0" h="1281">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8" name="Freeform 10"/>
            <p:cNvSpPr>
              <a:spLocks noChangeArrowheads="1"/>
            </p:cNvSpPr>
            <p:nvPr/>
          </p:nvSpPr>
          <p:spPr bwMode="auto">
            <a:xfrm>
              <a:off x="1817688" y="1930400"/>
              <a:ext cx="1449387" cy="1343025"/>
            </a:xfrm>
            <a:custGeom>
              <a:avLst/>
              <a:gdLst>
                <a:gd name="T0" fmla="*/ 1614 w 4026"/>
                <a:gd name="T1" fmla="*/ 3728 h 3729"/>
                <a:gd name="T2" fmla="*/ 1614 w 4026"/>
                <a:gd name="T3" fmla="*/ 3728 h 3729"/>
                <a:gd name="T4" fmla="*/ 1428 w 4026"/>
                <a:gd name="T5" fmla="*/ 3728 h 3729"/>
                <a:gd name="T6" fmla="*/ 1206 w 4026"/>
                <a:gd name="T7" fmla="*/ 3691 h 3729"/>
                <a:gd name="T8" fmla="*/ 983 w 4026"/>
                <a:gd name="T9" fmla="*/ 3710 h 3729"/>
                <a:gd name="T10" fmla="*/ 890 w 4026"/>
                <a:gd name="T11" fmla="*/ 3487 h 3729"/>
                <a:gd name="T12" fmla="*/ 816 w 4026"/>
                <a:gd name="T13" fmla="*/ 3283 h 3729"/>
                <a:gd name="T14" fmla="*/ 686 w 4026"/>
                <a:gd name="T15" fmla="*/ 3209 h 3729"/>
                <a:gd name="T16" fmla="*/ 463 w 4026"/>
                <a:gd name="T17" fmla="*/ 3320 h 3729"/>
                <a:gd name="T18" fmla="*/ 334 w 4026"/>
                <a:gd name="T19" fmla="*/ 3339 h 3729"/>
                <a:gd name="T20" fmla="*/ 204 w 4026"/>
                <a:gd name="T21" fmla="*/ 3246 h 3729"/>
                <a:gd name="T22" fmla="*/ 222 w 4026"/>
                <a:gd name="T23" fmla="*/ 3209 h 3729"/>
                <a:gd name="T24" fmla="*/ 204 w 4026"/>
                <a:gd name="T25" fmla="*/ 3116 h 3729"/>
                <a:gd name="T26" fmla="*/ 204 w 4026"/>
                <a:gd name="T27" fmla="*/ 3042 h 3729"/>
                <a:gd name="T28" fmla="*/ 56 w 4026"/>
                <a:gd name="T29" fmla="*/ 2875 h 3729"/>
                <a:gd name="T30" fmla="*/ 0 w 4026"/>
                <a:gd name="T31" fmla="*/ 2652 h 3729"/>
                <a:gd name="T32" fmla="*/ 37 w 4026"/>
                <a:gd name="T33" fmla="*/ 2467 h 3729"/>
                <a:gd name="T34" fmla="*/ 204 w 4026"/>
                <a:gd name="T35" fmla="*/ 2448 h 3729"/>
                <a:gd name="T36" fmla="*/ 445 w 4026"/>
                <a:gd name="T37" fmla="*/ 2467 h 3729"/>
                <a:gd name="T38" fmla="*/ 872 w 4026"/>
                <a:gd name="T39" fmla="*/ 2430 h 3729"/>
                <a:gd name="T40" fmla="*/ 1447 w 4026"/>
                <a:gd name="T41" fmla="*/ 2411 h 3729"/>
                <a:gd name="T42" fmla="*/ 1596 w 4026"/>
                <a:gd name="T43" fmla="*/ 2392 h 3729"/>
                <a:gd name="T44" fmla="*/ 1632 w 4026"/>
                <a:gd name="T45" fmla="*/ 2226 h 3729"/>
                <a:gd name="T46" fmla="*/ 1521 w 4026"/>
                <a:gd name="T47" fmla="*/ 1465 h 3729"/>
                <a:gd name="T48" fmla="*/ 1336 w 4026"/>
                <a:gd name="T49" fmla="*/ 55 h 3729"/>
                <a:gd name="T50" fmla="*/ 1837 w 4026"/>
                <a:gd name="T51" fmla="*/ 0 h 3729"/>
                <a:gd name="T52" fmla="*/ 3302 w 4026"/>
                <a:gd name="T53" fmla="*/ 1038 h 3729"/>
                <a:gd name="T54" fmla="*/ 3339 w 4026"/>
                <a:gd name="T55" fmla="*/ 1149 h 3729"/>
                <a:gd name="T56" fmla="*/ 3673 w 4026"/>
                <a:gd name="T57" fmla="*/ 1261 h 3729"/>
                <a:gd name="T58" fmla="*/ 3747 w 4026"/>
                <a:gd name="T59" fmla="*/ 1465 h 3729"/>
                <a:gd name="T60" fmla="*/ 3877 w 4026"/>
                <a:gd name="T61" fmla="*/ 1520 h 3729"/>
                <a:gd name="T62" fmla="*/ 4025 w 4026"/>
                <a:gd name="T63" fmla="*/ 1502 h 3729"/>
                <a:gd name="T64" fmla="*/ 3988 w 4026"/>
                <a:gd name="T65" fmla="*/ 1985 h 3729"/>
                <a:gd name="T66" fmla="*/ 3896 w 4026"/>
                <a:gd name="T67" fmla="*/ 2281 h 3729"/>
                <a:gd name="T68" fmla="*/ 3822 w 4026"/>
                <a:gd name="T69" fmla="*/ 2411 h 3729"/>
                <a:gd name="T70" fmla="*/ 3395 w 4026"/>
                <a:gd name="T71" fmla="*/ 2448 h 3729"/>
                <a:gd name="T72" fmla="*/ 3209 w 4026"/>
                <a:gd name="T73" fmla="*/ 2504 h 3729"/>
                <a:gd name="T74" fmla="*/ 3024 w 4026"/>
                <a:gd name="T75" fmla="*/ 2578 h 3729"/>
                <a:gd name="T76" fmla="*/ 2801 w 4026"/>
                <a:gd name="T77" fmla="*/ 2541 h 3729"/>
                <a:gd name="T78" fmla="*/ 2412 w 4026"/>
                <a:gd name="T79" fmla="*/ 2689 h 3729"/>
                <a:gd name="T80" fmla="*/ 2152 w 4026"/>
                <a:gd name="T81" fmla="*/ 2893 h 3729"/>
                <a:gd name="T82" fmla="*/ 2059 w 4026"/>
                <a:gd name="T83" fmla="*/ 2986 h 3729"/>
                <a:gd name="T84" fmla="*/ 1855 w 4026"/>
                <a:gd name="T85" fmla="*/ 3134 h 3729"/>
                <a:gd name="T86" fmla="*/ 1614 w 4026"/>
                <a:gd name="T87" fmla="*/ 3728 h 3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6" h="3729">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9" name="Freeform 11"/>
            <p:cNvSpPr>
              <a:spLocks noChangeArrowheads="1"/>
            </p:cNvSpPr>
            <p:nvPr/>
          </p:nvSpPr>
          <p:spPr bwMode="auto">
            <a:xfrm>
              <a:off x="1871663" y="3438525"/>
              <a:ext cx="368300" cy="381000"/>
            </a:xfrm>
            <a:custGeom>
              <a:avLst/>
              <a:gdLst>
                <a:gd name="T0" fmla="*/ 965 w 1022"/>
                <a:gd name="T1" fmla="*/ 1038 h 1058"/>
                <a:gd name="T2" fmla="*/ 965 w 1022"/>
                <a:gd name="T3" fmla="*/ 1038 h 1058"/>
                <a:gd name="T4" fmla="*/ 983 w 1022"/>
                <a:gd name="T5" fmla="*/ 909 h 1058"/>
                <a:gd name="T6" fmla="*/ 983 w 1022"/>
                <a:gd name="T7" fmla="*/ 835 h 1058"/>
                <a:gd name="T8" fmla="*/ 1002 w 1022"/>
                <a:gd name="T9" fmla="*/ 705 h 1058"/>
                <a:gd name="T10" fmla="*/ 947 w 1022"/>
                <a:gd name="T11" fmla="*/ 593 h 1058"/>
                <a:gd name="T12" fmla="*/ 761 w 1022"/>
                <a:gd name="T13" fmla="*/ 464 h 1058"/>
                <a:gd name="T14" fmla="*/ 724 w 1022"/>
                <a:gd name="T15" fmla="*/ 371 h 1058"/>
                <a:gd name="T16" fmla="*/ 724 w 1022"/>
                <a:gd name="T17" fmla="*/ 167 h 1058"/>
                <a:gd name="T18" fmla="*/ 612 w 1022"/>
                <a:gd name="T19" fmla="*/ 204 h 1058"/>
                <a:gd name="T20" fmla="*/ 501 w 1022"/>
                <a:gd name="T21" fmla="*/ 111 h 1058"/>
                <a:gd name="T22" fmla="*/ 464 w 1022"/>
                <a:gd name="T23" fmla="*/ 0 h 1058"/>
                <a:gd name="T24" fmla="*/ 390 w 1022"/>
                <a:gd name="T25" fmla="*/ 0 h 1058"/>
                <a:gd name="T26" fmla="*/ 297 w 1022"/>
                <a:gd name="T27" fmla="*/ 93 h 1058"/>
                <a:gd name="T28" fmla="*/ 223 w 1022"/>
                <a:gd name="T29" fmla="*/ 204 h 1058"/>
                <a:gd name="T30" fmla="*/ 112 w 1022"/>
                <a:gd name="T31" fmla="*/ 296 h 1058"/>
                <a:gd name="T32" fmla="*/ 56 w 1022"/>
                <a:gd name="T33" fmla="*/ 334 h 1058"/>
                <a:gd name="T34" fmla="*/ 74 w 1022"/>
                <a:gd name="T35" fmla="*/ 371 h 1058"/>
                <a:gd name="T36" fmla="*/ 149 w 1022"/>
                <a:gd name="T37" fmla="*/ 390 h 1058"/>
                <a:gd name="T38" fmla="*/ 223 w 1022"/>
                <a:gd name="T39" fmla="*/ 445 h 1058"/>
                <a:gd name="T40" fmla="*/ 315 w 1022"/>
                <a:gd name="T41" fmla="*/ 575 h 1058"/>
                <a:gd name="T42" fmla="*/ 464 w 1022"/>
                <a:gd name="T43" fmla="*/ 686 h 1058"/>
                <a:gd name="T44" fmla="*/ 706 w 1022"/>
                <a:gd name="T45" fmla="*/ 927 h 1058"/>
                <a:gd name="T46" fmla="*/ 872 w 1022"/>
                <a:gd name="T47" fmla="*/ 1038 h 1058"/>
                <a:gd name="T48" fmla="*/ 965 w 1022"/>
                <a:gd name="T49" fmla="*/ 103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2" h="1058">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0" name="Freeform 12"/>
            <p:cNvSpPr>
              <a:spLocks noChangeArrowheads="1"/>
            </p:cNvSpPr>
            <p:nvPr/>
          </p:nvSpPr>
          <p:spPr bwMode="auto">
            <a:xfrm>
              <a:off x="2125663" y="3251200"/>
              <a:ext cx="547687" cy="561975"/>
            </a:xfrm>
            <a:custGeom>
              <a:avLst/>
              <a:gdLst>
                <a:gd name="T0" fmla="*/ 760 w 1521"/>
                <a:gd name="T1" fmla="*/ 56 h 1559"/>
                <a:gd name="T2" fmla="*/ 760 w 1521"/>
                <a:gd name="T3" fmla="*/ 56 h 1559"/>
                <a:gd name="T4" fmla="*/ 760 w 1521"/>
                <a:gd name="T5" fmla="*/ 0 h 1559"/>
                <a:gd name="T6" fmla="*/ 834 w 1521"/>
                <a:gd name="T7" fmla="*/ 19 h 1559"/>
                <a:gd name="T8" fmla="*/ 908 w 1521"/>
                <a:gd name="T9" fmla="*/ 112 h 1559"/>
                <a:gd name="T10" fmla="*/ 1094 w 1521"/>
                <a:gd name="T11" fmla="*/ 168 h 1559"/>
                <a:gd name="T12" fmla="*/ 1372 w 1521"/>
                <a:gd name="T13" fmla="*/ 130 h 1559"/>
                <a:gd name="T14" fmla="*/ 1428 w 1521"/>
                <a:gd name="T15" fmla="*/ 242 h 1559"/>
                <a:gd name="T16" fmla="*/ 1502 w 1521"/>
                <a:gd name="T17" fmla="*/ 390 h 1559"/>
                <a:gd name="T18" fmla="*/ 1484 w 1521"/>
                <a:gd name="T19" fmla="*/ 483 h 1559"/>
                <a:gd name="T20" fmla="*/ 1335 w 1521"/>
                <a:gd name="T21" fmla="*/ 761 h 1559"/>
                <a:gd name="T22" fmla="*/ 1354 w 1521"/>
                <a:gd name="T23" fmla="*/ 910 h 1559"/>
                <a:gd name="T24" fmla="*/ 1428 w 1521"/>
                <a:gd name="T25" fmla="*/ 1169 h 1559"/>
                <a:gd name="T26" fmla="*/ 1446 w 1521"/>
                <a:gd name="T27" fmla="*/ 1317 h 1559"/>
                <a:gd name="T28" fmla="*/ 1224 w 1521"/>
                <a:gd name="T29" fmla="*/ 1281 h 1559"/>
                <a:gd name="T30" fmla="*/ 983 w 1521"/>
                <a:gd name="T31" fmla="*/ 1317 h 1559"/>
                <a:gd name="T32" fmla="*/ 574 w 1521"/>
                <a:gd name="T33" fmla="*/ 1429 h 1559"/>
                <a:gd name="T34" fmla="*/ 259 w 1521"/>
                <a:gd name="T35" fmla="*/ 1558 h 1559"/>
                <a:gd name="T36" fmla="*/ 277 w 1521"/>
                <a:gd name="T37" fmla="*/ 1410 h 1559"/>
                <a:gd name="T38" fmla="*/ 296 w 1521"/>
                <a:gd name="T39" fmla="*/ 1336 h 1559"/>
                <a:gd name="T40" fmla="*/ 296 w 1521"/>
                <a:gd name="T41" fmla="*/ 1225 h 1559"/>
                <a:gd name="T42" fmla="*/ 277 w 1521"/>
                <a:gd name="T43" fmla="*/ 1169 h 1559"/>
                <a:gd name="T44" fmla="*/ 111 w 1521"/>
                <a:gd name="T45" fmla="*/ 1021 h 1559"/>
                <a:gd name="T46" fmla="*/ 18 w 1521"/>
                <a:gd name="T47" fmla="*/ 946 h 1559"/>
                <a:gd name="T48" fmla="*/ 18 w 1521"/>
                <a:gd name="T49" fmla="*/ 687 h 1559"/>
                <a:gd name="T50" fmla="*/ 129 w 1521"/>
                <a:gd name="T51" fmla="*/ 539 h 1559"/>
                <a:gd name="T52" fmla="*/ 185 w 1521"/>
                <a:gd name="T53" fmla="*/ 390 h 1559"/>
                <a:gd name="T54" fmla="*/ 166 w 1521"/>
                <a:gd name="T55" fmla="*/ 279 h 1559"/>
                <a:gd name="T56" fmla="*/ 166 w 1521"/>
                <a:gd name="T57" fmla="*/ 149 h 1559"/>
                <a:gd name="T58" fmla="*/ 129 w 1521"/>
                <a:gd name="T59" fmla="*/ 38 h 1559"/>
                <a:gd name="T60" fmla="*/ 352 w 1521"/>
                <a:gd name="T61" fmla="*/ 19 h 1559"/>
                <a:gd name="T62" fmla="*/ 612 w 1521"/>
                <a:gd name="T63" fmla="*/ 56 h 1559"/>
                <a:gd name="T64" fmla="*/ 760 w 1521"/>
                <a:gd name="T65" fmla="*/ 56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1" h="1559">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1" name="Freeform 13"/>
            <p:cNvSpPr>
              <a:spLocks noChangeArrowheads="1"/>
            </p:cNvSpPr>
            <p:nvPr/>
          </p:nvSpPr>
          <p:spPr bwMode="auto">
            <a:xfrm>
              <a:off x="2398713" y="2838450"/>
              <a:ext cx="720725" cy="481013"/>
            </a:xfrm>
            <a:custGeom>
              <a:avLst/>
              <a:gdLst>
                <a:gd name="T0" fmla="*/ 2003 w 2004"/>
                <a:gd name="T1" fmla="*/ 724 h 1337"/>
                <a:gd name="T2" fmla="*/ 2003 w 2004"/>
                <a:gd name="T3" fmla="*/ 724 h 1337"/>
                <a:gd name="T4" fmla="*/ 1948 w 2004"/>
                <a:gd name="T5" fmla="*/ 891 h 1337"/>
                <a:gd name="T6" fmla="*/ 1725 w 2004"/>
                <a:gd name="T7" fmla="*/ 909 h 1337"/>
                <a:gd name="T8" fmla="*/ 1577 w 2004"/>
                <a:gd name="T9" fmla="*/ 1002 h 1337"/>
                <a:gd name="T10" fmla="*/ 1447 w 2004"/>
                <a:gd name="T11" fmla="*/ 1021 h 1337"/>
                <a:gd name="T12" fmla="*/ 1076 w 2004"/>
                <a:gd name="T13" fmla="*/ 965 h 1337"/>
                <a:gd name="T14" fmla="*/ 705 w 2004"/>
                <a:gd name="T15" fmla="*/ 1002 h 1337"/>
                <a:gd name="T16" fmla="*/ 630 w 2004"/>
                <a:gd name="T17" fmla="*/ 1169 h 1337"/>
                <a:gd name="T18" fmla="*/ 630 w 2004"/>
                <a:gd name="T19" fmla="*/ 1299 h 1337"/>
                <a:gd name="T20" fmla="*/ 538 w 2004"/>
                <a:gd name="T21" fmla="*/ 1299 h 1337"/>
                <a:gd name="T22" fmla="*/ 353 w 2004"/>
                <a:gd name="T23" fmla="*/ 1318 h 1337"/>
                <a:gd name="T24" fmla="*/ 259 w 2004"/>
                <a:gd name="T25" fmla="*/ 1318 h 1337"/>
                <a:gd name="T26" fmla="*/ 148 w 2004"/>
                <a:gd name="T27" fmla="*/ 1243 h 1337"/>
                <a:gd name="T28" fmla="*/ 0 w 2004"/>
                <a:gd name="T29" fmla="*/ 1150 h 1337"/>
                <a:gd name="T30" fmla="*/ 167 w 2004"/>
                <a:gd name="T31" fmla="*/ 742 h 1337"/>
                <a:gd name="T32" fmla="*/ 408 w 2004"/>
                <a:gd name="T33" fmla="*/ 482 h 1337"/>
                <a:gd name="T34" fmla="*/ 538 w 2004"/>
                <a:gd name="T35" fmla="*/ 371 h 1337"/>
                <a:gd name="T36" fmla="*/ 742 w 2004"/>
                <a:gd name="T37" fmla="*/ 205 h 1337"/>
                <a:gd name="T38" fmla="*/ 890 w 2004"/>
                <a:gd name="T39" fmla="*/ 111 h 1337"/>
                <a:gd name="T40" fmla="*/ 1187 w 2004"/>
                <a:gd name="T41" fmla="*/ 19 h 1337"/>
                <a:gd name="T42" fmla="*/ 1372 w 2004"/>
                <a:gd name="T43" fmla="*/ 19 h 1337"/>
                <a:gd name="T44" fmla="*/ 1410 w 2004"/>
                <a:gd name="T45" fmla="*/ 56 h 1337"/>
                <a:gd name="T46" fmla="*/ 1428 w 2004"/>
                <a:gd name="T47" fmla="*/ 149 h 1337"/>
                <a:gd name="T48" fmla="*/ 1558 w 2004"/>
                <a:gd name="T49" fmla="*/ 371 h 1337"/>
                <a:gd name="T50" fmla="*/ 1632 w 2004"/>
                <a:gd name="T51" fmla="*/ 464 h 1337"/>
                <a:gd name="T52" fmla="*/ 1799 w 2004"/>
                <a:gd name="T53" fmla="*/ 594 h 1337"/>
                <a:gd name="T54" fmla="*/ 2003 w 2004"/>
                <a:gd name="T55"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4" h="1337">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2" name="Freeform 14"/>
            <p:cNvSpPr>
              <a:spLocks noChangeArrowheads="1"/>
            </p:cNvSpPr>
            <p:nvPr/>
          </p:nvSpPr>
          <p:spPr bwMode="auto">
            <a:xfrm>
              <a:off x="2919413" y="3198813"/>
              <a:ext cx="106362" cy="460375"/>
            </a:xfrm>
            <a:custGeom>
              <a:avLst/>
              <a:gdLst>
                <a:gd name="T0" fmla="*/ 296 w 297"/>
                <a:gd name="T1" fmla="*/ 1224 h 1281"/>
                <a:gd name="T2" fmla="*/ 296 w 297"/>
                <a:gd name="T3" fmla="*/ 1224 h 1281"/>
                <a:gd name="T4" fmla="*/ 111 w 297"/>
                <a:gd name="T5" fmla="*/ 1280 h 1281"/>
                <a:gd name="T6" fmla="*/ 55 w 297"/>
                <a:gd name="T7" fmla="*/ 1113 h 1281"/>
                <a:gd name="T8" fmla="*/ 74 w 297"/>
                <a:gd name="T9" fmla="*/ 835 h 1281"/>
                <a:gd name="T10" fmla="*/ 74 w 297"/>
                <a:gd name="T11" fmla="*/ 631 h 1281"/>
                <a:gd name="T12" fmla="*/ 19 w 297"/>
                <a:gd name="T13" fmla="*/ 352 h 1281"/>
                <a:gd name="T14" fmla="*/ 0 w 297"/>
                <a:gd name="T15" fmla="*/ 93 h 1281"/>
                <a:gd name="T16" fmla="*/ 19 w 297"/>
                <a:gd name="T17" fmla="*/ 19 h 1281"/>
                <a:gd name="T18" fmla="*/ 74 w 297"/>
                <a:gd name="T19" fmla="*/ 37 h 1281"/>
                <a:gd name="T20" fmla="*/ 93 w 297"/>
                <a:gd name="T21" fmla="*/ 37 h 1281"/>
                <a:gd name="T22" fmla="*/ 111 w 297"/>
                <a:gd name="T23" fmla="*/ 0 h 1281"/>
                <a:gd name="T24" fmla="*/ 130 w 297"/>
                <a:gd name="T25" fmla="*/ 0 h 1281"/>
                <a:gd name="T26" fmla="*/ 204 w 297"/>
                <a:gd name="T27" fmla="*/ 93 h 1281"/>
                <a:gd name="T28" fmla="*/ 222 w 297"/>
                <a:gd name="T29" fmla="*/ 222 h 1281"/>
                <a:gd name="T30" fmla="*/ 278 w 297"/>
                <a:gd name="T31" fmla="*/ 371 h 1281"/>
                <a:gd name="T32" fmla="*/ 260 w 297"/>
                <a:gd name="T33" fmla="*/ 631 h 1281"/>
                <a:gd name="T34" fmla="*/ 278 w 297"/>
                <a:gd name="T35" fmla="*/ 946 h 1281"/>
                <a:gd name="T36" fmla="*/ 296 w 297"/>
                <a:gd name="T37" fmla="*/ 1224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281">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3" name="Freeform 15"/>
            <p:cNvSpPr>
              <a:spLocks noChangeArrowheads="1"/>
            </p:cNvSpPr>
            <p:nvPr/>
          </p:nvSpPr>
          <p:spPr bwMode="auto">
            <a:xfrm>
              <a:off x="2967038" y="3071813"/>
              <a:ext cx="260350" cy="568325"/>
            </a:xfrm>
            <a:custGeom>
              <a:avLst/>
              <a:gdLst>
                <a:gd name="T0" fmla="*/ 426 w 724"/>
                <a:gd name="T1" fmla="*/ 1539 h 1577"/>
                <a:gd name="T2" fmla="*/ 426 w 724"/>
                <a:gd name="T3" fmla="*/ 1539 h 1577"/>
                <a:gd name="T4" fmla="*/ 166 w 724"/>
                <a:gd name="T5" fmla="*/ 1576 h 1577"/>
                <a:gd name="T6" fmla="*/ 148 w 724"/>
                <a:gd name="T7" fmla="*/ 1428 h 1577"/>
                <a:gd name="T8" fmla="*/ 148 w 724"/>
                <a:gd name="T9" fmla="*/ 1168 h 1577"/>
                <a:gd name="T10" fmla="*/ 130 w 724"/>
                <a:gd name="T11" fmla="*/ 1039 h 1577"/>
                <a:gd name="T12" fmla="*/ 148 w 724"/>
                <a:gd name="T13" fmla="*/ 871 h 1577"/>
                <a:gd name="T14" fmla="*/ 148 w 724"/>
                <a:gd name="T15" fmla="*/ 668 h 1577"/>
                <a:gd name="T16" fmla="*/ 92 w 724"/>
                <a:gd name="T17" fmla="*/ 574 h 1577"/>
                <a:gd name="T18" fmla="*/ 74 w 724"/>
                <a:gd name="T19" fmla="*/ 463 h 1577"/>
                <a:gd name="T20" fmla="*/ 0 w 724"/>
                <a:gd name="T21" fmla="*/ 352 h 1577"/>
                <a:gd name="T22" fmla="*/ 148 w 724"/>
                <a:gd name="T23" fmla="*/ 259 h 1577"/>
                <a:gd name="T24" fmla="*/ 371 w 724"/>
                <a:gd name="T25" fmla="*/ 241 h 1577"/>
                <a:gd name="T26" fmla="*/ 408 w 724"/>
                <a:gd name="T27" fmla="*/ 167 h 1577"/>
                <a:gd name="T28" fmla="*/ 426 w 724"/>
                <a:gd name="T29" fmla="*/ 74 h 1577"/>
                <a:gd name="T30" fmla="*/ 537 w 724"/>
                <a:gd name="T31" fmla="*/ 55 h 1577"/>
                <a:gd name="T32" fmla="*/ 649 w 724"/>
                <a:gd name="T33" fmla="*/ 241 h 1577"/>
                <a:gd name="T34" fmla="*/ 649 w 724"/>
                <a:gd name="T35" fmla="*/ 297 h 1577"/>
                <a:gd name="T36" fmla="*/ 686 w 724"/>
                <a:gd name="T37" fmla="*/ 463 h 1577"/>
                <a:gd name="T38" fmla="*/ 519 w 724"/>
                <a:gd name="T39" fmla="*/ 816 h 1577"/>
                <a:gd name="T40" fmla="*/ 426 w 724"/>
                <a:gd name="T41" fmla="*/ 1113 h 1577"/>
                <a:gd name="T42" fmla="*/ 426 w 724"/>
                <a:gd name="T43" fmla="*/ 1539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4" h="1577">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4" name="Freeform 16"/>
            <p:cNvSpPr>
              <a:spLocks noChangeArrowheads="1"/>
            </p:cNvSpPr>
            <p:nvPr/>
          </p:nvSpPr>
          <p:spPr bwMode="auto">
            <a:xfrm>
              <a:off x="2592388" y="3178175"/>
              <a:ext cx="368300" cy="581025"/>
            </a:xfrm>
            <a:custGeom>
              <a:avLst/>
              <a:gdLst>
                <a:gd name="T0" fmla="*/ 1020 w 1021"/>
                <a:gd name="T1" fmla="*/ 1335 h 1614"/>
                <a:gd name="T2" fmla="*/ 1020 w 1021"/>
                <a:gd name="T3" fmla="*/ 1335 h 1614"/>
                <a:gd name="T4" fmla="*/ 834 w 1021"/>
                <a:gd name="T5" fmla="*/ 1409 h 1614"/>
                <a:gd name="T6" fmla="*/ 557 w 1021"/>
                <a:gd name="T7" fmla="*/ 1539 h 1614"/>
                <a:gd name="T8" fmla="*/ 352 w 1021"/>
                <a:gd name="T9" fmla="*/ 1595 h 1614"/>
                <a:gd name="T10" fmla="*/ 148 w 1021"/>
                <a:gd name="T11" fmla="*/ 1520 h 1614"/>
                <a:gd name="T12" fmla="*/ 111 w 1021"/>
                <a:gd name="T13" fmla="*/ 1335 h 1614"/>
                <a:gd name="T14" fmla="*/ 18 w 1021"/>
                <a:gd name="T15" fmla="*/ 1075 h 1614"/>
                <a:gd name="T16" fmla="*/ 37 w 1021"/>
                <a:gd name="T17" fmla="*/ 983 h 1614"/>
                <a:gd name="T18" fmla="*/ 186 w 1021"/>
                <a:gd name="T19" fmla="*/ 686 h 1614"/>
                <a:gd name="T20" fmla="*/ 186 w 1021"/>
                <a:gd name="T21" fmla="*/ 556 h 1614"/>
                <a:gd name="T22" fmla="*/ 92 w 1021"/>
                <a:gd name="T23" fmla="*/ 352 h 1614"/>
                <a:gd name="T24" fmla="*/ 111 w 1021"/>
                <a:gd name="T25" fmla="*/ 129 h 1614"/>
                <a:gd name="T26" fmla="*/ 315 w 1021"/>
                <a:gd name="T27" fmla="*/ 18 h 1614"/>
                <a:gd name="T28" fmla="*/ 686 w 1021"/>
                <a:gd name="T29" fmla="*/ 36 h 1614"/>
                <a:gd name="T30" fmla="*/ 909 w 1021"/>
                <a:gd name="T31" fmla="*/ 74 h 1614"/>
                <a:gd name="T32" fmla="*/ 928 w 1021"/>
                <a:gd name="T33" fmla="*/ 74 h 1614"/>
                <a:gd name="T34" fmla="*/ 928 w 1021"/>
                <a:gd name="T35" fmla="*/ 407 h 1614"/>
                <a:gd name="T36" fmla="*/ 983 w 1021"/>
                <a:gd name="T37" fmla="*/ 667 h 1614"/>
                <a:gd name="T38" fmla="*/ 983 w 1021"/>
                <a:gd name="T39" fmla="*/ 1094 h 1614"/>
                <a:gd name="T40" fmla="*/ 1020 w 1021"/>
                <a:gd name="T41" fmla="*/ 1335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1" h="1614">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5" name="Freeform 17"/>
            <p:cNvSpPr>
              <a:spLocks noChangeArrowheads="1"/>
            </p:cNvSpPr>
            <p:nvPr/>
          </p:nvSpPr>
          <p:spPr bwMode="auto">
            <a:xfrm>
              <a:off x="2898775" y="2049463"/>
              <a:ext cx="1355725" cy="1062037"/>
            </a:xfrm>
            <a:custGeom>
              <a:avLst/>
              <a:gdLst>
                <a:gd name="T0" fmla="*/ 3562 w 3767"/>
                <a:gd name="T1" fmla="*/ 204 h 2951"/>
                <a:gd name="T2" fmla="*/ 3562 w 3767"/>
                <a:gd name="T3" fmla="*/ 204 h 2951"/>
                <a:gd name="T4" fmla="*/ 3617 w 3767"/>
                <a:gd name="T5" fmla="*/ 371 h 2951"/>
                <a:gd name="T6" fmla="*/ 3636 w 3767"/>
                <a:gd name="T7" fmla="*/ 613 h 2951"/>
                <a:gd name="T8" fmla="*/ 3747 w 3767"/>
                <a:gd name="T9" fmla="*/ 816 h 2951"/>
                <a:gd name="T10" fmla="*/ 3710 w 3767"/>
                <a:gd name="T11" fmla="*/ 1151 h 2951"/>
                <a:gd name="T12" fmla="*/ 3710 w 3767"/>
                <a:gd name="T13" fmla="*/ 1596 h 2951"/>
                <a:gd name="T14" fmla="*/ 3432 w 3767"/>
                <a:gd name="T15" fmla="*/ 1929 h 2951"/>
                <a:gd name="T16" fmla="*/ 3246 w 3767"/>
                <a:gd name="T17" fmla="*/ 2264 h 2951"/>
                <a:gd name="T18" fmla="*/ 2987 w 3767"/>
                <a:gd name="T19" fmla="*/ 2616 h 2951"/>
                <a:gd name="T20" fmla="*/ 2746 w 3767"/>
                <a:gd name="T21" fmla="*/ 2653 h 2951"/>
                <a:gd name="T22" fmla="*/ 2393 w 3767"/>
                <a:gd name="T23" fmla="*/ 2653 h 2951"/>
                <a:gd name="T24" fmla="*/ 2207 w 3767"/>
                <a:gd name="T25" fmla="*/ 2783 h 2951"/>
                <a:gd name="T26" fmla="*/ 1614 w 3767"/>
                <a:gd name="T27" fmla="*/ 2635 h 2951"/>
                <a:gd name="T28" fmla="*/ 1262 w 3767"/>
                <a:gd name="T29" fmla="*/ 2523 h 2951"/>
                <a:gd name="T30" fmla="*/ 965 w 3767"/>
                <a:gd name="T31" fmla="*/ 2709 h 2951"/>
                <a:gd name="T32" fmla="*/ 798 w 3767"/>
                <a:gd name="T33" fmla="*/ 2950 h 2951"/>
                <a:gd name="T34" fmla="*/ 687 w 3767"/>
                <a:gd name="T35" fmla="*/ 2876 h 2951"/>
                <a:gd name="T36" fmla="*/ 612 w 3767"/>
                <a:gd name="T37" fmla="*/ 2913 h 2951"/>
                <a:gd name="T38" fmla="*/ 464 w 3767"/>
                <a:gd name="T39" fmla="*/ 2801 h 2951"/>
                <a:gd name="T40" fmla="*/ 278 w 3767"/>
                <a:gd name="T41" fmla="*/ 2690 h 2951"/>
                <a:gd name="T42" fmla="*/ 204 w 3767"/>
                <a:gd name="T43" fmla="*/ 2560 h 2951"/>
                <a:gd name="T44" fmla="*/ 93 w 3767"/>
                <a:gd name="T45" fmla="*/ 2468 h 2951"/>
                <a:gd name="T46" fmla="*/ 0 w 3767"/>
                <a:gd name="T47" fmla="*/ 2264 h 2951"/>
                <a:gd name="T48" fmla="*/ 37 w 3767"/>
                <a:gd name="T49" fmla="*/ 2226 h 2951"/>
                <a:gd name="T50" fmla="*/ 297 w 3767"/>
                <a:gd name="T51" fmla="*/ 2134 h 2951"/>
                <a:gd name="T52" fmla="*/ 575 w 3767"/>
                <a:gd name="T53" fmla="*/ 2097 h 2951"/>
                <a:gd name="T54" fmla="*/ 817 w 3767"/>
                <a:gd name="T55" fmla="*/ 2078 h 2951"/>
                <a:gd name="T56" fmla="*/ 891 w 3767"/>
                <a:gd name="T57" fmla="*/ 1985 h 2951"/>
                <a:gd name="T58" fmla="*/ 965 w 3767"/>
                <a:gd name="T59" fmla="*/ 1707 h 2951"/>
                <a:gd name="T60" fmla="*/ 1002 w 3767"/>
                <a:gd name="T61" fmla="*/ 1447 h 2951"/>
                <a:gd name="T62" fmla="*/ 1020 w 3767"/>
                <a:gd name="T63" fmla="*/ 1169 h 2951"/>
                <a:gd name="T64" fmla="*/ 1299 w 3767"/>
                <a:gd name="T65" fmla="*/ 1095 h 2951"/>
                <a:gd name="T66" fmla="*/ 2764 w 3767"/>
                <a:gd name="T67" fmla="*/ 0 h 2951"/>
                <a:gd name="T68" fmla="*/ 2913 w 3767"/>
                <a:gd name="T69" fmla="*/ 19 h 2951"/>
                <a:gd name="T70" fmla="*/ 3154 w 3767"/>
                <a:gd name="T71" fmla="*/ 38 h 2951"/>
                <a:gd name="T72" fmla="*/ 3284 w 3767"/>
                <a:gd name="T73" fmla="*/ 204 h 2951"/>
                <a:gd name="T74" fmla="*/ 3562 w 3767"/>
                <a:gd name="T75" fmla="*/ 20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7" h="2951">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6" name="Freeform 18"/>
            <p:cNvSpPr>
              <a:spLocks noChangeArrowheads="1"/>
            </p:cNvSpPr>
            <p:nvPr/>
          </p:nvSpPr>
          <p:spPr bwMode="auto">
            <a:xfrm>
              <a:off x="4068763" y="2070100"/>
              <a:ext cx="881062" cy="1430338"/>
            </a:xfrm>
            <a:custGeom>
              <a:avLst/>
              <a:gdLst>
                <a:gd name="T0" fmla="*/ 2430 w 2449"/>
                <a:gd name="T1" fmla="*/ 890 h 3971"/>
                <a:gd name="T2" fmla="*/ 2430 w 2449"/>
                <a:gd name="T3" fmla="*/ 890 h 3971"/>
                <a:gd name="T4" fmla="*/ 2448 w 2449"/>
                <a:gd name="T5" fmla="*/ 1929 h 3971"/>
                <a:gd name="T6" fmla="*/ 2244 w 2449"/>
                <a:gd name="T7" fmla="*/ 2096 h 3971"/>
                <a:gd name="T8" fmla="*/ 2114 w 2449"/>
                <a:gd name="T9" fmla="*/ 2467 h 3971"/>
                <a:gd name="T10" fmla="*/ 2170 w 2449"/>
                <a:gd name="T11" fmla="*/ 2783 h 3971"/>
                <a:gd name="T12" fmla="*/ 2244 w 2449"/>
                <a:gd name="T13" fmla="*/ 3080 h 3971"/>
                <a:gd name="T14" fmla="*/ 2022 w 2449"/>
                <a:gd name="T15" fmla="*/ 3116 h 3971"/>
                <a:gd name="T16" fmla="*/ 1725 w 2449"/>
                <a:gd name="T17" fmla="*/ 3487 h 3971"/>
                <a:gd name="T18" fmla="*/ 1391 w 2449"/>
                <a:gd name="T19" fmla="*/ 3636 h 3971"/>
                <a:gd name="T20" fmla="*/ 1280 w 2449"/>
                <a:gd name="T21" fmla="*/ 3692 h 3971"/>
                <a:gd name="T22" fmla="*/ 1002 w 2449"/>
                <a:gd name="T23" fmla="*/ 3877 h 3971"/>
                <a:gd name="T24" fmla="*/ 539 w 2449"/>
                <a:gd name="T25" fmla="*/ 3970 h 3971"/>
                <a:gd name="T26" fmla="*/ 464 w 2449"/>
                <a:gd name="T27" fmla="*/ 3803 h 3971"/>
                <a:gd name="T28" fmla="*/ 353 w 2449"/>
                <a:gd name="T29" fmla="*/ 3636 h 3971"/>
                <a:gd name="T30" fmla="*/ 130 w 2449"/>
                <a:gd name="T31" fmla="*/ 3525 h 3971"/>
                <a:gd name="T32" fmla="*/ 204 w 2449"/>
                <a:gd name="T33" fmla="*/ 3357 h 3971"/>
                <a:gd name="T34" fmla="*/ 409 w 2449"/>
                <a:gd name="T35" fmla="*/ 3098 h 3971"/>
                <a:gd name="T36" fmla="*/ 353 w 2449"/>
                <a:gd name="T37" fmla="*/ 2894 h 3971"/>
                <a:gd name="T38" fmla="*/ 353 w 2449"/>
                <a:gd name="T39" fmla="*/ 2745 h 3971"/>
                <a:gd name="T40" fmla="*/ 168 w 2449"/>
                <a:gd name="T41" fmla="*/ 2560 h 3971"/>
                <a:gd name="T42" fmla="*/ 0 w 2449"/>
                <a:gd name="T43" fmla="*/ 2208 h 3971"/>
                <a:gd name="T44" fmla="*/ 93 w 2449"/>
                <a:gd name="T45" fmla="*/ 1985 h 3971"/>
                <a:gd name="T46" fmla="*/ 279 w 2449"/>
                <a:gd name="T47" fmla="*/ 1799 h 3971"/>
                <a:gd name="T48" fmla="*/ 464 w 2449"/>
                <a:gd name="T49" fmla="*/ 1540 h 3971"/>
                <a:gd name="T50" fmla="*/ 464 w 2449"/>
                <a:gd name="T51" fmla="*/ 1206 h 3971"/>
                <a:gd name="T52" fmla="*/ 501 w 2449"/>
                <a:gd name="T53" fmla="*/ 983 h 3971"/>
                <a:gd name="T54" fmla="*/ 464 w 2449"/>
                <a:gd name="T55" fmla="*/ 668 h 3971"/>
                <a:gd name="T56" fmla="*/ 353 w 2449"/>
                <a:gd name="T57" fmla="*/ 483 h 3971"/>
                <a:gd name="T58" fmla="*/ 316 w 2449"/>
                <a:gd name="T59" fmla="*/ 148 h 3971"/>
                <a:gd name="T60" fmla="*/ 501 w 2449"/>
                <a:gd name="T61" fmla="*/ 18 h 3971"/>
                <a:gd name="T62" fmla="*/ 650 w 2449"/>
                <a:gd name="T63" fmla="*/ 37 h 3971"/>
                <a:gd name="T64" fmla="*/ 2430 w 2449"/>
                <a:gd name="T65" fmla="*/ 890 h 3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9" h="3971">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7" name="Freeform 19"/>
            <p:cNvSpPr>
              <a:spLocks noChangeArrowheads="1"/>
            </p:cNvSpPr>
            <p:nvPr/>
          </p:nvSpPr>
          <p:spPr bwMode="auto">
            <a:xfrm>
              <a:off x="3113088" y="2957513"/>
              <a:ext cx="1008062" cy="841375"/>
            </a:xfrm>
            <a:custGeom>
              <a:avLst/>
              <a:gdLst>
                <a:gd name="T0" fmla="*/ 1428 w 2802"/>
                <a:gd name="T1" fmla="*/ 2226 h 2339"/>
                <a:gd name="T2" fmla="*/ 1428 w 2802"/>
                <a:gd name="T3" fmla="*/ 2226 h 2339"/>
                <a:gd name="T4" fmla="*/ 1484 w 2802"/>
                <a:gd name="T5" fmla="*/ 2133 h 2339"/>
                <a:gd name="T6" fmla="*/ 1558 w 2802"/>
                <a:gd name="T7" fmla="*/ 1892 h 2339"/>
                <a:gd name="T8" fmla="*/ 1818 w 2802"/>
                <a:gd name="T9" fmla="*/ 1688 h 2339"/>
                <a:gd name="T10" fmla="*/ 2189 w 2802"/>
                <a:gd name="T11" fmla="*/ 1651 h 2339"/>
                <a:gd name="T12" fmla="*/ 2485 w 2802"/>
                <a:gd name="T13" fmla="*/ 1076 h 2339"/>
                <a:gd name="T14" fmla="*/ 2541 w 2802"/>
                <a:gd name="T15" fmla="*/ 946 h 2339"/>
                <a:gd name="T16" fmla="*/ 2652 w 2802"/>
                <a:gd name="T17" fmla="*/ 742 h 2339"/>
                <a:gd name="T18" fmla="*/ 2652 w 2802"/>
                <a:gd name="T19" fmla="*/ 649 h 2339"/>
                <a:gd name="T20" fmla="*/ 2801 w 2802"/>
                <a:gd name="T21" fmla="*/ 445 h 2339"/>
                <a:gd name="T22" fmla="*/ 2782 w 2802"/>
                <a:gd name="T23" fmla="*/ 297 h 2339"/>
                <a:gd name="T24" fmla="*/ 2467 w 2802"/>
                <a:gd name="T25" fmla="*/ 19 h 2339"/>
                <a:gd name="T26" fmla="*/ 2355 w 2802"/>
                <a:gd name="T27" fmla="*/ 112 h 2339"/>
                <a:gd name="T28" fmla="*/ 2078 w 2802"/>
                <a:gd name="T29" fmla="*/ 112 h 2339"/>
                <a:gd name="T30" fmla="*/ 1873 w 2802"/>
                <a:gd name="T31" fmla="*/ 93 h 2339"/>
                <a:gd name="T32" fmla="*/ 1725 w 2802"/>
                <a:gd name="T33" fmla="*/ 242 h 2339"/>
                <a:gd name="T34" fmla="*/ 1539 w 2802"/>
                <a:gd name="T35" fmla="*/ 242 h 2339"/>
                <a:gd name="T36" fmla="*/ 1131 w 2802"/>
                <a:gd name="T37" fmla="*/ 93 h 2339"/>
                <a:gd name="T38" fmla="*/ 927 w 2802"/>
                <a:gd name="T39" fmla="*/ 112 h 2339"/>
                <a:gd name="T40" fmla="*/ 760 w 2802"/>
                <a:gd name="T41" fmla="*/ 19 h 2339"/>
                <a:gd name="T42" fmla="*/ 556 w 2802"/>
                <a:gd name="T43" fmla="*/ 19 h 2339"/>
                <a:gd name="T44" fmla="*/ 408 w 2802"/>
                <a:gd name="T45" fmla="*/ 148 h 2339"/>
                <a:gd name="T46" fmla="*/ 204 w 2802"/>
                <a:gd name="T47" fmla="*/ 427 h 2339"/>
                <a:gd name="T48" fmla="*/ 241 w 2802"/>
                <a:gd name="T49" fmla="*/ 613 h 2339"/>
                <a:gd name="T50" fmla="*/ 278 w 2802"/>
                <a:gd name="T51" fmla="*/ 687 h 2339"/>
                <a:gd name="T52" fmla="*/ 129 w 2802"/>
                <a:gd name="T53" fmla="*/ 1058 h 2339"/>
                <a:gd name="T54" fmla="*/ 74 w 2802"/>
                <a:gd name="T55" fmla="*/ 1225 h 2339"/>
                <a:gd name="T56" fmla="*/ 18 w 2802"/>
                <a:gd name="T57" fmla="*/ 1429 h 2339"/>
                <a:gd name="T58" fmla="*/ 18 w 2802"/>
                <a:gd name="T59" fmla="*/ 1855 h 2339"/>
                <a:gd name="T60" fmla="*/ 278 w 2802"/>
                <a:gd name="T61" fmla="*/ 1818 h 2339"/>
                <a:gd name="T62" fmla="*/ 482 w 2802"/>
                <a:gd name="T63" fmla="*/ 1892 h 2339"/>
                <a:gd name="T64" fmla="*/ 594 w 2802"/>
                <a:gd name="T65" fmla="*/ 2003 h 2339"/>
                <a:gd name="T66" fmla="*/ 630 w 2802"/>
                <a:gd name="T67" fmla="*/ 2097 h 2339"/>
                <a:gd name="T68" fmla="*/ 723 w 2802"/>
                <a:gd name="T69" fmla="*/ 2097 h 2339"/>
                <a:gd name="T70" fmla="*/ 760 w 2802"/>
                <a:gd name="T71" fmla="*/ 2226 h 2339"/>
                <a:gd name="T72" fmla="*/ 927 w 2802"/>
                <a:gd name="T73" fmla="*/ 2300 h 2339"/>
                <a:gd name="T74" fmla="*/ 1057 w 2802"/>
                <a:gd name="T75" fmla="*/ 2319 h 2339"/>
                <a:gd name="T76" fmla="*/ 1094 w 2802"/>
                <a:gd name="T77" fmla="*/ 2282 h 2339"/>
                <a:gd name="T78" fmla="*/ 1317 w 2802"/>
                <a:gd name="T79" fmla="*/ 2263 h 2339"/>
                <a:gd name="T80" fmla="*/ 1428 w 2802"/>
                <a:gd name="T81" fmla="*/ 222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2" h="2339">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8" name="Freeform 20"/>
            <p:cNvSpPr>
              <a:spLocks noChangeArrowheads="1"/>
            </p:cNvSpPr>
            <p:nvPr/>
          </p:nvSpPr>
          <p:spPr bwMode="auto">
            <a:xfrm>
              <a:off x="3714750" y="3967163"/>
              <a:ext cx="193675" cy="120650"/>
            </a:xfrm>
            <a:custGeom>
              <a:avLst/>
              <a:gdLst>
                <a:gd name="T0" fmla="*/ 112 w 539"/>
                <a:gd name="T1" fmla="*/ 56 h 335"/>
                <a:gd name="T2" fmla="*/ 112 w 539"/>
                <a:gd name="T3" fmla="*/ 56 h 335"/>
                <a:gd name="T4" fmla="*/ 56 w 539"/>
                <a:gd name="T5" fmla="*/ 186 h 335"/>
                <a:gd name="T6" fmla="*/ 0 w 539"/>
                <a:gd name="T7" fmla="*/ 279 h 335"/>
                <a:gd name="T8" fmla="*/ 93 w 539"/>
                <a:gd name="T9" fmla="*/ 334 h 335"/>
                <a:gd name="T10" fmla="*/ 353 w 539"/>
                <a:gd name="T11" fmla="*/ 315 h 335"/>
                <a:gd name="T12" fmla="*/ 483 w 539"/>
                <a:gd name="T13" fmla="*/ 297 h 335"/>
                <a:gd name="T14" fmla="*/ 501 w 539"/>
                <a:gd name="T15" fmla="*/ 186 h 335"/>
                <a:gd name="T16" fmla="*/ 445 w 539"/>
                <a:gd name="T17" fmla="*/ 74 h 335"/>
                <a:gd name="T18" fmla="*/ 112 w 539"/>
                <a:gd name="T19" fmla="*/ 56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335">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9" name="Freeform 21"/>
            <p:cNvSpPr>
              <a:spLocks noChangeArrowheads="1"/>
            </p:cNvSpPr>
            <p:nvPr/>
          </p:nvSpPr>
          <p:spPr bwMode="auto">
            <a:xfrm>
              <a:off x="3627438" y="2865438"/>
              <a:ext cx="708025" cy="1149350"/>
            </a:xfrm>
            <a:custGeom>
              <a:avLst/>
              <a:gdLst>
                <a:gd name="T0" fmla="*/ 1763 w 1967"/>
                <a:gd name="T1" fmla="*/ 1762 h 3191"/>
                <a:gd name="T2" fmla="*/ 1763 w 1967"/>
                <a:gd name="T3" fmla="*/ 1762 h 3191"/>
                <a:gd name="T4" fmla="*/ 1651 w 1967"/>
                <a:gd name="T5" fmla="*/ 1985 h 3191"/>
                <a:gd name="T6" fmla="*/ 1503 w 1967"/>
                <a:gd name="T7" fmla="*/ 2262 h 3191"/>
                <a:gd name="T8" fmla="*/ 1614 w 1967"/>
                <a:gd name="T9" fmla="*/ 2467 h 3191"/>
                <a:gd name="T10" fmla="*/ 1651 w 1967"/>
                <a:gd name="T11" fmla="*/ 2652 h 3191"/>
                <a:gd name="T12" fmla="*/ 1855 w 1967"/>
                <a:gd name="T13" fmla="*/ 2875 h 3191"/>
                <a:gd name="T14" fmla="*/ 1892 w 1967"/>
                <a:gd name="T15" fmla="*/ 3079 h 3191"/>
                <a:gd name="T16" fmla="*/ 1744 w 1967"/>
                <a:gd name="T17" fmla="*/ 3172 h 3191"/>
                <a:gd name="T18" fmla="*/ 761 w 1967"/>
                <a:gd name="T19" fmla="*/ 3172 h 3191"/>
                <a:gd name="T20" fmla="*/ 650 w 1967"/>
                <a:gd name="T21" fmla="*/ 3134 h 3191"/>
                <a:gd name="T22" fmla="*/ 445 w 1967"/>
                <a:gd name="T23" fmla="*/ 3098 h 3191"/>
                <a:gd name="T24" fmla="*/ 353 w 1967"/>
                <a:gd name="T25" fmla="*/ 3116 h 3191"/>
                <a:gd name="T26" fmla="*/ 353 w 1967"/>
                <a:gd name="T27" fmla="*/ 3023 h 3191"/>
                <a:gd name="T28" fmla="*/ 315 w 1967"/>
                <a:gd name="T29" fmla="*/ 2856 h 3191"/>
                <a:gd name="T30" fmla="*/ 315 w 1967"/>
                <a:gd name="T31" fmla="*/ 2801 h 3191"/>
                <a:gd name="T32" fmla="*/ 279 w 1967"/>
                <a:gd name="T33" fmla="*/ 2727 h 3191"/>
                <a:gd name="T34" fmla="*/ 241 w 1967"/>
                <a:gd name="T35" fmla="*/ 2689 h 3191"/>
                <a:gd name="T36" fmla="*/ 185 w 1967"/>
                <a:gd name="T37" fmla="*/ 2671 h 3191"/>
                <a:gd name="T38" fmla="*/ 111 w 1967"/>
                <a:gd name="T39" fmla="*/ 2652 h 3191"/>
                <a:gd name="T40" fmla="*/ 56 w 1967"/>
                <a:gd name="T41" fmla="*/ 2578 h 3191"/>
                <a:gd name="T42" fmla="*/ 0 w 1967"/>
                <a:gd name="T43" fmla="*/ 2485 h 3191"/>
                <a:gd name="T44" fmla="*/ 37 w 1967"/>
                <a:gd name="T45" fmla="*/ 2430 h 3191"/>
                <a:gd name="T46" fmla="*/ 130 w 1967"/>
                <a:gd name="T47" fmla="*/ 2262 h 3191"/>
                <a:gd name="T48" fmla="*/ 204 w 1967"/>
                <a:gd name="T49" fmla="*/ 2021 h 3191"/>
                <a:gd name="T50" fmla="*/ 464 w 1967"/>
                <a:gd name="T51" fmla="*/ 1947 h 3191"/>
                <a:gd name="T52" fmla="*/ 631 w 1967"/>
                <a:gd name="T53" fmla="*/ 2003 h 3191"/>
                <a:gd name="T54" fmla="*/ 835 w 1967"/>
                <a:gd name="T55" fmla="*/ 1799 h 3191"/>
                <a:gd name="T56" fmla="*/ 1021 w 1967"/>
                <a:gd name="T57" fmla="*/ 1428 h 3191"/>
                <a:gd name="T58" fmla="*/ 1076 w 1967"/>
                <a:gd name="T59" fmla="*/ 1261 h 3191"/>
                <a:gd name="T60" fmla="*/ 1095 w 1967"/>
                <a:gd name="T61" fmla="*/ 1224 h 3191"/>
                <a:gd name="T62" fmla="*/ 1206 w 1967"/>
                <a:gd name="T63" fmla="*/ 1094 h 3191"/>
                <a:gd name="T64" fmla="*/ 1206 w 1967"/>
                <a:gd name="T65" fmla="*/ 946 h 3191"/>
                <a:gd name="T66" fmla="*/ 1298 w 1967"/>
                <a:gd name="T67" fmla="*/ 816 h 3191"/>
                <a:gd name="T68" fmla="*/ 1373 w 1967"/>
                <a:gd name="T69" fmla="*/ 704 h 3191"/>
                <a:gd name="T70" fmla="*/ 1354 w 1967"/>
                <a:gd name="T71" fmla="*/ 537 h 3191"/>
                <a:gd name="T72" fmla="*/ 1187 w 1967"/>
                <a:gd name="T73" fmla="*/ 371 h 3191"/>
                <a:gd name="T74" fmla="*/ 1039 w 1967"/>
                <a:gd name="T75" fmla="*/ 278 h 3191"/>
                <a:gd name="T76" fmla="*/ 1224 w 1967"/>
                <a:gd name="T77" fmla="*/ 0 h 3191"/>
                <a:gd name="T78" fmla="*/ 1410 w 1967"/>
                <a:gd name="T79" fmla="*/ 389 h 3191"/>
                <a:gd name="T80" fmla="*/ 1577 w 1967"/>
                <a:gd name="T81" fmla="*/ 537 h 3191"/>
                <a:gd name="T82" fmla="*/ 1595 w 1967"/>
                <a:gd name="T83" fmla="*/ 649 h 3191"/>
                <a:gd name="T84" fmla="*/ 1577 w 1967"/>
                <a:gd name="T85" fmla="*/ 760 h 3191"/>
                <a:gd name="T86" fmla="*/ 1633 w 1967"/>
                <a:gd name="T87" fmla="*/ 983 h 3191"/>
                <a:gd name="T88" fmla="*/ 1484 w 1967"/>
                <a:gd name="T89" fmla="*/ 1149 h 3191"/>
                <a:gd name="T90" fmla="*/ 1336 w 1967"/>
                <a:gd name="T91" fmla="*/ 1205 h 3191"/>
                <a:gd name="T92" fmla="*/ 1428 w 1967"/>
                <a:gd name="T93" fmla="*/ 1372 h 3191"/>
                <a:gd name="T94" fmla="*/ 1688 w 1967"/>
                <a:gd name="T95" fmla="*/ 1576 h 3191"/>
                <a:gd name="T96" fmla="*/ 1763 w 1967"/>
                <a:gd name="T97" fmla="*/ 1762 h 3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7" h="3191">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0" name="Freeform 22"/>
            <p:cNvSpPr>
              <a:spLocks noChangeArrowheads="1"/>
            </p:cNvSpPr>
            <p:nvPr/>
          </p:nvSpPr>
          <p:spPr bwMode="auto">
            <a:xfrm>
              <a:off x="3633788" y="3992563"/>
              <a:ext cx="554037" cy="534987"/>
            </a:xfrm>
            <a:custGeom>
              <a:avLst/>
              <a:gdLst>
                <a:gd name="T0" fmla="*/ 575 w 1540"/>
                <a:gd name="T1" fmla="*/ 1484 h 1485"/>
                <a:gd name="T2" fmla="*/ 575 w 1540"/>
                <a:gd name="T3" fmla="*/ 1484 h 1485"/>
                <a:gd name="T4" fmla="*/ 667 w 1540"/>
                <a:gd name="T5" fmla="*/ 1409 h 1485"/>
                <a:gd name="T6" fmla="*/ 816 w 1540"/>
                <a:gd name="T7" fmla="*/ 1465 h 1485"/>
                <a:gd name="T8" fmla="*/ 834 w 1540"/>
                <a:gd name="T9" fmla="*/ 1298 h 1485"/>
                <a:gd name="T10" fmla="*/ 797 w 1540"/>
                <a:gd name="T11" fmla="*/ 1187 h 1485"/>
                <a:gd name="T12" fmla="*/ 983 w 1540"/>
                <a:gd name="T13" fmla="*/ 1020 h 1485"/>
                <a:gd name="T14" fmla="*/ 1113 w 1540"/>
                <a:gd name="T15" fmla="*/ 1076 h 1485"/>
                <a:gd name="T16" fmla="*/ 1354 w 1540"/>
                <a:gd name="T17" fmla="*/ 1168 h 1485"/>
                <a:gd name="T18" fmla="*/ 1502 w 1540"/>
                <a:gd name="T19" fmla="*/ 908 h 1485"/>
                <a:gd name="T20" fmla="*/ 1409 w 1540"/>
                <a:gd name="T21" fmla="*/ 631 h 1485"/>
                <a:gd name="T22" fmla="*/ 1335 w 1540"/>
                <a:gd name="T23" fmla="*/ 446 h 1485"/>
                <a:gd name="T24" fmla="*/ 1409 w 1540"/>
                <a:gd name="T25" fmla="*/ 223 h 1485"/>
                <a:gd name="T26" fmla="*/ 1205 w 1540"/>
                <a:gd name="T27" fmla="*/ 260 h 1485"/>
                <a:gd name="T28" fmla="*/ 1113 w 1540"/>
                <a:gd name="T29" fmla="*/ 205 h 1485"/>
                <a:gd name="T30" fmla="*/ 1038 w 1540"/>
                <a:gd name="T31" fmla="*/ 0 h 1485"/>
                <a:gd name="T32" fmla="*/ 742 w 1540"/>
                <a:gd name="T33" fmla="*/ 38 h 1485"/>
                <a:gd name="T34" fmla="*/ 723 w 1540"/>
                <a:gd name="T35" fmla="*/ 112 h 1485"/>
                <a:gd name="T36" fmla="*/ 705 w 1540"/>
                <a:gd name="T37" fmla="*/ 223 h 1485"/>
                <a:gd name="T38" fmla="*/ 593 w 1540"/>
                <a:gd name="T39" fmla="*/ 241 h 1485"/>
                <a:gd name="T40" fmla="*/ 445 w 1540"/>
                <a:gd name="T41" fmla="*/ 260 h 1485"/>
                <a:gd name="T42" fmla="*/ 278 w 1540"/>
                <a:gd name="T43" fmla="*/ 241 h 1485"/>
                <a:gd name="T44" fmla="*/ 222 w 1540"/>
                <a:gd name="T45" fmla="*/ 223 h 1485"/>
                <a:gd name="T46" fmla="*/ 222 w 1540"/>
                <a:gd name="T47" fmla="*/ 353 h 1485"/>
                <a:gd name="T48" fmla="*/ 166 w 1540"/>
                <a:gd name="T49" fmla="*/ 612 h 1485"/>
                <a:gd name="T50" fmla="*/ 74 w 1540"/>
                <a:gd name="T51" fmla="*/ 742 h 1485"/>
                <a:gd name="T52" fmla="*/ 18 w 1540"/>
                <a:gd name="T53" fmla="*/ 760 h 1485"/>
                <a:gd name="T54" fmla="*/ 74 w 1540"/>
                <a:gd name="T55" fmla="*/ 872 h 1485"/>
                <a:gd name="T56" fmla="*/ 74 w 1540"/>
                <a:gd name="T57" fmla="*/ 927 h 1485"/>
                <a:gd name="T58" fmla="*/ 260 w 1540"/>
                <a:gd name="T59" fmla="*/ 1224 h 1485"/>
                <a:gd name="T60" fmla="*/ 575 w 1540"/>
                <a:gd name="T61" fmla="*/ 1484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0" h="1485">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1" name="Freeform 23"/>
            <p:cNvSpPr>
              <a:spLocks noChangeArrowheads="1"/>
            </p:cNvSpPr>
            <p:nvPr/>
          </p:nvSpPr>
          <p:spPr bwMode="auto">
            <a:xfrm>
              <a:off x="3841750" y="3846513"/>
              <a:ext cx="674688" cy="820737"/>
            </a:xfrm>
            <a:custGeom>
              <a:avLst/>
              <a:gdLst>
                <a:gd name="T0" fmla="*/ 1836 w 1873"/>
                <a:gd name="T1" fmla="*/ 111 h 2281"/>
                <a:gd name="T2" fmla="*/ 1836 w 1873"/>
                <a:gd name="T3" fmla="*/ 111 h 2281"/>
                <a:gd name="T4" fmla="*/ 1706 w 1873"/>
                <a:gd name="T5" fmla="*/ 36 h 2281"/>
                <a:gd name="T6" fmla="*/ 1484 w 1873"/>
                <a:gd name="T7" fmla="*/ 74 h 2281"/>
                <a:gd name="T8" fmla="*/ 1372 w 1873"/>
                <a:gd name="T9" fmla="*/ 222 h 2281"/>
                <a:gd name="T10" fmla="*/ 1335 w 1873"/>
                <a:gd name="T11" fmla="*/ 296 h 2281"/>
                <a:gd name="T12" fmla="*/ 1280 w 1873"/>
                <a:gd name="T13" fmla="*/ 389 h 2281"/>
                <a:gd name="T14" fmla="*/ 1224 w 1873"/>
                <a:gd name="T15" fmla="*/ 445 h 2281"/>
                <a:gd name="T16" fmla="*/ 927 w 1873"/>
                <a:gd name="T17" fmla="*/ 426 h 2281"/>
                <a:gd name="T18" fmla="*/ 463 w 1873"/>
                <a:gd name="T19" fmla="*/ 407 h 2281"/>
                <a:gd name="T20" fmla="*/ 556 w 1873"/>
                <a:gd name="T21" fmla="*/ 648 h 2281"/>
                <a:gd name="T22" fmla="*/ 668 w 1873"/>
                <a:gd name="T23" fmla="*/ 648 h 2281"/>
                <a:gd name="T24" fmla="*/ 872 w 1873"/>
                <a:gd name="T25" fmla="*/ 648 h 2281"/>
                <a:gd name="T26" fmla="*/ 816 w 1873"/>
                <a:gd name="T27" fmla="*/ 779 h 2281"/>
                <a:gd name="T28" fmla="*/ 723 w 1873"/>
                <a:gd name="T29" fmla="*/ 870 h 2281"/>
                <a:gd name="T30" fmla="*/ 798 w 1873"/>
                <a:gd name="T31" fmla="*/ 1000 h 2281"/>
                <a:gd name="T32" fmla="*/ 890 w 1873"/>
                <a:gd name="T33" fmla="*/ 1130 h 2281"/>
                <a:gd name="T34" fmla="*/ 927 w 1873"/>
                <a:gd name="T35" fmla="*/ 1297 h 2281"/>
                <a:gd name="T36" fmla="*/ 909 w 1873"/>
                <a:gd name="T37" fmla="*/ 1445 h 2281"/>
                <a:gd name="T38" fmla="*/ 760 w 1873"/>
                <a:gd name="T39" fmla="*/ 1594 h 2281"/>
                <a:gd name="T40" fmla="*/ 630 w 1873"/>
                <a:gd name="T41" fmla="*/ 1557 h 2281"/>
                <a:gd name="T42" fmla="*/ 445 w 1873"/>
                <a:gd name="T43" fmla="*/ 1427 h 2281"/>
                <a:gd name="T44" fmla="*/ 408 w 1873"/>
                <a:gd name="T45" fmla="*/ 1427 h 2281"/>
                <a:gd name="T46" fmla="*/ 222 w 1873"/>
                <a:gd name="T47" fmla="*/ 1594 h 2281"/>
                <a:gd name="T48" fmla="*/ 204 w 1873"/>
                <a:gd name="T49" fmla="*/ 1650 h 2281"/>
                <a:gd name="T50" fmla="*/ 278 w 1873"/>
                <a:gd name="T51" fmla="*/ 1780 h 2281"/>
                <a:gd name="T52" fmla="*/ 222 w 1873"/>
                <a:gd name="T53" fmla="*/ 1872 h 2281"/>
                <a:gd name="T54" fmla="*/ 148 w 1873"/>
                <a:gd name="T55" fmla="*/ 1835 h 2281"/>
                <a:gd name="T56" fmla="*/ 56 w 1873"/>
                <a:gd name="T57" fmla="*/ 1816 h 2281"/>
                <a:gd name="T58" fmla="*/ 0 w 1873"/>
                <a:gd name="T59" fmla="*/ 1891 h 2281"/>
                <a:gd name="T60" fmla="*/ 130 w 1873"/>
                <a:gd name="T61" fmla="*/ 2021 h 2281"/>
                <a:gd name="T62" fmla="*/ 204 w 1873"/>
                <a:gd name="T63" fmla="*/ 2187 h 2281"/>
                <a:gd name="T64" fmla="*/ 241 w 1873"/>
                <a:gd name="T65" fmla="*/ 2280 h 2281"/>
                <a:gd name="T66" fmla="*/ 333 w 1873"/>
                <a:gd name="T67" fmla="*/ 2206 h 2281"/>
                <a:gd name="T68" fmla="*/ 482 w 1873"/>
                <a:gd name="T69" fmla="*/ 2095 h 2281"/>
                <a:gd name="T70" fmla="*/ 760 w 1873"/>
                <a:gd name="T71" fmla="*/ 2076 h 2281"/>
                <a:gd name="T72" fmla="*/ 1057 w 1873"/>
                <a:gd name="T73" fmla="*/ 1928 h 2281"/>
                <a:gd name="T74" fmla="*/ 1187 w 1873"/>
                <a:gd name="T75" fmla="*/ 1816 h 2281"/>
                <a:gd name="T76" fmla="*/ 1243 w 1873"/>
                <a:gd name="T77" fmla="*/ 1612 h 2281"/>
                <a:gd name="T78" fmla="*/ 1335 w 1873"/>
                <a:gd name="T79" fmla="*/ 1427 h 2281"/>
                <a:gd name="T80" fmla="*/ 1391 w 1873"/>
                <a:gd name="T81" fmla="*/ 1260 h 2281"/>
                <a:gd name="T82" fmla="*/ 1595 w 1873"/>
                <a:gd name="T83" fmla="*/ 1093 h 2281"/>
                <a:gd name="T84" fmla="*/ 1687 w 1873"/>
                <a:gd name="T85" fmla="*/ 889 h 2281"/>
                <a:gd name="T86" fmla="*/ 1742 w 1873"/>
                <a:gd name="T87" fmla="*/ 500 h 2281"/>
                <a:gd name="T88" fmla="*/ 1872 w 1873"/>
                <a:gd name="T89" fmla="*/ 203 h 2281"/>
                <a:gd name="T90" fmla="*/ 1836 w 1873"/>
                <a:gd name="T91" fmla="*/ 111 h 2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3" h="2281">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2" name="Freeform 24"/>
            <p:cNvSpPr>
              <a:spLocks noChangeArrowheads="1"/>
            </p:cNvSpPr>
            <p:nvPr/>
          </p:nvSpPr>
          <p:spPr bwMode="auto">
            <a:xfrm>
              <a:off x="3927475" y="3698875"/>
              <a:ext cx="1703388" cy="1682750"/>
            </a:xfrm>
            <a:custGeom>
              <a:avLst/>
              <a:gdLst>
                <a:gd name="T0" fmla="*/ 204 w 4730"/>
                <a:gd name="T1" fmla="*/ 2819 h 4675"/>
                <a:gd name="T2" fmla="*/ 1113 w 4730"/>
                <a:gd name="T3" fmla="*/ 2819 h 4675"/>
                <a:gd name="T4" fmla="*/ 1373 w 4730"/>
                <a:gd name="T5" fmla="*/ 3264 h 4675"/>
                <a:gd name="T6" fmla="*/ 2114 w 4730"/>
                <a:gd name="T7" fmla="*/ 3153 h 4675"/>
                <a:gd name="T8" fmla="*/ 2448 w 4730"/>
                <a:gd name="T9" fmla="*/ 3413 h 4675"/>
                <a:gd name="T10" fmla="*/ 2466 w 4730"/>
                <a:gd name="T11" fmla="*/ 3988 h 4675"/>
                <a:gd name="T12" fmla="*/ 3208 w 4730"/>
                <a:gd name="T13" fmla="*/ 4173 h 4675"/>
                <a:gd name="T14" fmla="*/ 3857 w 4730"/>
                <a:gd name="T15" fmla="*/ 4396 h 4675"/>
                <a:gd name="T16" fmla="*/ 4358 w 4730"/>
                <a:gd name="T17" fmla="*/ 4433 h 4675"/>
                <a:gd name="T18" fmla="*/ 3969 w 4730"/>
                <a:gd name="T19" fmla="*/ 4080 h 4675"/>
                <a:gd name="T20" fmla="*/ 4192 w 4730"/>
                <a:gd name="T21" fmla="*/ 3468 h 4675"/>
                <a:gd name="T22" fmla="*/ 4525 w 4730"/>
                <a:gd name="T23" fmla="*/ 3116 h 4675"/>
                <a:gd name="T24" fmla="*/ 4247 w 4730"/>
                <a:gd name="T25" fmla="*/ 2448 h 4675"/>
                <a:gd name="T26" fmla="*/ 4192 w 4730"/>
                <a:gd name="T27" fmla="*/ 1929 h 4675"/>
                <a:gd name="T28" fmla="*/ 4303 w 4730"/>
                <a:gd name="T29" fmla="*/ 1558 h 4675"/>
                <a:gd name="T30" fmla="*/ 4692 w 4730"/>
                <a:gd name="T31" fmla="*/ 780 h 4675"/>
                <a:gd name="T32" fmla="*/ 4303 w 4730"/>
                <a:gd name="T33" fmla="*/ 204 h 4675"/>
                <a:gd name="T34" fmla="*/ 3839 w 4730"/>
                <a:gd name="T35" fmla="*/ 0 h 4675"/>
                <a:gd name="T36" fmla="*/ 2689 w 4730"/>
                <a:gd name="T37" fmla="*/ 112 h 4675"/>
                <a:gd name="T38" fmla="*/ 2448 w 4730"/>
                <a:gd name="T39" fmla="*/ 297 h 4675"/>
                <a:gd name="T40" fmla="*/ 2077 w 4730"/>
                <a:gd name="T41" fmla="*/ 223 h 4675"/>
                <a:gd name="T42" fmla="*/ 1743 w 4730"/>
                <a:gd name="T43" fmla="*/ 112 h 4675"/>
                <a:gd name="T44" fmla="*/ 1557 w 4730"/>
                <a:gd name="T45" fmla="*/ 334 h 4675"/>
                <a:gd name="T46" fmla="*/ 1631 w 4730"/>
                <a:gd name="T47" fmla="*/ 612 h 4675"/>
                <a:gd name="T48" fmla="*/ 1465 w 4730"/>
                <a:gd name="T49" fmla="*/ 1151 h 4675"/>
                <a:gd name="T50" fmla="*/ 1354 w 4730"/>
                <a:gd name="T51" fmla="*/ 1502 h 4675"/>
                <a:gd name="T52" fmla="*/ 1113 w 4730"/>
                <a:gd name="T53" fmla="*/ 1743 h 4675"/>
                <a:gd name="T54" fmla="*/ 983 w 4730"/>
                <a:gd name="T55" fmla="*/ 2095 h 4675"/>
                <a:gd name="T56" fmla="*/ 816 w 4730"/>
                <a:gd name="T57" fmla="*/ 2337 h 4675"/>
                <a:gd name="T58" fmla="*/ 482 w 4730"/>
                <a:gd name="T59" fmla="*/ 2504 h 4675"/>
                <a:gd name="T60" fmla="*/ 186 w 4730"/>
                <a:gd name="T61" fmla="*/ 2504 h 4675"/>
                <a:gd name="T62" fmla="*/ 74 w 4730"/>
                <a:gd name="T63" fmla="*/ 2634 h 4675"/>
                <a:gd name="T64" fmla="*/ 92 w 4730"/>
                <a:gd name="T65" fmla="*/ 2801 h 4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30" h="4675">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3" name="Freeform 25"/>
            <p:cNvSpPr>
              <a:spLocks noChangeArrowheads="1"/>
            </p:cNvSpPr>
            <p:nvPr/>
          </p:nvSpPr>
          <p:spPr bwMode="auto">
            <a:xfrm>
              <a:off x="3894138" y="4700588"/>
              <a:ext cx="1128712" cy="1108075"/>
            </a:xfrm>
            <a:custGeom>
              <a:avLst/>
              <a:gdLst>
                <a:gd name="T0" fmla="*/ 2763 w 3135"/>
                <a:gd name="T1" fmla="*/ 2968 h 3080"/>
                <a:gd name="T2" fmla="*/ 2763 w 3135"/>
                <a:gd name="T3" fmla="*/ 2968 h 3080"/>
                <a:gd name="T4" fmla="*/ 2522 w 3135"/>
                <a:gd name="T5" fmla="*/ 3042 h 3080"/>
                <a:gd name="T6" fmla="*/ 2170 w 3135"/>
                <a:gd name="T7" fmla="*/ 3042 h 3080"/>
                <a:gd name="T8" fmla="*/ 1558 w 3135"/>
                <a:gd name="T9" fmla="*/ 2857 h 3080"/>
                <a:gd name="T10" fmla="*/ 686 w 3135"/>
                <a:gd name="T11" fmla="*/ 2875 h 3080"/>
                <a:gd name="T12" fmla="*/ 371 w 3135"/>
                <a:gd name="T13" fmla="*/ 2801 h 3080"/>
                <a:gd name="T14" fmla="*/ 111 w 3135"/>
                <a:gd name="T15" fmla="*/ 2875 h 3080"/>
                <a:gd name="T16" fmla="*/ 19 w 3135"/>
                <a:gd name="T17" fmla="*/ 2727 h 3080"/>
                <a:gd name="T18" fmla="*/ 167 w 3135"/>
                <a:gd name="T19" fmla="*/ 1929 h 3080"/>
                <a:gd name="T20" fmla="*/ 464 w 3135"/>
                <a:gd name="T21" fmla="*/ 1614 h 3080"/>
                <a:gd name="T22" fmla="*/ 501 w 3135"/>
                <a:gd name="T23" fmla="*/ 1317 h 3080"/>
                <a:gd name="T24" fmla="*/ 520 w 3135"/>
                <a:gd name="T25" fmla="*/ 1243 h 3080"/>
                <a:gd name="T26" fmla="*/ 390 w 3135"/>
                <a:gd name="T27" fmla="*/ 891 h 3080"/>
                <a:gd name="T28" fmla="*/ 390 w 3135"/>
                <a:gd name="T29" fmla="*/ 538 h 3080"/>
                <a:gd name="T30" fmla="*/ 223 w 3135"/>
                <a:gd name="T31" fmla="*/ 111 h 3080"/>
                <a:gd name="T32" fmla="*/ 297 w 3135"/>
                <a:gd name="T33" fmla="*/ 37 h 3080"/>
                <a:gd name="T34" fmla="*/ 631 w 3135"/>
                <a:gd name="T35" fmla="*/ 0 h 3080"/>
                <a:gd name="T36" fmla="*/ 1057 w 3135"/>
                <a:gd name="T37" fmla="*/ 19 h 3080"/>
                <a:gd name="T38" fmla="*/ 1206 w 3135"/>
                <a:gd name="T39" fmla="*/ 37 h 3080"/>
                <a:gd name="T40" fmla="*/ 1317 w 3135"/>
                <a:gd name="T41" fmla="*/ 149 h 3080"/>
                <a:gd name="T42" fmla="*/ 1317 w 3135"/>
                <a:gd name="T43" fmla="*/ 223 h 3080"/>
                <a:gd name="T44" fmla="*/ 1392 w 3135"/>
                <a:gd name="T45" fmla="*/ 445 h 3080"/>
                <a:gd name="T46" fmla="*/ 1650 w 3135"/>
                <a:gd name="T47" fmla="*/ 556 h 3080"/>
                <a:gd name="T48" fmla="*/ 1799 w 3135"/>
                <a:gd name="T49" fmla="*/ 538 h 3080"/>
                <a:gd name="T50" fmla="*/ 2021 w 3135"/>
                <a:gd name="T51" fmla="*/ 371 h 3080"/>
                <a:gd name="T52" fmla="*/ 2188 w 3135"/>
                <a:gd name="T53" fmla="*/ 371 h 3080"/>
                <a:gd name="T54" fmla="*/ 2374 w 3135"/>
                <a:gd name="T55" fmla="*/ 445 h 3080"/>
                <a:gd name="T56" fmla="*/ 2522 w 3135"/>
                <a:gd name="T57" fmla="*/ 445 h 3080"/>
                <a:gd name="T58" fmla="*/ 2541 w 3135"/>
                <a:gd name="T59" fmla="*/ 631 h 3080"/>
                <a:gd name="T60" fmla="*/ 2504 w 3135"/>
                <a:gd name="T61" fmla="*/ 816 h 3080"/>
                <a:gd name="T62" fmla="*/ 2541 w 3135"/>
                <a:gd name="T63" fmla="*/ 965 h 3080"/>
                <a:gd name="T64" fmla="*/ 2559 w 3135"/>
                <a:gd name="T65" fmla="*/ 1113 h 3080"/>
                <a:gd name="T66" fmla="*/ 2596 w 3135"/>
                <a:gd name="T67" fmla="*/ 1224 h 3080"/>
                <a:gd name="T68" fmla="*/ 2763 w 3135"/>
                <a:gd name="T69" fmla="*/ 1243 h 3080"/>
                <a:gd name="T70" fmla="*/ 3023 w 3135"/>
                <a:gd name="T71" fmla="*/ 1280 h 3080"/>
                <a:gd name="T72" fmla="*/ 3060 w 3135"/>
                <a:gd name="T73" fmla="*/ 1317 h 3080"/>
                <a:gd name="T74" fmla="*/ 3004 w 3135"/>
                <a:gd name="T75" fmla="*/ 1577 h 3080"/>
                <a:gd name="T76" fmla="*/ 2967 w 3135"/>
                <a:gd name="T77" fmla="*/ 1781 h 3080"/>
                <a:gd name="T78" fmla="*/ 2745 w 3135"/>
                <a:gd name="T79" fmla="*/ 1781 h 3080"/>
                <a:gd name="T80" fmla="*/ 2522 w 3135"/>
                <a:gd name="T81" fmla="*/ 1799 h 3080"/>
                <a:gd name="T82" fmla="*/ 2504 w 3135"/>
                <a:gd name="T83" fmla="*/ 2133 h 3080"/>
                <a:gd name="T84" fmla="*/ 2504 w 3135"/>
                <a:gd name="T85" fmla="*/ 2467 h 3080"/>
                <a:gd name="T86" fmla="*/ 2522 w 3135"/>
                <a:gd name="T87" fmla="*/ 2616 h 3080"/>
                <a:gd name="T88" fmla="*/ 2689 w 3135"/>
                <a:gd name="T89" fmla="*/ 2820 h 3080"/>
                <a:gd name="T90" fmla="*/ 2763 w 3135"/>
                <a:gd name="T91" fmla="*/ 2968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5" h="3080">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4" name="Freeform 26"/>
            <p:cNvSpPr>
              <a:spLocks noChangeArrowheads="1"/>
            </p:cNvSpPr>
            <p:nvPr/>
          </p:nvSpPr>
          <p:spPr bwMode="auto">
            <a:xfrm>
              <a:off x="3894138" y="5702300"/>
              <a:ext cx="1168400" cy="1116013"/>
            </a:xfrm>
            <a:custGeom>
              <a:avLst/>
              <a:gdLst>
                <a:gd name="T0" fmla="*/ 983 w 3247"/>
                <a:gd name="T1" fmla="*/ 3043 h 3100"/>
                <a:gd name="T2" fmla="*/ 983 w 3247"/>
                <a:gd name="T3" fmla="*/ 3043 h 3100"/>
                <a:gd name="T4" fmla="*/ 1057 w 3247"/>
                <a:gd name="T5" fmla="*/ 2894 h 3100"/>
                <a:gd name="T6" fmla="*/ 1224 w 3247"/>
                <a:gd name="T7" fmla="*/ 2969 h 3100"/>
                <a:gd name="T8" fmla="*/ 1336 w 3247"/>
                <a:gd name="T9" fmla="*/ 3061 h 3100"/>
                <a:gd name="T10" fmla="*/ 1520 w 3247"/>
                <a:gd name="T11" fmla="*/ 3080 h 3100"/>
                <a:gd name="T12" fmla="*/ 1799 w 3247"/>
                <a:gd name="T13" fmla="*/ 3043 h 3100"/>
                <a:gd name="T14" fmla="*/ 1836 w 3247"/>
                <a:gd name="T15" fmla="*/ 2653 h 3100"/>
                <a:gd name="T16" fmla="*/ 1854 w 3247"/>
                <a:gd name="T17" fmla="*/ 2097 h 3100"/>
                <a:gd name="T18" fmla="*/ 1873 w 3247"/>
                <a:gd name="T19" fmla="*/ 1318 h 3100"/>
                <a:gd name="T20" fmla="*/ 1947 w 3247"/>
                <a:gd name="T21" fmla="*/ 1225 h 3100"/>
                <a:gd name="T22" fmla="*/ 2133 w 3247"/>
                <a:gd name="T23" fmla="*/ 1188 h 3100"/>
                <a:gd name="T24" fmla="*/ 2170 w 3247"/>
                <a:gd name="T25" fmla="*/ 761 h 3100"/>
                <a:gd name="T26" fmla="*/ 2170 w 3247"/>
                <a:gd name="T27" fmla="*/ 409 h 3100"/>
                <a:gd name="T28" fmla="*/ 2430 w 3247"/>
                <a:gd name="T29" fmla="*/ 316 h 3100"/>
                <a:gd name="T30" fmla="*/ 2763 w 3247"/>
                <a:gd name="T31" fmla="*/ 297 h 3100"/>
                <a:gd name="T32" fmla="*/ 2912 w 3247"/>
                <a:gd name="T33" fmla="*/ 353 h 3100"/>
                <a:gd name="T34" fmla="*/ 3023 w 3247"/>
                <a:gd name="T35" fmla="*/ 260 h 3100"/>
                <a:gd name="T36" fmla="*/ 3190 w 3247"/>
                <a:gd name="T37" fmla="*/ 241 h 3100"/>
                <a:gd name="T38" fmla="*/ 3227 w 3247"/>
                <a:gd name="T39" fmla="*/ 167 h 3100"/>
                <a:gd name="T40" fmla="*/ 3042 w 3247"/>
                <a:gd name="T41" fmla="*/ 149 h 3100"/>
                <a:gd name="T42" fmla="*/ 2986 w 3247"/>
                <a:gd name="T43" fmla="*/ 149 h 3100"/>
                <a:gd name="T44" fmla="*/ 2912 w 3247"/>
                <a:gd name="T45" fmla="*/ 149 h 3100"/>
                <a:gd name="T46" fmla="*/ 2801 w 3247"/>
                <a:gd name="T47" fmla="*/ 167 h 3100"/>
                <a:gd name="T48" fmla="*/ 2782 w 3247"/>
                <a:gd name="T49" fmla="*/ 167 h 3100"/>
                <a:gd name="T50" fmla="*/ 2707 w 3247"/>
                <a:gd name="T51" fmla="*/ 223 h 3100"/>
                <a:gd name="T52" fmla="*/ 2541 w 3247"/>
                <a:gd name="T53" fmla="*/ 260 h 3100"/>
                <a:gd name="T54" fmla="*/ 2355 w 3247"/>
                <a:gd name="T55" fmla="*/ 279 h 3100"/>
                <a:gd name="T56" fmla="*/ 2151 w 3247"/>
                <a:gd name="T57" fmla="*/ 260 h 3100"/>
                <a:gd name="T58" fmla="*/ 1836 w 3247"/>
                <a:gd name="T59" fmla="*/ 149 h 3100"/>
                <a:gd name="T60" fmla="*/ 1576 w 3247"/>
                <a:gd name="T61" fmla="*/ 93 h 3100"/>
                <a:gd name="T62" fmla="*/ 1150 w 3247"/>
                <a:gd name="T63" fmla="*/ 75 h 3100"/>
                <a:gd name="T64" fmla="*/ 705 w 3247"/>
                <a:gd name="T65" fmla="*/ 93 h 3100"/>
                <a:gd name="T66" fmla="*/ 427 w 3247"/>
                <a:gd name="T67" fmla="*/ 38 h 3100"/>
                <a:gd name="T68" fmla="*/ 241 w 3247"/>
                <a:gd name="T69" fmla="*/ 19 h 3100"/>
                <a:gd name="T70" fmla="*/ 93 w 3247"/>
                <a:gd name="T71" fmla="*/ 93 h 3100"/>
                <a:gd name="T72" fmla="*/ 74 w 3247"/>
                <a:gd name="T73" fmla="*/ 130 h 3100"/>
                <a:gd name="T74" fmla="*/ 19 w 3247"/>
                <a:gd name="T75" fmla="*/ 279 h 3100"/>
                <a:gd name="T76" fmla="*/ 93 w 3247"/>
                <a:gd name="T77" fmla="*/ 483 h 3100"/>
                <a:gd name="T78" fmla="*/ 260 w 3247"/>
                <a:gd name="T79" fmla="*/ 668 h 3100"/>
                <a:gd name="T80" fmla="*/ 315 w 3247"/>
                <a:gd name="T81" fmla="*/ 872 h 3100"/>
                <a:gd name="T82" fmla="*/ 427 w 3247"/>
                <a:gd name="T83" fmla="*/ 1058 h 3100"/>
                <a:gd name="T84" fmla="*/ 556 w 3247"/>
                <a:gd name="T85" fmla="*/ 1318 h 3100"/>
                <a:gd name="T86" fmla="*/ 575 w 3247"/>
                <a:gd name="T87" fmla="*/ 1633 h 3100"/>
                <a:gd name="T88" fmla="*/ 686 w 3247"/>
                <a:gd name="T89" fmla="*/ 2134 h 3100"/>
                <a:gd name="T90" fmla="*/ 761 w 3247"/>
                <a:gd name="T91" fmla="*/ 2505 h 3100"/>
                <a:gd name="T92" fmla="*/ 853 w 3247"/>
                <a:gd name="T93" fmla="*/ 2913 h 3100"/>
                <a:gd name="T94" fmla="*/ 983 w 3247"/>
                <a:gd name="T95" fmla="*/ 3043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7" h="3100">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5" name="Freeform 27"/>
            <p:cNvSpPr>
              <a:spLocks noChangeArrowheads="1"/>
            </p:cNvSpPr>
            <p:nvPr/>
          </p:nvSpPr>
          <p:spPr bwMode="auto">
            <a:xfrm>
              <a:off x="4248150" y="6176963"/>
              <a:ext cx="1455738" cy="1282700"/>
            </a:xfrm>
            <a:custGeom>
              <a:avLst/>
              <a:gdLst>
                <a:gd name="T0" fmla="*/ 3950 w 4045"/>
                <a:gd name="T1" fmla="*/ 1131 h 3562"/>
                <a:gd name="T2" fmla="*/ 3950 w 4045"/>
                <a:gd name="T3" fmla="*/ 1131 h 3562"/>
                <a:gd name="T4" fmla="*/ 4006 w 4045"/>
                <a:gd name="T5" fmla="*/ 1335 h 3562"/>
                <a:gd name="T6" fmla="*/ 3784 w 4045"/>
                <a:gd name="T7" fmla="*/ 1799 h 3562"/>
                <a:gd name="T8" fmla="*/ 3673 w 4045"/>
                <a:gd name="T9" fmla="*/ 1892 h 3562"/>
                <a:gd name="T10" fmla="*/ 3394 w 4045"/>
                <a:gd name="T11" fmla="*/ 2282 h 3562"/>
                <a:gd name="T12" fmla="*/ 2967 w 4045"/>
                <a:gd name="T13" fmla="*/ 2615 h 3562"/>
                <a:gd name="T14" fmla="*/ 2837 w 4045"/>
                <a:gd name="T15" fmla="*/ 2819 h 3562"/>
                <a:gd name="T16" fmla="*/ 2504 w 4045"/>
                <a:gd name="T17" fmla="*/ 3116 h 3562"/>
                <a:gd name="T18" fmla="*/ 2300 w 4045"/>
                <a:gd name="T19" fmla="*/ 3209 h 3562"/>
                <a:gd name="T20" fmla="*/ 2003 w 4045"/>
                <a:gd name="T21" fmla="*/ 3265 h 3562"/>
                <a:gd name="T22" fmla="*/ 1892 w 4045"/>
                <a:gd name="T23" fmla="*/ 3246 h 3562"/>
                <a:gd name="T24" fmla="*/ 1743 w 4045"/>
                <a:gd name="T25" fmla="*/ 3320 h 3562"/>
                <a:gd name="T26" fmla="*/ 1521 w 4045"/>
                <a:gd name="T27" fmla="*/ 3283 h 3562"/>
                <a:gd name="T28" fmla="*/ 1335 w 4045"/>
                <a:gd name="T29" fmla="*/ 3301 h 3562"/>
                <a:gd name="T30" fmla="*/ 1150 w 4045"/>
                <a:gd name="T31" fmla="*/ 3339 h 3562"/>
                <a:gd name="T32" fmla="*/ 1057 w 4045"/>
                <a:gd name="T33" fmla="*/ 3431 h 3562"/>
                <a:gd name="T34" fmla="*/ 982 w 4045"/>
                <a:gd name="T35" fmla="*/ 3450 h 3562"/>
                <a:gd name="T36" fmla="*/ 890 w 4045"/>
                <a:gd name="T37" fmla="*/ 3543 h 3562"/>
                <a:gd name="T38" fmla="*/ 723 w 4045"/>
                <a:gd name="T39" fmla="*/ 3487 h 3562"/>
                <a:gd name="T40" fmla="*/ 630 w 4045"/>
                <a:gd name="T41" fmla="*/ 3431 h 3562"/>
                <a:gd name="T42" fmla="*/ 575 w 4045"/>
                <a:gd name="T43" fmla="*/ 3339 h 3562"/>
                <a:gd name="T44" fmla="*/ 427 w 4045"/>
                <a:gd name="T45" fmla="*/ 3265 h 3562"/>
                <a:gd name="T46" fmla="*/ 464 w 4045"/>
                <a:gd name="T47" fmla="*/ 3135 h 3562"/>
                <a:gd name="T48" fmla="*/ 334 w 4045"/>
                <a:gd name="T49" fmla="*/ 3005 h 3562"/>
                <a:gd name="T50" fmla="*/ 334 w 4045"/>
                <a:gd name="T51" fmla="*/ 2838 h 3562"/>
                <a:gd name="T52" fmla="*/ 427 w 4045"/>
                <a:gd name="T53" fmla="*/ 2634 h 3562"/>
                <a:gd name="T54" fmla="*/ 353 w 4045"/>
                <a:gd name="T55" fmla="*/ 2467 h 3562"/>
                <a:gd name="T56" fmla="*/ 186 w 4045"/>
                <a:gd name="T57" fmla="*/ 2263 h 3562"/>
                <a:gd name="T58" fmla="*/ 149 w 4045"/>
                <a:gd name="T59" fmla="*/ 2077 h 3562"/>
                <a:gd name="T60" fmla="*/ 74 w 4045"/>
                <a:gd name="T61" fmla="*/ 1855 h 3562"/>
                <a:gd name="T62" fmla="*/ 56 w 4045"/>
                <a:gd name="T63" fmla="*/ 1743 h 3562"/>
                <a:gd name="T64" fmla="*/ 0 w 4045"/>
                <a:gd name="T65" fmla="*/ 1725 h 3562"/>
                <a:gd name="T66" fmla="*/ 19 w 4045"/>
                <a:gd name="T67" fmla="*/ 1595 h 3562"/>
                <a:gd name="T68" fmla="*/ 112 w 4045"/>
                <a:gd name="T69" fmla="*/ 1576 h 3562"/>
                <a:gd name="T70" fmla="*/ 204 w 4045"/>
                <a:gd name="T71" fmla="*/ 1595 h 3562"/>
                <a:gd name="T72" fmla="*/ 279 w 4045"/>
                <a:gd name="T73" fmla="*/ 1688 h 3562"/>
                <a:gd name="T74" fmla="*/ 353 w 4045"/>
                <a:gd name="T75" fmla="*/ 1743 h 3562"/>
                <a:gd name="T76" fmla="*/ 464 w 4045"/>
                <a:gd name="T77" fmla="*/ 1781 h 3562"/>
                <a:gd name="T78" fmla="*/ 723 w 4045"/>
                <a:gd name="T79" fmla="*/ 1781 h 3562"/>
                <a:gd name="T80" fmla="*/ 834 w 4045"/>
                <a:gd name="T81" fmla="*/ 1669 h 3562"/>
                <a:gd name="T82" fmla="*/ 871 w 4045"/>
                <a:gd name="T83" fmla="*/ 1354 h 3562"/>
                <a:gd name="T84" fmla="*/ 871 w 4045"/>
                <a:gd name="T85" fmla="*/ 667 h 3562"/>
                <a:gd name="T86" fmla="*/ 1094 w 4045"/>
                <a:gd name="T87" fmla="*/ 797 h 3562"/>
                <a:gd name="T88" fmla="*/ 1094 w 4045"/>
                <a:gd name="T89" fmla="*/ 1113 h 3562"/>
                <a:gd name="T90" fmla="*/ 1391 w 4045"/>
                <a:gd name="T91" fmla="*/ 1298 h 3562"/>
                <a:gd name="T92" fmla="*/ 1576 w 4045"/>
                <a:gd name="T93" fmla="*/ 1020 h 3562"/>
                <a:gd name="T94" fmla="*/ 1724 w 4045"/>
                <a:gd name="T95" fmla="*/ 872 h 3562"/>
                <a:gd name="T96" fmla="*/ 1892 w 4045"/>
                <a:gd name="T97" fmla="*/ 964 h 3562"/>
                <a:gd name="T98" fmla="*/ 2263 w 4045"/>
                <a:gd name="T99" fmla="*/ 946 h 3562"/>
                <a:gd name="T100" fmla="*/ 2392 w 4045"/>
                <a:gd name="T101" fmla="*/ 742 h 3562"/>
                <a:gd name="T102" fmla="*/ 2504 w 4045"/>
                <a:gd name="T103" fmla="*/ 612 h 3562"/>
                <a:gd name="T104" fmla="*/ 2819 w 4045"/>
                <a:gd name="T105" fmla="*/ 296 h 3562"/>
                <a:gd name="T106" fmla="*/ 3042 w 4045"/>
                <a:gd name="T107" fmla="*/ 130 h 3562"/>
                <a:gd name="T108" fmla="*/ 3190 w 4045"/>
                <a:gd name="T109" fmla="*/ 0 h 3562"/>
                <a:gd name="T110" fmla="*/ 3450 w 4045"/>
                <a:gd name="T111" fmla="*/ 55 h 3562"/>
                <a:gd name="T112" fmla="*/ 3747 w 4045"/>
                <a:gd name="T113" fmla="*/ 148 h 3562"/>
                <a:gd name="T114" fmla="*/ 3784 w 4045"/>
                <a:gd name="T115" fmla="*/ 278 h 3562"/>
                <a:gd name="T116" fmla="*/ 3858 w 4045"/>
                <a:gd name="T117" fmla="*/ 537 h 3562"/>
                <a:gd name="T118" fmla="*/ 3858 w 4045"/>
                <a:gd name="T119" fmla="*/ 742 h 3562"/>
                <a:gd name="T120" fmla="*/ 3784 w 4045"/>
                <a:gd name="T121" fmla="*/ 909 h 3562"/>
                <a:gd name="T122" fmla="*/ 3821 w 4045"/>
                <a:gd name="T123" fmla="*/ 1001 h 3562"/>
                <a:gd name="T124" fmla="*/ 3950 w 4045"/>
                <a:gd name="T125" fmla="*/ 113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5" h="3562">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6" name="Freeform 28"/>
            <p:cNvSpPr>
              <a:spLocks noChangeArrowheads="1"/>
            </p:cNvSpPr>
            <p:nvPr/>
          </p:nvSpPr>
          <p:spPr bwMode="auto">
            <a:xfrm>
              <a:off x="5503863" y="6524625"/>
              <a:ext cx="160337" cy="174625"/>
            </a:xfrm>
            <a:custGeom>
              <a:avLst/>
              <a:gdLst>
                <a:gd name="T0" fmla="*/ 445 w 446"/>
                <a:gd name="T1" fmla="*/ 186 h 483"/>
                <a:gd name="T2" fmla="*/ 445 w 446"/>
                <a:gd name="T3" fmla="*/ 186 h 483"/>
                <a:gd name="T4" fmla="*/ 371 w 446"/>
                <a:gd name="T5" fmla="*/ 390 h 483"/>
                <a:gd name="T6" fmla="*/ 130 w 446"/>
                <a:gd name="T7" fmla="*/ 427 h 483"/>
                <a:gd name="T8" fmla="*/ 18 w 446"/>
                <a:gd name="T9" fmla="*/ 223 h 483"/>
                <a:gd name="T10" fmla="*/ 186 w 446"/>
                <a:gd name="T11" fmla="*/ 19 h 483"/>
                <a:gd name="T12" fmla="*/ 445 w 446"/>
                <a:gd name="T13" fmla="*/ 186 h 483"/>
              </a:gdLst>
              <a:ahLst/>
              <a:cxnLst>
                <a:cxn ang="0">
                  <a:pos x="T0" y="T1"/>
                </a:cxn>
                <a:cxn ang="0">
                  <a:pos x="T2" y="T3"/>
                </a:cxn>
                <a:cxn ang="0">
                  <a:pos x="T4" y="T5"/>
                </a:cxn>
                <a:cxn ang="0">
                  <a:pos x="T6" y="T7"/>
                </a:cxn>
                <a:cxn ang="0">
                  <a:pos x="T8" y="T9"/>
                </a:cxn>
                <a:cxn ang="0">
                  <a:pos x="T10" y="T11"/>
                </a:cxn>
                <a:cxn ang="0">
                  <a:pos x="T12" y="T13"/>
                </a:cxn>
              </a:cxnLst>
              <a:rect l="0" t="0" r="r" b="b"/>
              <a:pathLst>
                <a:path w="446" h="483">
                  <a:moveTo>
                    <a:pt x="445" y="186"/>
                  </a:moveTo>
                  <a:lnTo>
                    <a:pt x="445" y="186"/>
                  </a:lnTo>
                  <a:cubicBezTo>
                    <a:pt x="445" y="186"/>
                    <a:pt x="445" y="334"/>
                    <a:pt x="371" y="390"/>
                  </a:cubicBezTo>
                  <a:cubicBezTo>
                    <a:pt x="315" y="446"/>
                    <a:pt x="186" y="482"/>
                    <a:pt x="130" y="427"/>
                  </a:cubicBezTo>
                  <a:cubicBezTo>
                    <a:pt x="74" y="390"/>
                    <a:pt x="0" y="316"/>
                    <a:pt x="18" y="223"/>
                  </a:cubicBezTo>
                  <a:cubicBezTo>
                    <a:pt x="18" y="130"/>
                    <a:pt x="92" y="37"/>
                    <a:pt x="186" y="19"/>
                  </a:cubicBezTo>
                  <a:cubicBezTo>
                    <a:pt x="260" y="0"/>
                    <a:pt x="408" y="75"/>
                    <a:pt x="445" y="18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7" name="Freeform 29"/>
            <p:cNvSpPr>
              <a:spLocks noChangeArrowheads="1"/>
            </p:cNvSpPr>
            <p:nvPr/>
          </p:nvSpPr>
          <p:spPr bwMode="auto">
            <a:xfrm>
              <a:off x="5135563" y="6784975"/>
              <a:ext cx="227012" cy="214313"/>
            </a:xfrm>
            <a:custGeom>
              <a:avLst/>
              <a:gdLst>
                <a:gd name="T0" fmla="*/ 483 w 632"/>
                <a:gd name="T1" fmla="*/ 37 h 595"/>
                <a:gd name="T2" fmla="*/ 483 w 632"/>
                <a:gd name="T3" fmla="*/ 37 h 595"/>
                <a:gd name="T4" fmla="*/ 613 w 632"/>
                <a:gd name="T5" fmla="*/ 204 h 595"/>
                <a:gd name="T6" fmla="*/ 557 w 632"/>
                <a:gd name="T7" fmla="*/ 464 h 595"/>
                <a:gd name="T8" fmla="*/ 335 w 632"/>
                <a:gd name="T9" fmla="*/ 500 h 595"/>
                <a:gd name="T10" fmla="*/ 112 w 632"/>
                <a:gd name="T11" fmla="*/ 519 h 595"/>
                <a:gd name="T12" fmla="*/ 75 w 632"/>
                <a:gd name="T13" fmla="*/ 278 h 595"/>
                <a:gd name="T14" fmla="*/ 242 w 632"/>
                <a:gd name="T15" fmla="*/ 148 h 595"/>
                <a:gd name="T16" fmla="*/ 483 w 632"/>
                <a:gd name="T17" fmla="*/ 37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2" h="595">
                  <a:moveTo>
                    <a:pt x="483" y="37"/>
                  </a:moveTo>
                  <a:lnTo>
                    <a:pt x="483" y="37"/>
                  </a:lnTo>
                  <a:cubicBezTo>
                    <a:pt x="594" y="74"/>
                    <a:pt x="594" y="129"/>
                    <a:pt x="613" y="204"/>
                  </a:cubicBezTo>
                  <a:cubicBezTo>
                    <a:pt x="631" y="278"/>
                    <a:pt x="613" y="445"/>
                    <a:pt x="557" y="464"/>
                  </a:cubicBezTo>
                  <a:cubicBezTo>
                    <a:pt x="501" y="464"/>
                    <a:pt x="409" y="464"/>
                    <a:pt x="335" y="500"/>
                  </a:cubicBezTo>
                  <a:cubicBezTo>
                    <a:pt x="279" y="556"/>
                    <a:pt x="168" y="594"/>
                    <a:pt x="112" y="519"/>
                  </a:cubicBezTo>
                  <a:cubicBezTo>
                    <a:pt x="75" y="464"/>
                    <a:pt x="0" y="334"/>
                    <a:pt x="75" y="278"/>
                  </a:cubicBezTo>
                  <a:cubicBezTo>
                    <a:pt x="130" y="223"/>
                    <a:pt x="168" y="204"/>
                    <a:pt x="242" y="148"/>
                  </a:cubicBezTo>
                  <a:cubicBezTo>
                    <a:pt x="316" y="93"/>
                    <a:pt x="335" y="0"/>
                    <a:pt x="483"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8" name="Freeform 30"/>
            <p:cNvSpPr>
              <a:spLocks noChangeArrowheads="1"/>
            </p:cNvSpPr>
            <p:nvPr/>
          </p:nvSpPr>
          <p:spPr bwMode="auto">
            <a:xfrm>
              <a:off x="4562475" y="5768975"/>
              <a:ext cx="835025" cy="901700"/>
            </a:xfrm>
            <a:custGeom>
              <a:avLst/>
              <a:gdLst>
                <a:gd name="T0" fmla="*/ 0 w 2320"/>
                <a:gd name="T1" fmla="*/ 1799 h 2505"/>
                <a:gd name="T2" fmla="*/ 0 w 2320"/>
                <a:gd name="T3" fmla="*/ 1799 h 2505"/>
                <a:gd name="T4" fmla="*/ 19 w 2320"/>
                <a:gd name="T5" fmla="*/ 1076 h 2505"/>
                <a:gd name="T6" fmla="*/ 93 w 2320"/>
                <a:gd name="T7" fmla="*/ 1039 h 2505"/>
                <a:gd name="T8" fmla="*/ 241 w 2320"/>
                <a:gd name="T9" fmla="*/ 1057 h 2505"/>
                <a:gd name="T10" fmla="*/ 316 w 2320"/>
                <a:gd name="T11" fmla="*/ 761 h 2505"/>
                <a:gd name="T12" fmla="*/ 297 w 2320"/>
                <a:gd name="T13" fmla="*/ 371 h 2505"/>
                <a:gd name="T14" fmla="*/ 353 w 2320"/>
                <a:gd name="T15" fmla="*/ 185 h 2505"/>
                <a:gd name="T16" fmla="*/ 576 w 2320"/>
                <a:gd name="T17" fmla="*/ 130 h 2505"/>
                <a:gd name="T18" fmla="*/ 798 w 2320"/>
                <a:gd name="T19" fmla="*/ 93 h 2505"/>
                <a:gd name="T20" fmla="*/ 891 w 2320"/>
                <a:gd name="T21" fmla="*/ 111 h 2505"/>
                <a:gd name="T22" fmla="*/ 965 w 2320"/>
                <a:gd name="T23" fmla="*/ 167 h 2505"/>
                <a:gd name="T24" fmla="*/ 1076 w 2320"/>
                <a:gd name="T25" fmla="*/ 167 h 2505"/>
                <a:gd name="T26" fmla="*/ 1224 w 2320"/>
                <a:gd name="T27" fmla="*/ 74 h 2505"/>
                <a:gd name="T28" fmla="*/ 1354 w 2320"/>
                <a:gd name="T29" fmla="*/ 37 h 2505"/>
                <a:gd name="T30" fmla="*/ 1392 w 2320"/>
                <a:gd name="T31" fmla="*/ 0 h 2505"/>
                <a:gd name="T32" fmla="*/ 1503 w 2320"/>
                <a:gd name="T33" fmla="*/ 93 h 2505"/>
                <a:gd name="T34" fmla="*/ 1633 w 2320"/>
                <a:gd name="T35" fmla="*/ 408 h 2505"/>
                <a:gd name="T36" fmla="*/ 1855 w 2320"/>
                <a:gd name="T37" fmla="*/ 612 h 2505"/>
                <a:gd name="T38" fmla="*/ 2004 w 2320"/>
                <a:gd name="T39" fmla="*/ 853 h 2505"/>
                <a:gd name="T40" fmla="*/ 2301 w 2320"/>
                <a:gd name="T41" fmla="*/ 1094 h 2505"/>
                <a:gd name="T42" fmla="*/ 2319 w 2320"/>
                <a:gd name="T43" fmla="*/ 1132 h 2505"/>
                <a:gd name="T44" fmla="*/ 2189 w 2320"/>
                <a:gd name="T45" fmla="*/ 1243 h 2505"/>
                <a:gd name="T46" fmla="*/ 2041 w 2320"/>
                <a:gd name="T47" fmla="*/ 1354 h 2505"/>
                <a:gd name="T48" fmla="*/ 1744 w 2320"/>
                <a:gd name="T49" fmla="*/ 1651 h 2505"/>
                <a:gd name="T50" fmla="*/ 1633 w 2320"/>
                <a:gd name="T51" fmla="*/ 1744 h 2505"/>
                <a:gd name="T52" fmla="*/ 1540 w 2320"/>
                <a:gd name="T53" fmla="*/ 1836 h 2505"/>
                <a:gd name="T54" fmla="*/ 1392 w 2320"/>
                <a:gd name="T55" fmla="*/ 2078 h 2505"/>
                <a:gd name="T56" fmla="*/ 1262 w 2320"/>
                <a:gd name="T57" fmla="*/ 2133 h 2505"/>
                <a:gd name="T58" fmla="*/ 1002 w 2320"/>
                <a:gd name="T59" fmla="*/ 2096 h 2505"/>
                <a:gd name="T60" fmla="*/ 891 w 2320"/>
                <a:gd name="T61" fmla="*/ 2041 h 2505"/>
                <a:gd name="T62" fmla="*/ 798 w 2320"/>
                <a:gd name="T63" fmla="*/ 2022 h 2505"/>
                <a:gd name="T64" fmla="*/ 576 w 2320"/>
                <a:gd name="T65" fmla="*/ 2319 h 2505"/>
                <a:gd name="T66" fmla="*/ 520 w 2320"/>
                <a:gd name="T67" fmla="*/ 2430 h 2505"/>
                <a:gd name="T68" fmla="*/ 279 w 2320"/>
                <a:gd name="T69" fmla="*/ 2449 h 2505"/>
                <a:gd name="T70" fmla="*/ 223 w 2320"/>
                <a:gd name="T71" fmla="*/ 2226 h 2505"/>
                <a:gd name="T72" fmla="*/ 223 w 2320"/>
                <a:gd name="T73" fmla="*/ 1929 h 2505"/>
                <a:gd name="T74" fmla="*/ 0 w 2320"/>
                <a:gd name="T75" fmla="*/ 1799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0" h="2505">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9" name="Freeform 31"/>
            <p:cNvSpPr>
              <a:spLocks noChangeArrowheads="1"/>
            </p:cNvSpPr>
            <p:nvPr/>
          </p:nvSpPr>
          <p:spPr bwMode="auto">
            <a:xfrm>
              <a:off x="5470525" y="5127625"/>
              <a:ext cx="982663" cy="1449388"/>
            </a:xfrm>
            <a:custGeom>
              <a:avLst/>
              <a:gdLst>
                <a:gd name="T0" fmla="*/ 538 w 2728"/>
                <a:gd name="T1" fmla="*/ 4026 h 4027"/>
                <a:gd name="T2" fmla="*/ 538 w 2728"/>
                <a:gd name="T3" fmla="*/ 4026 h 4027"/>
                <a:gd name="T4" fmla="*/ 408 w 2728"/>
                <a:gd name="T5" fmla="*/ 3914 h 4027"/>
                <a:gd name="T6" fmla="*/ 390 w 2728"/>
                <a:gd name="T7" fmla="*/ 3822 h 4027"/>
                <a:gd name="T8" fmla="*/ 464 w 2728"/>
                <a:gd name="T9" fmla="*/ 3617 h 4027"/>
                <a:gd name="T10" fmla="*/ 445 w 2728"/>
                <a:gd name="T11" fmla="*/ 3506 h 4027"/>
                <a:gd name="T12" fmla="*/ 464 w 2728"/>
                <a:gd name="T13" fmla="*/ 3395 h 4027"/>
                <a:gd name="T14" fmla="*/ 390 w 2728"/>
                <a:gd name="T15" fmla="*/ 3246 h 4027"/>
                <a:gd name="T16" fmla="*/ 353 w 2728"/>
                <a:gd name="T17" fmla="*/ 3061 h 4027"/>
                <a:gd name="T18" fmla="*/ 556 w 2728"/>
                <a:gd name="T19" fmla="*/ 2746 h 4027"/>
                <a:gd name="T20" fmla="*/ 650 w 2728"/>
                <a:gd name="T21" fmla="*/ 2560 h 4027"/>
                <a:gd name="T22" fmla="*/ 779 w 2728"/>
                <a:gd name="T23" fmla="*/ 2245 h 4027"/>
                <a:gd name="T24" fmla="*/ 798 w 2728"/>
                <a:gd name="T25" fmla="*/ 1855 h 4027"/>
                <a:gd name="T26" fmla="*/ 705 w 2728"/>
                <a:gd name="T27" fmla="*/ 1577 h 4027"/>
                <a:gd name="T28" fmla="*/ 427 w 2728"/>
                <a:gd name="T29" fmla="*/ 1447 h 4027"/>
                <a:gd name="T30" fmla="*/ 149 w 2728"/>
                <a:gd name="T31" fmla="*/ 1354 h 4027"/>
                <a:gd name="T32" fmla="*/ 56 w 2728"/>
                <a:gd name="T33" fmla="*/ 1224 h 4027"/>
                <a:gd name="T34" fmla="*/ 390 w 2728"/>
                <a:gd name="T35" fmla="*/ 1020 h 4027"/>
                <a:gd name="T36" fmla="*/ 724 w 2728"/>
                <a:gd name="T37" fmla="*/ 909 h 4027"/>
                <a:gd name="T38" fmla="*/ 983 w 2728"/>
                <a:gd name="T39" fmla="*/ 909 h 4027"/>
                <a:gd name="T40" fmla="*/ 1169 w 2728"/>
                <a:gd name="T41" fmla="*/ 1132 h 4027"/>
                <a:gd name="T42" fmla="*/ 1169 w 2728"/>
                <a:gd name="T43" fmla="*/ 1188 h 4027"/>
                <a:gd name="T44" fmla="*/ 1150 w 2728"/>
                <a:gd name="T45" fmla="*/ 1373 h 4027"/>
                <a:gd name="T46" fmla="*/ 1262 w 2728"/>
                <a:gd name="T47" fmla="*/ 1595 h 4027"/>
                <a:gd name="T48" fmla="*/ 1466 w 2728"/>
                <a:gd name="T49" fmla="*/ 1391 h 4027"/>
                <a:gd name="T50" fmla="*/ 1410 w 2728"/>
                <a:gd name="T51" fmla="*/ 983 h 4027"/>
                <a:gd name="T52" fmla="*/ 1317 w 2728"/>
                <a:gd name="T53" fmla="*/ 149 h 4027"/>
                <a:gd name="T54" fmla="*/ 1595 w 2728"/>
                <a:gd name="T55" fmla="*/ 297 h 4027"/>
                <a:gd name="T56" fmla="*/ 2022 w 2728"/>
                <a:gd name="T57" fmla="*/ 241 h 4027"/>
                <a:gd name="T58" fmla="*/ 2449 w 2728"/>
                <a:gd name="T59" fmla="*/ 149 h 4027"/>
                <a:gd name="T60" fmla="*/ 2616 w 2728"/>
                <a:gd name="T61" fmla="*/ 37 h 4027"/>
                <a:gd name="T62" fmla="*/ 2708 w 2728"/>
                <a:gd name="T63" fmla="*/ 56 h 4027"/>
                <a:gd name="T64" fmla="*/ 2671 w 2728"/>
                <a:gd name="T65" fmla="*/ 464 h 4027"/>
                <a:gd name="T66" fmla="*/ 2690 w 2728"/>
                <a:gd name="T67" fmla="*/ 687 h 4027"/>
                <a:gd name="T68" fmla="*/ 2634 w 2728"/>
                <a:gd name="T69" fmla="*/ 872 h 4027"/>
                <a:gd name="T70" fmla="*/ 2634 w 2728"/>
                <a:gd name="T71" fmla="*/ 1002 h 4027"/>
                <a:gd name="T72" fmla="*/ 2671 w 2728"/>
                <a:gd name="T73" fmla="*/ 1150 h 4027"/>
                <a:gd name="T74" fmla="*/ 2708 w 2728"/>
                <a:gd name="T75" fmla="*/ 1188 h 4027"/>
                <a:gd name="T76" fmla="*/ 2560 w 2728"/>
                <a:gd name="T77" fmla="*/ 1373 h 4027"/>
                <a:gd name="T78" fmla="*/ 2282 w 2728"/>
                <a:gd name="T79" fmla="*/ 1595 h 4027"/>
                <a:gd name="T80" fmla="*/ 2004 w 2728"/>
                <a:gd name="T81" fmla="*/ 1707 h 4027"/>
                <a:gd name="T82" fmla="*/ 1911 w 2728"/>
                <a:gd name="T83" fmla="*/ 1707 h 4027"/>
                <a:gd name="T84" fmla="*/ 1799 w 2728"/>
                <a:gd name="T85" fmla="*/ 1855 h 4027"/>
                <a:gd name="T86" fmla="*/ 1688 w 2728"/>
                <a:gd name="T87" fmla="*/ 1966 h 4027"/>
                <a:gd name="T88" fmla="*/ 1614 w 2728"/>
                <a:gd name="T89" fmla="*/ 2078 h 4027"/>
                <a:gd name="T90" fmla="*/ 1466 w 2728"/>
                <a:gd name="T91" fmla="*/ 2096 h 4027"/>
                <a:gd name="T92" fmla="*/ 1466 w 2728"/>
                <a:gd name="T93" fmla="*/ 2171 h 4027"/>
                <a:gd name="T94" fmla="*/ 1317 w 2728"/>
                <a:gd name="T95" fmla="*/ 2337 h 4027"/>
                <a:gd name="T96" fmla="*/ 1150 w 2728"/>
                <a:gd name="T97" fmla="*/ 2486 h 4027"/>
                <a:gd name="T98" fmla="*/ 1262 w 2728"/>
                <a:gd name="T99" fmla="*/ 2783 h 4027"/>
                <a:gd name="T100" fmla="*/ 1243 w 2728"/>
                <a:gd name="T101" fmla="*/ 3414 h 4027"/>
                <a:gd name="T102" fmla="*/ 1021 w 2728"/>
                <a:gd name="T103" fmla="*/ 3747 h 4027"/>
                <a:gd name="T104" fmla="*/ 612 w 2728"/>
                <a:gd name="T105" fmla="*/ 3896 h 4027"/>
                <a:gd name="T106" fmla="*/ 538 w 2728"/>
                <a:gd name="T107" fmla="*/ 4026 h 4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8" h="4027">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0" name="Freeform 32"/>
            <p:cNvSpPr>
              <a:spLocks noChangeArrowheads="1"/>
            </p:cNvSpPr>
            <p:nvPr/>
          </p:nvSpPr>
          <p:spPr bwMode="auto">
            <a:xfrm>
              <a:off x="5089525" y="5568950"/>
              <a:ext cx="668338" cy="661988"/>
            </a:xfrm>
            <a:custGeom>
              <a:avLst/>
              <a:gdLst>
                <a:gd name="T0" fmla="*/ 0 w 1856"/>
                <a:gd name="T1" fmla="*/ 594 h 1838"/>
                <a:gd name="T2" fmla="*/ 0 w 1856"/>
                <a:gd name="T3" fmla="*/ 594 h 1838"/>
                <a:gd name="T4" fmla="*/ 55 w 1856"/>
                <a:gd name="T5" fmla="*/ 706 h 1838"/>
                <a:gd name="T6" fmla="*/ 111 w 1856"/>
                <a:gd name="T7" fmla="*/ 909 h 1838"/>
                <a:gd name="T8" fmla="*/ 278 w 1856"/>
                <a:gd name="T9" fmla="*/ 1077 h 1838"/>
                <a:gd name="T10" fmla="*/ 445 w 1856"/>
                <a:gd name="T11" fmla="*/ 1243 h 1838"/>
                <a:gd name="T12" fmla="*/ 575 w 1856"/>
                <a:gd name="T13" fmla="*/ 1429 h 1838"/>
                <a:gd name="T14" fmla="*/ 816 w 1856"/>
                <a:gd name="T15" fmla="*/ 1633 h 1838"/>
                <a:gd name="T16" fmla="*/ 853 w 1856"/>
                <a:gd name="T17" fmla="*/ 1689 h 1838"/>
                <a:gd name="T18" fmla="*/ 1039 w 1856"/>
                <a:gd name="T19" fmla="*/ 1725 h 1838"/>
                <a:gd name="T20" fmla="*/ 1410 w 1856"/>
                <a:gd name="T21" fmla="*/ 1837 h 1838"/>
                <a:gd name="T22" fmla="*/ 1558 w 1856"/>
                <a:gd name="T23" fmla="*/ 1633 h 1838"/>
                <a:gd name="T24" fmla="*/ 1651 w 1856"/>
                <a:gd name="T25" fmla="*/ 1448 h 1838"/>
                <a:gd name="T26" fmla="*/ 1743 w 1856"/>
                <a:gd name="T27" fmla="*/ 1299 h 1838"/>
                <a:gd name="T28" fmla="*/ 1836 w 1856"/>
                <a:gd name="T29" fmla="*/ 1188 h 1838"/>
                <a:gd name="T30" fmla="*/ 1836 w 1856"/>
                <a:gd name="T31" fmla="*/ 1021 h 1838"/>
                <a:gd name="T32" fmla="*/ 1836 w 1856"/>
                <a:gd name="T33" fmla="*/ 761 h 1838"/>
                <a:gd name="T34" fmla="*/ 1818 w 1856"/>
                <a:gd name="T35" fmla="*/ 464 h 1838"/>
                <a:gd name="T36" fmla="*/ 1725 w 1856"/>
                <a:gd name="T37" fmla="*/ 316 h 1838"/>
                <a:gd name="T38" fmla="*/ 1317 w 1856"/>
                <a:gd name="T39" fmla="*/ 167 h 1838"/>
                <a:gd name="T40" fmla="*/ 1131 w 1856"/>
                <a:gd name="T41" fmla="*/ 93 h 1838"/>
                <a:gd name="T42" fmla="*/ 1094 w 1856"/>
                <a:gd name="T43" fmla="*/ 19 h 1838"/>
                <a:gd name="T44" fmla="*/ 1039 w 1856"/>
                <a:gd name="T45" fmla="*/ 19 h 1838"/>
                <a:gd name="T46" fmla="*/ 835 w 1856"/>
                <a:gd name="T47" fmla="*/ 75 h 1838"/>
                <a:gd name="T48" fmla="*/ 779 w 1856"/>
                <a:gd name="T49" fmla="*/ 223 h 1838"/>
                <a:gd name="T50" fmla="*/ 742 w 1856"/>
                <a:gd name="T51" fmla="*/ 390 h 1838"/>
                <a:gd name="T52" fmla="*/ 334 w 1856"/>
                <a:gd name="T53" fmla="*/ 612 h 1838"/>
                <a:gd name="T54" fmla="*/ 0 w 1856"/>
                <a:gd name="T55" fmla="*/ 594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6" h="1838">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1" name="Freeform 33"/>
            <p:cNvSpPr>
              <a:spLocks noChangeArrowheads="1"/>
            </p:cNvSpPr>
            <p:nvPr/>
          </p:nvSpPr>
          <p:spPr bwMode="auto">
            <a:xfrm>
              <a:off x="4781550" y="4933950"/>
              <a:ext cx="1035050" cy="855663"/>
            </a:xfrm>
            <a:custGeom>
              <a:avLst/>
              <a:gdLst>
                <a:gd name="T0" fmla="*/ 1855 w 2877"/>
                <a:gd name="T1" fmla="*/ 1206 h 2375"/>
                <a:gd name="T2" fmla="*/ 1855 w 2877"/>
                <a:gd name="T3" fmla="*/ 1206 h 2375"/>
                <a:gd name="T4" fmla="*/ 1540 w 2877"/>
                <a:gd name="T5" fmla="*/ 1002 h 2375"/>
                <a:gd name="T6" fmla="*/ 1299 w 2877"/>
                <a:gd name="T7" fmla="*/ 890 h 2375"/>
                <a:gd name="T8" fmla="*/ 1151 w 2877"/>
                <a:gd name="T9" fmla="*/ 890 h 2375"/>
                <a:gd name="T10" fmla="*/ 983 w 2877"/>
                <a:gd name="T11" fmla="*/ 854 h 2375"/>
                <a:gd name="T12" fmla="*/ 872 w 2877"/>
                <a:gd name="T13" fmla="*/ 761 h 2375"/>
                <a:gd name="T14" fmla="*/ 631 w 2877"/>
                <a:gd name="T15" fmla="*/ 631 h 2375"/>
                <a:gd name="T16" fmla="*/ 557 w 2877"/>
                <a:gd name="T17" fmla="*/ 761 h 2375"/>
                <a:gd name="T18" fmla="*/ 538 w 2877"/>
                <a:gd name="T19" fmla="*/ 984 h 2375"/>
                <a:gd name="T20" fmla="*/ 483 w 2877"/>
                <a:gd name="T21" fmla="*/ 1132 h 2375"/>
                <a:gd name="T22" fmla="*/ 223 w 2877"/>
                <a:gd name="T23" fmla="*/ 1132 h 2375"/>
                <a:gd name="T24" fmla="*/ 112 w 2877"/>
                <a:gd name="T25" fmla="*/ 1132 h 2375"/>
                <a:gd name="T26" fmla="*/ 38 w 2877"/>
                <a:gd name="T27" fmla="*/ 1225 h 2375"/>
                <a:gd name="T28" fmla="*/ 38 w 2877"/>
                <a:gd name="T29" fmla="*/ 1596 h 2375"/>
                <a:gd name="T30" fmla="*/ 38 w 2877"/>
                <a:gd name="T31" fmla="*/ 1800 h 2375"/>
                <a:gd name="T32" fmla="*/ 56 w 2877"/>
                <a:gd name="T33" fmla="*/ 1967 h 2375"/>
                <a:gd name="T34" fmla="*/ 241 w 2877"/>
                <a:gd name="T35" fmla="*/ 2208 h 2375"/>
                <a:gd name="T36" fmla="*/ 316 w 2877"/>
                <a:gd name="T37" fmla="*/ 2300 h 2375"/>
                <a:gd name="T38" fmla="*/ 427 w 2877"/>
                <a:gd name="T39" fmla="*/ 2282 h 2375"/>
                <a:gd name="T40" fmla="*/ 501 w 2877"/>
                <a:gd name="T41" fmla="*/ 2282 h 2375"/>
                <a:gd name="T42" fmla="*/ 724 w 2877"/>
                <a:gd name="T43" fmla="*/ 2282 h 2375"/>
                <a:gd name="T44" fmla="*/ 761 w 2877"/>
                <a:gd name="T45" fmla="*/ 2300 h 2375"/>
                <a:gd name="T46" fmla="*/ 854 w 2877"/>
                <a:gd name="T47" fmla="*/ 2356 h 2375"/>
                <a:gd name="T48" fmla="*/ 1058 w 2877"/>
                <a:gd name="T49" fmla="*/ 2356 h 2375"/>
                <a:gd name="T50" fmla="*/ 1188 w 2877"/>
                <a:gd name="T51" fmla="*/ 2374 h 2375"/>
                <a:gd name="T52" fmla="*/ 1354 w 2877"/>
                <a:gd name="T53" fmla="*/ 2300 h 2375"/>
                <a:gd name="T54" fmla="*/ 1614 w 2877"/>
                <a:gd name="T55" fmla="*/ 2133 h 2375"/>
                <a:gd name="T56" fmla="*/ 1651 w 2877"/>
                <a:gd name="T57" fmla="*/ 2022 h 2375"/>
                <a:gd name="T58" fmla="*/ 1633 w 2877"/>
                <a:gd name="T59" fmla="*/ 1874 h 2375"/>
                <a:gd name="T60" fmla="*/ 1763 w 2877"/>
                <a:gd name="T61" fmla="*/ 1800 h 2375"/>
                <a:gd name="T62" fmla="*/ 1967 w 2877"/>
                <a:gd name="T63" fmla="*/ 1762 h 2375"/>
                <a:gd name="T64" fmla="*/ 2152 w 2877"/>
                <a:gd name="T65" fmla="*/ 1632 h 2375"/>
                <a:gd name="T66" fmla="*/ 2523 w 2877"/>
                <a:gd name="T67" fmla="*/ 1466 h 2375"/>
                <a:gd name="T68" fmla="*/ 2653 w 2877"/>
                <a:gd name="T69" fmla="*/ 1429 h 2375"/>
                <a:gd name="T70" fmla="*/ 2709 w 2877"/>
                <a:gd name="T71" fmla="*/ 1429 h 2375"/>
                <a:gd name="T72" fmla="*/ 2727 w 2877"/>
                <a:gd name="T73" fmla="*/ 1317 h 2375"/>
                <a:gd name="T74" fmla="*/ 2764 w 2877"/>
                <a:gd name="T75" fmla="*/ 1113 h 2375"/>
                <a:gd name="T76" fmla="*/ 2857 w 2877"/>
                <a:gd name="T77" fmla="*/ 890 h 2375"/>
                <a:gd name="T78" fmla="*/ 2820 w 2877"/>
                <a:gd name="T79" fmla="*/ 557 h 2375"/>
                <a:gd name="T80" fmla="*/ 2727 w 2877"/>
                <a:gd name="T81" fmla="*/ 316 h 2375"/>
                <a:gd name="T82" fmla="*/ 2523 w 2877"/>
                <a:gd name="T83" fmla="*/ 223 h 2375"/>
                <a:gd name="T84" fmla="*/ 2338 w 2877"/>
                <a:gd name="T85" fmla="*/ 93 h 2375"/>
                <a:gd name="T86" fmla="*/ 2226 w 2877"/>
                <a:gd name="T87" fmla="*/ 56 h 2375"/>
                <a:gd name="T88" fmla="*/ 1744 w 2877"/>
                <a:gd name="T89" fmla="*/ 37 h 2375"/>
                <a:gd name="T90" fmla="*/ 1651 w 2877"/>
                <a:gd name="T91" fmla="*/ 130 h 2375"/>
                <a:gd name="T92" fmla="*/ 1596 w 2877"/>
                <a:gd name="T93" fmla="*/ 278 h 2375"/>
                <a:gd name="T94" fmla="*/ 1577 w 2877"/>
                <a:gd name="T95" fmla="*/ 575 h 2375"/>
                <a:gd name="T96" fmla="*/ 1614 w 2877"/>
                <a:gd name="T97" fmla="*/ 779 h 2375"/>
                <a:gd name="T98" fmla="*/ 1744 w 2877"/>
                <a:gd name="T99" fmla="*/ 928 h 2375"/>
                <a:gd name="T100" fmla="*/ 1985 w 2877"/>
                <a:gd name="T101" fmla="*/ 1002 h 2375"/>
                <a:gd name="T102" fmla="*/ 1855 w 2877"/>
                <a:gd name="T103" fmla="*/ 1206 h 2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7" h="2375">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2" name="Freeform 34"/>
            <p:cNvSpPr>
              <a:spLocks noChangeArrowheads="1"/>
            </p:cNvSpPr>
            <p:nvPr/>
          </p:nvSpPr>
          <p:spPr bwMode="auto">
            <a:xfrm>
              <a:off x="5757863" y="5027613"/>
              <a:ext cx="254000" cy="701675"/>
            </a:xfrm>
            <a:custGeom>
              <a:avLst/>
              <a:gdLst>
                <a:gd name="T0" fmla="*/ 519 w 706"/>
                <a:gd name="T1" fmla="*/ 427 h 1949"/>
                <a:gd name="T2" fmla="*/ 519 w 706"/>
                <a:gd name="T3" fmla="*/ 427 h 1949"/>
                <a:gd name="T4" fmla="*/ 371 w 706"/>
                <a:gd name="T5" fmla="*/ 167 h 1949"/>
                <a:gd name="T6" fmla="*/ 259 w 706"/>
                <a:gd name="T7" fmla="*/ 18 h 1949"/>
                <a:gd name="T8" fmla="*/ 18 w 706"/>
                <a:gd name="T9" fmla="*/ 56 h 1949"/>
                <a:gd name="T10" fmla="*/ 93 w 706"/>
                <a:gd name="T11" fmla="*/ 223 h 1949"/>
                <a:gd name="T12" fmla="*/ 148 w 706"/>
                <a:gd name="T13" fmla="*/ 427 h 1949"/>
                <a:gd name="T14" fmla="*/ 148 w 706"/>
                <a:gd name="T15" fmla="*/ 630 h 1949"/>
                <a:gd name="T16" fmla="*/ 93 w 706"/>
                <a:gd name="T17" fmla="*/ 779 h 1949"/>
                <a:gd name="T18" fmla="*/ 18 w 706"/>
                <a:gd name="T19" fmla="*/ 965 h 1949"/>
                <a:gd name="T20" fmla="*/ 0 w 706"/>
                <a:gd name="T21" fmla="*/ 1169 h 1949"/>
                <a:gd name="T22" fmla="*/ 148 w 706"/>
                <a:gd name="T23" fmla="*/ 1169 h 1949"/>
                <a:gd name="T24" fmla="*/ 297 w 706"/>
                <a:gd name="T25" fmla="*/ 1280 h 1949"/>
                <a:gd name="T26" fmla="*/ 371 w 706"/>
                <a:gd name="T27" fmla="*/ 1484 h 1949"/>
                <a:gd name="T28" fmla="*/ 371 w 706"/>
                <a:gd name="T29" fmla="*/ 1799 h 1949"/>
                <a:gd name="T30" fmla="*/ 556 w 706"/>
                <a:gd name="T31" fmla="*/ 1837 h 1949"/>
                <a:gd name="T32" fmla="*/ 686 w 706"/>
                <a:gd name="T33" fmla="*/ 1614 h 1949"/>
                <a:gd name="T34" fmla="*/ 630 w 706"/>
                <a:gd name="T35" fmla="*/ 1298 h 1949"/>
                <a:gd name="T36" fmla="*/ 464 w 706"/>
                <a:gd name="T37" fmla="*/ 909 h 1949"/>
                <a:gd name="T38" fmla="*/ 519 w 706"/>
                <a:gd name="T39" fmla="*/ 427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6" h="1949">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3" name="Freeform 35"/>
            <p:cNvSpPr>
              <a:spLocks noChangeArrowheads="1"/>
            </p:cNvSpPr>
            <p:nvPr/>
          </p:nvSpPr>
          <p:spPr bwMode="auto">
            <a:xfrm>
              <a:off x="5443538" y="4394200"/>
              <a:ext cx="160337" cy="187325"/>
            </a:xfrm>
            <a:custGeom>
              <a:avLst/>
              <a:gdLst>
                <a:gd name="T0" fmla="*/ 37 w 446"/>
                <a:gd name="T1" fmla="*/ 92 h 520"/>
                <a:gd name="T2" fmla="*/ 37 w 446"/>
                <a:gd name="T3" fmla="*/ 92 h 520"/>
                <a:gd name="T4" fmla="*/ 56 w 446"/>
                <a:gd name="T5" fmla="*/ 55 h 520"/>
                <a:gd name="T6" fmla="*/ 223 w 446"/>
                <a:gd name="T7" fmla="*/ 74 h 520"/>
                <a:gd name="T8" fmla="*/ 297 w 446"/>
                <a:gd name="T9" fmla="*/ 18 h 520"/>
                <a:gd name="T10" fmla="*/ 389 w 446"/>
                <a:gd name="T11" fmla="*/ 241 h 520"/>
                <a:gd name="T12" fmla="*/ 167 w 446"/>
                <a:gd name="T13" fmla="*/ 501 h 520"/>
                <a:gd name="T14" fmla="*/ 56 w 446"/>
                <a:gd name="T15" fmla="*/ 501 h 520"/>
                <a:gd name="T16" fmla="*/ 93 w 446"/>
                <a:gd name="T17" fmla="*/ 334 h 520"/>
                <a:gd name="T18" fmla="*/ 37 w 446"/>
                <a:gd name="T19" fmla="*/ 9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520">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4" name="Freeform 36"/>
            <p:cNvSpPr>
              <a:spLocks noChangeArrowheads="1"/>
            </p:cNvSpPr>
            <p:nvPr/>
          </p:nvSpPr>
          <p:spPr bwMode="auto">
            <a:xfrm>
              <a:off x="5437188" y="4267200"/>
              <a:ext cx="174625" cy="160338"/>
            </a:xfrm>
            <a:custGeom>
              <a:avLst/>
              <a:gdLst>
                <a:gd name="T0" fmla="*/ 111 w 483"/>
                <a:gd name="T1" fmla="*/ 130 h 446"/>
                <a:gd name="T2" fmla="*/ 111 w 483"/>
                <a:gd name="T3" fmla="*/ 130 h 446"/>
                <a:gd name="T4" fmla="*/ 222 w 483"/>
                <a:gd name="T5" fmla="*/ 74 h 446"/>
                <a:gd name="T6" fmla="*/ 371 w 483"/>
                <a:gd name="T7" fmla="*/ 0 h 446"/>
                <a:gd name="T8" fmla="*/ 482 w 483"/>
                <a:gd name="T9" fmla="*/ 37 h 446"/>
                <a:gd name="T10" fmla="*/ 426 w 483"/>
                <a:gd name="T11" fmla="*/ 186 h 446"/>
                <a:gd name="T12" fmla="*/ 333 w 483"/>
                <a:gd name="T13" fmla="*/ 353 h 446"/>
                <a:gd name="T14" fmla="*/ 315 w 483"/>
                <a:gd name="T15" fmla="*/ 371 h 446"/>
                <a:gd name="T16" fmla="*/ 277 w 483"/>
                <a:gd name="T17" fmla="*/ 353 h 446"/>
                <a:gd name="T18" fmla="*/ 185 w 483"/>
                <a:gd name="T19" fmla="*/ 427 h 446"/>
                <a:gd name="T20" fmla="*/ 55 w 483"/>
                <a:gd name="T21" fmla="*/ 445 h 446"/>
                <a:gd name="T22" fmla="*/ 0 w 483"/>
                <a:gd name="T23" fmla="*/ 353 h 446"/>
                <a:gd name="T24" fmla="*/ 74 w 483"/>
                <a:gd name="T25" fmla="*/ 204 h 446"/>
                <a:gd name="T26" fmla="*/ 111 w 483"/>
                <a:gd name="T27" fmla="*/ 1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446">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5" name="Freeform 37"/>
            <p:cNvSpPr>
              <a:spLocks noChangeArrowheads="1"/>
            </p:cNvSpPr>
            <p:nvPr/>
          </p:nvSpPr>
          <p:spPr bwMode="auto">
            <a:xfrm>
              <a:off x="5449888" y="4260850"/>
              <a:ext cx="962025" cy="982663"/>
            </a:xfrm>
            <a:custGeom>
              <a:avLst/>
              <a:gdLst>
                <a:gd name="T0" fmla="*/ 2449 w 2673"/>
                <a:gd name="T1" fmla="*/ 1279 h 2728"/>
                <a:gd name="T2" fmla="*/ 2449 w 2673"/>
                <a:gd name="T3" fmla="*/ 1279 h 2728"/>
                <a:gd name="T4" fmla="*/ 2467 w 2673"/>
                <a:gd name="T5" fmla="*/ 1780 h 2728"/>
                <a:gd name="T6" fmla="*/ 2672 w 2673"/>
                <a:gd name="T7" fmla="*/ 2448 h 2728"/>
                <a:gd name="T8" fmla="*/ 2579 w 2673"/>
                <a:gd name="T9" fmla="*/ 2522 h 2728"/>
                <a:gd name="T10" fmla="*/ 2319 w 2673"/>
                <a:gd name="T11" fmla="*/ 2578 h 2728"/>
                <a:gd name="T12" fmla="*/ 2078 w 2673"/>
                <a:gd name="T13" fmla="*/ 2652 h 2728"/>
                <a:gd name="T14" fmla="*/ 1819 w 2673"/>
                <a:gd name="T15" fmla="*/ 2708 h 2728"/>
                <a:gd name="T16" fmla="*/ 1540 w 2673"/>
                <a:gd name="T17" fmla="*/ 2652 h 2728"/>
                <a:gd name="T18" fmla="*/ 1373 w 2673"/>
                <a:gd name="T19" fmla="*/ 2560 h 2728"/>
                <a:gd name="T20" fmla="*/ 1225 w 2673"/>
                <a:gd name="T21" fmla="*/ 2281 h 2728"/>
                <a:gd name="T22" fmla="*/ 1113 w 2673"/>
                <a:gd name="T23" fmla="*/ 2151 h 2728"/>
                <a:gd name="T24" fmla="*/ 872 w 2673"/>
                <a:gd name="T25" fmla="*/ 2189 h 2728"/>
                <a:gd name="T26" fmla="*/ 706 w 2673"/>
                <a:gd name="T27" fmla="*/ 2133 h 2728"/>
                <a:gd name="T28" fmla="*/ 538 w 2673"/>
                <a:gd name="T29" fmla="*/ 2003 h 2728"/>
                <a:gd name="T30" fmla="*/ 483 w 2673"/>
                <a:gd name="T31" fmla="*/ 1966 h 2728"/>
                <a:gd name="T32" fmla="*/ 371 w 2673"/>
                <a:gd name="T33" fmla="*/ 1929 h 2728"/>
                <a:gd name="T34" fmla="*/ 335 w 2673"/>
                <a:gd name="T35" fmla="*/ 1650 h 2728"/>
                <a:gd name="T36" fmla="*/ 205 w 2673"/>
                <a:gd name="T37" fmla="*/ 1391 h 2728"/>
                <a:gd name="T38" fmla="*/ 75 w 2673"/>
                <a:gd name="T39" fmla="*/ 1094 h 2728"/>
                <a:gd name="T40" fmla="*/ 0 w 2673"/>
                <a:gd name="T41" fmla="*/ 927 h 2728"/>
                <a:gd name="T42" fmla="*/ 38 w 2673"/>
                <a:gd name="T43" fmla="*/ 872 h 2728"/>
                <a:gd name="T44" fmla="*/ 149 w 2673"/>
                <a:gd name="T45" fmla="*/ 872 h 2728"/>
                <a:gd name="T46" fmla="*/ 316 w 2673"/>
                <a:gd name="T47" fmla="*/ 686 h 2728"/>
                <a:gd name="T48" fmla="*/ 390 w 2673"/>
                <a:gd name="T49" fmla="*/ 575 h 2728"/>
                <a:gd name="T50" fmla="*/ 279 w 2673"/>
                <a:gd name="T51" fmla="*/ 389 h 2728"/>
                <a:gd name="T52" fmla="*/ 335 w 2673"/>
                <a:gd name="T53" fmla="*/ 260 h 2728"/>
                <a:gd name="T54" fmla="*/ 427 w 2673"/>
                <a:gd name="T55" fmla="*/ 130 h 2728"/>
                <a:gd name="T56" fmla="*/ 446 w 2673"/>
                <a:gd name="T57" fmla="*/ 55 h 2728"/>
                <a:gd name="T58" fmla="*/ 538 w 2673"/>
                <a:gd name="T59" fmla="*/ 18 h 2728"/>
                <a:gd name="T60" fmla="*/ 1169 w 2673"/>
                <a:gd name="T61" fmla="*/ 0 h 2728"/>
                <a:gd name="T62" fmla="*/ 1651 w 2673"/>
                <a:gd name="T63" fmla="*/ 241 h 2728"/>
                <a:gd name="T64" fmla="*/ 2134 w 2673"/>
                <a:gd name="T65" fmla="*/ 537 h 2728"/>
                <a:gd name="T66" fmla="*/ 2152 w 2673"/>
                <a:gd name="T67" fmla="*/ 649 h 2728"/>
                <a:gd name="T68" fmla="*/ 2486 w 2673"/>
                <a:gd name="T69" fmla="*/ 872 h 2728"/>
                <a:gd name="T70" fmla="*/ 2449 w 2673"/>
                <a:gd name="T71" fmla="*/ 1279 h 2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3" h="2728">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6" name="Freeform 38"/>
            <p:cNvSpPr>
              <a:spLocks noChangeArrowheads="1"/>
            </p:cNvSpPr>
            <p:nvPr/>
          </p:nvSpPr>
          <p:spPr bwMode="auto">
            <a:xfrm>
              <a:off x="5464175" y="3800475"/>
              <a:ext cx="520700" cy="514350"/>
            </a:xfrm>
            <a:custGeom>
              <a:avLst/>
              <a:gdLst>
                <a:gd name="T0" fmla="*/ 371 w 1447"/>
                <a:gd name="T1" fmla="*/ 92 h 1428"/>
                <a:gd name="T2" fmla="*/ 371 w 1447"/>
                <a:gd name="T3" fmla="*/ 92 h 1428"/>
                <a:gd name="T4" fmla="*/ 445 w 1447"/>
                <a:gd name="T5" fmla="*/ 445 h 1428"/>
                <a:gd name="T6" fmla="*/ 222 w 1447"/>
                <a:gd name="T7" fmla="*/ 834 h 1428"/>
                <a:gd name="T8" fmla="*/ 111 w 1447"/>
                <a:gd name="T9" fmla="*/ 1000 h 1428"/>
                <a:gd name="T10" fmla="*/ 74 w 1447"/>
                <a:gd name="T11" fmla="*/ 1149 h 1428"/>
                <a:gd name="T12" fmla="*/ 37 w 1447"/>
                <a:gd name="T13" fmla="*/ 1427 h 1428"/>
                <a:gd name="T14" fmla="*/ 129 w 1447"/>
                <a:gd name="T15" fmla="*/ 1390 h 1428"/>
                <a:gd name="T16" fmla="*/ 259 w 1447"/>
                <a:gd name="T17" fmla="*/ 1316 h 1428"/>
                <a:gd name="T18" fmla="*/ 408 w 1447"/>
                <a:gd name="T19" fmla="*/ 1334 h 1428"/>
                <a:gd name="T20" fmla="*/ 500 w 1447"/>
                <a:gd name="T21" fmla="*/ 1297 h 1428"/>
                <a:gd name="T22" fmla="*/ 1131 w 1447"/>
                <a:gd name="T23" fmla="*/ 1279 h 1428"/>
                <a:gd name="T24" fmla="*/ 1205 w 1447"/>
                <a:gd name="T25" fmla="*/ 964 h 1428"/>
                <a:gd name="T26" fmla="*/ 1298 w 1447"/>
                <a:gd name="T27" fmla="*/ 742 h 1428"/>
                <a:gd name="T28" fmla="*/ 1410 w 1447"/>
                <a:gd name="T29" fmla="*/ 482 h 1428"/>
                <a:gd name="T30" fmla="*/ 1298 w 1447"/>
                <a:gd name="T31" fmla="*/ 111 h 1428"/>
                <a:gd name="T32" fmla="*/ 1150 w 1447"/>
                <a:gd name="T33" fmla="*/ 0 h 1428"/>
                <a:gd name="T34" fmla="*/ 927 w 1447"/>
                <a:gd name="T35" fmla="*/ 55 h 1428"/>
                <a:gd name="T36" fmla="*/ 371 w 1447"/>
                <a:gd name="T37" fmla="*/ 92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7" h="1428">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7" name="Freeform 39"/>
            <p:cNvSpPr>
              <a:spLocks noChangeArrowheads="1"/>
            </p:cNvSpPr>
            <p:nvPr/>
          </p:nvSpPr>
          <p:spPr bwMode="auto">
            <a:xfrm>
              <a:off x="5870575" y="3719513"/>
              <a:ext cx="728663" cy="862012"/>
            </a:xfrm>
            <a:custGeom>
              <a:avLst/>
              <a:gdLst>
                <a:gd name="T0" fmla="*/ 1855 w 2023"/>
                <a:gd name="T1" fmla="*/ 1706 h 2393"/>
                <a:gd name="T2" fmla="*/ 1855 w 2023"/>
                <a:gd name="T3" fmla="*/ 1706 h 2393"/>
                <a:gd name="T4" fmla="*/ 1763 w 2023"/>
                <a:gd name="T5" fmla="*/ 1724 h 2393"/>
                <a:gd name="T6" fmla="*/ 1614 w 2023"/>
                <a:gd name="T7" fmla="*/ 1873 h 2393"/>
                <a:gd name="T8" fmla="*/ 1577 w 2023"/>
                <a:gd name="T9" fmla="*/ 2021 h 2393"/>
                <a:gd name="T10" fmla="*/ 1503 w 2023"/>
                <a:gd name="T11" fmla="*/ 2058 h 2393"/>
                <a:gd name="T12" fmla="*/ 1466 w 2023"/>
                <a:gd name="T13" fmla="*/ 2281 h 2393"/>
                <a:gd name="T14" fmla="*/ 1354 w 2023"/>
                <a:gd name="T15" fmla="*/ 2392 h 2393"/>
                <a:gd name="T16" fmla="*/ 983 w 2023"/>
                <a:gd name="T17" fmla="*/ 2151 h 2393"/>
                <a:gd name="T18" fmla="*/ 965 w 2023"/>
                <a:gd name="T19" fmla="*/ 2039 h 2393"/>
                <a:gd name="T20" fmla="*/ 482 w 2023"/>
                <a:gd name="T21" fmla="*/ 1743 h 2393"/>
                <a:gd name="T22" fmla="*/ 0 w 2023"/>
                <a:gd name="T23" fmla="*/ 1502 h 2393"/>
                <a:gd name="T24" fmla="*/ 74 w 2023"/>
                <a:gd name="T25" fmla="*/ 1169 h 2393"/>
                <a:gd name="T26" fmla="*/ 167 w 2023"/>
                <a:gd name="T27" fmla="*/ 965 h 2393"/>
                <a:gd name="T28" fmla="*/ 297 w 2023"/>
                <a:gd name="T29" fmla="*/ 724 h 2393"/>
                <a:gd name="T30" fmla="*/ 167 w 2023"/>
                <a:gd name="T31" fmla="*/ 334 h 2393"/>
                <a:gd name="T32" fmla="*/ 19 w 2023"/>
                <a:gd name="T33" fmla="*/ 223 h 2393"/>
                <a:gd name="T34" fmla="*/ 130 w 2023"/>
                <a:gd name="T35" fmla="*/ 56 h 2393"/>
                <a:gd name="T36" fmla="*/ 408 w 2023"/>
                <a:gd name="T37" fmla="*/ 37 h 2393"/>
                <a:gd name="T38" fmla="*/ 650 w 2023"/>
                <a:gd name="T39" fmla="*/ 56 h 2393"/>
                <a:gd name="T40" fmla="*/ 1039 w 2023"/>
                <a:gd name="T41" fmla="*/ 315 h 2393"/>
                <a:gd name="T42" fmla="*/ 1410 w 2023"/>
                <a:gd name="T43" fmla="*/ 371 h 2393"/>
                <a:gd name="T44" fmla="*/ 1763 w 2023"/>
                <a:gd name="T45" fmla="*/ 278 h 2393"/>
                <a:gd name="T46" fmla="*/ 1985 w 2023"/>
                <a:gd name="T47" fmla="*/ 297 h 2393"/>
                <a:gd name="T48" fmla="*/ 1837 w 2023"/>
                <a:gd name="T49" fmla="*/ 501 h 2393"/>
                <a:gd name="T50" fmla="*/ 1725 w 2023"/>
                <a:gd name="T51" fmla="*/ 630 h 2393"/>
                <a:gd name="T52" fmla="*/ 1707 w 2023"/>
                <a:gd name="T53" fmla="*/ 1465 h 2393"/>
                <a:gd name="T54" fmla="*/ 1799 w 2023"/>
                <a:gd name="T55" fmla="*/ 1613 h 2393"/>
                <a:gd name="T56" fmla="*/ 1855 w 2023"/>
                <a:gd name="T57" fmla="*/ 1706 h 2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3" h="239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8" name="Freeform 40"/>
            <p:cNvSpPr>
              <a:spLocks noChangeArrowheads="1"/>
            </p:cNvSpPr>
            <p:nvPr/>
          </p:nvSpPr>
          <p:spPr bwMode="auto">
            <a:xfrm>
              <a:off x="4160838" y="3178175"/>
              <a:ext cx="1149350" cy="774700"/>
            </a:xfrm>
            <a:custGeom>
              <a:avLst/>
              <a:gdLst>
                <a:gd name="T0" fmla="*/ 1984 w 3191"/>
                <a:gd name="T1" fmla="*/ 0 h 2152"/>
                <a:gd name="T2" fmla="*/ 1984 w 3191"/>
                <a:gd name="T3" fmla="*/ 0 h 2152"/>
                <a:gd name="T4" fmla="*/ 1891 w 3191"/>
                <a:gd name="T5" fmla="*/ 18 h 2152"/>
                <a:gd name="T6" fmla="*/ 1762 w 3191"/>
                <a:gd name="T7" fmla="*/ 36 h 2152"/>
                <a:gd name="T8" fmla="*/ 1613 w 3191"/>
                <a:gd name="T9" fmla="*/ 259 h 2152"/>
                <a:gd name="T10" fmla="*/ 1446 w 3191"/>
                <a:gd name="T11" fmla="*/ 426 h 2152"/>
                <a:gd name="T12" fmla="*/ 1094 w 3191"/>
                <a:gd name="T13" fmla="*/ 556 h 2152"/>
                <a:gd name="T14" fmla="*/ 1020 w 3191"/>
                <a:gd name="T15" fmla="*/ 612 h 2152"/>
                <a:gd name="T16" fmla="*/ 834 w 3191"/>
                <a:gd name="T17" fmla="*/ 760 h 2152"/>
                <a:gd name="T18" fmla="*/ 279 w 3191"/>
                <a:gd name="T19" fmla="*/ 890 h 2152"/>
                <a:gd name="T20" fmla="*/ 167 w 3191"/>
                <a:gd name="T21" fmla="*/ 1113 h 2152"/>
                <a:gd name="T22" fmla="*/ 37 w 3191"/>
                <a:gd name="T23" fmla="*/ 1279 h 2152"/>
                <a:gd name="T24" fmla="*/ 56 w 3191"/>
                <a:gd name="T25" fmla="*/ 1465 h 2152"/>
                <a:gd name="T26" fmla="*/ 130 w 3191"/>
                <a:gd name="T27" fmla="*/ 1687 h 2152"/>
                <a:gd name="T28" fmla="*/ 167 w 3191"/>
                <a:gd name="T29" fmla="*/ 1799 h 2152"/>
                <a:gd name="T30" fmla="*/ 445 w 3191"/>
                <a:gd name="T31" fmla="*/ 2151 h 2152"/>
                <a:gd name="T32" fmla="*/ 501 w 3191"/>
                <a:gd name="T33" fmla="*/ 2058 h 2152"/>
                <a:gd name="T34" fmla="*/ 612 w 3191"/>
                <a:gd name="T35" fmla="*/ 1891 h 2152"/>
                <a:gd name="T36" fmla="*/ 778 w 3191"/>
                <a:gd name="T37" fmla="*/ 1873 h 2152"/>
                <a:gd name="T38" fmla="*/ 946 w 3191"/>
                <a:gd name="T39" fmla="*/ 1929 h 2152"/>
                <a:gd name="T40" fmla="*/ 908 w 3191"/>
                <a:gd name="T41" fmla="*/ 1761 h 2152"/>
                <a:gd name="T42" fmla="*/ 982 w 3191"/>
                <a:gd name="T43" fmla="*/ 1650 h 2152"/>
                <a:gd name="T44" fmla="*/ 1094 w 3191"/>
                <a:gd name="T45" fmla="*/ 1539 h 2152"/>
                <a:gd name="T46" fmla="*/ 1279 w 3191"/>
                <a:gd name="T47" fmla="*/ 1520 h 2152"/>
                <a:gd name="T48" fmla="*/ 1391 w 3191"/>
                <a:gd name="T49" fmla="*/ 1613 h 2152"/>
                <a:gd name="T50" fmla="*/ 1502 w 3191"/>
                <a:gd name="T51" fmla="*/ 1669 h 2152"/>
                <a:gd name="T52" fmla="*/ 1669 w 3191"/>
                <a:gd name="T53" fmla="*/ 1706 h 2152"/>
                <a:gd name="T54" fmla="*/ 1836 w 3191"/>
                <a:gd name="T55" fmla="*/ 1743 h 2152"/>
                <a:gd name="T56" fmla="*/ 1984 w 3191"/>
                <a:gd name="T57" fmla="*/ 1669 h 2152"/>
                <a:gd name="T58" fmla="*/ 2170 w 3191"/>
                <a:gd name="T59" fmla="*/ 1502 h 2152"/>
                <a:gd name="T60" fmla="*/ 3190 w 3191"/>
                <a:gd name="T61" fmla="*/ 1446 h 2152"/>
                <a:gd name="T62" fmla="*/ 3078 w 3191"/>
                <a:gd name="T63" fmla="*/ 1298 h 2152"/>
                <a:gd name="T64" fmla="*/ 2949 w 3191"/>
                <a:gd name="T65" fmla="*/ 1149 h 2152"/>
                <a:gd name="T66" fmla="*/ 2837 w 3191"/>
                <a:gd name="T67" fmla="*/ 1019 h 2152"/>
                <a:gd name="T68" fmla="*/ 2578 w 3191"/>
                <a:gd name="T69" fmla="*/ 760 h 2152"/>
                <a:gd name="T70" fmla="*/ 2262 w 3191"/>
                <a:gd name="T71" fmla="*/ 556 h 2152"/>
                <a:gd name="T72" fmla="*/ 2207 w 3191"/>
                <a:gd name="T73" fmla="*/ 445 h 2152"/>
                <a:gd name="T74" fmla="*/ 2262 w 3191"/>
                <a:gd name="T75" fmla="*/ 277 h 2152"/>
                <a:gd name="T76" fmla="*/ 1984 w 3191"/>
                <a:gd name="T77"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91" h="2152">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9" name="Freeform 41"/>
            <p:cNvSpPr>
              <a:spLocks noChangeArrowheads="1"/>
            </p:cNvSpPr>
            <p:nvPr/>
          </p:nvSpPr>
          <p:spPr bwMode="auto">
            <a:xfrm>
              <a:off x="4983163" y="1228725"/>
              <a:ext cx="962025" cy="989013"/>
            </a:xfrm>
            <a:custGeom>
              <a:avLst/>
              <a:gdLst>
                <a:gd name="T0" fmla="*/ 0 w 2672"/>
                <a:gd name="T1" fmla="*/ 92 h 2746"/>
                <a:gd name="T2" fmla="*/ 0 w 2672"/>
                <a:gd name="T3" fmla="*/ 92 h 2746"/>
                <a:gd name="T4" fmla="*/ 93 w 2672"/>
                <a:gd name="T5" fmla="*/ 2615 h 2746"/>
                <a:gd name="T6" fmla="*/ 2022 w 2672"/>
                <a:gd name="T7" fmla="*/ 2578 h 2746"/>
                <a:gd name="T8" fmla="*/ 2207 w 2672"/>
                <a:gd name="T9" fmla="*/ 2652 h 2746"/>
                <a:gd name="T10" fmla="*/ 2245 w 2672"/>
                <a:gd name="T11" fmla="*/ 2671 h 2746"/>
                <a:gd name="T12" fmla="*/ 2337 w 2672"/>
                <a:gd name="T13" fmla="*/ 2504 h 2746"/>
                <a:gd name="T14" fmla="*/ 2671 w 2672"/>
                <a:gd name="T15" fmla="*/ 2300 h 2746"/>
                <a:gd name="T16" fmla="*/ 2560 w 2672"/>
                <a:gd name="T17" fmla="*/ 2133 h 2746"/>
                <a:gd name="T18" fmla="*/ 2652 w 2672"/>
                <a:gd name="T19" fmla="*/ 2040 h 2746"/>
                <a:gd name="T20" fmla="*/ 2356 w 2672"/>
                <a:gd name="T21" fmla="*/ 1725 h 2746"/>
                <a:gd name="T22" fmla="*/ 2133 w 2672"/>
                <a:gd name="T23" fmla="*/ 1484 h 2746"/>
                <a:gd name="T24" fmla="*/ 2059 w 2672"/>
                <a:gd name="T25" fmla="*/ 1261 h 2746"/>
                <a:gd name="T26" fmla="*/ 1929 w 2672"/>
                <a:gd name="T27" fmla="*/ 1131 h 2746"/>
                <a:gd name="T28" fmla="*/ 1818 w 2672"/>
                <a:gd name="T29" fmla="*/ 964 h 2746"/>
                <a:gd name="T30" fmla="*/ 1707 w 2672"/>
                <a:gd name="T31" fmla="*/ 704 h 2746"/>
                <a:gd name="T32" fmla="*/ 1633 w 2672"/>
                <a:gd name="T33" fmla="*/ 538 h 2746"/>
                <a:gd name="T34" fmla="*/ 1725 w 2672"/>
                <a:gd name="T35" fmla="*/ 463 h 2746"/>
                <a:gd name="T36" fmla="*/ 1874 w 2672"/>
                <a:gd name="T37" fmla="*/ 779 h 2746"/>
                <a:gd name="T38" fmla="*/ 1985 w 2672"/>
                <a:gd name="T39" fmla="*/ 983 h 2746"/>
                <a:gd name="T40" fmla="*/ 2096 w 2672"/>
                <a:gd name="T41" fmla="*/ 1242 h 2746"/>
                <a:gd name="T42" fmla="*/ 2189 w 2672"/>
                <a:gd name="T43" fmla="*/ 1261 h 2746"/>
                <a:gd name="T44" fmla="*/ 2170 w 2672"/>
                <a:gd name="T45" fmla="*/ 1057 h 2746"/>
                <a:gd name="T46" fmla="*/ 2189 w 2672"/>
                <a:gd name="T47" fmla="*/ 834 h 2746"/>
                <a:gd name="T48" fmla="*/ 2281 w 2672"/>
                <a:gd name="T49" fmla="*/ 612 h 2746"/>
                <a:gd name="T50" fmla="*/ 2245 w 2672"/>
                <a:gd name="T51" fmla="*/ 408 h 2746"/>
                <a:gd name="T52" fmla="*/ 2133 w 2672"/>
                <a:gd name="T53" fmla="*/ 111 h 2746"/>
                <a:gd name="T54" fmla="*/ 2059 w 2672"/>
                <a:gd name="T55" fmla="*/ 74 h 2746"/>
                <a:gd name="T56" fmla="*/ 1855 w 2672"/>
                <a:gd name="T57" fmla="*/ 185 h 2746"/>
                <a:gd name="T58" fmla="*/ 1651 w 2672"/>
                <a:gd name="T59" fmla="*/ 148 h 2746"/>
                <a:gd name="T60" fmla="*/ 1447 w 2672"/>
                <a:gd name="T61" fmla="*/ 37 h 2746"/>
                <a:gd name="T62" fmla="*/ 1076 w 2672"/>
                <a:gd name="T63" fmla="*/ 92 h 2746"/>
                <a:gd name="T64" fmla="*/ 853 w 2672"/>
                <a:gd name="T65" fmla="*/ 222 h 2746"/>
                <a:gd name="T66" fmla="*/ 649 w 2672"/>
                <a:gd name="T67" fmla="*/ 203 h 2746"/>
                <a:gd name="T68" fmla="*/ 445 w 2672"/>
                <a:gd name="T69" fmla="*/ 148 h 2746"/>
                <a:gd name="T70" fmla="*/ 0 w 2672"/>
                <a:gd name="T71" fmla="*/ 92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2" h="2746">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0" name="Freeform 42"/>
            <p:cNvSpPr>
              <a:spLocks noChangeArrowheads="1"/>
            </p:cNvSpPr>
            <p:nvPr/>
          </p:nvSpPr>
          <p:spPr bwMode="auto">
            <a:xfrm>
              <a:off x="4829175" y="2057400"/>
              <a:ext cx="1376363" cy="1782763"/>
            </a:xfrm>
            <a:custGeom>
              <a:avLst/>
              <a:gdLst>
                <a:gd name="T0" fmla="*/ 3321 w 3822"/>
                <a:gd name="T1" fmla="*/ 4656 h 4954"/>
                <a:gd name="T2" fmla="*/ 3321 w 3822"/>
                <a:gd name="T3" fmla="*/ 4656 h 4954"/>
                <a:gd name="T4" fmla="*/ 3173 w 3822"/>
                <a:gd name="T5" fmla="*/ 4656 h 4954"/>
                <a:gd name="T6" fmla="*/ 2968 w 3822"/>
                <a:gd name="T7" fmla="*/ 4693 h 4954"/>
                <a:gd name="T8" fmla="*/ 2913 w 3822"/>
                <a:gd name="T9" fmla="*/ 4842 h 4954"/>
                <a:gd name="T10" fmla="*/ 2486 w 3822"/>
                <a:gd name="T11" fmla="*/ 4934 h 4954"/>
                <a:gd name="T12" fmla="*/ 2134 w 3822"/>
                <a:gd name="T13" fmla="*/ 4934 h 4954"/>
                <a:gd name="T14" fmla="*/ 1911 w 3822"/>
                <a:gd name="T15" fmla="*/ 4786 h 4954"/>
                <a:gd name="T16" fmla="*/ 1689 w 3822"/>
                <a:gd name="T17" fmla="*/ 4767 h 4954"/>
                <a:gd name="T18" fmla="*/ 1540 w 3822"/>
                <a:gd name="T19" fmla="*/ 4749 h 4954"/>
                <a:gd name="T20" fmla="*/ 1336 w 3822"/>
                <a:gd name="T21" fmla="*/ 4563 h 4954"/>
                <a:gd name="T22" fmla="*/ 1188 w 3822"/>
                <a:gd name="T23" fmla="*/ 4378 h 4954"/>
                <a:gd name="T24" fmla="*/ 1095 w 3822"/>
                <a:gd name="T25" fmla="*/ 4266 h 4954"/>
                <a:gd name="T26" fmla="*/ 1021 w 3822"/>
                <a:gd name="T27" fmla="*/ 4192 h 4954"/>
                <a:gd name="T28" fmla="*/ 891 w 3822"/>
                <a:gd name="T29" fmla="*/ 4007 h 4954"/>
                <a:gd name="T30" fmla="*/ 650 w 3822"/>
                <a:gd name="T31" fmla="*/ 3840 h 4954"/>
                <a:gd name="T32" fmla="*/ 427 w 3822"/>
                <a:gd name="T33" fmla="*/ 3691 h 4954"/>
                <a:gd name="T34" fmla="*/ 353 w 3822"/>
                <a:gd name="T35" fmla="*/ 3636 h 4954"/>
                <a:gd name="T36" fmla="*/ 353 w 3822"/>
                <a:gd name="T37" fmla="*/ 3524 h 4954"/>
                <a:gd name="T38" fmla="*/ 390 w 3822"/>
                <a:gd name="T39" fmla="*/ 3450 h 4954"/>
                <a:gd name="T40" fmla="*/ 390 w 3822"/>
                <a:gd name="T41" fmla="*/ 3339 h 4954"/>
                <a:gd name="T42" fmla="*/ 130 w 3822"/>
                <a:gd name="T43" fmla="*/ 3117 h 4954"/>
                <a:gd name="T44" fmla="*/ 149 w 3822"/>
                <a:gd name="T45" fmla="*/ 3042 h 4954"/>
                <a:gd name="T46" fmla="*/ 37 w 3822"/>
                <a:gd name="T47" fmla="*/ 2782 h 4954"/>
                <a:gd name="T48" fmla="*/ 0 w 3822"/>
                <a:gd name="T49" fmla="*/ 2560 h 4954"/>
                <a:gd name="T50" fmla="*/ 19 w 3822"/>
                <a:gd name="T51" fmla="*/ 2356 h 4954"/>
                <a:gd name="T52" fmla="*/ 130 w 3822"/>
                <a:gd name="T53" fmla="*/ 2115 h 4954"/>
                <a:gd name="T54" fmla="*/ 334 w 3822"/>
                <a:gd name="T55" fmla="*/ 1966 h 4954"/>
                <a:gd name="T56" fmla="*/ 316 w 3822"/>
                <a:gd name="T57" fmla="*/ 927 h 4954"/>
                <a:gd name="T58" fmla="*/ 482 w 3822"/>
                <a:gd name="T59" fmla="*/ 872 h 4954"/>
                <a:gd name="T60" fmla="*/ 538 w 3822"/>
                <a:gd name="T61" fmla="*/ 779 h 4954"/>
                <a:gd name="T62" fmla="*/ 520 w 3822"/>
                <a:gd name="T63" fmla="*/ 315 h 4954"/>
                <a:gd name="T64" fmla="*/ 2449 w 3822"/>
                <a:gd name="T65" fmla="*/ 278 h 4954"/>
                <a:gd name="T66" fmla="*/ 2634 w 3822"/>
                <a:gd name="T67" fmla="*/ 352 h 4954"/>
                <a:gd name="T68" fmla="*/ 2653 w 3822"/>
                <a:gd name="T69" fmla="*/ 390 h 4954"/>
                <a:gd name="T70" fmla="*/ 2746 w 3822"/>
                <a:gd name="T71" fmla="*/ 223 h 4954"/>
                <a:gd name="T72" fmla="*/ 3098 w 3822"/>
                <a:gd name="T73" fmla="*/ 0 h 4954"/>
                <a:gd name="T74" fmla="*/ 3209 w 3822"/>
                <a:gd name="T75" fmla="*/ 130 h 4954"/>
                <a:gd name="T76" fmla="*/ 3414 w 3822"/>
                <a:gd name="T77" fmla="*/ 334 h 4954"/>
                <a:gd name="T78" fmla="*/ 3450 w 3822"/>
                <a:gd name="T79" fmla="*/ 631 h 4954"/>
                <a:gd name="T80" fmla="*/ 3525 w 3822"/>
                <a:gd name="T81" fmla="*/ 835 h 4954"/>
                <a:gd name="T82" fmla="*/ 3580 w 3822"/>
                <a:gd name="T83" fmla="*/ 1039 h 4954"/>
                <a:gd name="T84" fmla="*/ 3580 w 3822"/>
                <a:gd name="T85" fmla="*/ 1150 h 4954"/>
                <a:gd name="T86" fmla="*/ 3821 w 3822"/>
                <a:gd name="T87" fmla="*/ 1298 h 4954"/>
                <a:gd name="T88" fmla="*/ 3766 w 3822"/>
                <a:gd name="T89" fmla="*/ 1354 h 4954"/>
                <a:gd name="T90" fmla="*/ 3544 w 3822"/>
                <a:gd name="T91" fmla="*/ 1595 h 4954"/>
                <a:gd name="T92" fmla="*/ 3506 w 3822"/>
                <a:gd name="T93" fmla="*/ 1707 h 4954"/>
                <a:gd name="T94" fmla="*/ 3432 w 3822"/>
                <a:gd name="T95" fmla="*/ 2059 h 4954"/>
                <a:gd name="T96" fmla="*/ 3450 w 3822"/>
                <a:gd name="T97" fmla="*/ 2226 h 4954"/>
                <a:gd name="T98" fmla="*/ 3395 w 3822"/>
                <a:gd name="T99" fmla="*/ 2486 h 4954"/>
                <a:gd name="T100" fmla="*/ 3173 w 3822"/>
                <a:gd name="T101" fmla="*/ 2801 h 4954"/>
                <a:gd name="T102" fmla="*/ 3098 w 3822"/>
                <a:gd name="T103" fmla="*/ 3079 h 4954"/>
                <a:gd name="T104" fmla="*/ 2931 w 3822"/>
                <a:gd name="T105" fmla="*/ 3209 h 4954"/>
                <a:gd name="T106" fmla="*/ 2931 w 3822"/>
                <a:gd name="T107" fmla="*/ 3636 h 4954"/>
                <a:gd name="T108" fmla="*/ 2727 w 3822"/>
                <a:gd name="T109" fmla="*/ 3784 h 4954"/>
                <a:gd name="T110" fmla="*/ 2820 w 3822"/>
                <a:gd name="T111" fmla="*/ 3970 h 4954"/>
                <a:gd name="T112" fmla="*/ 3191 w 3822"/>
                <a:gd name="T113" fmla="*/ 4415 h 4954"/>
                <a:gd name="T114" fmla="*/ 3321 w 3822"/>
                <a:gd name="T115" fmla="*/ 4656 h 4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4954">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1" name="Freeform 43"/>
            <p:cNvSpPr>
              <a:spLocks noChangeArrowheads="1"/>
            </p:cNvSpPr>
            <p:nvPr/>
          </p:nvSpPr>
          <p:spPr bwMode="auto">
            <a:xfrm>
              <a:off x="6472238" y="3051175"/>
              <a:ext cx="895350" cy="1282700"/>
            </a:xfrm>
            <a:custGeom>
              <a:avLst/>
              <a:gdLst>
                <a:gd name="T0" fmla="*/ 186 w 2488"/>
                <a:gd name="T1" fmla="*/ 3561 h 3562"/>
                <a:gd name="T2" fmla="*/ 186 w 2488"/>
                <a:gd name="T3" fmla="*/ 3561 h 3562"/>
                <a:gd name="T4" fmla="*/ 149 w 2488"/>
                <a:gd name="T5" fmla="*/ 3487 h 3562"/>
                <a:gd name="T6" fmla="*/ 75 w 2488"/>
                <a:gd name="T7" fmla="*/ 3412 h 3562"/>
                <a:gd name="T8" fmla="*/ 38 w 2488"/>
                <a:gd name="T9" fmla="*/ 3320 h 3562"/>
                <a:gd name="T10" fmla="*/ 19 w 2488"/>
                <a:gd name="T11" fmla="*/ 2801 h 3562"/>
                <a:gd name="T12" fmla="*/ 56 w 2488"/>
                <a:gd name="T13" fmla="*/ 2467 h 3562"/>
                <a:gd name="T14" fmla="*/ 112 w 2488"/>
                <a:gd name="T15" fmla="*/ 2393 h 3562"/>
                <a:gd name="T16" fmla="*/ 260 w 2488"/>
                <a:gd name="T17" fmla="*/ 2244 h 3562"/>
                <a:gd name="T18" fmla="*/ 335 w 2488"/>
                <a:gd name="T19" fmla="*/ 2133 h 3562"/>
                <a:gd name="T20" fmla="*/ 520 w 2488"/>
                <a:gd name="T21" fmla="*/ 2078 h 3562"/>
                <a:gd name="T22" fmla="*/ 594 w 2488"/>
                <a:gd name="T23" fmla="*/ 1948 h 3562"/>
                <a:gd name="T24" fmla="*/ 873 w 2488"/>
                <a:gd name="T25" fmla="*/ 1873 h 3562"/>
                <a:gd name="T26" fmla="*/ 1355 w 2488"/>
                <a:gd name="T27" fmla="*/ 1410 h 3562"/>
                <a:gd name="T28" fmla="*/ 1559 w 2488"/>
                <a:gd name="T29" fmla="*/ 1187 h 3562"/>
                <a:gd name="T30" fmla="*/ 1652 w 2488"/>
                <a:gd name="T31" fmla="*/ 1095 h 3562"/>
                <a:gd name="T32" fmla="*/ 1578 w 2488"/>
                <a:gd name="T33" fmla="*/ 1039 h 3562"/>
                <a:gd name="T34" fmla="*/ 1188 w 2488"/>
                <a:gd name="T35" fmla="*/ 965 h 3562"/>
                <a:gd name="T36" fmla="*/ 798 w 2488"/>
                <a:gd name="T37" fmla="*/ 779 h 3562"/>
                <a:gd name="T38" fmla="*/ 594 w 2488"/>
                <a:gd name="T39" fmla="*/ 575 h 3562"/>
                <a:gd name="T40" fmla="*/ 501 w 2488"/>
                <a:gd name="T41" fmla="*/ 464 h 3562"/>
                <a:gd name="T42" fmla="*/ 483 w 2488"/>
                <a:gd name="T43" fmla="*/ 315 h 3562"/>
                <a:gd name="T44" fmla="*/ 539 w 2488"/>
                <a:gd name="T45" fmla="*/ 278 h 3562"/>
                <a:gd name="T46" fmla="*/ 724 w 2488"/>
                <a:gd name="T47" fmla="*/ 445 h 3562"/>
                <a:gd name="T48" fmla="*/ 910 w 2488"/>
                <a:gd name="T49" fmla="*/ 501 h 3562"/>
                <a:gd name="T50" fmla="*/ 1169 w 2488"/>
                <a:gd name="T51" fmla="*/ 371 h 3562"/>
                <a:gd name="T52" fmla="*/ 1410 w 2488"/>
                <a:gd name="T53" fmla="*/ 353 h 3562"/>
                <a:gd name="T54" fmla="*/ 1578 w 2488"/>
                <a:gd name="T55" fmla="*/ 241 h 3562"/>
                <a:gd name="T56" fmla="*/ 1949 w 2488"/>
                <a:gd name="T57" fmla="*/ 185 h 3562"/>
                <a:gd name="T58" fmla="*/ 2227 w 2488"/>
                <a:gd name="T59" fmla="*/ 111 h 3562"/>
                <a:gd name="T60" fmla="*/ 2338 w 2488"/>
                <a:gd name="T61" fmla="*/ 37 h 3562"/>
                <a:gd name="T62" fmla="*/ 2449 w 2488"/>
                <a:gd name="T63" fmla="*/ 148 h 3562"/>
                <a:gd name="T64" fmla="*/ 2449 w 2488"/>
                <a:gd name="T65" fmla="*/ 371 h 3562"/>
                <a:gd name="T66" fmla="*/ 2468 w 2488"/>
                <a:gd name="T67" fmla="*/ 427 h 3562"/>
                <a:gd name="T68" fmla="*/ 2412 w 2488"/>
                <a:gd name="T69" fmla="*/ 464 h 3562"/>
                <a:gd name="T70" fmla="*/ 2320 w 2488"/>
                <a:gd name="T71" fmla="*/ 760 h 3562"/>
                <a:gd name="T72" fmla="*/ 2227 w 2488"/>
                <a:gd name="T73" fmla="*/ 1001 h 3562"/>
                <a:gd name="T74" fmla="*/ 2152 w 2488"/>
                <a:gd name="T75" fmla="*/ 1150 h 3562"/>
                <a:gd name="T76" fmla="*/ 2097 w 2488"/>
                <a:gd name="T77" fmla="*/ 1410 h 3562"/>
                <a:gd name="T78" fmla="*/ 1707 w 2488"/>
                <a:gd name="T79" fmla="*/ 2003 h 3562"/>
                <a:gd name="T80" fmla="*/ 1188 w 2488"/>
                <a:gd name="T81" fmla="*/ 2560 h 3562"/>
                <a:gd name="T82" fmla="*/ 501 w 2488"/>
                <a:gd name="T83" fmla="*/ 3152 h 3562"/>
                <a:gd name="T84" fmla="*/ 390 w 2488"/>
                <a:gd name="T85" fmla="*/ 3301 h 3562"/>
                <a:gd name="T86" fmla="*/ 186 w 2488"/>
                <a:gd name="T87" fmla="*/ 356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8" h="3562">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2" name="Freeform 44"/>
            <p:cNvSpPr>
              <a:spLocks noChangeArrowheads="1"/>
            </p:cNvSpPr>
            <p:nvPr/>
          </p:nvSpPr>
          <p:spPr bwMode="auto">
            <a:xfrm>
              <a:off x="5784850" y="2844800"/>
              <a:ext cx="1295400" cy="1014413"/>
            </a:xfrm>
            <a:custGeom>
              <a:avLst/>
              <a:gdLst>
                <a:gd name="T0" fmla="*/ 797 w 3600"/>
                <a:gd name="T1" fmla="*/ 18 h 2820"/>
                <a:gd name="T2" fmla="*/ 797 w 3600"/>
                <a:gd name="T3" fmla="*/ 18 h 2820"/>
                <a:gd name="T4" fmla="*/ 761 w 3600"/>
                <a:gd name="T5" fmla="*/ 204 h 2820"/>
                <a:gd name="T6" fmla="*/ 742 w 3600"/>
                <a:gd name="T7" fmla="*/ 334 h 2820"/>
                <a:gd name="T8" fmla="*/ 612 w 3600"/>
                <a:gd name="T9" fmla="*/ 482 h 2820"/>
                <a:gd name="T10" fmla="*/ 501 w 3600"/>
                <a:gd name="T11" fmla="*/ 686 h 2820"/>
                <a:gd name="T12" fmla="*/ 445 w 3600"/>
                <a:gd name="T13" fmla="*/ 909 h 2820"/>
                <a:gd name="T14" fmla="*/ 297 w 3600"/>
                <a:gd name="T15" fmla="*/ 983 h 2820"/>
                <a:gd name="T16" fmla="*/ 278 w 3600"/>
                <a:gd name="T17" fmla="*/ 1150 h 2820"/>
                <a:gd name="T18" fmla="*/ 278 w 3600"/>
                <a:gd name="T19" fmla="*/ 1447 h 2820"/>
                <a:gd name="T20" fmla="*/ 149 w 3600"/>
                <a:gd name="T21" fmla="*/ 1558 h 2820"/>
                <a:gd name="T22" fmla="*/ 19 w 3600"/>
                <a:gd name="T23" fmla="*/ 1688 h 2820"/>
                <a:gd name="T24" fmla="*/ 223 w 3600"/>
                <a:gd name="T25" fmla="*/ 1836 h 2820"/>
                <a:gd name="T26" fmla="*/ 390 w 3600"/>
                <a:gd name="T27" fmla="*/ 2022 h 2820"/>
                <a:gd name="T28" fmla="*/ 538 w 3600"/>
                <a:gd name="T29" fmla="*/ 2226 h 2820"/>
                <a:gd name="T30" fmla="*/ 668 w 3600"/>
                <a:gd name="T31" fmla="*/ 2467 h 2820"/>
                <a:gd name="T32" fmla="*/ 853 w 3600"/>
                <a:gd name="T33" fmla="*/ 2467 h 2820"/>
                <a:gd name="T34" fmla="*/ 1094 w 3600"/>
                <a:gd name="T35" fmla="*/ 2634 h 2820"/>
                <a:gd name="T36" fmla="*/ 1336 w 3600"/>
                <a:gd name="T37" fmla="*/ 2764 h 2820"/>
                <a:gd name="T38" fmla="*/ 1503 w 3600"/>
                <a:gd name="T39" fmla="*/ 2819 h 2820"/>
                <a:gd name="T40" fmla="*/ 1781 w 3600"/>
                <a:gd name="T41" fmla="*/ 2745 h 2820"/>
                <a:gd name="T42" fmla="*/ 2078 w 3600"/>
                <a:gd name="T43" fmla="*/ 2708 h 2820"/>
                <a:gd name="T44" fmla="*/ 2245 w 3600"/>
                <a:gd name="T45" fmla="*/ 2708 h 2820"/>
                <a:gd name="T46" fmla="*/ 2393 w 3600"/>
                <a:gd name="T47" fmla="*/ 2671 h 2820"/>
                <a:gd name="T48" fmla="*/ 2504 w 3600"/>
                <a:gd name="T49" fmla="*/ 2523 h 2820"/>
                <a:gd name="T50" fmla="*/ 2764 w 3600"/>
                <a:gd name="T51" fmla="*/ 2448 h 2820"/>
                <a:gd name="T52" fmla="*/ 3191 w 3600"/>
                <a:gd name="T53" fmla="*/ 2059 h 2820"/>
                <a:gd name="T54" fmla="*/ 3469 w 3600"/>
                <a:gd name="T55" fmla="*/ 1762 h 2820"/>
                <a:gd name="T56" fmla="*/ 3562 w 3600"/>
                <a:gd name="T57" fmla="*/ 1651 h 2820"/>
                <a:gd name="T58" fmla="*/ 3506 w 3600"/>
                <a:gd name="T59" fmla="*/ 1614 h 2820"/>
                <a:gd name="T60" fmla="*/ 3061 w 3600"/>
                <a:gd name="T61" fmla="*/ 1521 h 2820"/>
                <a:gd name="T62" fmla="*/ 2708 w 3600"/>
                <a:gd name="T63" fmla="*/ 1354 h 2820"/>
                <a:gd name="T64" fmla="*/ 2560 w 3600"/>
                <a:gd name="T65" fmla="*/ 1205 h 2820"/>
                <a:gd name="T66" fmla="*/ 2430 w 3600"/>
                <a:gd name="T67" fmla="*/ 1076 h 2820"/>
                <a:gd name="T68" fmla="*/ 2393 w 3600"/>
                <a:gd name="T69" fmla="*/ 890 h 2820"/>
                <a:gd name="T70" fmla="*/ 2449 w 3600"/>
                <a:gd name="T71" fmla="*/ 853 h 2820"/>
                <a:gd name="T72" fmla="*/ 2300 w 3600"/>
                <a:gd name="T73" fmla="*/ 909 h 2820"/>
                <a:gd name="T74" fmla="*/ 2078 w 3600"/>
                <a:gd name="T75" fmla="*/ 872 h 2820"/>
                <a:gd name="T76" fmla="*/ 2096 w 3600"/>
                <a:gd name="T77" fmla="*/ 649 h 2820"/>
                <a:gd name="T78" fmla="*/ 2152 w 3600"/>
                <a:gd name="T79" fmla="*/ 538 h 2820"/>
                <a:gd name="T80" fmla="*/ 1929 w 3600"/>
                <a:gd name="T81" fmla="*/ 389 h 2820"/>
                <a:gd name="T82" fmla="*/ 1818 w 3600"/>
                <a:gd name="T83" fmla="*/ 241 h 2820"/>
                <a:gd name="T84" fmla="*/ 1558 w 3600"/>
                <a:gd name="T85" fmla="*/ 148 h 2820"/>
                <a:gd name="T86" fmla="*/ 1298 w 3600"/>
                <a:gd name="T87" fmla="*/ 18 h 2820"/>
                <a:gd name="T88" fmla="*/ 1039 w 3600"/>
                <a:gd name="T89" fmla="*/ 18 h 2820"/>
                <a:gd name="T90" fmla="*/ 797 w 3600"/>
                <a:gd name="T91" fmla="*/ 1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00" h="282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3" name="Freeform 45"/>
            <p:cNvSpPr>
              <a:spLocks noChangeArrowheads="1"/>
            </p:cNvSpPr>
            <p:nvPr/>
          </p:nvSpPr>
          <p:spPr bwMode="auto">
            <a:xfrm>
              <a:off x="6057900" y="2524125"/>
              <a:ext cx="561975" cy="514350"/>
            </a:xfrm>
            <a:custGeom>
              <a:avLst/>
              <a:gdLst>
                <a:gd name="T0" fmla="*/ 407 w 1559"/>
                <a:gd name="T1" fmla="*/ 0 h 1430"/>
                <a:gd name="T2" fmla="*/ 407 w 1559"/>
                <a:gd name="T3" fmla="*/ 0 h 1430"/>
                <a:gd name="T4" fmla="*/ 352 w 1559"/>
                <a:gd name="T5" fmla="*/ 56 h 1430"/>
                <a:gd name="T6" fmla="*/ 222 w 1559"/>
                <a:gd name="T7" fmla="*/ 223 h 1430"/>
                <a:gd name="T8" fmla="*/ 111 w 1559"/>
                <a:gd name="T9" fmla="*/ 316 h 1430"/>
                <a:gd name="T10" fmla="*/ 92 w 1559"/>
                <a:gd name="T11" fmla="*/ 409 h 1430"/>
                <a:gd name="T12" fmla="*/ 55 w 1559"/>
                <a:gd name="T13" fmla="*/ 594 h 1430"/>
                <a:gd name="T14" fmla="*/ 36 w 1559"/>
                <a:gd name="T15" fmla="*/ 872 h 1430"/>
                <a:gd name="T16" fmla="*/ 36 w 1559"/>
                <a:gd name="T17" fmla="*/ 928 h 1430"/>
                <a:gd name="T18" fmla="*/ 241 w 1559"/>
                <a:gd name="T19" fmla="*/ 928 h 1430"/>
                <a:gd name="T20" fmla="*/ 537 w 1559"/>
                <a:gd name="T21" fmla="*/ 909 h 1430"/>
                <a:gd name="T22" fmla="*/ 742 w 1559"/>
                <a:gd name="T23" fmla="*/ 1002 h 1430"/>
                <a:gd name="T24" fmla="*/ 946 w 1559"/>
                <a:gd name="T25" fmla="*/ 1095 h 1430"/>
                <a:gd name="T26" fmla="*/ 1149 w 1559"/>
                <a:gd name="T27" fmla="*/ 1206 h 1430"/>
                <a:gd name="T28" fmla="*/ 1205 w 1559"/>
                <a:gd name="T29" fmla="*/ 1280 h 1430"/>
                <a:gd name="T30" fmla="*/ 1391 w 1559"/>
                <a:gd name="T31" fmla="*/ 1429 h 1430"/>
                <a:gd name="T32" fmla="*/ 1465 w 1559"/>
                <a:gd name="T33" fmla="*/ 1392 h 1430"/>
                <a:gd name="T34" fmla="*/ 1539 w 1559"/>
                <a:gd name="T35" fmla="*/ 1280 h 1430"/>
                <a:gd name="T36" fmla="*/ 1446 w 1559"/>
                <a:gd name="T37" fmla="*/ 1225 h 1430"/>
                <a:gd name="T38" fmla="*/ 1243 w 1559"/>
                <a:gd name="T39" fmla="*/ 1077 h 1430"/>
                <a:gd name="T40" fmla="*/ 1131 w 1559"/>
                <a:gd name="T41" fmla="*/ 928 h 1430"/>
                <a:gd name="T42" fmla="*/ 983 w 1559"/>
                <a:gd name="T43" fmla="*/ 872 h 1430"/>
                <a:gd name="T44" fmla="*/ 908 w 1559"/>
                <a:gd name="T45" fmla="*/ 761 h 1430"/>
                <a:gd name="T46" fmla="*/ 816 w 1559"/>
                <a:gd name="T47" fmla="*/ 687 h 1430"/>
                <a:gd name="T48" fmla="*/ 778 w 1559"/>
                <a:gd name="T49" fmla="*/ 706 h 1430"/>
                <a:gd name="T50" fmla="*/ 686 w 1559"/>
                <a:gd name="T51" fmla="*/ 668 h 1430"/>
                <a:gd name="T52" fmla="*/ 612 w 1559"/>
                <a:gd name="T53" fmla="*/ 390 h 1430"/>
                <a:gd name="T54" fmla="*/ 482 w 1559"/>
                <a:gd name="T55" fmla="*/ 112 h 1430"/>
                <a:gd name="T56" fmla="*/ 407 w 1559"/>
                <a:gd name="T57"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9" h="1430">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4" name="Freeform 46"/>
            <p:cNvSpPr>
              <a:spLocks noChangeArrowheads="1"/>
            </p:cNvSpPr>
            <p:nvPr/>
          </p:nvSpPr>
          <p:spPr bwMode="auto">
            <a:xfrm>
              <a:off x="6357938" y="2732088"/>
              <a:ext cx="47625" cy="33337"/>
            </a:xfrm>
            <a:custGeom>
              <a:avLst/>
              <a:gdLst>
                <a:gd name="T0" fmla="*/ 38 w 131"/>
                <a:gd name="T1" fmla="*/ 18 h 93"/>
                <a:gd name="T2" fmla="*/ 38 w 131"/>
                <a:gd name="T3" fmla="*/ 18 h 93"/>
                <a:gd name="T4" fmla="*/ 19 w 131"/>
                <a:gd name="T5" fmla="*/ 36 h 93"/>
                <a:gd name="T6" fmla="*/ 93 w 131"/>
                <a:gd name="T7" fmla="*/ 74 h 93"/>
                <a:gd name="T8" fmla="*/ 38 w 131"/>
                <a:gd name="T9" fmla="*/ 18 h 93"/>
              </a:gdLst>
              <a:ahLst/>
              <a:cxnLst>
                <a:cxn ang="0">
                  <a:pos x="T0" y="T1"/>
                </a:cxn>
                <a:cxn ang="0">
                  <a:pos x="T2" y="T3"/>
                </a:cxn>
                <a:cxn ang="0">
                  <a:pos x="T4" y="T5"/>
                </a:cxn>
                <a:cxn ang="0">
                  <a:pos x="T6" y="T7"/>
                </a:cxn>
                <a:cxn ang="0">
                  <a:pos x="T8" y="T9"/>
                </a:cxn>
              </a:cxnLst>
              <a:rect l="0" t="0" r="r" b="b"/>
              <a:pathLst>
                <a:path w="131" h="93">
                  <a:moveTo>
                    <a:pt x="38" y="18"/>
                  </a:moveTo>
                  <a:lnTo>
                    <a:pt x="38" y="18"/>
                  </a:lnTo>
                  <a:cubicBezTo>
                    <a:pt x="38" y="0"/>
                    <a:pt x="0" y="18"/>
                    <a:pt x="19" y="36"/>
                  </a:cubicBezTo>
                  <a:cubicBezTo>
                    <a:pt x="56" y="55"/>
                    <a:pt x="74" y="92"/>
                    <a:pt x="93" y="74"/>
                  </a:cubicBezTo>
                  <a:cubicBezTo>
                    <a:pt x="112" y="55"/>
                    <a:pt x="130" y="74"/>
                    <a:pt x="38" y="18"/>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5" name="Freeform 47"/>
            <p:cNvSpPr>
              <a:spLocks noChangeArrowheads="1"/>
            </p:cNvSpPr>
            <p:nvPr/>
          </p:nvSpPr>
          <p:spPr bwMode="auto">
            <a:xfrm>
              <a:off x="6518275" y="2984500"/>
              <a:ext cx="153988" cy="201613"/>
            </a:xfrm>
            <a:custGeom>
              <a:avLst/>
              <a:gdLst>
                <a:gd name="T0" fmla="*/ 260 w 428"/>
                <a:gd name="T1" fmla="*/ 0 h 558"/>
                <a:gd name="T2" fmla="*/ 260 w 428"/>
                <a:gd name="T3" fmla="*/ 0 h 558"/>
                <a:gd name="T4" fmla="*/ 409 w 428"/>
                <a:gd name="T5" fmla="*/ 112 h 558"/>
                <a:gd name="T6" fmla="*/ 371 w 428"/>
                <a:gd name="T7" fmla="*/ 242 h 558"/>
                <a:gd name="T8" fmla="*/ 335 w 428"/>
                <a:gd name="T9" fmla="*/ 334 h 558"/>
                <a:gd name="T10" fmla="*/ 409 w 428"/>
                <a:gd name="T11" fmla="*/ 464 h 558"/>
                <a:gd name="T12" fmla="*/ 335 w 428"/>
                <a:gd name="T13" fmla="*/ 501 h 558"/>
                <a:gd name="T14" fmla="*/ 205 w 428"/>
                <a:gd name="T15" fmla="*/ 520 h 558"/>
                <a:gd name="T16" fmla="*/ 38 w 428"/>
                <a:gd name="T17" fmla="*/ 520 h 558"/>
                <a:gd name="T18" fmla="*/ 19 w 428"/>
                <a:gd name="T19" fmla="*/ 316 h 558"/>
                <a:gd name="T20" fmla="*/ 112 w 428"/>
                <a:gd name="T21" fmla="*/ 149 h 558"/>
                <a:gd name="T22" fmla="*/ 186 w 428"/>
                <a:gd name="T23" fmla="*/ 112 h 558"/>
                <a:gd name="T24" fmla="*/ 260 w 428"/>
                <a:gd name="T25"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55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6" name="Freeform 48"/>
            <p:cNvSpPr>
              <a:spLocks noChangeArrowheads="1"/>
            </p:cNvSpPr>
            <p:nvPr/>
          </p:nvSpPr>
          <p:spPr bwMode="auto">
            <a:xfrm>
              <a:off x="6605588" y="5254625"/>
              <a:ext cx="708025" cy="1289050"/>
            </a:xfrm>
            <a:custGeom>
              <a:avLst/>
              <a:gdLst>
                <a:gd name="T0" fmla="*/ 1596 w 1968"/>
                <a:gd name="T1" fmla="*/ 75 h 3582"/>
                <a:gd name="T2" fmla="*/ 1596 w 1968"/>
                <a:gd name="T3" fmla="*/ 75 h 3582"/>
                <a:gd name="T4" fmla="*/ 1504 w 1968"/>
                <a:gd name="T5" fmla="*/ 186 h 3582"/>
                <a:gd name="T6" fmla="*/ 1466 w 1968"/>
                <a:gd name="T7" fmla="*/ 446 h 3582"/>
                <a:gd name="T8" fmla="*/ 1318 w 1968"/>
                <a:gd name="T9" fmla="*/ 465 h 3582"/>
                <a:gd name="T10" fmla="*/ 1262 w 1968"/>
                <a:gd name="T11" fmla="*/ 706 h 3582"/>
                <a:gd name="T12" fmla="*/ 1188 w 1968"/>
                <a:gd name="T13" fmla="*/ 650 h 3582"/>
                <a:gd name="T14" fmla="*/ 1133 w 1968"/>
                <a:gd name="T15" fmla="*/ 854 h 3582"/>
                <a:gd name="T16" fmla="*/ 1077 w 1968"/>
                <a:gd name="T17" fmla="*/ 836 h 3582"/>
                <a:gd name="T18" fmla="*/ 1039 w 1968"/>
                <a:gd name="T19" fmla="*/ 910 h 3582"/>
                <a:gd name="T20" fmla="*/ 743 w 1968"/>
                <a:gd name="T21" fmla="*/ 928 h 3582"/>
                <a:gd name="T22" fmla="*/ 502 w 1968"/>
                <a:gd name="T23" fmla="*/ 1077 h 3582"/>
                <a:gd name="T24" fmla="*/ 390 w 1968"/>
                <a:gd name="T25" fmla="*/ 1225 h 3582"/>
                <a:gd name="T26" fmla="*/ 297 w 1968"/>
                <a:gd name="T27" fmla="*/ 1652 h 3582"/>
                <a:gd name="T28" fmla="*/ 372 w 1968"/>
                <a:gd name="T29" fmla="*/ 2152 h 3582"/>
                <a:gd name="T30" fmla="*/ 56 w 1968"/>
                <a:gd name="T31" fmla="*/ 2486 h 3582"/>
                <a:gd name="T32" fmla="*/ 94 w 1968"/>
                <a:gd name="T33" fmla="*/ 3117 h 3582"/>
                <a:gd name="T34" fmla="*/ 186 w 1968"/>
                <a:gd name="T35" fmla="*/ 3284 h 3582"/>
                <a:gd name="T36" fmla="*/ 316 w 1968"/>
                <a:gd name="T37" fmla="*/ 3525 h 3582"/>
                <a:gd name="T38" fmla="*/ 594 w 1968"/>
                <a:gd name="T39" fmla="*/ 3525 h 3582"/>
                <a:gd name="T40" fmla="*/ 854 w 1968"/>
                <a:gd name="T41" fmla="*/ 3395 h 3582"/>
                <a:gd name="T42" fmla="*/ 1021 w 1968"/>
                <a:gd name="T43" fmla="*/ 2968 h 3582"/>
                <a:gd name="T44" fmla="*/ 1374 w 1968"/>
                <a:gd name="T45" fmla="*/ 2264 h 3582"/>
                <a:gd name="T46" fmla="*/ 1633 w 1968"/>
                <a:gd name="T47" fmla="*/ 1522 h 3582"/>
                <a:gd name="T48" fmla="*/ 1596 w 1968"/>
                <a:gd name="T49" fmla="*/ 1336 h 3582"/>
                <a:gd name="T50" fmla="*/ 1745 w 1968"/>
                <a:gd name="T51" fmla="*/ 1132 h 3582"/>
                <a:gd name="T52" fmla="*/ 1930 w 1968"/>
                <a:gd name="T53" fmla="*/ 1039 h 3582"/>
                <a:gd name="T54" fmla="*/ 1893 w 1968"/>
                <a:gd name="T55" fmla="*/ 761 h 3582"/>
                <a:gd name="T56" fmla="*/ 1819 w 1968"/>
                <a:gd name="T57" fmla="*/ 371 h 3582"/>
                <a:gd name="T58" fmla="*/ 1596 w 1968"/>
                <a:gd name="T59" fmla="*/ 75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3582">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7" name="Freeform 49"/>
            <p:cNvSpPr>
              <a:spLocks noChangeArrowheads="1"/>
            </p:cNvSpPr>
            <p:nvPr/>
          </p:nvSpPr>
          <p:spPr bwMode="auto">
            <a:xfrm>
              <a:off x="7392988" y="6143625"/>
              <a:ext cx="80962" cy="73025"/>
            </a:xfrm>
            <a:custGeom>
              <a:avLst/>
              <a:gdLst>
                <a:gd name="T0" fmla="*/ 37 w 223"/>
                <a:gd name="T1" fmla="*/ 55 h 205"/>
                <a:gd name="T2" fmla="*/ 37 w 223"/>
                <a:gd name="T3" fmla="*/ 55 h 205"/>
                <a:gd name="T4" fmla="*/ 74 w 223"/>
                <a:gd name="T5" fmla="*/ 185 h 205"/>
                <a:gd name="T6" fmla="*/ 148 w 223"/>
                <a:gd name="T7" fmla="*/ 55 h 205"/>
                <a:gd name="T8" fmla="*/ 37 w 223"/>
                <a:gd name="T9" fmla="*/ 55 h 205"/>
              </a:gdLst>
              <a:ahLst/>
              <a:cxnLst>
                <a:cxn ang="0">
                  <a:pos x="T0" y="T1"/>
                </a:cxn>
                <a:cxn ang="0">
                  <a:pos x="T2" y="T3"/>
                </a:cxn>
                <a:cxn ang="0">
                  <a:pos x="T4" y="T5"/>
                </a:cxn>
                <a:cxn ang="0">
                  <a:pos x="T6" y="T7"/>
                </a:cxn>
                <a:cxn ang="0">
                  <a:pos x="T8" y="T9"/>
                </a:cxn>
              </a:cxnLst>
              <a:rect l="0" t="0" r="r" b="b"/>
              <a:pathLst>
                <a:path w="223" h="205">
                  <a:moveTo>
                    <a:pt x="37" y="55"/>
                  </a:moveTo>
                  <a:lnTo>
                    <a:pt x="37" y="55"/>
                  </a:lnTo>
                  <a:cubicBezTo>
                    <a:pt x="37" y="55"/>
                    <a:pt x="0" y="204"/>
                    <a:pt x="74" y="185"/>
                  </a:cubicBezTo>
                  <a:cubicBezTo>
                    <a:pt x="130" y="167"/>
                    <a:pt x="222" y="93"/>
                    <a:pt x="148" y="55"/>
                  </a:cubicBezTo>
                  <a:cubicBezTo>
                    <a:pt x="74" y="18"/>
                    <a:pt x="37" y="0"/>
                    <a:pt x="37" y="5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8" name="Freeform 50"/>
            <p:cNvSpPr>
              <a:spLocks noChangeArrowheads="1"/>
            </p:cNvSpPr>
            <p:nvPr/>
          </p:nvSpPr>
          <p:spPr bwMode="auto">
            <a:xfrm>
              <a:off x="7567613" y="6083300"/>
              <a:ext cx="80962" cy="66675"/>
            </a:xfrm>
            <a:custGeom>
              <a:avLst/>
              <a:gdLst>
                <a:gd name="T0" fmla="*/ 93 w 223"/>
                <a:gd name="T1" fmla="*/ 37 h 186"/>
                <a:gd name="T2" fmla="*/ 93 w 223"/>
                <a:gd name="T3" fmla="*/ 37 h 186"/>
                <a:gd name="T4" fmla="*/ 19 w 223"/>
                <a:gd name="T5" fmla="*/ 55 h 186"/>
                <a:gd name="T6" fmla="*/ 93 w 223"/>
                <a:gd name="T7" fmla="*/ 148 h 186"/>
                <a:gd name="T8" fmla="*/ 204 w 223"/>
                <a:gd name="T9" fmla="*/ 55 h 186"/>
                <a:gd name="T10" fmla="*/ 93 w 223"/>
                <a:gd name="T11" fmla="*/ 37 h 186"/>
              </a:gdLst>
              <a:ahLst/>
              <a:cxnLst>
                <a:cxn ang="0">
                  <a:pos x="T0" y="T1"/>
                </a:cxn>
                <a:cxn ang="0">
                  <a:pos x="T2" y="T3"/>
                </a:cxn>
                <a:cxn ang="0">
                  <a:pos x="T4" y="T5"/>
                </a:cxn>
                <a:cxn ang="0">
                  <a:pos x="T6" y="T7"/>
                </a:cxn>
                <a:cxn ang="0">
                  <a:pos x="T8" y="T9"/>
                </a:cxn>
                <a:cxn ang="0">
                  <a:pos x="T10" y="T11"/>
                </a:cxn>
              </a:cxnLst>
              <a:rect l="0" t="0" r="r" b="b"/>
              <a:pathLst>
                <a:path w="223" h="186">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9" name="Freeform 51"/>
            <p:cNvSpPr>
              <a:spLocks noChangeArrowheads="1"/>
            </p:cNvSpPr>
            <p:nvPr/>
          </p:nvSpPr>
          <p:spPr bwMode="auto">
            <a:xfrm>
              <a:off x="7586663" y="4579938"/>
              <a:ext cx="80962" cy="87312"/>
            </a:xfrm>
            <a:custGeom>
              <a:avLst/>
              <a:gdLst>
                <a:gd name="T0" fmla="*/ 37 w 223"/>
                <a:gd name="T1" fmla="*/ 37 h 242"/>
                <a:gd name="T2" fmla="*/ 37 w 223"/>
                <a:gd name="T3" fmla="*/ 37 h 242"/>
                <a:gd name="T4" fmla="*/ 18 w 223"/>
                <a:gd name="T5" fmla="*/ 148 h 242"/>
                <a:gd name="T6" fmla="*/ 92 w 223"/>
                <a:gd name="T7" fmla="*/ 241 h 242"/>
                <a:gd name="T8" fmla="*/ 185 w 223"/>
                <a:gd name="T9" fmla="*/ 148 h 242"/>
                <a:gd name="T10" fmla="*/ 37 w 223"/>
                <a:gd name="T11" fmla="*/ 37 h 242"/>
              </a:gdLst>
              <a:ahLst/>
              <a:cxnLst>
                <a:cxn ang="0">
                  <a:pos x="T0" y="T1"/>
                </a:cxn>
                <a:cxn ang="0">
                  <a:pos x="T2" y="T3"/>
                </a:cxn>
                <a:cxn ang="0">
                  <a:pos x="T4" y="T5"/>
                </a:cxn>
                <a:cxn ang="0">
                  <a:pos x="T6" y="T7"/>
                </a:cxn>
                <a:cxn ang="0">
                  <a:pos x="T8" y="T9"/>
                </a:cxn>
                <a:cxn ang="0">
                  <a:pos x="T10" y="T11"/>
                </a:cxn>
              </a:cxnLst>
              <a:rect l="0" t="0" r="r" b="b"/>
              <a:pathLst>
                <a:path w="223" h="242">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0" name="Freeform 52"/>
            <p:cNvSpPr>
              <a:spLocks noChangeArrowheads="1"/>
            </p:cNvSpPr>
            <p:nvPr/>
          </p:nvSpPr>
          <p:spPr bwMode="auto">
            <a:xfrm>
              <a:off x="949325" y="2905125"/>
              <a:ext cx="53975" cy="93663"/>
            </a:xfrm>
            <a:custGeom>
              <a:avLst/>
              <a:gdLst>
                <a:gd name="T0" fmla="*/ 36 w 149"/>
                <a:gd name="T1" fmla="*/ 19 h 261"/>
                <a:gd name="T2" fmla="*/ 36 w 149"/>
                <a:gd name="T3" fmla="*/ 19 h 261"/>
                <a:gd name="T4" fmla="*/ 0 w 149"/>
                <a:gd name="T5" fmla="*/ 148 h 261"/>
                <a:gd name="T6" fmla="*/ 111 w 149"/>
                <a:gd name="T7" fmla="*/ 204 h 261"/>
                <a:gd name="T8" fmla="*/ 74 w 149"/>
                <a:gd name="T9" fmla="*/ 93 h 261"/>
                <a:gd name="T10" fmla="*/ 36 w 149"/>
                <a:gd name="T11" fmla="*/ 19 h 261"/>
              </a:gdLst>
              <a:ahLst/>
              <a:cxnLst>
                <a:cxn ang="0">
                  <a:pos x="T0" y="T1"/>
                </a:cxn>
                <a:cxn ang="0">
                  <a:pos x="T2" y="T3"/>
                </a:cxn>
                <a:cxn ang="0">
                  <a:pos x="T4" y="T5"/>
                </a:cxn>
                <a:cxn ang="0">
                  <a:pos x="T6" y="T7"/>
                </a:cxn>
                <a:cxn ang="0">
                  <a:pos x="T8" y="T9"/>
                </a:cxn>
                <a:cxn ang="0">
                  <a:pos x="T10" y="T11"/>
                </a:cxn>
              </a:cxnLst>
              <a:rect l="0" t="0" r="r" b="b"/>
              <a:pathLst>
                <a:path w="149" h="261">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1" name="Freeform 53"/>
            <p:cNvSpPr>
              <a:spLocks noChangeArrowheads="1"/>
            </p:cNvSpPr>
            <p:nvPr/>
          </p:nvSpPr>
          <p:spPr bwMode="auto">
            <a:xfrm>
              <a:off x="1430338" y="1589088"/>
              <a:ext cx="87312" cy="41275"/>
            </a:xfrm>
            <a:custGeom>
              <a:avLst/>
              <a:gdLst>
                <a:gd name="T0" fmla="*/ 93 w 242"/>
                <a:gd name="T1" fmla="*/ 0 h 113"/>
                <a:gd name="T2" fmla="*/ 93 w 242"/>
                <a:gd name="T3" fmla="*/ 0 h 113"/>
                <a:gd name="T4" fmla="*/ 19 w 242"/>
                <a:gd name="T5" fmla="*/ 56 h 113"/>
                <a:gd name="T6" fmla="*/ 130 w 242"/>
                <a:gd name="T7" fmla="*/ 112 h 113"/>
                <a:gd name="T8" fmla="*/ 93 w 242"/>
                <a:gd name="T9" fmla="*/ 0 h 113"/>
              </a:gdLst>
              <a:ahLst/>
              <a:cxnLst>
                <a:cxn ang="0">
                  <a:pos x="T0" y="T1"/>
                </a:cxn>
                <a:cxn ang="0">
                  <a:pos x="T2" y="T3"/>
                </a:cxn>
                <a:cxn ang="0">
                  <a:pos x="T4" y="T5"/>
                </a:cxn>
                <a:cxn ang="0">
                  <a:pos x="T6" y="T7"/>
                </a:cxn>
                <a:cxn ang="0">
                  <a:pos x="T8" y="T9"/>
                </a:cxn>
              </a:cxnLst>
              <a:rect l="0" t="0" r="r" b="b"/>
              <a:pathLst>
                <a:path w="242" h="113">
                  <a:moveTo>
                    <a:pt x="93" y="0"/>
                  </a:moveTo>
                  <a:lnTo>
                    <a:pt x="93" y="0"/>
                  </a:lnTo>
                  <a:cubicBezTo>
                    <a:pt x="93" y="0"/>
                    <a:pt x="0" y="19"/>
                    <a:pt x="19" y="56"/>
                  </a:cubicBezTo>
                  <a:cubicBezTo>
                    <a:pt x="55" y="93"/>
                    <a:pt x="130" y="112"/>
                    <a:pt x="130" y="112"/>
                  </a:cubicBezTo>
                  <a:cubicBezTo>
                    <a:pt x="130" y="112"/>
                    <a:pt x="241" y="19"/>
                    <a:pt x="93"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2" name="Freeform 54"/>
            <p:cNvSpPr>
              <a:spLocks noChangeArrowheads="1"/>
            </p:cNvSpPr>
            <p:nvPr/>
          </p:nvSpPr>
          <p:spPr bwMode="auto">
            <a:xfrm>
              <a:off x="1357313" y="1555750"/>
              <a:ext cx="47625" cy="20638"/>
            </a:xfrm>
            <a:custGeom>
              <a:avLst/>
              <a:gdLst>
                <a:gd name="T0" fmla="*/ 0 w 131"/>
                <a:gd name="T1" fmla="*/ 0 h 56"/>
                <a:gd name="T2" fmla="*/ 0 w 131"/>
                <a:gd name="T3" fmla="*/ 0 h 56"/>
                <a:gd name="T4" fmla="*/ 18 w 131"/>
                <a:gd name="T5" fmla="*/ 55 h 56"/>
                <a:gd name="T6" fmla="*/ 0 w 131"/>
                <a:gd name="T7" fmla="*/ 0 h 56"/>
              </a:gdLst>
              <a:ahLst/>
              <a:cxnLst>
                <a:cxn ang="0">
                  <a:pos x="T0" y="T1"/>
                </a:cxn>
                <a:cxn ang="0">
                  <a:pos x="T2" y="T3"/>
                </a:cxn>
                <a:cxn ang="0">
                  <a:pos x="T4" y="T5"/>
                </a:cxn>
                <a:cxn ang="0">
                  <a:pos x="T6" y="T7"/>
                </a:cxn>
              </a:cxnLst>
              <a:rect l="0" t="0" r="r" b="b"/>
              <a:pathLst>
                <a:path w="131" h="56">
                  <a:moveTo>
                    <a:pt x="0" y="0"/>
                  </a:moveTo>
                  <a:lnTo>
                    <a:pt x="0" y="0"/>
                  </a:lnTo>
                  <a:cubicBezTo>
                    <a:pt x="18" y="55"/>
                    <a:pt x="18" y="55"/>
                    <a:pt x="18" y="55"/>
                  </a:cubicBezTo>
                  <a:cubicBezTo>
                    <a:pt x="18" y="55"/>
                    <a:pt x="130" y="0"/>
                    <a:pt x="0" y="0"/>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3" name="Freeform 55"/>
            <p:cNvSpPr>
              <a:spLocks noChangeArrowheads="1"/>
            </p:cNvSpPr>
            <p:nvPr/>
          </p:nvSpPr>
          <p:spPr bwMode="auto">
            <a:xfrm>
              <a:off x="1663700" y="1582738"/>
              <a:ext cx="53975" cy="66675"/>
            </a:xfrm>
            <a:custGeom>
              <a:avLst/>
              <a:gdLst>
                <a:gd name="T0" fmla="*/ 56 w 149"/>
                <a:gd name="T1" fmla="*/ 0 h 186"/>
                <a:gd name="T2" fmla="*/ 56 w 149"/>
                <a:gd name="T3" fmla="*/ 0 h 186"/>
                <a:gd name="T4" fmla="*/ 0 w 149"/>
                <a:gd name="T5" fmla="*/ 74 h 186"/>
                <a:gd name="T6" fmla="*/ 74 w 149"/>
                <a:gd name="T7" fmla="*/ 111 h 186"/>
                <a:gd name="T8" fmla="*/ 56 w 149"/>
                <a:gd name="T9" fmla="*/ 0 h 186"/>
              </a:gdLst>
              <a:ahLst/>
              <a:cxnLst>
                <a:cxn ang="0">
                  <a:pos x="T0" y="T1"/>
                </a:cxn>
                <a:cxn ang="0">
                  <a:pos x="T2" y="T3"/>
                </a:cxn>
                <a:cxn ang="0">
                  <a:pos x="T4" y="T5"/>
                </a:cxn>
                <a:cxn ang="0">
                  <a:pos x="T6" y="T7"/>
                </a:cxn>
                <a:cxn ang="0">
                  <a:pos x="T8" y="T9"/>
                </a:cxn>
              </a:cxnLst>
              <a:rect l="0" t="0" r="r" b="b"/>
              <a:pathLst>
                <a:path w="149" h="186">
                  <a:moveTo>
                    <a:pt x="56" y="0"/>
                  </a:moveTo>
                  <a:lnTo>
                    <a:pt x="56" y="0"/>
                  </a:lnTo>
                  <a:cubicBezTo>
                    <a:pt x="0" y="74"/>
                    <a:pt x="0" y="74"/>
                    <a:pt x="0" y="74"/>
                  </a:cubicBezTo>
                  <a:cubicBezTo>
                    <a:pt x="0" y="74"/>
                    <a:pt x="37" y="185"/>
                    <a:pt x="74" y="111"/>
                  </a:cubicBezTo>
                  <a:cubicBezTo>
                    <a:pt x="93" y="37"/>
                    <a:pt x="148" y="0"/>
                    <a:pt x="56"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4" name="Freeform 56"/>
            <p:cNvSpPr>
              <a:spLocks noChangeArrowheads="1"/>
            </p:cNvSpPr>
            <p:nvPr/>
          </p:nvSpPr>
          <p:spPr bwMode="auto">
            <a:xfrm>
              <a:off x="1717675" y="1509713"/>
              <a:ext cx="41275" cy="47625"/>
            </a:xfrm>
            <a:custGeom>
              <a:avLst/>
              <a:gdLst>
                <a:gd name="T0" fmla="*/ 0 w 113"/>
                <a:gd name="T1" fmla="*/ 0 h 131"/>
                <a:gd name="T2" fmla="*/ 0 w 113"/>
                <a:gd name="T3" fmla="*/ 0 h 131"/>
                <a:gd name="T4" fmla="*/ 19 w 113"/>
                <a:gd name="T5" fmla="*/ 130 h 131"/>
                <a:gd name="T6" fmla="*/ 0 w 113"/>
                <a:gd name="T7" fmla="*/ 0 h 131"/>
              </a:gdLst>
              <a:ahLst/>
              <a:cxnLst>
                <a:cxn ang="0">
                  <a:pos x="T0" y="T1"/>
                </a:cxn>
                <a:cxn ang="0">
                  <a:pos x="T2" y="T3"/>
                </a:cxn>
                <a:cxn ang="0">
                  <a:pos x="T4" y="T5"/>
                </a:cxn>
                <a:cxn ang="0">
                  <a:pos x="T6" y="T7"/>
                </a:cxn>
              </a:cxnLst>
              <a:rect l="0" t="0" r="r" b="b"/>
              <a:pathLst>
                <a:path w="113" h="131">
                  <a:moveTo>
                    <a:pt x="0" y="0"/>
                  </a:moveTo>
                  <a:lnTo>
                    <a:pt x="0" y="0"/>
                  </a:lnTo>
                  <a:cubicBezTo>
                    <a:pt x="19" y="130"/>
                    <a:pt x="19" y="130"/>
                    <a:pt x="19" y="130"/>
                  </a:cubicBezTo>
                  <a:cubicBezTo>
                    <a:pt x="19" y="130"/>
                    <a:pt x="112" y="0"/>
                    <a:pt x="0"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5" name="Freeform 57"/>
            <p:cNvSpPr>
              <a:spLocks noChangeArrowheads="1"/>
            </p:cNvSpPr>
            <p:nvPr/>
          </p:nvSpPr>
          <p:spPr bwMode="auto">
            <a:xfrm>
              <a:off x="1490663" y="1101725"/>
              <a:ext cx="39687" cy="66675"/>
            </a:xfrm>
            <a:custGeom>
              <a:avLst/>
              <a:gdLst>
                <a:gd name="T0" fmla="*/ 18 w 112"/>
                <a:gd name="T1" fmla="*/ 0 h 186"/>
                <a:gd name="T2" fmla="*/ 18 w 112"/>
                <a:gd name="T3" fmla="*/ 0 h 186"/>
                <a:gd name="T4" fmla="*/ 0 w 112"/>
                <a:gd name="T5" fmla="*/ 74 h 186"/>
                <a:gd name="T6" fmla="*/ 111 w 112"/>
                <a:gd name="T7" fmla="*/ 130 h 186"/>
                <a:gd name="T8" fmla="*/ 18 w 112"/>
                <a:gd name="T9" fmla="*/ 0 h 186"/>
              </a:gdLst>
              <a:ahLst/>
              <a:cxnLst>
                <a:cxn ang="0">
                  <a:pos x="T0" y="T1"/>
                </a:cxn>
                <a:cxn ang="0">
                  <a:pos x="T2" y="T3"/>
                </a:cxn>
                <a:cxn ang="0">
                  <a:pos x="T4" y="T5"/>
                </a:cxn>
                <a:cxn ang="0">
                  <a:pos x="T6" y="T7"/>
                </a:cxn>
                <a:cxn ang="0">
                  <a:pos x="T8" y="T9"/>
                </a:cxn>
              </a:cxnLst>
              <a:rect l="0" t="0" r="r" b="b"/>
              <a:pathLst>
                <a:path w="112" h="186">
                  <a:moveTo>
                    <a:pt x="18" y="0"/>
                  </a:moveTo>
                  <a:lnTo>
                    <a:pt x="18" y="0"/>
                  </a:lnTo>
                  <a:cubicBezTo>
                    <a:pt x="0" y="74"/>
                    <a:pt x="0" y="74"/>
                    <a:pt x="0" y="74"/>
                  </a:cubicBezTo>
                  <a:cubicBezTo>
                    <a:pt x="0" y="74"/>
                    <a:pt x="111" y="185"/>
                    <a:pt x="111" y="130"/>
                  </a:cubicBezTo>
                  <a:cubicBezTo>
                    <a:pt x="111" y="74"/>
                    <a:pt x="74" y="19"/>
                    <a:pt x="18"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6" name="Freeform 65"/>
            <p:cNvSpPr>
              <a:spLocks noChangeArrowheads="1"/>
            </p:cNvSpPr>
            <p:nvPr/>
          </p:nvSpPr>
          <p:spPr bwMode="auto">
            <a:xfrm>
              <a:off x="1417638" y="2938463"/>
              <a:ext cx="260350" cy="80962"/>
            </a:xfrm>
            <a:custGeom>
              <a:avLst/>
              <a:gdLst>
                <a:gd name="T0" fmla="*/ 74 w 724"/>
                <a:gd name="T1" fmla="*/ 37 h 223"/>
                <a:gd name="T2" fmla="*/ 74 w 724"/>
                <a:gd name="T3" fmla="*/ 37 h 223"/>
                <a:gd name="T4" fmla="*/ 241 w 724"/>
                <a:gd name="T5" fmla="*/ 37 h 223"/>
                <a:gd name="T6" fmla="*/ 501 w 724"/>
                <a:gd name="T7" fmla="*/ 37 h 223"/>
                <a:gd name="T8" fmla="*/ 686 w 724"/>
                <a:gd name="T9" fmla="*/ 92 h 223"/>
                <a:gd name="T10" fmla="*/ 575 w 724"/>
                <a:gd name="T11" fmla="*/ 203 h 223"/>
                <a:gd name="T12" fmla="*/ 482 w 724"/>
                <a:gd name="T13" fmla="*/ 167 h 223"/>
                <a:gd name="T14" fmla="*/ 278 w 724"/>
                <a:gd name="T15" fmla="*/ 167 h 223"/>
                <a:gd name="T16" fmla="*/ 92 w 724"/>
                <a:gd name="T17" fmla="*/ 203 h 223"/>
                <a:gd name="T18" fmla="*/ 0 w 724"/>
                <a:gd name="T19" fmla="*/ 222 h 223"/>
                <a:gd name="T20" fmla="*/ 74 w 724"/>
                <a:gd name="T21" fmla="*/ 111 h 223"/>
                <a:gd name="T22" fmla="*/ 74 w 724"/>
                <a:gd name="T23"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23">
                  <a:moveTo>
                    <a:pt x="74" y="37"/>
                  </a:moveTo>
                  <a:lnTo>
                    <a:pt x="74" y="37"/>
                  </a:lnTo>
                  <a:cubicBezTo>
                    <a:pt x="74" y="37"/>
                    <a:pt x="111" y="0"/>
                    <a:pt x="241" y="37"/>
                  </a:cubicBezTo>
                  <a:cubicBezTo>
                    <a:pt x="371" y="55"/>
                    <a:pt x="389" y="37"/>
                    <a:pt x="501" y="37"/>
                  </a:cubicBezTo>
                  <a:cubicBezTo>
                    <a:pt x="593" y="55"/>
                    <a:pt x="723" y="18"/>
                    <a:pt x="686" y="92"/>
                  </a:cubicBezTo>
                  <a:cubicBezTo>
                    <a:pt x="649" y="167"/>
                    <a:pt x="668" y="185"/>
                    <a:pt x="575" y="203"/>
                  </a:cubicBezTo>
                  <a:cubicBezTo>
                    <a:pt x="482" y="222"/>
                    <a:pt x="519" y="167"/>
                    <a:pt x="482" y="167"/>
                  </a:cubicBezTo>
                  <a:cubicBezTo>
                    <a:pt x="427" y="167"/>
                    <a:pt x="334" y="129"/>
                    <a:pt x="278" y="167"/>
                  </a:cubicBezTo>
                  <a:cubicBezTo>
                    <a:pt x="204" y="203"/>
                    <a:pt x="148" y="203"/>
                    <a:pt x="92" y="203"/>
                  </a:cubicBezTo>
                  <a:cubicBezTo>
                    <a:pt x="56" y="203"/>
                    <a:pt x="0" y="222"/>
                    <a:pt x="0" y="222"/>
                  </a:cubicBezTo>
                  <a:cubicBezTo>
                    <a:pt x="0" y="222"/>
                    <a:pt x="74" y="129"/>
                    <a:pt x="74" y="111"/>
                  </a:cubicBezTo>
                  <a:cubicBezTo>
                    <a:pt x="74" y="74"/>
                    <a:pt x="148" y="55"/>
                    <a:pt x="74" y="37"/>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7" name="Freeform 66"/>
            <p:cNvSpPr>
              <a:spLocks noChangeArrowheads="1"/>
            </p:cNvSpPr>
            <p:nvPr/>
          </p:nvSpPr>
          <p:spPr bwMode="auto">
            <a:xfrm>
              <a:off x="3440113" y="4127500"/>
              <a:ext cx="33337" cy="53975"/>
            </a:xfrm>
            <a:custGeom>
              <a:avLst/>
              <a:gdLst>
                <a:gd name="T0" fmla="*/ 37 w 93"/>
                <a:gd name="T1" fmla="*/ 37 h 148"/>
                <a:gd name="T2" fmla="*/ 37 w 93"/>
                <a:gd name="T3" fmla="*/ 37 h 148"/>
                <a:gd name="T4" fmla="*/ 0 w 93"/>
                <a:gd name="T5" fmla="*/ 129 h 148"/>
                <a:gd name="T6" fmla="*/ 92 w 93"/>
                <a:gd name="T7" fmla="*/ 110 h 148"/>
                <a:gd name="T8" fmla="*/ 37 w 93"/>
                <a:gd name="T9" fmla="*/ 37 h 148"/>
              </a:gdLst>
              <a:ahLst/>
              <a:cxnLst>
                <a:cxn ang="0">
                  <a:pos x="T0" y="T1"/>
                </a:cxn>
                <a:cxn ang="0">
                  <a:pos x="T2" y="T3"/>
                </a:cxn>
                <a:cxn ang="0">
                  <a:pos x="T4" y="T5"/>
                </a:cxn>
                <a:cxn ang="0">
                  <a:pos x="T6" y="T7"/>
                </a:cxn>
                <a:cxn ang="0">
                  <a:pos x="T8" y="T9"/>
                </a:cxn>
              </a:cxnLst>
              <a:rect l="0" t="0" r="r" b="b"/>
              <a:pathLst>
                <a:path w="93" h="148">
                  <a:moveTo>
                    <a:pt x="37" y="37"/>
                  </a:moveTo>
                  <a:lnTo>
                    <a:pt x="37" y="37"/>
                  </a:lnTo>
                  <a:cubicBezTo>
                    <a:pt x="37" y="37"/>
                    <a:pt x="0" y="91"/>
                    <a:pt x="0" y="129"/>
                  </a:cubicBezTo>
                  <a:cubicBezTo>
                    <a:pt x="18" y="147"/>
                    <a:pt x="92" y="147"/>
                    <a:pt x="92" y="110"/>
                  </a:cubicBezTo>
                  <a:cubicBezTo>
                    <a:pt x="92" y="91"/>
                    <a:pt x="92" y="0"/>
                    <a:pt x="37"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8" name="Freeform 67"/>
            <p:cNvSpPr>
              <a:spLocks noChangeArrowheads="1"/>
            </p:cNvSpPr>
            <p:nvPr/>
          </p:nvSpPr>
          <p:spPr bwMode="auto">
            <a:xfrm>
              <a:off x="3506788" y="4025900"/>
              <a:ext cx="41275" cy="41275"/>
            </a:xfrm>
            <a:custGeom>
              <a:avLst/>
              <a:gdLst>
                <a:gd name="T0" fmla="*/ 19 w 113"/>
                <a:gd name="T1" fmla="*/ 56 h 113"/>
                <a:gd name="T2" fmla="*/ 19 w 113"/>
                <a:gd name="T3" fmla="*/ 56 h 113"/>
                <a:gd name="T4" fmla="*/ 19 w 113"/>
                <a:gd name="T5" fmla="*/ 112 h 113"/>
                <a:gd name="T6" fmla="*/ 93 w 113"/>
                <a:gd name="T7" fmla="*/ 74 h 113"/>
                <a:gd name="T8" fmla="*/ 19 w 113"/>
                <a:gd name="T9" fmla="*/ 56 h 113"/>
              </a:gdLst>
              <a:ahLst/>
              <a:cxnLst>
                <a:cxn ang="0">
                  <a:pos x="T0" y="T1"/>
                </a:cxn>
                <a:cxn ang="0">
                  <a:pos x="T2" y="T3"/>
                </a:cxn>
                <a:cxn ang="0">
                  <a:pos x="T4" y="T5"/>
                </a:cxn>
                <a:cxn ang="0">
                  <a:pos x="T6" y="T7"/>
                </a:cxn>
                <a:cxn ang="0">
                  <a:pos x="T8" y="T9"/>
                </a:cxn>
              </a:cxnLst>
              <a:rect l="0" t="0" r="r" b="b"/>
              <a:pathLst>
                <a:path w="113" h="113">
                  <a:moveTo>
                    <a:pt x="19" y="56"/>
                  </a:moveTo>
                  <a:lnTo>
                    <a:pt x="19" y="56"/>
                  </a:lnTo>
                  <a:cubicBezTo>
                    <a:pt x="19" y="56"/>
                    <a:pt x="0" y="112"/>
                    <a:pt x="19" y="112"/>
                  </a:cubicBezTo>
                  <a:cubicBezTo>
                    <a:pt x="37" y="112"/>
                    <a:pt x="93" y="74"/>
                    <a:pt x="93" y="74"/>
                  </a:cubicBezTo>
                  <a:cubicBezTo>
                    <a:pt x="93" y="74"/>
                    <a:pt x="112" y="0"/>
                    <a:pt x="19"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9" name="Freeform 68"/>
            <p:cNvSpPr>
              <a:spLocks noChangeArrowheads="1"/>
            </p:cNvSpPr>
            <p:nvPr/>
          </p:nvSpPr>
          <p:spPr bwMode="auto">
            <a:xfrm>
              <a:off x="3627438" y="3825875"/>
              <a:ext cx="66675" cy="73025"/>
            </a:xfrm>
            <a:custGeom>
              <a:avLst/>
              <a:gdLst>
                <a:gd name="T0" fmla="*/ 37 w 186"/>
                <a:gd name="T1" fmla="*/ 92 h 205"/>
                <a:gd name="T2" fmla="*/ 37 w 186"/>
                <a:gd name="T3" fmla="*/ 92 h 205"/>
                <a:gd name="T4" fmla="*/ 19 w 186"/>
                <a:gd name="T5" fmla="*/ 130 h 205"/>
                <a:gd name="T6" fmla="*/ 37 w 186"/>
                <a:gd name="T7" fmla="*/ 204 h 205"/>
                <a:gd name="T8" fmla="*/ 130 w 186"/>
                <a:gd name="T9" fmla="*/ 167 h 205"/>
                <a:gd name="T10" fmla="*/ 149 w 186"/>
                <a:gd name="T11" fmla="*/ 56 h 205"/>
                <a:gd name="T12" fmla="*/ 37 w 186"/>
                <a:gd name="T13" fmla="*/ 92 h 205"/>
              </a:gdLst>
              <a:ahLst/>
              <a:cxnLst>
                <a:cxn ang="0">
                  <a:pos x="T0" y="T1"/>
                </a:cxn>
                <a:cxn ang="0">
                  <a:pos x="T2" y="T3"/>
                </a:cxn>
                <a:cxn ang="0">
                  <a:pos x="T4" y="T5"/>
                </a:cxn>
                <a:cxn ang="0">
                  <a:pos x="T6" y="T7"/>
                </a:cxn>
                <a:cxn ang="0">
                  <a:pos x="T8" y="T9"/>
                </a:cxn>
                <a:cxn ang="0">
                  <a:pos x="T10" y="T11"/>
                </a:cxn>
                <a:cxn ang="0">
                  <a:pos x="T12" y="T13"/>
                </a:cxn>
              </a:cxnLst>
              <a:rect l="0" t="0" r="r" b="b"/>
              <a:pathLst>
                <a:path w="186" h="205">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0" name="Freeform 69"/>
            <p:cNvSpPr>
              <a:spLocks noChangeArrowheads="1"/>
            </p:cNvSpPr>
            <p:nvPr/>
          </p:nvSpPr>
          <p:spPr bwMode="auto">
            <a:xfrm>
              <a:off x="1390650" y="1670050"/>
              <a:ext cx="768350" cy="614363"/>
            </a:xfrm>
            <a:custGeom>
              <a:avLst/>
              <a:gdLst>
                <a:gd name="T0" fmla="*/ 964 w 2134"/>
                <a:gd name="T1" fmla="*/ 37 h 1708"/>
                <a:gd name="T2" fmla="*/ 964 w 2134"/>
                <a:gd name="T3" fmla="*/ 37 h 1708"/>
                <a:gd name="T4" fmla="*/ 2133 w 2134"/>
                <a:gd name="T5" fmla="*/ 0 h 1708"/>
                <a:gd name="T6" fmla="*/ 2133 w 2134"/>
                <a:gd name="T7" fmla="*/ 519 h 1708"/>
                <a:gd name="T8" fmla="*/ 1279 w 2134"/>
                <a:gd name="T9" fmla="*/ 538 h 1708"/>
                <a:gd name="T10" fmla="*/ 1261 w 2134"/>
                <a:gd name="T11" fmla="*/ 890 h 1708"/>
                <a:gd name="T12" fmla="*/ 1243 w 2134"/>
                <a:gd name="T13" fmla="*/ 1131 h 1708"/>
                <a:gd name="T14" fmla="*/ 1057 w 2134"/>
                <a:gd name="T15" fmla="*/ 1280 h 1708"/>
                <a:gd name="T16" fmla="*/ 1020 w 2134"/>
                <a:gd name="T17" fmla="*/ 1410 h 1708"/>
                <a:gd name="T18" fmla="*/ 1020 w 2134"/>
                <a:gd name="T19" fmla="*/ 1596 h 1708"/>
                <a:gd name="T20" fmla="*/ 964 w 2134"/>
                <a:gd name="T21" fmla="*/ 1707 h 1708"/>
                <a:gd name="T22" fmla="*/ 0 w 2134"/>
                <a:gd name="T23" fmla="*/ 1632 h 1708"/>
                <a:gd name="T24" fmla="*/ 55 w 2134"/>
                <a:gd name="T25" fmla="*/ 1502 h 1708"/>
                <a:gd name="T26" fmla="*/ 92 w 2134"/>
                <a:gd name="T27" fmla="*/ 1447 h 1708"/>
                <a:gd name="T28" fmla="*/ 148 w 2134"/>
                <a:gd name="T29" fmla="*/ 1336 h 1708"/>
                <a:gd name="T30" fmla="*/ 296 w 2134"/>
                <a:gd name="T31" fmla="*/ 1095 h 1708"/>
                <a:gd name="T32" fmla="*/ 426 w 2134"/>
                <a:gd name="T33" fmla="*/ 854 h 1708"/>
                <a:gd name="T34" fmla="*/ 575 w 2134"/>
                <a:gd name="T35" fmla="*/ 760 h 1708"/>
                <a:gd name="T36" fmla="*/ 612 w 2134"/>
                <a:gd name="T37" fmla="*/ 649 h 1708"/>
                <a:gd name="T38" fmla="*/ 649 w 2134"/>
                <a:gd name="T39" fmla="*/ 464 h 1708"/>
                <a:gd name="T40" fmla="*/ 908 w 2134"/>
                <a:gd name="T41" fmla="*/ 186 h 1708"/>
                <a:gd name="T42" fmla="*/ 964 w 2134"/>
                <a:gd name="T43" fmla="*/ 37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4" h="1708">
                  <a:moveTo>
                    <a:pt x="964" y="37"/>
                  </a:moveTo>
                  <a:lnTo>
                    <a:pt x="964" y="37"/>
                  </a:lnTo>
                  <a:cubicBezTo>
                    <a:pt x="2133" y="0"/>
                    <a:pt x="2133" y="0"/>
                    <a:pt x="2133" y="0"/>
                  </a:cubicBezTo>
                  <a:cubicBezTo>
                    <a:pt x="2133" y="519"/>
                    <a:pt x="2133" y="519"/>
                    <a:pt x="2133" y="519"/>
                  </a:cubicBezTo>
                  <a:cubicBezTo>
                    <a:pt x="1279" y="538"/>
                    <a:pt x="1279" y="538"/>
                    <a:pt x="1279" y="538"/>
                  </a:cubicBezTo>
                  <a:cubicBezTo>
                    <a:pt x="1279" y="538"/>
                    <a:pt x="1261" y="872"/>
                    <a:pt x="1261" y="890"/>
                  </a:cubicBezTo>
                  <a:cubicBezTo>
                    <a:pt x="1261" y="928"/>
                    <a:pt x="1279" y="1076"/>
                    <a:pt x="1243" y="1131"/>
                  </a:cubicBezTo>
                  <a:cubicBezTo>
                    <a:pt x="1205" y="1169"/>
                    <a:pt x="1057" y="1243"/>
                    <a:pt x="1057" y="1280"/>
                  </a:cubicBezTo>
                  <a:cubicBezTo>
                    <a:pt x="1038" y="1299"/>
                    <a:pt x="1020" y="1373"/>
                    <a:pt x="1020" y="1410"/>
                  </a:cubicBezTo>
                  <a:cubicBezTo>
                    <a:pt x="1020" y="1447"/>
                    <a:pt x="1038" y="1558"/>
                    <a:pt x="1020" y="1596"/>
                  </a:cubicBezTo>
                  <a:cubicBezTo>
                    <a:pt x="1020" y="1614"/>
                    <a:pt x="983" y="1707"/>
                    <a:pt x="964" y="1707"/>
                  </a:cubicBezTo>
                  <a:cubicBezTo>
                    <a:pt x="0" y="1632"/>
                    <a:pt x="0" y="1632"/>
                    <a:pt x="0" y="1632"/>
                  </a:cubicBezTo>
                  <a:cubicBezTo>
                    <a:pt x="0" y="1632"/>
                    <a:pt x="18" y="1540"/>
                    <a:pt x="55" y="1502"/>
                  </a:cubicBezTo>
                  <a:cubicBezTo>
                    <a:pt x="55" y="1502"/>
                    <a:pt x="92" y="1484"/>
                    <a:pt x="92" y="1447"/>
                  </a:cubicBezTo>
                  <a:cubicBezTo>
                    <a:pt x="92" y="1447"/>
                    <a:pt x="92" y="1373"/>
                    <a:pt x="148" y="1336"/>
                  </a:cubicBezTo>
                  <a:cubicBezTo>
                    <a:pt x="222" y="1280"/>
                    <a:pt x="296" y="1095"/>
                    <a:pt x="296" y="1095"/>
                  </a:cubicBezTo>
                  <a:cubicBezTo>
                    <a:pt x="296" y="1095"/>
                    <a:pt x="389" y="872"/>
                    <a:pt x="426" y="854"/>
                  </a:cubicBezTo>
                  <a:cubicBezTo>
                    <a:pt x="445" y="835"/>
                    <a:pt x="501" y="779"/>
                    <a:pt x="575" y="760"/>
                  </a:cubicBezTo>
                  <a:cubicBezTo>
                    <a:pt x="575" y="760"/>
                    <a:pt x="612" y="760"/>
                    <a:pt x="612" y="649"/>
                  </a:cubicBezTo>
                  <a:cubicBezTo>
                    <a:pt x="612" y="649"/>
                    <a:pt x="593" y="519"/>
                    <a:pt x="649" y="464"/>
                  </a:cubicBezTo>
                  <a:cubicBezTo>
                    <a:pt x="723" y="389"/>
                    <a:pt x="890" y="222"/>
                    <a:pt x="908" y="186"/>
                  </a:cubicBezTo>
                  <a:cubicBezTo>
                    <a:pt x="927" y="167"/>
                    <a:pt x="983" y="56"/>
                    <a:pt x="964" y="37"/>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1" name="Freeform 70"/>
            <p:cNvSpPr>
              <a:spLocks noChangeArrowheads="1"/>
            </p:cNvSpPr>
            <p:nvPr/>
          </p:nvSpPr>
          <p:spPr bwMode="auto">
            <a:xfrm>
              <a:off x="5849938" y="5014913"/>
              <a:ext cx="127000" cy="487362"/>
            </a:xfrm>
            <a:custGeom>
              <a:avLst/>
              <a:gdLst>
                <a:gd name="T0" fmla="*/ 38 w 354"/>
                <a:gd name="T1" fmla="*/ 55 h 1355"/>
                <a:gd name="T2" fmla="*/ 38 w 354"/>
                <a:gd name="T3" fmla="*/ 55 h 1355"/>
                <a:gd name="T4" fmla="*/ 38 w 354"/>
                <a:gd name="T5" fmla="*/ 204 h 1355"/>
                <a:gd name="T6" fmla="*/ 38 w 354"/>
                <a:gd name="T7" fmla="*/ 371 h 1355"/>
                <a:gd name="T8" fmla="*/ 19 w 354"/>
                <a:gd name="T9" fmla="*/ 464 h 1355"/>
                <a:gd name="T10" fmla="*/ 56 w 354"/>
                <a:gd name="T11" fmla="*/ 538 h 1355"/>
                <a:gd name="T12" fmla="*/ 19 w 354"/>
                <a:gd name="T13" fmla="*/ 686 h 1355"/>
                <a:gd name="T14" fmla="*/ 19 w 354"/>
                <a:gd name="T15" fmla="*/ 816 h 1355"/>
                <a:gd name="T16" fmla="*/ 75 w 354"/>
                <a:gd name="T17" fmla="*/ 1002 h 1355"/>
                <a:gd name="T18" fmla="*/ 112 w 354"/>
                <a:gd name="T19" fmla="*/ 1076 h 1355"/>
                <a:gd name="T20" fmla="*/ 130 w 354"/>
                <a:gd name="T21" fmla="*/ 1187 h 1355"/>
                <a:gd name="T22" fmla="*/ 241 w 354"/>
                <a:gd name="T23" fmla="*/ 1243 h 1355"/>
                <a:gd name="T24" fmla="*/ 335 w 354"/>
                <a:gd name="T25" fmla="*/ 1280 h 1355"/>
                <a:gd name="T26" fmla="*/ 297 w 354"/>
                <a:gd name="T27" fmla="*/ 1094 h 1355"/>
                <a:gd name="T28" fmla="*/ 223 w 354"/>
                <a:gd name="T29" fmla="*/ 983 h 1355"/>
                <a:gd name="T30" fmla="*/ 205 w 354"/>
                <a:gd name="T31" fmla="*/ 761 h 1355"/>
                <a:gd name="T32" fmla="*/ 241 w 354"/>
                <a:gd name="T33" fmla="*/ 649 h 1355"/>
                <a:gd name="T34" fmla="*/ 260 w 354"/>
                <a:gd name="T35" fmla="*/ 464 h 1355"/>
                <a:gd name="T36" fmla="*/ 149 w 354"/>
                <a:gd name="T37" fmla="*/ 260 h 1355"/>
                <a:gd name="T38" fmla="*/ 112 w 354"/>
                <a:gd name="T39" fmla="*/ 93 h 1355"/>
                <a:gd name="T40" fmla="*/ 38 w 354"/>
                <a:gd name="T41" fmla="*/ 55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4" h="1355">
                  <a:moveTo>
                    <a:pt x="38" y="55"/>
                  </a:moveTo>
                  <a:lnTo>
                    <a:pt x="38" y="55"/>
                  </a:lnTo>
                  <a:cubicBezTo>
                    <a:pt x="19" y="93"/>
                    <a:pt x="38" y="148"/>
                    <a:pt x="38" y="204"/>
                  </a:cubicBezTo>
                  <a:cubicBezTo>
                    <a:pt x="38" y="241"/>
                    <a:pt x="19" y="334"/>
                    <a:pt x="38" y="371"/>
                  </a:cubicBezTo>
                  <a:cubicBezTo>
                    <a:pt x="56" y="408"/>
                    <a:pt x="19" y="464"/>
                    <a:pt x="19" y="464"/>
                  </a:cubicBezTo>
                  <a:cubicBezTo>
                    <a:pt x="19" y="482"/>
                    <a:pt x="56" y="501"/>
                    <a:pt x="56" y="538"/>
                  </a:cubicBezTo>
                  <a:cubicBezTo>
                    <a:pt x="56" y="556"/>
                    <a:pt x="38" y="667"/>
                    <a:pt x="19" y="686"/>
                  </a:cubicBezTo>
                  <a:cubicBezTo>
                    <a:pt x="0" y="723"/>
                    <a:pt x="19" y="742"/>
                    <a:pt x="19" y="816"/>
                  </a:cubicBezTo>
                  <a:cubicBezTo>
                    <a:pt x="19" y="909"/>
                    <a:pt x="75" y="946"/>
                    <a:pt x="75" y="1002"/>
                  </a:cubicBezTo>
                  <a:cubicBezTo>
                    <a:pt x="93" y="1057"/>
                    <a:pt x="112" y="1020"/>
                    <a:pt x="112" y="1076"/>
                  </a:cubicBezTo>
                  <a:cubicBezTo>
                    <a:pt x="112" y="1132"/>
                    <a:pt x="112" y="1187"/>
                    <a:pt x="130" y="1187"/>
                  </a:cubicBezTo>
                  <a:cubicBezTo>
                    <a:pt x="167" y="1187"/>
                    <a:pt x="223" y="1206"/>
                    <a:pt x="241" y="1243"/>
                  </a:cubicBezTo>
                  <a:cubicBezTo>
                    <a:pt x="260" y="1261"/>
                    <a:pt x="316" y="1354"/>
                    <a:pt x="335" y="1280"/>
                  </a:cubicBezTo>
                  <a:cubicBezTo>
                    <a:pt x="353" y="1224"/>
                    <a:pt x="353" y="1150"/>
                    <a:pt x="297" y="1094"/>
                  </a:cubicBezTo>
                  <a:cubicBezTo>
                    <a:pt x="260" y="1020"/>
                    <a:pt x="223" y="1020"/>
                    <a:pt x="223" y="983"/>
                  </a:cubicBezTo>
                  <a:cubicBezTo>
                    <a:pt x="205" y="946"/>
                    <a:pt x="186" y="797"/>
                    <a:pt x="205" y="761"/>
                  </a:cubicBezTo>
                  <a:cubicBezTo>
                    <a:pt x="205" y="705"/>
                    <a:pt x="205" y="705"/>
                    <a:pt x="241" y="649"/>
                  </a:cubicBezTo>
                  <a:cubicBezTo>
                    <a:pt x="279" y="593"/>
                    <a:pt x="260" y="464"/>
                    <a:pt x="260" y="464"/>
                  </a:cubicBezTo>
                  <a:cubicBezTo>
                    <a:pt x="260" y="464"/>
                    <a:pt x="167" y="278"/>
                    <a:pt x="149" y="260"/>
                  </a:cubicBezTo>
                  <a:cubicBezTo>
                    <a:pt x="130" y="222"/>
                    <a:pt x="130" y="167"/>
                    <a:pt x="112" y="93"/>
                  </a:cubicBezTo>
                  <a:cubicBezTo>
                    <a:pt x="93" y="37"/>
                    <a:pt x="38" y="0"/>
                    <a:pt x="38" y="5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2" name="Freeform 71"/>
            <p:cNvSpPr>
              <a:spLocks noChangeArrowheads="1"/>
            </p:cNvSpPr>
            <p:nvPr/>
          </p:nvSpPr>
          <p:spPr bwMode="auto">
            <a:xfrm>
              <a:off x="5464175" y="5154613"/>
              <a:ext cx="60325" cy="60325"/>
            </a:xfrm>
            <a:custGeom>
              <a:avLst/>
              <a:gdLst>
                <a:gd name="T0" fmla="*/ 55 w 168"/>
                <a:gd name="T1" fmla="*/ 18 h 167"/>
                <a:gd name="T2" fmla="*/ 55 w 168"/>
                <a:gd name="T3" fmla="*/ 18 h 167"/>
                <a:gd name="T4" fmla="*/ 18 w 168"/>
                <a:gd name="T5" fmla="*/ 129 h 167"/>
                <a:gd name="T6" fmla="*/ 74 w 168"/>
                <a:gd name="T7" fmla="*/ 148 h 167"/>
                <a:gd name="T8" fmla="*/ 148 w 168"/>
                <a:gd name="T9" fmla="*/ 92 h 167"/>
                <a:gd name="T10" fmla="*/ 55 w 168"/>
                <a:gd name="T11" fmla="*/ 18 h 167"/>
              </a:gdLst>
              <a:ahLst/>
              <a:cxnLst>
                <a:cxn ang="0">
                  <a:pos x="T0" y="T1"/>
                </a:cxn>
                <a:cxn ang="0">
                  <a:pos x="T2" y="T3"/>
                </a:cxn>
                <a:cxn ang="0">
                  <a:pos x="T4" y="T5"/>
                </a:cxn>
                <a:cxn ang="0">
                  <a:pos x="T6" y="T7"/>
                </a:cxn>
                <a:cxn ang="0">
                  <a:pos x="T8" y="T9"/>
                </a:cxn>
                <a:cxn ang="0">
                  <a:pos x="T10" y="T11"/>
                </a:cxn>
              </a:cxnLst>
              <a:rect l="0" t="0" r="r" b="b"/>
              <a:pathLst>
                <a:path w="168" h="167">
                  <a:moveTo>
                    <a:pt x="55" y="18"/>
                  </a:moveTo>
                  <a:lnTo>
                    <a:pt x="55" y="18"/>
                  </a:lnTo>
                  <a:cubicBezTo>
                    <a:pt x="55" y="18"/>
                    <a:pt x="0" y="111"/>
                    <a:pt x="18" y="129"/>
                  </a:cubicBezTo>
                  <a:cubicBezTo>
                    <a:pt x="37" y="148"/>
                    <a:pt x="37" y="166"/>
                    <a:pt x="74" y="148"/>
                  </a:cubicBezTo>
                  <a:cubicBezTo>
                    <a:pt x="129" y="148"/>
                    <a:pt x="148" y="111"/>
                    <a:pt x="148" y="92"/>
                  </a:cubicBezTo>
                  <a:cubicBezTo>
                    <a:pt x="167" y="55"/>
                    <a:pt x="111" y="0"/>
                    <a:pt x="55" y="1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3" name="Freeform 72"/>
            <p:cNvSpPr>
              <a:spLocks noChangeArrowheads="1"/>
            </p:cNvSpPr>
            <p:nvPr/>
          </p:nvSpPr>
          <p:spPr bwMode="auto">
            <a:xfrm>
              <a:off x="5356225" y="4981575"/>
              <a:ext cx="66675" cy="80963"/>
            </a:xfrm>
            <a:custGeom>
              <a:avLst/>
              <a:gdLst>
                <a:gd name="T0" fmla="*/ 0 w 186"/>
                <a:gd name="T1" fmla="*/ 56 h 224"/>
                <a:gd name="T2" fmla="*/ 0 w 186"/>
                <a:gd name="T3" fmla="*/ 56 h 224"/>
                <a:gd name="T4" fmla="*/ 18 w 186"/>
                <a:gd name="T5" fmla="*/ 186 h 224"/>
                <a:gd name="T6" fmla="*/ 129 w 186"/>
                <a:gd name="T7" fmla="*/ 204 h 224"/>
                <a:gd name="T8" fmla="*/ 148 w 186"/>
                <a:gd name="T9" fmla="*/ 112 h 224"/>
                <a:gd name="T10" fmla="*/ 0 w 186"/>
                <a:gd name="T11" fmla="*/ 56 h 224"/>
              </a:gdLst>
              <a:ahLst/>
              <a:cxnLst>
                <a:cxn ang="0">
                  <a:pos x="T0" y="T1"/>
                </a:cxn>
                <a:cxn ang="0">
                  <a:pos x="T2" y="T3"/>
                </a:cxn>
                <a:cxn ang="0">
                  <a:pos x="T4" y="T5"/>
                </a:cxn>
                <a:cxn ang="0">
                  <a:pos x="T6" y="T7"/>
                </a:cxn>
                <a:cxn ang="0">
                  <a:pos x="T8" y="T9"/>
                </a:cxn>
                <a:cxn ang="0">
                  <a:pos x="T10" y="T11"/>
                </a:cxn>
              </a:cxnLst>
              <a:rect l="0" t="0" r="r" b="b"/>
              <a:pathLst>
                <a:path w="186" h="224">
                  <a:moveTo>
                    <a:pt x="0" y="56"/>
                  </a:moveTo>
                  <a:lnTo>
                    <a:pt x="0" y="56"/>
                  </a:lnTo>
                  <a:cubicBezTo>
                    <a:pt x="0" y="93"/>
                    <a:pt x="18" y="148"/>
                    <a:pt x="18" y="186"/>
                  </a:cubicBezTo>
                  <a:cubicBezTo>
                    <a:pt x="37" y="223"/>
                    <a:pt x="93" y="223"/>
                    <a:pt x="129" y="204"/>
                  </a:cubicBezTo>
                  <a:cubicBezTo>
                    <a:pt x="148" y="186"/>
                    <a:pt x="185" y="148"/>
                    <a:pt x="148" y="112"/>
                  </a:cubicBezTo>
                  <a:cubicBezTo>
                    <a:pt x="129" y="74"/>
                    <a:pt x="37" y="0"/>
                    <a:pt x="0"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4" name="Freeform 73"/>
            <p:cNvSpPr>
              <a:spLocks noChangeArrowheads="1"/>
            </p:cNvSpPr>
            <p:nvPr/>
          </p:nvSpPr>
          <p:spPr bwMode="auto">
            <a:xfrm>
              <a:off x="5676900" y="4841875"/>
              <a:ext cx="93663" cy="114300"/>
            </a:xfrm>
            <a:custGeom>
              <a:avLst/>
              <a:gdLst>
                <a:gd name="T0" fmla="*/ 19 w 261"/>
                <a:gd name="T1" fmla="*/ 55 h 316"/>
                <a:gd name="T2" fmla="*/ 19 w 261"/>
                <a:gd name="T3" fmla="*/ 55 h 316"/>
                <a:gd name="T4" fmla="*/ 37 w 261"/>
                <a:gd name="T5" fmla="*/ 166 h 316"/>
                <a:gd name="T6" fmla="*/ 186 w 261"/>
                <a:gd name="T7" fmla="*/ 315 h 316"/>
                <a:gd name="T8" fmla="*/ 204 w 261"/>
                <a:gd name="T9" fmla="*/ 241 h 316"/>
                <a:gd name="T10" fmla="*/ 19 w 261"/>
                <a:gd name="T11" fmla="*/ 55 h 316"/>
              </a:gdLst>
              <a:ahLst/>
              <a:cxnLst>
                <a:cxn ang="0">
                  <a:pos x="T0" y="T1"/>
                </a:cxn>
                <a:cxn ang="0">
                  <a:pos x="T2" y="T3"/>
                </a:cxn>
                <a:cxn ang="0">
                  <a:pos x="T4" y="T5"/>
                </a:cxn>
                <a:cxn ang="0">
                  <a:pos x="T6" y="T7"/>
                </a:cxn>
                <a:cxn ang="0">
                  <a:pos x="T8" y="T9"/>
                </a:cxn>
                <a:cxn ang="0">
                  <a:pos x="T10" y="T11"/>
                </a:cxn>
              </a:cxnLst>
              <a:rect l="0" t="0" r="r" b="b"/>
              <a:pathLst>
                <a:path w="261" h="316">
                  <a:moveTo>
                    <a:pt x="19" y="55"/>
                  </a:moveTo>
                  <a:lnTo>
                    <a:pt x="19" y="55"/>
                  </a:lnTo>
                  <a:cubicBezTo>
                    <a:pt x="19" y="74"/>
                    <a:pt x="0" y="111"/>
                    <a:pt x="37" y="166"/>
                  </a:cubicBezTo>
                  <a:cubicBezTo>
                    <a:pt x="75" y="222"/>
                    <a:pt x="167" y="315"/>
                    <a:pt x="186" y="315"/>
                  </a:cubicBezTo>
                  <a:cubicBezTo>
                    <a:pt x="204" y="315"/>
                    <a:pt x="260" y="296"/>
                    <a:pt x="204" y="241"/>
                  </a:cubicBezTo>
                  <a:cubicBezTo>
                    <a:pt x="167" y="185"/>
                    <a:pt x="56" y="0"/>
                    <a:pt x="19" y="5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5" name="Freeform 74"/>
            <p:cNvSpPr>
              <a:spLocks noChangeArrowheads="1"/>
            </p:cNvSpPr>
            <p:nvPr/>
          </p:nvSpPr>
          <p:spPr bwMode="auto">
            <a:xfrm>
              <a:off x="5422900" y="4500563"/>
              <a:ext cx="214313" cy="487362"/>
            </a:xfrm>
            <a:custGeom>
              <a:avLst/>
              <a:gdLst>
                <a:gd name="T0" fmla="*/ 74 w 595"/>
                <a:gd name="T1" fmla="*/ 0 h 1355"/>
                <a:gd name="T2" fmla="*/ 74 w 595"/>
                <a:gd name="T3" fmla="*/ 0 h 1355"/>
                <a:gd name="T4" fmla="*/ 0 w 595"/>
                <a:gd name="T5" fmla="*/ 167 h 1355"/>
                <a:gd name="T6" fmla="*/ 56 w 595"/>
                <a:gd name="T7" fmla="*/ 446 h 1355"/>
                <a:gd name="T8" fmla="*/ 149 w 595"/>
                <a:gd name="T9" fmla="*/ 706 h 1355"/>
                <a:gd name="T10" fmla="*/ 223 w 595"/>
                <a:gd name="T11" fmla="*/ 965 h 1355"/>
                <a:gd name="T12" fmla="*/ 260 w 595"/>
                <a:gd name="T13" fmla="*/ 1151 h 1355"/>
                <a:gd name="T14" fmla="*/ 390 w 595"/>
                <a:gd name="T15" fmla="*/ 1188 h 1355"/>
                <a:gd name="T16" fmla="*/ 538 w 595"/>
                <a:gd name="T17" fmla="*/ 1318 h 1355"/>
                <a:gd name="T18" fmla="*/ 538 w 595"/>
                <a:gd name="T19" fmla="*/ 1169 h 1355"/>
                <a:gd name="T20" fmla="*/ 409 w 595"/>
                <a:gd name="T21" fmla="*/ 983 h 1355"/>
                <a:gd name="T22" fmla="*/ 353 w 595"/>
                <a:gd name="T23" fmla="*/ 798 h 1355"/>
                <a:gd name="T24" fmla="*/ 260 w 595"/>
                <a:gd name="T25" fmla="*/ 631 h 1355"/>
                <a:gd name="T26" fmla="*/ 204 w 595"/>
                <a:gd name="T27" fmla="*/ 409 h 1355"/>
                <a:gd name="T28" fmla="*/ 112 w 595"/>
                <a:gd name="T29" fmla="*/ 260 h 1355"/>
                <a:gd name="T30" fmla="*/ 74 w 595"/>
                <a:gd name="T31"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5" h="1355">
                  <a:moveTo>
                    <a:pt x="74" y="0"/>
                  </a:moveTo>
                  <a:lnTo>
                    <a:pt x="74" y="0"/>
                  </a:lnTo>
                  <a:cubicBezTo>
                    <a:pt x="56" y="0"/>
                    <a:pt x="0" y="112"/>
                    <a:pt x="0" y="167"/>
                  </a:cubicBezTo>
                  <a:cubicBezTo>
                    <a:pt x="0" y="223"/>
                    <a:pt x="0" y="353"/>
                    <a:pt x="56" y="446"/>
                  </a:cubicBezTo>
                  <a:cubicBezTo>
                    <a:pt x="93" y="520"/>
                    <a:pt x="112" y="650"/>
                    <a:pt x="149" y="706"/>
                  </a:cubicBezTo>
                  <a:cubicBezTo>
                    <a:pt x="167" y="780"/>
                    <a:pt x="223" y="854"/>
                    <a:pt x="223" y="965"/>
                  </a:cubicBezTo>
                  <a:cubicBezTo>
                    <a:pt x="223" y="1077"/>
                    <a:pt x="223" y="1132"/>
                    <a:pt x="260" y="1151"/>
                  </a:cubicBezTo>
                  <a:cubicBezTo>
                    <a:pt x="315" y="1151"/>
                    <a:pt x="334" y="1113"/>
                    <a:pt x="390" y="1188"/>
                  </a:cubicBezTo>
                  <a:cubicBezTo>
                    <a:pt x="427" y="1262"/>
                    <a:pt x="501" y="1354"/>
                    <a:pt x="538" y="1318"/>
                  </a:cubicBezTo>
                  <a:cubicBezTo>
                    <a:pt x="575" y="1280"/>
                    <a:pt x="594" y="1243"/>
                    <a:pt x="538" y="1169"/>
                  </a:cubicBezTo>
                  <a:cubicBezTo>
                    <a:pt x="483" y="1095"/>
                    <a:pt x="409" y="1058"/>
                    <a:pt x="409" y="983"/>
                  </a:cubicBezTo>
                  <a:cubicBezTo>
                    <a:pt x="409" y="909"/>
                    <a:pt x="371" y="854"/>
                    <a:pt x="353" y="798"/>
                  </a:cubicBezTo>
                  <a:cubicBezTo>
                    <a:pt x="315" y="724"/>
                    <a:pt x="279" y="706"/>
                    <a:pt x="260" y="631"/>
                  </a:cubicBezTo>
                  <a:cubicBezTo>
                    <a:pt x="223" y="557"/>
                    <a:pt x="260" y="483"/>
                    <a:pt x="204" y="409"/>
                  </a:cubicBezTo>
                  <a:cubicBezTo>
                    <a:pt x="149" y="335"/>
                    <a:pt x="130" y="353"/>
                    <a:pt x="112" y="260"/>
                  </a:cubicBezTo>
                  <a:cubicBezTo>
                    <a:pt x="93" y="167"/>
                    <a:pt x="167" y="0"/>
                    <a:pt x="74"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6" name="Freeform 75"/>
            <p:cNvSpPr>
              <a:spLocks noChangeArrowheads="1"/>
            </p:cNvSpPr>
            <p:nvPr/>
          </p:nvSpPr>
          <p:spPr bwMode="auto">
            <a:xfrm>
              <a:off x="5510213" y="3967163"/>
              <a:ext cx="100012" cy="166687"/>
            </a:xfrm>
            <a:custGeom>
              <a:avLst/>
              <a:gdLst>
                <a:gd name="T0" fmla="*/ 279 w 280"/>
                <a:gd name="T1" fmla="*/ 93 h 465"/>
                <a:gd name="T2" fmla="*/ 279 w 280"/>
                <a:gd name="T3" fmla="*/ 93 h 465"/>
                <a:gd name="T4" fmla="*/ 204 w 280"/>
                <a:gd name="T5" fmla="*/ 241 h 465"/>
                <a:gd name="T6" fmla="*/ 56 w 280"/>
                <a:gd name="T7" fmla="*/ 409 h 465"/>
                <a:gd name="T8" fmla="*/ 19 w 280"/>
                <a:gd name="T9" fmla="*/ 371 h 465"/>
                <a:gd name="T10" fmla="*/ 93 w 280"/>
                <a:gd name="T11" fmla="*/ 223 h 465"/>
                <a:gd name="T12" fmla="*/ 279 w 280"/>
                <a:gd name="T13" fmla="*/ 93 h 465"/>
              </a:gdLst>
              <a:ahLst/>
              <a:cxnLst>
                <a:cxn ang="0">
                  <a:pos x="T0" y="T1"/>
                </a:cxn>
                <a:cxn ang="0">
                  <a:pos x="T2" y="T3"/>
                </a:cxn>
                <a:cxn ang="0">
                  <a:pos x="T4" y="T5"/>
                </a:cxn>
                <a:cxn ang="0">
                  <a:pos x="T6" y="T7"/>
                </a:cxn>
                <a:cxn ang="0">
                  <a:pos x="T8" y="T9"/>
                </a:cxn>
                <a:cxn ang="0">
                  <a:pos x="T10" y="T11"/>
                </a:cxn>
                <a:cxn ang="0">
                  <a:pos x="T12" y="T13"/>
                </a:cxn>
              </a:cxnLst>
              <a:rect l="0" t="0" r="r" b="b"/>
              <a:pathLst>
                <a:path w="280" h="465">
                  <a:moveTo>
                    <a:pt x="279" y="93"/>
                  </a:moveTo>
                  <a:lnTo>
                    <a:pt x="279" y="93"/>
                  </a:lnTo>
                  <a:cubicBezTo>
                    <a:pt x="279" y="93"/>
                    <a:pt x="260" y="223"/>
                    <a:pt x="204" y="241"/>
                  </a:cubicBezTo>
                  <a:cubicBezTo>
                    <a:pt x="149" y="260"/>
                    <a:pt x="93" y="353"/>
                    <a:pt x="56" y="409"/>
                  </a:cubicBezTo>
                  <a:cubicBezTo>
                    <a:pt x="19" y="464"/>
                    <a:pt x="0" y="446"/>
                    <a:pt x="19" y="371"/>
                  </a:cubicBezTo>
                  <a:cubicBezTo>
                    <a:pt x="38" y="315"/>
                    <a:pt x="38" y="279"/>
                    <a:pt x="93" y="223"/>
                  </a:cubicBezTo>
                  <a:cubicBezTo>
                    <a:pt x="149" y="167"/>
                    <a:pt x="242" y="0"/>
                    <a:pt x="279" y="93"/>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7" name="Freeform 76"/>
            <p:cNvSpPr>
              <a:spLocks noChangeArrowheads="1"/>
            </p:cNvSpPr>
            <p:nvPr/>
          </p:nvSpPr>
          <p:spPr bwMode="auto">
            <a:xfrm>
              <a:off x="5710238" y="4006850"/>
              <a:ext cx="120650" cy="66675"/>
            </a:xfrm>
            <a:custGeom>
              <a:avLst/>
              <a:gdLst>
                <a:gd name="T0" fmla="*/ 241 w 335"/>
                <a:gd name="T1" fmla="*/ 37 h 186"/>
                <a:gd name="T2" fmla="*/ 241 w 335"/>
                <a:gd name="T3" fmla="*/ 37 h 186"/>
                <a:gd name="T4" fmla="*/ 56 w 335"/>
                <a:gd name="T5" fmla="*/ 148 h 186"/>
                <a:gd name="T6" fmla="*/ 223 w 335"/>
                <a:gd name="T7" fmla="*/ 185 h 186"/>
                <a:gd name="T8" fmla="*/ 315 w 335"/>
                <a:gd name="T9" fmla="*/ 129 h 186"/>
                <a:gd name="T10" fmla="*/ 259 w 335"/>
                <a:gd name="T11" fmla="*/ 55 h 186"/>
                <a:gd name="T12" fmla="*/ 241 w 335"/>
                <a:gd name="T13" fmla="*/ 37 h 186"/>
              </a:gdLst>
              <a:ahLst/>
              <a:cxnLst>
                <a:cxn ang="0">
                  <a:pos x="T0" y="T1"/>
                </a:cxn>
                <a:cxn ang="0">
                  <a:pos x="T2" y="T3"/>
                </a:cxn>
                <a:cxn ang="0">
                  <a:pos x="T4" y="T5"/>
                </a:cxn>
                <a:cxn ang="0">
                  <a:pos x="T6" y="T7"/>
                </a:cxn>
                <a:cxn ang="0">
                  <a:pos x="T8" y="T9"/>
                </a:cxn>
                <a:cxn ang="0">
                  <a:pos x="T10" y="T11"/>
                </a:cxn>
                <a:cxn ang="0">
                  <a:pos x="T12" y="T13"/>
                </a:cxn>
              </a:cxnLst>
              <a:rect l="0" t="0" r="r" b="b"/>
              <a:pathLst>
                <a:path w="335" h="186">
                  <a:moveTo>
                    <a:pt x="241" y="37"/>
                  </a:moveTo>
                  <a:lnTo>
                    <a:pt x="241" y="37"/>
                  </a:lnTo>
                  <a:cubicBezTo>
                    <a:pt x="204" y="74"/>
                    <a:pt x="0" y="111"/>
                    <a:pt x="56" y="148"/>
                  </a:cubicBezTo>
                  <a:cubicBezTo>
                    <a:pt x="93" y="167"/>
                    <a:pt x="167" y="185"/>
                    <a:pt x="223" y="185"/>
                  </a:cubicBezTo>
                  <a:cubicBezTo>
                    <a:pt x="278" y="167"/>
                    <a:pt x="334" y="167"/>
                    <a:pt x="315" y="129"/>
                  </a:cubicBezTo>
                  <a:cubicBezTo>
                    <a:pt x="278" y="92"/>
                    <a:pt x="241" y="74"/>
                    <a:pt x="259" y="55"/>
                  </a:cubicBezTo>
                  <a:cubicBezTo>
                    <a:pt x="278" y="37"/>
                    <a:pt x="297" y="0"/>
                    <a:pt x="241"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8" name="Freeform 77"/>
            <p:cNvSpPr>
              <a:spLocks noChangeArrowheads="1"/>
            </p:cNvSpPr>
            <p:nvPr/>
          </p:nvSpPr>
          <p:spPr bwMode="auto">
            <a:xfrm>
              <a:off x="6003925" y="3719513"/>
              <a:ext cx="114300" cy="260350"/>
            </a:xfrm>
            <a:custGeom>
              <a:avLst/>
              <a:gdLst>
                <a:gd name="T0" fmla="*/ 56 w 316"/>
                <a:gd name="T1" fmla="*/ 130 h 725"/>
                <a:gd name="T2" fmla="*/ 56 w 316"/>
                <a:gd name="T3" fmla="*/ 130 h 725"/>
                <a:gd name="T4" fmla="*/ 167 w 316"/>
                <a:gd name="T5" fmla="*/ 111 h 725"/>
                <a:gd name="T6" fmla="*/ 185 w 316"/>
                <a:gd name="T7" fmla="*/ 389 h 725"/>
                <a:gd name="T8" fmla="*/ 279 w 316"/>
                <a:gd name="T9" fmla="*/ 501 h 725"/>
                <a:gd name="T10" fmla="*/ 279 w 316"/>
                <a:gd name="T11" fmla="*/ 686 h 725"/>
                <a:gd name="T12" fmla="*/ 167 w 316"/>
                <a:gd name="T13" fmla="*/ 556 h 725"/>
                <a:gd name="T14" fmla="*/ 19 w 316"/>
                <a:gd name="T15" fmla="*/ 408 h 725"/>
                <a:gd name="T16" fmla="*/ 56 w 316"/>
                <a:gd name="T17" fmla="*/ 13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25">
                  <a:moveTo>
                    <a:pt x="56" y="130"/>
                  </a:moveTo>
                  <a:lnTo>
                    <a:pt x="56" y="130"/>
                  </a:lnTo>
                  <a:cubicBezTo>
                    <a:pt x="56" y="111"/>
                    <a:pt x="93" y="0"/>
                    <a:pt x="167" y="111"/>
                  </a:cubicBezTo>
                  <a:cubicBezTo>
                    <a:pt x="241" y="223"/>
                    <a:pt x="167" y="315"/>
                    <a:pt x="185" y="389"/>
                  </a:cubicBezTo>
                  <a:cubicBezTo>
                    <a:pt x="185" y="445"/>
                    <a:pt x="241" y="408"/>
                    <a:pt x="279" y="501"/>
                  </a:cubicBezTo>
                  <a:cubicBezTo>
                    <a:pt x="315" y="575"/>
                    <a:pt x="315" y="724"/>
                    <a:pt x="279" y="686"/>
                  </a:cubicBezTo>
                  <a:cubicBezTo>
                    <a:pt x="260" y="649"/>
                    <a:pt x="241" y="630"/>
                    <a:pt x="167" y="556"/>
                  </a:cubicBezTo>
                  <a:cubicBezTo>
                    <a:pt x="74" y="464"/>
                    <a:pt x="37" y="464"/>
                    <a:pt x="19" y="408"/>
                  </a:cubicBezTo>
                  <a:cubicBezTo>
                    <a:pt x="0" y="353"/>
                    <a:pt x="56" y="130"/>
                    <a:pt x="56" y="13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9" name="Freeform 78"/>
            <p:cNvSpPr>
              <a:spLocks noChangeArrowheads="1"/>
            </p:cNvSpPr>
            <p:nvPr/>
          </p:nvSpPr>
          <p:spPr bwMode="auto">
            <a:xfrm>
              <a:off x="6130925" y="3625850"/>
              <a:ext cx="26988" cy="53975"/>
            </a:xfrm>
            <a:custGeom>
              <a:avLst/>
              <a:gdLst>
                <a:gd name="T0" fmla="*/ 55 w 75"/>
                <a:gd name="T1" fmla="*/ 19 h 149"/>
                <a:gd name="T2" fmla="*/ 55 w 75"/>
                <a:gd name="T3" fmla="*/ 19 h 149"/>
                <a:gd name="T4" fmla="*/ 0 w 75"/>
                <a:gd name="T5" fmla="*/ 112 h 149"/>
                <a:gd name="T6" fmla="*/ 37 w 75"/>
                <a:gd name="T7" fmla="*/ 112 h 149"/>
                <a:gd name="T8" fmla="*/ 55 w 75"/>
                <a:gd name="T9" fmla="*/ 19 h 149"/>
              </a:gdLst>
              <a:ahLst/>
              <a:cxnLst>
                <a:cxn ang="0">
                  <a:pos x="T0" y="T1"/>
                </a:cxn>
                <a:cxn ang="0">
                  <a:pos x="T2" y="T3"/>
                </a:cxn>
                <a:cxn ang="0">
                  <a:pos x="T4" y="T5"/>
                </a:cxn>
                <a:cxn ang="0">
                  <a:pos x="T6" y="T7"/>
                </a:cxn>
                <a:cxn ang="0">
                  <a:pos x="T8" y="T9"/>
                </a:cxn>
              </a:cxnLst>
              <a:rect l="0" t="0" r="r" b="b"/>
              <a:pathLst>
                <a:path w="75" h="149">
                  <a:moveTo>
                    <a:pt x="55" y="19"/>
                  </a:moveTo>
                  <a:lnTo>
                    <a:pt x="55" y="19"/>
                  </a:lnTo>
                  <a:cubicBezTo>
                    <a:pt x="37" y="37"/>
                    <a:pt x="0" y="74"/>
                    <a:pt x="0" y="112"/>
                  </a:cubicBezTo>
                  <a:cubicBezTo>
                    <a:pt x="0" y="148"/>
                    <a:pt x="18" y="148"/>
                    <a:pt x="37" y="112"/>
                  </a:cubicBezTo>
                  <a:cubicBezTo>
                    <a:pt x="55" y="74"/>
                    <a:pt x="74" y="0"/>
                    <a:pt x="55"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0" name="Freeform 79"/>
            <p:cNvSpPr>
              <a:spLocks noChangeArrowheads="1"/>
            </p:cNvSpPr>
            <p:nvPr/>
          </p:nvSpPr>
          <p:spPr bwMode="auto">
            <a:xfrm>
              <a:off x="6172200" y="3538538"/>
              <a:ext cx="53975" cy="60325"/>
            </a:xfrm>
            <a:custGeom>
              <a:avLst/>
              <a:gdLst>
                <a:gd name="T0" fmla="*/ 92 w 149"/>
                <a:gd name="T1" fmla="*/ 37 h 168"/>
                <a:gd name="T2" fmla="*/ 92 w 149"/>
                <a:gd name="T3" fmla="*/ 37 h 168"/>
                <a:gd name="T4" fmla="*/ 18 w 149"/>
                <a:gd name="T5" fmla="*/ 148 h 168"/>
                <a:gd name="T6" fmla="*/ 92 w 149"/>
                <a:gd name="T7" fmla="*/ 112 h 168"/>
                <a:gd name="T8" fmla="*/ 92 w 149"/>
                <a:gd name="T9" fmla="*/ 37 h 168"/>
              </a:gdLst>
              <a:ahLst/>
              <a:cxnLst>
                <a:cxn ang="0">
                  <a:pos x="T0" y="T1"/>
                </a:cxn>
                <a:cxn ang="0">
                  <a:pos x="T2" y="T3"/>
                </a:cxn>
                <a:cxn ang="0">
                  <a:pos x="T4" y="T5"/>
                </a:cxn>
                <a:cxn ang="0">
                  <a:pos x="T6" y="T7"/>
                </a:cxn>
                <a:cxn ang="0">
                  <a:pos x="T8" y="T9"/>
                </a:cxn>
              </a:cxnLst>
              <a:rect l="0" t="0" r="r" b="b"/>
              <a:pathLst>
                <a:path w="149" h="168">
                  <a:moveTo>
                    <a:pt x="92" y="37"/>
                  </a:moveTo>
                  <a:lnTo>
                    <a:pt x="92" y="37"/>
                  </a:lnTo>
                  <a:cubicBezTo>
                    <a:pt x="74" y="37"/>
                    <a:pt x="0" y="130"/>
                    <a:pt x="18" y="148"/>
                  </a:cubicBezTo>
                  <a:cubicBezTo>
                    <a:pt x="37" y="167"/>
                    <a:pt x="74" y="130"/>
                    <a:pt x="92" y="112"/>
                  </a:cubicBezTo>
                  <a:cubicBezTo>
                    <a:pt x="111" y="93"/>
                    <a:pt x="148" y="0"/>
                    <a:pt x="92"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1" name="Freeform 80"/>
            <p:cNvSpPr>
              <a:spLocks noChangeArrowheads="1"/>
            </p:cNvSpPr>
            <p:nvPr/>
          </p:nvSpPr>
          <p:spPr bwMode="auto">
            <a:xfrm>
              <a:off x="5643563" y="4100513"/>
              <a:ext cx="307975" cy="320675"/>
            </a:xfrm>
            <a:custGeom>
              <a:avLst/>
              <a:gdLst>
                <a:gd name="T0" fmla="*/ 390 w 855"/>
                <a:gd name="T1" fmla="*/ 19 h 891"/>
                <a:gd name="T2" fmla="*/ 390 w 855"/>
                <a:gd name="T3" fmla="*/ 19 h 891"/>
                <a:gd name="T4" fmla="*/ 334 w 855"/>
                <a:gd name="T5" fmla="*/ 56 h 891"/>
                <a:gd name="T6" fmla="*/ 186 w 855"/>
                <a:gd name="T7" fmla="*/ 149 h 891"/>
                <a:gd name="T8" fmla="*/ 56 w 855"/>
                <a:gd name="T9" fmla="*/ 259 h 891"/>
                <a:gd name="T10" fmla="*/ 19 w 855"/>
                <a:gd name="T11" fmla="*/ 426 h 891"/>
                <a:gd name="T12" fmla="*/ 93 w 855"/>
                <a:gd name="T13" fmla="*/ 649 h 891"/>
                <a:gd name="T14" fmla="*/ 168 w 855"/>
                <a:gd name="T15" fmla="*/ 797 h 891"/>
                <a:gd name="T16" fmla="*/ 204 w 855"/>
                <a:gd name="T17" fmla="*/ 705 h 891"/>
                <a:gd name="T18" fmla="*/ 297 w 855"/>
                <a:gd name="T19" fmla="*/ 760 h 891"/>
                <a:gd name="T20" fmla="*/ 334 w 855"/>
                <a:gd name="T21" fmla="*/ 871 h 891"/>
                <a:gd name="T22" fmla="*/ 371 w 855"/>
                <a:gd name="T23" fmla="*/ 779 h 891"/>
                <a:gd name="T24" fmla="*/ 427 w 855"/>
                <a:gd name="T25" fmla="*/ 723 h 891"/>
                <a:gd name="T26" fmla="*/ 594 w 855"/>
                <a:gd name="T27" fmla="*/ 723 h 891"/>
                <a:gd name="T28" fmla="*/ 520 w 855"/>
                <a:gd name="T29" fmla="*/ 630 h 891"/>
                <a:gd name="T30" fmla="*/ 520 w 855"/>
                <a:gd name="T31" fmla="*/ 575 h 891"/>
                <a:gd name="T32" fmla="*/ 650 w 855"/>
                <a:gd name="T33" fmla="*/ 556 h 891"/>
                <a:gd name="T34" fmla="*/ 594 w 855"/>
                <a:gd name="T35" fmla="*/ 408 h 891"/>
                <a:gd name="T36" fmla="*/ 687 w 855"/>
                <a:gd name="T37" fmla="*/ 334 h 891"/>
                <a:gd name="T38" fmla="*/ 687 w 855"/>
                <a:gd name="T39" fmla="*/ 240 h 891"/>
                <a:gd name="T40" fmla="*/ 816 w 855"/>
                <a:gd name="T41" fmla="*/ 222 h 891"/>
                <a:gd name="T42" fmla="*/ 854 w 855"/>
                <a:gd name="T43" fmla="*/ 166 h 891"/>
                <a:gd name="T44" fmla="*/ 780 w 855"/>
                <a:gd name="T45" fmla="*/ 93 h 891"/>
                <a:gd name="T46" fmla="*/ 631 w 855"/>
                <a:gd name="T47" fmla="*/ 112 h 891"/>
                <a:gd name="T48" fmla="*/ 390 w 855"/>
                <a:gd name="T49" fmla="*/ 19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5" h="891">
                  <a:moveTo>
                    <a:pt x="390" y="19"/>
                  </a:moveTo>
                  <a:lnTo>
                    <a:pt x="390" y="19"/>
                  </a:lnTo>
                  <a:cubicBezTo>
                    <a:pt x="390" y="19"/>
                    <a:pt x="371" y="56"/>
                    <a:pt x="334" y="56"/>
                  </a:cubicBezTo>
                  <a:cubicBezTo>
                    <a:pt x="279" y="75"/>
                    <a:pt x="242" y="112"/>
                    <a:pt x="186" y="149"/>
                  </a:cubicBezTo>
                  <a:cubicBezTo>
                    <a:pt x="130" y="185"/>
                    <a:pt x="112" y="204"/>
                    <a:pt x="56" y="259"/>
                  </a:cubicBezTo>
                  <a:cubicBezTo>
                    <a:pt x="19" y="315"/>
                    <a:pt x="0" y="370"/>
                    <a:pt x="19" y="426"/>
                  </a:cubicBezTo>
                  <a:cubicBezTo>
                    <a:pt x="38" y="482"/>
                    <a:pt x="38" y="556"/>
                    <a:pt x="93" y="649"/>
                  </a:cubicBezTo>
                  <a:cubicBezTo>
                    <a:pt x="149" y="760"/>
                    <a:pt x="130" y="834"/>
                    <a:pt x="168" y="797"/>
                  </a:cubicBezTo>
                  <a:cubicBezTo>
                    <a:pt x="204" y="760"/>
                    <a:pt x="186" y="741"/>
                    <a:pt x="204" y="705"/>
                  </a:cubicBezTo>
                  <a:cubicBezTo>
                    <a:pt x="204" y="686"/>
                    <a:pt x="279" y="741"/>
                    <a:pt x="297" y="760"/>
                  </a:cubicBezTo>
                  <a:cubicBezTo>
                    <a:pt x="334" y="779"/>
                    <a:pt x="316" y="890"/>
                    <a:pt x="334" y="871"/>
                  </a:cubicBezTo>
                  <a:cubicBezTo>
                    <a:pt x="371" y="853"/>
                    <a:pt x="390" y="797"/>
                    <a:pt x="371" y="779"/>
                  </a:cubicBezTo>
                  <a:cubicBezTo>
                    <a:pt x="353" y="741"/>
                    <a:pt x="390" y="705"/>
                    <a:pt x="427" y="723"/>
                  </a:cubicBezTo>
                  <a:cubicBezTo>
                    <a:pt x="445" y="741"/>
                    <a:pt x="539" y="797"/>
                    <a:pt x="594" y="723"/>
                  </a:cubicBezTo>
                  <a:cubicBezTo>
                    <a:pt x="650" y="667"/>
                    <a:pt x="575" y="649"/>
                    <a:pt x="520" y="630"/>
                  </a:cubicBezTo>
                  <a:cubicBezTo>
                    <a:pt x="464" y="630"/>
                    <a:pt x="445" y="593"/>
                    <a:pt x="520" y="575"/>
                  </a:cubicBezTo>
                  <a:cubicBezTo>
                    <a:pt x="594" y="575"/>
                    <a:pt x="687" y="611"/>
                    <a:pt x="650" y="556"/>
                  </a:cubicBezTo>
                  <a:cubicBezTo>
                    <a:pt x="631" y="500"/>
                    <a:pt x="539" y="463"/>
                    <a:pt x="594" y="408"/>
                  </a:cubicBezTo>
                  <a:cubicBezTo>
                    <a:pt x="631" y="370"/>
                    <a:pt x="687" y="408"/>
                    <a:pt x="687" y="334"/>
                  </a:cubicBezTo>
                  <a:cubicBezTo>
                    <a:pt x="705" y="278"/>
                    <a:pt x="650" y="240"/>
                    <a:pt x="687" y="240"/>
                  </a:cubicBezTo>
                  <a:cubicBezTo>
                    <a:pt x="724" y="222"/>
                    <a:pt x="798" y="259"/>
                    <a:pt x="816" y="222"/>
                  </a:cubicBezTo>
                  <a:cubicBezTo>
                    <a:pt x="854" y="185"/>
                    <a:pt x="835" y="185"/>
                    <a:pt x="854" y="166"/>
                  </a:cubicBezTo>
                  <a:cubicBezTo>
                    <a:pt x="854" y="148"/>
                    <a:pt x="816" y="75"/>
                    <a:pt x="780" y="93"/>
                  </a:cubicBezTo>
                  <a:cubicBezTo>
                    <a:pt x="761" y="112"/>
                    <a:pt x="687" y="130"/>
                    <a:pt x="631" y="112"/>
                  </a:cubicBezTo>
                  <a:cubicBezTo>
                    <a:pt x="575" y="75"/>
                    <a:pt x="427" y="0"/>
                    <a:pt x="390"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2" name="Freeform 81"/>
            <p:cNvSpPr>
              <a:spLocks noChangeArrowheads="1"/>
            </p:cNvSpPr>
            <p:nvPr/>
          </p:nvSpPr>
          <p:spPr bwMode="auto">
            <a:xfrm>
              <a:off x="5497513" y="5568950"/>
              <a:ext cx="266700" cy="66675"/>
            </a:xfrm>
            <a:custGeom>
              <a:avLst/>
              <a:gdLst>
                <a:gd name="T0" fmla="*/ 0 w 743"/>
                <a:gd name="T1" fmla="*/ 38 h 187"/>
                <a:gd name="T2" fmla="*/ 0 w 743"/>
                <a:gd name="T3" fmla="*/ 38 h 187"/>
                <a:gd name="T4" fmla="*/ 75 w 743"/>
                <a:gd name="T5" fmla="*/ 130 h 187"/>
                <a:gd name="T6" fmla="*/ 241 w 743"/>
                <a:gd name="T7" fmla="*/ 130 h 187"/>
                <a:gd name="T8" fmla="*/ 501 w 743"/>
                <a:gd name="T9" fmla="*/ 149 h 187"/>
                <a:gd name="T10" fmla="*/ 687 w 743"/>
                <a:gd name="T11" fmla="*/ 186 h 187"/>
                <a:gd name="T12" fmla="*/ 631 w 743"/>
                <a:gd name="T13" fmla="*/ 112 h 187"/>
                <a:gd name="T14" fmla="*/ 408 w 743"/>
                <a:gd name="T15" fmla="*/ 56 h 187"/>
                <a:gd name="T16" fmla="*/ 241 w 743"/>
                <a:gd name="T17" fmla="*/ 19 h 187"/>
                <a:gd name="T18" fmla="*/ 0 w 743"/>
                <a:gd name="T1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3" h="187">
                  <a:moveTo>
                    <a:pt x="0" y="38"/>
                  </a:moveTo>
                  <a:lnTo>
                    <a:pt x="0" y="38"/>
                  </a:lnTo>
                  <a:cubicBezTo>
                    <a:pt x="0" y="75"/>
                    <a:pt x="37" y="93"/>
                    <a:pt x="75" y="130"/>
                  </a:cubicBezTo>
                  <a:cubicBezTo>
                    <a:pt x="130" y="149"/>
                    <a:pt x="167" y="130"/>
                    <a:pt x="241" y="130"/>
                  </a:cubicBezTo>
                  <a:cubicBezTo>
                    <a:pt x="297" y="130"/>
                    <a:pt x="427" y="130"/>
                    <a:pt x="501" y="149"/>
                  </a:cubicBezTo>
                  <a:cubicBezTo>
                    <a:pt x="557" y="167"/>
                    <a:pt x="668" y="186"/>
                    <a:pt x="687" y="186"/>
                  </a:cubicBezTo>
                  <a:cubicBezTo>
                    <a:pt x="724" y="167"/>
                    <a:pt x="742" y="149"/>
                    <a:pt x="631" y="112"/>
                  </a:cubicBezTo>
                  <a:cubicBezTo>
                    <a:pt x="520" y="75"/>
                    <a:pt x="482" y="56"/>
                    <a:pt x="408" y="56"/>
                  </a:cubicBezTo>
                  <a:cubicBezTo>
                    <a:pt x="316" y="56"/>
                    <a:pt x="279" y="38"/>
                    <a:pt x="241" y="19"/>
                  </a:cubicBezTo>
                  <a:cubicBezTo>
                    <a:pt x="186" y="0"/>
                    <a:pt x="0" y="0"/>
                    <a:pt x="0" y="3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3" name="Freeform 82"/>
            <p:cNvSpPr>
              <a:spLocks noChangeArrowheads="1"/>
            </p:cNvSpPr>
            <p:nvPr/>
          </p:nvSpPr>
          <p:spPr bwMode="auto">
            <a:xfrm>
              <a:off x="5222875" y="5675313"/>
              <a:ext cx="139700" cy="93662"/>
            </a:xfrm>
            <a:custGeom>
              <a:avLst/>
              <a:gdLst>
                <a:gd name="T0" fmla="*/ 389 w 390"/>
                <a:gd name="T1" fmla="*/ 19 h 261"/>
                <a:gd name="T2" fmla="*/ 389 w 390"/>
                <a:gd name="T3" fmla="*/ 19 h 261"/>
                <a:gd name="T4" fmla="*/ 371 w 390"/>
                <a:gd name="T5" fmla="*/ 93 h 261"/>
                <a:gd name="T6" fmla="*/ 55 w 390"/>
                <a:gd name="T7" fmla="*/ 260 h 261"/>
                <a:gd name="T8" fmla="*/ 18 w 390"/>
                <a:gd name="T9" fmla="*/ 241 h 261"/>
                <a:gd name="T10" fmla="*/ 167 w 390"/>
                <a:gd name="T11" fmla="*/ 93 h 261"/>
                <a:gd name="T12" fmla="*/ 389 w 390"/>
                <a:gd name="T13" fmla="*/ 19 h 261"/>
              </a:gdLst>
              <a:ahLst/>
              <a:cxnLst>
                <a:cxn ang="0">
                  <a:pos x="T0" y="T1"/>
                </a:cxn>
                <a:cxn ang="0">
                  <a:pos x="T2" y="T3"/>
                </a:cxn>
                <a:cxn ang="0">
                  <a:pos x="T4" y="T5"/>
                </a:cxn>
                <a:cxn ang="0">
                  <a:pos x="T6" y="T7"/>
                </a:cxn>
                <a:cxn ang="0">
                  <a:pos x="T8" y="T9"/>
                </a:cxn>
                <a:cxn ang="0">
                  <a:pos x="T10" y="T11"/>
                </a:cxn>
                <a:cxn ang="0">
                  <a:pos x="T12" y="T13"/>
                </a:cxn>
              </a:cxnLst>
              <a:rect l="0" t="0" r="r" b="b"/>
              <a:pathLst>
                <a:path w="390" h="261">
                  <a:moveTo>
                    <a:pt x="389" y="19"/>
                  </a:moveTo>
                  <a:lnTo>
                    <a:pt x="389" y="19"/>
                  </a:lnTo>
                  <a:cubicBezTo>
                    <a:pt x="389" y="19"/>
                    <a:pt x="389" y="74"/>
                    <a:pt x="371" y="93"/>
                  </a:cubicBezTo>
                  <a:cubicBezTo>
                    <a:pt x="352" y="112"/>
                    <a:pt x="55" y="260"/>
                    <a:pt x="55" y="260"/>
                  </a:cubicBezTo>
                  <a:cubicBezTo>
                    <a:pt x="55" y="260"/>
                    <a:pt x="0" y="260"/>
                    <a:pt x="18" y="241"/>
                  </a:cubicBezTo>
                  <a:cubicBezTo>
                    <a:pt x="37" y="204"/>
                    <a:pt x="129" y="130"/>
                    <a:pt x="167" y="93"/>
                  </a:cubicBezTo>
                  <a:cubicBezTo>
                    <a:pt x="223" y="74"/>
                    <a:pt x="371" y="0"/>
                    <a:pt x="389"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4" name="Freeform 83"/>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9525" cap="flat">
              <a:solidFill>
                <a:srgbClr val="1D76BB"/>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5" name="Freeform 84"/>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6" name="Freeform 85"/>
            <p:cNvSpPr>
              <a:spLocks noChangeArrowheads="1"/>
            </p:cNvSpPr>
            <p:nvPr/>
          </p:nvSpPr>
          <p:spPr bwMode="auto">
            <a:xfrm>
              <a:off x="5483225" y="1963738"/>
              <a:ext cx="207963" cy="293687"/>
            </a:xfrm>
            <a:custGeom>
              <a:avLst/>
              <a:gdLst>
                <a:gd name="T0" fmla="*/ 483 w 576"/>
                <a:gd name="T1" fmla="*/ 38 h 817"/>
                <a:gd name="T2" fmla="*/ 483 w 576"/>
                <a:gd name="T3" fmla="*/ 38 h 817"/>
                <a:gd name="T4" fmla="*/ 501 w 576"/>
                <a:gd name="T5" fmla="*/ 130 h 817"/>
                <a:gd name="T6" fmla="*/ 390 w 576"/>
                <a:gd name="T7" fmla="*/ 130 h 817"/>
                <a:gd name="T8" fmla="*/ 408 w 576"/>
                <a:gd name="T9" fmla="*/ 260 h 817"/>
                <a:gd name="T10" fmla="*/ 464 w 576"/>
                <a:gd name="T11" fmla="*/ 315 h 817"/>
                <a:gd name="T12" fmla="*/ 278 w 576"/>
                <a:gd name="T13" fmla="*/ 371 h 817"/>
                <a:gd name="T14" fmla="*/ 186 w 576"/>
                <a:gd name="T15" fmla="*/ 501 h 817"/>
                <a:gd name="T16" fmla="*/ 56 w 576"/>
                <a:gd name="T17" fmla="*/ 686 h 817"/>
                <a:gd name="T18" fmla="*/ 0 w 576"/>
                <a:gd name="T19" fmla="*/ 816 h 817"/>
                <a:gd name="T20" fmla="*/ 130 w 576"/>
                <a:gd name="T21" fmla="*/ 686 h 817"/>
                <a:gd name="T22" fmla="*/ 186 w 576"/>
                <a:gd name="T23" fmla="*/ 612 h 817"/>
                <a:gd name="T24" fmla="*/ 316 w 576"/>
                <a:gd name="T25" fmla="*/ 501 h 817"/>
                <a:gd name="T26" fmla="*/ 334 w 576"/>
                <a:gd name="T27" fmla="*/ 427 h 817"/>
                <a:gd name="T28" fmla="*/ 519 w 576"/>
                <a:gd name="T29" fmla="*/ 371 h 817"/>
                <a:gd name="T30" fmla="*/ 519 w 576"/>
                <a:gd name="T31" fmla="*/ 260 h 817"/>
                <a:gd name="T32" fmla="*/ 557 w 576"/>
                <a:gd name="T33" fmla="*/ 204 h 817"/>
                <a:gd name="T34" fmla="*/ 557 w 576"/>
                <a:gd name="T35" fmla="*/ 93 h 817"/>
                <a:gd name="T36" fmla="*/ 483 w 576"/>
                <a:gd name="T37" fmla="*/ 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6" h="817">
                  <a:moveTo>
                    <a:pt x="483" y="38"/>
                  </a:moveTo>
                  <a:lnTo>
                    <a:pt x="483" y="38"/>
                  </a:lnTo>
                  <a:cubicBezTo>
                    <a:pt x="483" y="38"/>
                    <a:pt x="519" y="112"/>
                    <a:pt x="501" y="130"/>
                  </a:cubicBezTo>
                  <a:cubicBezTo>
                    <a:pt x="483" y="149"/>
                    <a:pt x="445" y="74"/>
                    <a:pt x="390" y="130"/>
                  </a:cubicBezTo>
                  <a:cubicBezTo>
                    <a:pt x="353" y="204"/>
                    <a:pt x="353" y="241"/>
                    <a:pt x="408" y="260"/>
                  </a:cubicBezTo>
                  <a:cubicBezTo>
                    <a:pt x="445" y="279"/>
                    <a:pt x="519" y="279"/>
                    <a:pt x="464" y="315"/>
                  </a:cubicBezTo>
                  <a:cubicBezTo>
                    <a:pt x="427" y="353"/>
                    <a:pt x="334" y="334"/>
                    <a:pt x="278" y="371"/>
                  </a:cubicBezTo>
                  <a:cubicBezTo>
                    <a:pt x="204" y="390"/>
                    <a:pt x="223" y="427"/>
                    <a:pt x="186" y="501"/>
                  </a:cubicBezTo>
                  <a:cubicBezTo>
                    <a:pt x="167" y="557"/>
                    <a:pt x="74" y="650"/>
                    <a:pt x="56" y="686"/>
                  </a:cubicBezTo>
                  <a:cubicBezTo>
                    <a:pt x="19" y="724"/>
                    <a:pt x="0" y="816"/>
                    <a:pt x="0" y="816"/>
                  </a:cubicBezTo>
                  <a:cubicBezTo>
                    <a:pt x="0" y="816"/>
                    <a:pt x="112" y="705"/>
                    <a:pt x="130" y="686"/>
                  </a:cubicBezTo>
                  <a:cubicBezTo>
                    <a:pt x="148" y="650"/>
                    <a:pt x="167" y="650"/>
                    <a:pt x="186" y="612"/>
                  </a:cubicBezTo>
                  <a:cubicBezTo>
                    <a:pt x="223" y="557"/>
                    <a:pt x="297" y="557"/>
                    <a:pt x="316" y="501"/>
                  </a:cubicBezTo>
                  <a:cubicBezTo>
                    <a:pt x="334" y="427"/>
                    <a:pt x="278" y="464"/>
                    <a:pt x="334" y="427"/>
                  </a:cubicBezTo>
                  <a:cubicBezTo>
                    <a:pt x="408" y="409"/>
                    <a:pt x="501" y="409"/>
                    <a:pt x="519" y="371"/>
                  </a:cubicBezTo>
                  <a:cubicBezTo>
                    <a:pt x="557" y="334"/>
                    <a:pt x="538" y="279"/>
                    <a:pt x="519" y="260"/>
                  </a:cubicBezTo>
                  <a:cubicBezTo>
                    <a:pt x="501" y="241"/>
                    <a:pt x="519" y="241"/>
                    <a:pt x="557" y="204"/>
                  </a:cubicBezTo>
                  <a:cubicBezTo>
                    <a:pt x="575" y="167"/>
                    <a:pt x="575" y="112"/>
                    <a:pt x="557" y="93"/>
                  </a:cubicBezTo>
                  <a:cubicBezTo>
                    <a:pt x="538" y="74"/>
                    <a:pt x="538" y="0"/>
                    <a:pt x="483" y="3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7" name="Freeform 86"/>
            <p:cNvSpPr>
              <a:spLocks noChangeArrowheads="1"/>
            </p:cNvSpPr>
            <p:nvPr/>
          </p:nvSpPr>
          <p:spPr bwMode="auto">
            <a:xfrm>
              <a:off x="5449888" y="1241425"/>
              <a:ext cx="214312" cy="735013"/>
            </a:xfrm>
            <a:custGeom>
              <a:avLst/>
              <a:gdLst>
                <a:gd name="T0" fmla="*/ 149 w 595"/>
                <a:gd name="T1" fmla="*/ 0 h 2042"/>
                <a:gd name="T2" fmla="*/ 149 w 595"/>
                <a:gd name="T3" fmla="*/ 0 h 2042"/>
                <a:gd name="T4" fmla="*/ 130 w 595"/>
                <a:gd name="T5" fmla="*/ 148 h 2042"/>
                <a:gd name="T6" fmla="*/ 112 w 595"/>
                <a:gd name="T7" fmla="*/ 352 h 2042"/>
                <a:gd name="T8" fmla="*/ 93 w 595"/>
                <a:gd name="T9" fmla="*/ 426 h 2042"/>
                <a:gd name="T10" fmla="*/ 112 w 595"/>
                <a:gd name="T11" fmla="*/ 631 h 2042"/>
                <a:gd name="T12" fmla="*/ 19 w 595"/>
                <a:gd name="T13" fmla="*/ 964 h 2042"/>
                <a:gd name="T14" fmla="*/ 149 w 595"/>
                <a:gd name="T15" fmla="*/ 1205 h 2042"/>
                <a:gd name="T16" fmla="*/ 335 w 595"/>
                <a:gd name="T17" fmla="*/ 1354 h 2042"/>
                <a:gd name="T18" fmla="*/ 446 w 595"/>
                <a:gd name="T19" fmla="*/ 1447 h 2042"/>
                <a:gd name="T20" fmla="*/ 557 w 595"/>
                <a:gd name="T21" fmla="*/ 1502 h 2042"/>
                <a:gd name="T22" fmla="*/ 501 w 595"/>
                <a:gd name="T23" fmla="*/ 1632 h 2042"/>
                <a:gd name="T24" fmla="*/ 576 w 595"/>
                <a:gd name="T25" fmla="*/ 1911 h 2042"/>
                <a:gd name="T26" fmla="*/ 576 w 595"/>
                <a:gd name="T27" fmla="*/ 2041 h 2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5" h="2042">
                  <a:moveTo>
                    <a:pt x="149" y="0"/>
                  </a:moveTo>
                  <a:lnTo>
                    <a:pt x="149" y="0"/>
                  </a:lnTo>
                  <a:cubicBezTo>
                    <a:pt x="149" y="0"/>
                    <a:pt x="167" y="37"/>
                    <a:pt x="130" y="148"/>
                  </a:cubicBezTo>
                  <a:cubicBezTo>
                    <a:pt x="93" y="260"/>
                    <a:pt x="130" y="278"/>
                    <a:pt x="112" y="352"/>
                  </a:cubicBezTo>
                  <a:cubicBezTo>
                    <a:pt x="93" y="426"/>
                    <a:pt x="93" y="426"/>
                    <a:pt x="93" y="426"/>
                  </a:cubicBezTo>
                  <a:cubicBezTo>
                    <a:pt x="93" y="426"/>
                    <a:pt x="130" y="593"/>
                    <a:pt x="112" y="631"/>
                  </a:cubicBezTo>
                  <a:cubicBezTo>
                    <a:pt x="93" y="686"/>
                    <a:pt x="0" y="908"/>
                    <a:pt x="19" y="964"/>
                  </a:cubicBezTo>
                  <a:cubicBezTo>
                    <a:pt x="38" y="1038"/>
                    <a:pt x="38" y="1113"/>
                    <a:pt x="149" y="1205"/>
                  </a:cubicBezTo>
                  <a:cubicBezTo>
                    <a:pt x="260" y="1298"/>
                    <a:pt x="297" y="1317"/>
                    <a:pt x="335" y="1354"/>
                  </a:cubicBezTo>
                  <a:cubicBezTo>
                    <a:pt x="371" y="1391"/>
                    <a:pt x="409" y="1428"/>
                    <a:pt x="446" y="1447"/>
                  </a:cubicBezTo>
                  <a:cubicBezTo>
                    <a:pt x="464" y="1447"/>
                    <a:pt x="557" y="1447"/>
                    <a:pt x="557" y="1502"/>
                  </a:cubicBezTo>
                  <a:cubicBezTo>
                    <a:pt x="538" y="1539"/>
                    <a:pt x="501" y="1595"/>
                    <a:pt x="501" y="1632"/>
                  </a:cubicBezTo>
                  <a:cubicBezTo>
                    <a:pt x="501" y="1651"/>
                    <a:pt x="557" y="1855"/>
                    <a:pt x="576" y="1911"/>
                  </a:cubicBezTo>
                  <a:cubicBezTo>
                    <a:pt x="594" y="1966"/>
                    <a:pt x="576" y="2041"/>
                    <a:pt x="576" y="2041"/>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368" name="Freeform 90"/>
            <p:cNvSpPr>
              <a:spLocks noChangeArrowheads="1"/>
            </p:cNvSpPr>
            <p:nvPr/>
          </p:nvSpPr>
          <p:spPr bwMode="auto">
            <a:xfrm>
              <a:off x="5403850" y="1241425"/>
              <a:ext cx="87313" cy="147638"/>
            </a:xfrm>
            <a:custGeom>
              <a:avLst/>
              <a:gdLst>
                <a:gd name="T0" fmla="*/ 19 w 243"/>
                <a:gd name="T1" fmla="*/ 0 h 409"/>
                <a:gd name="T2" fmla="*/ 19 w 243"/>
                <a:gd name="T3" fmla="*/ 0 h 409"/>
                <a:gd name="T4" fmla="*/ 38 w 243"/>
                <a:gd name="T5" fmla="*/ 148 h 409"/>
                <a:gd name="T6" fmla="*/ 94 w 243"/>
                <a:gd name="T7" fmla="*/ 241 h 409"/>
                <a:gd name="T8" fmla="*/ 242 w 243"/>
                <a:gd name="T9" fmla="*/ 408 h 409"/>
              </a:gdLst>
              <a:ahLst/>
              <a:cxnLst>
                <a:cxn ang="0">
                  <a:pos x="T0" y="T1"/>
                </a:cxn>
                <a:cxn ang="0">
                  <a:pos x="T2" y="T3"/>
                </a:cxn>
                <a:cxn ang="0">
                  <a:pos x="T4" y="T5"/>
                </a:cxn>
                <a:cxn ang="0">
                  <a:pos x="T6" y="T7"/>
                </a:cxn>
                <a:cxn ang="0">
                  <a:pos x="T8" y="T9"/>
                </a:cxn>
              </a:cxnLst>
              <a:rect l="0" t="0" r="r" b="b"/>
              <a:pathLst>
                <a:path w="243" h="409">
                  <a:moveTo>
                    <a:pt x="19" y="0"/>
                  </a:moveTo>
                  <a:lnTo>
                    <a:pt x="19" y="0"/>
                  </a:lnTo>
                  <a:cubicBezTo>
                    <a:pt x="19" y="0"/>
                    <a:pt x="0" y="92"/>
                    <a:pt x="38" y="148"/>
                  </a:cubicBezTo>
                  <a:cubicBezTo>
                    <a:pt x="75" y="204"/>
                    <a:pt x="75" y="185"/>
                    <a:pt x="94" y="241"/>
                  </a:cubicBezTo>
                  <a:cubicBezTo>
                    <a:pt x="130" y="296"/>
                    <a:pt x="186" y="389"/>
                    <a:pt x="242" y="408"/>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369" name="Freeform 91"/>
            <p:cNvSpPr>
              <a:spLocks noChangeArrowheads="1"/>
            </p:cNvSpPr>
            <p:nvPr/>
          </p:nvSpPr>
          <p:spPr bwMode="auto">
            <a:xfrm>
              <a:off x="5303838" y="1308100"/>
              <a:ext cx="139700" cy="33338"/>
            </a:xfrm>
            <a:custGeom>
              <a:avLst/>
              <a:gdLst>
                <a:gd name="T0" fmla="*/ 0 w 390"/>
                <a:gd name="T1" fmla="*/ 0 h 94"/>
                <a:gd name="T2" fmla="*/ 0 w 390"/>
                <a:gd name="T3" fmla="*/ 0 h 94"/>
                <a:gd name="T4" fmla="*/ 111 w 390"/>
                <a:gd name="T5" fmla="*/ 56 h 94"/>
                <a:gd name="T6" fmla="*/ 277 w 390"/>
                <a:gd name="T7" fmla="*/ 75 h 94"/>
                <a:gd name="T8" fmla="*/ 389 w 390"/>
                <a:gd name="T9" fmla="*/ 93 h 94"/>
              </a:gdLst>
              <a:ahLst/>
              <a:cxnLst>
                <a:cxn ang="0">
                  <a:pos x="T0" y="T1"/>
                </a:cxn>
                <a:cxn ang="0">
                  <a:pos x="T2" y="T3"/>
                </a:cxn>
                <a:cxn ang="0">
                  <a:pos x="T4" y="T5"/>
                </a:cxn>
                <a:cxn ang="0">
                  <a:pos x="T6" y="T7"/>
                </a:cxn>
                <a:cxn ang="0">
                  <a:pos x="T8" y="T9"/>
                </a:cxn>
              </a:cxnLst>
              <a:rect l="0" t="0" r="r" b="b"/>
              <a:pathLst>
                <a:path w="390" h="94">
                  <a:moveTo>
                    <a:pt x="0" y="0"/>
                  </a:moveTo>
                  <a:lnTo>
                    <a:pt x="0" y="0"/>
                  </a:lnTo>
                  <a:cubicBezTo>
                    <a:pt x="0" y="0"/>
                    <a:pt x="18" y="56"/>
                    <a:pt x="111" y="56"/>
                  </a:cubicBezTo>
                  <a:cubicBezTo>
                    <a:pt x="222" y="56"/>
                    <a:pt x="241" y="56"/>
                    <a:pt x="277" y="75"/>
                  </a:cubicBezTo>
                  <a:cubicBezTo>
                    <a:pt x="315" y="93"/>
                    <a:pt x="389" y="93"/>
                    <a:pt x="389" y="93"/>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370" name="Freeform 92"/>
            <p:cNvSpPr>
              <a:spLocks noChangeArrowheads="1"/>
            </p:cNvSpPr>
            <p:nvPr/>
          </p:nvSpPr>
          <p:spPr bwMode="auto">
            <a:xfrm>
              <a:off x="4008438" y="2871788"/>
              <a:ext cx="220662" cy="201612"/>
            </a:xfrm>
            <a:custGeom>
              <a:avLst/>
              <a:gdLst>
                <a:gd name="T0" fmla="*/ 0 w 613"/>
                <a:gd name="T1" fmla="*/ 37 h 558"/>
                <a:gd name="T2" fmla="*/ 0 w 613"/>
                <a:gd name="T3" fmla="*/ 37 h 558"/>
                <a:gd name="T4" fmla="*/ 0 w 613"/>
                <a:gd name="T5" fmla="*/ 148 h 558"/>
                <a:gd name="T6" fmla="*/ 38 w 613"/>
                <a:gd name="T7" fmla="*/ 315 h 558"/>
                <a:gd name="T8" fmla="*/ 167 w 613"/>
                <a:gd name="T9" fmla="*/ 408 h 558"/>
                <a:gd name="T10" fmla="*/ 223 w 613"/>
                <a:gd name="T11" fmla="*/ 538 h 558"/>
                <a:gd name="T12" fmla="*/ 316 w 613"/>
                <a:gd name="T13" fmla="*/ 427 h 558"/>
                <a:gd name="T14" fmla="*/ 520 w 613"/>
                <a:gd name="T15" fmla="*/ 371 h 558"/>
                <a:gd name="T16" fmla="*/ 538 w 613"/>
                <a:gd name="T17" fmla="*/ 315 h 558"/>
                <a:gd name="T18" fmla="*/ 297 w 613"/>
                <a:gd name="T19" fmla="*/ 186 h 558"/>
                <a:gd name="T20" fmla="*/ 205 w 613"/>
                <a:gd name="T21" fmla="*/ 74 h 558"/>
                <a:gd name="T22" fmla="*/ 0 w 613"/>
                <a:gd name="T23" fmla="*/ 3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3" h="558">
                  <a:moveTo>
                    <a:pt x="0" y="37"/>
                  </a:moveTo>
                  <a:lnTo>
                    <a:pt x="0" y="37"/>
                  </a:lnTo>
                  <a:cubicBezTo>
                    <a:pt x="0" y="37"/>
                    <a:pt x="0" y="130"/>
                    <a:pt x="0" y="148"/>
                  </a:cubicBezTo>
                  <a:cubicBezTo>
                    <a:pt x="0" y="186"/>
                    <a:pt x="0" y="297"/>
                    <a:pt x="38" y="315"/>
                  </a:cubicBezTo>
                  <a:cubicBezTo>
                    <a:pt x="75" y="353"/>
                    <a:pt x="149" y="371"/>
                    <a:pt x="167" y="408"/>
                  </a:cubicBezTo>
                  <a:cubicBezTo>
                    <a:pt x="186" y="445"/>
                    <a:pt x="186" y="538"/>
                    <a:pt x="223" y="538"/>
                  </a:cubicBezTo>
                  <a:cubicBezTo>
                    <a:pt x="260" y="557"/>
                    <a:pt x="297" y="445"/>
                    <a:pt x="316" y="427"/>
                  </a:cubicBezTo>
                  <a:cubicBezTo>
                    <a:pt x="335" y="408"/>
                    <a:pt x="464" y="371"/>
                    <a:pt x="520" y="371"/>
                  </a:cubicBezTo>
                  <a:cubicBezTo>
                    <a:pt x="594" y="371"/>
                    <a:pt x="612" y="371"/>
                    <a:pt x="538" y="315"/>
                  </a:cubicBezTo>
                  <a:cubicBezTo>
                    <a:pt x="446" y="278"/>
                    <a:pt x="335" y="204"/>
                    <a:pt x="297" y="186"/>
                  </a:cubicBezTo>
                  <a:cubicBezTo>
                    <a:pt x="279" y="167"/>
                    <a:pt x="205" y="74"/>
                    <a:pt x="205" y="74"/>
                  </a:cubicBezTo>
                  <a:cubicBezTo>
                    <a:pt x="205" y="74"/>
                    <a:pt x="0" y="0"/>
                    <a:pt x="0"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71" name="Freeform 93"/>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9525" cap="flat">
              <a:solidFill>
                <a:srgbClr val="1D76BB"/>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72" name="Freeform 94"/>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73" name="Freeform 95"/>
            <p:cNvSpPr>
              <a:spLocks noChangeArrowheads="1"/>
            </p:cNvSpPr>
            <p:nvPr/>
          </p:nvSpPr>
          <p:spPr bwMode="auto">
            <a:xfrm>
              <a:off x="6692900" y="5195888"/>
              <a:ext cx="33338" cy="53975"/>
            </a:xfrm>
            <a:custGeom>
              <a:avLst/>
              <a:gdLst>
                <a:gd name="T0" fmla="*/ 37 w 94"/>
                <a:gd name="T1" fmla="*/ 18 h 149"/>
                <a:gd name="T2" fmla="*/ 37 w 94"/>
                <a:gd name="T3" fmla="*/ 18 h 149"/>
                <a:gd name="T4" fmla="*/ 18 w 94"/>
                <a:gd name="T5" fmla="*/ 111 h 149"/>
                <a:gd name="T6" fmla="*/ 93 w 94"/>
                <a:gd name="T7" fmla="*/ 148 h 149"/>
                <a:gd name="T8" fmla="*/ 37 w 94"/>
                <a:gd name="T9" fmla="*/ 18 h 149"/>
              </a:gdLst>
              <a:ahLst/>
              <a:cxnLst>
                <a:cxn ang="0">
                  <a:pos x="T0" y="T1"/>
                </a:cxn>
                <a:cxn ang="0">
                  <a:pos x="T2" y="T3"/>
                </a:cxn>
                <a:cxn ang="0">
                  <a:pos x="T4" y="T5"/>
                </a:cxn>
                <a:cxn ang="0">
                  <a:pos x="T6" y="T7"/>
                </a:cxn>
                <a:cxn ang="0">
                  <a:pos x="T8" y="T9"/>
                </a:cxn>
              </a:cxnLst>
              <a:rect l="0" t="0" r="r" b="b"/>
              <a:pathLst>
                <a:path w="94" h="149">
                  <a:moveTo>
                    <a:pt x="37" y="18"/>
                  </a:moveTo>
                  <a:lnTo>
                    <a:pt x="37" y="18"/>
                  </a:lnTo>
                  <a:cubicBezTo>
                    <a:pt x="37" y="18"/>
                    <a:pt x="0" y="92"/>
                    <a:pt x="18" y="111"/>
                  </a:cubicBezTo>
                  <a:cubicBezTo>
                    <a:pt x="37" y="111"/>
                    <a:pt x="93" y="148"/>
                    <a:pt x="93" y="148"/>
                  </a:cubicBezTo>
                  <a:cubicBezTo>
                    <a:pt x="93" y="148"/>
                    <a:pt x="74" y="0"/>
                    <a:pt x="37" y="1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74" name="Freeform 96"/>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 name="T8" fmla="*/ 111 w 112"/>
                <a:gd name="T9" fmla="*/ 112 h 131"/>
              </a:gdLst>
              <a:ahLst/>
              <a:cxnLst>
                <a:cxn ang="0">
                  <a:pos x="T0" y="T1"/>
                </a:cxn>
                <a:cxn ang="0">
                  <a:pos x="T2" y="T3"/>
                </a:cxn>
                <a:cxn ang="0">
                  <a:pos x="T4" y="T5"/>
                </a:cxn>
                <a:cxn ang="0">
                  <a:pos x="T6" y="T7"/>
                </a:cxn>
                <a:cxn ang="0">
                  <a:pos x="T8" y="T9"/>
                </a:cxn>
              </a:cxnLst>
              <a:rect l="0" t="0" r="r" b="b"/>
              <a:pathLst>
                <a:path w="112" h="131">
                  <a:moveTo>
                    <a:pt x="111" y="112"/>
                  </a:moveTo>
                  <a:lnTo>
                    <a:pt x="111" y="112"/>
                  </a:lnTo>
                  <a:cubicBezTo>
                    <a:pt x="111" y="112"/>
                    <a:pt x="19" y="0"/>
                    <a:pt x="0" y="38"/>
                  </a:cubicBezTo>
                  <a:cubicBezTo>
                    <a:pt x="0" y="38"/>
                    <a:pt x="0" y="130"/>
                    <a:pt x="19" y="112"/>
                  </a:cubicBezTo>
                  <a:lnTo>
                    <a:pt x="111" y="112"/>
                  </a:lnTo>
                </a:path>
              </a:pathLst>
            </a:custGeom>
            <a:grpFill/>
            <a:ln w="9525" cap="flat">
              <a:solidFill>
                <a:srgbClr val="221F1F"/>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75" name="Freeform 97"/>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Lst>
              <a:ahLst/>
              <a:cxnLst>
                <a:cxn ang="0">
                  <a:pos x="T0" y="T1"/>
                </a:cxn>
                <a:cxn ang="0">
                  <a:pos x="T2" y="T3"/>
                </a:cxn>
                <a:cxn ang="0">
                  <a:pos x="T4" y="T5"/>
                </a:cxn>
                <a:cxn ang="0">
                  <a:pos x="T6" y="T7"/>
                </a:cxn>
              </a:cxnLst>
              <a:rect l="0" t="0" r="r" b="b"/>
              <a:pathLst>
                <a:path w="112" h="131">
                  <a:moveTo>
                    <a:pt x="111" y="112"/>
                  </a:moveTo>
                  <a:lnTo>
                    <a:pt x="111" y="112"/>
                  </a:lnTo>
                  <a:cubicBezTo>
                    <a:pt x="111" y="112"/>
                    <a:pt x="19" y="0"/>
                    <a:pt x="0" y="38"/>
                  </a:cubicBezTo>
                  <a:cubicBezTo>
                    <a:pt x="0" y="38"/>
                    <a:pt x="0" y="130"/>
                    <a:pt x="19" y="112"/>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grpSp>
    </p:spTree>
    <p:extLst>
      <p:ext uri="{BB962C8B-B14F-4D97-AF65-F5344CB8AC3E}">
        <p14:creationId xmlns:p14="http://schemas.microsoft.com/office/powerpoint/2010/main" val="1470503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TextBox 154"/>
          <p:cNvSpPr txBox="1"/>
          <p:nvPr/>
        </p:nvSpPr>
        <p:spPr>
          <a:xfrm>
            <a:off x="1700027" y="2050972"/>
            <a:ext cx="9019430" cy="8586966"/>
          </a:xfrm>
          <a:prstGeom prst="rect">
            <a:avLst/>
          </a:prstGeom>
          <a:noFill/>
        </p:spPr>
        <p:txBody>
          <a:bodyPr wrap="square" rtlCol="0">
            <a:spAutoFit/>
          </a:bodyPr>
          <a:lstStyle/>
          <a:p>
            <a:r>
              <a:rPr lang="en-US" sz="13800" spc="600" dirty="0" smtClean="0">
                <a:solidFill>
                  <a:schemeClr val="tx2"/>
                </a:solidFill>
                <a:latin typeface="Oswald" charset="0"/>
                <a:ea typeface="Oswald" charset="0"/>
                <a:cs typeface="Oswald" charset="0"/>
              </a:rPr>
              <a:t>EUROPE</a:t>
            </a:r>
          </a:p>
          <a:p>
            <a:r>
              <a:rPr lang="en-US" sz="13800" spc="600" dirty="0" smtClean="0">
                <a:solidFill>
                  <a:schemeClr val="tx2"/>
                </a:solidFill>
                <a:latin typeface="Oswald" charset="0"/>
                <a:ea typeface="Oswald" charset="0"/>
                <a:cs typeface="Oswald" charset="0"/>
              </a:rPr>
              <a:t>CONTINENT</a:t>
            </a:r>
          </a:p>
          <a:p>
            <a:r>
              <a:rPr lang="en-US" sz="13800" spc="600" dirty="0" smtClean="0">
                <a:solidFill>
                  <a:schemeClr val="tx2"/>
                </a:solidFill>
                <a:latin typeface="Oswald" charset="0"/>
                <a:ea typeface="Oswald" charset="0"/>
                <a:cs typeface="Oswald" charset="0"/>
              </a:rPr>
              <a:t>VECTOR MAP</a:t>
            </a:r>
            <a:endParaRPr lang="en-US" sz="28700" spc="600" dirty="0">
              <a:solidFill>
                <a:schemeClr val="tx2"/>
              </a:solidFill>
              <a:latin typeface="Oswald" charset="0"/>
              <a:ea typeface="Oswald" charset="0"/>
              <a:cs typeface="Oswald" charset="0"/>
            </a:endParaRPr>
          </a:p>
        </p:txBody>
      </p:sp>
      <p:sp>
        <p:nvSpPr>
          <p:cNvPr id="156" name="TextBox 155"/>
          <p:cNvSpPr txBox="1"/>
          <p:nvPr/>
        </p:nvSpPr>
        <p:spPr>
          <a:xfrm>
            <a:off x="1700027" y="1404641"/>
            <a:ext cx="7584151" cy="646331"/>
          </a:xfrm>
          <a:prstGeom prst="rect">
            <a:avLst/>
          </a:prstGeom>
          <a:noFill/>
        </p:spPr>
        <p:txBody>
          <a:bodyPr wrap="square" rtlCol="0">
            <a:spAutoFit/>
          </a:bodyPr>
          <a:lstStyle/>
          <a:p>
            <a:r>
              <a:rPr lang="en-US" spc="1200" dirty="0" smtClean="0">
                <a:solidFill>
                  <a:schemeClr val="tx2"/>
                </a:solidFill>
                <a:latin typeface="Oswald" charset="0"/>
                <a:ea typeface="Oswald" charset="0"/>
                <a:cs typeface="Oswald" charset="0"/>
              </a:rPr>
              <a:t>WRITE HERE SOMETHING</a:t>
            </a:r>
            <a:endParaRPr lang="en-US" spc="1200" dirty="0">
              <a:solidFill>
                <a:schemeClr val="tx2"/>
              </a:solidFill>
              <a:latin typeface="Oswald" charset="0"/>
              <a:ea typeface="Oswald" charset="0"/>
              <a:cs typeface="Oswald" charset="0"/>
            </a:endParaRPr>
          </a:p>
        </p:txBody>
      </p:sp>
      <p:sp>
        <p:nvSpPr>
          <p:cNvPr id="157" name="TextBox 156"/>
          <p:cNvSpPr txBox="1"/>
          <p:nvPr/>
        </p:nvSpPr>
        <p:spPr>
          <a:xfrm>
            <a:off x="1700028" y="10637938"/>
            <a:ext cx="6105328"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a:t>
            </a:r>
          </a:p>
        </p:txBody>
      </p:sp>
      <p:grpSp>
        <p:nvGrpSpPr>
          <p:cNvPr id="158" name="Group 157"/>
          <p:cNvGrpSpPr/>
          <p:nvPr/>
        </p:nvGrpSpPr>
        <p:grpSpPr>
          <a:xfrm>
            <a:off x="10247587" y="2028784"/>
            <a:ext cx="14169412" cy="10363480"/>
            <a:chOff x="2979926" y="-33603"/>
            <a:chExt cx="6221676" cy="4549336"/>
          </a:xfrm>
          <a:solidFill>
            <a:schemeClr val="bg1">
              <a:lumMod val="85000"/>
            </a:schemeClr>
          </a:solidFill>
        </p:grpSpPr>
        <p:sp>
          <p:nvSpPr>
            <p:cNvPr id="159"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0"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1"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2"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3"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4"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5"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6"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7"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8"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9"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0"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1"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2"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3"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4"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5"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6"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7"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8"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9"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0"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1"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2"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3"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4"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5"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6"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7"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8"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9"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0"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1"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2"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3"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4"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5"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6"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7"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8"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9"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0"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1"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2"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3"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4" name="Freeform 203"/>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grpSp>
    </p:spTree>
    <p:extLst>
      <p:ext uri="{BB962C8B-B14F-4D97-AF65-F5344CB8AC3E}">
        <p14:creationId xmlns:p14="http://schemas.microsoft.com/office/powerpoint/2010/main" val="1402586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11824138"/>
            <a:ext cx="24377650" cy="189186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18" name="TextBox 17"/>
          <p:cNvSpPr txBox="1"/>
          <p:nvPr/>
        </p:nvSpPr>
        <p:spPr>
          <a:xfrm>
            <a:off x="5739130" y="1737744"/>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COMPANY VALUES</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277606"/>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Shape 2779"/>
          <p:cNvSpPr/>
          <p:nvPr/>
        </p:nvSpPr>
        <p:spPr>
          <a:xfrm>
            <a:off x="14894558" y="4676512"/>
            <a:ext cx="760733" cy="104600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1" name="Shape 2782"/>
          <p:cNvSpPr/>
          <p:nvPr/>
        </p:nvSpPr>
        <p:spPr>
          <a:xfrm>
            <a:off x="9511676" y="4825104"/>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2" name="Shape 2783"/>
          <p:cNvSpPr/>
          <p:nvPr/>
        </p:nvSpPr>
        <p:spPr>
          <a:xfrm>
            <a:off x="20046190" y="4753890"/>
            <a:ext cx="1046007" cy="90337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4" name="Shape 2778"/>
          <p:cNvSpPr/>
          <p:nvPr/>
        </p:nvSpPr>
        <p:spPr>
          <a:xfrm>
            <a:off x="4204780" y="4753890"/>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TextBox 24"/>
          <p:cNvSpPr txBox="1"/>
          <p:nvPr/>
        </p:nvSpPr>
        <p:spPr>
          <a:xfrm>
            <a:off x="3810346" y="6030513"/>
            <a:ext cx="1806905"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TITLE</a:t>
            </a:r>
          </a:p>
        </p:txBody>
      </p:sp>
      <p:sp>
        <p:nvSpPr>
          <p:cNvPr id="26" name="TextBox 25"/>
          <p:cNvSpPr txBox="1"/>
          <p:nvPr/>
        </p:nvSpPr>
        <p:spPr>
          <a:xfrm>
            <a:off x="2539312" y="6729588"/>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27" name="TextBox 26"/>
          <p:cNvSpPr txBox="1"/>
          <p:nvPr/>
        </p:nvSpPr>
        <p:spPr>
          <a:xfrm>
            <a:off x="8536391" y="6030513"/>
            <a:ext cx="2880918"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AWESOME</a:t>
            </a:r>
          </a:p>
        </p:txBody>
      </p:sp>
      <p:sp>
        <p:nvSpPr>
          <p:cNvPr id="28" name="TextBox 27"/>
          <p:cNvSpPr txBox="1"/>
          <p:nvPr/>
        </p:nvSpPr>
        <p:spPr>
          <a:xfrm>
            <a:off x="7819782" y="6729588"/>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29" name="TextBox 28"/>
          <p:cNvSpPr txBox="1"/>
          <p:nvPr/>
        </p:nvSpPr>
        <p:spPr>
          <a:xfrm>
            <a:off x="13517552" y="6030513"/>
            <a:ext cx="3517310"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SOMETHING</a:t>
            </a:r>
          </a:p>
        </p:txBody>
      </p:sp>
      <p:sp>
        <p:nvSpPr>
          <p:cNvPr id="30" name="TextBox 29"/>
          <p:cNvSpPr txBox="1"/>
          <p:nvPr/>
        </p:nvSpPr>
        <p:spPr>
          <a:xfrm>
            <a:off x="13100252" y="6729588"/>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31" name="TextBox 30"/>
          <p:cNvSpPr txBox="1"/>
          <p:nvPr/>
        </p:nvSpPr>
        <p:spPr>
          <a:xfrm>
            <a:off x="19561625" y="6030513"/>
            <a:ext cx="1989648"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HELLO</a:t>
            </a:r>
          </a:p>
        </p:txBody>
      </p:sp>
      <p:sp>
        <p:nvSpPr>
          <p:cNvPr id="33" name="TextBox 32"/>
          <p:cNvSpPr txBox="1"/>
          <p:nvPr/>
        </p:nvSpPr>
        <p:spPr>
          <a:xfrm>
            <a:off x="18380722" y="6729588"/>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pic>
        <p:nvPicPr>
          <p:cNvPr id="2" name="Picture Placeholder 1"/>
          <p:cNvPicPr>
            <a:picLocks noGrp="1" noChangeAspect="1"/>
          </p:cNvPicPr>
          <p:nvPr>
            <p:ph type="pic" sz="quarter" idx="26"/>
          </p:nvPr>
        </p:nvPicPr>
        <p:blipFill>
          <a:blip r:embed="rId3">
            <a:extLst>
              <a:ext uri="{28A0092B-C50C-407E-A947-70E740481C1C}">
                <a14:useLocalDpi xmlns:a14="http://schemas.microsoft.com/office/drawing/2010/main"/>
              </a:ext>
            </a:extLst>
          </a:blip>
          <a:srcRect t="23758" b="23758"/>
          <a:stretch>
            <a:fillRect/>
          </a:stretch>
        </p:blipFill>
        <p:spPr/>
      </p:pic>
    </p:spTree>
    <p:extLst>
      <p:ext uri="{BB962C8B-B14F-4D97-AF65-F5344CB8AC3E}">
        <p14:creationId xmlns:p14="http://schemas.microsoft.com/office/powerpoint/2010/main" val="672655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a:ext>
            </a:extLst>
          </a:blip>
          <a:srcRect t="42" b="42"/>
          <a:stretch>
            <a:fillRect/>
          </a:stretch>
        </p:blipFill>
        <p:spPr/>
      </p:pic>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401479"/>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GET</a:t>
            </a:r>
          </a:p>
          <a:p>
            <a:pPr algn="ctr"/>
            <a:r>
              <a:rPr lang="en-US" sz="11500" spc="600" dirty="0" smtClean="0">
                <a:solidFill>
                  <a:schemeClr val="bg1"/>
                </a:solidFill>
                <a:latin typeface="Oswald" charset="0"/>
                <a:ea typeface="Oswald" charset="0"/>
                <a:cs typeface="Oswald" charset="0"/>
              </a:rPr>
              <a:t>IN</a:t>
            </a:r>
          </a:p>
          <a:p>
            <a:pPr algn="ctr"/>
            <a:r>
              <a:rPr lang="en-US" sz="11500" spc="600" dirty="0" smtClean="0">
                <a:solidFill>
                  <a:schemeClr val="bg1"/>
                </a:solidFill>
                <a:latin typeface="Oswald" charset="0"/>
                <a:ea typeface="Oswald" charset="0"/>
                <a:cs typeface="Oswald" charset="0"/>
              </a:rPr>
              <a:t>TOUCH</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Tree>
    <p:extLst>
      <p:ext uri="{BB962C8B-B14F-4D97-AF65-F5344CB8AC3E}">
        <p14:creationId xmlns:p14="http://schemas.microsoft.com/office/powerpoint/2010/main" val="1273207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Box 52"/>
          <p:cNvSpPr txBox="1"/>
          <p:nvPr/>
        </p:nvSpPr>
        <p:spPr>
          <a:xfrm>
            <a:off x="3840916" y="8482557"/>
            <a:ext cx="3070072"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LOCATION</a:t>
            </a:r>
          </a:p>
        </p:txBody>
      </p:sp>
      <p:sp>
        <p:nvSpPr>
          <p:cNvPr id="54" name="TextBox 53"/>
          <p:cNvSpPr txBox="1"/>
          <p:nvPr/>
        </p:nvSpPr>
        <p:spPr>
          <a:xfrm>
            <a:off x="3201463" y="9181632"/>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55" name="TextBox 54"/>
          <p:cNvSpPr txBox="1"/>
          <p:nvPr/>
        </p:nvSpPr>
        <p:spPr>
          <a:xfrm>
            <a:off x="10355506" y="8482557"/>
            <a:ext cx="3589444"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OUR HOURS</a:t>
            </a:r>
          </a:p>
        </p:txBody>
      </p:sp>
      <p:sp>
        <p:nvSpPr>
          <p:cNvPr id="56" name="TextBox 55"/>
          <p:cNvSpPr txBox="1"/>
          <p:nvPr/>
        </p:nvSpPr>
        <p:spPr>
          <a:xfrm>
            <a:off x="9993158" y="9181632"/>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57" name="TextBox 56"/>
          <p:cNvSpPr txBox="1"/>
          <p:nvPr/>
        </p:nvSpPr>
        <p:spPr>
          <a:xfrm>
            <a:off x="17058686" y="8482557"/>
            <a:ext cx="3804247"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CONTACT US</a:t>
            </a:r>
          </a:p>
        </p:txBody>
      </p:sp>
      <p:sp>
        <p:nvSpPr>
          <p:cNvPr id="58" name="TextBox 57"/>
          <p:cNvSpPr txBox="1"/>
          <p:nvPr/>
        </p:nvSpPr>
        <p:spPr>
          <a:xfrm>
            <a:off x="16784853" y="9181632"/>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3" name="Rectangle 2"/>
          <p:cNvSpPr/>
          <p:nvPr/>
        </p:nvSpPr>
        <p:spPr>
          <a:xfrm>
            <a:off x="7902" y="11477297"/>
            <a:ext cx="24377650" cy="223870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p:cNvGrpSpPr/>
          <p:nvPr/>
        </p:nvGrpSpPr>
        <p:grpSpPr>
          <a:xfrm>
            <a:off x="10332116" y="12159242"/>
            <a:ext cx="3713418" cy="787353"/>
            <a:chOff x="3599699" y="9482257"/>
            <a:chExt cx="2719843" cy="576686"/>
          </a:xfrm>
          <a:solidFill>
            <a:schemeClr val="bg1">
              <a:lumMod val="95000"/>
            </a:schemeClr>
          </a:solidFill>
        </p:grpSpPr>
        <p:sp>
          <p:nvSpPr>
            <p:cNvPr id="7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pic>
        <p:nvPicPr>
          <p:cNvPr id="2" name="Picture Placeholder 1"/>
          <p:cNvPicPr>
            <a:picLocks noGrp="1" noChangeAspect="1"/>
          </p:cNvPicPr>
          <p:nvPr>
            <p:ph type="pic" sz="quarter" idx="10"/>
          </p:nvPr>
        </p:nvPicPr>
        <p:blipFill>
          <a:blip r:embed="rId2">
            <a:extLst>
              <a:ext uri="{28A0092B-C50C-407E-A947-70E740481C1C}">
                <a14:useLocalDpi xmlns:a14="http://schemas.microsoft.com/office/drawing/2010/main"/>
              </a:ext>
            </a:extLst>
          </a:blip>
          <a:srcRect t="27880" b="27880"/>
          <a:stretch>
            <a:fillRect/>
          </a:stretch>
        </p:blipFill>
        <p:spPr/>
      </p:pic>
    </p:spTree>
    <p:extLst>
      <p:ext uri="{BB962C8B-B14F-4D97-AF65-F5344CB8AC3E}">
        <p14:creationId xmlns:p14="http://schemas.microsoft.com/office/powerpoint/2010/main" val="31308902"/>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5" name="Shape 2525"/>
          <p:cNvSpPr/>
          <p:nvPr/>
        </p:nvSpPr>
        <p:spPr>
          <a:xfrm>
            <a:off x="175854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6" name="Shape 2526"/>
          <p:cNvSpPr/>
          <p:nvPr/>
        </p:nvSpPr>
        <p:spPr>
          <a:xfrm>
            <a:off x="282506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7" name="Shape 2527"/>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8" name="Shape 2528"/>
          <p:cNvSpPr/>
          <p:nvPr/>
        </p:nvSpPr>
        <p:spPr>
          <a:xfrm>
            <a:off x="5034288"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9" name="Shape 2529"/>
          <p:cNvSpPr/>
          <p:nvPr/>
        </p:nvSpPr>
        <p:spPr>
          <a:xfrm>
            <a:off x="6100810"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0" name="Shape 2530"/>
          <p:cNvSpPr/>
          <p:nvPr/>
        </p:nvSpPr>
        <p:spPr>
          <a:xfrm>
            <a:off x="7141939"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1" name="Shape 2531"/>
          <p:cNvSpPr/>
          <p:nvPr/>
        </p:nvSpPr>
        <p:spPr>
          <a:xfrm>
            <a:off x="8208461"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2" name="Shape 2532"/>
          <p:cNvSpPr/>
          <p:nvPr/>
        </p:nvSpPr>
        <p:spPr>
          <a:xfrm>
            <a:off x="9274983"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3" name="Shape 2533"/>
          <p:cNvSpPr/>
          <p:nvPr/>
        </p:nvSpPr>
        <p:spPr>
          <a:xfrm>
            <a:off x="10341506"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4" name="Shape 2534"/>
          <p:cNvSpPr/>
          <p:nvPr/>
        </p:nvSpPr>
        <p:spPr>
          <a:xfrm>
            <a:off x="11408028"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5" name="Shape 2535"/>
          <p:cNvSpPr/>
          <p:nvPr/>
        </p:nvSpPr>
        <p:spPr>
          <a:xfrm>
            <a:off x="1809328" y="3919606"/>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6" name="Shape 2536"/>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7" name="Shape 2537"/>
          <p:cNvSpPr/>
          <p:nvPr/>
        </p:nvSpPr>
        <p:spPr>
          <a:xfrm>
            <a:off x="394237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8" name="Shape 2538"/>
          <p:cNvSpPr/>
          <p:nvPr/>
        </p:nvSpPr>
        <p:spPr>
          <a:xfrm>
            <a:off x="5008895"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9" name="Shape 2539"/>
          <p:cNvSpPr/>
          <p:nvPr/>
        </p:nvSpPr>
        <p:spPr>
          <a:xfrm>
            <a:off x="6024630" y="4008483"/>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0" name="Shape 2540"/>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1" name="Shape 2541"/>
          <p:cNvSpPr/>
          <p:nvPr/>
        </p:nvSpPr>
        <p:spPr>
          <a:xfrm>
            <a:off x="8208461" y="3970393"/>
            <a:ext cx="457082" cy="457082"/>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2" name="Shape 2542"/>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3" name="Shape 2543"/>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4" name="Shape 2544"/>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5" name="Shape 2545"/>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6" name="Shape 2546"/>
          <p:cNvSpPr/>
          <p:nvPr/>
        </p:nvSpPr>
        <p:spPr>
          <a:xfrm>
            <a:off x="2825064"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7" name="Shape 2547"/>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8" name="Shape 2548"/>
          <p:cNvSpPr/>
          <p:nvPr/>
        </p:nvSpPr>
        <p:spPr>
          <a:xfrm>
            <a:off x="4958108" y="5201972"/>
            <a:ext cx="558655" cy="126968"/>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9" name="Shape 2549"/>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0" name="Shape 2550"/>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1" name="Shape 2551"/>
          <p:cNvSpPr/>
          <p:nvPr/>
        </p:nvSpPr>
        <p:spPr>
          <a:xfrm>
            <a:off x="8157675"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2" name="Shape 2552"/>
          <p:cNvSpPr/>
          <p:nvPr/>
        </p:nvSpPr>
        <p:spPr>
          <a:xfrm>
            <a:off x="9224197"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3" name="Shape 2553"/>
          <p:cNvSpPr/>
          <p:nvPr/>
        </p:nvSpPr>
        <p:spPr>
          <a:xfrm>
            <a:off x="10290719"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4" name="Shape 2554"/>
          <p:cNvSpPr/>
          <p:nvPr/>
        </p:nvSpPr>
        <p:spPr>
          <a:xfrm>
            <a:off x="11357241"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5" name="Shape 2555"/>
          <p:cNvSpPr/>
          <p:nvPr/>
        </p:nvSpPr>
        <p:spPr>
          <a:xfrm>
            <a:off x="1758542"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6" name="Shape 2556"/>
          <p:cNvSpPr/>
          <p:nvPr/>
        </p:nvSpPr>
        <p:spPr>
          <a:xfrm>
            <a:off x="2825064"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7" name="Shape 2557"/>
          <p:cNvSpPr/>
          <p:nvPr/>
        </p:nvSpPr>
        <p:spPr>
          <a:xfrm>
            <a:off x="3891586"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8" name="Shape 2558"/>
          <p:cNvSpPr/>
          <p:nvPr/>
        </p:nvSpPr>
        <p:spPr>
          <a:xfrm>
            <a:off x="4958108"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9" name="Shape 2559"/>
          <p:cNvSpPr/>
          <p:nvPr/>
        </p:nvSpPr>
        <p:spPr>
          <a:xfrm>
            <a:off x="6024630"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0" name="Shape 2560"/>
          <p:cNvSpPr/>
          <p:nvPr/>
        </p:nvSpPr>
        <p:spPr>
          <a:xfrm>
            <a:off x="7091153"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1" name="Shape 2561"/>
          <p:cNvSpPr/>
          <p:nvPr/>
        </p:nvSpPr>
        <p:spPr>
          <a:xfrm>
            <a:off x="8157675"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2" name="Shape 2562"/>
          <p:cNvSpPr/>
          <p:nvPr/>
        </p:nvSpPr>
        <p:spPr>
          <a:xfrm>
            <a:off x="9224197"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3" name="Shape 2563"/>
          <p:cNvSpPr/>
          <p:nvPr/>
        </p:nvSpPr>
        <p:spPr>
          <a:xfrm>
            <a:off x="10290719"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4" name="Shape 2564"/>
          <p:cNvSpPr/>
          <p:nvPr/>
        </p:nvSpPr>
        <p:spPr>
          <a:xfrm>
            <a:off x="11357241"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5" name="Shape 2565"/>
          <p:cNvSpPr/>
          <p:nvPr/>
        </p:nvSpPr>
        <p:spPr>
          <a:xfrm>
            <a:off x="1758542" y="7169959"/>
            <a:ext cx="558655" cy="457095"/>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6" name="Shape 2566"/>
          <p:cNvSpPr/>
          <p:nvPr/>
        </p:nvSpPr>
        <p:spPr>
          <a:xfrm>
            <a:off x="2825064" y="7169959"/>
            <a:ext cx="558655" cy="457101"/>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7" name="Shape 2567"/>
          <p:cNvSpPr/>
          <p:nvPr/>
        </p:nvSpPr>
        <p:spPr>
          <a:xfrm>
            <a:off x="3891586"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8" name="Shape 2568"/>
          <p:cNvSpPr/>
          <p:nvPr/>
        </p:nvSpPr>
        <p:spPr>
          <a:xfrm>
            <a:off x="4958108"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9" name="Shape 2569"/>
          <p:cNvSpPr/>
          <p:nvPr/>
        </p:nvSpPr>
        <p:spPr>
          <a:xfrm>
            <a:off x="6024630" y="7119172"/>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0" name="Shape 2570"/>
          <p:cNvSpPr/>
          <p:nvPr/>
        </p:nvSpPr>
        <p:spPr>
          <a:xfrm>
            <a:off x="7091153" y="7131869"/>
            <a:ext cx="558655" cy="54596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1" name="Shape 2571"/>
          <p:cNvSpPr/>
          <p:nvPr/>
        </p:nvSpPr>
        <p:spPr>
          <a:xfrm>
            <a:off x="8157675"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2" name="Shape 2572"/>
          <p:cNvSpPr/>
          <p:nvPr/>
        </p:nvSpPr>
        <p:spPr>
          <a:xfrm>
            <a:off x="9224197"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3" name="Shape 2573"/>
          <p:cNvSpPr/>
          <p:nvPr/>
        </p:nvSpPr>
        <p:spPr>
          <a:xfrm>
            <a:off x="10290719"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4" name="Shape 2574"/>
          <p:cNvSpPr/>
          <p:nvPr/>
        </p:nvSpPr>
        <p:spPr>
          <a:xfrm>
            <a:off x="11382634" y="7119173"/>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5" name="Shape 2575"/>
          <p:cNvSpPr/>
          <p:nvPr/>
        </p:nvSpPr>
        <p:spPr>
          <a:xfrm>
            <a:off x="1758542"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6" name="Shape 2576"/>
          <p:cNvSpPr/>
          <p:nvPr/>
        </p:nvSpPr>
        <p:spPr>
          <a:xfrm>
            <a:off x="2825064"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7" name="Shape 2577"/>
          <p:cNvSpPr/>
          <p:nvPr/>
        </p:nvSpPr>
        <p:spPr>
          <a:xfrm>
            <a:off x="3916979" y="8185695"/>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8" name="Shape 2578"/>
          <p:cNvSpPr/>
          <p:nvPr/>
        </p:nvSpPr>
        <p:spPr>
          <a:xfrm>
            <a:off x="5059682" y="8185695"/>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9" name="Shape 2579"/>
          <p:cNvSpPr/>
          <p:nvPr/>
        </p:nvSpPr>
        <p:spPr>
          <a:xfrm>
            <a:off x="6024630"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0" name="Shape 2580"/>
          <p:cNvSpPr/>
          <p:nvPr/>
        </p:nvSpPr>
        <p:spPr>
          <a:xfrm>
            <a:off x="7091153"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1" name="Shape 2581"/>
          <p:cNvSpPr/>
          <p:nvPr/>
        </p:nvSpPr>
        <p:spPr>
          <a:xfrm>
            <a:off x="8157675"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2" name="Shape 2582"/>
          <p:cNvSpPr/>
          <p:nvPr/>
        </p:nvSpPr>
        <p:spPr>
          <a:xfrm>
            <a:off x="9224197"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3" name="Shape 2583"/>
          <p:cNvSpPr/>
          <p:nvPr/>
        </p:nvSpPr>
        <p:spPr>
          <a:xfrm>
            <a:off x="10290719"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4" name="Shape 2584"/>
          <p:cNvSpPr/>
          <p:nvPr/>
        </p:nvSpPr>
        <p:spPr>
          <a:xfrm>
            <a:off x="11357241"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5" name="Shape 2585"/>
          <p:cNvSpPr/>
          <p:nvPr/>
        </p:nvSpPr>
        <p:spPr>
          <a:xfrm>
            <a:off x="12550730"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6" name="Shape 2586"/>
          <p:cNvSpPr/>
          <p:nvPr/>
        </p:nvSpPr>
        <p:spPr>
          <a:xfrm>
            <a:off x="13617252"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7" name="Shape 2587"/>
          <p:cNvSpPr/>
          <p:nvPr/>
        </p:nvSpPr>
        <p:spPr>
          <a:xfrm>
            <a:off x="14632988"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8" name="Shape 2588"/>
          <p:cNvSpPr/>
          <p:nvPr/>
        </p:nvSpPr>
        <p:spPr>
          <a:xfrm>
            <a:off x="15699510"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9" name="Shape 2589"/>
          <p:cNvSpPr/>
          <p:nvPr/>
        </p:nvSpPr>
        <p:spPr>
          <a:xfrm>
            <a:off x="16766032"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0" name="Shape 2590"/>
          <p:cNvSpPr/>
          <p:nvPr/>
        </p:nvSpPr>
        <p:spPr>
          <a:xfrm>
            <a:off x="17832555"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1" name="Shape 2591"/>
          <p:cNvSpPr/>
          <p:nvPr/>
        </p:nvSpPr>
        <p:spPr>
          <a:xfrm>
            <a:off x="18899077"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2" name="Shape 2592"/>
          <p:cNvSpPr/>
          <p:nvPr/>
        </p:nvSpPr>
        <p:spPr>
          <a:xfrm>
            <a:off x="19965599"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3" name="Shape 2593"/>
          <p:cNvSpPr/>
          <p:nvPr/>
        </p:nvSpPr>
        <p:spPr>
          <a:xfrm>
            <a:off x="21032121"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4" name="Shape 2594"/>
          <p:cNvSpPr/>
          <p:nvPr/>
        </p:nvSpPr>
        <p:spPr>
          <a:xfrm>
            <a:off x="22098643" y="2903889"/>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5" name="Shape 2595"/>
          <p:cNvSpPr/>
          <p:nvPr/>
        </p:nvSpPr>
        <p:spPr>
          <a:xfrm>
            <a:off x="12499944"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6" name="Shape 2596"/>
          <p:cNvSpPr/>
          <p:nvPr/>
        </p:nvSpPr>
        <p:spPr>
          <a:xfrm>
            <a:off x="13566466" y="3995805"/>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7" name="Shape 2597"/>
          <p:cNvSpPr/>
          <p:nvPr/>
        </p:nvSpPr>
        <p:spPr>
          <a:xfrm>
            <a:off x="14632988"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8" name="Shape 2598"/>
          <p:cNvSpPr/>
          <p:nvPr/>
        </p:nvSpPr>
        <p:spPr>
          <a:xfrm>
            <a:off x="15699510"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9" name="Shape 2599"/>
          <p:cNvSpPr/>
          <p:nvPr/>
        </p:nvSpPr>
        <p:spPr>
          <a:xfrm>
            <a:off x="16766032"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0" name="Shape 2600"/>
          <p:cNvSpPr/>
          <p:nvPr/>
        </p:nvSpPr>
        <p:spPr>
          <a:xfrm>
            <a:off x="17832555"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1" name="Shape 2601"/>
          <p:cNvSpPr/>
          <p:nvPr/>
        </p:nvSpPr>
        <p:spPr>
          <a:xfrm>
            <a:off x="18899077"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2" name="Shape 2602"/>
          <p:cNvSpPr/>
          <p:nvPr/>
        </p:nvSpPr>
        <p:spPr>
          <a:xfrm>
            <a:off x="19965599"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3" name="Shape 2603"/>
          <p:cNvSpPr/>
          <p:nvPr/>
        </p:nvSpPr>
        <p:spPr>
          <a:xfrm>
            <a:off x="21032121"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4" name="Shape 2604"/>
          <p:cNvSpPr/>
          <p:nvPr/>
        </p:nvSpPr>
        <p:spPr>
          <a:xfrm>
            <a:off x="22098643"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5" name="Shape 2605"/>
          <p:cNvSpPr/>
          <p:nvPr/>
        </p:nvSpPr>
        <p:spPr>
          <a:xfrm>
            <a:off x="12499943" y="4986147"/>
            <a:ext cx="558920" cy="558905"/>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6" name="Shape 2606"/>
          <p:cNvSpPr/>
          <p:nvPr/>
        </p:nvSpPr>
        <p:spPr>
          <a:xfrm>
            <a:off x="13566466"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7" name="Shape 2607"/>
          <p:cNvSpPr/>
          <p:nvPr/>
        </p:nvSpPr>
        <p:spPr>
          <a:xfrm>
            <a:off x="14632988"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8" name="Shape 2608"/>
          <p:cNvSpPr/>
          <p:nvPr/>
        </p:nvSpPr>
        <p:spPr>
          <a:xfrm>
            <a:off x="15699510"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9" name="Shape 2609"/>
          <p:cNvSpPr/>
          <p:nvPr/>
        </p:nvSpPr>
        <p:spPr>
          <a:xfrm>
            <a:off x="16766032"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0" name="Shape 2610"/>
          <p:cNvSpPr/>
          <p:nvPr/>
        </p:nvSpPr>
        <p:spPr>
          <a:xfrm>
            <a:off x="17832555" y="5036933"/>
            <a:ext cx="558655" cy="457069"/>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1" name="Shape 2611"/>
          <p:cNvSpPr/>
          <p:nvPr/>
        </p:nvSpPr>
        <p:spPr>
          <a:xfrm>
            <a:off x="18899077" y="5011540"/>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2" name="Shape 2612"/>
          <p:cNvSpPr/>
          <p:nvPr/>
        </p:nvSpPr>
        <p:spPr>
          <a:xfrm>
            <a:off x="19965599"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3" name="Shape 2613"/>
          <p:cNvSpPr/>
          <p:nvPr/>
        </p:nvSpPr>
        <p:spPr>
          <a:xfrm>
            <a:off x="21032121"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4" name="Shape 2614"/>
          <p:cNvSpPr/>
          <p:nvPr/>
        </p:nvSpPr>
        <p:spPr>
          <a:xfrm>
            <a:off x="22098643"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5" name="Shape 2615"/>
          <p:cNvSpPr/>
          <p:nvPr/>
        </p:nvSpPr>
        <p:spPr>
          <a:xfrm>
            <a:off x="12499944"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6" name="Shape 2616"/>
          <p:cNvSpPr/>
          <p:nvPr/>
        </p:nvSpPr>
        <p:spPr>
          <a:xfrm>
            <a:off x="13566466" y="6078062"/>
            <a:ext cx="558655" cy="507994"/>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7" name="Shape 2617"/>
          <p:cNvSpPr/>
          <p:nvPr/>
        </p:nvSpPr>
        <p:spPr>
          <a:xfrm>
            <a:off x="14632988" y="6103456"/>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8" name="Shape 2618"/>
          <p:cNvSpPr/>
          <p:nvPr/>
        </p:nvSpPr>
        <p:spPr>
          <a:xfrm>
            <a:off x="15699510" y="6052670"/>
            <a:ext cx="558602" cy="558681"/>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9" name="Shape 2619"/>
          <p:cNvSpPr/>
          <p:nvPr/>
        </p:nvSpPr>
        <p:spPr>
          <a:xfrm>
            <a:off x="16766032" y="6052670"/>
            <a:ext cx="558655" cy="558651"/>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0" name="Shape 2620"/>
          <p:cNvSpPr/>
          <p:nvPr/>
        </p:nvSpPr>
        <p:spPr>
          <a:xfrm>
            <a:off x="17832555" y="6078062"/>
            <a:ext cx="558655" cy="50806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1" name="Shape 2621"/>
          <p:cNvSpPr/>
          <p:nvPr/>
        </p:nvSpPr>
        <p:spPr>
          <a:xfrm>
            <a:off x="18899077" y="6154243"/>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2" name="Shape 2622"/>
          <p:cNvSpPr/>
          <p:nvPr/>
        </p:nvSpPr>
        <p:spPr>
          <a:xfrm>
            <a:off x="19965599"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3" name="Shape 2623"/>
          <p:cNvSpPr/>
          <p:nvPr/>
        </p:nvSpPr>
        <p:spPr>
          <a:xfrm>
            <a:off x="21032121"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4" name="Shape 2624"/>
          <p:cNvSpPr/>
          <p:nvPr/>
        </p:nvSpPr>
        <p:spPr>
          <a:xfrm>
            <a:off x="22098643"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5" name="Shape 2625"/>
          <p:cNvSpPr/>
          <p:nvPr/>
        </p:nvSpPr>
        <p:spPr>
          <a:xfrm>
            <a:off x="12499944"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6" name="Shape 2626"/>
          <p:cNvSpPr/>
          <p:nvPr/>
        </p:nvSpPr>
        <p:spPr>
          <a:xfrm>
            <a:off x="13617252"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7" name="Shape 2627"/>
          <p:cNvSpPr/>
          <p:nvPr/>
        </p:nvSpPr>
        <p:spPr>
          <a:xfrm>
            <a:off x="14721865" y="7119192"/>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8" name="Shape 2628"/>
          <p:cNvSpPr/>
          <p:nvPr/>
        </p:nvSpPr>
        <p:spPr>
          <a:xfrm>
            <a:off x="15699510"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9" name="Shape 2629"/>
          <p:cNvSpPr/>
          <p:nvPr/>
        </p:nvSpPr>
        <p:spPr>
          <a:xfrm>
            <a:off x="16766032" y="7119192"/>
            <a:ext cx="558810"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0" name="Shape 2630"/>
          <p:cNvSpPr/>
          <p:nvPr/>
        </p:nvSpPr>
        <p:spPr>
          <a:xfrm>
            <a:off x="17959521" y="7119192"/>
            <a:ext cx="304735" cy="558655"/>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1" name="Shape 2631"/>
          <p:cNvSpPr/>
          <p:nvPr/>
        </p:nvSpPr>
        <p:spPr>
          <a:xfrm>
            <a:off x="18899077"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2" name="Shape 2632"/>
          <p:cNvSpPr/>
          <p:nvPr/>
        </p:nvSpPr>
        <p:spPr>
          <a:xfrm>
            <a:off x="20016386"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3" name="Shape 2633"/>
          <p:cNvSpPr/>
          <p:nvPr/>
        </p:nvSpPr>
        <p:spPr>
          <a:xfrm>
            <a:off x="21032121"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4" name="Shape 2634"/>
          <p:cNvSpPr/>
          <p:nvPr/>
        </p:nvSpPr>
        <p:spPr>
          <a:xfrm>
            <a:off x="22098643"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5" name="Shape 2635"/>
          <p:cNvSpPr/>
          <p:nvPr/>
        </p:nvSpPr>
        <p:spPr>
          <a:xfrm>
            <a:off x="11382634" y="1783209"/>
            <a:ext cx="1427615"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General</a:t>
            </a:r>
          </a:p>
        </p:txBody>
      </p:sp>
    </p:spTree>
    <p:extLst>
      <p:ext uri="{BB962C8B-B14F-4D97-AF65-F5344CB8AC3E}">
        <p14:creationId xmlns:p14="http://schemas.microsoft.com/office/powerpoint/2010/main" val="1876855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7" name="Shape 2637"/>
          <p:cNvSpPr/>
          <p:nvPr/>
        </p:nvSpPr>
        <p:spPr>
          <a:xfrm>
            <a:off x="1885508"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8" name="Shape 2638"/>
          <p:cNvSpPr/>
          <p:nvPr/>
        </p:nvSpPr>
        <p:spPr>
          <a:xfrm>
            <a:off x="2825063" y="2853083"/>
            <a:ext cx="558463" cy="558984"/>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9" name="Shape 2639"/>
          <p:cNvSpPr/>
          <p:nvPr/>
        </p:nvSpPr>
        <p:spPr>
          <a:xfrm>
            <a:off x="3891586"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0" name="Shape 2640"/>
          <p:cNvSpPr/>
          <p:nvPr/>
        </p:nvSpPr>
        <p:spPr>
          <a:xfrm>
            <a:off x="4958108"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1" name="Shape 2641"/>
          <p:cNvSpPr/>
          <p:nvPr/>
        </p:nvSpPr>
        <p:spPr>
          <a:xfrm>
            <a:off x="6024630"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2" name="Shape 2642"/>
          <p:cNvSpPr/>
          <p:nvPr/>
        </p:nvSpPr>
        <p:spPr>
          <a:xfrm>
            <a:off x="7091153"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3" name="Shape 2643"/>
          <p:cNvSpPr/>
          <p:nvPr/>
        </p:nvSpPr>
        <p:spPr>
          <a:xfrm>
            <a:off x="8284641"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4" name="Shape 2644"/>
          <p:cNvSpPr/>
          <p:nvPr/>
        </p:nvSpPr>
        <p:spPr>
          <a:xfrm>
            <a:off x="9300377"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5" name="Shape 2645"/>
          <p:cNvSpPr/>
          <p:nvPr/>
        </p:nvSpPr>
        <p:spPr>
          <a:xfrm>
            <a:off x="10290719"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6" name="Shape 2646"/>
          <p:cNvSpPr/>
          <p:nvPr/>
        </p:nvSpPr>
        <p:spPr>
          <a:xfrm>
            <a:off x="1135724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7" name="Shape 2647"/>
          <p:cNvSpPr/>
          <p:nvPr/>
        </p:nvSpPr>
        <p:spPr>
          <a:xfrm>
            <a:off x="175854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8" name="Shape 2648"/>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9" name="Shape 2649"/>
          <p:cNvSpPr/>
          <p:nvPr/>
        </p:nvSpPr>
        <p:spPr>
          <a:xfrm>
            <a:off x="3891586"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0" name="Shape 2650"/>
          <p:cNvSpPr/>
          <p:nvPr/>
        </p:nvSpPr>
        <p:spPr>
          <a:xfrm>
            <a:off x="495810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1" name="Shape 2651"/>
          <p:cNvSpPr/>
          <p:nvPr/>
        </p:nvSpPr>
        <p:spPr>
          <a:xfrm>
            <a:off x="602463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2" name="Shape 2652"/>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3" name="Shape 2653"/>
          <p:cNvSpPr/>
          <p:nvPr/>
        </p:nvSpPr>
        <p:spPr>
          <a:xfrm>
            <a:off x="8157675"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4" name="Shape 2654"/>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5" name="Shape 2655"/>
          <p:cNvSpPr/>
          <p:nvPr/>
        </p:nvSpPr>
        <p:spPr>
          <a:xfrm>
            <a:off x="10290719" y="397039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6" name="Shape 2656"/>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7" name="Shape 2657"/>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8" name="Shape 2658"/>
          <p:cNvSpPr/>
          <p:nvPr/>
        </p:nvSpPr>
        <p:spPr>
          <a:xfrm>
            <a:off x="2825064"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9" name="Shape 2659"/>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0" name="Shape 2660"/>
          <p:cNvSpPr/>
          <p:nvPr/>
        </p:nvSpPr>
        <p:spPr>
          <a:xfrm>
            <a:off x="4958108"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1" name="Shape 2661"/>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2" name="Shape 2662"/>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3" name="Shape 2663"/>
          <p:cNvSpPr/>
          <p:nvPr/>
        </p:nvSpPr>
        <p:spPr>
          <a:xfrm>
            <a:off x="8157675"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4" name="Shape 2664"/>
          <p:cNvSpPr/>
          <p:nvPr/>
        </p:nvSpPr>
        <p:spPr>
          <a:xfrm>
            <a:off x="9224197"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5" name="Shape 2665"/>
          <p:cNvSpPr/>
          <p:nvPr/>
        </p:nvSpPr>
        <p:spPr>
          <a:xfrm>
            <a:off x="10290719"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6" name="Shape 2666"/>
          <p:cNvSpPr/>
          <p:nvPr/>
        </p:nvSpPr>
        <p:spPr>
          <a:xfrm>
            <a:off x="11357241"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7" name="Shape 2667"/>
          <p:cNvSpPr/>
          <p:nvPr/>
        </p:nvSpPr>
        <p:spPr>
          <a:xfrm>
            <a:off x="1758542"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4727" y="18000"/>
                </a:lnTo>
                <a:lnTo>
                  <a:pt x="14727"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8" name="Shape 2668"/>
          <p:cNvSpPr/>
          <p:nvPr/>
        </p:nvSpPr>
        <p:spPr>
          <a:xfrm>
            <a:off x="2825064"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8655" y="18000"/>
                </a:lnTo>
                <a:lnTo>
                  <a:pt x="18655"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9" name="Shape 2669"/>
          <p:cNvSpPr/>
          <p:nvPr/>
        </p:nvSpPr>
        <p:spPr>
          <a:xfrm>
            <a:off x="3916979" y="6052650"/>
            <a:ext cx="507869" cy="558668"/>
          </a:xfrm>
          <a:custGeom>
            <a:avLst/>
            <a:gdLst/>
            <a:ahLst/>
            <a:cxnLst>
              <a:cxn ang="0">
                <a:pos x="wd2" y="hd2"/>
              </a:cxn>
              <a:cxn ang="5400000">
                <a:pos x="wd2" y="hd2"/>
              </a:cxn>
              <a:cxn ang="10800000">
                <a:pos x="wd2" y="hd2"/>
              </a:cxn>
              <a:cxn ang="16200000">
                <a:pos x="wd2" y="hd2"/>
              </a:cxn>
            </a:cxnLst>
            <a:rect l="0" t="0" r="r" b="b"/>
            <a:pathLst>
              <a:path w="21600" h="21600" extrusionOk="0">
                <a:moveTo>
                  <a:pt x="12960" y="2161"/>
                </a:moveTo>
                <a:lnTo>
                  <a:pt x="12960" y="2178"/>
                </a:lnTo>
                <a:cubicBezTo>
                  <a:pt x="12662" y="2178"/>
                  <a:pt x="12420" y="2398"/>
                  <a:pt x="12420" y="2669"/>
                </a:cubicBezTo>
                <a:cubicBezTo>
                  <a:pt x="12420" y="2940"/>
                  <a:pt x="12662" y="3160"/>
                  <a:pt x="12960" y="3160"/>
                </a:cubicBezTo>
                <a:lnTo>
                  <a:pt x="12960" y="3172"/>
                </a:lnTo>
                <a:cubicBezTo>
                  <a:pt x="17287" y="4066"/>
                  <a:pt x="20520" y="7577"/>
                  <a:pt x="20520" y="11782"/>
                </a:cubicBezTo>
                <a:cubicBezTo>
                  <a:pt x="20520" y="16662"/>
                  <a:pt x="16168" y="20618"/>
                  <a:pt x="10800" y="20618"/>
                </a:cubicBezTo>
                <a:cubicBezTo>
                  <a:pt x="5432" y="20618"/>
                  <a:pt x="1080" y="16662"/>
                  <a:pt x="1080" y="11782"/>
                </a:cubicBezTo>
                <a:cubicBezTo>
                  <a:pt x="1080" y="7577"/>
                  <a:pt x="4313" y="4066"/>
                  <a:pt x="8640" y="3172"/>
                </a:cubicBezTo>
                <a:lnTo>
                  <a:pt x="8640" y="3160"/>
                </a:lnTo>
                <a:cubicBezTo>
                  <a:pt x="8938" y="3160"/>
                  <a:pt x="9180" y="2940"/>
                  <a:pt x="9180" y="2669"/>
                </a:cubicBezTo>
                <a:cubicBezTo>
                  <a:pt x="9180" y="2398"/>
                  <a:pt x="8938" y="2178"/>
                  <a:pt x="8640" y="2178"/>
                </a:cubicBezTo>
                <a:lnTo>
                  <a:pt x="8640" y="2161"/>
                </a:lnTo>
                <a:cubicBezTo>
                  <a:pt x="3710" y="3071"/>
                  <a:pt x="0" y="7031"/>
                  <a:pt x="0" y="11782"/>
                </a:cubicBezTo>
                <a:cubicBezTo>
                  <a:pt x="0" y="17204"/>
                  <a:pt x="4835" y="21600"/>
                  <a:pt x="10800" y="21600"/>
                </a:cubicBezTo>
                <a:cubicBezTo>
                  <a:pt x="16765" y="21600"/>
                  <a:pt x="21600" y="17204"/>
                  <a:pt x="21600" y="11782"/>
                </a:cubicBezTo>
                <a:cubicBezTo>
                  <a:pt x="21600" y="7031"/>
                  <a:pt x="17890" y="3071"/>
                  <a:pt x="12960" y="2161"/>
                </a:cubicBezTo>
                <a:moveTo>
                  <a:pt x="10800" y="12763"/>
                </a:moveTo>
                <a:cubicBezTo>
                  <a:pt x="11098" y="12763"/>
                  <a:pt x="11340" y="12544"/>
                  <a:pt x="11340" y="12272"/>
                </a:cubicBezTo>
                <a:lnTo>
                  <a:pt x="11340" y="491"/>
                </a:lnTo>
                <a:cubicBezTo>
                  <a:pt x="11340" y="220"/>
                  <a:pt x="11098" y="0"/>
                  <a:pt x="10800" y="0"/>
                </a:cubicBezTo>
                <a:cubicBezTo>
                  <a:pt x="10502" y="0"/>
                  <a:pt x="10260" y="220"/>
                  <a:pt x="10260" y="491"/>
                </a:cubicBezTo>
                <a:lnTo>
                  <a:pt x="10260" y="12272"/>
                </a:lnTo>
                <a:cubicBezTo>
                  <a:pt x="10260" y="12544"/>
                  <a:pt x="10502" y="12763"/>
                  <a:pt x="10800" y="1276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0" name="Shape 2670"/>
          <p:cNvSpPr/>
          <p:nvPr/>
        </p:nvSpPr>
        <p:spPr>
          <a:xfrm>
            <a:off x="4958108"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2273" y="21600"/>
                </a:moveTo>
                <a:lnTo>
                  <a:pt x="13255" y="21600"/>
                </a:lnTo>
                <a:lnTo>
                  <a:pt x="13255" y="0"/>
                </a:lnTo>
                <a:lnTo>
                  <a:pt x="12273" y="0"/>
                </a:lnTo>
                <a:cubicBezTo>
                  <a:pt x="12273" y="0"/>
                  <a:pt x="12273" y="21600"/>
                  <a:pt x="12273" y="21600"/>
                </a:cubicBezTo>
                <a:close/>
                <a:moveTo>
                  <a:pt x="14236" y="21600"/>
                </a:moveTo>
                <a:lnTo>
                  <a:pt x="16691" y="21600"/>
                </a:lnTo>
                <a:lnTo>
                  <a:pt x="16691" y="0"/>
                </a:lnTo>
                <a:lnTo>
                  <a:pt x="14236" y="0"/>
                </a:lnTo>
                <a:cubicBezTo>
                  <a:pt x="14236" y="0"/>
                  <a:pt x="14236" y="21600"/>
                  <a:pt x="14236" y="21600"/>
                </a:cubicBezTo>
                <a:close/>
                <a:moveTo>
                  <a:pt x="17673" y="21600"/>
                </a:moveTo>
                <a:lnTo>
                  <a:pt x="18655" y="21600"/>
                </a:lnTo>
                <a:lnTo>
                  <a:pt x="18655" y="0"/>
                </a:lnTo>
                <a:lnTo>
                  <a:pt x="17673" y="0"/>
                </a:lnTo>
                <a:cubicBezTo>
                  <a:pt x="17673" y="0"/>
                  <a:pt x="17673" y="21600"/>
                  <a:pt x="17673" y="21600"/>
                </a:cubicBezTo>
                <a:close/>
                <a:moveTo>
                  <a:pt x="20618" y="0"/>
                </a:moveTo>
                <a:lnTo>
                  <a:pt x="19636" y="0"/>
                </a:lnTo>
                <a:lnTo>
                  <a:pt x="19636" y="21600"/>
                </a:lnTo>
                <a:lnTo>
                  <a:pt x="20618" y="21600"/>
                </a:lnTo>
                <a:cubicBezTo>
                  <a:pt x="21160" y="21600"/>
                  <a:pt x="21600" y="20996"/>
                  <a:pt x="21600" y="20250"/>
                </a:cubicBezTo>
                <a:lnTo>
                  <a:pt x="21600" y="1350"/>
                </a:lnTo>
                <a:cubicBezTo>
                  <a:pt x="21600" y="605"/>
                  <a:pt x="21160" y="0"/>
                  <a:pt x="20618" y="0"/>
                </a:cubicBezTo>
                <a:moveTo>
                  <a:pt x="4909" y="21600"/>
                </a:moveTo>
                <a:lnTo>
                  <a:pt x="5891" y="21600"/>
                </a:lnTo>
                <a:lnTo>
                  <a:pt x="5891" y="0"/>
                </a:lnTo>
                <a:lnTo>
                  <a:pt x="4909" y="0"/>
                </a:lnTo>
                <a:cubicBezTo>
                  <a:pt x="4909" y="0"/>
                  <a:pt x="4909" y="21600"/>
                  <a:pt x="4909" y="21600"/>
                </a:cubicBezTo>
                <a:close/>
                <a:moveTo>
                  <a:pt x="0" y="1350"/>
                </a:moveTo>
                <a:lnTo>
                  <a:pt x="0" y="20250"/>
                </a:lnTo>
                <a:cubicBezTo>
                  <a:pt x="0" y="20996"/>
                  <a:pt x="440" y="21600"/>
                  <a:pt x="982" y="21600"/>
                </a:cubicBezTo>
                <a:lnTo>
                  <a:pt x="982" y="0"/>
                </a:lnTo>
                <a:cubicBezTo>
                  <a:pt x="440" y="0"/>
                  <a:pt x="0" y="605"/>
                  <a:pt x="0" y="1350"/>
                </a:cubicBezTo>
                <a:moveTo>
                  <a:pt x="1964" y="21600"/>
                </a:moveTo>
                <a:lnTo>
                  <a:pt x="3927" y="21600"/>
                </a:lnTo>
                <a:lnTo>
                  <a:pt x="3927" y="0"/>
                </a:lnTo>
                <a:lnTo>
                  <a:pt x="1964" y="0"/>
                </a:lnTo>
                <a:cubicBezTo>
                  <a:pt x="1964" y="0"/>
                  <a:pt x="1964" y="21600"/>
                  <a:pt x="1964" y="21600"/>
                </a:cubicBezTo>
                <a:close/>
                <a:moveTo>
                  <a:pt x="6873" y="21600"/>
                </a:moveTo>
                <a:lnTo>
                  <a:pt x="9327" y="21600"/>
                </a:lnTo>
                <a:lnTo>
                  <a:pt x="9327" y="0"/>
                </a:lnTo>
                <a:lnTo>
                  <a:pt x="6873" y="0"/>
                </a:lnTo>
                <a:cubicBezTo>
                  <a:pt x="6873" y="0"/>
                  <a:pt x="6873" y="21600"/>
                  <a:pt x="6873" y="21600"/>
                </a:cubicBezTo>
                <a:close/>
                <a:moveTo>
                  <a:pt x="10309" y="21600"/>
                </a:moveTo>
                <a:lnTo>
                  <a:pt x="11291" y="21600"/>
                </a:lnTo>
                <a:lnTo>
                  <a:pt x="11291" y="0"/>
                </a:lnTo>
                <a:lnTo>
                  <a:pt x="10309" y="0"/>
                </a:lnTo>
                <a:cubicBezTo>
                  <a:pt x="10309" y="0"/>
                  <a:pt x="10309" y="21600"/>
                  <a:pt x="10309" y="216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1" name="Shape 2671"/>
          <p:cNvSpPr/>
          <p:nvPr/>
        </p:nvSpPr>
        <p:spPr>
          <a:xfrm>
            <a:off x="6024630" y="6052650"/>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10309" y="15421"/>
                </a:moveTo>
                <a:cubicBezTo>
                  <a:pt x="10666" y="15276"/>
                  <a:pt x="10995" y="15082"/>
                  <a:pt x="11291" y="14845"/>
                </a:cubicBezTo>
                <a:lnTo>
                  <a:pt x="11291" y="8719"/>
                </a:lnTo>
                <a:cubicBezTo>
                  <a:pt x="10995" y="8482"/>
                  <a:pt x="10666" y="8287"/>
                  <a:pt x="10309" y="8143"/>
                </a:cubicBezTo>
                <a:cubicBezTo>
                  <a:pt x="10309" y="8143"/>
                  <a:pt x="10309" y="15421"/>
                  <a:pt x="10309" y="15421"/>
                </a:cubicBezTo>
                <a:close/>
                <a:moveTo>
                  <a:pt x="12273" y="13681"/>
                </a:moveTo>
                <a:cubicBezTo>
                  <a:pt x="12585" y="13118"/>
                  <a:pt x="12764" y="12471"/>
                  <a:pt x="12764" y="11782"/>
                </a:cubicBezTo>
                <a:cubicBezTo>
                  <a:pt x="12764" y="11092"/>
                  <a:pt x="12585" y="10445"/>
                  <a:pt x="12273" y="9882"/>
                </a:cubicBezTo>
                <a:cubicBezTo>
                  <a:pt x="12273" y="9882"/>
                  <a:pt x="12273" y="13681"/>
                  <a:pt x="12273" y="13681"/>
                </a:cubicBezTo>
                <a:close/>
                <a:moveTo>
                  <a:pt x="5891" y="14373"/>
                </a:moveTo>
                <a:lnTo>
                  <a:pt x="5891" y="9190"/>
                </a:lnTo>
                <a:cubicBezTo>
                  <a:pt x="5282" y="9882"/>
                  <a:pt x="4909" y="10788"/>
                  <a:pt x="4909" y="11782"/>
                </a:cubicBezTo>
                <a:cubicBezTo>
                  <a:pt x="4909" y="12776"/>
                  <a:pt x="5282" y="13681"/>
                  <a:pt x="5891" y="14373"/>
                </a:cubicBezTo>
                <a:moveTo>
                  <a:pt x="6873" y="8384"/>
                </a:moveTo>
                <a:lnTo>
                  <a:pt x="6873" y="15179"/>
                </a:lnTo>
                <a:cubicBezTo>
                  <a:pt x="7451" y="15514"/>
                  <a:pt x="8120" y="15709"/>
                  <a:pt x="8836" y="15709"/>
                </a:cubicBezTo>
                <a:cubicBezTo>
                  <a:pt x="9003" y="15709"/>
                  <a:pt x="9166" y="15696"/>
                  <a:pt x="9327" y="15675"/>
                </a:cubicBezTo>
                <a:lnTo>
                  <a:pt x="9327" y="7888"/>
                </a:lnTo>
                <a:cubicBezTo>
                  <a:pt x="9166" y="7868"/>
                  <a:pt x="9003" y="7854"/>
                  <a:pt x="8836" y="7854"/>
                </a:cubicBezTo>
                <a:cubicBezTo>
                  <a:pt x="8120" y="7854"/>
                  <a:pt x="7451" y="8049"/>
                  <a:pt x="6873" y="8384"/>
                </a:cubicBezTo>
                <a:moveTo>
                  <a:pt x="20618" y="0"/>
                </a:moveTo>
                <a:lnTo>
                  <a:pt x="19636" y="0"/>
                </a:lnTo>
                <a:lnTo>
                  <a:pt x="19636" y="15709"/>
                </a:lnTo>
                <a:lnTo>
                  <a:pt x="20618" y="15709"/>
                </a:lnTo>
                <a:cubicBezTo>
                  <a:pt x="21160" y="15709"/>
                  <a:pt x="21600" y="15270"/>
                  <a:pt x="21600" y="14727"/>
                </a:cubicBezTo>
                <a:lnTo>
                  <a:pt x="21600" y="982"/>
                </a:lnTo>
                <a:cubicBezTo>
                  <a:pt x="21600" y="440"/>
                  <a:pt x="21160" y="0"/>
                  <a:pt x="20618" y="0"/>
                </a:cubicBezTo>
                <a:moveTo>
                  <a:pt x="8836" y="17672"/>
                </a:moveTo>
                <a:cubicBezTo>
                  <a:pt x="5583" y="17672"/>
                  <a:pt x="2945" y="15035"/>
                  <a:pt x="2945" y="11782"/>
                </a:cubicBezTo>
                <a:cubicBezTo>
                  <a:pt x="2945" y="8528"/>
                  <a:pt x="5583" y="5891"/>
                  <a:pt x="8836" y="5891"/>
                </a:cubicBezTo>
                <a:cubicBezTo>
                  <a:pt x="12090" y="5891"/>
                  <a:pt x="14727" y="8528"/>
                  <a:pt x="14727" y="11782"/>
                </a:cubicBezTo>
                <a:cubicBezTo>
                  <a:pt x="14727" y="15035"/>
                  <a:pt x="12090" y="17672"/>
                  <a:pt x="8836" y="17672"/>
                </a:cubicBezTo>
                <a:moveTo>
                  <a:pt x="14027" y="16277"/>
                </a:moveTo>
                <a:cubicBezTo>
                  <a:pt x="15072" y="15072"/>
                  <a:pt x="15709" y="13503"/>
                  <a:pt x="15709" y="11782"/>
                </a:cubicBezTo>
                <a:cubicBezTo>
                  <a:pt x="15709" y="7986"/>
                  <a:pt x="12632" y="4909"/>
                  <a:pt x="8836" y="4909"/>
                </a:cubicBezTo>
                <a:cubicBezTo>
                  <a:pt x="5041" y="4909"/>
                  <a:pt x="1964" y="7986"/>
                  <a:pt x="1964" y="11782"/>
                </a:cubicBezTo>
                <a:cubicBezTo>
                  <a:pt x="1964" y="15577"/>
                  <a:pt x="5041" y="18654"/>
                  <a:pt x="8836" y="18654"/>
                </a:cubicBezTo>
                <a:cubicBezTo>
                  <a:pt x="10557" y="18654"/>
                  <a:pt x="12127" y="18017"/>
                  <a:pt x="13333" y="16972"/>
                </a:cubicBezTo>
                <a:lnTo>
                  <a:pt x="17817" y="21456"/>
                </a:lnTo>
                <a:cubicBezTo>
                  <a:pt x="17905" y="21545"/>
                  <a:pt x="18028" y="21600"/>
                  <a:pt x="18164" y="21600"/>
                </a:cubicBezTo>
                <a:cubicBezTo>
                  <a:pt x="18434" y="21600"/>
                  <a:pt x="18655" y="21380"/>
                  <a:pt x="18655" y="21109"/>
                </a:cubicBezTo>
                <a:cubicBezTo>
                  <a:pt x="18655" y="20974"/>
                  <a:pt x="18600" y="20851"/>
                  <a:pt x="18511" y="20762"/>
                </a:cubicBezTo>
                <a:cubicBezTo>
                  <a:pt x="18511" y="20762"/>
                  <a:pt x="14027" y="16277"/>
                  <a:pt x="14027" y="16277"/>
                </a:cubicBezTo>
                <a:close/>
                <a:moveTo>
                  <a:pt x="17673" y="15709"/>
                </a:moveTo>
                <a:lnTo>
                  <a:pt x="18655" y="15709"/>
                </a:lnTo>
                <a:lnTo>
                  <a:pt x="18655" y="0"/>
                </a:lnTo>
                <a:lnTo>
                  <a:pt x="17673" y="0"/>
                </a:lnTo>
                <a:cubicBezTo>
                  <a:pt x="17673" y="0"/>
                  <a:pt x="17673" y="15709"/>
                  <a:pt x="17673" y="15709"/>
                </a:cubicBezTo>
                <a:close/>
                <a:moveTo>
                  <a:pt x="16691" y="15709"/>
                </a:moveTo>
                <a:lnTo>
                  <a:pt x="16691" y="11783"/>
                </a:lnTo>
                <a:cubicBezTo>
                  <a:pt x="16691" y="13214"/>
                  <a:pt x="16301" y="14553"/>
                  <a:pt x="15631" y="15709"/>
                </a:cubicBezTo>
                <a:cubicBezTo>
                  <a:pt x="15631" y="15709"/>
                  <a:pt x="16691" y="15709"/>
                  <a:pt x="16691" y="15709"/>
                </a:cubicBezTo>
                <a:close/>
                <a:moveTo>
                  <a:pt x="16691" y="0"/>
                </a:moveTo>
                <a:lnTo>
                  <a:pt x="14236" y="0"/>
                </a:lnTo>
                <a:lnTo>
                  <a:pt x="14236" y="6088"/>
                </a:lnTo>
                <a:cubicBezTo>
                  <a:pt x="15745" y="7519"/>
                  <a:pt x="16691" y="9538"/>
                  <a:pt x="16691" y="11781"/>
                </a:cubicBezTo>
                <a:cubicBezTo>
                  <a:pt x="16691" y="11781"/>
                  <a:pt x="16691" y="0"/>
                  <a:pt x="16691" y="0"/>
                </a:cubicBezTo>
                <a:close/>
                <a:moveTo>
                  <a:pt x="11291" y="0"/>
                </a:moveTo>
                <a:lnTo>
                  <a:pt x="10309" y="0"/>
                </a:lnTo>
                <a:lnTo>
                  <a:pt x="10309" y="4070"/>
                </a:lnTo>
                <a:cubicBezTo>
                  <a:pt x="10645" y="4134"/>
                  <a:pt x="10972" y="4219"/>
                  <a:pt x="11291" y="4324"/>
                </a:cubicBezTo>
                <a:cubicBezTo>
                  <a:pt x="11291" y="4324"/>
                  <a:pt x="11291" y="0"/>
                  <a:pt x="11291" y="0"/>
                </a:cubicBezTo>
                <a:close/>
                <a:moveTo>
                  <a:pt x="1964" y="15709"/>
                </a:moveTo>
                <a:lnTo>
                  <a:pt x="2041" y="15709"/>
                </a:lnTo>
                <a:cubicBezTo>
                  <a:pt x="2016" y="15666"/>
                  <a:pt x="1988" y="15625"/>
                  <a:pt x="1964" y="15581"/>
                </a:cubicBezTo>
                <a:cubicBezTo>
                  <a:pt x="1964" y="15581"/>
                  <a:pt x="1964" y="15709"/>
                  <a:pt x="1964" y="15709"/>
                </a:cubicBezTo>
                <a:close/>
                <a:moveTo>
                  <a:pt x="13255" y="0"/>
                </a:moveTo>
                <a:lnTo>
                  <a:pt x="12273" y="0"/>
                </a:lnTo>
                <a:lnTo>
                  <a:pt x="12273" y="4727"/>
                </a:lnTo>
                <a:cubicBezTo>
                  <a:pt x="12613" y="4894"/>
                  <a:pt x="12944" y="5077"/>
                  <a:pt x="13255" y="5289"/>
                </a:cubicBezTo>
                <a:cubicBezTo>
                  <a:pt x="13255" y="5289"/>
                  <a:pt x="13255" y="0"/>
                  <a:pt x="13255" y="0"/>
                </a:cubicBezTo>
                <a:close/>
                <a:moveTo>
                  <a:pt x="9327" y="3952"/>
                </a:moveTo>
                <a:lnTo>
                  <a:pt x="9327" y="0"/>
                </a:lnTo>
                <a:lnTo>
                  <a:pt x="6873" y="0"/>
                </a:lnTo>
                <a:lnTo>
                  <a:pt x="6873" y="4185"/>
                </a:lnTo>
                <a:cubicBezTo>
                  <a:pt x="7501" y="4023"/>
                  <a:pt x="8157" y="3927"/>
                  <a:pt x="8836" y="3927"/>
                </a:cubicBezTo>
                <a:cubicBezTo>
                  <a:pt x="9002" y="3927"/>
                  <a:pt x="9164" y="3942"/>
                  <a:pt x="9327" y="3952"/>
                </a:cubicBezTo>
                <a:moveTo>
                  <a:pt x="5891" y="0"/>
                </a:moveTo>
                <a:lnTo>
                  <a:pt x="4909" y="0"/>
                </a:lnTo>
                <a:lnTo>
                  <a:pt x="4909" y="4987"/>
                </a:lnTo>
                <a:cubicBezTo>
                  <a:pt x="5224" y="4804"/>
                  <a:pt x="5551" y="4641"/>
                  <a:pt x="5891" y="4504"/>
                </a:cubicBezTo>
                <a:cubicBezTo>
                  <a:pt x="5891" y="4504"/>
                  <a:pt x="5891" y="0"/>
                  <a:pt x="5891" y="0"/>
                </a:cubicBezTo>
                <a:close/>
                <a:moveTo>
                  <a:pt x="0" y="982"/>
                </a:moveTo>
                <a:lnTo>
                  <a:pt x="0" y="14727"/>
                </a:lnTo>
                <a:cubicBezTo>
                  <a:pt x="0" y="15270"/>
                  <a:pt x="440" y="15709"/>
                  <a:pt x="982" y="15709"/>
                </a:cubicBezTo>
                <a:lnTo>
                  <a:pt x="982" y="0"/>
                </a:lnTo>
                <a:cubicBezTo>
                  <a:pt x="440" y="0"/>
                  <a:pt x="0" y="440"/>
                  <a:pt x="0" y="982"/>
                </a:cubicBezTo>
                <a:moveTo>
                  <a:pt x="3927" y="5656"/>
                </a:moveTo>
                <a:lnTo>
                  <a:pt x="3927" y="0"/>
                </a:lnTo>
                <a:lnTo>
                  <a:pt x="1964" y="0"/>
                </a:lnTo>
                <a:lnTo>
                  <a:pt x="1964" y="7982"/>
                </a:lnTo>
                <a:cubicBezTo>
                  <a:pt x="2462" y="7084"/>
                  <a:pt x="3131" y="6294"/>
                  <a:pt x="3927" y="56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2" name="Shape 2672"/>
          <p:cNvSpPr/>
          <p:nvPr/>
        </p:nvSpPr>
        <p:spPr>
          <a:xfrm>
            <a:off x="7091153"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818" y="21600"/>
                </a:moveTo>
                <a:lnTo>
                  <a:pt x="11782" y="21600"/>
                </a:lnTo>
                <a:lnTo>
                  <a:pt x="11782" y="17550"/>
                </a:lnTo>
                <a:lnTo>
                  <a:pt x="9818" y="17550"/>
                </a:lnTo>
                <a:cubicBezTo>
                  <a:pt x="9818" y="17550"/>
                  <a:pt x="9818" y="21600"/>
                  <a:pt x="9818" y="21600"/>
                </a:cubicBezTo>
                <a:close/>
                <a:moveTo>
                  <a:pt x="7855" y="21600"/>
                </a:moveTo>
                <a:lnTo>
                  <a:pt x="8836" y="21600"/>
                </a:lnTo>
                <a:lnTo>
                  <a:pt x="8836" y="17550"/>
                </a:lnTo>
                <a:lnTo>
                  <a:pt x="7855" y="17550"/>
                </a:lnTo>
                <a:cubicBezTo>
                  <a:pt x="7855" y="17550"/>
                  <a:pt x="7855" y="21600"/>
                  <a:pt x="7855" y="21600"/>
                </a:cubicBezTo>
                <a:close/>
                <a:moveTo>
                  <a:pt x="2945" y="21600"/>
                </a:moveTo>
                <a:lnTo>
                  <a:pt x="3927" y="21600"/>
                </a:lnTo>
                <a:lnTo>
                  <a:pt x="3927" y="17550"/>
                </a:lnTo>
                <a:lnTo>
                  <a:pt x="2945" y="17550"/>
                </a:lnTo>
                <a:cubicBezTo>
                  <a:pt x="2945" y="17550"/>
                  <a:pt x="2945" y="21600"/>
                  <a:pt x="2945" y="21600"/>
                </a:cubicBezTo>
                <a:close/>
                <a:moveTo>
                  <a:pt x="4909" y="21600"/>
                </a:moveTo>
                <a:lnTo>
                  <a:pt x="6873" y="21600"/>
                </a:lnTo>
                <a:lnTo>
                  <a:pt x="6873" y="17550"/>
                </a:lnTo>
                <a:lnTo>
                  <a:pt x="4909" y="17550"/>
                </a:lnTo>
                <a:cubicBezTo>
                  <a:pt x="4909" y="17550"/>
                  <a:pt x="4909" y="21600"/>
                  <a:pt x="4909" y="21600"/>
                </a:cubicBezTo>
                <a:close/>
                <a:moveTo>
                  <a:pt x="12764" y="21600"/>
                </a:moveTo>
                <a:lnTo>
                  <a:pt x="13745" y="21600"/>
                </a:lnTo>
                <a:lnTo>
                  <a:pt x="13745" y="17550"/>
                </a:lnTo>
                <a:lnTo>
                  <a:pt x="12764" y="17550"/>
                </a:lnTo>
                <a:cubicBezTo>
                  <a:pt x="12764" y="17550"/>
                  <a:pt x="12764" y="21600"/>
                  <a:pt x="12764" y="21600"/>
                </a:cubicBezTo>
                <a:close/>
                <a:moveTo>
                  <a:pt x="20618" y="14850"/>
                </a:moveTo>
                <a:lnTo>
                  <a:pt x="982" y="14850"/>
                </a:lnTo>
                <a:lnTo>
                  <a:pt x="982" y="13500"/>
                </a:lnTo>
                <a:lnTo>
                  <a:pt x="20618" y="13500"/>
                </a:lnTo>
                <a:cubicBezTo>
                  <a:pt x="20618" y="13500"/>
                  <a:pt x="20618" y="14850"/>
                  <a:pt x="20618" y="14850"/>
                </a:cubicBezTo>
                <a:close/>
                <a:moveTo>
                  <a:pt x="20618" y="12150"/>
                </a:moveTo>
                <a:lnTo>
                  <a:pt x="982" y="12150"/>
                </a:lnTo>
                <a:cubicBezTo>
                  <a:pt x="440" y="12150"/>
                  <a:pt x="0" y="12755"/>
                  <a:pt x="0" y="13500"/>
                </a:cubicBezTo>
                <a:lnTo>
                  <a:pt x="0" y="14850"/>
                </a:lnTo>
                <a:cubicBezTo>
                  <a:pt x="0" y="15595"/>
                  <a:pt x="440" y="16200"/>
                  <a:pt x="982" y="16200"/>
                </a:cubicBezTo>
                <a:lnTo>
                  <a:pt x="20618" y="16200"/>
                </a:lnTo>
                <a:cubicBezTo>
                  <a:pt x="21160" y="16200"/>
                  <a:pt x="21600" y="15595"/>
                  <a:pt x="21600" y="14850"/>
                </a:cubicBezTo>
                <a:lnTo>
                  <a:pt x="21600" y="13500"/>
                </a:lnTo>
                <a:cubicBezTo>
                  <a:pt x="21600" y="12755"/>
                  <a:pt x="21160" y="12150"/>
                  <a:pt x="20618" y="12150"/>
                </a:cubicBezTo>
                <a:moveTo>
                  <a:pt x="982" y="20250"/>
                </a:moveTo>
                <a:cubicBezTo>
                  <a:pt x="982" y="20996"/>
                  <a:pt x="1422" y="21600"/>
                  <a:pt x="1964" y="21600"/>
                </a:cubicBezTo>
                <a:lnTo>
                  <a:pt x="1964" y="17550"/>
                </a:lnTo>
                <a:lnTo>
                  <a:pt x="982" y="17550"/>
                </a:lnTo>
                <a:cubicBezTo>
                  <a:pt x="982" y="17550"/>
                  <a:pt x="982" y="20250"/>
                  <a:pt x="982" y="20250"/>
                </a:cubicBezTo>
                <a:close/>
                <a:moveTo>
                  <a:pt x="16691" y="21600"/>
                </a:moveTo>
                <a:lnTo>
                  <a:pt x="17673" y="21600"/>
                </a:lnTo>
                <a:lnTo>
                  <a:pt x="17673" y="17550"/>
                </a:lnTo>
                <a:lnTo>
                  <a:pt x="16691" y="17550"/>
                </a:lnTo>
                <a:cubicBezTo>
                  <a:pt x="16691" y="17550"/>
                  <a:pt x="16691" y="21600"/>
                  <a:pt x="16691" y="21600"/>
                </a:cubicBezTo>
                <a:close/>
                <a:moveTo>
                  <a:pt x="14727" y="21600"/>
                </a:moveTo>
                <a:lnTo>
                  <a:pt x="15709" y="21600"/>
                </a:lnTo>
                <a:lnTo>
                  <a:pt x="15709" y="17550"/>
                </a:lnTo>
                <a:lnTo>
                  <a:pt x="14727" y="17550"/>
                </a:lnTo>
                <a:cubicBezTo>
                  <a:pt x="14727" y="17550"/>
                  <a:pt x="14727" y="21600"/>
                  <a:pt x="14727" y="21600"/>
                </a:cubicBezTo>
                <a:close/>
                <a:moveTo>
                  <a:pt x="18655" y="21600"/>
                </a:moveTo>
                <a:lnTo>
                  <a:pt x="19636" y="21600"/>
                </a:lnTo>
                <a:cubicBezTo>
                  <a:pt x="20178" y="21600"/>
                  <a:pt x="20618" y="20996"/>
                  <a:pt x="20618" y="20250"/>
                </a:cubicBezTo>
                <a:lnTo>
                  <a:pt x="20618" y="17550"/>
                </a:lnTo>
                <a:lnTo>
                  <a:pt x="18655" y="17550"/>
                </a:lnTo>
                <a:cubicBezTo>
                  <a:pt x="18655" y="17550"/>
                  <a:pt x="18655" y="21600"/>
                  <a:pt x="18655" y="21600"/>
                </a:cubicBezTo>
                <a:close/>
                <a:moveTo>
                  <a:pt x="15709" y="0"/>
                </a:moveTo>
                <a:lnTo>
                  <a:pt x="14727" y="0"/>
                </a:lnTo>
                <a:lnTo>
                  <a:pt x="14727" y="10800"/>
                </a:lnTo>
                <a:lnTo>
                  <a:pt x="15709" y="10800"/>
                </a:lnTo>
                <a:cubicBezTo>
                  <a:pt x="15709" y="10800"/>
                  <a:pt x="15709" y="0"/>
                  <a:pt x="15709" y="0"/>
                </a:cubicBezTo>
                <a:close/>
                <a:moveTo>
                  <a:pt x="20618" y="1350"/>
                </a:moveTo>
                <a:cubicBezTo>
                  <a:pt x="20618" y="605"/>
                  <a:pt x="20178" y="0"/>
                  <a:pt x="19636" y="0"/>
                </a:cubicBezTo>
                <a:lnTo>
                  <a:pt x="18655" y="0"/>
                </a:lnTo>
                <a:lnTo>
                  <a:pt x="18655" y="10800"/>
                </a:lnTo>
                <a:lnTo>
                  <a:pt x="20618" y="10800"/>
                </a:lnTo>
                <a:cubicBezTo>
                  <a:pt x="20618" y="10800"/>
                  <a:pt x="20618" y="1350"/>
                  <a:pt x="20618" y="1350"/>
                </a:cubicBezTo>
                <a:close/>
                <a:moveTo>
                  <a:pt x="13745" y="0"/>
                </a:moveTo>
                <a:lnTo>
                  <a:pt x="12764" y="0"/>
                </a:lnTo>
                <a:lnTo>
                  <a:pt x="12764" y="10800"/>
                </a:lnTo>
                <a:lnTo>
                  <a:pt x="13745" y="10800"/>
                </a:lnTo>
                <a:cubicBezTo>
                  <a:pt x="13745" y="10800"/>
                  <a:pt x="13745" y="0"/>
                  <a:pt x="13745" y="0"/>
                </a:cubicBezTo>
                <a:close/>
                <a:moveTo>
                  <a:pt x="17673" y="0"/>
                </a:moveTo>
                <a:lnTo>
                  <a:pt x="16691" y="0"/>
                </a:lnTo>
                <a:lnTo>
                  <a:pt x="16691" y="10800"/>
                </a:lnTo>
                <a:lnTo>
                  <a:pt x="17673" y="10800"/>
                </a:lnTo>
                <a:cubicBezTo>
                  <a:pt x="17673" y="10800"/>
                  <a:pt x="17673" y="0"/>
                  <a:pt x="17673" y="0"/>
                </a:cubicBezTo>
                <a:close/>
                <a:moveTo>
                  <a:pt x="1964" y="0"/>
                </a:moveTo>
                <a:cubicBezTo>
                  <a:pt x="1422" y="0"/>
                  <a:pt x="982" y="605"/>
                  <a:pt x="982" y="1350"/>
                </a:cubicBezTo>
                <a:lnTo>
                  <a:pt x="982" y="10800"/>
                </a:lnTo>
                <a:lnTo>
                  <a:pt x="1964" y="10800"/>
                </a:lnTo>
                <a:cubicBezTo>
                  <a:pt x="1964" y="10800"/>
                  <a:pt x="1964" y="0"/>
                  <a:pt x="1964" y="0"/>
                </a:cubicBezTo>
                <a:close/>
                <a:moveTo>
                  <a:pt x="3927" y="0"/>
                </a:moveTo>
                <a:lnTo>
                  <a:pt x="2945" y="0"/>
                </a:lnTo>
                <a:lnTo>
                  <a:pt x="2945" y="10800"/>
                </a:lnTo>
                <a:lnTo>
                  <a:pt x="3927" y="10800"/>
                </a:lnTo>
                <a:cubicBezTo>
                  <a:pt x="3927" y="10800"/>
                  <a:pt x="3927" y="0"/>
                  <a:pt x="3927" y="0"/>
                </a:cubicBezTo>
                <a:close/>
                <a:moveTo>
                  <a:pt x="6873" y="0"/>
                </a:moveTo>
                <a:lnTo>
                  <a:pt x="4909" y="0"/>
                </a:lnTo>
                <a:lnTo>
                  <a:pt x="4909" y="10800"/>
                </a:lnTo>
                <a:lnTo>
                  <a:pt x="6873" y="10800"/>
                </a:lnTo>
                <a:cubicBezTo>
                  <a:pt x="6873" y="10800"/>
                  <a:pt x="6873" y="0"/>
                  <a:pt x="6873" y="0"/>
                </a:cubicBezTo>
                <a:close/>
                <a:moveTo>
                  <a:pt x="8836" y="0"/>
                </a:moveTo>
                <a:lnTo>
                  <a:pt x="7855" y="0"/>
                </a:lnTo>
                <a:lnTo>
                  <a:pt x="7855" y="10800"/>
                </a:lnTo>
                <a:lnTo>
                  <a:pt x="8836" y="10800"/>
                </a:lnTo>
                <a:cubicBezTo>
                  <a:pt x="8836" y="10800"/>
                  <a:pt x="8836" y="0"/>
                  <a:pt x="8836" y="0"/>
                </a:cubicBezTo>
                <a:close/>
                <a:moveTo>
                  <a:pt x="11782" y="0"/>
                </a:moveTo>
                <a:lnTo>
                  <a:pt x="9818" y="0"/>
                </a:lnTo>
                <a:lnTo>
                  <a:pt x="9818" y="10800"/>
                </a:lnTo>
                <a:lnTo>
                  <a:pt x="11782" y="10800"/>
                </a:lnTo>
                <a:cubicBezTo>
                  <a:pt x="11782" y="10800"/>
                  <a:pt x="11782" y="0"/>
                  <a:pt x="11782"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3" name="Shape 2673"/>
          <p:cNvSpPr/>
          <p:nvPr/>
        </p:nvSpPr>
        <p:spPr>
          <a:xfrm>
            <a:off x="8157675"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0309"/>
                </a:moveTo>
                <a:cubicBezTo>
                  <a:pt x="2726" y="10309"/>
                  <a:pt x="2945" y="10090"/>
                  <a:pt x="2945" y="9818"/>
                </a:cubicBezTo>
                <a:cubicBezTo>
                  <a:pt x="2945" y="9547"/>
                  <a:pt x="2726" y="9327"/>
                  <a:pt x="2455" y="9327"/>
                </a:cubicBezTo>
                <a:cubicBezTo>
                  <a:pt x="2183" y="9327"/>
                  <a:pt x="1964" y="9547"/>
                  <a:pt x="1964" y="9818"/>
                </a:cubicBezTo>
                <a:cubicBezTo>
                  <a:pt x="1964" y="10090"/>
                  <a:pt x="2183" y="10309"/>
                  <a:pt x="2455" y="10309"/>
                </a:cubicBezTo>
                <a:moveTo>
                  <a:pt x="20618" y="11782"/>
                </a:moveTo>
                <a:lnTo>
                  <a:pt x="982" y="11782"/>
                </a:lnTo>
                <a:lnTo>
                  <a:pt x="982" y="7855"/>
                </a:lnTo>
                <a:lnTo>
                  <a:pt x="20618" y="7855"/>
                </a:lnTo>
                <a:cubicBezTo>
                  <a:pt x="20618" y="7855"/>
                  <a:pt x="20618" y="11782"/>
                  <a:pt x="20618" y="11782"/>
                </a:cubicBezTo>
                <a:close/>
                <a:moveTo>
                  <a:pt x="2945" y="982"/>
                </a:moveTo>
                <a:lnTo>
                  <a:pt x="14727" y="982"/>
                </a:lnTo>
                <a:lnTo>
                  <a:pt x="14727" y="4418"/>
                </a:lnTo>
                <a:cubicBezTo>
                  <a:pt x="14727" y="4690"/>
                  <a:pt x="14947" y="4909"/>
                  <a:pt x="15218" y="4909"/>
                </a:cubicBezTo>
                <a:lnTo>
                  <a:pt x="18655" y="4909"/>
                </a:lnTo>
                <a:lnTo>
                  <a:pt x="18655" y="6873"/>
                </a:lnTo>
                <a:lnTo>
                  <a:pt x="2945" y="6873"/>
                </a:lnTo>
                <a:cubicBezTo>
                  <a:pt x="2945" y="6873"/>
                  <a:pt x="2945" y="982"/>
                  <a:pt x="2945" y="982"/>
                </a:cubicBezTo>
                <a:close/>
                <a:moveTo>
                  <a:pt x="15709" y="1473"/>
                </a:moveTo>
                <a:lnTo>
                  <a:pt x="18164" y="3927"/>
                </a:lnTo>
                <a:lnTo>
                  <a:pt x="15709" y="3927"/>
                </a:lnTo>
                <a:cubicBezTo>
                  <a:pt x="15709" y="3927"/>
                  <a:pt x="15709" y="1473"/>
                  <a:pt x="15709" y="1473"/>
                </a:cubicBezTo>
                <a:close/>
                <a:moveTo>
                  <a:pt x="20618" y="6873"/>
                </a:moveTo>
                <a:lnTo>
                  <a:pt x="19636" y="6873"/>
                </a:lnTo>
                <a:lnTo>
                  <a:pt x="19636" y="3927"/>
                </a:lnTo>
                <a:lnTo>
                  <a:pt x="15709" y="0"/>
                </a:lnTo>
                <a:lnTo>
                  <a:pt x="2945" y="0"/>
                </a:lnTo>
                <a:cubicBezTo>
                  <a:pt x="2403" y="0"/>
                  <a:pt x="1964" y="440"/>
                  <a:pt x="1964" y="982"/>
                </a:cubicBezTo>
                <a:lnTo>
                  <a:pt x="1964" y="6873"/>
                </a:lnTo>
                <a:lnTo>
                  <a:pt x="982" y="6873"/>
                </a:lnTo>
                <a:cubicBezTo>
                  <a:pt x="439" y="6873"/>
                  <a:pt x="0" y="7313"/>
                  <a:pt x="0" y="7855"/>
                </a:cubicBezTo>
                <a:lnTo>
                  <a:pt x="0" y="11782"/>
                </a:lnTo>
                <a:cubicBezTo>
                  <a:pt x="0" y="12324"/>
                  <a:pt x="439" y="12764"/>
                  <a:pt x="982" y="12764"/>
                </a:cubicBezTo>
                <a:lnTo>
                  <a:pt x="1964" y="12764"/>
                </a:lnTo>
                <a:lnTo>
                  <a:pt x="1964" y="21109"/>
                </a:lnTo>
                <a:cubicBezTo>
                  <a:pt x="1964" y="21381"/>
                  <a:pt x="2183" y="21600"/>
                  <a:pt x="2455" y="21600"/>
                </a:cubicBezTo>
                <a:cubicBezTo>
                  <a:pt x="2726" y="21600"/>
                  <a:pt x="2945" y="21381"/>
                  <a:pt x="2945" y="21109"/>
                </a:cubicBezTo>
                <a:lnTo>
                  <a:pt x="2945" y="12764"/>
                </a:lnTo>
                <a:lnTo>
                  <a:pt x="3927" y="12764"/>
                </a:lnTo>
                <a:lnTo>
                  <a:pt x="3927" y="18164"/>
                </a:lnTo>
                <a:cubicBezTo>
                  <a:pt x="3927" y="18435"/>
                  <a:pt x="4147" y="18655"/>
                  <a:pt x="4418" y="18655"/>
                </a:cubicBezTo>
                <a:cubicBezTo>
                  <a:pt x="4690" y="18655"/>
                  <a:pt x="4909" y="18435"/>
                  <a:pt x="4909" y="18164"/>
                </a:cubicBezTo>
                <a:lnTo>
                  <a:pt x="4909" y="12764"/>
                </a:lnTo>
                <a:lnTo>
                  <a:pt x="5891" y="12764"/>
                </a:lnTo>
                <a:lnTo>
                  <a:pt x="5891" y="15218"/>
                </a:lnTo>
                <a:cubicBezTo>
                  <a:pt x="5891" y="15490"/>
                  <a:pt x="6110" y="15709"/>
                  <a:pt x="6382" y="15709"/>
                </a:cubicBezTo>
                <a:cubicBezTo>
                  <a:pt x="6653" y="15709"/>
                  <a:pt x="6873" y="15490"/>
                  <a:pt x="6873" y="15218"/>
                </a:cubicBezTo>
                <a:lnTo>
                  <a:pt x="6873" y="12764"/>
                </a:lnTo>
                <a:lnTo>
                  <a:pt x="7855" y="12764"/>
                </a:lnTo>
                <a:lnTo>
                  <a:pt x="7855" y="20127"/>
                </a:lnTo>
                <a:cubicBezTo>
                  <a:pt x="7855" y="20399"/>
                  <a:pt x="8074" y="20618"/>
                  <a:pt x="8345" y="20618"/>
                </a:cubicBezTo>
                <a:cubicBezTo>
                  <a:pt x="8617" y="20618"/>
                  <a:pt x="8836" y="20399"/>
                  <a:pt x="8836" y="20127"/>
                </a:cubicBezTo>
                <a:lnTo>
                  <a:pt x="8836" y="12764"/>
                </a:lnTo>
                <a:lnTo>
                  <a:pt x="10309" y="12764"/>
                </a:lnTo>
                <a:lnTo>
                  <a:pt x="10309" y="19145"/>
                </a:lnTo>
                <a:cubicBezTo>
                  <a:pt x="10309" y="19417"/>
                  <a:pt x="10529" y="19636"/>
                  <a:pt x="10800" y="19636"/>
                </a:cubicBezTo>
                <a:cubicBezTo>
                  <a:pt x="11071" y="19636"/>
                  <a:pt x="11291" y="19417"/>
                  <a:pt x="11291" y="19145"/>
                </a:cubicBezTo>
                <a:lnTo>
                  <a:pt x="11291" y="12764"/>
                </a:lnTo>
                <a:lnTo>
                  <a:pt x="12764" y="12764"/>
                </a:lnTo>
                <a:lnTo>
                  <a:pt x="12764" y="16200"/>
                </a:lnTo>
                <a:cubicBezTo>
                  <a:pt x="12764" y="16472"/>
                  <a:pt x="12983" y="16691"/>
                  <a:pt x="13255" y="16691"/>
                </a:cubicBezTo>
                <a:cubicBezTo>
                  <a:pt x="13526" y="16691"/>
                  <a:pt x="13745" y="16472"/>
                  <a:pt x="13745" y="16200"/>
                </a:cubicBezTo>
                <a:lnTo>
                  <a:pt x="13745" y="12764"/>
                </a:lnTo>
                <a:lnTo>
                  <a:pt x="14727" y="12764"/>
                </a:lnTo>
                <a:lnTo>
                  <a:pt x="14727" y="17182"/>
                </a:lnTo>
                <a:cubicBezTo>
                  <a:pt x="14727" y="17453"/>
                  <a:pt x="14947" y="17673"/>
                  <a:pt x="15218" y="17673"/>
                </a:cubicBezTo>
                <a:cubicBezTo>
                  <a:pt x="15490" y="17673"/>
                  <a:pt x="15709" y="17453"/>
                  <a:pt x="15709" y="17182"/>
                </a:cubicBezTo>
                <a:lnTo>
                  <a:pt x="15709" y="12764"/>
                </a:lnTo>
                <a:lnTo>
                  <a:pt x="16691" y="12764"/>
                </a:lnTo>
                <a:lnTo>
                  <a:pt x="16691" y="20127"/>
                </a:lnTo>
                <a:cubicBezTo>
                  <a:pt x="16691" y="20399"/>
                  <a:pt x="16910" y="20618"/>
                  <a:pt x="17182" y="20618"/>
                </a:cubicBezTo>
                <a:cubicBezTo>
                  <a:pt x="17453" y="20618"/>
                  <a:pt x="17673" y="20399"/>
                  <a:pt x="17673" y="20127"/>
                </a:cubicBezTo>
                <a:lnTo>
                  <a:pt x="17673" y="12764"/>
                </a:lnTo>
                <a:lnTo>
                  <a:pt x="18655" y="12764"/>
                </a:lnTo>
                <a:lnTo>
                  <a:pt x="18655" y="19145"/>
                </a:lnTo>
                <a:cubicBezTo>
                  <a:pt x="18655" y="19417"/>
                  <a:pt x="18874" y="19636"/>
                  <a:pt x="19145" y="19636"/>
                </a:cubicBezTo>
                <a:cubicBezTo>
                  <a:pt x="19417" y="19636"/>
                  <a:pt x="19636" y="19417"/>
                  <a:pt x="19636" y="19145"/>
                </a:cubicBezTo>
                <a:lnTo>
                  <a:pt x="19636" y="12764"/>
                </a:lnTo>
                <a:lnTo>
                  <a:pt x="20618" y="12764"/>
                </a:lnTo>
                <a:cubicBezTo>
                  <a:pt x="21160" y="12764"/>
                  <a:pt x="21600" y="12324"/>
                  <a:pt x="21600" y="11782"/>
                </a:cubicBezTo>
                <a:lnTo>
                  <a:pt x="21600" y="7855"/>
                </a:lnTo>
                <a:cubicBezTo>
                  <a:pt x="21600" y="7313"/>
                  <a:pt x="21160" y="6873"/>
                  <a:pt x="20618" y="6873"/>
                </a:cubicBezTo>
                <a:moveTo>
                  <a:pt x="4418" y="10309"/>
                </a:moveTo>
                <a:cubicBezTo>
                  <a:pt x="4690" y="10309"/>
                  <a:pt x="4909" y="10090"/>
                  <a:pt x="4909" y="9818"/>
                </a:cubicBezTo>
                <a:cubicBezTo>
                  <a:pt x="4909" y="9547"/>
                  <a:pt x="4690" y="9327"/>
                  <a:pt x="4418" y="9327"/>
                </a:cubicBezTo>
                <a:cubicBezTo>
                  <a:pt x="4147" y="9327"/>
                  <a:pt x="3927" y="9547"/>
                  <a:pt x="3927" y="9818"/>
                </a:cubicBezTo>
                <a:cubicBezTo>
                  <a:pt x="3927" y="10090"/>
                  <a:pt x="4147" y="10309"/>
                  <a:pt x="4418" y="10309"/>
                </a:cubicBezTo>
                <a:moveTo>
                  <a:pt x="12273" y="3927"/>
                </a:moveTo>
                <a:lnTo>
                  <a:pt x="5400" y="3927"/>
                </a:lnTo>
                <a:cubicBezTo>
                  <a:pt x="5129" y="3927"/>
                  <a:pt x="4909" y="4147"/>
                  <a:pt x="4909" y="4418"/>
                </a:cubicBezTo>
                <a:cubicBezTo>
                  <a:pt x="4909" y="4690"/>
                  <a:pt x="5129" y="4909"/>
                  <a:pt x="5400" y="4909"/>
                </a:cubicBezTo>
                <a:lnTo>
                  <a:pt x="12273" y="4909"/>
                </a:lnTo>
                <a:cubicBezTo>
                  <a:pt x="12544" y="4909"/>
                  <a:pt x="12764" y="4690"/>
                  <a:pt x="12764" y="4418"/>
                </a:cubicBezTo>
                <a:cubicBezTo>
                  <a:pt x="12764" y="4147"/>
                  <a:pt x="12544" y="3927"/>
                  <a:pt x="12273"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4" name="Shape 2674"/>
          <p:cNvSpPr/>
          <p:nvPr/>
        </p:nvSpPr>
        <p:spPr>
          <a:xfrm>
            <a:off x="9249590" y="6052651"/>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880" y="20121"/>
                </a:moveTo>
                <a:cubicBezTo>
                  <a:pt x="11880" y="20393"/>
                  <a:pt x="11637" y="20612"/>
                  <a:pt x="11337" y="20612"/>
                </a:cubicBezTo>
                <a:cubicBezTo>
                  <a:pt x="11181" y="20612"/>
                  <a:pt x="11043" y="20552"/>
                  <a:pt x="10944" y="20457"/>
                </a:cubicBezTo>
                <a:lnTo>
                  <a:pt x="10941" y="20459"/>
                </a:lnTo>
                <a:lnTo>
                  <a:pt x="10800" y="20342"/>
                </a:lnTo>
                <a:lnTo>
                  <a:pt x="10800" y="1256"/>
                </a:lnTo>
                <a:lnTo>
                  <a:pt x="10958" y="1126"/>
                </a:lnTo>
                <a:lnTo>
                  <a:pt x="10960" y="1127"/>
                </a:lnTo>
                <a:cubicBezTo>
                  <a:pt x="11057" y="1042"/>
                  <a:pt x="11190" y="987"/>
                  <a:pt x="11337" y="987"/>
                </a:cubicBezTo>
                <a:cubicBezTo>
                  <a:pt x="11637" y="987"/>
                  <a:pt x="11880" y="1208"/>
                  <a:pt x="11880" y="1479"/>
                </a:cubicBezTo>
                <a:cubicBezTo>
                  <a:pt x="11880" y="1479"/>
                  <a:pt x="11880" y="20121"/>
                  <a:pt x="11880" y="20121"/>
                </a:cubicBezTo>
                <a:close/>
                <a:moveTo>
                  <a:pt x="9720" y="19448"/>
                </a:moveTo>
                <a:lnTo>
                  <a:pt x="4320" y="14979"/>
                </a:lnTo>
                <a:lnTo>
                  <a:pt x="4320" y="6606"/>
                </a:lnTo>
                <a:lnTo>
                  <a:pt x="4562" y="6407"/>
                </a:lnTo>
                <a:lnTo>
                  <a:pt x="4559" y="6406"/>
                </a:lnTo>
                <a:lnTo>
                  <a:pt x="9720" y="2147"/>
                </a:lnTo>
                <a:cubicBezTo>
                  <a:pt x="9720" y="2147"/>
                  <a:pt x="9720" y="19448"/>
                  <a:pt x="9720" y="19448"/>
                </a:cubicBezTo>
                <a:close/>
                <a:moveTo>
                  <a:pt x="3240" y="14649"/>
                </a:moveTo>
                <a:cubicBezTo>
                  <a:pt x="2008" y="14285"/>
                  <a:pt x="1080" y="12700"/>
                  <a:pt x="1080" y="10800"/>
                </a:cubicBezTo>
                <a:cubicBezTo>
                  <a:pt x="1080" y="8900"/>
                  <a:pt x="2008" y="7315"/>
                  <a:pt x="3240" y="6952"/>
                </a:cubicBezTo>
                <a:cubicBezTo>
                  <a:pt x="3240" y="6952"/>
                  <a:pt x="3240" y="14649"/>
                  <a:pt x="3240" y="14649"/>
                </a:cubicBezTo>
                <a:close/>
                <a:moveTo>
                  <a:pt x="12966" y="1472"/>
                </a:moveTo>
                <a:cubicBezTo>
                  <a:pt x="12966" y="658"/>
                  <a:pt x="12238" y="0"/>
                  <a:pt x="11339" y="0"/>
                </a:cubicBezTo>
                <a:cubicBezTo>
                  <a:pt x="10880" y="0"/>
                  <a:pt x="10467" y="174"/>
                  <a:pt x="10170" y="451"/>
                </a:cubicBezTo>
                <a:lnTo>
                  <a:pt x="3565" y="5905"/>
                </a:lnTo>
                <a:cubicBezTo>
                  <a:pt x="1578" y="6050"/>
                  <a:pt x="0" y="8183"/>
                  <a:pt x="0" y="10800"/>
                </a:cubicBezTo>
                <a:cubicBezTo>
                  <a:pt x="0" y="13425"/>
                  <a:pt x="1588" y="15563"/>
                  <a:pt x="3585" y="15696"/>
                </a:cubicBezTo>
                <a:lnTo>
                  <a:pt x="10170" y="21149"/>
                </a:lnTo>
                <a:cubicBezTo>
                  <a:pt x="10466" y="21426"/>
                  <a:pt x="10879" y="21600"/>
                  <a:pt x="11339" y="21600"/>
                </a:cubicBezTo>
                <a:cubicBezTo>
                  <a:pt x="12238" y="21600"/>
                  <a:pt x="12966" y="20941"/>
                  <a:pt x="12966" y="20129"/>
                </a:cubicBezTo>
                <a:cubicBezTo>
                  <a:pt x="12966" y="20110"/>
                  <a:pt x="12961" y="20092"/>
                  <a:pt x="12960" y="20073"/>
                </a:cubicBezTo>
                <a:lnTo>
                  <a:pt x="12960" y="1527"/>
                </a:lnTo>
                <a:cubicBezTo>
                  <a:pt x="12961" y="1508"/>
                  <a:pt x="12966" y="1490"/>
                  <a:pt x="12966" y="1472"/>
                </a:cubicBezTo>
                <a:moveTo>
                  <a:pt x="19124" y="10800"/>
                </a:moveTo>
                <a:lnTo>
                  <a:pt x="21442" y="8693"/>
                </a:lnTo>
                <a:cubicBezTo>
                  <a:pt x="21540" y="8604"/>
                  <a:pt x="21600" y="8481"/>
                  <a:pt x="21600" y="8345"/>
                </a:cubicBezTo>
                <a:cubicBezTo>
                  <a:pt x="21600" y="8074"/>
                  <a:pt x="21358" y="7855"/>
                  <a:pt x="21060" y="7855"/>
                </a:cubicBezTo>
                <a:cubicBezTo>
                  <a:pt x="20911" y="7855"/>
                  <a:pt x="20776" y="7909"/>
                  <a:pt x="20678" y="7998"/>
                </a:cubicBezTo>
                <a:lnTo>
                  <a:pt x="18360" y="10106"/>
                </a:lnTo>
                <a:lnTo>
                  <a:pt x="16042" y="7998"/>
                </a:lnTo>
                <a:cubicBezTo>
                  <a:pt x="15944" y="7909"/>
                  <a:pt x="15809" y="7855"/>
                  <a:pt x="15660" y="7855"/>
                </a:cubicBezTo>
                <a:cubicBezTo>
                  <a:pt x="15362" y="7855"/>
                  <a:pt x="15120" y="8074"/>
                  <a:pt x="15120" y="8345"/>
                </a:cubicBezTo>
                <a:cubicBezTo>
                  <a:pt x="15120" y="8481"/>
                  <a:pt x="15180" y="8604"/>
                  <a:pt x="15278" y="8693"/>
                </a:cubicBezTo>
                <a:lnTo>
                  <a:pt x="17596" y="10800"/>
                </a:lnTo>
                <a:lnTo>
                  <a:pt x="15278" y="12907"/>
                </a:lnTo>
                <a:cubicBezTo>
                  <a:pt x="15180" y="12996"/>
                  <a:pt x="15120" y="13119"/>
                  <a:pt x="15120" y="13255"/>
                </a:cubicBezTo>
                <a:cubicBezTo>
                  <a:pt x="15120" y="13526"/>
                  <a:pt x="15362" y="13745"/>
                  <a:pt x="15660" y="13745"/>
                </a:cubicBezTo>
                <a:cubicBezTo>
                  <a:pt x="15809" y="13745"/>
                  <a:pt x="15944" y="13691"/>
                  <a:pt x="16042" y="13602"/>
                </a:cubicBezTo>
                <a:lnTo>
                  <a:pt x="18360" y="11494"/>
                </a:lnTo>
                <a:lnTo>
                  <a:pt x="20678" y="13602"/>
                </a:lnTo>
                <a:cubicBezTo>
                  <a:pt x="20776" y="13691"/>
                  <a:pt x="20911" y="13745"/>
                  <a:pt x="21060" y="13745"/>
                </a:cubicBezTo>
                <a:cubicBezTo>
                  <a:pt x="21358" y="13745"/>
                  <a:pt x="21600" y="13526"/>
                  <a:pt x="21600" y="13255"/>
                </a:cubicBezTo>
                <a:cubicBezTo>
                  <a:pt x="21600" y="13119"/>
                  <a:pt x="21540" y="12996"/>
                  <a:pt x="21442" y="12907"/>
                </a:cubicBezTo>
                <a:cubicBezTo>
                  <a:pt x="21442" y="12907"/>
                  <a:pt x="19124" y="10800"/>
                  <a:pt x="19124"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5" name="Shape 2675"/>
          <p:cNvSpPr/>
          <p:nvPr/>
        </p:nvSpPr>
        <p:spPr>
          <a:xfrm>
            <a:off x="10417685" y="6052651"/>
            <a:ext cx="304871" cy="558655"/>
          </a:xfrm>
          <a:custGeom>
            <a:avLst/>
            <a:gdLst/>
            <a:ahLst/>
            <a:cxnLst>
              <a:cxn ang="0">
                <a:pos x="wd2" y="hd2"/>
              </a:cxn>
              <a:cxn ang="5400000">
                <a:pos x="wd2" y="hd2"/>
              </a:cxn>
              <a:cxn ang="10800000">
                <a:pos x="wd2" y="hd2"/>
              </a:cxn>
              <a:cxn ang="16200000">
                <a:pos x="wd2" y="hd2"/>
              </a:cxn>
            </a:cxnLst>
            <a:rect l="0" t="0" r="r" b="b"/>
            <a:pathLst>
              <a:path w="21600" h="21600" extrusionOk="0">
                <a:moveTo>
                  <a:pt x="19790" y="20121"/>
                </a:moveTo>
                <a:cubicBezTo>
                  <a:pt x="19790" y="20393"/>
                  <a:pt x="19385" y="20612"/>
                  <a:pt x="18886" y="20612"/>
                </a:cubicBezTo>
                <a:cubicBezTo>
                  <a:pt x="18626" y="20612"/>
                  <a:pt x="18396" y="20552"/>
                  <a:pt x="18231" y="20457"/>
                </a:cubicBezTo>
                <a:lnTo>
                  <a:pt x="18227" y="20459"/>
                </a:lnTo>
                <a:lnTo>
                  <a:pt x="17991" y="20342"/>
                </a:lnTo>
                <a:lnTo>
                  <a:pt x="17991" y="1256"/>
                </a:lnTo>
                <a:lnTo>
                  <a:pt x="18255" y="1126"/>
                </a:lnTo>
                <a:lnTo>
                  <a:pt x="18258" y="1127"/>
                </a:lnTo>
                <a:cubicBezTo>
                  <a:pt x="18421" y="1042"/>
                  <a:pt x="18641" y="987"/>
                  <a:pt x="18886" y="987"/>
                </a:cubicBezTo>
                <a:cubicBezTo>
                  <a:pt x="19385" y="987"/>
                  <a:pt x="19790" y="1208"/>
                  <a:pt x="19790" y="1479"/>
                </a:cubicBezTo>
                <a:cubicBezTo>
                  <a:pt x="19790" y="1479"/>
                  <a:pt x="19790" y="20121"/>
                  <a:pt x="19790" y="20121"/>
                </a:cubicBezTo>
                <a:close/>
                <a:moveTo>
                  <a:pt x="16192" y="19448"/>
                </a:moveTo>
                <a:lnTo>
                  <a:pt x="7196" y="14978"/>
                </a:lnTo>
                <a:lnTo>
                  <a:pt x="7196" y="6607"/>
                </a:lnTo>
                <a:lnTo>
                  <a:pt x="7599" y="6407"/>
                </a:lnTo>
                <a:lnTo>
                  <a:pt x="7595" y="6406"/>
                </a:lnTo>
                <a:lnTo>
                  <a:pt x="16192" y="2147"/>
                </a:lnTo>
                <a:cubicBezTo>
                  <a:pt x="16192" y="2147"/>
                  <a:pt x="16192" y="19448"/>
                  <a:pt x="16192" y="19448"/>
                </a:cubicBezTo>
                <a:close/>
                <a:moveTo>
                  <a:pt x="5397" y="14648"/>
                </a:moveTo>
                <a:cubicBezTo>
                  <a:pt x="3344" y="14284"/>
                  <a:pt x="1799" y="12700"/>
                  <a:pt x="1799" y="10800"/>
                </a:cubicBezTo>
                <a:cubicBezTo>
                  <a:pt x="1799" y="8900"/>
                  <a:pt x="3344" y="7315"/>
                  <a:pt x="5397" y="6952"/>
                </a:cubicBezTo>
                <a:cubicBezTo>
                  <a:pt x="5397" y="6952"/>
                  <a:pt x="5397" y="14648"/>
                  <a:pt x="5397" y="14648"/>
                </a:cubicBezTo>
                <a:close/>
                <a:moveTo>
                  <a:pt x="21589" y="1527"/>
                </a:moveTo>
                <a:cubicBezTo>
                  <a:pt x="21591" y="1508"/>
                  <a:pt x="21600" y="1490"/>
                  <a:pt x="21600" y="1472"/>
                </a:cubicBezTo>
                <a:cubicBezTo>
                  <a:pt x="21600" y="658"/>
                  <a:pt x="20386" y="0"/>
                  <a:pt x="18889" y="0"/>
                </a:cubicBezTo>
                <a:cubicBezTo>
                  <a:pt x="18123" y="0"/>
                  <a:pt x="17435" y="174"/>
                  <a:pt x="16942" y="451"/>
                </a:cubicBezTo>
                <a:lnTo>
                  <a:pt x="5939" y="5905"/>
                </a:lnTo>
                <a:cubicBezTo>
                  <a:pt x="2628" y="6050"/>
                  <a:pt x="0" y="8183"/>
                  <a:pt x="0" y="10800"/>
                </a:cubicBezTo>
                <a:cubicBezTo>
                  <a:pt x="0" y="13425"/>
                  <a:pt x="2646" y="15563"/>
                  <a:pt x="5972" y="15696"/>
                </a:cubicBezTo>
                <a:lnTo>
                  <a:pt x="16942" y="21148"/>
                </a:lnTo>
                <a:cubicBezTo>
                  <a:pt x="17434" y="21426"/>
                  <a:pt x="18123" y="21600"/>
                  <a:pt x="18889" y="21600"/>
                </a:cubicBezTo>
                <a:cubicBezTo>
                  <a:pt x="20386" y="21600"/>
                  <a:pt x="21600" y="20941"/>
                  <a:pt x="21600" y="20129"/>
                </a:cubicBezTo>
                <a:cubicBezTo>
                  <a:pt x="21600" y="20110"/>
                  <a:pt x="21591" y="20092"/>
                  <a:pt x="21589" y="20073"/>
                </a:cubicBezTo>
                <a:cubicBezTo>
                  <a:pt x="21589" y="20073"/>
                  <a:pt x="21589" y="1527"/>
                  <a:pt x="21589" y="15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6" name="Shape 2676"/>
          <p:cNvSpPr/>
          <p:nvPr/>
        </p:nvSpPr>
        <p:spPr>
          <a:xfrm>
            <a:off x="11433421" y="6052651"/>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4850" y="20121"/>
                </a:moveTo>
                <a:cubicBezTo>
                  <a:pt x="14850" y="20393"/>
                  <a:pt x="14546" y="20612"/>
                  <a:pt x="14171" y="20612"/>
                </a:cubicBezTo>
                <a:cubicBezTo>
                  <a:pt x="13977" y="20612"/>
                  <a:pt x="13804" y="20552"/>
                  <a:pt x="13680" y="20457"/>
                </a:cubicBezTo>
                <a:lnTo>
                  <a:pt x="13677" y="20459"/>
                </a:lnTo>
                <a:lnTo>
                  <a:pt x="13500" y="20342"/>
                </a:lnTo>
                <a:lnTo>
                  <a:pt x="13500" y="1256"/>
                </a:lnTo>
                <a:lnTo>
                  <a:pt x="13698" y="1126"/>
                </a:lnTo>
                <a:lnTo>
                  <a:pt x="13700" y="1127"/>
                </a:lnTo>
                <a:cubicBezTo>
                  <a:pt x="13822" y="1042"/>
                  <a:pt x="13988" y="987"/>
                  <a:pt x="14171" y="987"/>
                </a:cubicBezTo>
                <a:cubicBezTo>
                  <a:pt x="14546" y="987"/>
                  <a:pt x="14850" y="1208"/>
                  <a:pt x="14850" y="1479"/>
                </a:cubicBezTo>
                <a:cubicBezTo>
                  <a:pt x="14850" y="1479"/>
                  <a:pt x="14850" y="20121"/>
                  <a:pt x="14850" y="20121"/>
                </a:cubicBezTo>
                <a:close/>
                <a:moveTo>
                  <a:pt x="12150" y="19448"/>
                </a:moveTo>
                <a:lnTo>
                  <a:pt x="5400" y="14978"/>
                </a:lnTo>
                <a:lnTo>
                  <a:pt x="5400" y="6607"/>
                </a:lnTo>
                <a:lnTo>
                  <a:pt x="5702" y="6407"/>
                </a:lnTo>
                <a:lnTo>
                  <a:pt x="5699" y="6406"/>
                </a:lnTo>
                <a:lnTo>
                  <a:pt x="12150" y="2147"/>
                </a:lnTo>
                <a:cubicBezTo>
                  <a:pt x="12150" y="2147"/>
                  <a:pt x="12150" y="19448"/>
                  <a:pt x="12150" y="19448"/>
                </a:cubicBezTo>
                <a:close/>
                <a:moveTo>
                  <a:pt x="4050" y="14648"/>
                </a:moveTo>
                <a:cubicBezTo>
                  <a:pt x="2509" y="14284"/>
                  <a:pt x="1350" y="12700"/>
                  <a:pt x="1350" y="10800"/>
                </a:cubicBezTo>
                <a:cubicBezTo>
                  <a:pt x="1350" y="8900"/>
                  <a:pt x="2509" y="7315"/>
                  <a:pt x="4050" y="6952"/>
                </a:cubicBezTo>
                <a:cubicBezTo>
                  <a:pt x="4050" y="6952"/>
                  <a:pt x="4050" y="14648"/>
                  <a:pt x="4050" y="14648"/>
                </a:cubicBezTo>
                <a:close/>
                <a:moveTo>
                  <a:pt x="16208" y="1472"/>
                </a:moveTo>
                <a:cubicBezTo>
                  <a:pt x="16208" y="658"/>
                  <a:pt x="15297" y="0"/>
                  <a:pt x="14174" y="0"/>
                </a:cubicBezTo>
                <a:cubicBezTo>
                  <a:pt x="13599" y="0"/>
                  <a:pt x="13083" y="174"/>
                  <a:pt x="12713" y="451"/>
                </a:cubicBezTo>
                <a:lnTo>
                  <a:pt x="4456" y="5905"/>
                </a:lnTo>
                <a:cubicBezTo>
                  <a:pt x="1972" y="6050"/>
                  <a:pt x="0" y="8183"/>
                  <a:pt x="0" y="10800"/>
                </a:cubicBezTo>
                <a:cubicBezTo>
                  <a:pt x="0" y="13425"/>
                  <a:pt x="1985" y="15563"/>
                  <a:pt x="4481" y="15696"/>
                </a:cubicBezTo>
                <a:lnTo>
                  <a:pt x="12713" y="21148"/>
                </a:lnTo>
                <a:cubicBezTo>
                  <a:pt x="13083" y="21426"/>
                  <a:pt x="13599" y="21600"/>
                  <a:pt x="14174" y="21600"/>
                </a:cubicBezTo>
                <a:cubicBezTo>
                  <a:pt x="15297" y="21600"/>
                  <a:pt x="16208" y="20941"/>
                  <a:pt x="16208" y="20129"/>
                </a:cubicBezTo>
                <a:cubicBezTo>
                  <a:pt x="16208" y="20110"/>
                  <a:pt x="16201" y="20092"/>
                  <a:pt x="16200" y="20073"/>
                </a:cubicBezTo>
                <a:lnTo>
                  <a:pt x="16200" y="1527"/>
                </a:lnTo>
                <a:cubicBezTo>
                  <a:pt x="16201" y="1508"/>
                  <a:pt x="16208" y="1490"/>
                  <a:pt x="16208" y="1472"/>
                </a:cubicBezTo>
                <a:moveTo>
                  <a:pt x="18225" y="7855"/>
                </a:moveTo>
                <a:cubicBezTo>
                  <a:pt x="17852" y="7855"/>
                  <a:pt x="17550" y="8074"/>
                  <a:pt x="17550" y="8345"/>
                </a:cubicBezTo>
                <a:cubicBezTo>
                  <a:pt x="17550" y="8617"/>
                  <a:pt x="17852" y="8836"/>
                  <a:pt x="18225" y="8836"/>
                </a:cubicBezTo>
                <a:cubicBezTo>
                  <a:pt x="19344" y="8836"/>
                  <a:pt x="20250" y="9716"/>
                  <a:pt x="20250" y="10800"/>
                </a:cubicBezTo>
                <a:cubicBezTo>
                  <a:pt x="20250" y="11884"/>
                  <a:pt x="19344" y="12764"/>
                  <a:pt x="18225" y="12764"/>
                </a:cubicBezTo>
                <a:cubicBezTo>
                  <a:pt x="17852" y="12764"/>
                  <a:pt x="17550" y="12983"/>
                  <a:pt x="17550" y="13255"/>
                </a:cubicBezTo>
                <a:cubicBezTo>
                  <a:pt x="17550" y="13526"/>
                  <a:pt x="17852" y="13745"/>
                  <a:pt x="18225" y="13745"/>
                </a:cubicBezTo>
                <a:cubicBezTo>
                  <a:pt x="20089" y="13745"/>
                  <a:pt x="21600" y="12426"/>
                  <a:pt x="21600" y="10800"/>
                </a:cubicBezTo>
                <a:cubicBezTo>
                  <a:pt x="21600" y="9173"/>
                  <a:pt x="20089" y="7855"/>
                  <a:pt x="18225"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7" name="Shape 2677"/>
          <p:cNvSpPr/>
          <p:nvPr/>
        </p:nvSpPr>
        <p:spPr>
          <a:xfrm>
            <a:off x="12576316"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8" name="Shape 2678"/>
          <p:cNvSpPr/>
          <p:nvPr/>
        </p:nvSpPr>
        <p:spPr>
          <a:xfrm>
            <a:off x="1361744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9" name="Shape 2679"/>
          <p:cNvSpPr/>
          <p:nvPr/>
        </p:nvSpPr>
        <p:spPr>
          <a:xfrm>
            <a:off x="14683969" y="2878477"/>
            <a:ext cx="558655" cy="507865"/>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0" name="Shape 2680"/>
          <p:cNvSpPr/>
          <p:nvPr/>
        </p:nvSpPr>
        <p:spPr>
          <a:xfrm>
            <a:off x="1575049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255" y="15709"/>
                </a:moveTo>
                <a:lnTo>
                  <a:pt x="10309" y="15709"/>
                </a:lnTo>
                <a:cubicBezTo>
                  <a:pt x="10038" y="15709"/>
                  <a:pt x="9818" y="15929"/>
                  <a:pt x="9818" y="16200"/>
                </a:cubicBezTo>
                <a:cubicBezTo>
                  <a:pt x="9818" y="16472"/>
                  <a:pt x="10038" y="16691"/>
                  <a:pt x="10309" y="16691"/>
                </a:cubicBezTo>
                <a:lnTo>
                  <a:pt x="13255" y="16691"/>
                </a:lnTo>
                <a:cubicBezTo>
                  <a:pt x="13525" y="16691"/>
                  <a:pt x="13745" y="16472"/>
                  <a:pt x="13745" y="16200"/>
                </a:cubicBezTo>
                <a:cubicBezTo>
                  <a:pt x="13745" y="15929"/>
                  <a:pt x="13525" y="15709"/>
                  <a:pt x="13255" y="15709"/>
                </a:cubicBezTo>
                <a:moveTo>
                  <a:pt x="9818" y="12273"/>
                </a:moveTo>
                <a:cubicBezTo>
                  <a:pt x="9818" y="12112"/>
                  <a:pt x="9736" y="11976"/>
                  <a:pt x="9617" y="11887"/>
                </a:cubicBezTo>
                <a:lnTo>
                  <a:pt x="9622" y="11880"/>
                </a:lnTo>
                <a:lnTo>
                  <a:pt x="5695" y="8935"/>
                </a:lnTo>
                <a:lnTo>
                  <a:pt x="5690" y="8941"/>
                </a:lnTo>
                <a:cubicBezTo>
                  <a:pt x="5608" y="8880"/>
                  <a:pt x="5511" y="8836"/>
                  <a:pt x="5400" y="8836"/>
                </a:cubicBezTo>
                <a:cubicBezTo>
                  <a:pt x="5129" y="8836"/>
                  <a:pt x="4909" y="9056"/>
                  <a:pt x="4909" y="9327"/>
                </a:cubicBezTo>
                <a:cubicBezTo>
                  <a:pt x="4909" y="9488"/>
                  <a:pt x="4991" y="9624"/>
                  <a:pt x="5110" y="9713"/>
                </a:cubicBezTo>
                <a:lnTo>
                  <a:pt x="5105" y="9720"/>
                </a:lnTo>
                <a:lnTo>
                  <a:pt x="8509" y="12273"/>
                </a:lnTo>
                <a:lnTo>
                  <a:pt x="5105" y="14826"/>
                </a:lnTo>
                <a:lnTo>
                  <a:pt x="5110" y="14832"/>
                </a:lnTo>
                <a:cubicBezTo>
                  <a:pt x="4991" y="14922"/>
                  <a:pt x="4909" y="15058"/>
                  <a:pt x="4909" y="15218"/>
                </a:cubicBezTo>
                <a:cubicBezTo>
                  <a:pt x="4909" y="15490"/>
                  <a:pt x="5129" y="15709"/>
                  <a:pt x="5400" y="15709"/>
                </a:cubicBezTo>
                <a:cubicBezTo>
                  <a:pt x="5511" y="15709"/>
                  <a:pt x="5607" y="15666"/>
                  <a:pt x="5690" y="15604"/>
                </a:cubicBezTo>
                <a:lnTo>
                  <a:pt x="5695" y="15611"/>
                </a:lnTo>
                <a:lnTo>
                  <a:pt x="9622" y="12666"/>
                </a:lnTo>
                <a:lnTo>
                  <a:pt x="9617" y="12659"/>
                </a:lnTo>
                <a:cubicBezTo>
                  <a:pt x="9736" y="12569"/>
                  <a:pt x="9818" y="12433"/>
                  <a:pt x="9818" y="12273"/>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1" name="Shape 2681"/>
          <p:cNvSpPr/>
          <p:nvPr/>
        </p:nvSpPr>
        <p:spPr>
          <a:xfrm>
            <a:off x="1681701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36"/>
                </a:moveTo>
                <a:lnTo>
                  <a:pt x="11291" y="19636"/>
                </a:lnTo>
                <a:cubicBezTo>
                  <a:pt x="11562" y="19636"/>
                  <a:pt x="11782" y="19416"/>
                  <a:pt x="11782" y="19146"/>
                </a:cubicBezTo>
                <a:cubicBezTo>
                  <a:pt x="11782" y="18874"/>
                  <a:pt x="11562" y="18655"/>
                  <a:pt x="11291" y="18655"/>
                </a:cubicBezTo>
                <a:lnTo>
                  <a:pt x="6382" y="18655"/>
                </a:lnTo>
                <a:cubicBezTo>
                  <a:pt x="6111" y="18655"/>
                  <a:pt x="5891" y="18874"/>
                  <a:pt x="5891" y="19146"/>
                </a:cubicBezTo>
                <a:cubicBezTo>
                  <a:pt x="5891" y="19416"/>
                  <a:pt x="6111" y="19636"/>
                  <a:pt x="6382" y="19636"/>
                </a:cubicBezTo>
                <a:moveTo>
                  <a:pt x="20618" y="19636"/>
                </a:moveTo>
                <a:cubicBezTo>
                  <a:pt x="20618" y="20178"/>
                  <a:pt x="20178" y="20618"/>
                  <a:pt x="19636" y="20618"/>
                </a:cubicBezTo>
                <a:lnTo>
                  <a:pt x="1964" y="20618"/>
                </a:lnTo>
                <a:cubicBezTo>
                  <a:pt x="1422" y="20618"/>
                  <a:pt x="982" y="20178"/>
                  <a:pt x="982" y="19636"/>
                </a:cubicBezTo>
                <a:lnTo>
                  <a:pt x="982" y="17673"/>
                </a:lnTo>
                <a:lnTo>
                  <a:pt x="20618" y="17673"/>
                </a:lnTo>
                <a:cubicBezTo>
                  <a:pt x="20618" y="17673"/>
                  <a:pt x="20618" y="19636"/>
                  <a:pt x="20618" y="19636"/>
                </a:cubicBezTo>
                <a:close/>
                <a:moveTo>
                  <a:pt x="2822" y="10800"/>
                </a:moveTo>
                <a:lnTo>
                  <a:pt x="18778" y="10800"/>
                </a:lnTo>
                <a:lnTo>
                  <a:pt x="20461" y="16691"/>
                </a:lnTo>
                <a:lnTo>
                  <a:pt x="1139" y="16691"/>
                </a:lnTo>
                <a:cubicBezTo>
                  <a:pt x="1139" y="16691"/>
                  <a:pt x="2822" y="10800"/>
                  <a:pt x="2822" y="10800"/>
                </a:cubicBezTo>
                <a:close/>
                <a:moveTo>
                  <a:pt x="21600" y="17182"/>
                </a:moveTo>
                <a:cubicBezTo>
                  <a:pt x="21600" y="17118"/>
                  <a:pt x="21586" y="17057"/>
                  <a:pt x="21563" y="17000"/>
                </a:cubicBezTo>
                <a:lnTo>
                  <a:pt x="21565" y="17000"/>
                </a:lnTo>
                <a:lnTo>
                  <a:pt x="19602" y="10127"/>
                </a:lnTo>
                <a:lnTo>
                  <a:pt x="19599" y="10128"/>
                </a:lnTo>
                <a:cubicBezTo>
                  <a:pt x="19527" y="9947"/>
                  <a:pt x="19352" y="9818"/>
                  <a:pt x="19145" y="9818"/>
                </a:cubicBezTo>
                <a:lnTo>
                  <a:pt x="18164" y="9818"/>
                </a:lnTo>
                <a:lnTo>
                  <a:pt x="18164" y="3927"/>
                </a:lnTo>
                <a:cubicBezTo>
                  <a:pt x="18164" y="3656"/>
                  <a:pt x="17944" y="3436"/>
                  <a:pt x="17673" y="3436"/>
                </a:cubicBezTo>
                <a:cubicBezTo>
                  <a:pt x="17402" y="3436"/>
                  <a:pt x="17182" y="3656"/>
                  <a:pt x="17182" y="3927"/>
                </a:cubicBezTo>
                <a:lnTo>
                  <a:pt x="17182" y="9818"/>
                </a:lnTo>
                <a:lnTo>
                  <a:pt x="4418" y="9818"/>
                </a:lnTo>
                <a:lnTo>
                  <a:pt x="4418" y="3927"/>
                </a:lnTo>
                <a:cubicBezTo>
                  <a:pt x="4418" y="3656"/>
                  <a:pt x="4198" y="3436"/>
                  <a:pt x="3927" y="3436"/>
                </a:cubicBezTo>
                <a:cubicBezTo>
                  <a:pt x="3656" y="3436"/>
                  <a:pt x="3436" y="3656"/>
                  <a:pt x="3436" y="3927"/>
                </a:cubicBezTo>
                <a:lnTo>
                  <a:pt x="3436" y="9818"/>
                </a:lnTo>
                <a:lnTo>
                  <a:pt x="2455" y="9818"/>
                </a:lnTo>
                <a:cubicBezTo>
                  <a:pt x="2248" y="9818"/>
                  <a:pt x="2073" y="9947"/>
                  <a:pt x="2001" y="10128"/>
                </a:cubicBezTo>
                <a:lnTo>
                  <a:pt x="1998" y="10127"/>
                </a:lnTo>
                <a:lnTo>
                  <a:pt x="35" y="17000"/>
                </a:lnTo>
                <a:lnTo>
                  <a:pt x="37" y="17001"/>
                </a:lnTo>
                <a:cubicBezTo>
                  <a:pt x="14" y="17057"/>
                  <a:pt x="0" y="17118"/>
                  <a:pt x="0" y="17182"/>
                </a:cubicBezTo>
                <a:lnTo>
                  <a:pt x="0" y="18164"/>
                </a:lnTo>
                <a:lnTo>
                  <a:pt x="68" y="18164"/>
                </a:lnTo>
                <a:cubicBezTo>
                  <a:pt x="25" y="18320"/>
                  <a:pt x="0" y="18484"/>
                  <a:pt x="0" y="18655"/>
                </a:cubicBezTo>
                <a:lnTo>
                  <a:pt x="0" y="19636"/>
                </a:lnTo>
                <a:cubicBezTo>
                  <a:pt x="0" y="20721"/>
                  <a:pt x="879" y="21600"/>
                  <a:pt x="1964" y="21600"/>
                </a:cubicBezTo>
                <a:lnTo>
                  <a:pt x="19636" y="21600"/>
                </a:lnTo>
                <a:cubicBezTo>
                  <a:pt x="20721" y="21600"/>
                  <a:pt x="21600" y="20721"/>
                  <a:pt x="21600" y="19636"/>
                </a:cubicBezTo>
                <a:lnTo>
                  <a:pt x="21600" y="18655"/>
                </a:lnTo>
                <a:cubicBezTo>
                  <a:pt x="21600" y="18484"/>
                  <a:pt x="21575" y="18320"/>
                  <a:pt x="21532" y="18164"/>
                </a:cubicBezTo>
                <a:lnTo>
                  <a:pt x="21600" y="18164"/>
                </a:lnTo>
                <a:cubicBezTo>
                  <a:pt x="21600" y="18164"/>
                  <a:pt x="21600" y="17182"/>
                  <a:pt x="21600" y="17182"/>
                </a:cubicBezTo>
                <a:close/>
                <a:moveTo>
                  <a:pt x="4418" y="19636"/>
                </a:moveTo>
                <a:cubicBezTo>
                  <a:pt x="4689" y="19636"/>
                  <a:pt x="4909" y="19416"/>
                  <a:pt x="4909" y="19146"/>
                </a:cubicBezTo>
                <a:cubicBezTo>
                  <a:pt x="4909" y="18874"/>
                  <a:pt x="4689" y="18655"/>
                  <a:pt x="4418" y="18655"/>
                </a:cubicBezTo>
                <a:cubicBezTo>
                  <a:pt x="4147" y="18655"/>
                  <a:pt x="3927" y="18874"/>
                  <a:pt x="3927" y="19146"/>
                </a:cubicBezTo>
                <a:cubicBezTo>
                  <a:pt x="3927" y="19416"/>
                  <a:pt x="4147" y="19636"/>
                  <a:pt x="4418" y="19636"/>
                </a:cubicBezTo>
                <a:moveTo>
                  <a:pt x="2455" y="19636"/>
                </a:moveTo>
                <a:cubicBezTo>
                  <a:pt x="2725" y="19636"/>
                  <a:pt x="2945" y="19416"/>
                  <a:pt x="2945" y="19146"/>
                </a:cubicBezTo>
                <a:cubicBezTo>
                  <a:pt x="2945" y="18874"/>
                  <a:pt x="2725" y="18655"/>
                  <a:pt x="2455" y="18655"/>
                </a:cubicBezTo>
                <a:cubicBezTo>
                  <a:pt x="2184" y="18655"/>
                  <a:pt x="1964" y="18874"/>
                  <a:pt x="1964" y="19146"/>
                </a:cubicBezTo>
                <a:cubicBezTo>
                  <a:pt x="1964" y="19416"/>
                  <a:pt x="2184" y="19636"/>
                  <a:pt x="2455" y="19636"/>
                </a:cubicBezTo>
                <a:moveTo>
                  <a:pt x="12003" y="3573"/>
                </a:moveTo>
                <a:lnTo>
                  <a:pt x="12664" y="2838"/>
                </a:lnTo>
                <a:cubicBezTo>
                  <a:pt x="12214" y="2308"/>
                  <a:pt x="11550" y="1964"/>
                  <a:pt x="10800" y="1964"/>
                </a:cubicBezTo>
                <a:cubicBezTo>
                  <a:pt x="9997" y="1964"/>
                  <a:pt x="9290" y="2355"/>
                  <a:pt x="8842" y="2952"/>
                </a:cubicBezTo>
                <a:lnTo>
                  <a:pt x="9546" y="3655"/>
                </a:lnTo>
                <a:cubicBezTo>
                  <a:pt x="9805" y="3231"/>
                  <a:pt x="10267" y="2945"/>
                  <a:pt x="10800" y="2945"/>
                </a:cubicBezTo>
                <a:cubicBezTo>
                  <a:pt x="11298" y="2945"/>
                  <a:pt x="11736" y="3194"/>
                  <a:pt x="12003" y="3573"/>
                </a:cubicBezTo>
                <a:moveTo>
                  <a:pt x="10309" y="4418"/>
                </a:moveTo>
                <a:cubicBezTo>
                  <a:pt x="10309" y="4690"/>
                  <a:pt x="10529" y="4909"/>
                  <a:pt x="10800" y="4909"/>
                </a:cubicBezTo>
                <a:cubicBezTo>
                  <a:pt x="11071" y="4909"/>
                  <a:pt x="11291" y="4690"/>
                  <a:pt x="11291" y="4418"/>
                </a:cubicBezTo>
                <a:cubicBezTo>
                  <a:pt x="11291" y="4147"/>
                  <a:pt x="11071" y="3927"/>
                  <a:pt x="10800" y="3927"/>
                </a:cubicBezTo>
                <a:cubicBezTo>
                  <a:pt x="10529" y="3927"/>
                  <a:pt x="10309" y="4147"/>
                  <a:pt x="10309" y="4418"/>
                </a:cubicBezTo>
                <a:moveTo>
                  <a:pt x="10800" y="982"/>
                </a:moveTo>
                <a:cubicBezTo>
                  <a:pt x="11802" y="982"/>
                  <a:pt x="12701" y="1414"/>
                  <a:pt x="13330" y="2098"/>
                </a:cubicBezTo>
                <a:lnTo>
                  <a:pt x="13989" y="1366"/>
                </a:lnTo>
                <a:cubicBezTo>
                  <a:pt x="13185" y="525"/>
                  <a:pt x="12055" y="0"/>
                  <a:pt x="10800" y="0"/>
                </a:cubicBezTo>
                <a:cubicBezTo>
                  <a:pt x="9455" y="0"/>
                  <a:pt x="8252" y="603"/>
                  <a:pt x="7442" y="1551"/>
                </a:cubicBezTo>
                <a:lnTo>
                  <a:pt x="8138" y="2246"/>
                </a:lnTo>
                <a:cubicBezTo>
                  <a:pt x="8768" y="1475"/>
                  <a:pt x="9726" y="982"/>
                  <a:pt x="10800"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2" name="Shape 2682"/>
          <p:cNvSpPr/>
          <p:nvPr/>
        </p:nvSpPr>
        <p:spPr>
          <a:xfrm>
            <a:off x="1788353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3" name="Shape 2683"/>
          <p:cNvSpPr/>
          <p:nvPr/>
        </p:nvSpPr>
        <p:spPr>
          <a:xfrm>
            <a:off x="19026237" y="2853084"/>
            <a:ext cx="406290" cy="558583"/>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4" name="Shape 2684"/>
          <p:cNvSpPr/>
          <p:nvPr/>
        </p:nvSpPr>
        <p:spPr>
          <a:xfrm>
            <a:off x="20016580" y="2853083"/>
            <a:ext cx="558655" cy="559212"/>
          </a:xfrm>
          <a:custGeom>
            <a:avLst/>
            <a:gdLst/>
            <a:ahLst/>
            <a:cxnLst>
              <a:cxn ang="0">
                <a:pos x="wd2" y="hd2"/>
              </a:cxn>
              <a:cxn ang="5400000">
                <a:pos x="wd2" y="hd2"/>
              </a:cxn>
              <a:cxn ang="10800000">
                <a:pos x="wd2" y="hd2"/>
              </a:cxn>
              <a:cxn ang="16200000">
                <a:pos x="wd2" y="hd2"/>
              </a:cxn>
            </a:cxnLst>
            <a:rect l="0" t="0" r="r" b="b"/>
            <a:pathLst>
              <a:path w="21600" h="21540" extrusionOk="0">
                <a:moveTo>
                  <a:pt x="4418" y="19095"/>
                </a:moveTo>
                <a:lnTo>
                  <a:pt x="5400" y="19095"/>
                </a:lnTo>
                <a:lnTo>
                  <a:pt x="5400" y="18117"/>
                </a:lnTo>
                <a:lnTo>
                  <a:pt x="4418" y="18117"/>
                </a:lnTo>
                <a:cubicBezTo>
                  <a:pt x="4418" y="18117"/>
                  <a:pt x="4418" y="19095"/>
                  <a:pt x="4418" y="19095"/>
                </a:cubicBezTo>
                <a:close/>
                <a:moveTo>
                  <a:pt x="6382" y="16160"/>
                </a:moveTo>
                <a:lnTo>
                  <a:pt x="5400" y="16160"/>
                </a:lnTo>
                <a:lnTo>
                  <a:pt x="5400" y="17139"/>
                </a:lnTo>
                <a:lnTo>
                  <a:pt x="6382" y="17139"/>
                </a:lnTo>
                <a:cubicBezTo>
                  <a:pt x="6382" y="17139"/>
                  <a:pt x="6382" y="16160"/>
                  <a:pt x="6382" y="16160"/>
                </a:cubicBezTo>
                <a:close/>
                <a:moveTo>
                  <a:pt x="2455" y="19095"/>
                </a:moveTo>
                <a:lnTo>
                  <a:pt x="3436" y="19095"/>
                </a:lnTo>
                <a:lnTo>
                  <a:pt x="3436" y="18117"/>
                </a:lnTo>
                <a:lnTo>
                  <a:pt x="2455" y="18117"/>
                </a:lnTo>
                <a:cubicBezTo>
                  <a:pt x="2455" y="18117"/>
                  <a:pt x="2455" y="19095"/>
                  <a:pt x="2455" y="19095"/>
                </a:cubicBezTo>
                <a:close/>
                <a:moveTo>
                  <a:pt x="4418" y="16160"/>
                </a:moveTo>
                <a:lnTo>
                  <a:pt x="2455" y="16160"/>
                </a:lnTo>
                <a:lnTo>
                  <a:pt x="2455" y="17139"/>
                </a:lnTo>
                <a:lnTo>
                  <a:pt x="4418" y="17139"/>
                </a:lnTo>
                <a:cubicBezTo>
                  <a:pt x="4418" y="17139"/>
                  <a:pt x="4418" y="16160"/>
                  <a:pt x="4418" y="16160"/>
                </a:cubicBezTo>
                <a:close/>
                <a:moveTo>
                  <a:pt x="3436" y="12248"/>
                </a:moveTo>
                <a:lnTo>
                  <a:pt x="2455" y="12248"/>
                </a:lnTo>
                <a:lnTo>
                  <a:pt x="2455" y="13226"/>
                </a:lnTo>
                <a:lnTo>
                  <a:pt x="3436" y="13226"/>
                </a:lnTo>
                <a:cubicBezTo>
                  <a:pt x="3436" y="13226"/>
                  <a:pt x="3436" y="12248"/>
                  <a:pt x="3436" y="12248"/>
                </a:cubicBezTo>
                <a:close/>
                <a:moveTo>
                  <a:pt x="3436" y="14204"/>
                </a:moveTo>
                <a:lnTo>
                  <a:pt x="2455" y="14204"/>
                </a:lnTo>
                <a:lnTo>
                  <a:pt x="2455" y="15182"/>
                </a:lnTo>
                <a:lnTo>
                  <a:pt x="3436" y="15182"/>
                </a:lnTo>
                <a:cubicBezTo>
                  <a:pt x="3436" y="15182"/>
                  <a:pt x="3436" y="14204"/>
                  <a:pt x="3436" y="14204"/>
                </a:cubicBezTo>
                <a:close/>
                <a:moveTo>
                  <a:pt x="6382" y="19095"/>
                </a:moveTo>
                <a:lnTo>
                  <a:pt x="13255" y="19095"/>
                </a:lnTo>
                <a:lnTo>
                  <a:pt x="13255" y="18117"/>
                </a:lnTo>
                <a:lnTo>
                  <a:pt x="6382" y="18117"/>
                </a:lnTo>
                <a:cubicBezTo>
                  <a:pt x="6382" y="18117"/>
                  <a:pt x="6382" y="19095"/>
                  <a:pt x="6382" y="19095"/>
                </a:cubicBezTo>
                <a:close/>
                <a:moveTo>
                  <a:pt x="18164" y="15182"/>
                </a:moveTo>
                <a:lnTo>
                  <a:pt x="19145" y="15182"/>
                </a:lnTo>
                <a:lnTo>
                  <a:pt x="19145" y="14204"/>
                </a:lnTo>
                <a:lnTo>
                  <a:pt x="18164" y="14204"/>
                </a:lnTo>
                <a:cubicBezTo>
                  <a:pt x="18164" y="14204"/>
                  <a:pt x="18164" y="15182"/>
                  <a:pt x="18164" y="15182"/>
                </a:cubicBezTo>
                <a:close/>
                <a:moveTo>
                  <a:pt x="5400" y="14204"/>
                </a:moveTo>
                <a:lnTo>
                  <a:pt x="4418" y="14204"/>
                </a:lnTo>
                <a:lnTo>
                  <a:pt x="4418" y="15182"/>
                </a:lnTo>
                <a:lnTo>
                  <a:pt x="5400" y="15182"/>
                </a:lnTo>
                <a:cubicBezTo>
                  <a:pt x="5400" y="15182"/>
                  <a:pt x="5400" y="14204"/>
                  <a:pt x="5400" y="14204"/>
                </a:cubicBezTo>
                <a:close/>
                <a:moveTo>
                  <a:pt x="14236" y="16160"/>
                </a:moveTo>
                <a:lnTo>
                  <a:pt x="13255" y="16160"/>
                </a:lnTo>
                <a:lnTo>
                  <a:pt x="13255" y="17139"/>
                </a:lnTo>
                <a:lnTo>
                  <a:pt x="14236" y="17139"/>
                </a:lnTo>
                <a:cubicBezTo>
                  <a:pt x="14236" y="17139"/>
                  <a:pt x="14236" y="16160"/>
                  <a:pt x="14236" y="16160"/>
                </a:cubicBezTo>
                <a:close/>
                <a:moveTo>
                  <a:pt x="20618" y="19584"/>
                </a:moveTo>
                <a:cubicBezTo>
                  <a:pt x="20618" y="20124"/>
                  <a:pt x="20178" y="20562"/>
                  <a:pt x="19636" y="20562"/>
                </a:cubicBezTo>
                <a:lnTo>
                  <a:pt x="1964" y="20562"/>
                </a:lnTo>
                <a:cubicBezTo>
                  <a:pt x="1421" y="20562"/>
                  <a:pt x="982" y="20124"/>
                  <a:pt x="982" y="19584"/>
                </a:cubicBezTo>
                <a:lnTo>
                  <a:pt x="982" y="11759"/>
                </a:lnTo>
                <a:cubicBezTo>
                  <a:pt x="982" y="11219"/>
                  <a:pt x="1421" y="10781"/>
                  <a:pt x="1964" y="10781"/>
                </a:cubicBezTo>
                <a:lnTo>
                  <a:pt x="19636" y="10781"/>
                </a:lnTo>
                <a:cubicBezTo>
                  <a:pt x="20178" y="10781"/>
                  <a:pt x="20618" y="11219"/>
                  <a:pt x="20618" y="11759"/>
                </a:cubicBezTo>
                <a:cubicBezTo>
                  <a:pt x="20618" y="11759"/>
                  <a:pt x="20618" y="19584"/>
                  <a:pt x="20618" y="19584"/>
                </a:cubicBezTo>
                <a:close/>
                <a:moveTo>
                  <a:pt x="19636" y="9803"/>
                </a:moveTo>
                <a:lnTo>
                  <a:pt x="10965" y="9803"/>
                </a:lnTo>
                <a:cubicBezTo>
                  <a:pt x="10831" y="9456"/>
                  <a:pt x="10774" y="9056"/>
                  <a:pt x="10870" y="8651"/>
                </a:cubicBezTo>
                <a:cubicBezTo>
                  <a:pt x="11059" y="7853"/>
                  <a:pt x="11782" y="7224"/>
                  <a:pt x="12961" y="6833"/>
                </a:cubicBezTo>
                <a:cubicBezTo>
                  <a:pt x="14940" y="6175"/>
                  <a:pt x="15841" y="4938"/>
                  <a:pt x="16249" y="4015"/>
                </a:cubicBezTo>
                <a:cubicBezTo>
                  <a:pt x="16747" y="2886"/>
                  <a:pt x="16801" y="1546"/>
                  <a:pt x="16396" y="335"/>
                </a:cubicBezTo>
                <a:cubicBezTo>
                  <a:pt x="16310" y="79"/>
                  <a:pt x="16032" y="-60"/>
                  <a:pt x="15774" y="25"/>
                </a:cubicBezTo>
                <a:cubicBezTo>
                  <a:pt x="15517" y="112"/>
                  <a:pt x="15378" y="388"/>
                  <a:pt x="15464" y="644"/>
                </a:cubicBezTo>
                <a:cubicBezTo>
                  <a:pt x="16091" y="2519"/>
                  <a:pt x="15480" y="4964"/>
                  <a:pt x="12650" y="5904"/>
                </a:cubicBezTo>
                <a:cubicBezTo>
                  <a:pt x="10733" y="6542"/>
                  <a:pt x="10105" y="7627"/>
                  <a:pt x="9915" y="8427"/>
                </a:cubicBezTo>
                <a:cubicBezTo>
                  <a:pt x="9809" y="8876"/>
                  <a:pt x="9824" y="9351"/>
                  <a:pt x="9937" y="9803"/>
                </a:cubicBezTo>
                <a:lnTo>
                  <a:pt x="1964" y="9803"/>
                </a:lnTo>
                <a:cubicBezTo>
                  <a:pt x="879" y="9803"/>
                  <a:pt x="0" y="10679"/>
                  <a:pt x="0" y="11759"/>
                </a:cubicBezTo>
                <a:lnTo>
                  <a:pt x="0" y="19584"/>
                </a:lnTo>
                <a:cubicBezTo>
                  <a:pt x="0" y="20664"/>
                  <a:pt x="879" y="21540"/>
                  <a:pt x="1964" y="21540"/>
                </a:cubicBezTo>
                <a:lnTo>
                  <a:pt x="19636" y="21540"/>
                </a:lnTo>
                <a:cubicBezTo>
                  <a:pt x="20721" y="21540"/>
                  <a:pt x="21600" y="20664"/>
                  <a:pt x="21600" y="19584"/>
                </a:cubicBezTo>
                <a:lnTo>
                  <a:pt x="21600" y="11759"/>
                </a:lnTo>
                <a:cubicBezTo>
                  <a:pt x="21600" y="10679"/>
                  <a:pt x="20721" y="9803"/>
                  <a:pt x="19636" y="9803"/>
                </a:cubicBezTo>
                <a:moveTo>
                  <a:pt x="17182" y="17139"/>
                </a:moveTo>
                <a:lnTo>
                  <a:pt x="19145" y="17139"/>
                </a:lnTo>
                <a:lnTo>
                  <a:pt x="19145" y="16160"/>
                </a:lnTo>
                <a:lnTo>
                  <a:pt x="17182" y="16160"/>
                </a:lnTo>
                <a:cubicBezTo>
                  <a:pt x="17182" y="16160"/>
                  <a:pt x="17182" y="17139"/>
                  <a:pt x="17182" y="17139"/>
                </a:cubicBezTo>
                <a:close/>
                <a:moveTo>
                  <a:pt x="14236" y="19095"/>
                </a:moveTo>
                <a:lnTo>
                  <a:pt x="15218" y="19095"/>
                </a:lnTo>
                <a:lnTo>
                  <a:pt x="15218" y="18117"/>
                </a:lnTo>
                <a:lnTo>
                  <a:pt x="14236" y="18117"/>
                </a:lnTo>
                <a:cubicBezTo>
                  <a:pt x="14236" y="18117"/>
                  <a:pt x="14236" y="19095"/>
                  <a:pt x="14236" y="19095"/>
                </a:cubicBezTo>
                <a:close/>
                <a:moveTo>
                  <a:pt x="16200" y="19095"/>
                </a:moveTo>
                <a:lnTo>
                  <a:pt x="17182" y="19095"/>
                </a:lnTo>
                <a:lnTo>
                  <a:pt x="17182" y="18117"/>
                </a:lnTo>
                <a:lnTo>
                  <a:pt x="16200" y="18117"/>
                </a:lnTo>
                <a:cubicBezTo>
                  <a:pt x="16200" y="18117"/>
                  <a:pt x="16200" y="19095"/>
                  <a:pt x="16200" y="19095"/>
                </a:cubicBezTo>
                <a:close/>
                <a:moveTo>
                  <a:pt x="18164" y="19095"/>
                </a:moveTo>
                <a:lnTo>
                  <a:pt x="19145" y="19095"/>
                </a:lnTo>
                <a:lnTo>
                  <a:pt x="19145" y="18117"/>
                </a:lnTo>
                <a:lnTo>
                  <a:pt x="18164" y="18117"/>
                </a:lnTo>
                <a:cubicBezTo>
                  <a:pt x="18164" y="18117"/>
                  <a:pt x="18164" y="19095"/>
                  <a:pt x="18164" y="19095"/>
                </a:cubicBezTo>
                <a:close/>
                <a:moveTo>
                  <a:pt x="16200" y="16160"/>
                </a:moveTo>
                <a:lnTo>
                  <a:pt x="15218" y="16160"/>
                </a:lnTo>
                <a:lnTo>
                  <a:pt x="15218" y="17139"/>
                </a:lnTo>
                <a:lnTo>
                  <a:pt x="16200" y="17139"/>
                </a:lnTo>
                <a:cubicBezTo>
                  <a:pt x="16200" y="17139"/>
                  <a:pt x="16200" y="16160"/>
                  <a:pt x="16200" y="16160"/>
                </a:cubicBezTo>
                <a:close/>
                <a:moveTo>
                  <a:pt x="18164" y="13226"/>
                </a:moveTo>
                <a:lnTo>
                  <a:pt x="19145" y="13226"/>
                </a:lnTo>
                <a:lnTo>
                  <a:pt x="19145" y="12248"/>
                </a:lnTo>
                <a:lnTo>
                  <a:pt x="18164" y="12248"/>
                </a:lnTo>
                <a:cubicBezTo>
                  <a:pt x="18164" y="12248"/>
                  <a:pt x="18164" y="13226"/>
                  <a:pt x="18164" y="13226"/>
                </a:cubicBezTo>
                <a:close/>
                <a:moveTo>
                  <a:pt x="13255" y="12248"/>
                </a:moveTo>
                <a:lnTo>
                  <a:pt x="12273" y="12248"/>
                </a:lnTo>
                <a:lnTo>
                  <a:pt x="12273" y="13226"/>
                </a:lnTo>
                <a:lnTo>
                  <a:pt x="13255" y="13226"/>
                </a:lnTo>
                <a:cubicBezTo>
                  <a:pt x="13255" y="13226"/>
                  <a:pt x="13255" y="12248"/>
                  <a:pt x="13255" y="12248"/>
                </a:cubicBezTo>
                <a:close/>
                <a:moveTo>
                  <a:pt x="13255" y="14204"/>
                </a:moveTo>
                <a:lnTo>
                  <a:pt x="12273" y="14204"/>
                </a:lnTo>
                <a:lnTo>
                  <a:pt x="12273" y="15182"/>
                </a:lnTo>
                <a:lnTo>
                  <a:pt x="13255" y="15182"/>
                </a:lnTo>
                <a:cubicBezTo>
                  <a:pt x="13255" y="15182"/>
                  <a:pt x="13255" y="14204"/>
                  <a:pt x="13255" y="14204"/>
                </a:cubicBezTo>
                <a:close/>
                <a:moveTo>
                  <a:pt x="15218" y="14204"/>
                </a:moveTo>
                <a:lnTo>
                  <a:pt x="14236" y="14204"/>
                </a:lnTo>
                <a:lnTo>
                  <a:pt x="14236" y="15182"/>
                </a:lnTo>
                <a:lnTo>
                  <a:pt x="15218" y="15182"/>
                </a:lnTo>
                <a:cubicBezTo>
                  <a:pt x="15218" y="15182"/>
                  <a:pt x="15218" y="14204"/>
                  <a:pt x="15218" y="14204"/>
                </a:cubicBezTo>
                <a:close/>
                <a:moveTo>
                  <a:pt x="17182" y="14204"/>
                </a:moveTo>
                <a:lnTo>
                  <a:pt x="16200" y="14204"/>
                </a:lnTo>
                <a:lnTo>
                  <a:pt x="16200" y="15182"/>
                </a:lnTo>
                <a:lnTo>
                  <a:pt x="17182" y="15182"/>
                </a:lnTo>
                <a:cubicBezTo>
                  <a:pt x="17182" y="15182"/>
                  <a:pt x="17182" y="14204"/>
                  <a:pt x="17182" y="14204"/>
                </a:cubicBezTo>
                <a:close/>
                <a:moveTo>
                  <a:pt x="15218" y="12248"/>
                </a:moveTo>
                <a:lnTo>
                  <a:pt x="14236" y="12248"/>
                </a:lnTo>
                <a:lnTo>
                  <a:pt x="14236" y="13226"/>
                </a:lnTo>
                <a:lnTo>
                  <a:pt x="15218" y="13226"/>
                </a:lnTo>
                <a:cubicBezTo>
                  <a:pt x="15218" y="13226"/>
                  <a:pt x="15218" y="12248"/>
                  <a:pt x="15218" y="12248"/>
                </a:cubicBezTo>
                <a:close/>
                <a:moveTo>
                  <a:pt x="17182" y="12248"/>
                </a:moveTo>
                <a:lnTo>
                  <a:pt x="16200" y="12248"/>
                </a:lnTo>
                <a:lnTo>
                  <a:pt x="16200" y="13226"/>
                </a:lnTo>
                <a:lnTo>
                  <a:pt x="17182" y="13226"/>
                </a:lnTo>
                <a:cubicBezTo>
                  <a:pt x="17182" y="13226"/>
                  <a:pt x="17182" y="12248"/>
                  <a:pt x="17182" y="12248"/>
                </a:cubicBezTo>
                <a:close/>
                <a:moveTo>
                  <a:pt x="11291" y="12248"/>
                </a:moveTo>
                <a:lnTo>
                  <a:pt x="10309" y="12248"/>
                </a:lnTo>
                <a:lnTo>
                  <a:pt x="10309" y="13226"/>
                </a:lnTo>
                <a:lnTo>
                  <a:pt x="11291" y="13226"/>
                </a:lnTo>
                <a:cubicBezTo>
                  <a:pt x="11291" y="13226"/>
                  <a:pt x="11291" y="12248"/>
                  <a:pt x="11291" y="12248"/>
                </a:cubicBezTo>
                <a:close/>
                <a:moveTo>
                  <a:pt x="5400" y="12248"/>
                </a:moveTo>
                <a:lnTo>
                  <a:pt x="4418" y="12248"/>
                </a:lnTo>
                <a:lnTo>
                  <a:pt x="4418" y="13226"/>
                </a:lnTo>
                <a:lnTo>
                  <a:pt x="5400" y="13226"/>
                </a:lnTo>
                <a:cubicBezTo>
                  <a:pt x="5400" y="13226"/>
                  <a:pt x="5400" y="12248"/>
                  <a:pt x="5400" y="12248"/>
                </a:cubicBezTo>
                <a:close/>
                <a:moveTo>
                  <a:pt x="7364" y="17139"/>
                </a:moveTo>
                <a:lnTo>
                  <a:pt x="8345" y="17139"/>
                </a:lnTo>
                <a:lnTo>
                  <a:pt x="8345" y="16160"/>
                </a:lnTo>
                <a:lnTo>
                  <a:pt x="7364" y="16160"/>
                </a:lnTo>
                <a:cubicBezTo>
                  <a:pt x="7364" y="16160"/>
                  <a:pt x="7364" y="17139"/>
                  <a:pt x="7364" y="17139"/>
                </a:cubicBezTo>
                <a:close/>
                <a:moveTo>
                  <a:pt x="7364" y="14204"/>
                </a:moveTo>
                <a:lnTo>
                  <a:pt x="6382" y="14204"/>
                </a:lnTo>
                <a:lnTo>
                  <a:pt x="6382" y="15182"/>
                </a:lnTo>
                <a:lnTo>
                  <a:pt x="7364" y="15182"/>
                </a:lnTo>
                <a:cubicBezTo>
                  <a:pt x="7364" y="15182"/>
                  <a:pt x="7364" y="14204"/>
                  <a:pt x="7364" y="14204"/>
                </a:cubicBezTo>
                <a:close/>
                <a:moveTo>
                  <a:pt x="7364" y="12248"/>
                </a:moveTo>
                <a:lnTo>
                  <a:pt x="6382" y="12248"/>
                </a:lnTo>
                <a:lnTo>
                  <a:pt x="6382" y="13226"/>
                </a:lnTo>
                <a:lnTo>
                  <a:pt x="7364" y="13226"/>
                </a:lnTo>
                <a:cubicBezTo>
                  <a:pt x="7364" y="13226"/>
                  <a:pt x="7364" y="12248"/>
                  <a:pt x="7364" y="12248"/>
                </a:cubicBezTo>
                <a:close/>
                <a:moveTo>
                  <a:pt x="9327" y="14204"/>
                </a:moveTo>
                <a:lnTo>
                  <a:pt x="8345" y="14204"/>
                </a:lnTo>
                <a:lnTo>
                  <a:pt x="8345" y="15182"/>
                </a:lnTo>
                <a:lnTo>
                  <a:pt x="9327" y="15182"/>
                </a:lnTo>
                <a:cubicBezTo>
                  <a:pt x="9327" y="15182"/>
                  <a:pt x="9327" y="14204"/>
                  <a:pt x="9327" y="14204"/>
                </a:cubicBezTo>
                <a:close/>
                <a:moveTo>
                  <a:pt x="11291" y="14204"/>
                </a:moveTo>
                <a:lnTo>
                  <a:pt x="10309" y="14204"/>
                </a:lnTo>
                <a:lnTo>
                  <a:pt x="10309" y="15182"/>
                </a:lnTo>
                <a:lnTo>
                  <a:pt x="11291" y="15182"/>
                </a:lnTo>
                <a:cubicBezTo>
                  <a:pt x="11291" y="15182"/>
                  <a:pt x="11291" y="14204"/>
                  <a:pt x="11291" y="14204"/>
                </a:cubicBezTo>
                <a:close/>
                <a:moveTo>
                  <a:pt x="9327" y="12248"/>
                </a:moveTo>
                <a:lnTo>
                  <a:pt x="8345" y="12248"/>
                </a:lnTo>
                <a:lnTo>
                  <a:pt x="8345" y="13226"/>
                </a:lnTo>
                <a:lnTo>
                  <a:pt x="9327" y="13226"/>
                </a:lnTo>
                <a:cubicBezTo>
                  <a:pt x="9327" y="13226"/>
                  <a:pt x="9327" y="12248"/>
                  <a:pt x="9327" y="12248"/>
                </a:cubicBezTo>
                <a:close/>
                <a:moveTo>
                  <a:pt x="11291" y="17139"/>
                </a:moveTo>
                <a:lnTo>
                  <a:pt x="12273" y="17139"/>
                </a:lnTo>
                <a:lnTo>
                  <a:pt x="12273" y="16160"/>
                </a:lnTo>
                <a:lnTo>
                  <a:pt x="11291" y="16160"/>
                </a:lnTo>
                <a:cubicBezTo>
                  <a:pt x="11291" y="16160"/>
                  <a:pt x="11291" y="17139"/>
                  <a:pt x="11291" y="17139"/>
                </a:cubicBezTo>
                <a:close/>
                <a:moveTo>
                  <a:pt x="9327" y="17139"/>
                </a:moveTo>
                <a:lnTo>
                  <a:pt x="10309" y="17139"/>
                </a:lnTo>
                <a:lnTo>
                  <a:pt x="10309" y="16160"/>
                </a:lnTo>
                <a:lnTo>
                  <a:pt x="9327" y="16160"/>
                </a:lnTo>
                <a:cubicBezTo>
                  <a:pt x="9327" y="16160"/>
                  <a:pt x="9327" y="17139"/>
                  <a:pt x="9327" y="1713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5" name="Shape 2685"/>
          <p:cNvSpPr/>
          <p:nvPr/>
        </p:nvSpPr>
        <p:spPr>
          <a:xfrm>
            <a:off x="2108310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145"/>
                </a:moveTo>
                <a:cubicBezTo>
                  <a:pt x="20618" y="19959"/>
                  <a:pt x="19959" y="20618"/>
                  <a:pt x="19145" y="20618"/>
                </a:cubicBezTo>
                <a:cubicBezTo>
                  <a:pt x="18332" y="20618"/>
                  <a:pt x="17673" y="19959"/>
                  <a:pt x="17673" y="19145"/>
                </a:cubicBezTo>
                <a:lnTo>
                  <a:pt x="17673" y="14236"/>
                </a:lnTo>
                <a:cubicBezTo>
                  <a:pt x="17673" y="13424"/>
                  <a:pt x="18332" y="12764"/>
                  <a:pt x="19145" y="12764"/>
                </a:cubicBezTo>
                <a:cubicBezTo>
                  <a:pt x="19959" y="12764"/>
                  <a:pt x="20618" y="13424"/>
                  <a:pt x="20618" y="14236"/>
                </a:cubicBezTo>
                <a:cubicBezTo>
                  <a:pt x="20618" y="14236"/>
                  <a:pt x="20618" y="19145"/>
                  <a:pt x="20618" y="19145"/>
                </a:cubicBezTo>
                <a:close/>
                <a:moveTo>
                  <a:pt x="3927" y="14236"/>
                </a:moveTo>
                <a:lnTo>
                  <a:pt x="3927" y="19145"/>
                </a:lnTo>
                <a:cubicBezTo>
                  <a:pt x="3927" y="19959"/>
                  <a:pt x="3268" y="20618"/>
                  <a:pt x="2455" y="20618"/>
                </a:cubicBezTo>
                <a:cubicBezTo>
                  <a:pt x="1641" y="20618"/>
                  <a:pt x="982" y="19959"/>
                  <a:pt x="982" y="19145"/>
                </a:cubicBezTo>
                <a:lnTo>
                  <a:pt x="982" y="14236"/>
                </a:lnTo>
                <a:cubicBezTo>
                  <a:pt x="982" y="13424"/>
                  <a:pt x="1641" y="12764"/>
                  <a:pt x="2455" y="12764"/>
                </a:cubicBezTo>
                <a:cubicBezTo>
                  <a:pt x="3268" y="12764"/>
                  <a:pt x="3927" y="13424"/>
                  <a:pt x="3927" y="14236"/>
                </a:cubicBezTo>
                <a:moveTo>
                  <a:pt x="19636" y="11831"/>
                </a:moveTo>
                <a:lnTo>
                  <a:pt x="19636" y="5891"/>
                </a:lnTo>
                <a:cubicBezTo>
                  <a:pt x="19636" y="2638"/>
                  <a:pt x="16999" y="0"/>
                  <a:pt x="13745" y="0"/>
                </a:cubicBezTo>
                <a:lnTo>
                  <a:pt x="7855" y="0"/>
                </a:lnTo>
                <a:cubicBezTo>
                  <a:pt x="4601" y="0"/>
                  <a:pt x="1964" y="2638"/>
                  <a:pt x="1964" y="5891"/>
                </a:cubicBezTo>
                <a:lnTo>
                  <a:pt x="1964" y="11831"/>
                </a:lnTo>
                <a:cubicBezTo>
                  <a:pt x="843" y="12059"/>
                  <a:pt x="0" y="13049"/>
                  <a:pt x="0" y="14236"/>
                </a:cubicBezTo>
                <a:lnTo>
                  <a:pt x="0" y="19145"/>
                </a:lnTo>
                <a:cubicBezTo>
                  <a:pt x="0" y="20501"/>
                  <a:pt x="1099" y="21600"/>
                  <a:pt x="2455" y="21600"/>
                </a:cubicBezTo>
                <a:cubicBezTo>
                  <a:pt x="3810" y="21600"/>
                  <a:pt x="4909" y="20501"/>
                  <a:pt x="4909" y="19145"/>
                </a:cubicBezTo>
                <a:lnTo>
                  <a:pt x="4909" y="14236"/>
                </a:lnTo>
                <a:cubicBezTo>
                  <a:pt x="4909" y="13049"/>
                  <a:pt x="4066" y="12059"/>
                  <a:pt x="2945" y="11831"/>
                </a:cubicBezTo>
                <a:lnTo>
                  <a:pt x="2945" y="5891"/>
                </a:lnTo>
                <a:cubicBezTo>
                  <a:pt x="2945" y="3180"/>
                  <a:pt x="5144" y="982"/>
                  <a:pt x="7855" y="982"/>
                </a:cubicBezTo>
                <a:lnTo>
                  <a:pt x="13745" y="982"/>
                </a:lnTo>
                <a:cubicBezTo>
                  <a:pt x="16457" y="982"/>
                  <a:pt x="18655" y="3180"/>
                  <a:pt x="18655" y="5891"/>
                </a:cubicBezTo>
                <a:lnTo>
                  <a:pt x="18655" y="11831"/>
                </a:lnTo>
                <a:cubicBezTo>
                  <a:pt x="17534" y="12059"/>
                  <a:pt x="16691" y="13049"/>
                  <a:pt x="16691" y="14236"/>
                </a:cubicBezTo>
                <a:lnTo>
                  <a:pt x="16691" y="19145"/>
                </a:lnTo>
                <a:cubicBezTo>
                  <a:pt x="16691" y="20501"/>
                  <a:pt x="17790" y="21600"/>
                  <a:pt x="19145" y="21600"/>
                </a:cubicBezTo>
                <a:cubicBezTo>
                  <a:pt x="20501" y="21600"/>
                  <a:pt x="21600" y="20501"/>
                  <a:pt x="21600" y="19145"/>
                </a:cubicBezTo>
                <a:lnTo>
                  <a:pt x="21600" y="14236"/>
                </a:lnTo>
                <a:cubicBezTo>
                  <a:pt x="21600" y="13049"/>
                  <a:pt x="20757" y="12059"/>
                  <a:pt x="19636" y="1183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6" name="Shape 2686"/>
          <p:cNvSpPr/>
          <p:nvPr/>
        </p:nvSpPr>
        <p:spPr>
          <a:xfrm>
            <a:off x="2214962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7" name="Shape 2687"/>
          <p:cNvSpPr/>
          <p:nvPr/>
        </p:nvSpPr>
        <p:spPr>
          <a:xfrm>
            <a:off x="1255092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8" name="Shape 2688"/>
          <p:cNvSpPr/>
          <p:nvPr/>
        </p:nvSpPr>
        <p:spPr>
          <a:xfrm>
            <a:off x="1361744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9" name="Shape 2689"/>
          <p:cNvSpPr/>
          <p:nvPr/>
        </p:nvSpPr>
        <p:spPr>
          <a:xfrm>
            <a:off x="1468396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0" name="Shape 2690"/>
          <p:cNvSpPr/>
          <p:nvPr/>
        </p:nvSpPr>
        <p:spPr>
          <a:xfrm>
            <a:off x="15750491"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1" name="Shape 2691"/>
          <p:cNvSpPr/>
          <p:nvPr/>
        </p:nvSpPr>
        <p:spPr>
          <a:xfrm>
            <a:off x="16943980" y="3919606"/>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2" name="Shape 2692"/>
          <p:cNvSpPr/>
          <p:nvPr/>
        </p:nvSpPr>
        <p:spPr>
          <a:xfrm>
            <a:off x="17934322"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200" y="16691"/>
                </a:moveTo>
                <a:lnTo>
                  <a:pt x="15600" y="16691"/>
                </a:lnTo>
                <a:lnTo>
                  <a:pt x="15600" y="14727"/>
                </a:lnTo>
                <a:lnTo>
                  <a:pt x="13200" y="14727"/>
                </a:lnTo>
                <a:cubicBezTo>
                  <a:pt x="13200" y="14727"/>
                  <a:pt x="13200" y="16691"/>
                  <a:pt x="13200" y="16691"/>
                </a:cubicBezTo>
                <a:close/>
                <a:moveTo>
                  <a:pt x="9600" y="10800"/>
                </a:moveTo>
                <a:lnTo>
                  <a:pt x="12000" y="10800"/>
                </a:lnTo>
                <a:lnTo>
                  <a:pt x="12000" y="8836"/>
                </a:lnTo>
                <a:lnTo>
                  <a:pt x="9600" y="8836"/>
                </a:lnTo>
                <a:cubicBezTo>
                  <a:pt x="9600" y="8836"/>
                  <a:pt x="9600" y="10800"/>
                  <a:pt x="9600" y="10800"/>
                </a:cubicBezTo>
                <a:close/>
                <a:moveTo>
                  <a:pt x="13200" y="19636"/>
                </a:moveTo>
                <a:lnTo>
                  <a:pt x="15600" y="19636"/>
                </a:lnTo>
                <a:lnTo>
                  <a:pt x="15600" y="17673"/>
                </a:lnTo>
                <a:lnTo>
                  <a:pt x="13200" y="17673"/>
                </a:lnTo>
                <a:cubicBezTo>
                  <a:pt x="13200" y="17673"/>
                  <a:pt x="13200" y="19636"/>
                  <a:pt x="13200" y="19636"/>
                </a:cubicBezTo>
                <a:close/>
                <a:moveTo>
                  <a:pt x="13200" y="13745"/>
                </a:moveTo>
                <a:lnTo>
                  <a:pt x="15600" y="13745"/>
                </a:lnTo>
                <a:lnTo>
                  <a:pt x="15600" y="11782"/>
                </a:lnTo>
                <a:lnTo>
                  <a:pt x="13200" y="11782"/>
                </a:lnTo>
                <a:cubicBezTo>
                  <a:pt x="13200" y="11782"/>
                  <a:pt x="13200" y="13745"/>
                  <a:pt x="13200" y="13745"/>
                </a:cubicBezTo>
                <a:close/>
                <a:moveTo>
                  <a:pt x="16800" y="10800"/>
                </a:moveTo>
                <a:lnTo>
                  <a:pt x="19200" y="10800"/>
                </a:lnTo>
                <a:lnTo>
                  <a:pt x="19200" y="8836"/>
                </a:lnTo>
                <a:lnTo>
                  <a:pt x="16800" y="8836"/>
                </a:lnTo>
                <a:cubicBezTo>
                  <a:pt x="16800" y="8836"/>
                  <a:pt x="16800" y="10800"/>
                  <a:pt x="16800" y="10800"/>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13200" y="10800"/>
                </a:moveTo>
                <a:lnTo>
                  <a:pt x="15600" y="10800"/>
                </a:lnTo>
                <a:lnTo>
                  <a:pt x="15600" y="8836"/>
                </a:lnTo>
                <a:lnTo>
                  <a:pt x="13200" y="8836"/>
                </a:lnTo>
                <a:cubicBezTo>
                  <a:pt x="13200" y="8836"/>
                  <a:pt x="13200" y="10800"/>
                  <a:pt x="13200" y="10800"/>
                </a:cubicBezTo>
                <a:close/>
                <a:moveTo>
                  <a:pt x="3600" y="2945"/>
                </a:moveTo>
                <a:lnTo>
                  <a:pt x="18000" y="2945"/>
                </a:lnTo>
                <a:lnTo>
                  <a:pt x="18000" y="6873"/>
                </a:lnTo>
                <a:lnTo>
                  <a:pt x="3600" y="6873"/>
                </a:lnTo>
                <a:cubicBezTo>
                  <a:pt x="3600" y="6873"/>
                  <a:pt x="3600" y="2945"/>
                  <a:pt x="3600" y="2945"/>
                </a:cubicBezTo>
                <a:close/>
                <a:moveTo>
                  <a:pt x="2400" y="7855"/>
                </a:moveTo>
                <a:lnTo>
                  <a:pt x="19200" y="7855"/>
                </a:lnTo>
                <a:lnTo>
                  <a:pt x="19200" y="1964"/>
                </a:lnTo>
                <a:lnTo>
                  <a:pt x="2400" y="1964"/>
                </a:lnTo>
                <a:cubicBezTo>
                  <a:pt x="2400" y="1964"/>
                  <a:pt x="2400" y="7855"/>
                  <a:pt x="2400" y="7855"/>
                </a:cubicBezTo>
                <a:close/>
                <a:moveTo>
                  <a:pt x="9600" y="13745"/>
                </a:moveTo>
                <a:lnTo>
                  <a:pt x="12000" y="13745"/>
                </a:lnTo>
                <a:lnTo>
                  <a:pt x="12000" y="11782"/>
                </a:lnTo>
                <a:lnTo>
                  <a:pt x="9600" y="11782"/>
                </a:lnTo>
                <a:cubicBezTo>
                  <a:pt x="9600" y="11782"/>
                  <a:pt x="9600" y="13745"/>
                  <a:pt x="9600" y="13745"/>
                </a:cubicBezTo>
                <a:close/>
                <a:moveTo>
                  <a:pt x="16800" y="19636"/>
                </a:moveTo>
                <a:lnTo>
                  <a:pt x="19200" y="19636"/>
                </a:lnTo>
                <a:lnTo>
                  <a:pt x="19200" y="11782"/>
                </a:lnTo>
                <a:lnTo>
                  <a:pt x="16800" y="11782"/>
                </a:lnTo>
                <a:cubicBezTo>
                  <a:pt x="16800" y="11782"/>
                  <a:pt x="16800" y="19636"/>
                  <a:pt x="16800" y="19636"/>
                </a:cubicBezTo>
                <a:close/>
                <a:moveTo>
                  <a:pt x="2400" y="16691"/>
                </a:moveTo>
                <a:lnTo>
                  <a:pt x="4800" y="16691"/>
                </a:lnTo>
                <a:lnTo>
                  <a:pt x="4800" y="14727"/>
                </a:lnTo>
                <a:lnTo>
                  <a:pt x="2400" y="14727"/>
                </a:lnTo>
                <a:cubicBezTo>
                  <a:pt x="2400" y="14727"/>
                  <a:pt x="2400" y="16691"/>
                  <a:pt x="2400" y="16691"/>
                </a:cubicBezTo>
                <a:close/>
                <a:moveTo>
                  <a:pt x="2400" y="10800"/>
                </a:moveTo>
                <a:lnTo>
                  <a:pt x="4800" y="10800"/>
                </a:lnTo>
                <a:lnTo>
                  <a:pt x="4800" y="8836"/>
                </a:lnTo>
                <a:lnTo>
                  <a:pt x="2400" y="8836"/>
                </a:lnTo>
                <a:cubicBezTo>
                  <a:pt x="2400" y="8836"/>
                  <a:pt x="2400" y="10800"/>
                  <a:pt x="2400" y="10800"/>
                </a:cubicBezTo>
                <a:close/>
                <a:moveTo>
                  <a:pt x="2400" y="19636"/>
                </a:moveTo>
                <a:lnTo>
                  <a:pt x="4800" y="19636"/>
                </a:lnTo>
                <a:lnTo>
                  <a:pt x="4800" y="17673"/>
                </a:lnTo>
                <a:lnTo>
                  <a:pt x="2400" y="17673"/>
                </a:lnTo>
                <a:cubicBezTo>
                  <a:pt x="2400" y="17673"/>
                  <a:pt x="2400" y="19636"/>
                  <a:pt x="2400" y="19636"/>
                </a:cubicBezTo>
                <a:close/>
                <a:moveTo>
                  <a:pt x="2400" y="13745"/>
                </a:moveTo>
                <a:lnTo>
                  <a:pt x="4800" y="13745"/>
                </a:lnTo>
                <a:lnTo>
                  <a:pt x="4800" y="11782"/>
                </a:lnTo>
                <a:lnTo>
                  <a:pt x="2400" y="11782"/>
                </a:lnTo>
                <a:cubicBezTo>
                  <a:pt x="2400" y="11782"/>
                  <a:pt x="2400" y="13745"/>
                  <a:pt x="2400" y="13745"/>
                </a:cubicBezTo>
                <a:close/>
                <a:moveTo>
                  <a:pt x="9600" y="16691"/>
                </a:moveTo>
                <a:lnTo>
                  <a:pt x="12000" y="16691"/>
                </a:lnTo>
                <a:lnTo>
                  <a:pt x="12000" y="14727"/>
                </a:lnTo>
                <a:lnTo>
                  <a:pt x="9600" y="14727"/>
                </a:lnTo>
                <a:cubicBezTo>
                  <a:pt x="9600" y="14727"/>
                  <a:pt x="9600" y="16691"/>
                  <a:pt x="9600" y="16691"/>
                </a:cubicBezTo>
                <a:close/>
                <a:moveTo>
                  <a:pt x="6000" y="19636"/>
                </a:moveTo>
                <a:lnTo>
                  <a:pt x="8400" y="19636"/>
                </a:lnTo>
                <a:lnTo>
                  <a:pt x="8400" y="17673"/>
                </a:lnTo>
                <a:lnTo>
                  <a:pt x="6000" y="17673"/>
                </a:lnTo>
                <a:cubicBezTo>
                  <a:pt x="6000" y="17673"/>
                  <a:pt x="6000" y="19636"/>
                  <a:pt x="6000" y="19636"/>
                </a:cubicBezTo>
                <a:close/>
                <a:moveTo>
                  <a:pt x="9600" y="19636"/>
                </a:moveTo>
                <a:lnTo>
                  <a:pt x="12000" y="19636"/>
                </a:lnTo>
                <a:lnTo>
                  <a:pt x="12000" y="17673"/>
                </a:lnTo>
                <a:lnTo>
                  <a:pt x="9600" y="17673"/>
                </a:lnTo>
                <a:cubicBezTo>
                  <a:pt x="9600" y="17673"/>
                  <a:pt x="9600" y="19636"/>
                  <a:pt x="9600" y="19636"/>
                </a:cubicBezTo>
                <a:close/>
                <a:moveTo>
                  <a:pt x="6000" y="16691"/>
                </a:moveTo>
                <a:lnTo>
                  <a:pt x="8400" y="16691"/>
                </a:lnTo>
                <a:lnTo>
                  <a:pt x="8400" y="14727"/>
                </a:lnTo>
                <a:lnTo>
                  <a:pt x="6000" y="14727"/>
                </a:lnTo>
                <a:cubicBezTo>
                  <a:pt x="6000" y="14727"/>
                  <a:pt x="6000" y="16691"/>
                  <a:pt x="6000" y="16691"/>
                </a:cubicBezTo>
                <a:close/>
                <a:moveTo>
                  <a:pt x="6000" y="13745"/>
                </a:moveTo>
                <a:lnTo>
                  <a:pt x="8400" y="13745"/>
                </a:lnTo>
                <a:lnTo>
                  <a:pt x="8400" y="11782"/>
                </a:lnTo>
                <a:lnTo>
                  <a:pt x="6000" y="11782"/>
                </a:lnTo>
                <a:cubicBezTo>
                  <a:pt x="6000" y="11782"/>
                  <a:pt x="6000" y="13745"/>
                  <a:pt x="6000" y="13745"/>
                </a:cubicBezTo>
                <a:close/>
                <a:moveTo>
                  <a:pt x="6000" y="10800"/>
                </a:moveTo>
                <a:lnTo>
                  <a:pt x="8400" y="10800"/>
                </a:lnTo>
                <a:lnTo>
                  <a:pt x="8400" y="8836"/>
                </a:lnTo>
                <a:lnTo>
                  <a:pt x="6000" y="8836"/>
                </a:lnTo>
                <a:cubicBezTo>
                  <a:pt x="6000" y="8836"/>
                  <a:pt x="6000" y="10800"/>
                  <a:pt x="6000"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3" name="Shape 2693"/>
          <p:cNvSpPr/>
          <p:nvPr/>
        </p:nvSpPr>
        <p:spPr>
          <a:xfrm>
            <a:off x="1895005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1782"/>
                </a:moveTo>
                <a:lnTo>
                  <a:pt x="9818" y="11782"/>
                </a:lnTo>
                <a:lnTo>
                  <a:pt x="9818" y="13745"/>
                </a:lnTo>
                <a:lnTo>
                  <a:pt x="11782" y="13745"/>
                </a:lnTo>
                <a:cubicBezTo>
                  <a:pt x="11782" y="13745"/>
                  <a:pt x="11782" y="11782"/>
                  <a:pt x="11782" y="11782"/>
                </a:cubicBezTo>
                <a:close/>
                <a:moveTo>
                  <a:pt x="7855" y="17673"/>
                </a:moveTo>
                <a:lnTo>
                  <a:pt x="9818" y="17673"/>
                </a:lnTo>
                <a:lnTo>
                  <a:pt x="9818" y="16691"/>
                </a:lnTo>
                <a:lnTo>
                  <a:pt x="7855" y="16691"/>
                </a:lnTo>
                <a:cubicBezTo>
                  <a:pt x="7855" y="16691"/>
                  <a:pt x="7855" y="17673"/>
                  <a:pt x="7855" y="17673"/>
                </a:cubicBezTo>
                <a:close/>
                <a:moveTo>
                  <a:pt x="11782" y="17673"/>
                </a:moveTo>
                <a:lnTo>
                  <a:pt x="13745" y="17673"/>
                </a:lnTo>
                <a:lnTo>
                  <a:pt x="13745" y="16691"/>
                </a:lnTo>
                <a:lnTo>
                  <a:pt x="11782" y="16691"/>
                </a:lnTo>
                <a:cubicBezTo>
                  <a:pt x="11782" y="16691"/>
                  <a:pt x="11782" y="17673"/>
                  <a:pt x="11782" y="17673"/>
                </a:cubicBezTo>
                <a:close/>
                <a:moveTo>
                  <a:pt x="12764" y="8836"/>
                </a:moveTo>
                <a:cubicBezTo>
                  <a:pt x="12492" y="8836"/>
                  <a:pt x="12273" y="9056"/>
                  <a:pt x="12273" y="9327"/>
                </a:cubicBezTo>
                <a:cubicBezTo>
                  <a:pt x="12273" y="9599"/>
                  <a:pt x="12492" y="9818"/>
                  <a:pt x="12764" y="9818"/>
                </a:cubicBezTo>
                <a:cubicBezTo>
                  <a:pt x="13035" y="9818"/>
                  <a:pt x="13255" y="9599"/>
                  <a:pt x="13255" y="9327"/>
                </a:cubicBezTo>
                <a:cubicBezTo>
                  <a:pt x="13255" y="9056"/>
                  <a:pt x="13035" y="8836"/>
                  <a:pt x="12764" y="8836"/>
                </a:cubicBezTo>
                <a:moveTo>
                  <a:pt x="3927" y="12764"/>
                </a:moveTo>
                <a:cubicBezTo>
                  <a:pt x="3927" y="11679"/>
                  <a:pt x="4806" y="10800"/>
                  <a:pt x="5891" y="10800"/>
                </a:cubicBezTo>
                <a:cubicBezTo>
                  <a:pt x="6975" y="10800"/>
                  <a:pt x="7855" y="11679"/>
                  <a:pt x="7855" y="12764"/>
                </a:cubicBezTo>
                <a:cubicBezTo>
                  <a:pt x="7855" y="13848"/>
                  <a:pt x="6975" y="14727"/>
                  <a:pt x="5891" y="14727"/>
                </a:cubicBezTo>
                <a:cubicBezTo>
                  <a:pt x="4806" y="14727"/>
                  <a:pt x="3927" y="13848"/>
                  <a:pt x="3927" y="12764"/>
                </a:cubicBezTo>
                <a:moveTo>
                  <a:pt x="17673" y="12764"/>
                </a:moveTo>
                <a:cubicBezTo>
                  <a:pt x="17673" y="13848"/>
                  <a:pt x="16794" y="14727"/>
                  <a:pt x="15709" y="14727"/>
                </a:cubicBezTo>
                <a:cubicBezTo>
                  <a:pt x="14625" y="14727"/>
                  <a:pt x="13745" y="13848"/>
                  <a:pt x="13745" y="12764"/>
                </a:cubicBezTo>
                <a:cubicBezTo>
                  <a:pt x="13745" y="11679"/>
                  <a:pt x="14625" y="10800"/>
                  <a:pt x="15709" y="10800"/>
                </a:cubicBezTo>
                <a:cubicBezTo>
                  <a:pt x="16794" y="10800"/>
                  <a:pt x="17673" y="11679"/>
                  <a:pt x="17673" y="12764"/>
                </a:cubicBezTo>
                <a:moveTo>
                  <a:pt x="20618" y="8836"/>
                </a:moveTo>
                <a:lnTo>
                  <a:pt x="19145" y="8836"/>
                </a:lnTo>
                <a:cubicBezTo>
                  <a:pt x="18874" y="8836"/>
                  <a:pt x="18655" y="9056"/>
                  <a:pt x="18655" y="9327"/>
                </a:cubicBezTo>
                <a:cubicBezTo>
                  <a:pt x="18655" y="9599"/>
                  <a:pt x="18874" y="9818"/>
                  <a:pt x="19145" y="9818"/>
                </a:cubicBezTo>
                <a:lnTo>
                  <a:pt x="20618" y="9818"/>
                </a:lnTo>
                <a:lnTo>
                  <a:pt x="20618" y="12273"/>
                </a:lnTo>
                <a:lnTo>
                  <a:pt x="18605" y="12273"/>
                </a:lnTo>
                <a:cubicBezTo>
                  <a:pt x="18370" y="10881"/>
                  <a:pt x="17167" y="9818"/>
                  <a:pt x="15709" y="9818"/>
                </a:cubicBezTo>
                <a:cubicBezTo>
                  <a:pt x="14082" y="9818"/>
                  <a:pt x="12764" y="11137"/>
                  <a:pt x="12764" y="12764"/>
                </a:cubicBezTo>
                <a:cubicBezTo>
                  <a:pt x="12764" y="14390"/>
                  <a:pt x="14082" y="15709"/>
                  <a:pt x="15709" y="15709"/>
                </a:cubicBezTo>
                <a:cubicBezTo>
                  <a:pt x="17167" y="15709"/>
                  <a:pt x="18370" y="14646"/>
                  <a:pt x="18605" y="13255"/>
                </a:cubicBezTo>
                <a:lnTo>
                  <a:pt x="20618" y="13255"/>
                </a:lnTo>
                <a:lnTo>
                  <a:pt x="20618" y="18655"/>
                </a:lnTo>
                <a:lnTo>
                  <a:pt x="982" y="18655"/>
                </a:lnTo>
                <a:lnTo>
                  <a:pt x="982" y="13255"/>
                </a:lnTo>
                <a:lnTo>
                  <a:pt x="2995" y="13255"/>
                </a:lnTo>
                <a:cubicBezTo>
                  <a:pt x="3230" y="14646"/>
                  <a:pt x="4433" y="15709"/>
                  <a:pt x="5891" y="15709"/>
                </a:cubicBezTo>
                <a:cubicBezTo>
                  <a:pt x="7517" y="15709"/>
                  <a:pt x="8836" y="14390"/>
                  <a:pt x="8836" y="12764"/>
                </a:cubicBezTo>
                <a:cubicBezTo>
                  <a:pt x="8836" y="11137"/>
                  <a:pt x="7517" y="9818"/>
                  <a:pt x="5891" y="9818"/>
                </a:cubicBezTo>
                <a:cubicBezTo>
                  <a:pt x="4433" y="9818"/>
                  <a:pt x="3230" y="10881"/>
                  <a:pt x="2995" y="12273"/>
                </a:cubicBezTo>
                <a:lnTo>
                  <a:pt x="982" y="12273"/>
                </a:lnTo>
                <a:lnTo>
                  <a:pt x="982" y="9818"/>
                </a:lnTo>
                <a:lnTo>
                  <a:pt x="2455" y="9818"/>
                </a:lnTo>
                <a:cubicBezTo>
                  <a:pt x="2726" y="9818"/>
                  <a:pt x="2945" y="9599"/>
                  <a:pt x="2945" y="9327"/>
                </a:cubicBezTo>
                <a:cubicBezTo>
                  <a:pt x="2945" y="9056"/>
                  <a:pt x="2726" y="8836"/>
                  <a:pt x="2455" y="8836"/>
                </a:cubicBezTo>
                <a:lnTo>
                  <a:pt x="982" y="8836"/>
                </a:lnTo>
                <a:lnTo>
                  <a:pt x="982" y="7855"/>
                </a:lnTo>
                <a:cubicBezTo>
                  <a:pt x="982" y="7313"/>
                  <a:pt x="1421" y="6873"/>
                  <a:pt x="1964" y="6873"/>
                </a:cubicBezTo>
                <a:lnTo>
                  <a:pt x="19636" y="6873"/>
                </a:lnTo>
                <a:cubicBezTo>
                  <a:pt x="20178" y="6873"/>
                  <a:pt x="20618" y="7313"/>
                  <a:pt x="20618" y="7855"/>
                </a:cubicBezTo>
                <a:cubicBezTo>
                  <a:pt x="20618" y="7855"/>
                  <a:pt x="20618" y="8836"/>
                  <a:pt x="20618" y="8836"/>
                </a:cubicBezTo>
                <a:close/>
                <a:moveTo>
                  <a:pt x="19636" y="20618"/>
                </a:moveTo>
                <a:lnTo>
                  <a:pt x="1964" y="20618"/>
                </a:lnTo>
                <a:cubicBezTo>
                  <a:pt x="1421" y="20618"/>
                  <a:pt x="982" y="20178"/>
                  <a:pt x="982" y="19636"/>
                </a:cubicBezTo>
                <a:lnTo>
                  <a:pt x="20618" y="19636"/>
                </a:lnTo>
                <a:cubicBezTo>
                  <a:pt x="20618" y="20178"/>
                  <a:pt x="20178" y="20618"/>
                  <a:pt x="19636" y="20618"/>
                </a:cubicBezTo>
                <a:moveTo>
                  <a:pt x="5891" y="4909"/>
                </a:moveTo>
                <a:lnTo>
                  <a:pt x="15709" y="4909"/>
                </a:lnTo>
                <a:lnTo>
                  <a:pt x="15709" y="5891"/>
                </a:lnTo>
                <a:lnTo>
                  <a:pt x="5891" y="5891"/>
                </a:lnTo>
                <a:cubicBezTo>
                  <a:pt x="5891" y="5891"/>
                  <a:pt x="5891" y="4909"/>
                  <a:pt x="5891" y="4909"/>
                </a:cubicBezTo>
                <a:close/>
                <a:moveTo>
                  <a:pt x="19636" y="5891"/>
                </a:moveTo>
                <a:lnTo>
                  <a:pt x="19636" y="2855"/>
                </a:lnTo>
                <a:cubicBezTo>
                  <a:pt x="20207" y="2653"/>
                  <a:pt x="20618" y="2113"/>
                  <a:pt x="20618" y="1473"/>
                </a:cubicBezTo>
                <a:cubicBezTo>
                  <a:pt x="20618" y="659"/>
                  <a:pt x="19959" y="0"/>
                  <a:pt x="19145" y="0"/>
                </a:cubicBezTo>
                <a:cubicBezTo>
                  <a:pt x="18332" y="0"/>
                  <a:pt x="17673" y="659"/>
                  <a:pt x="17673" y="1473"/>
                </a:cubicBezTo>
                <a:cubicBezTo>
                  <a:pt x="17673" y="2113"/>
                  <a:pt x="18084" y="2653"/>
                  <a:pt x="18655" y="2855"/>
                </a:cubicBezTo>
                <a:lnTo>
                  <a:pt x="18655" y="5891"/>
                </a:lnTo>
                <a:lnTo>
                  <a:pt x="16691" y="5891"/>
                </a:lnTo>
                <a:lnTo>
                  <a:pt x="16691" y="4909"/>
                </a:lnTo>
                <a:cubicBezTo>
                  <a:pt x="16691" y="4367"/>
                  <a:pt x="16251" y="3927"/>
                  <a:pt x="15709" y="3927"/>
                </a:cubicBezTo>
                <a:lnTo>
                  <a:pt x="5891" y="3927"/>
                </a:lnTo>
                <a:cubicBezTo>
                  <a:pt x="5348" y="3927"/>
                  <a:pt x="4909" y="4367"/>
                  <a:pt x="4909" y="4909"/>
                </a:cubicBezTo>
                <a:lnTo>
                  <a:pt x="4909" y="5891"/>
                </a:ln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0800" y="9818"/>
                </a:moveTo>
                <a:cubicBezTo>
                  <a:pt x="11071" y="9818"/>
                  <a:pt x="11291" y="9599"/>
                  <a:pt x="11291" y="9327"/>
                </a:cubicBezTo>
                <a:cubicBezTo>
                  <a:pt x="11291" y="9056"/>
                  <a:pt x="11071" y="8836"/>
                  <a:pt x="10800" y="8836"/>
                </a:cubicBezTo>
                <a:cubicBezTo>
                  <a:pt x="10529" y="8836"/>
                  <a:pt x="10309" y="9056"/>
                  <a:pt x="10309" y="9327"/>
                </a:cubicBezTo>
                <a:cubicBezTo>
                  <a:pt x="10309" y="9599"/>
                  <a:pt x="10529" y="9818"/>
                  <a:pt x="10800" y="9818"/>
                </a:cubicBezTo>
                <a:moveTo>
                  <a:pt x="9327" y="9327"/>
                </a:moveTo>
                <a:cubicBezTo>
                  <a:pt x="9327" y="9056"/>
                  <a:pt x="9108" y="8836"/>
                  <a:pt x="8836" y="8836"/>
                </a:cubicBezTo>
                <a:cubicBezTo>
                  <a:pt x="8565" y="8836"/>
                  <a:pt x="8345" y="9056"/>
                  <a:pt x="8345" y="9327"/>
                </a:cubicBezTo>
                <a:cubicBezTo>
                  <a:pt x="8345" y="9599"/>
                  <a:pt x="8565" y="9818"/>
                  <a:pt x="8836" y="9818"/>
                </a:cubicBezTo>
                <a:cubicBezTo>
                  <a:pt x="9108" y="9818"/>
                  <a:pt x="9327" y="9599"/>
                  <a:pt x="9327" y="93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4" name="Shape 2694"/>
          <p:cNvSpPr/>
          <p:nvPr/>
        </p:nvSpPr>
        <p:spPr>
          <a:xfrm>
            <a:off x="2001658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38" y="14727"/>
                </a:moveTo>
                <a:cubicBezTo>
                  <a:pt x="13628" y="14411"/>
                  <a:pt x="13690" y="14083"/>
                  <a:pt x="13721" y="13745"/>
                </a:cubicBezTo>
                <a:lnTo>
                  <a:pt x="2970" y="13745"/>
                </a:lnTo>
                <a:cubicBezTo>
                  <a:pt x="3001" y="14083"/>
                  <a:pt x="3063" y="14411"/>
                  <a:pt x="3153" y="14727"/>
                </a:cubicBezTo>
                <a:cubicBezTo>
                  <a:pt x="3153" y="14727"/>
                  <a:pt x="13538" y="14727"/>
                  <a:pt x="13538" y="14727"/>
                </a:cubicBezTo>
                <a:close/>
                <a:moveTo>
                  <a:pt x="18655" y="12764"/>
                </a:moveTo>
                <a:cubicBezTo>
                  <a:pt x="18383" y="12764"/>
                  <a:pt x="18164" y="12984"/>
                  <a:pt x="18164" y="13255"/>
                </a:cubicBezTo>
                <a:cubicBezTo>
                  <a:pt x="18164" y="13526"/>
                  <a:pt x="18383" y="13745"/>
                  <a:pt x="18655" y="13745"/>
                </a:cubicBezTo>
                <a:cubicBezTo>
                  <a:pt x="18926" y="13745"/>
                  <a:pt x="19145" y="13526"/>
                  <a:pt x="19145" y="13255"/>
                </a:cubicBezTo>
                <a:cubicBezTo>
                  <a:pt x="19145" y="12984"/>
                  <a:pt x="18926" y="12764"/>
                  <a:pt x="18655" y="12764"/>
                </a:cubicBezTo>
                <a:moveTo>
                  <a:pt x="18655" y="8836"/>
                </a:moveTo>
                <a:cubicBezTo>
                  <a:pt x="18112" y="8836"/>
                  <a:pt x="17673" y="9276"/>
                  <a:pt x="17673" y="9818"/>
                </a:cubicBezTo>
                <a:cubicBezTo>
                  <a:pt x="17673" y="10360"/>
                  <a:pt x="18112" y="10800"/>
                  <a:pt x="18655" y="10800"/>
                </a:cubicBezTo>
                <a:cubicBezTo>
                  <a:pt x="19197" y="10800"/>
                  <a:pt x="19636" y="10360"/>
                  <a:pt x="19636" y="9818"/>
                </a:cubicBezTo>
                <a:cubicBezTo>
                  <a:pt x="19636" y="9276"/>
                  <a:pt x="19197" y="8836"/>
                  <a:pt x="18655" y="8836"/>
                </a:cubicBezTo>
                <a:moveTo>
                  <a:pt x="20618" y="19636"/>
                </a:moveTo>
                <a:cubicBezTo>
                  <a:pt x="20618" y="20178"/>
                  <a:pt x="20179" y="20618"/>
                  <a:pt x="19636" y="20618"/>
                </a:cubicBezTo>
                <a:lnTo>
                  <a:pt x="16691" y="20618"/>
                </a:lnTo>
                <a:lnTo>
                  <a:pt x="16691" y="5891"/>
                </a:lnTo>
                <a:lnTo>
                  <a:pt x="19636" y="5891"/>
                </a:lnTo>
                <a:cubicBezTo>
                  <a:pt x="20179" y="5891"/>
                  <a:pt x="20618" y="6331"/>
                  <a:pt x="20618" y="6873"/>
                </a:cubicBezTo>
                <a:cubicBezTo>
                  <a:pt x="20618" y="6873"/>
                  <a:pt x="20618" y="19636"/>
                  <a:pt x="20618" y="19636"/>
                </a:cubicBezTo>
                <a:close/>
                <a:moveTo>
                  <a:pt x="15709" y="20618"/>
                </a:moveTo>
                <a:lnTo>
                  <a:pt x="1964" y="20618"/>
                </a:lnTo>
                <a:cubicBezTo>
                  <a:pt x="1421" y="20618"/>
                  <a:pt x="982" y="20178"/>
                  <a:pt x="982" y="19636"/>
                </a:cubicBezTo>
                <a:lnTo>
                  <a:pt x="982" y="6873"/>
                </a:lnTo>
                <a:cubicBezTo>
                  <a:pt x="982" y="6331"/>
                  <a:pt x="1421" y="5891"/>
                  <a:pt x="1964" y="5891"/>
                </a:cubicBezTo>
                <a:lnTo>
                  <a:pt x="15709" y="5891"/>
                </a:lnTo>
                <a:cubicBezTo>
                  <a:pt x="15709" y="5891"/>
                  <a:pt x="15709" y="20618"/>
                  <a:pt x="15709" y="20618"/>
                </a:cubicBezTo>
                <a:close/>
                <a:moveTo>
                  <a:pt x="19636" y="4909"/>
                </a:moveTo>
                <a:lnTo>
                  <a:pt x="4909" y="4909"/>
                </a:lnTo>
                <a:lnTo>
                  <a:pt x="4909" y="2855"/>
                </a:lnTo>
                <a:cubicBezTo>
                  <a:pt x="5480" y="2653"/>
                  <a:pt x="5891" y="2113"/>
                  <a:pt x="5891" y="1473"/>
                </a:cubicBezTo>
                <a:cubicBezTo>
                  <a:pt x="5891" y="659"/>
                  <a:pt x="5231" y="0"/>
                  <a:pt x="4418" y="0"/>
                </a:cubicBezTo>
                <a:cubicBezTo>
                  <a:pt x="3605" y="0"/>
                  <a:pt x="2945" y="659"/>
                  <a:pt x="2945" y="1473"/>
                </a:cubicBezTo>
                <a:cubicBezTo>
                  <a:pt x="2945" y="2113"/>
                  <a:pt x="3357" y="2653"/>
                  <a:pt x="3927" y="2855"/>
                </a:cubicBezTo>
                <a:lnTo>
                  <a:pt x="3927" y="4909"/>
                </a:lnTo>
                <a:lnTo>
                  <a:pt x="1964" y="4909"/>
                </a:lnTo>
                <a:cubicBezTo>
                  <a:pt x="879" y="4909"/>
                  <a:pt x="0" y="5788"/>
                  <a:pt x="0" y="6873"/>
                </a:cubicBezTo>
                <a:lnTo>
                  <a:pt x="0" y="19636"/>
                </a:lnTo>
                <a:cubicBezTo>
                  <a:pt x="0" y="20721"/>
                  <a:pt x="879" y="21600"/>
                  <a:pt x="1964" y="21600"/>
                </a:cubicBezTo>
                <a:lnTo>
                  <a:pt x="19636" y="21600"/>
                </a:lnTo>
                <a:cubicBezTo>
                  <a:pt x="20721" y="21600"/>
                  <a:pt x="21600" y="20721"/>
                  <a:pt x="21600" y="19636"/>
                </a:cubicBezTo>
                <a:lnTo>
                  <a:pt x="21600" y="6873"/>
                </a:lnTo>
                <a:cubicBezTo>
                  <a:pt x="21600" y="5788"/>
                  <a:pt x="20721" y="4909"/>
                  <a:pt x="19636" y="4909"/>
                </a:cubicBezTo>
                <a:moveTo>
                  <a:pt x="18655" y="15709"/>
                </a:moveTo>
                <a:cubicBezTo>
                  <a:pt x="18383" y="15709"/>
                  <a:pt x="18164" y="15929"/>
                  <a:pt x="18164" y="16200"/>
                </a:cubicBezTo>
                <a:cubicBezTo>
                  <a:pt x="18164" y="16471"/>
                  <a:pt x="18383" y="16691"/>
                  <a:pt x="18655" y="16691"/>
                </a:cubicBezTo>
                <a:cubicBezTo>
                  <a:pt x="18926" y="16691"/>
                  <a:pt x="19145" y="16471"/>
                  <a:pt x="19145" y="16200"/>
                </a:cubicBezTo>
                <a:cubicBezTo>
                  <a:pt x="19145" y="15929"/>
                  <a:pt x="18926" y="15709"/>
                  <a:pt x="18655" y="15709"/>
                </a:cubicBezTo>
                <a:moveTo>
                  <a:pt x="4199" y="16691"/>
                </a:moveTo>
                <a:lnTo>
                  <a:pt x="12492" y="16691"/>
                </a:lnTo>
                <a:cubicBezTo>
                  <a:pt x="12744" y="16387"/>
                  <a:pt x="12971" y="16064"/>
                  <a:pt x="13152" y="15709"/>
                </a:cubicBezTo>
                <a:lnTo>
                  <a:pt x="3539" y="15709"/>
                </a:lnTo>
                <a:cubicBezTo>
                  <a:pt x="3720" y="16064"/>
                  <a:pt x="3947" y="16387"/>
                  <a:pt x="4199" y="16691"/>
                </a:cubicBezTo>
                <a:moveTo>
                  <a:pt x="8345" y="7855"/>
                </a:moveTo>
                <a:cubicBezTo>
                  <a:pt x="7196" y="7855"/>
                  <a:pt x="6138" y="8224"/>
                  <a:pt x="5263" y="8836"/>
                </a:cubicBezTo>
                <a:lnTo>
                  <a:pt x="11428" y="8836"/>
                </a:lnTo>
                <a:cubicBezTo>
                  <a:pt x="10553" y="8224"/>
                  <a:pt x="9495" y="7855"/>
                  <a:pt x="8345" y="7855"/>
                </a:cubicBezTo>
                <a:moveTo>
                  <a:pt x="8345" y="18655"/>
                </a:moveTo>
                <a:cubicBezTo>
                  <a:pt x="9495" y="18655"/>
                  <a:pt x="10553" y="18285"/>
                  <a:pt x="11428" y="17673"/>
                </a:cubicBezTo>
                <a:lnTo>
                  <a:pt x="5263" y="17673"/>
                </a:lnTo>
                <a:cubicBezTo>
                  <a:pt x="6138" y="18285"/>
                  <a:pt x="7196" y="18655"/>
                  <a:pt x="8345" y="18655"/>
                </a:cubicBezTo>
                <a:moveTo>
                  <a:pt x="12492" y="9818"/>
                </a:moveTo>
                <a:lnTo>
                  <a:pt x="4199" y="9818"/>
                </a:lnTo>
                <a:cubicBezTo>
                  <a:pt x="3947" y="10122"/>
                  <a:pt x="3720" y="10446"/>
                  <a:pt x="3539" y="10800"/>
                </a:cubicBezTo>
                <a:lnTo>
                  <a:pt x="13152" y="10800"/>
                </a:lnTo>
                <a:cubicBezTo>
                  <a:pt x="12971" y="10446"/>
                  <a:pt x="12744" y="10122"/>
                  <a:pt x="12492" y="9818"/>
                </a:cubicBezTo>
                <a:moveTo>
                  <a:pt x="13538" y="11782"/>
                </a:moveTo>
                <a:lnTo>
                  <a:pt x="3153" y="11782"/>
                </a:lnTo>
                <a:cubicBezTo>
                  <a:pt x="3063" y="12098"/>
                  <a:pt x="3001" y="12427"/>
                  <a:pt x="2970" y="12764"/>
                </a:cubicBezTo>
                <a:lnTo>
                  <a:pt x="13721" y="12764"/>
                </a:lnTo>
                <a:cubicBezTo>
                  <a:pt x="13690" y="12427"/>
                  <a:pt x="13628" y="12098"/>
                  <a:pt x="13538"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5" name="Shape 2695"/>
          <p:cNvSpPr/>
          <p:nvPr/>
        </p:nvSpPr>
        <p:spPr>
          <a:xfrm>
            <a:off x="2108310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7"/>
                  <a:pt x="15490" y="14727"/>
                  <a:pt x="15218" y="14727"/>
                </a:cubicBezTo>
                <a:cubicBezTo>
                  <a:pt x="14947" y="14727"/>
                  <a:pt x="14727" y="14947"/>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4"/>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7"/>
                  <a:pt x="8023" y="14236"/>
                  <a:pt x="8836" y="14236"/>
                </a:cubicBezTo>
                <a:cubicBezTo>
                  <a:pt x="9072" y="14236"/>
                  <a:pt x="9293" y="14175"/>
                  <a:pt x="9491" y="14076"/>
                </a:cubicBezTo>
                <a:lnTo>
                  <a:pt x="8925" y="14938"/>
                </a:lnTo>
                <a:lnTo>
                  <a:pt x="8639" y="14741"/>
                </a:lnTo>
                <a:lnTo>
                  <a:pt x="7962" y="16664"/>
                </a:lnTo>
                <a:lnTo>
                  <a:pt x="8494" y="17043"/>
                </a:lnTo>
                <a:lnTo>
                  <a:pt x="8881" y="16700"/>
                </a:lnTo>
                <a:lnTo>
                  <a:pt x="10064" y="16936"/>
                </a:lnTo>
                <a:lnTo>
                  <a:pt x="9561" y="16099"/>
                </a:lnTo>
                <a:lnTo>
                  <a:pt x="10020" y="15694"/>
                </a:lnTo>
                <a:lnTo>
                  <a:pt x="9423" y="15282"/>
                </a:lnTo>
                <a:lnTo>
                  <a:pt x="9736" y="15491"/>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6"/>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8"/>
                  <a:pt x="14727" y="14275"/>
                  <a:pt x="14727" y="12764"/>
                </a:cubicBezTo>
                <a:cubicBezTo>
                  <a:pt x="14727" y="11536"/>
                  <a:pt x="14351" y="10398"/>
                  <a:pt x="13709" y="9453"/>
                </a:cubicBezTo>
                <a:lnTo>
                  <a:pt x="14764" y="7851"/>
                </a:lnTo>
                <a:cubicBezTo>
                  <a:pt x="15288" y="7832"/>
                  <a:pt x="15709" y="7402"/>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6" name="Shape 2696"/>
          <p:cNvSpPr/>
          <p:nvPr/>
        </p:nvSpPr>
        <p:spPr>
          <a:xfrm>
            <a:off x="2214962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7" name="Shape 2697"/>
          <p:cNvSpPr/>
          <p:nvPr/>
        </p:nvSpPr>
        <p:spPr>
          <a:xfrm>
            <a:off x="12576316"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8" name="Shape 2698"/>
          <p:cNvSpPr/>
          <p:nvPr/>
        </p:nvSpPr>
        <p:spPr>
          <a:xfrm>
            <a:off x="13642840"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9" name="Shape 2699"/>
          <p:cNvSpPr/>
          <p:nvPr/>
        </p:nvSpPr>
        <p:spPr>
          <a:xfrm>
            <a:off x="14683969"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0" name="Shape 2700"/>
          <p:cNvSpPr/>
          <p:nvPr/>
        </p:nvSpPr>
        <p:spPr>
          <a:xfrm>
            <a:off x="15750491"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4" y="20618"/>
                </a:moveTo>
                <a:lnTo>
                  <a:pt x="15069" y="13232"/>
                </a:lnTo>
                <a:lnTo>
                  <a:pt x="15063" y="13228"/>
                </a:lnTo>
                <a:cubicBezTo>
                  <a:pt x="15472" y="12512"/>
                  <a:pt x="15709" y="11684"/>
                  <a:pt x="15709" y="10800"/>
                </a:cubicBezTo>
                <a:cubicBezTo>
                  <a:pt x="15709" y="9192"/>
                  <a:pt x="14932" y="7768"/>
                  <a:pt x="13737" y="6873"/>
                </a:cubicBezTo>
                <a:lnTo>
                  <a:pt x="19796" y="6873"/>
                </a:lnTo>
                <a:cubicBezTo>
                  <a:pt x="20322" y="8076"/>
                  <a:pt x="20618" y="9403"/>
                  <a:pt x="20618" y="10800"/>
                </a:cubicBezTo>
                <a:cubicBezTo>
                  <a:pt x="20618" y="16221"/>
                  <a:pt x="16225" y="20615"/>
                  <a:pt x="10804" y="20618"/>
                </a:cubicBezTo>
                <a:moveTo>
                  <a:pt x="9708" y="20554"/>
                </a:moveTo>
                <a:cubicBezTo>
                  <a:pt x="4800" y="20010"/>
                  <a:pt x="982" y="15853"/>
                  <a:pt x="982" y="10800"/>
                </a:cubicBezTo>
                <a:cubicBezTo>
                  <a:pt x="982" y="9010"/>
                  <a:pt x="1468" y="7337"/>
                  <a:pt x="2305" y="5892"/>
                </a:cubicBezTo>
                <a:lnTo>
                  <a:pt x="6452" y="13076"/>
                </a:lnTo>
                <a:cubicBezTo>
                  <a:pt x="7273" y="14640"/>
                  <a:pt x="8911" y="15709"/>
                  <a:pt x="10800" y="15709"/>
                </a:cubicBezTo>
                <a:cubicBezTo>
                  <a:pt x="11487" y="15709"/>
                  <a:pt x="12141" y="15567"/>
                  <a:pt x="12734" y="15312"/>
                </a:cubicBezTo>
                <a:cubicBezTo>
                  <a:pt x="12734" y="15312"/>
                  <a:pt x="9708" y="20554"/>
                  <a:pt x="9708" y="20554"/>
                </a:cubicBezTo>
                <a:close/>
                <a:moveTo>
                  <a:pt x="7315" y="12607"/>
                </a:moveTo>
                <a:cubicBezTo>
                  <a:pt x="7034" y="12065"/>
                  <a:pt x="6873" y="11452"/>
                  <a:pt x="6873" y="10800"/>
                </a:cubicBezTo>
                <a:cubicBezTo>
                  <a:pt x="6873" y="8631"/>
                  <a:pt x="8631" y="6873"/>
                  <a:pt x="10800" y="6873"/>
                </a:cubicBezTo>
                <a:cubicBezTo>
                  <a:pt x="12969" y="6873"/>
                  <a:pt x="14727" y="8631"/>
                  <a:pt x="14727" y="10800"/>
                </a:cubicBezTo>
                <a:cubicBezTo>
                  <a:pt x="14727" y="12969"/>
                  <a:pt x="12969" y="14727"/>
                  <a:pt x="10800" y="14727"/>
                </a:cubicBezTo>
                <a:cubicBezTo>
                  <a:pt x="9318" y="14727"/>
                  <a:pt x="8029" y="13906"/>
                  <a:pt x="7360" y="12694"/>
                </a:cubicBezTo>
                <a:lnTo>
                  <a:pt x="7364" y="12691"/>
                </a:lnTo>
                <a:cubicBezTo>
                  <a:pt x="7364" y="12691"/>
                  <a:pt x="7315" y="12607"/>
                  <a:pt x="7315" y="12607"/>
                </a:cubicBezTo>
                <a:close/>
                <a:moveTo>
                  <a:pt x="10800" y="982"/>
                </a:moveTo>
                <a:cubicBezTo>
                  <a:pt x="14432" y="982"/>
                  <a:pt x="17596" y="2959"/>
                  <a:pt x="19294" y="5891"/>
                </a:cubicBezTo>
                <a:lnTo>
                  <a:pt x="10800" y="5891"/>
                </a:lnTo>
                <a:cubicBezTo>
                  <a:pt x="8290" y="5891"/>
                  <a:pt x="6223" y="7776"/>
                  <a:pt x="5930" y="10207"/>
                </a:cubicBezTo>
                <a:lnTo>
                  <a:pt x="2909" y="4975"/>
                </a:lnTo>
                <a:cubicBezTo>
                  <a:pt x="4697" y="2557"/>
                  <a:pt x="7561" y="982"/>
                  <a:pt x="10800" y="982"/>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1" name="Shape 2701"/>
          <p:cNvSpPr/>
          <p:nvPr/>
        </p:nvSpPr>
        <p:spPr>
          <a:xfrm>
            <a:off x="16817013" y="5125792"/>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6724" y="15100"/>
                </a:moveTo>
                <a:lnTo>
                  <a:pt x="17582" y="15100"/>
                </a:lnTo>
                <a:lnTo>
                  <a:pt x="17582" y="8844"/>
                </a:lnTo>
                <a:lnTo>
                  <a:pt x="16724" y="8844"/>
                </a:lnTo>
                <a:cubicBezTo>
                  <a:pt x="16724" y="8844"/>
                  <a:pt x="16724" y="15100"/>
                  <a:pt x="16724" y="15100"/>
                </a:cubicBezTo>
                <a:close/>
                <a:moveTo>
                  <a:pt x="13336" y="15100"/>
                </a:moveTo>
                <a:lnTo>
                  <a:pt x="14199" y="15100"/>
                </a:lnTo>
                <a:lnTo>
                  <a:pt x="14199" y="11633"/>
                </a:lnTo>
                <a:lnTo>
                  <a:pt x="15565" y="11633"/>
                </a:lnTo>
                <a:lnTo>
                  <a:pt x="15565" y="10047"/>
                </a:lnTo>
                <a:lnTo>
                  <a:pt x="14199" y="10047"/>
                </a:lnTo>
                <a:lnTo>
                  <a:pt x="14199" y="8077"/>
                </a:lnTo>
                <a:lnTo>
                  <a:pt x="15661" y="8077"/>
                </a:lnTo>
                <a:lnTo>
                  <a:pt x="15661" y="6478"/>
                </a:lnTo>
                <a:lnTo>
                  <a:pt x="13336" y="6478"/>
                </a:lnTo>
                <a:cubicBezTo>
                  <a:pt x="13336" y="6478"/>
                  <a:pt x="13336" y="15100"/>
                  <a:pt x="13336" y="15100"/>
                </a:cubicBezTo>
                <a:close/>
                <a:moveTo>
                  <a:pt x="20618" y="12960"/>
                </a:moveTo>
                <a:cubicBezTo>
                  <a:pt x="20618" y="16538"/>
                  <a:pt x="19299" y="19440"/>
                  <a:pt x="17673" y="19440"/>
                </a:cubicBezTo>
                <a:lnTo>
                  <a:pt x="7855" y="19440"/>
                </a:lnTo>
                <a:cubicBezTo>
                  <a:pt x="9481" y="19440"/>
                  <a:pt x="10800" y="16538"/>
                  <a:pt x="10800" y="12960"/>
                </a:cubicBezTo>
                <a:lnTo>
                  <a:pt x="10800" y="8640"/>
                </a:lnTo>
                <a:cubicBezTo>
                  <a:pt x="10800" y="5062"/>
                  <a:pt x="12119" y="2160"/>
                  <a:pt x="13745" y="2160"/>
                </a:cubicBezTo>
                <a:lnTo>
                  <a:pt x="17673" y="2160"/>
                </a:lnTo>
                <a:cubicBezTo>
                  <a:pt x="19299" y="2160"/>
                  <a:pt x="20618" y="5062"/>
                  <a:pt x="20618" y="8640"/>
                </a:cubicBezTo>
                <a:cubicBezTo>
                  <a:pt x="20618" y="8640"/>
                  <a:pt x="20618" y="12960"/>
                  <a:pt x="20618" y="12960"/>
                </a:cubicBezTo>
                <a:close/>
                <a:moveTo>
                  <a:pt x="6607" y="15121"/>
                </a:moveTo>
                <a:lnTo>
                  <a:pt x="5673" y="15121"/>
                </a:lnTo>
                <a:lnTo>
                  <a:pt x="5350" y="11399"/>
                </a:lnTo>
                <a:cubicBezTo>
                  <a:pt x="5276" y="10527"/>
                  <a:pt x="5214" y="9718"/>
                  <a:pt x="5169" y="8730"/>
                </a:cubicBezTo>
                <a:lnTo>
                  <a:pt x="5157" y="8730"/>
                </a:lnTo>
                <a:cubicBezTo>
                  <a:pt x="5090" y="9705"/>
                  <a:pt x="5028" y="10527"/>
                  <a:pt x="4937" y="11399"/>
                </a:cubicBezTo>
                <a:lnTo>
                  <a:pt x="4574" y="15121"/>
                </a:lnTo>
                <a:lnTo>
                  <a:pt x="3629" y="15121"/>
                </a:lnTo>
                <a:lnTo>
                  <a:pt x="2723" y="6471"/>
                </a:lnTo>
                <a:lnTo>
                  <a:pt x="3646" y="6471"/>
                </a:lnTo>
                <a:lnTo>
                  <a:pt x="3935" y="10039"/>
                </a:lnTo>
                <a:cubicBezTo>
                  <a:pt x="4020" y="11066"/>
                  <a:pt x="4099" y="12182"/>
                  <a:pt x="4161" y="13055"/>
                </a:cubicBezTo>
                <a:lnTo>
                  <a:pt x="4172" y="13055"/>
                </a:lnTo>
                <a:cubicBezTo>
                  <a:pt x="4235" y="12118"/>
                  <a:pt x="4325" y="11078"/>
                  <a:pt x="4422" y="10013"/>
                </a:cubicBezTo>
                <a:lnTo>
                  <a:pt x="4744" y="6471"/>
                </a:lnTo>
                <a:lnTo>
                  <a:pt x="5662" y="6471"/>
                </a:lnTo>
                <a:lnTo>
                  <a:pt x="5967" y="10117"/>
                </a:lnTo>
                <a:cubicBezTo>
                  <a:pt x="6052" y="11130"/>
                  <a:pt x="6114" y="12054"/>
                  <a:pt x="6171" y="13017"/>
                </a:cubicBezTo>
                <a:lnTo>
                  <a:pt x="6182" y="13017"/>
                </a:lnTo>
                <a:cubicBezTo>
                  <a:pt x="6239" y="12054"/>
                  <a:pt x="6324" y="11040"/>
                  <a:pt x="6403" y="10013"/>
                </a:cubicBezTo>
                <a:lnTo>
                  <a:pt x="6715" y="6471"/>
                </a:lnTo>
                <a:lnTo>
                  <a:pt x="7592" y="6471"/>
                </a:lnTo>
                <a:cubicBezTo>
                  <a:pt x="7592" y="6471"/>
                  <a:pt x="6607" y="15121"/>
                  <a:pt x="6607" y="15121"/>
                </a:cubicBezTo>
                <a:close/>
                <a:moveTo>
                  <a:pt x="8940" y="15121"/>
                </a:moveTo>
                <a:lnTo>
                  <a:pt x="8080" y="15121"/>
                </a:lnTo>
                <a:lnTo>
                  <a:pt x="8080" y="8845"/>
                </a:lnTo>
                <a:lnTo>
                  <a:pt x="8940" y="8845"/>
                </a:lnTo>
                <a:cubicBezTo>
                  <a:pt x="8940" y="8845"/>
                  <a:pt x="8940" y="15121"/>
                  <a:pt x="8940" y="15121"/>
                </a:cubicBezTo>
                <a:close/>
                <a:moveTo>
                  <a:pt x="8510" y="6111"/>
                </a:moveTo>
                <a:cubicBezTo>
                  <a:pt x="8788" y="6111"/>
                  <a:pt x="8963" y="6535"/>
                  <a:pt x="8969" y="7100"/>
                </a:cubicBezTo>
                <a:cubicBezTo>
                  <a:pt x="8969" y="7638"/>
                  <a:pt x="8788" y="8076"/>
                  <a:pt x="8505" y="8076"/>
                </a:cubicBezTo>
                <a:cubicBezTo>
                  <a:pt x="8233" y="8076"/>
                  <a:pt x="8052" y="7638"/>
                  <a:pt x="8058" y="7100"/>
                </a:cubicBezTo>
                <a:cubicBezTo>
                  <a:pt x="8052" y="6535"/>
                  <a:pt x="8233" y="6111"/>
                  <a:pt x="8510" y="6111"/>
                </a:cubicBezTo>
                <a:moveTo>
                  <a:pt x="17673" y="0"/>
                </a:moveTo>
                <a:lnTo>
                  <a:pt x="3927" y="0"/>
                </a:lnTo>
                <a:cubicBezTo>
                  <a:pt x="1758" y="0"/>
                  <a:pt x="0" y="3869"/>
                  <a:pt x="0" y="8640"/>
                </a:cubicBezTo>
                <a:lnTo>
                  <a:pt x="0" y="12960"/>
                </a:lnTo>
                <a:cubicBezTo>
                  <a:pt x="0" y="17731"/>
                  <a:pt x="1758" y="21600"/>
                  <a:pt x="3927" y="21600"/>
                </a:cubicBezTo>
                <a:lnTo>
                  <a:pt x="17673" y="21600"/>
                </a:lnTo>
                <a:cubicBezTo>
                  <a:pt x="19842" y="21600"/>
                  <a:pt x="21600" y="17731"/>
                  <a:pt x="21600" y="12960"/>
                </a:cubicBezTo>
                <a:lnTo>
                  <a:pt x="21600" y="8640"/>
                </a:lnTo>
                <a:cubicBezTo>
                  <a:pt x="21600" y="3869"/>
                  <a:pt x="19842" y="0"/>
                  <a:pt x="17673" y="0"/>
                </a:cubicBezTo>
                <a:moveTo>
                  <a:pt x="17153" y="6119"/>
                </a:moveTo>
                <a:cubicBezTo>
                  <a:pt x="16876" y="6119"/>
                  <a:pt x="16696" y="6543"/>
                  <a:pt x="16701" y="7104"/>
                </a:cubicBezTo>
                <a:cubicBezTo>
                  <a:pt x="16696" y="7642"/>
                  <a:pt x="16876" y="8077"/>
                  <a:pt x="17147" y="8077"/>
                </a:cubicBezTo>
                <a:cubicBezTo>
                  <a:pt x="17429" y="8077"/>
                  <a:pt x="17610" y="7642"/>
                  <a:pt x="17610" y="7104"/>
                </a:cubicBezTo>
                <a:cubicBezTo>
                  <a:pt x="17604" y="6543"/>
                  <a:pt x="17429" y="6119"/>
                  <a:pt x="17153" y="611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2" name="Shape 2702"/>
          <p:cNvSpPr/>
          <p:nvPr/>
        </p:nvSpPr>
        <p:spPr>
          <a:xfrm>
            <a:off x="17883535"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20520"/>
                </a:moveTo>
                <a:cubicBezTo>
                  <a:pt x="7396" y="20520"/>
                  <a:pt x="4399" y="18805"/>
                  <a:pt x="2638" y="16200"/>
                </a:cubicBezTo>
                <a:lnTo>
                  <a:pt x="9966" y="16200"/>
                </a:lnTo>
                <a:cubicBezTo>
                  <a:pt x="10478" y="17309"/>
                  <a:pt x="12251" y="18900"/>
                  <a:pt x="13500" y="18900"/>
                </a:cubicBezTo>
                <a:cubicBezTo>
                  <a:pt x="14973" y="18900"/>
                  <a:pt x="16200" y="17820"/>
                  <a:pt x="16200" y="15660"/>
                </a:cubicBezTo>
                <a:cubicBezTo>
                  <a:pt x="16200" y="13500"/>
                  <a:pt x="14973" y="12420"/>
                  <a:pt x="13500" y="12420"/>
                </a:cubicBezTo>
                <a:cubicBezTo>
                  <a:pt x="12241" y="12420"/>
                  <a:pt x="10447" y="13973"/>
                  <a:pt x="9953" y="15120"/>
                </a:cubicBezTo>
                <a:lnTo>
                  <a:pt x="2014" y="15120"/>
                </a:lnTo>
                <a:cubicBezTo>
                  <a:pt x="1359" y="13817"/>
                  <a:pt x="982" y="12354"/>
                  <a:pt x="982" y="10800"/>
                </a:cubicBezTo>
                <a:cubicBezTo>
                  <a:pt x="982" y="9246"/>
                  <a:pt x="1359" y="7783"/>
                  <a:pt x="2014" y="6480"/>
                </a:cubicBezTo>
                <a:lnTo>
                  <a:pt x="9966" y="6480"/>
                </a:lnTo>
                <a:cubicBezTo>
                  <a:pt x="10478" y="7589"/>
                  <a:pt x="12252" y="9180"/>
                  <a:pt x="13500" y="9180"/>
                </a:cubicBezTo>
                <a:cubicBezTo>
                  <a:pt x="14973" y="9180"/>
                  <a:pt x="16200" y="8100"/>
                  <a:pt x="16200" y="5940"/>
                </a:cubicBezTo>
                <a:cubicBezTo>
                  <a:pt x="16200" y="3780"/>
                  <a:pt x="14973" y="2700"/>
                  <a:pt x="13500" y="2700"/>
                </a:cubicBezTo>
                <a:cubicBezTo>
                  <a:pt x="12241" y="2700"/>
                  <a:pt x="10447" y="4253"/>
                  <a:pt x="9953" y="5400"/>
                </a:cubicBezTo>
                <a:lnTo>
                  <a:pt x="2638" y="5400"/>
                </a:lnTo>
                <a:cubicBezTo>
                  <a:pt x="4399" y="2796"/>
                  <a:pt x="7396" y="1080"/>
                  <a:pt x="10800" y="1080"/>
                </a:cubicBezTo>
                <a:cubicBezTo>
                  <a:pt x="16038" y="1080"/>
                  <a:pt x="20306" y="5145"/>
                  <a:pt x="20590" y="10260"/>
                </a:cubicBezTo>
                <a:lnTo>
                  <a:pt x="10652" y="10260"/>
                </a:lnTo>
                <a:cubicBezTo>
                  <a:pt x="10140" y="9151"/>
                  <a:pt x="8367" y="7560"/>
                  <a:pt x="7118" y="7560"/>
                </a:cubicBezTo>
                <a:cubicBezTo>
                  <a:pt x="5645" y="7560"/>
                  <a:pt x="4418" y="8640"/>
                  <a:pt x="4418" y="10800"/>
                </a:cubicBezTo>
                <a:cubicBezTo>
                  <a:pt x="4418" y="12960"/>
                  <a:pt x="5645" y="14040"/>
                  <a:pt x="7118" y="14040"/>
                </a:cubicBezTo>
                <a:cubicBezTo>
                  <a:pt x="8377" y="14040"/>
                  <a:pt x="10171" y="12488"/>
                  <a:pt x="10665" y="11340"/>
                </a:cubicBezTo>
                <a:lnTo>
                  <a:pt x="20590" y="11340"/>
                </a:lnTo>
                <a:cubicBezTo>
                  <a:pt x="20306" y="16456"/>
                  <a:pt x="16038" y="20520"/>
                  <a:pt x="10800" y="20520"/>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3" name="Shape 2703"/>
          <p:cNvSpPr/>
          <p:nvPr/>
        </p:nvSpPr>
        <p:spPr>
          <a:xfrm>
            <a:off x="18975451" y="4986128"/>
            <a:ext cx="507869" cy="559232"/>
          </a:xfrm>
          <a:custGeom>
            <a:avLst/>
            <a:gdLst/>
            <a:ahLst/>
            <a:cxnLst>
              <a:cxn ang="0">
                <a:pos x="wd2" y="hd2"/>
              </a:cxn>
              <a:cxn ang="5400000">
                <a:pos x="wd2" y="hd2"/>
              </a:cxn>
              <a:cxn ang="10800000">
                <a:pos x="wd2" y="hd2"/>
              </a:cxn>
              <a:cxn ang="16200000">
                <a:pos x="wd2" y="hd2"/>
              </a:cxn>
            </a:cxnLst>
            <a:rect l="0" t="0" r="r" b="b"/>
            <a:pathLst>
              <a:path w="21600" h="21600" extrusionOk="0">
                <a:moveTo>
                  <a:pt x="15660" y="8839"/>
                </a:moveTo>
                <a:cubicBezTo>
                  <a:pt x="15958" y="8839"/>
                  <a:pt x="16200" y="8619"/>
                  <a:pt x="16200" y="8348"/>
                </a:cubicBezTo>
                <a:lnTo>
                  <a:pt x="16200" y="6386"/>
                </a:lnTo>
                <a:cubicBezTo>
                  <a:pt x="16200" y="6115"/>
                  <a:pt x="15958" y="5896"/>
                  <a:pt x="15660" y="5896"/>
                </a:cubicBezTo>
                <a:cubicBezTo>
                  <a:pt x="15362" y="5896"/>
                  <a:pt x="15120" y="6115"/>
                  <a:pt x="15120" y="6386"/>
                </a:cubicBezTo>
                <a:lnTo>
                  <a:pt x="15120" y="8348"/>
                </a:lnTo>
                <a:cubicBezTo>
                  <a:pt x="15120" y="8619"/>
                  <a:pt x="15362" y="8839"/>
                  <a:pt x="15660" y="8839"/>
                </a:cubicBezTo>
                <a:moveTo>
                  <a:pt x="20520" y="17666"/>
                </a:moveTo>
                <a:lnTo>
                  <a:pt x="13048" y="17666"/>
                </a:lnTo>
                <a:cubicBezTo>
                  <a:pt x="12910" y="16942"/>
                  <a:pt x="12848" y="16231"/>
                  <a:pt x="12830" y="15570"/>
                </a:cubicBezTo>
                <a:cubicBezTo>
                  <a:pt x="16149" y="15233"/>
                  <a:pt x="18453" y="14207"/>
                  <a:pt x="18568" y="14155"/>
                </a:cubicBezTo>
                <a:lnTo>
                  <a:pt x="18085" y="13278"/>
                </a:lnTo>
                <a:cubicBezTo>
                  <a:pt x="18059" y="13289"/>
                  <a:pt x="15906" y="14245"/>
                  <a:pt x="12837" y="14581"/>
                </a:cubicBezTo>
                <a:cubicBezTo>
                  <a:pt x="12896" y="13028"/>
                  <a:pt x="13167" y="11927"/>
                  <a:pt x="13173" y="11902"/>
                </a:cubicBezTo>
                <a:lnTo>
                  <a:pt x="13325" y="11301"/>
                </a:lnTo>
                <a:lnTo>
                  <a:pt x="9308" y="11301"/>
                </a:lnTo>
                <a:cubicBezTo>
                  <a:pt x="9741" y="8291"/>
                  <a:pt x="10857" y="5772"/>
                  <a:pt x="11921" y="3934"/>
                </a:cubicBezTo>
                <a:lnTo>
                  <a:pt x="20520" y="3934"/>
                </a:lnTo>
                <a:cubicBezTo>
                  <a:pt x="20520" y="3934"/>
                  <a:pt x="20520" y="17666"/>
                  <a:pt x="20520" y="17666"/>
                </a:cubicBezTo>
                <a:close/>
                <a:moveTo>
                  <a:pt x="10766" y="15678"/>
                </a:moveTo>
                <a:cubicBezTo>
                  <a:pt x="11096" y="15678"/>
                  <a:pt x="11418" y="15668"/>
                  <a:pt x="11734" y="15653"/>
                </a:cubicBezTo>
                <a:cubicBezTo>
                  <a:pt x="11753" y="16291"/>
                  <a:pt x="11808" y="16967"/>
                  <a:pt x="11933" y="17666"/>
                </a:cubicBezTo>
                <a:lnTo>
                  <a:pt x="1080" y="17666"/>
                </a:lnTo>
                <a:lnTo>
                  <a:pt x="1080" y="3934"/>
                </a:lnTo>
                <a:lnTo>
                  <a:pt x="10689" y="3934"/>
                </a:lnTo>
                <a:cubicBezTo>
                  <a:pt x="9598" y="5921"/>
                  <a:pt x="8520" y="8577"/>
                  <a:pt x="8164" y="11742"/>
                </a:cubicBezTo>
                <a:lnTo>
                  <a:pt x="8103" y="12282"/>
                </a:lnTo>
                <a:lnTo>
                  <a:pt x="11993" y="12282"/>
                </a:lnTo>
                <a:cubicBezTo>
                  <a:pt x="11893" y="12823"/>
                  <a:pt x="11771" y="13665"/>
                  <a:pt x="11736" y="14669"/>
                </a:cubicBezTo>
                <a:cubicBezTo>
                  <a:pt x="11418" y="14686"/>
                  <a:pt x="11097" y="14697"/>
                  <a:pt x="10766" y="14697"/>
                </a:cubicBezTo>
                <a:cubicBezTo>
                  <a:pt x="6636" y="14697"/>
                  <a:pt x="3478" y="13292"/>
                  <a:pt x="3447" y="13278"/>
                </a:cubicBezTo>
                <a:lnTo>
                  <a:pt x="2965" y="14155"/>
                </a:lnTo>
                <a:cubicBezTo>
                  <a:pt x="3102" y="14218"/>
                  <a:pt x="6369" y="15678"/>
                  <a:pt x="10766" y="15678"/>
                </a:cubicBezTo>
                <a:moveTo>
                  <a:pt x="20520" y="2954"/>
                </a:moveTo>
                <a:lnTo>
                  <a:pt x="12519" y="2954"/>
                </a:lnTo>
                <a:cubicBezTo>
                  <a:pt x="13470" y="1490"/>
                  <a:pt x="14254" y="661"/>
                  <a:pt x="14273" y="641"/>
                </a:cubicBezTo>
                <a:lnTo>
                  <a:pt x="13456" y="0"/>
                </a:lnTo>
                <a:cubicBezTo>
                  <a:pt x="13366" y="95"/>
                  <a:pt x="12371" y="1151"/>
                  <a:pt x="11260" y="2954"/>
                </a:cubicBezTo>
                <a:lnTo>
                  <a:pt x="1080" y="2954"/>
                </a:lnTo>
                <a:cubicBezTo>
                  <a:pt x="483" y="2954"/>
                  <a:pt x="0" y="3393"/>
                  <a:pt x="0" y="3934"/>
                </a:cubicBezTo>
                <a:lnTo>
                  <a:pt x="0" y="17666"/>
                </a:lnTo>
                <a:cubicBezTo>
                  <a:pt x="0" y="18207"/>
                  <a:pt x="483" y="18646"/>
                  <a:pt x="1080" y="18646"/>
                </a:cubicBezTo>
                <a:lnTo>
                  <a:pt x="12155" y="18646"/>
                </a:lnTo>
                <a:cubicBezTo>
                  <a:pt x="12423" y="19645"/>
                  <a:pt x="12834" y="20653"/>
                  <a:pt x="13465" y="21600"/>
                </a:cubicBezTo>
                <a:lnTo>
                  <a:pt x="14389" y="21092"/>
                </a:lnTo>
                <a:cubicBezTo>
                  <a:pt x="13874" y="20318"/>
                  <a:pt x="13522" y="19485"/>
                  <a:pt x="13281" y="18646"/>
                </a:cubicBezTo>
                <a:lnTo>
                  <a:pt x="20520" y="18646"/>
                </a:lnTo>
                <a:cubicBezTo>
                  <a:pt x="21116" y="18646"/>
                  <a:pt x="21600" y="18207"/>
                  <a:pt x="21600" y="17666"/>
                </a:cubicBezTo>
                <a:lnTo>
                  <a:pt x="21600" y="3934"/>
                </a:lnTo>
                <a:cubicBezTo>
                  <a:pt x="21600" y="3393"/>
                  <a:pt x="21116" y="2954"/>
                  <a:pt x="20520" y="2954"/>
                </a:cubicBezTo>
                <a:moveTo>
                  <a:pt x="5940" y="8839"/>
                </a:moveTo>
                <a:cubicBezTo>
                  <a:pt x="6238" y="8839"/>
                  <a:pt x="6480" y="8619"/>
                  <a:pt x="6480" y="8348"/>
                </a:cubicBezTo>
                <a:lnTo>
                  <a:pt x="6480" y="6386"/>
                </a:lnTo>
                <a:cubicBezTo>
                  <a:pt x="6480" y="6115"/>
                  <a:pt x="6238" y="5896"/>
                  <a:pt x="5940" y="5896"/>
                </a:cubicBezTo>
                <a:cubicBezTo>
                  <a:pt x="5642" y="5896"/>
                  <a:pt x="5400" y="6115"/>
                  <a:pt x="5400" y="6386"/>
                </a:cubicBezTo>
                <a:lnTo>
                  <a:pt x="5400" y="8348"/>
                </a:lnTo>
                <a:cubicBezTo>
                  <a:pt x="5400" y="8619"/>
                  <a:pt x="5642" y="8839"/>
                  <a:pt x="5940" y="883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4" name="Shape 2704"/>
          <p:cNvSpPr/>
          <p:nvPr/>
        </p:nvSpPr>
        <p:spPr>
          <a:xfrm>
            <a:off x="20016580" y="4986128"/>
            <a:ext cx="558655" cy="55864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8"/>
                  <a:pt x="5378" y="982"/>
                  <a:pt x="10800" y="982"/>
                </a:cubicBezTo>
                <a:cubicBezTo>
                  <a:pt x="16223" y="982"/>
                  <a:pt x="20618" y="5378"/>
                  <a:pt x="20618" y="10800"/>
                </a:cubicBezTo>
                <a:cubicBezTo>
                  <a:pt x="20618" y="16222"/>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5628" y="4904"/>
                </a:moveTo>
                <a:lnTo>
                  <a:pt x="14334" y="4904"/>
                </a:lnTo>
                <a:lnTo>
                  <a:pt x="10776" y="9842"/>
                </a:lnTo>
                <a:lnTo>
                  <a:pt x="7337" y="4904"/>
                </a:lnTo>
                <a:lnTo>
                  <a:pt x="5975" y="4904"/>
                </a:lnTo>
                <a:lnTo>
                  <a:pt x="10094" y="10618"/>
                </a:lnTo>
                <a:lnTo>
                  <a:pt x="5736" y="16696"/>
                </a:lnTo>
                <a:lnTo>
                  <a:pt x="7030" y="16696"/>
                </a:lnTo>
                <a:lnTo>
                  <a:pt x="10776" y="11493"/>
                </a:lnTo>
                <a:lnTo>
                  <a:pt x="14470" y="16696"/>
                </a:lnTo>
                <a:lnTo>
                  <a:pt x="15866" y="16696"/>
                </a:lnTo>
                <a:lnTo>
                  <a:pt x="11474" y="10651"/>
                </a:lnTo>
                <a:cubicBezTo>
                  <a:pt x="11474" y="10651"/>
                  <a:pt x="15628" y="4904"/>
                  <a:pt x="15628" y="490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5" name="Shape 2705"/>
          <p:cNvSpPr/>
          <p:nvPr/>
        </p:nvSpPr>
        <p:spPr>
          <a:xfrm>
            <a:off x="21083101" y="4986128"/>
            <a:ext cx="558520" cy="559064"/>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6" name="Shape 2706"/>
          <p:cNvSpPr/>
          <p:nvPr/>
        </p:nvSpPr>
        <p:spPr>
          <a:xfrm>
            <a:off x="22225804" y="498612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3745"/>
                </a:moveTo>
                <a:cubicBezTo>
                  <a:pt x="20250" y="14016"/>
                  <a:pt x="19948" y="14236"/>
                  <a:pt x="19575" y="14236"/>
                </a:cubicBezTo>
                <a:cubicBezTo>
                  <a:pt x="19202" y="14236"/>
                  <a:pt x="18900" y="14016"/>
                  <a:pt x="18900" y="13745"/>
                </a:cubicBezTo>
                <a:lnTo>
                  <a:pt x="18900" y="6873"/>
                </a:lnTo>
                <a:cubicBezTo>
                  <a:pt x="18900" y="6602"/>
                  <a:pt x="19202" y="6382"/>
                  <a:pt x="19575" y="6382"/>
                </a:cubicBezTo>
                <a:cubicBezTo>
                  <a:pt x="19948" y="6382"/>
                  <a:pt x="20250" y="6602"/>
                  <a:pt x="20250" y="6873"/>
                </a:cubicBezTo>
                <a:cubicBezTo>
                  <a:pt x="20250" y="6873"/>
                  <a:pt x="20250" y="13745"/>
                  <a:pt x="20250" y="13745"/>
                </a:cubicBezTo>
                <a:close/>
                <a:moveTo>
                  <a:pt x="17550" y="16691"/>
                </a:moveTo>
                <a:lnTo>
                  <a:pt x="4050" y="16691"/>
                </a:lnTo>
                <a:lnTo>
                  <a:pt x="4050" y="6382"/>
                </a:lnTo>
                <a:lnTo>
                  <a:pt x="17550" y="6382"/>
                </a:lnTo>
                <a:cubicBezTo>
                  <a:pt x="17550" y="6382"/>
                  <a:pt x="17550" y="16691"/>
                  <a:pt x="17550" y="16691"/>
                </a:cubicBezTo>
                <a:close/>
                <a:moveTo>
                  <a:pt x="14850" y="20127"/>
                </a:moveTo>
                <a:cubicBezTo>
                  <a:pt x="14850" y="20399"/>
                  <a:pt x="14548" y="20618"/>
                  <a:pt x="14175" y="20618"/>
                </a:cubicBezTo>
                <a:cubicBezTo>
                  <a:pt x="13802" y="20618"/>
                  <a:pt x="13500" y="20399"/>
                  <a:pt x="13500" y="20127"/>
                </a:cubicBezTo>
                <a:lnTo>
                  <a:pt x="13500" y="17673"/>
                </a:lnTo>
                <a:lnTo>
                  <a:pt x="14850" y="17673"/>
                </a:lnTo>
                <a:cubicBezTo>
                  <a:pt x="14850" y="17673"/>
                  <a:pt x="14850" y="20127"/>
                  <a:pt x="14850" y="20127"/>
                </a:cubicBezTo>
                <a:close/>
                <a:moveTo>
                  <a:pt x="8100" y="20127"/>
                </a:moveTo>
                <a:cubicBezTo>
                  <a:pt x="8100" y="20399"/>
                  <a:pt x="7798" y="20618"/>
                  <a:pt x="7425" y="20618"/>
                </a:cubicBezTo>
                <a:cubicBezTo>
                  <a:pt x="7052" y="20618"/>
                  <a:pt x="6750" y="20399"/>
                  <a:pt x="6750" y="20127"/>
                </a:cubicBezTo>
                <a:lnTo>
                  <a:pt x="6750" y="17673"/>
                </a:lnTo>
                <a:lnTo>
                  <a:pt x="8100" y="17673"/>
                </a:lnTo>
                <a:cubicBezTo>
                  <a:pt x="8100" y="17673"/>
                  <a:pt x="8100" y="20127"/>
                  <a:pt x="8100" y="20127"/>
                </a:cubicBezTo>
                <a:close/>
                <a:moveTo>
                  <a:pt x="10800" y="1964"/>
                </a:moveTo>
                <a:cubicBezTo>
                  <a:pt x="14242" y="1964"/>
                  <a:pt x="17075" y="3464"/>
                  <a:pt x="17492" y="5400"/>
                </a:cubicBezTo>
                <a:lnTo>
                  <a:pt x="4108" y="5400"/>
                </a:lnTo>
                <a:cubicBezTo>
                  <a:pt x="4525" y="3464"/>
                  <a:pt x="7358" y="1964"/>
                  <a:pt x="10800" y="1964"/>
                </a:cubicBezTo>
                <a:moveTo>
                  <a:pt x="2700" y="13745"/>
                </a:moveTo>
                <a:cubicBezTo>
                  <a:pt x="2700" y="14016"/>
                  <a:pt x="2398" y="14236"/>
                  <a:pt x="2025" y="14236"/>
                </a:cubicBezTo>
                <a:cubicBezTo>
                  <a:pt x="1652" y="14236"/>
                  <a:pt x="1350" y="14016"/>
                  <a:pt x="1350" y="13745"/>
                </a:cubicBezTo>
                <a:lnTo>
                  <a:pt x="1350" y="6873"/>
                </a:lnTo>
                <a:cubicBezTo>
                  <a:pt x="1350" y="6602"/>
                  <a:pt x="1652" y="6382"/>
                  <a:pt x="2025" y="6382"/>
                </a:cubicBezTo>
                <a:cubicBezTo>
                  <a:pt x="2398" y="6382"/>
                  <a:pt x="2700" y="6602"/>
                  <a:pt x="2700" y="6873"/>
                </a:cubicBezTo>
                <a:cubicBezTo>
                  <a:pt x="2700" y="6873"/>
                  <a:pt x="2700" y="13745"/>
                  <a:pt x="2700" y="13745"/>
                </a:cubicBezTo>
                <a:close/>
                <a:moveTo>
                  <a:pt x="19575" y="5400"/>
                </a:moveTo>
                <a:cubicBezTo>
                  <a:pt x="19336" y="5400"/>
                  <a:pt x="19112" y="5435"/>
                  <a:pt x="18900" y="5491"/>
                </a:cubicBezTo>
                <a:lnTo>
                  <a:pt x="18900" y="5400"/>
                </a:lnTo>
                <a:lnTo>
                  <a:pt x="18847" y="5400"/>
                </a:lnTo>
                <a:cubicBezTo>
                  <a:pt x="18595" y="3873"/>
                  <a:pt x="17191" y="2553"/>
                  <a:pt x="15171" y="1763"/>
                </a:cubicBezTo>
                <a:lnTo>
                  <a:pt x="16087" y="763"/>
                </a:lnTo>
                <a:lnTo>
                  <a:pt x="16076" y="758"/>
                </a:lnTo>
                <a:cubicBezTo>
                  <a:pt x="16148" y="681"/>
                  <a:pt x="16200" y="592"/>
                  <a:pt x="16200" y="491"/>
                </a:cubicBezTo>
                <a:cubicBezTo>
                  <a:pt x="16200" y="220"/>
                  <a:pt x="15898" y="0"/>
                  <a:pt x="15525" y="0"/>
                </a:cubicBezTo>
                <a:cubicBezTo>
                  <a:pt x="15291" y="0"/>
                  <a:pt x="15095" y="93"/>
                  <a:pt x="14974" y="223"/>
                </a:cubicBezTo>
                <a:lnTo>
                  <a:pt x="14963" y="219"/>
                </a:lnTo>
                <a:lnTo>
                  <a:pt x="13915" y="1362"/>
                </a:lnTo>
                <a:cubicBezTo>
                  <a:pt x="12956" y="1119"/>
                  <a:pt x="11905" y="982"/>
                  <a:pt x="10800" y="982"/>
                </a:cubicBezTo>
                <a:cubicBezTo>
                  <a:pt x="9695" y="982"/>
                  <a:pt x="8644" y="1119"/>
                  <a:pt x="7685" y="1362"/>
                </a:cubicBezTo>
                <a:lnTo>
                  <a:pt x="6637" y="219"/>
                </a:lnTo>
                <a:lnTo>
                  <a:pt x="6626" y="223"/>
                </a:lnTo>
                <a:cubicBezTo>
                  <a:pt x="6505" y="93"/>
                  <a:pt x="6309" y="0"/>
                  <a:pt x="6075" y="0"/>
                </a:cubicBezTo>
                <a:cubicBezTo>
                  <a:pt x="5702" y="0"/>
                  <a:pt x="5400" y="220"/>
                  <a:pt x="5400" y="491"/>
                </a:cubicBezTo>
                <a:cubicBezTo>
                  <a:pt x="5400" y="592"/>
                  <a:pt x="5452" y="681"/>
                  <a:pt x="5524" y="758"/>
                </a:cubicBezTo>
                <a:lnTo>
                  <a:pt x="5513" y="763"/>
                </a:lnTo>
                <a:lnTo>
                  <a:pt x="6430" y="1763"/>
                </a:lnTo>
                <a:cubicBezTo>
                  <a:pt x="4409" y="2553"/>
                  <a:pt x="3005" y="3873"/>
                  <a:pt x="2753" y="5400"/>
                </a:cubicBezTo>
                <a:lnTo>
                  <a:pt x="2700" y="5400"/>
                </a:lnTo>
                <a:lnTo>
                  <a:pt x="2700" y="5491"/>
                </a:lnTo>
                <a:cubicBezTo>
                  <a:pt x="2488" y="5435"/>
                  <a:pt x="2263" y="5400"/>
                  <a:pt x="2025" y="5400"/>
                </a:cubicBezTo>
                <a:cubicBezTo>
                  <a:pt x="907" y="5400"/>
                  <a:pt x="0" y="6060"/>
                  <a:pt x="0" y="6873"/>
                </a:cubicBezTo>
                <a:lnTo>
                  <a:pt x="0" y="13745"/>
                </a:lnTo>
                <a:cubicBezTo>
                  <a:pt x="0" y="14559"/>
                  <a:pt x="907" y="15218"/>
                  <a:pt x="2025" y="15218"/>
                </a:cubicBezTo>
                <a:cubicBezTo>
                  <a:pt x="2263" y="15218"/>
                  <a:pt x="2488" y="15183"/>
                  <a:pt x="2700" y="15128"/>
                </a:cubicBezTo>
                <a:lnTo>
                  <a:pt x="2700" y="16691"/>
                </a:lnTo>
                <a:cubicBezTo>
                  <a:pt x="2700" y="17233"/>
                  <a:pt x="3305" y="17673"/>
                  <a:pt x="4050" y="17673"/>
                </a:cubicBezTo>
                <a:lnTo>
                  <a:pt x="5400" y="17673"/>
                </a:lnTo>
                <a:lnTo>
                  <a:pt x="5400" y="20127"/>
                </a:lnTo>
                <a:cubicBezTo>
                  <a:pt x="5400" y="20941"/>
                  <a:pt x="6307" y="21600"/>
                  <a:pt x="7425" y="21600"/>
                </a:cubicBezTo>
                <a:cubicBezTo>
                  <a:pt x="8543" y="21600"/>
                  <a:pt x="9450" y="20941"/>
                  <a:pt x="9450" y="20127"/>
                </a:cubicBezTo>
                <a:lnTo>
                  <a:pt x="9450" y="17673"/>
                </a:lnTo>
                <a:lnTo>
                  <a:pt x="12150" y="17673"/>
                </a:lnTo>
                <a:lnTo>
                  <a:pt x="12150" y="20127"/>
                </a:lnTo>
                <a:cubicBezTo>
                  <a:pt x="12150" y="20941"/>
                  <a:pt x="13056" y="21600"/>
                  <a:pt x="14175" y="21600"/>
                </a:cubicBezTo>
                <a:cubicBezTo>
                  <a:pt x="15294" y="21600"/>
                  <a:pt x="16200" y="20941"/>
                  <a:pt x="16200" y="20127"/>
                </a:cubicBezTo>
                <a:lnTo>
                  <a:pt x="16200" y="17673"/>
                </a:lnTo>
                <a:lnTo>
                  <a:pt x="17550" y="17673"/>
                </a:lnTo>
                <a:cubicBezTo>
                  <a:pt x="18295" y="17673"/>
                  <a:pt x="18900" y="17233"/>
                  <a:pt x="18900" y="16691"/>
                </a:cubicBezTo>
                <a:lnTo>
                  <a:pt x="18900" y="15128"/>
                </a:lnTo>
                <a:cubicBezTo>
                  <a:pt x="19112" y="15183"/>
                  <a:pt x="19336" y="15218"/>
                  <a:pt x="19575" y="15218"/>
                </a:cubicBezTo>
                <a:cubicBezTo>
                  <a:pt x="20694" y="15218"/>
                  <a:pt x="21600" y="14559"/>
                  <a:pt x="21600" y="13745"/>
                </a:cubicBezTo>
                <a:lnTo>
                  <a:pt x="21600" y="6873"/>
                </a:lnTo>
                <a:cubicBezTo>
                  <a:pt x="21600" y="6060"/>
                  <a:pt x="20694" y="5400"/>
                  <a:pt x="19575" y="5400"/>
                </a:cubicBezTo>
                <a:moveTo>
                  <a:pt x="12825" y="3436"/>
                </a:moveTo>
                <a:cubicBezTo>
                  <a:pt x="12452" y="3436"/>
                  <a:pt x="12150" y="3656"/>
                  <a:pt x="12150" y="3927"/>
                </a:cubicBezTo>
                <a:cubicBezTo>
                  <a:pt x="12150" y="4199"/>
                  <a:pt x="12452" y="4418"/>
                  <a:pt x="12825" y="4418"/>
                </a:cubicBezTo>
                <a:cubicBezTo>
                  <a:pt x="13198" y="4418"/>
                  <a:pt x="13500" y="4199"/>
                  <a:pt x="13500" y="3927"/>
                </a:cubicBezTo>
                <a:cubicBezTo>
                  <a:pt x="13500" y="3656"/>
                  <a:pt x="13198" y="3436"/>
                  <a:pt x="12825" y="3436"/>
                </a:cubicBezTo>
                <a:moveTo>
                  <a:pt x="8775" y="3436"/>
                </a:moveTo>
                <a:cubicBezTo>
                  <a:pt x="8402" y="3436"/>
                  <a:pt x="8100" y="3656"/>
                  <a:pt x="8100" y="3927"/>
                </a:cubicBezTo>
                <a:cubicBezTo>
                  <a:pt x="8100" y="4199"/>
                  <a:pt x="8402" y="4418"/>
                  <a:pt x="8775" y="4418"/>
                </a:cubicBezTo>
                <a:cubicBezTo>
                  <a:pt x="9148" y="4418"/>
                  <a:pt x="9450" y="4199"/>
                  <a:pt x="9450" y="3927"/>
                </a:cubicBezTo>
                <a:cubicBezTo>
                  <a:pt x="9450" y="3656"/>
                  <a:pt x="9148" y="3436"/>
                  <a:pt x="8775" y="34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7" name="Shape 2707"/>
          <p:cNvSpPr/>
          <p:nvPr/>
        </p:nvSpPr>
        <p:spPr>
          <a:xfrm>
            <a:off x="11062635" y="1783209"/>
            <a:ext cx="2022649"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Electronics</a:t>
            </a:r>
          </a:p>
        </p:txBody>
      </p:sp>
      <p:sp>
        <p:nvSpPr>
          <p:cNvPr id="2708" name="Shape 2708"/>
          <p:cNvSpPr/>
          <p:nvPr/>
        </p:nvSpPr>
        <p:spPr>
          <a:xfrm>
            <a:off x="1758542"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9" name="Shape 2709"/>
          <p:cNvSpPr/>
          <p:nvPr/>
        </p:nvSpPr>
        <p:spPr>
          <a:xfrm>
            <a:off x="2825064"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0" name="Shape 2710"/>
          <p:cNvSpPr/>
          <p:nvPr/>
        </p:nvSpPr>
        <p:spPr>
          <a:xfrm>
            <a:off x="3891586"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1" name="Shape 2711"/>
          <p:cNvSpPr/>
          <p:nvPr/>
        </p:nvSpPr>
        <p:spPr>
          <a:xfrm>
            <a:off x="4958108"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2" name="Shape 2712"/>
          <p:cNvSpPr/>
          <p:nvPr/>
        </p:nvSpPr>
        <p:spPr>
          <a:xfrm>
            <a:off x="6024630"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3" name="Shape 2713"/>
          <p:cNvSpPr/>
          <p:nvPr/>
        </p:nvSpPr>
        <p:spPr>
          <a:xfrm>
            <a:off x="7091153"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4" name="Shape 2714"/>
          <p:cNvSpPr/>
          <p:nvPr/>
        </p:nvSpPr>
        <p:spPr>
          <a:xfrm>
            <a:off x="8157675"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5" name="Shape 2715"/>
          <p:cNvSpPr/>
          <p:nvPr/>
        </p:nvSpPr>
        <p:spPr>
          <a:xfrm>
            <a:off x="9224197"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6" name="Shape 2716"/>
          <p:cNvSpPr/>
          <p:nvPr/>
        </p:nvSpPr>
        <p:spPr>
          <a:xfrm>
            <a:off x="10290719"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7" name="Shape 2717"/>
          <p:cNvSpPr/>
          <p:nvPr/>
        </p:nvSpPr>
        <p:spPr>
          <a:xfrm>
            <a:off x="11357241"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8" name="Shape 2718"/>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9" name="Shape 2719"/>
          <p:cNvSpPr/>
          <p:nvPr/>
        </p:nvSpPr>
        <p:spPr>
          <a:xfrm>
            <a:off x="2825063"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0" name="Shape 2720"/>
          <p:cNvSpPr/>
          <p:nvPr/>
        </p:nvSpPr>
        <p:spPr>
          <a:xfrm>
            <a:off x="3891585"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1" name="Shape 2721"/>
          <p:cNvSpPr/>
          <p:nvPr/>
        </p:nvSpPr>
        <p:spPr>
          <a:xfrm>
            <a:off x="4958108"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2" name="Shape 2722"/>
          <p:cNvSpPr/>
          <p:nvPr/>
        </p:nvSpPr>
        <p:spPr>
          <a:xfrm>
            <a:off x="6024630" y="9278448"/>
            <a:ext cx="556411" cy="557516"/>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3" name="Shape 2723"/>
          <p:cNvSpPr/>
          <p:nvPr/>
        </p:nvSpPr>
        <p:spPr>
          <a:xfrm>
            <a:off x="7091153"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4" name="Shape 2724"/>
          <p:cNvSpPr/>
          <p:nvPr/>
        </p:nvSpPr>
        <p:spPr>
          <a:xfrm>
            <a:off x="8157675"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5" name="Shape 2725"/>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6" name="Shape 2726"/>
          <p:cNvSpPr/>
          <p:nvPr/>
        </p:nvSpPr>
        <p:spPr>
          <a:xfrm>
            <a:off x="10341506" y="927844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7" name="Shape 2727"/>
          <p:cNvSpPr/>
          <p:nvPr/>
        </p:nvSpPr>
        <p:spPr>
          <a:xfrm>
            <a:off x="11357241"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8" name="Shape 2728"/>
          <p:cNvSpPr/>
          <p:nvPr/>
        </p:nvSpPr>
        <p:spPr>
          <a:xfrm>
            <a:off x="1758542"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9" name="Shape 2729"/>
          <p:cNvSpPr/>
          <p:nvPr/>
        </p:nvSpPr>
        <p:spPr>
          <a:xfrm>
            <a:off x="2825064"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0" name="Shape 2730"/>
          <p:cNvSpPr/>
          <p:nvPr/>
        </p:nvSpPr>
        <p:spPr>
          <a:xfrm>
            <a:off x="3891586"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1" name="Shape 2731"/>
          <p:cNvSpPr/>
          <p:nvPr/>
        </p:nvSpPr>
        <p:spPr>
          <a:xfrm>
            <a:off x="4958108" y="10370362"/>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2" name="Shape 2732"/>
          <p:cNvSpPr/>
          <p:nvPr/>
        </p:nvSpPr>
        <p:spPr>
          <a:xfrm>
            <a:off x="6024630" y="10497329"/>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3" name="Shape 2733"/>
          <p:cNvSpPr/>
          <p:nvPr/>
        </p:nvSpPr>
        <p:spPr>
          <a:xfrm>
            <a:off x="7268906" y="10344969"/>
            <a:ext cx="203148"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4" name="Shape 2734"/>
          <p:cNvSpPr/>
          <p:nvPr/>
        </p:nvSpPr>
        <p:spPr>
          <a:xfrm>
            <a:off x="8157675" y="10421149"/>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5" name="Shape 2735"/>
          <p:cNvSpPr/>
          <p:nvPr/>
        </p:nvSpPr>
        <p:spPr>
          <a:xfrm>
            <a:off x="9224197" y="10395756"/>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6" name="Shape 2736"/>
          <p:cNvSpPr/>
          <p:nvPr/>
        </p:nvSpPr>
        <p:spPr>
          <a:xfrm>
            <a:off x="10290719"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7" name="Shape 2737"/>
          <p:cNvSpPr/>
          <p:nvPr/>
        </p:nvSpPr>
        <p:spPr>
          <a:xfrm>
            <a:off x="11357241"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8" name="Shape 2738"/>
          <p:cNvSpPr/>
          <p:nvPr/>
        </p:nvSpPr>
        <p:spPr>
          <a:xfrm>
            <a:off x="1758542"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9" name="Shape 2739"/>
          <p:cNvSpPr/>
          <p:nvPr/>
        </p:nvSpPr>
        <p:spPr>
          <a:xfrm>
            <a:off x="2825064"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0" name="Shape 2740"/>
          <p:cNvSpPr/>
          <p:nvPr/>
        </p:nvSpPr>
        <p:spPr>
          <a:xfrm>
            <a:off x="3891586"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1" name="Shape 2741"/>
          <p:cNvSpPr/>
          <p:nvPr/>
        </p:nvSpPr>
        <p:spPr>
          <a:xfrm>
            <a:off x="4958108"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2" name="Shape 2742"/>
          <p:cNvSpPr/>
          <p:nvPr/>
        </p:nvSpPr>
        <p:spPr>
          <a:xfrm>
            <a:off x="6024630"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3" name="Shape 2743"/>
          <p:cNvSpPr/>
          <p:nvPr/>
        </p:nvSpPr>
        <p:spPr>
          <a:xfrm>
            <a:off x="7091153"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4" name="Shape 2744"/>
          <p:cNvSpPr/>
          <p:nvPr/>
        </p:nvSpPr>
        <p:spPr>
          <a:xfrm>
            <a:off x="8157675"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5" name="Shape 2745"/>
          <p:cNvSpPr/>
          <p:nvPr/>
        </p:nvSpPr>
        <p:spPr>
          <a:xfrm>
            <a:off x="9224197"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6" name="Shape 2746"/>
          <p:cNvSpPr/>
          <p:nvPr/>
        </p:nvSpPr>
        <p:spPr>
          <a:xfrm>
            <a:off x="10290719"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7" name="Shape 2747"/>
          <p:cNvSpPr/>
          <p:nvPr/>
        </p:nvSpPr>
        <p:spPr>
          <a:xfrm>
            <a:off x="11357241"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8" name="Shape 2748"/>
          <p:cNvSpPr/>
          <p:nvPr/>
        </p:nvSpPr>
        <p:spPr>
          <a:xfrm>
            <a:off x="12474550" y="82119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9" name="Shape 2749"/>
          <p:cNvSpPr/>
          <p:nvPr/>
        </p:nvSpPr>
        <p:spPr>
          <a:xfrm>
            <a:off x="13642646"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0" name="Shape 2750"/>
          <p:cNvSpPr/>
          <p:nvPr/>
        </p:nvSpPr>
        <p:spPr>
          <a:xfrm>
            <a:off x="14759955" y="8211900"/>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1" name="Shape 2751"/>
          <p:cNvSpPr/>
          <p:nvPr/>
        </p:nvSpPr>
        <p:spPr>
          <a:xfrm>
            <a:off x="15775690"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2" name="Shape 2752"/>
          <p:cNvSpPr/>
          <p:nvPr/>
        </p:nvSpPr>
        <p:spPr>
          <a:xfrm>
            <a:off x="16791426"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7673"/>
                </a:moveTo>
                <a:cubicBezTo>
                  <a:pt x="12269" y="17673"/>
                  <a:pt x="12000" y="17892"/>
                  <a:pt x="12000" y="18164"/>
                </a:cubicBezTo>
                <a:cubicBezTo>
                  <a:pt x="12000" y="18435"/>
                  <a:pt x="12269" y="18655"/>
                  <a:pt x="12600" y="18655"/>
                </a:cubicBezTo>
                <a:cubicBezTo>
                  <a:pt x="12931" y="18655"/>
                  <a:pt x="13200" y="18435"/>
                  <a:pt x="13200" y="18164"/>
                </a:cubicBezTo>
                <a:cubicBezTo>
                  <a:pt x="13200" y="17892"/>
                  <a:pt x="12931" y="17673"/>
                  <a:pt x="12600" y="17673"/>
                </a:cubicBezTo>
                <a:moveTo>
                  <a:pt x="10800" y="13745"/>
                </a:moveTo>
                <a:cubicBezTo>
                  <a:pt x="10138" y="13745"/>
                  <a:pt x="9600" y="14186"/>
                  <a:pt x="9600" y="14727"/>
                </a:cubicBezTo>
                <a:cubicBezTo>
                  <a:pt x="9600" y="15269"/>
                  <a:pt x="10138" y="15709"/>
                  <a:pt x="10800" y="15709"/>
                </a:cubicBezTo>
                <a:cubicBezTo>
                  <a:pt x="11462" y="15709"/>
                  <a:pt x="12000" y="15269"/>
                  <a:pt x="12000" y="14727"/>
                </a:cubicBezTo>
                <a:cubicBezTo>
                  <a:pt x="12000" y="14186"/>
                  <a:pt x="11462" y="13745"/>
                  <a:pt x="10800" y="13745"/>
                </a:cubicBezTo>
                <a:moveTo>
                  <a:pt x="12600" y="10800"/>
                </a:moveTo>
                <a:cubicBezTo>
                  <a:pt x="12269" y="10800"/>
                  <a:pt x="12000" y="10580"/>
                  <a:pt x="12000" y="10309"/>
                </a:cubicBezTo>
                <a:cubicBezTo>
                  <a:pt x="12000" y="10038"/>
                  <a:pt x="12269" y="9818"/>
                  <a:pt x="12600" y="9818"/>
                </a:cubicBezTo>
                <a:cubicBezTo>
                  <a:pt x="12931" y="9818"/>
                  <a:pt x="13200" y="10038"/>
                  <a:pt x="13200" y="10309"/>
                </a:cubicBezTo>
                <a:cubicBezTo>
                  <a:pt x="13200" y="10580"/>
                  <a:pt x="12931" y="10800"/>
                  <a:pt x="12600" y="10800"/>
                </a:cubicBezTo>
                <a:moveTo>
                  <a:pt x="12600" y="8836"/>
                </a:moveTo>
                <a:cubicBezTo>
                  <a:pt x="11606" y="8836"/>
                  <a:pt x="10800" y="9496"/>
                  <a:pt x="10800" y="10309"/>
                </a:cubicBezTo>
                <a:cubicBezTo>
                  <a:pt x="10800" y="11123"/>
                  <a:pt x="11606" y="11782"/>
                  <a:pt x="12600" y="11782"/>
                </a:cubicBezTo>
                <a:cubicBezTo>
                  <a:pt x="13594" y="11782"/>
                  <a:pt x="14400" y="11123"/>
                  <a:pt x="14400" y="10309"/>
                </a:cubicBezTo>
                <a:cubicBezTo>
                  <a:pt x="14400" y="9496"/>
                  <a:pt x="13594" y="8836"/>
                  <a:pt x="12600" y="8836"/>
                </a:cubicBezTo>
                <a:moveTo>
                  <a:pt x="17760" y="20618"/>
                </a:moveTo>
                <a:lnTo>
                  <a:pt x="3840" y="20618"/>
                </a:lnTo>
                <a:cubicBezTo>
                  <a:pt x="2134" y="19151"/>
                  <a:pt x="1200" y="17248"/>
                  <a:pt x="1200" y="15218"/>
                </a:cubicBezTo>
                <a:cubicBezTo>
                  <a:pt x="1200" y="12593"/>
                  <a:pt x="2796" y="10152"/>
                  <a:pt x="5468" y="8688"/>
                </a:cubicBezTo>
                <a:cubicBezTo>
                  <a:pt x="5800" y="8506"/>
                  <a:pt x="6000" y="8199"/>
                  <a:pt x="6000" y="7872"/>
                </a:cubicBezTo>
                <a:lnTo>
                  <a:pt x="6000" y="6529"/>
                </a:lnTo>
                <a:cubicBezTo>
                  <a:pt x="6729" y="6758"/>
                  <a:pt x="7567" y="6924"/>
                  <a:pt x="8484" y="6924"/>
                </a:cubicBezTo>
                <a:cubicBezTo>
                  <a:pt x="9499" y="6924"/>
                  <a:pt x="10603" y="6723"/>
                  <a:pt x="11748" y="6188"/>
                </a:cubicBezTo>
                <a:cubicBezTo>
                  <a:pt x="13252" y="5485"/>
                  <a:pt x="14575" y="5306"/>
                  <a:pt x="15600" y="5323"/>
                </a:cubicBezTo>
                <a:lnTo>
                  <a:pt x="15600" y="7872"/>
                </a:lnTo>
                <a:cubicBezTo>
                  <a:pt x="15600" y="8199"/>
                  <a:pt x="15800" y="8506"/>
                  <a:pt x="16132" y="8688"/>
                </a:cubicBezTo>
                <a:cubicBezTo>
                  <a:pt x="18804" y="10152"/>
                  <a:pt x="20400" y="12593"/>
                  <a:pt x="20400" y="15218"/>
                </a:cubicBezTo>
                <a:cubicBezTo>
                  <a:pt x="20400" y="17248"/>
                  <a:pt x="19466" y="19151"/>
                  <a:pt x="17760" y="20618"/>
                </a:cubicBezTo>
                <a:moveTo>
                  <a:pt x="15600" y="2945"/>
                </a:moveTo>
                <a:lnTo>
                  <a:pt x="15600" y="4340"/>
                </a:lnTo>
                <a:cubicBezTo>
                  <a:pt x="14391" y="4322"/>
                  <a:pt x="12860" y="4538"/>
                  <a:pt x="11152" y="5336"/>
                </a:cubicBezTo>
                <a:cubicBezTo>
                  <a:pt x="9163" y="6265"/>
                  <a:pt x="7312" y="5965"/>
                  <a:pt x="6000" y="5473"/>
                </a:cubicBezTo>
                <a:lnTo>
                  <a:pt x="6000" y="2945"/>
                </a:lnTo>
                <a:cubicBezTo>
                  <a:pt x="6000" y="2945"/>
                  <a:pt x="15600" y="2945"/>
                  <a:pt x="15600" y="2945"/>
                </a:cubicBezTo>
                <a:close/>
                <a:moveTo>
                  <a:pt x="3600" y="982"/>
                </a:moveTo>
                <a:lnTo>
                  <a:pt x="18000" y="982"/>
                </a:lnTo>
                <a:lnTo>
                  <a:pt x="18000" y="1964"/>
                </a:lnTo>
                <a:lnTo>
                  <a:pt x="3600" y="1964"/>
                </a:lnTo>
                <a:cubicBezTo>
                  <a:pt x="3600" y="1964"/>
                  <a:pt x="3600" y="982"/>
                  <a:pt x="3600" y="982"/>
                </a:cubicBezTo>
                <a:close/>
                <a:moveTo>
                  <a:pt x="16800" y="7872"/>
                </a:moveTo>
                <a:lnTo>
                  <a:pt x="16800" y="2945"/>
                </a:ln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800" y="2945"/>
                </a:lnTo>
                <a:lnTo>
                  <a:pt x="4800" y="7872"/>
                </a:lnTo>
                <a:cubicBezTo>
                  <a:pt x="1906" y="9457"/>
                  <a:pt x="0" y="12155"/>
                  <a:pt x="0" y="15218"/>
                </a:cubicBezTo>
                <a:cubicBezTo>
                  <a:pt x="0" y="17730"/>
                  <a:pt x="1286" y="19991"/>
                  <a:pt x="3342" y="21600"/>
                </a:cubicBezTo>
                <a:lnTo>
                  <a:pt x="18258" y="21600"/>
                </a:lnTo>
                <a:cubicBezTo>
                  <a:pt x="20313" y="19991"/>
                  <a:pt x="21600" y="17730"/>
                  <a:pt x="21600" y="15218"/>
                </a:cubicBezTo>
                <a:cubicBezTo>
                  <a:pt x="21600" y="12155"/>
                  <a:pt x="19693" y="9457"/>
                  <a:pt x="16800" y="7872"/>
                </a:cubicBezTo>
                <a:moveTo>
                  <a:pt x="16200" y="15709"/>
                </a:moveTo>
                <a:cubicBezTo>
                  <a:pt x="15869" y="15709"/>
                  <a:pt x="15600" y="15929"/>
                  <a:pt x="15600" y="16200"/>
                </a:cubicBezTo>
                <a:cubicBezTo>
                  <a:pt x="15600" y="16471"/>
                  <a:pt x="15869" y="16691"/>
                  <a:pt x="16200" y="16691"/>
                </a:cubicBezTo>
                <a:cubicBezTo>
                  <a:pt x="16531" y="16691"/>
                  <a:pt x="16800" y="16471"/>
                  <a:pt x="16800" y="16200"/>
                </a:cubicBezTo>
                <a:cubicBezTo>
                  <a:pt x="16800" y="15929"/>
                  <a:pt x="16531" y="15709"/>
                  <a:pt x="16200" y="15709"/>
                </a:cubicBezTo>
                <a:moveTo>
                  <a:pt x="7800" y="11782"/>
                </a:moveTo>
                <a:cubicBezTo>
                  <a:pt x="7469" y="11782"/>
                  <a:pt x="7200" y="12001"/>
                  <a:pt x="7200" y="12273"/>
                </a:cubicBezTo>
                <a:cubicBezTo>
                  <a:pt x="7200" y="12544"/>
                  <a:pt x="7469" y="12764"/>
                  <a:pt x="7800" y="12764"/>
                </a:cubicBezTo>
                <a:cubicBezTo>
                  <a:pt x="8131" y="12764"/>
                  <a:pt x="8400" y="12544"/>
                  <a:pt x="8400" y="12273"/>
                </a:cubicBezTo>
                <a:cubicBezTo>
                  <a:pt x="8400" y="12001"/>
                  <a:pt x="8131" y="11782"/>
                  <a:pt x="7800" y="11782"/>
                </a:cubicBezTo>
                <a:moveTo>
                  <a:pt x="6000" y="15709"/>
                </a:moveTo>
                <a:cubicBezTo>
                  <a:pt x="5338" y="15709"/>
                  <a:pt x="4800" y="16149"/>
                  <a:pt x="4800" y="16691"/>
                </a:cubicBezTo>
                <a:cubicBezTo>
                  <a:pt x="4800" y="17233"/>
                  <a:pt x="5338" y="17673"/>
                  <a:pt x="6000" y="17673"/>
                </a:cubicBezTo>
                <a:cubicBezTo>
                  <a:pt x="6662" y="17673"/>
                  <a:pt x="7200" y="17233"/>
                  <a:pt x="7200" y="16691"/>
                </a:cubicBezTo>
                <a:cubicBezTo>
                  <a:pt x="7200" y="16149"/>
                  <a:pt x="6662" y="15709"/>
                  <a:pt x="6000"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3" name="Shape 2753"/>
          <p:cNvSpPr/>
          <p:nvPr/>
        </p:nvSpPr>
        <p:spPr>
          <a:xfrm>
            <a:off x="17857948"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4" name="Shape 2754"/>
          <p:cNvSpPr/>
          <p:nvPr/>
        </p:nvSpPr>
        <p:spPr>
          <a:xfrm>
            <a:off x="18899076" y="8211900"/>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5" name="Shape 2755"/>
          <p:cNvSpPr/>
          <p:nvPr/>
        </p:nvSpPr>
        <p:spPr>
          <a:xfrm>
            <a:off x="19990992"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6" name="Shape 2756"/>
          <p:cNvSpPr/>
          <p:nvPr/>
        </p:nvSpPr>
        <p:spPr>
          <a:xfrm>
            <a:off x="21006728" y="8364260"/>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8900" y="19440"/>
                </a:moveTo>
                <a:cubicBezTo>
                  <a:pt x="17951" y="19440"/>
                  <a:pt x="17182" y="17747"/>
                  <a:pt x="17182" y="15660"/>
                </a:cubicBezTo>
                <a:cubicBezTo>
                  <a:pt x="17182" y="14601"/>
                  <a:pt x="17381" y="13647"/>
                  <a:pt x="17700" y="12960"/>
                </a:cubicBezTo>
                <a:lnTo>
                  <a:pt x="3900" y="12960"/>
                </a:lnTo>
                <a:cubicBezTo>
                  <a:pt x="4219" y="13647"/>
                  <a:pt x="4418" y="14601"/>
                  <a:pt x="4418" y="15660"/>
                </a:cubicBezTo>
                <a:cubicBezTo>
                  <a:pt x="4418" y="17747"/>
                  <a:pt x="3649" y="19440"/>
                  <a:pt x="2700" y="19440"/>
                </a:cubicBezTo>
                <a:cubicBezTo>
                  <a:pt x="1751" y="19440"/>
                  <a:pt x="982" y="17747"/>
                  <a:pt x="982" y="15660"/>
                </a:cubicBezTo>
                <a:cubicBezTo>
                  <a:pt x="982" y="13757"/>
                  <a:pt x="1623" y="12199"/>
                  <a:pt x="2455" y="11935"/>
                </a:cubicBezTo>
                <a:lnTo>
                  <a:pt x="2455" y="11880"/>
                </a:lnTo>
                <a:cubicBezTo>
                  <a:pt x="2726" y="11880"/>
                  <a:pt x="2945" y="11397"/>
                  <a:pt x="2945" y="10800"/>
                </a:cubicBezTo>
                <a:cubicBezTo>
                  <a:pt x="2945" y="10203"/>
                  <a:pt x="2726" y="9720"/>
                  <a:pt x="2455" y="9720"/>
                </a:cubicBezTo>
                <a:lnTo>
                  <a:pt x="2455" y="9665"/>
                </a:lnTo>
                <a:cubicBezTo>
                  <a:pt x="1623" y="9401"/>
                  <a:pt x="982" y="7843"/>
                  <a:pt x="982" y="5940"/>
                </a:cubicBezTo>
                <a:cubicBezTo>
                  <a:pt x="982" y="3852"/>
                  <a:pt x="1751" y="2160"/>
                  <a:pt x="2700" y="2160"/>
                </a:cubicBezTo>
                <a:cubicBezTo>
                  <a:pt x="3649" y="2160"/>
                  <a:pt x="4418" y="3852"/>
                  <a:pt x="4418" y="5940"/>
                </a:cubicBezTo>
                <a:cubicBezTo>
                  <a:pt x="4418" y="6999"/>
                  <a:pt x="4219" y="7954"/>
                  <a:pt x="3900" y="8640"/>
                </a:cubicBezTo>
                <a:lnTo>
                  <a:pt x="17700" y="8640"/>
                </a:lnTo>
                <a:cubicBezTo>
                  <a:pt x="17381" y="7954"/>
                  <a:pt x="17182" y="6999"/>
                  <a:pt x="17182" y="5940"/>
                </a:cubicBezTo>
                <a:cubicBezTo>
                  <a:pt x="17182" y="3852"/>
                  <a:pt x="17951" y="2160"/>
                  <a:pt x="18900" y="2160"/>
                </a:cubicBezTo>
                <a:cubicBezTo>
                  <a:pt x="19849" y="2160"/>
                  <a:pt x="20618" y="3852"/>
                  <a:pt x="20618" y="5940"/>
                </a:cubicBezTo>
                <a:cubicBezTo>
                  <a:pt x="20618" y="7843"/>
                  <a:pt x="19977" y="9401"/>
                  <a:pt x="19145" y="9665"/>
                </a:cubicBezTo>
                <a:lnTo>
                  <a:pt x="19145" y="9720"/>
                </a:lnTo>
                <a:cubicBezTo>
                  <a:pt x="18874" y="9720"/>
                  <a:pt x="18655" y="10203"/>
                  <a:pt x="18655" y="10800"/>
                </a:cubicBezTo>
                <a:cubicBezTo>
                  <a:pt x="18655" y="11397"/>
                  <a:pt x="18874" y="11880"/>
                  <a:pt x="19145" y="11880"/>
                </a:cubicBezTo>
                <a:lnTo>
                  <a:pt x="19145" y="11935"/>
                </a:lnTo>
                <a:cubicBezTo>
                  <a:pt x="19977" y="12199"/>
                  <a:pt x="20618" y="13757"/>
                  <a:pt x="20618" y="15660"/>
                </a:cubicBezTo>
                <a:cubicBezTo>
                  <a:pt x="20618" y="17747"/>
                  <a:pt x="19849" y="19440"/>
                  <a:pt x="18900" y="19440"/>
                </a:cubicBezTo>
                <a:moveTo>
                  <a:pt x="20449" y="10800"/>
                </a:moveTo>
                <a:cubicBezTo>
                  <a:pt x="21145" y="9725"/>
                  <a:pt x="21600" y="7950"/>
                  <a:pt x="21600" y="5940"/>
                </a:cubicBezTo>
                <a:cubicBezTo>
                  <a:pt x="21600" y="2660"/>
                  <a:pt x="20391" y="0"/>
                  <a:pt x="18900" y="0"/>
                </a:cubicBezTo>
                <a:cubicBezTo>
                  <a:pt x="17409" y="0"/>
                  <a:pt x="16200" y="2660"/>
                  <a:pt x="16200" y="5940"/>
                </a:cubicBezTo>
                <a:cubicBezTo>
                  <a:pt x="16200" y="6124"/>
                  <a:pt x="16208" y="6301"/>
                  <a:pt x="16215" y="6480"/>
                </a:cubicBezTo>
                <a:lnTo>
                  <a:pt x="5385" y="6480"/>
                </a:lnTo>
                <a:cubicBezTo>
                  <a:pt x="5392" y="6301"/>
                  <a:pt x="5400" y="6124"/>
                  <a:pt x="5400" y="5940"/>
                </a:cubicBezTo>
                <a:cubicBezTo>
                  <a:pt x="5400" y="2660"/>
                  <a:pt x="4191" y="0"/>
                  <a:pt x="2700" y="0"/>
                </a:cubicBezTo>
                <a:cubicBezTo>
                  <a:pt x="1209" y="0"/>
                  <a:pt x="0" y="2660"/>
                  <a:pt x="0" y="5940"/>
                </a:cubicBezTo>
                <a:cubicBezTo>
                  <a:pt x="0" y="7950"/>
                  <a:pt x="455" y="9725"/>
                  <a:pt x="1151" y="10800"/>
                </a:cubicBezTo>
                <a:cubicBezTo>
                  <a:pt x="455" y="11875"/>
                  <a:pt x="0" y="13649"/>
                  <a:pt x="0" y="15660"/>
                </a:cubicBezTo>
                <a:cubicBezTo>
                  <a:pt x="0" y="18940"/>
                  <a:pt x="1209" y="21600"/>
                  <a:pt x="2700" y="21600"/>
                </a:cubicBezTo>
                <a:cubicBezTo>
                  <a:pt x="4191" y="21600"/>
                  <a:pt x="5400" y="18940"/>
                  <a:pt x="5400" y="15660"/>
                </a:cubicBezTo>
                <a:cubicBezTo>
                  <a:pt x="5400" y="15476"/>
                  <a:pt x="5392" y="15298"/>
                  <a:pt x="5385" y="15120"/>
                </a:cubicBezTo>
                <a:lnTo>
                  <a:pt x="16215" y="15120"/>
                </a:lnTo>
                <a:cubicBezTo>
                  <a:pt x="16208" y="15298"/>
                  <a:pt x="16200" y="15476"/>
                  <a:pt x="16200" y="15660"/>
                </a:cubicBezTo>
                <a:cubicBezTo>
                  <a:pt x="16200" y="18940"/>
                  <a:pt x="17409" y="21600"/>
                  <a:pt x="18900" y="21600"/>
                </a:cubicBezTo>
                <a:cubicBezTo>
                  <a:pt x="20391" y="21600"/>
                  <a:pt x="21600" y="18940"/>
                  <a:pt x="21600" y="15660"/>
                </a:cubicBezTo>
                <a:cubicBezTo>
                  <a:pt x="21600" y="13649"/>
                  <a:pt x="21145" y="11875"/>
                  <a:pt x="20449"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7" name="Shape 2757"/>
          <p:cNvSpPr/>
          <p:nvPr/>
        </p:nvSpPr>
        <p:spPr>
          <a:xfrm>
            <a:off x="22073249" y="8211900"/>
            <a:ext cx="558798" cy="558801"/>
          </a:xfrm>
          <a:custGeom>
            <a:avLst/>
            <a:gdLst/>
            <a:ahLst/>
            <a:cxnLst>
              <a:cxn ang="0">
                <a:pos x="wd2" y="hd2"/>
              </a:cxn>
              <a:cxn ang="5400000">
                <a:pos x="wd2" y="hd2"/>
              </a:cxn>
              <a:cxn ang="10800000">
                <a:pos x="wd2" y="hd2"/>
              </a:cxn>
              <a:cxn ang="16200000">
                <a:pos x="wd2" y="hd2"/>
              </a:cxn>
            </a:cxnLst>
            <a:rect l="0" t="0" r="r" b="b"/>
            <a:pathLst>
              <a:path w="21084" h="21085" extrusionOk="0">
                <a:moveTo>
                  <a:pt x="6690" y="19632"/>
                </a:moveTo>
                <a:cubicBezTo>
                  <a:pt x="6035" y="20288"/>
                  <a:pt x="4973" y="20288"/>
                  <a:pt x="4318" y="19632"/>
                </a:cubicBezTo>
                <a:cubicBezTo>
                  <a:pt x="3731" y="19043"/>
                  <a:pt x="3675" y="18127"/>
                  <a:pt x="4141" y="17471"/>
                </a:cubicBezTo>
                <a:lnTo>
                  <a:pt x="4127" y="17458"/>
                </a:lnTo>
                <a:cubicBezTo>
                  <a:pt x="4237" y="17311"/>
                  <a:pt x="4231" y="17106"/>
                  <a:pt x="4096" y="16973"/>
                </a:cubicBezTo>
                <a:cubicBezTo>
                  <a:pt x="3963" y="16842"/>
                  <a:pt x="3758" y="16835"/>
                  <a:pt x="3610" y="16939"/>
                </a:cubicBezTo>
                <a:lnTo>
                  <a:pt x="3601" y="16931"/>
                </a:lnTo>
                <a:cubicBezTo>
                  <a:pt x="2946" y="17395"/>
                  <a:pt x="2036" y="17338"/>
                  <a:pt x="1449" y="16752"/>
                </a:cubicBezTo>
                <a:cubicBezTo>
                  <a:pt x="794" y="16097"/>
                  <a:pt x="794" y="15035"/>
                  <a:pt x="1449" y="14381"/>
                </a:cubicBezTo>
                <a:cubicBezTo>
                  <a:pt x="2104" y="13726"/>
                  <a:pt x="3166" y="13726"/>
                  <a:pt x="3821" y="14381"/>
                </a:cubicBezTo>
                <a:cubicBezTo>
                  <a:pt x="4110" y="14670"/>
                  <a:pt x="4264" y="15040"/>
                  <a:pt x="4297" y="15418"/>
                </a:cubicBezTo>
                <a:lnTo>
                  <a:pt x="9862" y="9852"/>
                </a:lnTo>
                <a:lnTo>
                  <a:pt x="15417" y="4298"/>
                </a:lnTo>
                <a:cubicBezTo>
                  <a:pt x="15038" y="4264"/>
                  <a:pt x="14669" y="4111"/>
                  <a:pt x="14380" y="3821"/>
                </a:cubicBezTo>
                <a:cubicBezTo>
                  <a:pt x="13725" y="3166"/>
                  <a:pt x="13725" y="2105"/>
                  <a:pt x="14380" y="1450"/>
                </a:cubicBezTo>
                <a:cubicBezTo>
                  <a:pt x="15034" y="795"/>
                  <a:pt x="16096" y="795"/>
                  <a:pt x="16751" y="1450"/>
                </a:cubicBezTo>
                <a:cubicBezTo>
                  <a:pt x="17332" y="2031"/>
                  <a:pt x="17394" y="2932"/>
                  <a:pt x="16943" y="3585"/>
                </a:cubicBezTo>
                <a:lnTo>
                  <a:pt x="16949" y="3592"/>
                </a:lnTo>
                <a:cubicBezTo>
                  <a:pt x="16829" y="3738"/>
                  <a:pt x="16832" y="3953"/>
                  <a:pt x="16971" y="4089"/>
                </a:cubicBezTo>
                <a:cubicBezTo>
                  <a:pt x="17109" y="4225"/>
                  <a:pt x="17323" y="4230"/>
                  <a:pt x="17473" y="4114"/>
                </a:cubicBezTo>
                <a:lnTo>
                  <a:pt x="17487" y="4129"/>
                </a:lnTo>
                <a:cubicBezTo>
                  <a:pt x="18142" y="3675"/>
                  <a:pt x="19047" y="3737"/>
                  <a:pt x="19631" y="4319"/>
                </a:cubicBezTo>
                <a:cubicBezTo>
                  <a:pt x="20287" y="4974"/>
                  <a:pt x="20287" y="6036"/>
                  <a:pt x="19631" y="6691"/>
                </a:cubicBezTo>
                <a:cubicBezTo>
                  <a:pt x="18974" y="7346"/>
                  <a:pt x="17909" y="7346"/>
                  <a:pt x="17253" y="6691"/>
                </a:cubicBezTo>
                <a:cubicBezTo>
                  <a:pt x="16962" y="6400"/>
                  <a:pt x="16807" y="6029"/>
                  <a:pt x="16775" y="5650"/>
                </a:cubicBezTo>
                <a:lnTo>
                  <a:pt x="5650" y="16775"/>
                </a:lnTo>
                <a:cubicBezTo>
                  <a:pt x="6029" y="16808"/>
                  <a:pt x="6400" y="16963"/>
                  <a:pt x="6690" y="17254"/>
                </a:cubicBezTo>
                <a:cubicBezTo>
                  <a:pt x="7344" y="17910"/>
                  <a:pt x="7344" y="18975"/>
                  <a:pt x="6690" y="19632"/>
                </a:cubicBezTo>
                <a:moveTo>
                  <a:pt x="7277" y="16503"/>
                </a:moveTo>
                <a:lnTo>
                  <a:pt x="16501" y="7278"/>
                </a:lnTo>
                <a:cubicBezTo>
                  <a:pt x="16528" y="7307"/>
                  <a:pt x="16545" y="7340"/>
                  <a:pt x="16573" y="7368"/>
                </a:cubicBezTo>
                <a:cubicBezTo>
                  <a:pt x="17605" y="8397"/>
                  <a:pt x="19278" y="8397"/>
                  <a:pt x="20310" y="7368"/>
                </a:cubicBezTo>
                <a:cubicBezTo>
                  <a:pt x="21342" y="6339"/>
                  <a:pt x="21342" y="4671"/>
                  <a:pt x="20310" y="3641"/>
                </a:cubicBezTo>
                <a:cubicBezTo>
                  <a:pt x="19726" y="3059"/>
                  <a:pt x="18937" y="2818"/>
                  <a:pt x="18175" y="2895"/>
                </a:cubicBezTo>
                <a:cubicBezTo>
                  <a:pt x="18250" y="2137"/>
                  <a:pt x="18009" y="1353"/>
                  <a:pt x="17428" y="772"/>
                </a:cubicBezTo>
                <a:cubicBezTo>
                  <a:pt x="16399" y="-257"/>
                  <a:pt x="14731" y="-257"/>
                  <a:pt x="13702" y="772"/>
                </a:cubicBezTo>
                <a:cubicBezTo>
                  <a:pt x="12673" y="1802"/>
                  <a:pt x="12673" y="3470"/>
                  <a:pt x="13702" y="4498"/>
                </a:cubicBezTo>
                <a:cubicBezTo>
                  <a:pt x="13729" y="4526"/>
                  <a:pt x="13763" y="4543"/>
                  <a:pt x="13791" y="4569"/>
                </a:cubicBezTo>
                <a:lnTo>
                  <a:pt x="4568" y="13791"/>
                </a:lnTo>
                <a:cubicBezTo>
                  <a:pt x="4542" y="13763"/>
                  <a:pt x="4526" y="13730"/>
                  <a:pt x="4498" y="13703"/>
                </a:cubicBezTo>
                <a:cubicBezTo>
                  <a:pt x="3469" y="12674"/>
                  <a:pt x="1801" y="12674"/>
                  <a:pt x="772" y="13703"/>
                </a:cubicBezTo>
                <a:cubicBezTo>
                  <a:pt x="-258" y="14732"/>
                  <a:pt x="-258" y="16400"/>
                  <a:pt x="772" y="17429"/>
                </a:cubicBezTo>
                <a:cubicBezTo>
                  <a:pt x="1353" y="18010"/>
                  <a:pt x="2136" y="18251"/>
                  <a:pt x="2895" y="18176"/>
                </a:cubicBezTo>
                <a:cubicBezTo>
                  <a:pt x="2818" y="18938"/>
                  <a:pt x="3058" y="19727"/>
                  <a:pt x="3641" y="20311"/>
                </a:cubicBezTo>
                <a:cubicBezTo>
                  <a:pt x="4670" y="21343"/>
                  <a:pt x="6338" y="21343"/>
                  <a:pt x="7367" y="20311"/>
                </a:cubicBezTo>
                <a:cubicBezTo>
                  <a:pt x="8396" y="19279"/>
                  <a:pt x="8396" y="17606"/>
                  <a:pt x="7367" y="16574"/>
                </a:cubicBezTo>
                <a:cubicBezTo>
                  <a:pt x="7339" y="16546"/>
                  <a:pt x="7306" y="16529"/>
                  <a:pt x="7277" y="16503"/>
                </a:cubicBezTo>
                <a:moveTo>
                  <a:pt x="16558" y="13703"/>
                </a:moveTo>
                <a:cubicBezTo>
                  <a:pt x="16530" y="13731"/>
                  <a:pt x="16513" y="13764"/>
                  <a:pt x="16487" y="13793"/>
                </a:cubicBezTo>
                <a:lnTo>
                  <a:pt x="14254" y="11560"/>
                </a:lnTo>
                <a:cubicBezTo>
                  <a:pt x="14067" y="11391"/>
                  <a:pt x="13780" y="11393"/>
                  <a:pt x="13601" y="11573"/>
                </a:cubicBezTo>
                <a:cubicBezTo>
                  <a:pt x="13421" y="11753"/>
                  <a:pt x="13419" y="12039"/>
                  <a:pt x="13588" y="12226"/>
                </a:cubicBezTo>
                <a:lnTo>
                  <a:pt x="13576" y="12237"/>
                </a:lnTo>
                <a:lnTo>
                  <a:pt x="16759" y="15420"/>
                </a:lnTo>
                <a:cubicBezTo>
                  <a:pt x="16792" y="15041"/>
                  <a:pt x="16947" y="14671"/>
                  <a:pt x="17238" y="14381"/>
                </a:cubicBezTo>
                <a:cubicBezTo>
                  <a:pt x="17895" y="13726"/>
                  <a:pt x="18959" y="13726"/>
                  <a:pt x="19615" y="14381"/>
                </a:cubicBezTo>
                <a:cubicBezTo>
                  <a:pt x="20273" y="15035"/>
                  <a:pt x="20273" y="16097"/>
                  <a:pt x="19615" y="16752"/>
                </a:cubicBezTo>
                <a:cubicBezTo>
                  <a:pt x="19027" y="17339"/>
                  <a:pt x="18112" y="17395"/>
                  <a:pt x="17455" y="16929"/>
                </a:cubicBezTo>
                <a:lnTo>
                  <a:pt x="17442" y="16942"/>
                </a:lnTo>
                <a:cubicBezTo>
                  <a:pt x="17295" y="16832"/>
                  <a:pt x="17090" y="16839"/>
                  <a:pt x="16957" y="16974"/>
                </a:cubicBezTo>
                <a:cubicBezTo>
                  <a:pt x="16826" y="17107"/>
                  <a:pt x="16819" y="17312"/>
                  <a:pt x="16923" y="17460"/>
                </a:cubicBezTo>
                <a:lnTo>
                  <a:pt x="16915" y="17469"/>
                </a:lnTo>
                <a:cubicBezTo>
                  <a:pt x="17379" y="18124"/>
                  <a:pt x="17322" y="19034"/>
                  <a:pt x="16736" y="19621"/>
                </a:cubicBezTo>
                <a:cubicBezTo>
                  <a:pt x="16081" y="20276"/>
                  <a:pt x="15019" y="20276"/>
                  <a:pt x="14365" y="19621"/>
                </a:cubicBezTo>
                <a:cubicBezTo>
                  <a:pt x="13710" y="18966"/>
                  <a:pt x="13710" y="17904"/>
                  <a:pt x="14365" y="17250"/>
                </a:cubicBezTo>
                <a:cubicBezTo>
                  <a:pt x="14654" y="16960"/>
                  <a:pt x="15024" y="16807"/>
                  <a:pt x="15402" y="16773"/>
                </a:cubicBezTo>
                <a:lnTo>
                  <a:pt x="12222" y="13592"/>
                </a:lnTo>
                <a:lnTo>
                  <a:pt x="12218" y="13596"/>
                </a:lnTo>
                <a:cubicBezTo>
                  <a:pt x="12031" y="13427"/>
                  <a:pt x="11744" y="13428"/>
                  <a:pt x="11565" y="13609"/>
                </a:cubicBezTo>
                <a:cubicBezTo>
                  <a:pt x="11385" y="13789"/>
                  <a:pt x="11383" y="14075"/>
                  <a:pt x="11552" y="14262"/>
                </a:cubicBezTo>
                <a:lnTo>
                  <a:pt x="13776" y="16501"/>
                </a:lnTo>
                <a:cubicBezTo>
                  <a:pt x="13748" y="16528"/>
                  <a:pt x="13714" y="16544"/>
                  <a:pt x="13687" y="16572"/>
                </a:cubicBezTo>
                <a:cubicBezTo>
                  <a:pt x="12658" y="17601"/>
                  <a:pt x="12658" y="19269"/>
                  <a:pt x="13687" y="20298"/>
                </a:cubicBezTo>
                <a:cubicBezTo>
                  <a:pt x="14716" y="21328"/>
                  <a:pt x="16384" y="21328"/>
                  <a:pt x="17413" y="20298"/>
                </a:cubicBezTo>
                <a:cubicBezTo>
                  <a:pt x="17994" y="19717"/>
                  <a:pt x="18235" y="18934"/>
                  <a:pt x="18160" y="18175"/>
                </a:cubicBezTo>
                <a:cubicBezTo>
                  <a:pt x="18922" y="18252"/>
                  <a:pt x="19711" y="18011"/>
                  <a:pt x="20295" y="17429"/>
                </a:cubicBezTo>
                <a:cubicBezTo>
                  <a:pt x="21327" y="16400"/>
                  <a:pt x="21327" y="14732"/>
                  <a:pt x="20295" y="13703"/>
                </a:cubicBezTo>
                <a:cubicBezTo>
                  <a:pt x="19263" y="12674"/>
                  <a:pt x="17590" y="12674"/>
                  <a:pt x="16558" y="13703"/>
                </a:cubicBezTo>
                <a:moveTo>
                  <a:pt x="4511" y="7368"/>
                </a:moveTo>
                <a:cubicBezTo>
                  <a:pt x="4539" y="7340"/>
                  <a:pt x="4556" y="7306"/>
                  <a:pt x="4582" y="7278"/>
                </a:cubicBezTo>
                <a:lnTo>
                  <a:pt x="6815" y="9511"/>
                </a:lnTo>
                <a:cubicBezTo>
                  <a:pt x="7002" y="9679"/>
                  <a:pt x="7289" y="9678"/>
                  <a:pt x="7468" y="9498"/>
                </a:cubicBezTo>
                <a:cubicBezTo>
                  <a:pt x="7649" y="9318"/>
                  <a:pt x="7650" y="9031"/>
                  <a:pt x="7481" y="8844"/>
                </a:cubicBezTo>
                <a:lnTo>
                  <a:pt x="7493" y="8833"/>
                </a:lnTo>
                <a:lnTo>
                  <a:pt x="4309" y="5650"/>
                </a:lnTo>
                <a:cubicBezTo>
                  <a:pt x="4277" y="6029"/>
                  <a:pt x="4122" y="6400"/>
                  <a:pt x="3831" y="6691"/>
                </a:cubicBezTo>
                <a:cubicBezTo>
                  <a:pt x="3175" y="7346"/>
                  <a:pt x="2110" y="7346"/>
                  <a:pt x="1453" y="6691"/>
                </a:cubicBezTo>
                <a:cubicBezTo>
                  <a:pt x="797" y="6036"/>
                  <a:pt x="797" y="4974"/>
                  <a:pt x="1453" y="4319"/>
                </a:cubicBezTo>
                <a:cubicBezTo>
                  <a:pt x="2042" y="3732"/>
                  <a:pt x="2957" y="3676"/>
                  <a:pt x="3614" y="4142"/>
                </a:cubicBezTo>
                <a:lnTo>
                  <a:pt x="3627" y="4128"/>
                </a:lnTo>
                <a:cubicBezTo>
                  <a:pt x="3774" y="4238"/>
                  <a:pt x="3979" y="4232"/>
                  <a:pt x="4112" y="4097"/>
                </a:cubicBezTo>
                <a:cubicBezTo>
                  <a:pt x="4243" y="3963"/>
                  <a:pt x="4250" y="3759"/>
                  <a:pt x="4146" y="3610"/>
                </a:cubicBezTo>
                <a:lnTo>
                  <a:pt x="4154" y="3602"/>
                </a:lnTo>
                <a:cubicBezTo>
                  <a:pt x="3690" y="2947"/>
                  <a:pt x="3746" y="2036"/>
                  <a:pt x="4333" y="1450"/>
                </a:cubicBezTo>
                <a:cubicBezTo>
                  <a:pt x="4988" y="795"/>
                  <a:pt x="6050" y="795"/>
                  <a:pt x="6705" y="1450"/>
                </a:cubicBezTo>
                <a:cubicBezTo>
                  <a:pt x="7359" y="2105"/>
                  <a:pt x="7359" y="3166"/>
                  <a:pt x="6705" y="3821"/>
                </a:cubicBezTo>
                <a:cubicBezTo>
                  <a:pt x="6415" y="4111"/>
                  <a:pt x="6046" y="4264"/>
                  <a:pt x="5667" y="4298"/>
                </a:cubicBezTo>
                <a:lnTo>
                  <a:pt x="8847" y="7478"/>
                </a:lnTo>
                <a:lnTo>
                  <a:pt x="8851" y="7475"/>
                </a:lnTo>
                <a:cubicBezTo>
                  <a:pt x="9038" y="7644"/>
                  <a:pt x="9325" y="7642"/>
                  <a:pt x="9504" y="7462"/>
                </a:cubicBezTo>
                <a:cubicBezTo>
                  <a:pt x="9684" y="7282"/>
                  <a:pt x="9686" y="6995"/>
                  <a:pt x="9517" y="6808"/>
                </a:cubicBezTo>
                <a:lnTo>
                  <a:pt x="7293" y="4569"/>
                </a:lnTo>
                <a:cubicBezTo>
                  <a:pt x="7321" y="4543"/>
                  <a:pt x="7355" y="4526"/>
                  <a:pt x="7382" y="4498"/>
                </a:cubicBezTo>
                <a:cubicBezTo>
                  <a:pt x="8411" y="3470"/>
                  <a:pt x="8411" y="1802"/>
                  <a:pt x="7382" y="772"/>
                </a:cubicBezTo>
                <a:cubicBezTo>
                  <a:pt x="6353" y="-257"/>
                  <a:pt x="4685" y="-257"/>
                  <a:pt x="3656" y="772"/>
                </a:cubicBezTo>
                <a:cubicBezTo>
                  <a:pt x="3075" y="1353"/>
                  <a:pt x="2834" y="2137"/>
                  <a:pt x="2909" y="2895"/>
                </a:cubicBezTo>
                <a:cubicBezTo>
                  <a:pt x="2147" y="2818"/>
                  <a:pt x="1358" y="3059"/>
                  <a:pt x="774" y="3641"/>
                </a:cubicBezTo>
                <a:cubicBezTo>
                  <a:pt x="-258" y="4671"/>
                  <a:pt x="-258" y="6339"/>
                  <a:pt x="774" y="7368"/>
                </a:cubicBezTo>
                <a:cubicBezTo>
                  <a:pt x="1806" y="8397"/>
                  <a:pt x="3479" y="8397"/>
                  <a:pt x="4511" y="736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8" name="Shape 2758"/>
          <p:cNvSpPr/>
          <p:nvPr/>
        </p:nvSpPr>
        <p:spPr>
          <a:xfrm>
            <a:off x="124745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9" name="Shape 2759"/>
          <p:cNvSpPr/>
          <p:nvPr/>
        </p:nvSpPr>
        <p:spPr>
          <a:xfrm>
            <a:off x="13541073"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0" name="Shape 2760"/>
          <p:cNvSpPr/>
          <p:nvPr/>
        </p:nvSpPr>
        <p:spPr>
          <a:xfrm>
            <a:off x="14607595"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1" name="Shape 2761"/>
          <p:cNvSpPr/>
          <p:nvPr/>
        </p:nvSpPr>
        <p:spPr>
          <a:xfrm>
            <a:off x="15674117"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982" y="8836"/>
                </a:lnTo>
                <a:lnTo>
                  <a:pt x="982" y="6873"/>
                </a:lnTo>
                <a:lnTo>
                  <a:pt x="20618" y="6873"/>
                </a:lnTo>
                <a:cubicBezTo>
                  <a:pt x="20618" y="6873"/>
                  <a:pt x="20618" y="8836"/>
                  <a:pt x="20618" y="8836"/>
                </a:cubicBezTo>
                <a:close/>
                <a:moveTo>
                  <a:pt x="20618" y="5891"/>
                </a:moveTo>
                <a:lnTo>
                  <a:pt x="982" y="5891"/>
                </a:lnTo>
                <a:cubicBezTo>
                  <a:pt x="440" y="5891"/>
                  <a:pt x="0" y="6331"/>
                  <a:pt x="0" y="6873"/>
                </a:cubicBezTo>
                <a:lnTo>
                  <a:pt x="0" y="8836"/>
                </a:lnTo>
                <a:cubicBezTo>
                  <a:pt x="0" y="9378"/>
                  <a:pt x="440" y="9818"/>
                  <a:pt x="982" y="9818"/>
                </a:cubicBezTo>
                <a:lnTo>
                  <a:pt x="20618" y="9818"/>
                </a:lnTo>
                <a:cubicBezTo>
                  <a:pt x="21160" y="9818"/>
                  <a:pt x="21600" y="9378"/>
                  <a:pt x="21600" y="8836"/>
                </a:cubicBezTo>
                <a:lnTo>
                  <a:pt x="21600" y="6873"/>
                </a:lnTo>
                <a:cubicBezTo>
                  <a:pt x="21600" y="6331"/>
                  <a:pt x="21160" y="5891"/>
                  <a:pt x="20618" y="5891"/>
                </a:cubicBezTo>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20618"/>
                </a:moveTo>
                <a:lnTo>
                  <a:pt x="982" y="20618"/>
                </a:lnTo>
                <a:lnTo>
                  <a:pt x="982" y="18655"/>
                </a:lnTo>
                <a:lnTo>
                  <a:pt x="20618" y="18655"/>
                </a:lnTo>
                <a:cubicBezTo>
                  <a:pt x="20618" y="18655"/>
                  <a:pt x="20618" y="20618"/>
                  <a:pt x="20618" y="20618"/>
                </a:cubicBezTo>
                <a:close/>
                <a:moveTo>
                  <a:pt x="20618" y="17673"/>
                </a:moveTo>
                <a:lnTo>
                  <a:pt x="982" y="17673"/>
                </a:lnTo>
                <a:cubicBezTo>
                  <a:pt x="440" y="17673"/>
                  <a:pt x="0" y="18113"/>
                  <a:pt x="0" y="18655"/>
                </a:cubicBezTo>
                <a:lnTo>
                  <a:pt x="0" y="20618"/>
                </a:lnTo>
                <a:cubicBezTo>
                  <a:pt x="0" y="21160"/>
                  <a:pt x="440" y="21600"/>
                  <a:pt x="982"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2" name="Shape 2762"/>
          <p:cNvSpPr/>
          <p:nvPr/>
        </p:nvSpPr>
        <p:spPr>
          <a:xfrm>
            <a:off x="16740639"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3" name="Shape 2763"/>
          <p:cNvSpPr/>
          <p:nvPr/>
        </p:nvSpPr>
        <p:spPr>
          <a:xfrm>
            <a:off x="17807161"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5"/>
                  <a:pt x="3404" y="982"/>
                  <a:pt x="6382" y="982"/>
                </a:cubicBezTo>
                <a:cubicBezTo>
                  <a:pt x="7780" y="982"/>
                  <a:pt x="9107" y="1518"/>
                  <a:pt x="10120" y="2491"/>
                </a:cubicBezTo>
                <a:lnTo>
                  <a:pt x="10585" y="2939"/>
                </a:lnTo>
                <a:lnTo>
                  <a:pt x="8836" y="6873"/>
                </a:lnTo>
                <a:lnTo>
                  <a:pt x="11291" y="9818"/>
                </a:lnTo>
                <a:lnTo>
                  <a:pt x="9327" y="14236"/>
                </a:lnTo>
                <a:lnTo>
                  <a:pt x="10800" y="16691"/>
                </a:lnTo>
                <a:lnTo>
                  <a:pt x="10432" y="14236"/>
                </a:lnTo>
                <a:lnTo>
                  <a:pt x="12365" y="9542"/>
                </a:lnTo>
                <a:lnTo>
                  <a:pt x="10002" y="6781"/>
                </a:lnTo>
                <a:lnTo>
                  <a:pt x="12069" y="2007"/>
                </a:lnTo>
                <a:cubicBezTo>
                  <a:pt x="12984" y="1345"/>
                  <a:pt x="14076" y="982"/>
                  <a:pt x="15218" y="982"/>
                </a:cubicBezTo>
                <a:cubicBezTo>
                  <a:pt x="18196" y="982"/>
                  <a:pt x="20618" y="3405"/>
                  <a:pt x="20618" y="6382"/>
                </a:cubicBezTo>
                <a:cubicBezTo>
                  <a:pt x="20618" y="6725"/>
                  <a:pt x="20579" y="7008"/>
                  <a:pt x="20579" y="7008"/>
                </a:cubicBezTo>
                <a:moveTo>
                  <a:pt x="21600" y="6382"/>
                </a:moveTo>
                <a:cubicBezTo>
                  <a:pt x="21600" y="2857"/>
                  <a:pt x="18743" y="0"/>
                  <a:pt x="15218" y="0"/>
                </a:cubicBezTo>
                <a:cubicBezTo>
                  <a:pt x="13502" y="0"/>
                  <a:pt x="11947" y="681"/>
                  <a:pt x="10800" y="1783"/>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4" name="Shape 2764"/>
          <p:cNvSpPr/>
          <p:nvPr/>
        </p:nvSpPr>
        <p:spPr>
          <a:xfrm>
            <a:off x="18873683" y="930381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588" y="6611"/>
                </a:moveTo>
                <a:cubicBezTo>
                  <a:pt x="20587" y="6619"/>
                  <a:pt x="20587" y="6627"/>
                  <a:pt x="20586" y="6635"/>
                </a:cubicBezTo>
                <a:cubicBezTo>
                  <a:pt x="20585" y="6640"/>
                  <a:pt x="20582" y="6674"/>
                  <a:pt x="20581" y="6680"/>
                </a:cubicBezTo>
                <a:cubicBezTo>
                  <a:pt x="20107" y="11287"/>
                  <a:pt x="14607" y="17428"/>
                  <a:pt x="12595" y="19086"/>
                </a:cubicBezTo>
                <a:lnTo>
                  <a:pt x="11905" y="15660"/>
                </a:lnTo>
                <a:lnTo>
                  <a:pt x="13960" y="10631"/>
                </a:lnTo>
                <a:lnTo>
                  <a:pt x="11429" y="7425"/>
                </a:lnTo>
                <a:lnTo>
                  <a:pt x="12699" y="2550"/>
                </a:lnTo>
                <a:cubicBezTo>
                  <a:pt x="12708" y="2540"/>
                  <a:pt x="12713" y="2534"/>
                  <a:pt x="12723" y="2524"/>
                </a:cubicBezTo>
                <a:cubicBezTo>
                  <a:pt x="13572" y="1625"/>
                  <a:pt x="14916" y="1080"/>
                  <a:pt x="16088" y="1080"/>
                </a:cubicBezTo>
                <a:cubicBezTo>
                  <a:pt x="18586" y="1080"/>
                  <a:pt x="20618" y="3315"/>
                  <a:pt x="20618" y="6063"/>
                </a:cubicBezTo>
                <a:cubicBezTo>
                  <a:pt x="20618" y="6262"/>
                  <a:pt x="20598" y="6506"/>
                  <a:pt x="20588" y="6611"/>
                </a:cubicBezTo>
                <a:moveTo>
                  <a:pt x="21600" y="6063"/>
                </a:moveTo>
                <a:cubicBezTo>
                  <a:pt x="21600" y="2715"/>
                  <a:pt x="19132" y="0"/>
                  <a:pt x="16088" y="0"/>
                </a:cubicBezTo>
                <a:cubicBezTo>
                  <a:pt x="14607" y="0"/>
                  <a:pt x="12974" y="748"/>
                  <a:pt x="11983" y="1794"/>
                </a:cubicBezTo>
                <a:lnTo>
                  <a:pt x="11985" y="1802"/>
                </a:lnTo>
                <a:cubicBezTo>
                  <a:pt x="11900" y="1871"/>
                  <a:pt x="11839" y="1965"/>
                  <a:pt x="11809" y="2079"/>
                </a:cubicBezTo>
                <a:lnTo>
                  <a:pt x="11797" y="2076"/>
                </a:lnTo>
                <a:lnTo>
                  <a:pt x="10309" y="7560"/>
                </a:lnTo>
                <a:lnTo>
                  <a:pt x="12764" y="10800"/>
                </a:lnTo>
                <a:lnTo>
                  <a:pt x="10800" y="15660"/>
                </a:lnTo>
                <a:lnTo>
                  <a:pt x="11797" y="20098"/>
                </a:lnTo>
                <a:lnTo>
                  <a:pt x="11803" y="20097"/>
                </a:lnTo>
                <a:cubicBezTo>
                  <a:pt x="11853" y="20337"/>
                  <a:pt x="12039" y="20520"/>
                  <a:pt x="12273" y="20520"/>
                </a:cubicBezTo>
                <a:cubicBezTo>
                  <a:pt x="12410" y="20520"/>
                  <a:pt x="12534" y="20457"/>
                  <a:pt x="12623" y="20357"/>
                </a:cubicBezTo>
                <a:cubicBezTo>
                  <a:pt x="14361" y="19225"/>
                  <a:pt x="20995" y="12270"/>
                  <a:pt x="21558" y="6787"/>
                </a:cubicBezTo>
                <a:lnTo>
                  <a:pt x="21558" y="6791"/>
                </a:lnTo>
                <a:cubicBezTo>
                  <a:pt x="21559" y="6791"/>
                  <a:pt x="21600" y="6399"/>
                  <a:pt x="21600" y="6063"/>
                </a:cubicBezTo>
                <a:moveTo>
                  <a:pt x="1019" y="7760"/>
                </a:moveTo>
                <a:cubicBezTo>
                  <a:pt x="1018" y="7754"/>
                  <a:pt x="1015" y="7720"/>
                  <a:pt x="1014" y="7715"/>
                </a:cubicBezTo>
                <a:cubicBezTo>
                  <a:pt x="1013" y="7707"/>
                  <a:pt x="1013" y="7699"/>
                  <a:pt x="1012" y="7691"/>
                </a:cubicBezTo>
                <a:cubicBezTo>
                  <a:pt x="1002" y="7586"/>
                  <a:pt x="982" y="7342"/>
                  <a:pt x="982" y="7143"/>
                </a:cubicBezTo>
                <a:cubicBezTo>
                  <a:pt x="982" y="4395"/>
                  <a:pt x="3014" y="2160"/>
                  <a:pt x="5512" y="2160"/>
                </a:cubicBezTo>
                <a:cubicBezTo>
                  <a:pt x="6634" y="2160"/>
                  <a:pt x="7908" y="2664"/>
                  <a:pt x="8760" y="3495"/>
                </a:cubicBezTo>
                <a:lnTo>
                  <a:pt x="7364" y="8640"/>
                </a:lnTo>
                <a:lnTo>
                  <a:pt x="9818" y="11880"/>
                </a:lnTo>
                <a:lnTo>
                  <a:pt x="7855" y="16740"/>
                </a:lnTo>
                <a:lnTo>
                  <a:pt x="8531" y="19752"/>
                </a:lnTo>
                <a:cubicBezTo>
                  <a:pt x="6242" y="17649"/>
                  <a:pt x="1459" y="12041"/>
                  <a:pt x="1019" y="7760"/>
                </a:cubicBezTo>
                <a:moveTo>
                  <a:pt x="9803" y="20925"/>
                </a:moveTo>
                <a:lnTo>
                  <a:pt x="8959" y="16740"/>
                </a:lnTo>
                <a:lnTo>
                  <a:pt x="11015" y="11711"/>
                </a:lnTo>
                <a:lnTo>
                  <a:pt x="8484" y="8505"/>
                </a:lnTo>
                <a:lnTo>
                  <a:pt x="9799" y="3457"/>
                </a:lnTo>
                <a:lnTo>
                  <a:pt x="9791" y="3454"/>
                </a:lnTo>
                <a:cubicBezTo>
                  <a:pt x="9804" y="3407"/>
                  <a:pt x="9818" y="3360"/>
                  <a:pt x="9818" y="3308"/>
                </a:cubicBezTo>
                <a:cubicBezTo>
                  <a:pt x="9818" y="3130"/>
                  <a:pt x="9736" y="2981"/>
                  <a:pt x="9615" y="2882"/>
                </a:cubicBezTo>
                <a:lnTo>
                  <a:pt x="9617" y="2874"/>
                </a:lnTo>
                <a:cubicBezTo>
                  <a:pt x="8626" y="1827"/>
                  <a:pt x="6993" y="1080"/>
                  <a:pt x="5512" y="1080"/>
                </a:cubicBezTo>
                <a:cubicBezTo>
                  <a:pt x="2468" y="1080"/>
                  <a:pt x="0" y="3795"/>
                  <a:pt x="0" y="7143"/>
                </a:cubicBezTo>
                <a:cubicBezTo>
                  <a:pt x="0" y="7479"/>
                  <a:pt x="41" y="7871"/>
                  <a:pt x="42" y="7871"/>
                </a:cubicBezTo>
                <a:lnTo>
                  <a:pt x="42" y="7867"/>
                </a:lnTo>
                <a:cubicBezTo>
                  <a:pt x="605" y="13350"/>
                  <a:pt x="7239" y="20305"/>
                  <a:pt x="8977" y="21437"/>
                </a:cubicBezTo>
                <a:cubicBezTo>
                  <a:pt x="9066" y="21537"/>
                  <a:pt x="9190" y="21600"/>
                  <a:pt x="9327" y="21600"/>
                </a:cubicBezTo>
                <a:cubicBezTo>
                  <a:pt x="9599" y="21600"/>
                  <a:pt x="9818" y="21358"/>
                  <a:pt x="9818" y="21060"/>
                </a:cubicBezTo>
                <a:cubicBezTo>
                  <a:pt x="9818" y="21013"/>
                  <a:pt x="9804" y="20971"/>
                  <a:pt x="9794" y="20927"/>
                </a:cubicBezTo>
                <a:cubicBezTo>
                  <a:pt x="9794" y="20927"/>
                  <a:pt x="9803" y="20925"/>
                  <a:pt x="9803" y="2092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5" name="Shape 2765"/>
          <p:cNvSpPr/>
          <p:nvPr/>
        </p:nvSpPr>
        <p:spPr>
          <a:xfrm>
            <a:off x="19940206"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2764"/>
                </a:moveTo>
                <a:cubicBezTo>
                  <a:pt x="11510" y="12764"/>
                  <a:pt x="11291" y="12984"/>
                  <a:pt x="11291" y="13255"/>
                </a:cubicBezTo>
                <a:cubicBezTo>
                  <a:pt x="11291" y="13526"/>
                  <a:pt x="11510" y="13745"/>
                  <a:pt x="11782" y="13745"/>
                </a:cubicBezTo>
                <a:cubicBezTo>
                  <a:pt x="12053" y="13745"/>
                  <a:pt x="12273" y="13526"/>
                  <a:pt x="12273" y="13255"/>
                </a:cubicBezTo>
                <a:cubicBezTo>
                  <a:pt x="12273" y="12984"/>
                  <a:pt x="12053" y="12764"/>
                  <a:pt x="11782" y="12764"/>
                </a:cubicBezTo>
                <a:moveTo>
                  <a:pt x="14727" y="10800"/>
                </a:moveTo>
                <a:cubicBezTo>
                  <a:pt x="14999" y="10800"/>
                  <a:pt x="15218" y="10580"/>
                  <a:pt x="15218" y="10309"/>
                </a:cubicBezTo>
                <a:cubicBezTo>
                  <a:pt x="15218" y="10038"/>
                  <a:pt x="14999" y="9818"/>
                  <a:pt x="14727" y="9818"/>
                </a:cubicBezTo>
                <a:cubicBezTo>
                  <a:pt x="14456" y="9818"/>
                  <a:pt x="14236" y="10038"/>
                  <a:pt x="14236" y="10309"/>
                </a:cubicBezTo>
                <a:cubicBezTo>
                  <a:pt x="14236" y="10580"/>
                  <a:pt x="14456" y="10800"/>
                  <a:pt x="14727" y="10800"/>
                </a:cubicBezTo>
                <a:moveTo>
                  <a:pt x="19913" y="7150"/>
                </a:moveTo>
                <a:lnTo>
                  <a:pt x="19959" y="7195"/>
                </a:lnTo>
                <a:lnTo>
                  <a:pt x="19468" y="7686"/>
                </a:lnTo>
                <a:lnTo>
                  <a:pt x="19468" y="7687"/>
                </a:lnTo>
                <a:lnTo>
                  <a:pt x="17606" y="9549"/>
                </a:lnTo>
                <a:lnTo>
                  <a:pt x="12052" y="3994"/>
                </a:lnTo>
                <a:lnTo>
                  <a:pt x="13913" y="2132"/>
                </a:lnTo>
                <a:cubicBezTo>
                  <a:pt x="13914" y="2132"/>
                  <a:pt x="13914" y="2132"/>
                  <a:pt x="13914" y="2132"/>
                </a:cubicBezTo>
                <a:lnTo>
                  <a:pt x="14405" y="1641"/>
                </a:lnTo>
                <a:lnTo>
                  <a:pt x="14450" y="1687"/>
                </a:lnTo>
                <a:cubicBezTo>
                  <a:pt x="15086" y="1244"/>
                  <a:pt x="15857" y="982"/>
                  <a:pt x="16691" y="982"/>
                </a:cubicBezTo>
                <a:cubicBezTo>
                  <a:pt x="18860" y="982"/>
                  <a:pt x="20618" y="2740"/>
                  <a:pt x="20618" y="4909"/>
                </a:cubicBezTo>
                <a:cubicBezTo>
                  <a:pt x="20618" y="5743"/>
                  <a:pt x="20356" y="6514"/>
                  <a:pt x="19913" y="7150"/>
                </a:cubicBezTo>
                <a:moveTo>
                  <a:pt x="10242" y="16912"/>
                </a:moveTo>
                <a:lnTo>
                  <a:pt x="4689" y="11358"/>
                </a:lnTo>
                <a:lnTo>
                  <a:pt x="11358" y="4689"/>
                </a:lnTo>
                <a:lnTo>
                  <a:pt x="16911" y="10243"/>
                </a:lnTo>
                <a:cubicBezTo>
                  <a:pt x="16911" y="10243"/>
                  <a:pt x="10242" y="16912"/>
                  <a:pt x="10242" y="16912"/>
                </a:cubicBezTo>
                <a:close/>
                <a:moveTo>
                  <a:pt x="7686" y="19468"/>
                </a:moveTo>
                <a:cubicBezTo>
                  <a:pt x="6975" y="20179"/>
                  <a:pt x="5994" y="20618"/>
                  <a:pt x="4909" y="20618"/>
                </a:cubicBezTo>
                <a:cubicBezTo>
                  <a:pt x="2740" y="20618"/>
                  <a:pt x="982" y="18860"/>
                  <a:pt x="982" y="16691"/>
                </a:cubicBezTo>
                <a:cubicBezTo>
                  <a:pt x="982" y="15606"/>
                  <a:pt x="1421" y="14625"/>
                  <a:pt x="2132" y="13914"/>
                </a:cubicBezTo>
                <a:lnTo>
                  <a:pt x="3994" y="12052"/>
                </a:lnTo>
                <a:lnTo>
                  <a:pt x="9548" y="17606"/>
                </a:lnTo>
                <a:cubicBezTo>
                  <a:pt x="9548" y="17606"/>
                  <a:pt x="7686" y="19468"/>
                  <a:pt x="7686" y="19468"/>
                </a:cubicBezTo>
                <a:close/>
                <a:moveTo>
                  <a:pt x="21600" y="4909"/>
                </a:moveTo>
                <a:cubicBezTo>
                  <a:pt x="21600" y="2198"/>
                  <a:pt x="19402" y="0"/>
                  <a:pt x="16691" y="0"/>
                </a:cubicBezTo>
                <a:cubicBezTo>
                  <a:pt x="15586" y="0"/>
                  <a:pt x="14570" y="370"/>
                  <a:pt x="13749" y="986"/>
                </a:cubicBezTo>
                <a:lnTo>
                  <a:pt x="13710" y="947"/>
                </a:lnTo>
                <a:lnTo>
                  <a:pt x="13221" y="1437"/>
                </a:lnTo>
                <a:cubicBezTo>
                  <a:pt x="13220" y="1438"/>
                  <a:pt x="13220" y="1438"/>
                  <a:pt x="13219" y="1439"/>
                </a:cubicBezTo>
                <a:lnTo>
                  <a:pt x="1438" y="13220"/>
                </a:lnTo>
                <a:cubicBezTo>
                  <a:pt x="549" y="14108"/>
                  <a:pt x="0" y="15336"/>
                  <a:pt x="0" y="16691"/>
                </a:cubicBezTo>
                <a:cubicBezTo>
                  <a:pt x="0" y="19402"/>
                  <a:pt x="2198" y="21600"/>
                  <a:pt x="4909" y="21600"/>
                </a:cubicBezTo>
                <a:cubicBezTo>
                  <a:pt x="6265" y="21600"/>
                  <a:pt x="7492" y="21051"/>
                  <a:pt x="8380" y="20162"/>
                </a:cubicBezTo>
                <a:lnTo>
                  <a:pt x="20162" y="8381"/>
                </a:lnTo>
                <a:lnTo>
                  <a:pt x="20163" y="8380"/>
                </a:lnTo>
                <a:lnTo>
                  <a:pt x="20653" y="7890"/>
                </a:lnTo>
                <a:lnTo>
                  <a:pt x="20614" y="7851"/>
                </a:lnTo>
                <a:cubicBezTo>
                  <a:pt x="21230" y="7030"/>
                  <a:pt x="21600" y="6015"/>
                  <a:pt x="21600" y="4909"/>
                </a:cubicBezTo>
                <a:moveTo>
                  <a:pt x="10800" y="6873"/>
                </a:moveTo>
                <a:cubicBezTo>
                  <a:pt x="10800" y="7144"/>
                  <a:pt x="11020" y="7364"/>
                  <a:pt x="11291" y="7364"/>
                </a:cubicBezTo>
                <a:cubicBezTo>
                  <a:pt x="11562" y="7364"/>
                  <a:pt x="11782" y="7144"/>
                  <a:pt x="11782" y="6873"/>
                </a:cubicBezTo>
                <a:cubicBezTo>
                  <a:pt x="11782" y="6602"/>
                  <a:pt x="11562" y="6382"/>
                  <a:pt x="11291" y="6382"/>
                </a:cubicBezTo>
                <a:cubicBezTo>
                  <a:pt x="11020" y="6382"/>
                  <a:pt x="10800" y="6602"/>
                  <a:pt x="10800" y="6873"/>
                </a:cubicBezTo>
                <a:moveTo>
                  <a:pt x="13255" y="12273"/>
                </a:moveTo>
                <a:cubicBezTo>
                  <a:pt x="13526" y="12273"/>
                  <a:pt x="13745" y="12053"/>
                  <a:pt x="13745" y="11782"/>
                </a:cubicBezTo>
                <a:cubicBezTo>
                  <a:pt x="13745" y="11511"/>
                  <a:pt x="13526" y="11291"/>
                  <a:pt x="13255" y="11291"/>
                </a:cubicBezTo>
                <a:cubicBezTo>
                  <a:pt x="12983" y="11291"/>
                  <a:pt x="12764" y="11511"/>
                  <a:pt x="12764" y="11782"/>
                </a:cubicBezTo>
                <a:cubicBezTo>
                  <a:pt x="12764" y="12053"/>
                  <a:pt x="12983" y="12273"/>
                  <a:pt x="13255" y="12273"/>
                </a:cubicBezTo>
                <a:moveTo>
                  <a:pt x="12273" y="9818"/>
                </a:moveTo>
                <a:cubicBezTo>
                  <a:pt x="12544" y="9818"/>
                  <a:pt x="12764" y="9599"/>
                  <a:pt x="12764" y="9327"/>
                </a:cubicBezTo>
                <a:cubicBezTo>
                  <a:pt x="12764" y="9056"/>
                  <a:pt x="12544" y="8836"/>
                  <a:pt x="12273" y="8836"/>
                </a:cubicBezTo>
                <a:cubicBezTo>
                  <a:pt x="12001" y="8836"/>
                  <a:pt x="11782" y="9056"/>
                  <a:pt x="11782" y="9327"/>
                </a:cubicBezTo>
                <a:cubicBezTo>
                  <a:pt x="11782" y="9599"/>
                  <a:pt x="12001" y="9818"/>
                  <a:pt x="12273" y="9818"/>
                </a:cubicBezTo>
                <a:moveTo>
                  <a:pt x="10800" y="10309"/>
                </a:moveTo>
                <a:cubicBezTo>
                  <a:pt x="10529" y="10309"/>
                  <a:pt x="10309" y="10529"/>
                  <a:pt x="10309" y="10800"/>
                </a:cubicBezTo>
                <a:cubicBezTo>
                  <a:pt x="10309" y="11071"/>
                  <a:pt x="10529" y="11291"/>
                  <a:pt x="10800" y="11291"/>
                </a:cubicBezTo>
                <a:cubicBezTo>
                  <a:pt x="11071" y="11291"/>
                  <a:pt x="11291" y="11071"/>
                  <a:pt x="11291" y="10800"/>
                </a:cubicBezTo>
                <a:cubicBezTo>
                  <a:pt x="11291" y="10529"/>
                  <a:pt x="11071" y="10309"/>
                  <a:pt x="10800" y="10309"/>
                </a:cubicBezTo>
                <a:moveTo>
                  <a:pt x="10309" y="14236"/>
                </a:moveTo>
                <a:cubicBezTo>
                  <a:pt x="10038" y="14236"/>
                  <a:pt x="9818" y="14456"/>
                  <a:pt x="9818" y="14727"/>
                </a:cubicBezTo>
                <a:cubicBezTo>
                  <a:pt x="9818" y="14999"/>
                  <a:pt x="10038" y="15218"/>
                  <a:pt x="10309" y="15218"/>
                </a:cubicBezTo>
                <a:cubicBezTo>
                  <a:pt x="10580" y="15218"/>
                  <a:pt x="10800" y="14999"/>
                  <a:pt x="10800" y="14727"/>
                </a:cubicBezTo>
                <a:cubicBezTo>
                  <a:pt x="10800" y="14456"/>
                  <a:pt x="10580" y="14236"/>
                  <a:pt x="10309" y="14236"/>
                </a:cubicBezTo>
                <a:moveTo>
                  <a:pt x="9818" y="8836"/>
                </a:moveTo>
                <a:cubicBezTo>
                  <a:pt x="10090" y="8836"/>
                  <a:pt x="10309" y="8617"/>
                  <a:pt x="10309" y="8345"/>
                </a:cubicBezTo>
                <a:cubicBezTo>
                  <a:pt x="10309" y="8075"/>
                  <a:pt x="10090" y="7855"/>
                  <a:pt x="9818" y="7855"/>
                </a:cubicBezTo>
                <a:cubicBezTo>
                  <a:pt x="9547" y="7855"/>
                  <a:pt x="9327" y="8075"/>
                  <a:pt x="9327" y="8345"/>
                </a:cubicBezTo>
                <a:cubicBezTo>
                  <a:pt x="9327" y="8617"/>
                  <a:pt x="9547" y="8836"/>
                  <a:pt x="9818" y="8836"/>
                </a:cubicBezTo>
                <a:moveTo>
                  <a:pt x="6873" y="10800"/>
                </a:moveTo>
                <a:cubicBezTo>
                  <a:pt x="6601" y="10800"/>
                  <a:pt x="6382" y="11020"/>
                  <a:pt x="6382" y="11291"/>
                </a:cubicBezTo>
                <a:cubicBezTo>
                  <a:pt x="6382" y="11562"/>
                  <a:pt x="6601" y="11782"/>
                  <a:pt x="6873" y="11782"/>
                </a:cubicBezTo>
                <a:cubicBezTo>
                  <a:pt x="7144" y="11782"/>
                  <a:pt x="7364" y="11562"/>
                  <a:pt x="7364" y="11291"/>
                </a:cubicBezTo>
                <a:cubicBezTo>
                  <a:pt x="7364" y="11020"/>
                  <a:pt x="7144" y="10800"/>
                  <a:pt x="6873" y="10800"/>
                </a:cubicBezTo>
                <a:moveTo>
                  <a:pt x="8345" y="9327"/>
                </a:moveTo>
                <a:cubicBezTo>
                  <a:pt x="8074" y="9327"/>
                  <a:pt x="7855" y="9547"/>
                  <a:pt x="7855" y="9818"/>
                </a:cubicBezTo>
                <a:cubicBezTo>
                  <a:pt x="7855" y="10090"/>
                  <a:pt x="8074" y="10309"/>
                  <a:pt x="8345" y="10309"/>
                </a:cubicBezTo>
                <a:cubicBezTo>
                  <a:pt x="8617" y="10309"/>
                  <a:pt x="8836" y="10090"/>
                  <a:pt x="8836" y="9818"/>
                </a:cubicBezTo>
                <a:cubicBezTo>
                  <a:pt x="8836" y="9547"/>
                  <a:pt x="8617" y="9327"/>
                  <a:pt x="8345" y="9327"/>
                </a:cubicBezTo>
                <a:moveTo>
                  <a:pt x="9327" y="11782"/>
                </a:moveTo>
                <a:cubicBezTo>
                  <a:pt x="9056" y="11782"/>
                  <a:pt x="8836" y="12001"/>
                  <a:pt x="8836" y="12273"/>
                </a:cubicBezTo>
                <a:cubicBezTo>
                  <a:pt x="8836" y="12544"/>
                  <a:pt x="9056" y="12764"/>
                  <a:pt x="9327" y="12764"/>
                </a:cubicBezTo>
                <a:cubicBezTo>
                  <a:pt x="9599" y="12764"/>
                  <a:pt x="9818" y="12544"/>
                  <a:pt x="9818" y="12273"/>
                </a:cubicBezTo>
                <a:cubicBezTo>
                  <a:pt x="9818" y="12001"/>
                  <a:pt x="9599"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6" name="Shape 2766"/>
          <p:cNvSpPr/>
          <p:nvPr/>
        </p:nvSpPr>
        <p:spPr>
          <a:xfrm>
            <a:off x="21006728"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7" name="Shape 2767"/>
          <p:cNvSpPr/>
          <p:nvPr/>
        </p:nvSpPr>
        <p:spPr>
          <a:xfrm>
            <a:off x="220732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8" name="Shape 2768"/>
          <p:cNvSpPr/>
          <p:nvPr/>
        </p:nvSpPr>
        <p:spPr>
          <a:xfrm>
            <a:off x="12474550" y="10522698"/>
            <a:ext cx="558655" cy="203148"/>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9" name="Shape 2769"/>
          <p:cNvSpPr/>
          <p:nvPr/>
        </p:nvSpPr>
        <p:spPr>
          <a:xfrm>
            <a:off x="13617253"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0" name="Shape 2770"/>
          <p:cNvSpPr/>
          <p:nvPr/>
        </p:nvSpPr>
        <p:spPr>
          <a:xfrm>
            <a:off x="14607595"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1" name="Shape 2771"/>
          <p:cNvSpPr/>
          <p:nvPr/>
        </p:nvSpPr>
        <p:spPr>
          <a:xfrm>
            <a:off x="15674117"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2" name="Shape 2772"/>
          <p:cNvSpPr/>
          <p:nvPr/>
        </p:nvSpPr>
        <p:spPr>
          <a:xfrm>
            <a:off x="16740639"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3" name="Shape 2773"/>
          <p:cNvSpPr/>
          <p:nvPr/>
        </p:nvSpPr>
        <p:spPr>
          <a:xfrm>
            <a:off x="17807161"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4" name="Shape 2774"/>
          <p:cNvSpPr/>
          <p:nvPr/>
        </p:nvSpPr>
        <p:spPr>
          <a:xfrm>
            <a:off x="18873683"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5" name="Shape 2775"/>
          <p:cNvSpPr/>
          <p:nvPr/>
        </p:nvSpPr>
        <p:spPr>
          <a:xfrm>
            <a:off x="19940206" y="1043382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6" name="Shape 2776"/>
          <p:cNvSpPr/>
          <p:nvPr/>
        </p:nvSpPr>
        <p:spPr>
          <a:xfrm>
            <a:off x="21133694" y="1034494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6300" y="7855"/>
                </a:moveTo>
                <a:lnTo>
                  <a:pt x="9900" y="7855"/>
                </a:lnTo>
                <a:lnTo>
                  <a:pt x="9900" y="9818"/>
                </a:lnTo>
                <a:cubicBezTo>
                  <a:pt x="9900" y="10090"/>
                  <a:pt x="10303" y="10309"/>
                  <a:pt x="10800" y="10309"/>
                </a:cubicBezTo>
                <a:cubicBezTo>
                  <a:pt x="11297" y="10309"/>
                  <a:pt x="11700" y="10090"/>
                  <a:pt x="11700" y="9818"/>
                </a:cubicBezTo>
                <a:lnTo>
                  <a:pt x="11700" y="7855"/>
                </a:lnTo>
                <a:lnTo>
                  <a:pt x="15300" y="7855"/>
                </a:lnTo>
                <a:cubicBezTo>
                  <a:pt x="15797" y="7855"/>
                  <a:pt x="16200" y="7635"/>
                  <a:pt x="16200" y="7364"/>
                </a:cubicBezTo>
                <a:cubicBezTo>
                  <a:pt x="16200" y="7092"/>
                  <a:pt x="15797" y="6873"/>
                  <a:pt x="15300" y="6873"/>
                </a:cubicBezTo>
                <a:lnTo>
                  <a:pt x="11700" y="6873"/>
                </a:lnTo>
                <a:lnTo>
                  <a:pt x="11700" y="4909"/>
                </a:lnTo>
                <a:cubicBezTo>
                  <a:pt x="11700" y="4638"/>
                  <a:pt x="11297" y="4418"/>
                  <a:pt x="10800" y="4418"/>
                </a:cubicBezTo>
                <a:cubicBezTo>
                  <a:pt x="10303" y="4418"/>
                  <a:pt x="9900" y="4638"/>
                  <a:pt x="9900" y="4909"/>
                </a:cubicBezTo>
                <a:lnTo>
                  <a:pt x="9900" y="6873"/>
                </a:lnTo>
                <a:lnTo>
                  <a:pt x="6300" y="6873"/>
                </a:lnTo>
                <a:cubicBezTo>
                  <a:pt x="5803" y="6873"/>
                  <a:pt x="5400" y="7092"/>
                  <a:pt x="5400" y="7364"/>
                </a:cubicBezTo>
                <a:cubicBezTo>
                  <a:pt x="5400" y="7635"/>
                  <a:pt x="5803" y="7855"/>
                  <a:pt x="6300" y="7855"/>
                </a:cubicBezTo>
                <a:moveTo>
                  <a:pt x="19800" y="19847"/>
                </a:moveTo>
                <a:lnTo>
                  <a:pt x="11464" y="14886"/>
                </a:lnTo>
                <a:lnTo>
                  <a:pt x="11457" y="14889"/>
                </a:lnTo>
                <a:cubicBezTo>
                  <a:pt x="11294" y="14791"/>
                  <a:pt x="11063" y="14727"/>
                  <a:pt x="10800" y="14727"/>
                </a:cubicBezTo>
                <a:cubicBezTo>
                  <a:pt x="10537" y="14727"/>
                  <a:pt x="10306" y="14791"/>
                  <a:pt x="10142" y="14889"/>
                </a:cubicBezTo>
                <a:lnTo>
                  <a:pt x="10136" y="14886"/>
                </a:lnTo>
                <a:lnTo>
                  <a:pt x="1800" y="19847"/>
                </a:lnTo>
                <a:lnTo>
                  <a:pt x="1800" y="982"/>
                </a:lnTo>
                <a:lnTo>
                  <a:pt x="19800" y="982"/>
                </a:lnTo>
                <a:cubicBezTo>
                  <a:pt x="19800" y="982"/>
                  <a:pt x="19800" y="19847"/>
                  <a:pt x="19800" y="19847"/>
                </a:cubicBezTo>
                <a:close/>
                <a:moveTo>
                  <a:pt x="20700" y="0"/>
                </a:moveTo>
                <a:lnTo>
                  <a:pt x="900" y="0"/>
                </a:lnTo>
                <a:cubicBezTo>
                  <a:pt x="403" y="0"/>
                  <a:pt x="0" y="220"/>
                  <a:pt x="0" y="491"/>
                </a:cubicBezTo>
                <a:lnTo>
                  <a:pt x="0" y="21109"/>
                </a:lnTo>
                <a:cubicBezTo>
                  <a:pt x="0" y="21380"/>
                  <a:pt x="403" y="21600"/>
                  <a:pt x="900" y="21600"/>
                </a:cubicBezTo>
                <a:cubicBezTo>
                  <a:pt x="1163" y="21600"/>
                  <a:pt x="1394" y="21536"/>
                  <a:pt x="1559" y="21438"/>
                </a:cubicBezTo>
                <a:lnTo>
                  <a:pt x="1564" y="21441"/>
                </a:lnTo>
                <a:lnTo>
                  <a:pt x="10800" y="15945"/>
                </a:lnTo>
                <a:lnTo>
                  <a:pt x="20036" y="21441"/>
                </a:lnTo>
                <a:lnTo>
                  <a:pt x="20041" y="21438"/>
                </a:lnTo>
                <a:cubicBezTo>
                  <a:pt x="20206" y="21536"/>
                  <a:pt x="20437"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7" name="Shape 2777"/>
          <p:cNvSpPr/>
          <p:nvPr/>
        </p:nvSpPr>
        <p:spPr>
          <a:xfrm>
            <a:off x="22149430"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20095"/>
                </a:moveTo>
                <a:lnTo>
                  <a:pt x="11298" y="14886"/>
                </a:lnTo>
                <a:lnTo>
                  <a:pt x="11293" y="14890"/>
                </a:lnTo>
                <a:cubicBezTo>
                  <a:pt x="11170" y="14791"/>
                  <a:pt x="10997" y="14727"/>
                  <a:pt x="10800" y="14727"/>
                </a:cubicBezTo>
                <a:cubicBezTo>
                  <a:pt x="10603" y="14727"/>
                  <a:pt x="10430" y="14791"/>
                  <a:pt x="10306" y="14890"/>
                </a:cubicBezTo>
                <a:lnTo>
                  <a:pt x="10302" y="14886"/>
                </a:lnTo>
                <a:lnTo>
                  <a:pt x="1350" y="20095"/>
                </a:lnTo>
                <a:lnTo>
                  <a:pt x="1350" y="982"/>
                </a:lnTo>
                <a:lnTo>
                  <a:pt x="20250" y="982"/>
                </a:lnTo>
                <a:cubicBezTo>
                  <a:pt x="20250" y="982"/>
                  <a:pt x="20250" y="20095"/>
                  <a:pt x="20250" y="20095"/>
                </a:cubicBezTo>
                <a:close/>
                <a:moveTo>
                  <a:pt x="20925" y="0"/>
                </a:moveTo>
                <a:lnTo>
                  <a:pt x="675" y="0"/>
                </a:lnTo>
                <a:cubicBezTo>
                  <a:pt x="302" y="0"/>
                  <a:pt x="0" y="220"/>
                  <a:pt x="0" y="491"/>
                </a:cubicBezTo>
                <a:lnTo>
                  <a:pt x="0" y="21109"/>
                </a:lnTo>
                <a:cubicBezTo>
                  <a:pt x="0" y="21380"/>
                  <a:pt x="302" y="21600"/>
                  <a:pt x="675" y="21600"/>
                </a:cubicBezTo>
                <a:cubicBezTo>
                  <a:pt x="872" y="21600"/>
                  <a:pt x="1045" y="21537"/>
                  <a:pt x="1169" y="21438"/>
                </a:cubicBezTo>
                <a:lnTo>
                  <a:pt x="1173" y="21441"/>
                </a:lnTo>
                <a:lnTo>
                  <a:pt x="10800" y="15839"/>
                </a:lnTo>
                <a:lnTo>
                  <a:pt x="20427" y="21441"/>
                </a:lnTo>
                <a:lnTo>
                  <a:pt x="20431" y="21438"/>
                </a:lnTo>
                <a:cubicBezTo>
                  <a:pt x="20555" y="21537"/>
                  <a:pt x="20728" y="21600"/>
                  <a:pt x="20925" y="21600"/>
                </a:cubicBezTo>
                <a:cubicBezTo>
                  <a:pt x="21298" y="21600"/>
                  <a:pt x="21600" y="21380"/>
                  <a:pt x="21600" y="21109"/>
                </a:cubicBezTo>
                <a:lnTo>
                  <a:pt x="21600" y="491"/>
                </a:lnTo>
                <a:cubicBezTo>
                  <a:pt x="21600" y="220"/>
                  <a:pt x="21298" y="0"/>
                  <a:pt x="20925" y="0"/>
                </a:cubicBezTo>
                <a:moveTo>
                  <a:pt x="7337" y="7850"/>
                </a:moveTo>
                <a:lnTo>
                  <a:pt x="9710" y="7850"/>
                </a:lnTo>
                <a:lnTo>
                  <a:pt x="10039" y="7213"/>
                </a:lnTo>
                <a:lnTo>
                  <a:pt x="10800" y="5738"/>
                </a:lnTo>
                <a:lnTo>
                  <a:pt x="11561" y="7213"/>
                </a:lnTo>
                <a:lnTo>
                  <a:pt x="11890" y="7850"/>
                </a:lnTo>
                <a:lnTo>
                  <a:pt x="14263" y="7850"/>
                </a:lnTo>
                <a:lnTo>
                  <a:pt x="13014" y="8550"/>
                </a:lnTo>
                <a:lnTo>
                  <a:pt x="12253" y="8976"/>
                </a:lnTo>
                <a:lnTo>
                  <a:pt x="12557" y="9638"/>
                </a:lnTo>
                <a:lnTo>
                  <a:pt x="13240" y="11130"/>
                </a:lnTo>
                <a:lnTo>
                  <a:pt x="11598" y="10254"/>
                </a:lnTo>
                <a:lnTo>
                  <a:pt x="10800" y="9828"/>
                </a:lnTo>
                <a:lnTo>
                  <a:pt x="10002" y="10254"/>
                </a:lnTo>
                <a:lnTo>
                  <a:pt x="8360" y="11130"/>
                </a:lnTo>
                <a:lnTo>
                  <a:pt x="9043" y="9638"/>
                </a:lnTo>
                <a:lnTo>
                  <a:pt x="9347" y="8976"/>
                </a:lnTo>
                <a:lnTo>
                  <a:pt x="8586" y="8550"/>
                </a:lnTo>
                <a:cubicBezTo>
                  <a:pt x="8586" y="8550"/>
                  <a:pt x="7337" y="7850"/>
                  <a:pt x="7337" y="7850"/>
                </a:cubicBezTo>
                <a:close/>
                <a:moveTo>
                  <a:pt x="5737" y="13745"/>
                </a:moveTo>
                <a:lnTo>
                  <a:pt x="10800" y="11045"/>
                </a:lnTo>
                <a:lnTo>
                  <a:pt x="15863" y="13745"/>
                </a:lnTo>
                <a:lnTo>
                  <a:pt x="13838" y="9328"/>
                </a:lnTo>
                <a:lnTo>
                  <a:pt x="18225" y="6868"/>
                </a:lnTo>
                <a:lnTo>
                  <a:pt x="12825" y="6868"/>
                </a:lnTo>
                <a:lnTo>
                  <a:pt x="10800" y="2945"/>
                </a:lnTo>
                <a:lnTo>
                  <a:pt x="8775" y="6868"/>
                </a:lnTo>
                <a:lnTo>
                  <a:pt x="3375" y="6868"/>
                </a:lnTo>
                <a:lnTo>
                  <a:pt x="7762" y="9328"/>
                </a:lnTo>
                <a:cubicBezTo>
                  <a:pt x="7762" y="9328"/>
                  <a:pt x="5737" y="13745"/>
                  <a:pt x="5737" y="137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8" name="Shape 2778"/>
          <p:cNvSpPr/>
          <p:nvPr/>
        </p:nvSpPr>
        <p:spPr>
          <a:xfrm>
            <a:off x="12474550"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9" name="Shape 2779"/>
          <p:cNvSpPr/>
          <p:nvPr/>
        </p:nvSpPr>
        <p:spPr>
          <a:xfrm>
            <a:off x="13617253" y="11411467"/>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0" name="Shape 2780"/>
          <p:cNvSpPr/>
          <p:nvPr/>
        </p:nvSpPr>
        <p:spPr>
          <a:xfrm>
            <a:off x="14759955" y="11411467"/>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1" name="Shape 2781"/>
          <p:cNvSpPr/>
          <p:nvPr/>
        </p:nvSpPr>
        <p:spPr>
          <a:xfrm>
            <a:off x="15674117"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2" name="Shape 2782"/>
          <p:cNvSpPr/>
          <p:nvPr/>
        </p:nvSpPr>
        <p:spPr>
          <a:xfrm>
            <a:off x="16740639" y="11449557"/>
            <a:ext cx="559193" cy="482586"/>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3" name="Shape 2783"/>
          <p:cNvSpPr/>
          <p:nvPr/>
        </p:nvSpPr>
        <p:spPr>
          <a:xfrm>
            <a:off x="17807161" y="11449557"/>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4" name="Shape 2784"/>
          <p:cNvSpPr/>
          <p:nvPr/>
        </p:nvSpPr>
        <p:spPr>
          <a:xfrm>
            <a:off x="18873683"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5" name="Shape 2785"/>
          <p:cNvSpPr/>
          <p:nvPr/>
        </p:nvSpPr>
        <p:spPr>
          <a:xfrm>
            <a:off x="19940206" y="1146225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6" name="Shape 2786"/>
          <p:cNvSpPr/>
          <p:nvPr/>
        </p:nvSpPr>
        <p:spPr>
          <a:xfrm>
            <a:off x="21006727" y="11436860"/>
            <a:ext cx="558253" cy="507899"/>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7" name="Shape 2787"/>
          <p:cNvSpPr/>
          <p:nvPr/>
        </p:nvSpPr>
        <p:spPr>
          <a:xfrm>
            <a:off x="22073249" y="11411467"/>
            <a:ext cx="558309" cy="558681"/>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8" name="Shape 2788"/>
          <p:cNvSpPr/>
          <p:nvPr/>
        </p:nvSpPr>
        <p:spPr>
          <a:xfrm>
            <a:off x="10762180" y="7142054"/>
            <a:ext cx="2555808"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Miscellaneous</a:t>
            </a:r>
          </a:p>
        </p:txBody>
      </p:sp>
    </p:spTree>
    <p:extLst>
      <p:ext uri="{BB962C8B-B14F-4D97-AF65-F5344CB8AC3E}">
        <p14:creationId xmlns:p14="http://schemas.microsoft.com/office/powerpoint/2010/main" val="1069755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0" name="Shape 2790"/>
          <p:cNvSpPr/>
          <p:nvPr/>
        </p:nvSpPr>
        <p:spPr>
          <a:xfrm>
            <a:off x="1758542"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17550"/>
                </a:moveTo>
                <a:lnTo>
                  <a:pt x="10309" y="17550"/>
                </a:lnTo>
                <a:cubicBezTo>
                  <a:pt x="10580" y="17550"/>
                  <a:pt x="10800" y="17248"/>
                  <a:pt x="10800" y="16875"/>
                </a:cubicBezTo>
                <a:cubicBezTo>
                  <a:pt x="10800" y="16503"/>
                  <a:pt x="10580" y="16200"/>
                  <a:pt x="10309" y="16200"/>
                </a:cubicBezTo>
                <a:lnTo>
                  <a:pt x="3436" y="16200"/>
                </a:lnTo>
                <a:cubicBezTo>
                  <a:pt x="3166" y="16200"/>
                  <a:pt x="2945" y="16503"/>
                  <a:pt x="2945" y="16875"/>
                </a:cubicBezTo>
                <a:cubicBezTo>
                  <a:pt x="2945" y="17248"/>
                  <a:pt x="3166" y="17550"/>
                  <a:pt x="3436" y="17550"/>
                </a:cubicBezTo>
                <a:moveTo>
                  <a:pt x="3436" y="14850"/>
                </a:moveTo>
                <a:lnTo>
                  <a:pt x="12273" y="14850"/>
                </a:lnTo>
                <a:cubicBezTo>
                  <a:pt x="12544" y="14850"/>
                  <a:pt x="12764" y="14548"/>
                  <a:pt x="12764" y="14175"/>
                </a:cubicBezTo>
                <a:cubicBezTo>
                  <a:pt x="12764" y="13803"/>
                  <a:pt x="12544" y="13500"/>
                  <a:pt x="12273" y="13500"/>
                </a:cubicBezTo>
                <a:lnTo>
                  <a:pt x="3436" y="13500"/>
                </a:lnTo>
                <a:cubicBezTo>
                  <a:pt x="3166" y="13500"/>
                  <a:pt x="2945" y="13803"/>
                  <a:pt x="2945" y="14175"/>
                </a:cubicBezTo>
                <a:cubicBezTo>
                  <a:pt x="2945" y="14548"/>
                  <a:pt x="3166" y="14850"/>
                  <a:pt x="3436" y="14850"/>
                </a:cubicBezTo>
                <a:moveTo>
                  <a:pt x="20618" y="4050"/>
                </a:moveTo>
                <a:lnTo>
                  <a:pt x="982" y="4050"/>
                </a:lnTo>
                <a:lnTo>
                  <a:pt x="982" y="1350"/>
                </a:lnTo>
                <a:lnTo>
                  <a:pt x="20618" y="1350"/>
                </a:lnTo>
                <a:cubicBezTo>
                  <a:pt x="20618" y="1350"/>
                  <a:pt x="20618" y="4050"/>
                  <a:pt x="20618" y="4050"/>
                </a:cubicBezTo>
                <a:close/>
                <a:moveTo>
                  <a:pt x="20618" y="20250"/>
                </a:moveTo>
                <a:lnTo>
                  <a:pt x="982" y="20250"/>
                </a:lnTo>
                <a:lnTo>
                  <a:pt x="982" y="9450"/>
                </a:lnTo>
                <a:lnTo>
                  <a:pt x="20618" y="9450"/>
                </a:lnTo>
                <a:cubicBezTo>
                  <a:pt x="20618" y="94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16200" y="17550"/>
                </a:moveTo>
                <a:lnTo>
                  <a:pt x="18164" y="17550"/>
                </a:lnTo>
                <a:cubicBezTo>
                  <a:pt x="18434" y="17550"/>
                  <a:pt x="18655" y="17248"/>
                  <a:pt x="18655" y="16875"/>
                </a:cubicBezTo>
                <a:lnTo>
                  <a:pt x="18655" y="14175"/>
                </a:lnTo>
                <a:cubicBezTo>
                  <a:pt x="18655" y="13803"/>
                  <a:pt x="18434" y="13500"/>
                  <a:pt x="18164" y="13500"/>
                </a:cubicBezTo>
                <a:lnTo>
                  <a:pt x="16200" y="13500"/>
                </a:lnTo>
                <a:cubicBezTo>
                  <a:pt x="15929" y="13500"/>
                  <a:pt x="15709" y="13803"/>
                  <a:pt x="15709" y="14175"/>
                </a:cubicBezTo>
                <a:lnTo>
                  <a:pt x="15709" y="16875"/>
                </a:lnTo>
                <a:cubicBezTo>
                  <a:pt x="15709" y="17248"/>
                  <a:pt x="15929" y="17550"/>
                  <a:pt x="16200" y="175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1" name="Shape 2791"/>
          <p:cNvSpPr/>
          <p:nvPr/>
        </p:nvSpPr>
        <p:spPr>
          <a:xfrm>
            <a:off x="2825064"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0"/>
                </a:moveTo>
                <a:lnTo>
                  <a:pt x="4909" y="0"/>
                </a:lnTo>
                <a:cubicBezTo>
                  <a:pt x="4367" y="0"/>
                  <a:pt x="3927" y="538"/>
                  <a:pt x="3927" y="1200"/>
                </a:cubicBezTo>
                <a:lnTo>
                  <a:pt x="3927" y="3000"/>
                </a:lnTo>
                <a:cubicBezTo>
                  <a:pt x="3927" y="3332"/>
                  <a:pt x="4147" y="3600"/>
                  <a:pt x="4418" y="3600"/>
                </a:cubicBezTo>
                <a:cubicBezTo>
                  <a:pt x="4689" y="3600"/>
                  <a:pt x="4909" y="3332"/>
                  <a:pt x="4909" y="3000"/>
                </a:cubicBezTo>
                <a:lnTo>
                  <a:pt x="4909" y="1200"/>
                </a:lnTo>
                <a:lnTo>
                  <a:pt x="20618" y="1200"/>
                </a:lnTo>
                <a:lnTo>
                  <a:pt x="20618" y="15600"/>
                </a:lnTo>
                <a:lnTo>
                  <a:pt x="19145" y="15600"/>
                </a:lnTo>
                <a:cubicBezTo>
                  <a:pt x="18875" y="15600"/>
                  <a:pt x="18655" y="15869"/>
                  <a:pt x="18655" y="16200"/>
                </a:cubicBezTo>
                <a:cubicBezTo>
                  <a:pt x="18655" y="16532"/>
                  <a:pt x="18875" y="16800"/>
                  <a:pt x="19145" y="16800"/>
                </a:cubicBezTo>
                <a:lnTo>
                  <a:pt x="20618" y="16800"/>
                </a:lnTo>
                <a:cubicBezTo>
                  <a:pt x="21160" y="16800"/>
                  <a:pt x="21600" y="16262"/>
                  <a:pt x="21600" y="15600"/>
                </a:cubicBezTo>
                <a:lnTo>
                  <a:pt x="21600" y="1200"/>
                </a:lnTo>
                <a:cubicBezTo>
                  <a:pt x="21600" y="538"/>
                  <a:pt x="21160" y="0"/>
                  <a:pt x="20618" y="0"/>
                </a:cubicBezTo>
                <a:moveTo>
                  <a:pt x="16691" y="8400"/>
                </a:moveTo>
                <a:lnTo>
                  <a:pt x="982" y="8400"/>
                </a:lnTo>
                <a:lnTo>
                  <a:pt x="982" y="6000"/>
                </a:lnTo>
                <a:lnTo>
                  <a:pt x="16691" y="6000"/>
                </a:lnTo>
                <a:cubicBezTo>
                  <a:pt x="16691" y="6000"/>
                  <a:pt x="16691" y="8400"/>
                  <a:pt x="16691" y="8400"/>
                </a:cubicBezTo>
                <a:close/>
                <a:moveTo>
                  <a:pt x="16691" y="20400"/>
                </a:moveTo>
                <a:lnTo>
                  <a:pt x="982" y="20400"/>
                </a:lnTo>
                <a:lnTo>
                  <a:pt x="982" y="12000"/>
                </a:lnTo>
                <a:lnTo>
                  <a:pt x="16691" y="12000"/>
                </a:lnTo>
                <a:cubicBezTo>
                  <a:pt x="16691" y="12000"/>
                  <a:pt x="16691" y="20400"/>
                  <a:pt x="16691" y="20400"/>
                </a:cubicBezTo>
                <a:close/>
                <a:moveTo>
                  <a:pt x="16691" y="4800"/>
                </a:moveTo>
                <a:lnTo>
                  <a:pt x="982" y="4800"/>
                </a:lnTo>
                <a:cubicBezTo>
                  <a:pt x="440" y="4800"/>
                  <a:pt x="0" y="5338"/>
                  <a:pt x="0" y="6000"/>
                </a:cubicBezTo>
                <a:lnTo>
                  <a:pt x="0" y="20400"/>
                </a:lnTo>
                <a:cubicBezTo>
                  <a:pt x="0" y="21062"/>
                  <a:pt x="440" y="21600"/>
                  <a:pt x="982" y="21600"/>
                </a:cubicBezTo>
                <a:lnTo>
                  <a:pt x="16691" y="21600"/>
                </a:lnTo>
                <a:cubicBezTo>
                  <a:pt x="17233" y="21600"/>
                  <a:pt x="17673" y="21062"/>
                  <a:pt x="17673" y="20400"/>
                </a:cubicBezTo>
                <a:lnTo>
                  <a:pt x="17673" y="6000"/>
                </a:lnTo>
                <a:cubicBezTo>
                  <a:pt x="17673" y="5338"/>
                  <a:pt x="17233" y="4800"/>
                  <a:pt x="16691" y="4800"/>
                </a:cubicBezTo>
                <a:moveTo>
                  <a:pt x="3436" y="18000"/>
                </a:moveTo>
                <a:lnTo>
                  <a:pt x="7364" y="18000"/>
                </a:lnTo>
                <a:cubicBezTo>
                  <a:pt x="7634" y="18000"/>
                  <a:pt x="7855" y="17732"/>
                  <a:pt x="7855" y="17400"/>
                </a:cubicBezTo>
                <a:cubicBezTo>
                  <a:pt x="7855" y="17069"/>
                  <a:pt x="7634" y="16800"/>
                  <a:pt x="7364" y="16800"/>
                </a:cubicBezTo>
                <a:lnTo>
                  <a:pt x="3436" y="16800"/>
                </a:lnTo>
                <a:cubicBezTo>
                  <a:pt x="3166" y="16800"/>
                  <a:pt x="2945" y="17069"/>
                  <a:pt x="2945" y="17400"/>
                </a:cubicBezTo>
                <a:cubicBezTo>
                  <a:pt x="2945" y="17732"/>
                  <a:pt x="3166" y="18000"/>
                  <a:pt x="3436" y="18000"/>
                </a:cubicBezTo>
                <a:moveTo>
                  <a:pt x="3436" y="15600"/>
                </a:moveTo>
                <a:lnTo>
                  <a:pt x="9327" y="15600"/>
                </a:lnTo>
                <a:cubicBezTo>
                  <a:pt x="9598" y="15600"/>
                  <a:pt x="9818" y="15332"/>
                  <a:pt x="9818" y="15000"/>
                </a:cubicBezTo>
                <a:cubicBezTo>
                  <a:pt x="9818" y="14668"/>
                  <a:pt x="9598" y="14400"/>
                  <a:pt x="9327" y="14400"/>
                </a:cubicBezTo>
                <a:lnTo>
                  <a:pt x="3436" y="14400"/>
                </a:lnTo>
                <a:cubicBezTo>
                  <a:pt x="3166" y="14400"/>
                  <a:pt x="2945" y="14668"/>
                  <a:pt x="2945" y="15000"/>
                </a:cubicBezTo>
                <a:cubicBezTo>
                  <a:pt x="2945" y="15332"/>
                  <a:pt x="3166" y="15600"/>
                  <a:pt x="3436" y="15600"/>
                </a:cubicBezTo>
                <a:moveTo>
                  <a:pt x="12273" y="18000"/>
                </a:moveTo>
                <a:lnTo>
                  <a:pt x="14236" y="18000"/>
                </a:lnTo>
                <a:cubicBezTo>
                  <a:pt x="14507" y="18000"/>
                  <a:pt x="14727" y="17732"/>
                  <a:pt x="14727" y="17400"/>
                </a:cubicBezTo>
                <a:lnTo>
                  <a:pt x="14727" y="15000"/>
                </a:lnTo>
                <a:cubicBezTo>
                  <a:pt x="14727" y="14668"/>
                  <a:pt x="14507" y="14400"/>
                  <a:pt x="14236" y="14400"/>
                </a:cubicBezTo>
                <a:lnTo>
                  <a:pt x="12273" y="14400"/>
                </a:lnTo>
                <a:cubicBezTo>
                  <a:pt x="12002" y="14400"/>
                  <a:pt x="11782" y="14668"/>
                  <a:pt x="11782" y="15000"/>
                </a:cubicBezTo>
                <a:lnTo>
                  <a:pt x="11782" y="17400"/>
                </a:lnTo>
                <a:cubicBezTo>
                  <a:pt x="11782" y="17732"/>
                  <a:pt x="12002" y="18000"/>
                  <a:pt x="12273" y="18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2" name="Shape 2792"/>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949" y="13580"/>
                </a:moveTo>
                <a:cubicBezTo>
                  <a:pt x="11701" y="13784"/>
                  <a:pt x="11474" y="13901"/>
                  <a:pt x="11085" y="13931"/>
                </a:cubicBezTo>
                <a:lnTo>
                  <a:pt x="11085" y="11339"/>
                </a:lnTo>
                <a:cubicBezTo>
                  <a:pt x="11251" y="11383"/>
                  <a:pt x="11321" y="11435"/>
                  <a:pt x="11479" y="11494"/>
                </a:cubicBezTo>
                <a:cubicBezTo>
                  <a:pt x="11638" y="11554"/>
                  <a:pt x="11780" y="11632"/>
                  <a:pt x="11906" y="11728"/>
                </a:cubicBezTo>
                <a:cubicBezTo>
                  <a:pt x="12032" y="11824"/>
                  <a:pt x="12133" y="11943"/>
                  <a:pt x="12208" y="12084"/>
                </a:cubicBezTo>
                <a:cubicBezTo>
                  <a:pt x="12284" y="12225"/>
                  <a:pt x="12322" y="12399"/>
                  <a:pt x="12322" y="12607"/>
                </a:cubicBezTo>
                <a:cubicBezTo>
                  <a:pt x="12322" y="13052"/>
                  <a:pt x="12198" y="13376"/>
                  <a:pt x="11949" y="13580"/>
                </a:cubicBezTo>
                <a:moveTo>
                  <a:pt x="10437" y="9837"/>
                </a:moveTo>
                <a:cubicBezTo>
                  <a:pt x="10286" y="9800"/>
                  <a:pt x="10228" y="9753"/>
                  <a:pt x="10081" y="9698"/>
                </a:cubicBezTo>
                <a:cubicBezTo>
                  <a:pt x="9933" y="9642"/>
                  <a:pt x="9803" y="9570"/>
                  <a:pt x="9692" y="9481"/>
                </a:cubicBezTo>
                <a:cubicBezTo>
                  <a:pt x="9581" y="9392"/>
                  <a:pt x="9489" y="9285"/>
                  <a:pt x="9417" y="9159"/>
                </a:cubicBezTo>
                <a:cubicBezTo>
                  <a:pt x="9345" y="9032"/>
                  <a:pt x="9309" y="8880"/>
                  <a:pt x="9309" y="8702"/>
                </a:cubicBezTo>
                <a:cubicBezTo>
                  <a:pt x="9309" y="8309"/>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9"/>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7"/>
                  <a:pt x="12200" y="6833"/>
                  <a:pt x="11911" y="6744"/>
                </a:cubicBezTo>
                <a:cubicBezTo>
                  <a:pt x="11623" y="6656"/>
                  <a:pt x="11410" y="6611"/>
                  <a:pt x="11085" y="6611"/>
                </a:cubicBezTo>
                <a:lnTo>
                  <a:pt x="11085" y="5881"/>
                </a:lnTo>
                <a:lnTo>
                  <a:pt x="10437" y="5881"/>
                </a:lnTo>
                <a:lnTo>
                  <a:pt x="10437" y="6611"/>
                </a:lnTo>
                <a:cubicBezTo>
                  <a:pt x="10113" y="6611"/>
                  <a:pt x="9895" y="6659"/>
                  <a:pt x="9600" y="6756"/>
                </a:cubicBezTo>
                <a:cubicBezTo>
                  <a:pt x="9305" y="6852"/>
                  <a:pt x="9044" y="6991"/>
                  <a:pt x="8817" y="7173"/>
                </a:cubicBezTo>
                <a:cubicBezTo>
                  <a:pt x="8590" y="7355"/>
                  <a:pt x="8410" y="7581"/>
                  <a:pt x="8277" y="7852"/>
                </a:cubicBezTo>
                <a:cubicBezTo>
                  <a:pt x="8144" y="8122"/>
                  <a:pt x="8077" y="8436"/>
                  <a:pt x="8077" y="8791"/>
                </a:cubicBezTo>
                <a:cubicBezTo>
                  <a:pt x="8077" y="9199"/>
                  <a:pt x="8150" y="9541"/>
                  <a:pt x="8293" y="9815"/>
                </a:cubicBezTo>
                <a:cubicBezTo>
                  <a:pt x="8438" y="10089"/>
                  <a:pt x="8626" y="10317"/>
                  <a:pt x="8860" y="10499"/>
                </a:cubicBezTo>
                <a:cubicBezTo>
                  <a:pt x="9094" y="10681"/>
                  <a:pt x="9357" y="10829"/>
                  <a:pt x="9649" y="10944"/>
                </a:cubicBezTo>
                <a:cubicBezTo>
                  <a:pt x="9940" y="11059"/>
                  <a:pt x="10142" y="11157"/>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1"/>
                  <a:pt x="8094" y="13430"/>
                </a:cubicBezTo>
                <a:cubicBezTo>
                  <a:pt x="8220" y="13749"/>
                  <a:pt x="8397" y="14018"/>
                  <a:pt x="8628" y="14236"/>
                </a:cubicBezTo>
                <a:cubicBezTo>
                  <a:pt x="8858" y="14455"/>
                  <a:pt x="9136" y="14624"/>
                  <a:pt x="9460" y="14743"/>
                </a:cubicBezTo>
                <a:cubicBezTo>
                  <a:pt x="9784" y="14861"/>
                  <a:pt x="10048" y="14924"/>
                  <a:pt x="10437" y="14932"/>
                </a:cubicBezTo>
                <a:lnTo>
                  <a:pt x="10437" y="15692"/>
                </a:lnTo>
                <a:lnTo>
                  <a:pt x="11085" y="15692"/>
                </a:lnTo>
                <a:lnTo>
                  <a:pt x="11085" y="14932"/>
                </a:lnTo>
                <a:cubicBezTo>
                  <a:pt x="11446" y="14917"/>
                  <a:pt x="11688" y="14856"/>
                  <a:pt x="11998" y="14748"/>
                </a:cubicBezTo>
                <a:cubicBezTo>
                  <a:pt x="12307" y="14641"/>
                  <a:pt x="12578" y="14485"/>
                  <a:pt x="12808" y="14281"/>
                </a:cubicBezTo>
                <a:cubicBezTo>
                  <a:pt x="13038" y="14077"/>
                  <a:pt x="13220" y="13821"/>
                  <a:pt x="13353" y="13513"/>
                </a:cubicBezTo>
                <a:cubicBezTo>
                  <a:pt x="13486" y="13206"/>
                  <a:pt x="13553" y="12844"/>
                  <a:pt x="13553" y="12429"/>
                </a:cubicBezTo>
                <a:cubicBezTo>
                  <a:pt x="13553" y="12028"/>
                  <a:pt x="13481" y="11691"/>
                  <a:pt x="13337" y="11417"/>
                </a:cubicBezTo>
                <a:cubicBezTo>
                  <a:pt x="13193" y="11142"/>
                  <a:pt x="13002" y="10912"/>
                  <a:pt x="12765" y="10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3" name="Shape 2793"/>
          <p:cNvSpPr/>
          <p:nvPr/>
        </p:nvSpPr>
        <p:spPr>
          <a:xfrm>
            <a:off x="4958108"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686" y="14720"/>
                </a:moveTo>
                <a:cubicBezTo>
                  <a:pt x="9513" y="14863"/>
                  <a:pt x="9355" y="14945"/>
                  <a:pt x="9084" y="14965"/>
                </a:cubicBezTo>
                <a:lnTo>
                  <a:pt x="9084" y="13151"/>
                </a:lnTo>
                <a:cubicBezTo>
                  <a:pt x="9199" y="13182"/>
                  <a:pt x="9248" y="13219"/>
                  <a:pt x="9358" y="13260"/>
                </a:cubicBezTo>
                <a:cubicBezTo>
                  <a:pt x="9469" y="13302"/>
                  <a:pt x="9568" y="13357"/>
                  <a:pt x="9656" y="13424"/>
                </a:cubicBezTo>
                <a:cubicBezTo>
                  <a:pt x="9744" y="13491"/>
                  <a:pt x="9814" y="13575"/>
                  <a:pt x="9867" y="13673"/>
                </a:cubicBezTo>
                <a:cubicBezTo>
                  <a:pt x="9920" y="13772"/>
                  <a:pt x="9946" y="13894"/>
                  <a:pt x="9946" y="14039"/>
                </a:cubicBezTo>
                <a:cubicBezTo>
                  <a:pt x="9946" y="14350"/>
                  <a:pt x="9859" y="14577"/>
                  <a:pt x="9686" y="14720"/>
                </a:cubicBezTo>
                <a:moveTo>
                  <a:pt x="8631" y="12100"/>
                </a:moveTo>
                <a:cubicBezTo>
                  <a:pt x="8526" y="12074"/>
                  <a:pt x="8486" y="12041"/>
                  <a:pt x="8383" y="12003"/>
                </a:cubicBezTo>
                <a:cubicBezTo>
                  <a:pt x="8280" y="11964"/>
                  <a:pt x="8189" y="11913"/>
                  <a:pt x="8112" y="11851"/>
                </a:cubicBezTo>
                <a:cubicBezTo>
                  <a:pt x="8034" y="11789"/>
                  <a:pt x="7969" y="11714"/>
                  <a:pt x="7919" y="11625"/>
                </a:cubicBezTo>
                <a:cubicBezTo>
                  <a:pt x="7869" y="11537"/>
                  <a:pt x="7844" y="11431"/>
                  <a:pt x="7844" y="11306"/>
                </a:cubicBezTo>
                <a:cubicBezTo>
                  <a:pt x="7844" y="11031"/>
                  <a:pt x="7918" y="10835"/>
                  <a:pt x="8067" y="10718"/>
                </a:cubicBezTo>
                <a:cubicBezTo>
                  <a:pt x="8214" y="10601"/>
                  <a:pt x="8360" y="10543"/>
                  <a:pt x="8631" y="10543"/>
                </a:cubicBezTo>
                <a:cubicBezTo>
                  <a:pt x="8631" y="10543"/>
                  <a:pt x="8631" y="12100"/>
                  <a:pt x="8631" y="12100"/>
                </a:cubicBezTo>
                <a:close/>
                <a:moveTo>
                  <a:pt x="10255" y="12723"/>
                </a:moveTo>
                <a:cubicBezTo>
                  <a:pt x="10089" y="12593"/>
                  <a:pt x="9898" y="12487"/>
                  <a:pt x="9683" y="12404"/>
                </a:cubicBezTo>
                <a:cubicBezTo>
                  <a:pt x="9466" y="12321"/>
                  <a:pt x="9310" y="12248"/>
                  <a:pt x="9084" y="12186"/>
                </a:cubicBezTo>
                <a:lnTo>
                  <a:pt x="9084" y="10543"/>
                </a:lnTo>
                <a:cubicBezTo>
                  <a:pt x="9355" y="10543"/>
                  <a:pt x="9488" y="10613"/>
                  <a:pt x="9611" y="10753"/>
                </a:cubicBezTo>
                <a:cubicBezTo>
                  <a:pt x="9734" y="10893"/>
                  <a:pt x="9800" y="11096"/>
                  <a:pt x="9810" y="11361"/>
                </a:cubicBezTo>
                <a:lnTo>
                  <a:pt x="10669" y="11361"/>
                </a:lnTo>
                <a:cubicBezTo>
                  <a:pt x="10669" y="11106"/>
                  <a:pt x="10625" y="10883"/>
                  <a:pt x="10537" y="10690"/>
                </a:cubicBezTo>
                <a:cubicBezTo>
                  <a:pt x="10450" y="10499"/>
                  <a:pt x="10331" y="10340"/>
                  <a:pt x="10183" y="10216"/>
                </a:cubicBezTo>
                <a:cubicBezTo>
                  <a:pt x="10035" y="10091"/>
                  <a:pt x="9860" y="9998"/>
                  <a:pt x="9659" y="9935"/>
                </a:cubicBezTo>
                <a:cubicBezTo>
                  <a:pt x="9459" y="9873"/>
                  <a:pt x="9310" y="9842"/>
                  <a:pt x="9084" y="9842"/>
                </a:cubicBezTo>
                <a:lnTo>
                  <a:pt x="9084" y="9331"/>
                </a:lnTo>
                <a:lnTo>
                  <a:pt x="8631" y="9331"/>
                </a:lnTo>
                <a:lnTo>
                  <a:pt x="8631" y="9842"/>
                </a:lnTo>
                <a:cubicBezTo>
                  <a:pt x="8405" y="9842"/>
                  <a:pt x="8253" y="9876"/>
                  <a:pt x="8048" y="9943"/>
                </a:cubicBezTo>
                <a:cubicBezTo>
                  <a:pt x="7842" y="10011"/>
                  <a:pt x="7660" y="10108"/>
                  <a:pt x="7501" y="10235"/>
                </a:cubicBezTo>
                <a:cubicBezTo>
                  <a:pt x="7343" y="10363"/>
                  <a:pt x="7218" y="10521"/>
                  <a:pt x="7125" y="10710"/>
                </a:cubicBezTo>
                <a:cubicBezTo>
                  <a:pt x="7032" y="10899"/>
                  <a:pt x="6985" y="11119"/>
                  <a:pt x="6985" y="11368"/>
                </a:cubicBezTo>
                <a:cubicBezTo>
                  <a:pt x="6985" y="11654"/>
                  <a:pt x="7035" y="11892"/>
                  <a:pt x="7136" y="12085"/>
                </a:cubicBezTo>
                <a:cubicBezTo>
                  <a:pt x="7237" y="12277"/>
                  <a:pt x="7368" y="12436"/>
                  <a:pt x="7531" y="12563"/>
                </a:cubicBezTo>
                <a:cubicBezTo>
                  <a:pt x="7694" y="12691"/>
                  <a:pt x="7878" y="12794"/>
                  <a:pt x="8081" y="12875"/>
                </a:cubicBezTo>
                <a:cubicBezTo>
                  <a:pt x="8285" y="12956"/>
                  <a:pt x="8426" y="13024"/>
                  <a:pt x="8631" y="13081"/>
                </a:cubicBezTo>
                <a:lnTo>
                  <a:pt x="8631" y="14965"/>
                </a:lnTo>
                <a:cubicBezTo>
                  <a:pt x="8285" y="14955"/>
                  <a:pt x="8100" y="14852"/>
                  <a:pt x="7950" y="14654"/>
                </a:cubicBezTo>
                <a:cubicBezTo>
                  <a:pt x="7799" y="14457"/>
                  <a:pt x="7726" y="14187"/>
                  <a:pt x="7731" y="13844"/>
                </a:cubicBezTo>
                <a:lnTo>
                  <a:pt x="6872" y="13844"/>
                </a:lnTo>
                <a:cubicBezTo>
                  <a:pt x="6867" y="14135"/>
                  <a:pt x="6908" y="14392"/>
                  <a:pt x="6996" y="14615"/>
                </a:cubicBezTo>
                <a:cubicBezTo>
                  <a:pt x="7085" y="14839"/>
                  <a:pt x="7209" y="15027"/>
                  <a:pt x="7369" y="15180"/>
                </a:cubicBezTo>
                <a:cubicBezTo>
                  <a:pt x="7530" y="15333"/>
                  <a:pt x="7723" y="15451"/>
                  <a:pt x="7950" y="15534"/>
                </a:cubicBezTo>
                <a:cubicBezTo>
                  <a:pt x="8176" y="15617"/>
                  <a:pt x="8360" y="15661"/>
                  <a:pt x="8631" y="15667"/>
                </a:cubicBezTo>
                <a:lnTo>
                  <a:pt x="8631" y="16199"/>
                </a:lnTo>
                <a:lnTo>
                  <a:pt x="9084" y="16199"/>
                </a:lnTo>
                <a:lnTo>
                  <a:pt x="9084" y="15667"/>
                </a:lnTo>
                <a:cubicBezTo>
                  <a:pt x="9335" y="15656"/>
                  <a:pt x="9504" y="15613"/>
                  <a:pt x="9720" y="15538"/>
                </a:cubicBezTo>
                <a:cubicBezTo>
                  <a:pt x="9936" y="15463"/>
                  <a:pt x="10124" y="15354"/>
                  <a:pt x="10285" y="15211"/>
                </a:cubicBezTo>
                <a:cubicBezTo>
                  <a:pt x="10445" y="15068"/>
                  <a:pt x="10573" y="14889"/>
                  <a:pt x="10666" y="14673"/>
                </a:cubicBezTo>
                <a:cubicBezTo>
                  <a:pt x="10758" y="14459"/>
                  <a:pt x="10805" y="14205"/>
                  <a:pt x="10805" y="13914"/>
                </a:cubicBezTo>
                <a:cubicBezTo>
                  <a:pt x="10805" y="13634"/>
                  <a:pt x="10755" y="13398"/>
                  <a:pt x="10654" y="13206"/>
                </a:cubicBezTo>
                <a:cubicBezTo>
                  <a:pt x="10554" y="13014"/>
                  <a:pt x="10421" y="12853"/>
                  <a:pt x="10255" y="12723"/>
                </a:cubicBezTo>
                <a:moveTo>
                  <a:pt x="12764" y="0"/>
                </a:moveTo>
                <a:cubicBezTo>
                  <a:pt x="9919" y="0"/>
                  <a:pt x="7396" y="1350"/>
                  <a:pt x="5779" y="3437"/>
                </a:cubicBezTo>
                <a:cubicBezTo>
                  <a:pt x="6324" y="3259"/>
                  <a:pt x="6890" y="3132"/>
                  <a:pt x="7472" y="3051"/>
                </a:cubicBezTo>
                <a:cubicBezTo>
                  <a:pt x="8868" y="1774"/>
                  <a:pt x="10722" y="987"/>
                  <a:pt x="12764" y="987"/>
                </a:cubicBezTo>
                <a:cubicBezTo>
                  <a:pt x="17099" y="987"/>
                  <a:pt x="20613" y="4502"/>
                  <a:pt x="20613" y="8836"/>
                </a:cubicBezTo>
                <a:cubicBezTo>
                  <a:pt x="20613"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8836" y="20613"/>
                </a:moveTo>
                <a:cubicBezTo>
                  <a:pt x="4501" y="20613"/>
                  <a:pt x="987" y="17098"/>
                  <a:pt x="987" y="12764"/>
                </a:cubicBezTo>
                <a:cubicBezTo>
                  <a:pt x="987" y="8429"/>
                  <a:pt x="4501" y="4915"/>
                  <a:pt x="8836" y="4915"/>
                </a:cubicBezTo>
                <a:cubicBezTo>
                  <a:pt x="13172" y="4915"/>
                  <a:pt x="16685" y="8429"/>
                  <a:pt x="16685" y="12764"/>
                </a:cubicBezTo>
                <a:cubicBezTo>
                  <a:pt x="16685" y="17098"/>
                  <a:pt x="13172" y="20613"/>
                  <a:pt x="8836" y="20613"/>
                </a:cubicBezTo>
                <a:moveTo>
                  <a:pt x="8836" y="3927"/>
                </a:moveTo>
                <a:cubicBezTo>
                  <a:pt x="3956" y="3927"/>
                  <a:pt x="0" y="7884"/>
                  <a:pt x="0" y="12764"/>
                </a:cubicBezTo>
                <a:cubicBezTo>
                  <a:pt x="0" y="17644"/>
                  <a:pt x="3956" y="21600"/>
                  <a:pt x="8836" y="21600"/>
                </a:cubicBezTo>
                <a:cubicBezTo>
                  <a:pt x="13716" y="21600"/>
                  <a:pt x="17673" y="17644"/>
                  <a:pt x="17673" y="12764"/>
                </a:cubicBezTo>
                <a:cubicBezTo>
                  <a:pt x="17673" y="7884"/>
                  <a:pt x="13716" y="3927"/>
                  <a:pt x="88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4" name="Shape 2794"/>
          <p:cNvSpPr/>
          <p:nvPr/>
        </p:nvSpPr>
        <p:spPr>
          <a:xfrm>
            <a:off x="6024630"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535" y="7724"/>
                </a:moveTo>
                <a:cubicBezTo>
                  <a:pt x="12082" y="7724"/>
                  <a:pt x="12586" y="7961"/>
                  <a:pt x="13047" y="8436"/>
                </a:cubicBezTo>
                <a:lnTo>
                  <a:pt x="13544" y="7424"/>
                </a:lnTo>
                <a:cubicBezTo>
                  <a:pt x="12888" y="6964"/>
                  <a:pt x="12248" y="6734"/>
                  <a:pt x="11621" y="6734"/>
                </a:cubicBezTo>
                <a:cubicBezTo>
                  <a:pt x="10757" y="6734"/>
                  <a:pt x="10048" y="7019"/>
                  <a:pt x="9494" y="7590"/>
                </a:cubicBezTo>
                <a:cubicBezTo>
                  <a:pt x="9019" y="8087"/>
                  <a:pt x="8691" y="8762"/>
                  <a:pt x="8510" y="9615"/>
                </a:cubicBezTo>
                <a:lnTo>
                  <a:pt x="7938" y="9615"/>
                </a:lnTo>
                <a:lnTo>
                  <a:pt x="7658" y="10327"/>
                </a:lnTo>
                <a:lnTo>
                  <a:pt x="8435" y="10327"/>
                </a:lnTo>
                <a:cubicBezTo>
                  <a:pt x="8428" y="10409"/>
                  <a:pt x="8423" y="10483"/>
                  <a:pt x="8419" y="10549"/>
                </a:cubicBezTo>
                <a:cubicBezTo>
                  <a:pt x="8415" y="10616"/>
                  <a:pt x="8414" y="10675"/>
                  <a:pt x="8414" y="10727"/>
                </a:cubicBezTo>
                <a:cubicBezTo>
                  <a:pt x="8414" y="10794"/>
                  <a:pt x="8415" y="10857"/>
                  <a:pt x="8419" y="10916"/>
                </a:cubicBezTo>
                <a:cubicBezTo>
                  <a:pt x="8423" y="10976"/>
                  <a:pt x="8428" y="11032"/>
                  <a:pt x="8435" y="11083"/>
                </a:cubicBezTo>
                <a:lnTo>
                  <a:pt x="7949" y="11083"/>
                </a:lnTo>
                <a:lnTo>
                  <a:pt x="7658" y="11784"/>
                </a:lnTo>
                <a:lnTo>
                  <a:pt x="8489" y="11784"/>
                </a:lnTo>
                <a:cubicBezTo>
                  <a:pt x="8604" y="12674"/>
                  <a:pt x="8896" y="13382"/>
                  <a:pt x="9364" y="13908"/>
                </a:cubicBezTo>
                <a:cubicBezTo>
                  <a:pt x="9904" y="14517"/>
                  <a:pt x="10656" y="14821"/>
                  <a:pt x="11621" y="14821"/>
                </a:cubicBezTo>
                <a:cubicBezTo>
                  <a:pt x="12219" y="14821"/>
                  <a:pt x="12762" y="14658"/>
                  <a:pt x="13252" y="14331"/>
                </a:cubicBezTo>
                <a:lnTo>
                  <a:pt x="13252" y="13097"/>
                </a:lnTo>
                <a:cubicBezTo>
                  <a:pt x="12978" y="13356"/>
                  <a:pt x="12733" y="13542"/>
                  <a:pt x="12517" y="13653"/>
                </a:cubicBezTo>
                <a:cubicBezTo>
                  <a:pt x="12280" y="13772"/>
                  <a:pt x="11981" y="13831"/>
                  <a:pt x="11621" y="13831"/>
                </a:cubicBezTo>
                <a:cubicBezTo>
                  <a:pt x="11067" y="13831"/>
                  <a:pt x="10627" y="13620"/>
                  <a:pt x="10304" y="13197"/>
                </a:cubicBezTo>
                <a:cubicBezTo>
                  <a:pt x="10023" y="12855"/>
                  <a:pt x="9839" y="12385"/>
                  <a:pt x="9753" y="11784"/>
                </a:cubicBezTo>
                <a:lnTo>
                  <a:pt x="11924" y="11784"/>
                </a:lnTo>
                <a:lnTo>
                  <a:pt x="12193" y="11083"/>
                </a:lnTo>
                <a:lnTo>
                  <a:pt x="9699" y="11083"/>
                </a:lnTo>
                <a:cubicBezTo>
                  <a:pt x="9692" y="11046"/>
                  <a:pt x="9688" y="10932"/>
                  <a:pt x="9688" y="10739"/>
                </a:cubicBezTo>
                <a:lnTo>
                  <a:pt x="9688" y="10483"/>
                </a:lnTo>
                <a:cubicBezTo>
                  <a:pt x="9688" y="10416"/>
                  <a:pt x="9692" y="10364"/>
                  <a:pt x="9699" y="10327"/>
                </a:cubicBezTo>
                <a:lnTo>
                  <a:pt x="12344" y="10327"/>
                </a:lnTo>
                <a:lnTo>
                  <a:pt x="12626" y="9615"/>
                </a:lnTo>
                <a:lnTo>
                  <a:pt x="9775" y="9615"/>
                </a:lnTo>
                <a:cubicBezTo>
                  <a:pt x="9868" y="9096"/>
                  <a:pt x="10051" y="8662"/>
                  <a:pt x="10325" y="8314"/>
                </a:cubicBezTo>
                <a:cubicBezTo>
                  <a:pt x="10649" y="7920"/>
                  <a:pt x="11052" y="7724"/>
                  <a:pt x="11535" y="772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5" name="Shape 2795"/>
          <p:cNvSpPr/>
          <p:nvPr/>
        </p:nvSpPr>
        <p:spPr>
          <a:xfrm>
            <a:off x="709115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5" y="1349"/>
                  <a:pt x="5780" y="3437"/>
                </a:cubicBezTo>
                <a:cubicBezTo>
                  <a:pt x="6324" y="3259"/>
                  <a:pt x="6890" y="3132"/>
                  <a:pt x="7472" y="3051"/>
                </a:cubicBezTo>
                <a:cubicBezTo>
                  <a:pt x="8868" y="1774"/>
                  <a:pt x="10722" y="987"/>
                  <a:pt x="12764" y="987"/>
                </a:cubicBezTo>
                <a:cubicBezTo>
                  <a:pt x="17098" y="987"/>
                  <a:pt x="20612" y="4502"/>
                  <a:pt x="20612" y="8836"/>
                </a:cubicBezTo>
                <a:cubicBezTo>
                  <a:pt x="20612"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9292" y="10539"/>
                </a:moveTo>
                <a:cubicBezTo>
                  <a:pt x="9702" y="10539"/>
                  <a:pt x="10080" y="10712"/>
                  <a:pt x="10426" y="11057"/>
                </a:cubicBezTo>
                <a:lnTo>
                  <a:pt x="10798" y="10320"/>
                </a:lnTo>
                <a:cubicBezTo>
                  <a:pt x="10307" y="9985"/>
                  <a:pt x="9826" y="9817"/>
                  <a:pt x="9356" y="9817"/>
                </a:cubicBezTo>
                <a:cubicBezTo>
                  <a:pt x="8708" y="9817"/>
                  <a:pt x="8176" y="10026"/>
                  <a:pt x="7761" y="10441"/>
                </a:cubicBezTo>
                <a:cubicBezTo>
                  <a:pt x="7404" y="10804"/>
                  <a:pt x="7158" y="11296"/>
                  <a:pt x="7023" y="11917"/>
                </a:cubicBezTo>
                <a:lnTo>
                  <a:pt x="6594" y="11917"/>
                </a:lnTo>
                <a:lnTo>
                  <a:pt x="6384" y="12435"/>
                </a:lnTo>
                <a:lnTo>
                  <a:pt x="6967" y="12435"/>
                </a:lnTo>
                <a:cubicBezTo>
                  <a:pt x="6961" y="12495"/>
                  <a:pt x="6957" y="12549"/>
                  <a:pt x="6955" y="12598"/>
                </a:cubicBezTo>
                <a:cubicBezTo>
                  <a:pt x="6952" y="12646"/>
                  <a:pt x="6950" y="12690"/>
                  <a:pt x="6950" y="12727"/>
                </a:cubicBezTo>
                <a:cubicBezTo>
                  <a:pt x="6950" y="12776"/>
                  <a:pt x="6952" y="12822"/>
                  <a:pt x="6955" y="12865"/>
                </a:cubicBezTo>
                <a:cubicBezTo>
                  <a:pt x="6957" y="12908"/>
                  <a:pt x="6961" y="12949"/>
                  <a:pt x="6967" y="12987"/>
                </a:cubicBezTo>
                <a:lnTo>
                  <a:pt x="6602" y="12987"/>
                </a:lnTo>
                <a:lnTo>
                  <a:pt x="6384" y="13497"/>
                </a:lnTo>
                <a:lnTo>
                  <a:pt x="7007" y="13497"/>
                </a:lnTo>
                <a:cubicBezTo>
                  <a:pt x="7093" y="14146"/>
                  <a:pt x="7313" y="14662"/>
                  <a:pt x="7663" y="15045"/>
                </a:cubicBezTo>
                <a:cubicBezTo>
                  <a:pt x="8068" y="15489"/>
                  <a:pt x="8633" y="15710"/>
                  <a:pt x="9356" y="15710"/>
                </a:cubicBezTo>
                <a:cubicBezTo>
                  <a:pt x="9805" y="15710"/>
                  <a:pt x="10212" y="15591"/>
                  <a:pt x="10579" y="15354"/>
                </a:cubicBezTo>
                <a:lnTo>
                  <a:pt x="10579" y="14454"/>
                </a:lnTo>
                <a:cubicBezTo>
                  <a:pt x="10374" y="14643"/>
                  <a:pt x="10191" y="14778"/>
                  <a:pt x="10029" y="14859"/>
                </a:cubicBezTo>
                <a:cubicBezTo>
                  <a:pt x="9850" y="14945"/>
                  <a:pt x="9626" y="14989"/>
                  <a:pt x="9356" y="14989"/>
                </a:cubicBezTo>
                <a:cubicBezTo>
                  <a:pt x="8940" y="14989"/>
                  <a:pt x="8611" y="14834"/>
                  <a:pt x="8368" y="14527"/>
                </a:cubicBezTo>
                <a:cubicBezTo>
                  <a:pt x="8158" y="14279"/>
                  <a:pt x="8020" y="13935"/>
                  <a:pt x="7955" y="13497"/>
                </a:cubicBezTo>
                <a:lnTo>
                  <a:pt x="9583" y="13497"/>
                </a:lnTo>
                <a:lnTo>
                  <a:pt x="9786" y="12987"/>
                </a:lnTo>
                <a:lnTo>
                  <a:pt x="7914" y="12987"/>
                </a:lnTo>
                <a:cubicBezTo>
                  <a:pt x="7909" y="12960"/>
                  <a:pt x="7906" y="12876"/>
                  <a:pt x="7906" y="12735"/>
                </a:cubicBezTo>
                <a:lnTo>
                  <a:pt x="7906" y="12549"/>
                </a:lnTo>
                <a:cubicBezTo>
                  <a:pt x="7906" y="12500"/>
                  <a:pt x="7909" y="12462"/>
                  <a:pt x="7914" y="12435"/>
                </a:cubicBezTo>
                <a:lnTo>
                  <a:pt x="9899" y="12435"/>
                </a:lnTo>
                <a:lnTo>
                  <a:pt x="10110" y="11917"/>
                </a:lnTo>
                <a:lnTo>
                  <a:pt x="7972" y="11917"/>
                </a:lnTo>
                <a:cubicBezTo>
                  <a:pt x="8042" y="11539"/>
                  <a:pt x="8179" y="11222"/>
                  <a:pt x="8384" y="10968"/>
                </a:cubicBezTo>
                <a:cubicBezTo>
                  <a:pt x="8627" y="10682"/>
                  <a:pt x="8929" y="10539"/>
                  <a:pt x="9292" y="1053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6" name="Shape 2796"/>
          <p:cNvSpPr/>
          <p:nvPr/>
        </p:nvSpPr>
        <p:spPr>
          <a:xfrm>
            <a:off x="815767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660" y="9921"/>
                </a:moveTo>
                <a:cubicBezTo>
                  <a:pt x="12438" y="10786"/>
                  <a:pt x="11065" y="10346"/>
                  <a:pt x="10620" y="10238"/>
                </a:cubicBezTo>
                <a:lnTo>
                  <a:pt x="11011" y="8710"/>
                </a:lnTo>
                <a:cubicBezTo>
                  <a:pt x="11457" y="8818"/>
                  <a:pt x="12891" y="9019"/>
                  <a:pt x="12660" y="9921"/>
                </a:cubicBezTo>
                <a:moveTo>
                  <a:pt x="12416" y="12387"/>
                </a:moveTo>
                <a:cubicBezTo>
                  <a:pt x="12172" y="13338"/>
                  <a:pt x="10523" y="12824"/>
                  <a:pt x="9988" y="12695"/>
                </a:cubicBezTo>
                <a:lnTo>
                  <a:pt x="10421" y="11009"/>
                </a:lnTo>
                <a:cubicBezTo>
                  <a:pt x="10956" y="11139"/>
                  <a:pt x="12671" y="11395"/>
                  <a:pt x="12416" y="12387"/>
                </a:cubicBezTo>
                <a:moveTo>
                  <a:pt x="12637" y="8174"/>
                </a:moveTo>
                <a:lnTo>
                  <a:pt x="12960" y="6916"/>
                </a:lnTo>
                <a:lnTo>
                  <a:pt x="12171" y="6726"/>
                </a:lnTo>
                <a:lnTo>
                  <a:pt x="11857" y="7950"/>
                </a:lnTo>
                <a:cubicBezTo>
                  <a:pt x="11649" y="7900"/>
                  <a:pt x="11436" y="7853"/>
                  <a:pt x="11224" y="7806"/>
                </a:cubicBezTo>
                <a:lnTo>
                  <a:pt x="11541" y="6573"/>
                </a:lnTo>
                <a:lnTo>
                  <a:pt x="10753" y="6382"/>
                </a:lnTo>
                <a:lnTo>
                  <a:pt x="10429" y="7640"/>
                </a:lnTo>
                <a:cubicBezTo>
                  <a:pt x="10258" y="7602"/>
                  <a:pt x="10090" y="7565"/>
                  <a:pt x="9926" y="7525"/>
                </a:cubicBezTo>
                <a:lnTo>
                  <a:pt x="9927" y="7521"/>
                </a:lnTo>
                <a:lnTo>
                  <a:pt x="8839" y="7257"/>
                </a:lnTo>
                <a:lnTo>
                  <a:pt x="8629" y="8075"/>
                </a:lnTo>
                <a:cubicBezTo>
                  <a:pt x="8629" y="8075"/>
                  <a:pt x="9214" y="8205"/>
                  <a:pt x="9202" y="8214"/>
                </a:cubicBezTo>
                <a:cubicBezTo>
                  <a:pt x="9521" y="8291"/>
                  <a:pt x="9579" y="8496"/>
                  <a:pt x="9569" y="8658"/>
                </a:cubicBezTo>
                <a:lnTo>
                  <a:pt x="9202" y="10091"/>
                </a:lnTo>
                <a:cubicBezTo>
                  <a:pt x="9224" y="10097"/>
                  <a:pt x="9252" y="10104"/>
                  <a:pt x="9283" y="10116"/>
                </a:cubicBezTo>
                <a:cubicBezTo>
                  <a:pt x="9257" y="10110"/>
                  <a:pt x="9229" y="10103"/>
                  <a:pt x="9200" y="10097"/>
                </a:cubicBezTo>
                <a:lnTo>
                  <a:pt x="8684" y="12103"/>
                </a:lnTo>
                <a:cubicBezTo>
                  <a:pt x="8646" y="12198"/>
                  <a:pt x="8546" y="12339"/>
                  <a:pt x="8323" y="12285"/>
                </a:cubicBezTo>
                <a:cubicBezTo>
                  <a:pt x="8331" y="12297"/>
                  <a:pt x="7749" y="12147"/>
                  <a:pt x="7749" y="12147"/>
                </a:cubicBezTo>
                <a:lnTo>
                  <a:pt x="7358" y="13023"/>
                </a:lnTo>
                <a:lnTo>
                  <a:pt x="8384" y="13271"/>
                </a:lnTo>
                <a:cubicBezTo>
                  <a:pt x="8575" y="13317"/>
                  <a:pt x="8762" y="13366"/>
                  <a:pt x="8946" y="13412"/>
                </a:cubicBezTo>
                <a:lnTo>
                  <a:pt x="8621" y="14684"/>
                </a:lnTo>
                <a:lnTo>
                  <a:pt x="9408" y="14875"/>
                </a:lnTo>
                <a:lnTo>
                  <a:pt x="9731" y="13616"/>
                </a:lnTo>
                <a:cubicBezTo>
                  <a:pt x="9947" y="13673"/>
                  <a:pt x="10156" y="13725"/>
                  <a:pt x="10360" y="13775"/>
                </a:cubicBezTo>
                <a:lnTo>
                  <a:pt x="10038" y="15027"/>
                </a:lnTo>
                <a:lnTo>
                  <a:pt x="10827" y="15218"/>
                </a:lnTo>
                <a:lnTo>
                  <a:pt x="11153" y="13948"/>
                </a:lnTo>
                <a:cubicBezTo>
                  <a:pt x="12499" y="14195"/>
                  <a:pt x="13510" y="14095"/>
                  <a:pt x="13935" y="12915"/>
                </a:cubicBezTo>
                <a:cubicBezTo>
                  <a:pt x="14279" y="11964"/>
                  <a:pt x="13918" y="11416"/>
                  <a:pt x="13210" y="11058"/>
                </a:cubicBezTo>
                <a:cubicBezTo>
                  <a:pt x="13726" y="10943"/>
                  <a:pt x="14115" y="10614"/>
                  <a:pt x="14218" y="9934"/>
                </a:cubicBezTo>
                <a:cubicBezTo>
                  <a:pt x="14361" y="9006"/>
                  <a:pt x="13633" y="8507"/>
                  <a:pt x="12637" y="8174"/>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7" name="Shape 2797"/>
          <p:cNvSpPr/>
          <p:nvPr/>
        </p:nvSpPr>
        <p:spPr>
          <a:xfrm>
            <a:off x="922419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052" y="12079"/>
                </a:moveTo>
                <a:cubicBezTo>
                  <a:pt x="9878" y="12752"/>
                  <a:pt x="8799" y="12411"/>
                  <a:pt x="8449" y="12327"/>
                </a:cubicBezTo>
                <a:lnTo>
                  <a:pt x="8758" y="11138"/>
                </a:lnTo>
                <a:cubicBezTo>
                  <a:pt x="9107" y="11222"/>
                  <a:pt x="10234" y="11378"/>
                  <a:pt x="10052" y="12079"/>
                </a:cubicBezTo>
                <a:moveTo>
                  <a:pt x="9860" y="13998"/>
                </a:moveTo>
                <a:cubicBezTo>
                  <a:pt x="9669" y="14737"/>
                  <a:pt x="8373" y="14338"/>
                  <a:pt x="7953" y="14238"/>
                </a:cubicBezTo>
                <a:lnTo>
                  <a:pt x="8293" y="12927"/>
                </a:lnTo>
                <a:cubicBezTo>
                  <a:pt x="8714" y="13027"/>
                  <a:pt x="10060" y="13227"/>
                  <a:pt x="9860" y="13998"/>
                </a:cubicBezTo>
                <a:moveTo>
                  <a:pt x="10034" y="10721"/>
                </a:moveTo>
                <a:lnTo>
                  <a:pt x="10288" y="9743"/>
                </a:lnTo>
                <a:lnTo>
                  <a:pt x="9668" y="9595"/>
                </a:lnTo>
                <a:lnTo>
                  <a:pt x="9421" y="10547"/>
                </a:lnTo>
                <a:cubicBezTo>
                  <a:pt x="9258" y="10508"/>
                  <a:pt x="9090" y="10471"/>
                  <a:pt x="8925" y="10434"/>
                </a:cubicBezTo>
                <a:lnTo>
                  <a:pt x="9173" y="9476"/>
                </a:lnTo>
                <a:lnTo>
                  <a:pt x="8554" y="9328"/>
                </a:lnTo>
                <a:lnTo>
                  <a:pt x="8300" y="10306"/>
                </a:lnTo>
                <a:cubicBezTo>
                  <a:pt x="8165" y="10276"/>
                  <a:pt x="8033" y="10247"/>
                  <a:pt x="7904" y="10216"/>
                </a:cubicBezTo>
                <a:lnTo>
                  <a:pt x="7904" y="10213"/>
                </a:lnTo>
                <a:lnTo>
                  <a:pt x="7050" y="10008"/>
                </a:lnTo>
                <a:lnTo>
                  <a:pt x="6885" y="10644"/>
                </a:lnTo>
                <a:cubicBezTo>
                  <a:pt x="6885" y="10644"/>
                  <a:pt x="7345" y="10745"/>
                  <a:pt x="7335" y="10751"/>
                </a:cubicBezTo>
                <a:cubicBezTo>
                  <a:pt x="7586" y="10812"/>
                  <a:pt x="7632" y="10971"/>
                  <a:pt x="7624" y="11098"/>
                </a:cubicBezTo>
                <a:lnTo>
                  <a:pt x="7335" y="12213"/>
                </a:lnTo>
                <a:cubicBezTo>
                  <a:pt x="7352" y="12216"/>
                  <a:pt x="7375" y="12222"/>
                  <a:pt x="7399" y="12232"/>
                </a:cubicBezTo>
                <a:cubicBezTo>
                  <a:pt x="7379" y="12227"/>
                  <a:pt x="7357" y="12222"/>
                  <a:pt x="7334" y="12216"/>
                </a:cubicBezTo>
                <a:lnTo>
                  <a:pt x="6928" y="13777"/>
                </a:lnTo>
                <a:cubicBezTo>
                  <a:pt x="6898" y="13851"/>
                  <a:pt x="6820" y="13960"/>
                  <a:pt x="6645" y="13919"/>
                </a:cubicBezTo>
                <a:cubicBezTo>
                  <a:pt x="6651" y="13928"/>
                  <a:pt x="6194" y="13811"/>
                  <a:pt x="6194" y="13811"/>
                </a:cubicBezTo>
                <a:lnTo>
                  <a:pt x="5886" y="14492"/>
                </a:lnTo>
                <a:lnTo>
                  <a:pt x="6692" y="14686"/>
                </a:lnTo>
                <a:cubicBezTo>
                  <a:pt x="6843" y="14721"/>
                  <a:pt x="6990" y="14759"/>
                  <a:pt x="7134" y="14795"/>
                </a:cubicBezTo>
                <a:lnTo>
                  <a:pt x="6878" y="15784"/>
                </a:lnTo>
                <a:lnTo>
                  <a:pt x="7497" y="15933"/>
                </a:lnTo>
                <a:lnTo>
                  <a:pt x="7751" y="14954"/>
                </a:lnTo>
                <a:cubicBezTo>
                  <a:pt x="7921" y="14998"/>
                  <a:pt x="8085" y="15039"/>
                  <a:pt x="8245" y="15077"/>
                </a:cubicBezTo>
                <a:lnTo>
                  <a:pt x="7992" y="16051"/>
                </a:lnTo>
                <a:lnTo>
                  <a:pt x="8612" y="16200"/>
                </a:lnTo>
                <a:lnTo>
                  <a:pt x="8868" y="15212"/>
                </a:lnTo>
                <a:cubicBezTo>
                  <a:pt x="9926" y="15404"/>
                  <a:pt x="10720" y="15327"/>
                  <a:pt x="11055" y="14408"/>
                </a:cubicBezTo>
                <a:cubicBezTo>
                  <a:pt x="11324" y="13669"/>
                  <a:pt x="11041" y="13242"/>
                  <a:pt x="10485" y="12965"/>
                </a:cubicBezTo>
                <a:cubicBezTo>
                  <a:pt x="10890" y="12875"/>
                  <a:pt x="11195" y="12619"/>
                  <a:pt x="11277" y="12090"/>
                </a:cubicBezTo>
                <a:cubicBezTo>
                  <a:pt x="11389" y="11368"/>
                  <a:pt x="10816" y="10980"/>
                  <a:pt x="10034" y="10721"/>
                </a:cubicBezTo>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6" y="1350"/>
                  <a:pt x="5780" y="3438"/>
                </a:cubicBezTo>
                <a:cubicBezTo>
                  <a:pt x="6324" y="3259"/>
                  <a:pt x="6890" y="3132"/>
                  <a:pt x="7472" y="3051"/>
                </a:cubicBezTo>
                <a:cubicBezTo>
                  <a:pt x="8868" y="1774"/>
                  <a:pt x="10722" y="987"/>
                  <a:pt x="12764" y="987"/>
                </a:cubicBezTo>
                <a:cubicBezTo>
                  <a:pt x="17098" y="987"/>
                  <a:pt x="20612" y="4501"/>
                  <a:pt x="20612" y="8836"/>
                </a:cubicBezTo>
                <a:cubicBezTo>
                  <a:pt x="20612" y="10878"/>
                  <a:pt x="19827" y="12732"/>
                  <a:pt x="18549" y="14128"/>
                </a:cubicBezTo>
                <a:cubicBezTo>
                  <a:pt x="18468" y="14709"/>
                  <a:pt x="18341" y="15276"/>
                  <a:pt x="18163" y="15821"/>
                </a:cubicBezTo>
                <a:cubicBezTo>
                  <a:pt x="20250" y="14204"/>
                  <a:pt x="21600" y="11681"/>
                  <a:pt x="21600" y="8836"/>
                </a:cubicBezTo>
                <a:cubicBezTo>
                  <a:pt x="21600" y="3956"/>
                  <a:pt x="17644"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8" name="Shape 2798"/>
          <p:cNvSpPr/>
          <p:nvPr/>
        </p:nvSpPr>
        <p:spPr>
          <a:xfrm>
            <a:off x="10290719" y="2980050"/>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1502" y="11838"/>
                </a:moveTo>
                <a:cubicBezTo>
                  <a:pt x="11425" y="11731"/>
                  <a:pt x="11338" y="11646"/>
                  <a:pt x="11242" y="11581"/>
                </a:cubicBezTo>
                <a:cubicBezTo>
                  <a:pt x="11144" y="11515"/>
                  <a:pt x="11102" y="11458"/>
                  <a:pt x="11001" y="11410"/>
                </a:cubicBezTo>
                <a:lnTo>
                  <a:pt x="11001" y="14261"/>
                </a:lnTo>
                <a:cubicBezTo>
                  <a:pt x="11238" y="14227"/>
                  <a:pt x="11377" y="14100"/>
                  <a:pt x="11528" y="13875"/>
                </a:cubicBezTo>
                <a:cubicBezTo>
                  <a:pt x="11680" y="13651"/>
                  <a:pt x="11756" y="13293"/>
                  <a:pt x="11756" y="12804"/>
                </a:cubicBezTo>
                <a:cubicBezTo>
                  <a:pt x="11756" y="12576"/>
                  <a:pt x="11733" y="12384"/>
                  <a:pt x="11686" y="12229"/>
                </a:cubicBezTo>
                <a:cubicBezTo>
                  <a:pt x="11640" y="12074"/>
                  <a:pt x="11579" y="11944"/>
                  <a:pt x="11502" y="11838"/>
                </a:cubicBezTo>
                <a:moveTo>
                  <a:pt x="17182" y="16200"/>
                </a:moveTo>
                <a:lnTo>
                  <a:pt x="16200" y="16200"/>
                </a:lnTo>
                <a:cubicBezTo>
                  <a:pt x="15929" y="16200"/>
                  <a:pt x="15709" y="16602"/>
                  <a:pt x="15709" y="17100"/>
                </a:cubicBezTo>
                <a:cubicBezTo>
                  <a:pt x="15709" y="17597"/>
                  <a:pt x="15929" y="18000"/>
                  <a:pt x="16200" y="18000"/>
                </a:cubicBezTo>
                <a:lnTo>
                  <a:pt x="17182" y="18000"/>
                </a:lnTo>
                <a:cubicBezTo>
                  <a:pt x="17453" y="18000"/>
                  <a:pt x="17673" y="17597"/>
                  <a:pt x="17673" y="17100"/>
                </a:cubicBezTo>
                <a:cubicBezTo>
                  <a:pt x="17673" y="16602"/>
                  <a:pt x="17453" y="16200"/>
                  <a:pt x="17182" y="16200"/>
                </a:cubicBezTo>
                <a:moveTo>
                  <a:pt x="9917" y="8509"/>
                </a:moveTo>
                <a:cubicBezTo>
                  <a:pt x="9917" y="8706"/>
                  <a:pt x="9938" y="8872"/>
                  <a:pt x="9982" y="9011"/>
                </a:cubicBezTo>
                <a:cubicBezTo>
                  <a:pt x="10026" y="9150"/>
                  <a:pt x="10082" y="9268"/>
                  <a:pt x="10150" y="9366"/>
                </a:cubicBezTo>
                <a:cubicBezTo>
                  <a:pt x="10219" y="9464"/>
                  <a:pt x="10298" y="9544"/>
                  <a:pt x="10388" y="9605"/>
                </a:cubicBezTo>
                <a:cubicBezTo>
                  <a:pt x="10478" y="9665"/>
                  <a:pt x="10513" y="9717"/>
                  <a:pt x="10605" y="9757"/>
                </a:cubicBezTo>
                <a:lnTo>
                  <a:pt x="10605" y="7311"/>
                </a:lnTo>
                <a:cubicBezTo>
                  <a:pt x="10368" y="7311"/>
                  <a:pt x="10241" y="7402"/>
                  <a:pt x="10111" y="7585"/>
                </a:cubicBezTo>
                <a:cubicBezTo>
                  <a:pt x="9981" y="7769"/>
                  <a:pt x="9917" y="8077"/>
                  <a:pt x="9917" y="8509"/>
                </a:cubicBezTo>
                <a:moveTo>
                  <a:pt x="20127" y="3600"/>
                </a:moveTo>
                <a:cubicBezTo>
                  <a:pt x="19856" y="3600"/>
                  <a:pt x="19636" y="3197"/>
                  <a:pt x="19636" y="2700"/>
                </a:cubicBezTo>
                <a:cubicBezTo>
                  <a:pt x="19636" y="2203"/>
                  <a:pt x="19856" y="1800"/>
                  <a:pt x="20127" y="1800"/>
                </a:cubicBezTo>
                <a:cubicBezTo>
                  <a:pt x="20399" y="1800"/>
                  <a:pt x="20618" y="2203"/>
                  <a:pt x="20618" y="2700"/>
                </a:cubicBezTo>
                <a:cubicBezTo>
                  <a:pt x="20618" y="3197"/>
                  <a:pt x="20399" y="3600"/>
                  <a:pt x="20127" y="3600"/>
                </a:cubicBezTo>
                <a:moveTo>
                  <a:pt x="20618" y="16365"/>
                </a:moveTo>
                <a:cubicBezTo>
                  <a:pt x="20464" y="16265"/>
                  <a:pt x="20300" y="16200"/>
                  <a:pt x="20127" y="16200"/>
                </a:cubicBezTo>
                <a:cubicBezTo>
                  <a:pt x="19314" y="16200"/>
                  <a:pt x="18655" y="17408"/>
                  <a:pt x="18655" y="18900"/>
                </a:cubicBezTo>
                <a:cubicBezTo>
                  <a:pt x="18655" y="19217"/>
                  <a:pt x="18690" y="19517"/>
                  <a:pt x="18745" y="19800"/>
                </a:cubicBezTo>
                <a:lnTo>
                  <a:pt x="2855" y="19800"/>
                </a:lnTo>
                <a:cubicBezTo>
                  <a:pt x="2910" y="19517"/>
                  <a:pt x="2945" y="19217"/>
                  <a:pt x="2945" y="18900"/>
                </a:cubicBezTo>
                <a:cubicBezTo>
                  <a:pt x="2945" y="17408"/>
                  <a:pt x="2286" y="16200"/>
                  <a:pt x="1473" y="16200"/>
                </a:cubicBezTo>
                <a:cubicBezTo>
                  <a:pt x="1300" y="16200"/>
                  <a:pt x="1136" y="16265"/>
                  <a:pt x="982" y="16365"/>
                </a:cubicBezTo>
                <a:lnTo>
                  <a:pt x="982" y="5234"/>
                </a:lnTo>
                <a:cubicBezTo>
                  <a:pt x="1136" y="5335"/>
                  <a:pt x="1300" y="5400"/>
                  <a:pt x="1473" y="5400"/>
                </a:cubicBezTo>
                <a:cubicBezTo>
                  <a:pt x="2286" y="5400"/>
                  <a:pt x="2945" y="4191"/>
                  <a:pt x="2945" y="2700"/>
                </a:cubicBezTo>
                <a:cubicBezTo>
                  <a:pt x="2945" y="2382"/>
                  <a:pt x="2910" y="2083"/>
                  <a:pt x="2855" y="1800"/>
                </a:cubicBezTo>
                <a:lnTo>
                  <a:pt x="18745" y="1800"/>
                </a:lnTo>
                <a:cubicBezTo>
                  <a:pt x="18690" y="2083"/>
                  <a:pt x="18655" y="2382"/>
                  <a:pt x="18655" y="2700"/>
                </a:cubicBezTo>
                <a:cubicBezTo>
                  <a:pt x="18655" y="4191"/>
                  <a:pt x="19314" y="5400"/>
                  <a:pt x="20127" y="5400"/>
                </a:cubicBezTo>
                <a:cubicBezTo>
                  <a:pt x="20300" y="5400"/>
                  <a:pt x="20464" y="5335"/>
                  <a:pt x="20618" y="5234"/>
                </a:cubicBezTo>
                <a:cubicBezTo>
                  <a:pt x="20618" y="5234"/>
                  <a:pt x="20618" y="16365"/>
                  <a:pt x="20618" y="16365"/>
                </a:cubicBezTo>
                <a:close/>
                <a:moveTo>
                  <a:pt x="20127" y="19800"/>
                </a:moveTo>
                <a:cubicBezTo>
                  <a:pt x="19856" y="19800"/>
                  <a:pt x="19636" y="19397"/>
                  <a:pt x="19636" y="18900"/>
                </a:cubicBezTo>
                <a:cubicBezTo>
                  <a:pt x="19636" y="18403"/>
                  <a:pt x="19856" y="18000"/>
                  <a:pt x="20127" y="18000"/>
                </a:cubicBezTo>
                <a:cubicBezTo>
                  <a:pt x="20399" y="18000"/>
                  <a:pt x="20618" y="18403"/>
                  <a:pt x="20618" y="18900"/>
                </a:cubicBezTo>
                <a:cubicBezTo>
                  <a:pt x="20618" y="19397"/>
                  <a:pt x="20399" y="19800"/>
                  <a:pt x="20127" y="19800"/>
                </a:cubicBezTo>
                <a:moveTo>
                  <a:pt x="1473" y="19800"/>
                </a:moveTo>
                <a:cubicBezTo>
                  <a:pt x="1201" y="19800"/>
                  <a:pt x="982" y="19397"/>
                  <a:pt x="982" y="18900"/>
                </a:cubicBezTo>
                <a:cubicBezTo>
                  <a:pt x="982" y="18403"/>
                  <a:pt x="1201" y="18000"/>
                  <a:pt x="1473" y="18000"/>
                </a:cubicBezTo>
                <a:cubicBezTo>
                  <a:pt x="1744" y="18000"/>
                  <a:pt x="1964" y="18403"/>
                  <a:pt x="1964" y="18900"/>
                </a:cubicBezTo>
                <a:cubicBezTo>
                  <a:pt x="1964" y="19397"/>
                  <a:pt x="1744" y="19800"/>
                  <a:pt x="1473" y="19800"/>
                </a:cubicBezTo>
                <a:moveTo>
                  <a:pt x="1473" y="1800"/>
                </a:moveTo>
                <a:cubicBezTo>
                  <a:pt x="1744" y="1800"/>
                  <a:pt x="1964" y="2203"/>
                  <a:pt x="1964" y="2700"/>
                </a:cubicBezTo>
                <a:cubicBezTo>
                  <a:pt x="1964" y="3197"/>
                  <a:pt x="1744" y="3600"/>
                  <a:pt x="1473" y="3600"/>
                </a:cubicBezTo>
                <a:cubicBezTo>
                  <a:pt x="1201" y="3600"/>
                  <a:pt x="982" y="3197"/>
                  <a:pt x="982" y="2700"/>
                </a:cubicBezTo>
                <a:cubicBezTo>
                  <a:pt x="982" y="2203"/>
                  <a:pt x="1201" y="1800"/>
                  <a:pt x="1473" y="1800"/>
                </a:cubicBezTo>
                <a:moveTo>
                  <a:pt x="20618" y="0"/>
                </a:moveTo>
                <a:lnTo>
                  <a:pt x="982" y="0"/>
                </a:lnTo>
                <a:cubicBezTo>
                  <a:pt x="440" y="0"/>
                  <a:pt x="0" y="806"/>
                  <a:pt x="0" y="1800"/>
                </a:cubicBezTo>
                <a:lnTo>
                  <a:pt x="0" y="19800"/>
                </a:lnTo>
                <a:cubicBezTo>
                  <a:pt x="0" y="20794"/>
                  <a:pt x="440" y="21600"/>
                  <a:pt x="982" y="21600"/>
                </a:cubicBezTo>
                <a:lnTo>
                  <a:pt x="20618" y="21600"/>
                </a:lnTo>
                <a:cubicBezTo>
                  <a:pt x="21160" y="21600"/>
                  <a:pt x="21600" y="20794"/>
                  <a:pt x="21600" y="19800"/>
                </a:cubicBezTo>
                <a:lnTo>
                  <a:pt x="21600" y="1800"/>
                </a:lnTo>
                <a:cubicBezTo>
                  <a:pt x="21600" y="806"/>
                  <a:pt x="21160" y="0"/>
                  <a:pt x="20618" y="0"/>
                </a:cubicBezTo>
                <a:moveTo>
                  <a:pt x="12385" y="13801"/>
                </a:moveTo>
                <a:cubicBezTo>
                  <a:pt x="12304" y="14141"/>
                  <a:pt x="12193" y="14422"/>
                  <a:pt x="12052" y="14646"/>
                </a:cubicBezTo>
                <a:cubicBezTo>
                  <a:pt x="11912" y="14871"/>
                  <a:pt x="11747" y="15042"/>
                  <a:pt x="11558" y="15160"/>
                </a:cubicBezTo>
                <a:cubicBezTo>
                  <a:pt x="11369" y="15278"/>
                  <a:pt x="11221" y="15345"/>
                  <a:pt x="11001" y="15362"/>
                </a:cubicBezTo>
                <a:lnTo>
                  <a:pt x="11001" y="16198"/>
                </a:lnTo>
                <a:lnTo>
                  <a:pt x="10605" y="16198"/>
                </a:lnTo>
                <a:lnTo>
                  <a:pt x="10605" y="15362"/>
                </a:lnTo>
                <a:cubicBezTo>
                  <a:pt x="10368" y="15353"/>
                  <a:pt x="10206" y="15284"/>
                  <a:pt x="10009" y="15154"/>
                </a:cubicBezTo>
                <a:cubicBezTo>
                  <a:pt x="9811" y="15023"/>
                  <a:pt x="9642" y="14837"/>
                  <a:pt x="9501" y="14596"/>
                </a:cubicBezTo>
                <a:cubicBezTo>
                  <a:pt x="9361" y="14356"/>
                  <a:pt x="9252" y="14061"/>
                  <a:pt x="9175" y="13710"/>
                </a:cubicBezTo>
                <a:cubicBezTo>
                  <a:pt x="9098" y="13359"/>
                  <a:pt x="9062" y="12956"/>
                  <a:pt x="9066" y="12498"/>
                </a:cubicBezTo>
                <a:lnTo>
                  <a:pt x="9818" y="12498"/>
                </a:lnTo>
                <a:cubicBezTo>
                  <a:pt x="9813" y="13036"/>
                  <a:pt x="9877" y="13461"/>
                  <a:pt x="10009" y="13770"/>
                </a:cubicBezTo>
                <a:cubicBezTo>
                  <a:pt x="10140" y="14081"/>
                  <a:pt x="10302" y="14244"/>
                  <a:pt x="10605" y="14261"/>
                </a:cubicBezTo>
                <a:lnTo>
                  <a:pt x="10605" y="11299"/>
                </a:lnTo>
                <a:cubicBezTo>
                  <a:pt x="10425" y="11209"/>
                  <a:pt x="10302" y="11101"/>
                  <a:pt x="10124" y="10974"/>
                </a:cubicBezTo>
                <a:cubicBezTo>
                  <a:pt x="9946" y="10849"/>
                  <a:pt x="9786" y="10686"/>
                  <a:pt x="9643" y="10485"/>
                </a:cubicBezTo>
                <a:cubicBezTo>
                  <a:pt x="9500" y="10285"/>
                  <a:pt x="9385" y="10035"/>
                  <a:pt x="9297" y="9733"/>
                </a:cubicBezTo>
                <a:cubicBezTo>
                  <a:pt x="9209" y="9431"/>
                  <a:pt x="9165" y="9056"/>
                  <a:pt x="9165" y="8607"/>
                </a:cubicBezTo>
                <a:cubicBezTo>
                  <a:pt x="9165" y="8216"/>
                  <a:pt x="9206" y="7871"/>
                  <a:pt x="9287" y="7574"/>
                </a:cubicBezTo>
                <a:cubicBezTo>
                  <a:pt x="9369" y="7276"/>
                  <a:pt x="9478" y="7026"/>
                  <a:pt x="9617" y="6827"/>
                </a:cubicBezTo>
                <a:cubicBezTo>
                  <a:pt x="9755" y="6627"/>
                  <a:pt x="9914" y="6474"/>
                  <a:pt x="10094" y="6368"/>
                </a:cubicBezTo>
                <a:cubicBezTo>
                  <a:pt x="10275" y="6262"/>
                  <a:pt x="10408" y="6209"/>
                  <a:pt x="10605" y="6209"/>
                </a:cubicBezTo>
                <a:lnTo>
                  <a:pt x="10605" y="5406"/>
                </a:lnTo>
                <a:lnTo>
                  <a:pt x="11001" y="5406"/>
                </a:lnTo>
                <a:lnTo>
                  <a:pt x="11001" y="6209"/>
                </a:lnTo>
                <a:cubicBezTo>
                  <a:pt x="11199" y="6209"/>
                  <a:pt x="11329" y="6257"/>
                  <a:pt x="11505" y="6356"/>
                </a:cubicBezTo>
                <a:cubicBezTo>
                  <a:pt x="11681" y="6454"/>
                  <a:pt x="11834" y="6601"/>
                  <a:pt x="11963" y="6796"/>
                </a:cubicBezTo>
                <a:cubicBezTo>
                  <a:pt x="12093" y="6992"/>
                  <a:pt x="12196" y="7241"/>
                  <a:pt x="12273" y="7543"/>
                </a:cubicBezTo>
                <a:cubicBezTo>
                  <a:pt x="12350" y="7845"/>
                  <a:pt x="12389" y="8195"/>
                  <a:pt x="12389" y="8594"/>
                </a:cubicBezTo>
                <a:lnTo>
                  <a:pt x="11637" y="8594"/>
                </a:lnTo>
                <a:cubicBezTo>
                  <a:pt x="11628" y="8179"/>
                  <a:pt x="11570" y="7860"/>
                  <a:pt x="11463" y="7641"/>
                </a:cubicBezTo>
                <a:cubicBezTo>
                  <a:pt x="11355" y="7420"/>
                  <a:pt x="11238" y="7311"/>
                  <a:pt x="11001" y="7311"/>
                </a:cubicBezTo>
                <a:lnTo>
                  <a:pt x="11001" y="9892"/>
                </a:lnTo>
                <a:cubicBezTo>
                  <a:pt x="11199" y="9990"/>
                  <a:pt x="11336" y="10104"/>
                  <a:pt x="11525" y="10235"/>
                </a:cubicBezTo>
                <a:cubicBezTo>
                  <a:pt x="11714" y="10365"/>
                  <a:pt x="11881" y="10532"/>
                  <a:pt x="12026" y="10736"/>
                </a:cubicBezTo>
                <a:cubicBezTo>
                  <a:pt x="12171" y="10940"/>
                  <a:pt x="12287" y="11193"/>
                  <a:pt x="12375" y="11495"/>
                </a:cubicBezTo>
                <a:cubicBezTo>
                  <a:pt x="12463" y="11797"/>
                  <a:pt x="12507" y="12168"/>
                  <a:pt x="12507" y="12608"/>
                </a:cubicBezTo>
                <a:cubicBezTo>
                  <a:pt x="12507" y="13065"/>
                  <a:pt x="12466" y="13463"/>
                  <a:pt x="12385" y="13801"/>
                </a:cubicBezTo>
                <a:moveTo>
                  <a:pt x="10800" y="3600"/>
                </a:moveTo>
                <a:cubicBezTo>
                  <a:pt x="8631" y="3600"/>
                  <a:pt x="6873" y="6824"/>
                  <a:pt x="6873" y="10800"/>
                </a:cubicBezTo>
                <a:cubicBezTo>
                  <a:pt x="6873" y="14776"/>
                  <a:pt x="8631" y="18000"/>
                  <a:pt x="10800" y="18000"/>
                </a:cubicBezTo>
                <a:cubicBezTo>
                  <a:pt x="12969" y="18000"/>
                  <a:pt x="14727" y="14776"/>
                  <a:pt x="14727" y="10800"/>
                </a:cubicBezTo>
                <a:cubicBezTo>
                  <a:pt x="14727" y="6824"/>
                  <a:pt x="12969" y="3600"/>
                  <a:pt x="10800" y="3600"/>
                </a:cubicBezTo>
                <a:moveTo>
                  <a:pt x="5400" y="3600"/>
                </a:moveTo>
                <a:lnTo>
                  <a:pt x="4418" y="3600"/>
                </a:lnTo>
                <a:cubicBezTo>
                  <a:pt x="4147" y="3600"/>
                  <a:pt x="3927" y="4002"/>
                  <a:pt x="3927" y="4500"/>
                </a:cubicBezTo>
                <a:cubicBezTo>
                  <a:pt x="3927" y="4997"/>
                  <a:pt x="4147" y="5400"/>
                  <a:pt x="4418" y="5400"/>
                </a:cubicBezTo>
                <a:lnTo>
                  <a:pt x="5400" y="5400"/>
                </a:lnTo>
                <a:cubicBezTo>
                  <a:pt x="5671" y="5400"/>
                  <a:pt x="5891" y="4997"/>
                  <a:pt x="5891" y="4500"/>
                </a:cubicBezTo>
                <a:cubicBezTo>
                  <a:pt x="5891" y="4002"/>
                  <a:pt x="5671" y="3600"/>
                  <a:pt x="5400" y="3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9" name="Shape 2799"/>
          <p:cNvSpPr/>
          <p:nvPr/>
        </p:nvSpPr>
        <p:spPr>
          <a:xfrm>
            <a:off x="11357241"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916" y="11782"/>
                </a:moveTo>
                <a:cubicBezTo>
                  <a:pt x="9916" y="11929"/>
                  <a:pt x="9939" y="12054"/>
                  <a:pt x="9982" y="12159"/>
                </a:cubicBezTo>
                <a:cubicBezTo>
                  <a:pt x="10026" y="12263"/>
                  <a:pt x="10082" y="12351"/>
                  <a:pt x="10151" y="12425"/>
                </a:cubicBezTo>
                <a:cubicBezTo>
                  <a:pt x="10219" y="12498"/>
                  <a:pt x="10298" y="12557"/>
                  <a:pt x="10388" y="12604"/>
                </a:cubicBezTo>
                <a:cubicBezTo>
                  <a:pt x="10478" y="12650"/>
                  <a:pt x="10513" y="12688"/>
                  <a:pt x="10605" y="12719"/>
                </a:cubicBezTo>
                <a:lnTo>
                  <a:pt x="10605" y="10882"/>
                </a:lnTo>
                <a:cubicBezTo>
                  <a:pt x="10368" y="10882"/>
                  <a:pt x="10241" y="10952"/>
                  <a:pt x="10111" y="11090"/>
                </a:cubicBezTo>
                <a:cubicBezTo>
                  <a:pt x="9981" y="11227"/>
                  <a:pt x="9916" y="11458"/>
                  <a:pt x="9916" y="11782"/>
                </a:cubicBezTo>
                <a:moveTo>
                  <a:pt x="11501" y="14278"/>
                </a:moveTo>
                <a:cubicBezTo>
                  <a:pt x="11425" y="14199"/>
                  <a:pt x="11338" y="14135"/>
                  <a:pt x="11242" y="14086"/>
                </a:cubicBezTo>
                <a:cubicBezTo>
                  <a:pt x="11145" y="14037"/>
                  <a:pt x="11102" y="13994"/>
                  <a:pt x="11001" y="13958"/>
                </a:cubicBezTo>
                <a:lnTo>
                  <a:pt x="11001" y="16096"/>
                </a:lnTo>
                <a:cubicBezTo>
                  <a:pt x="11238" y="16071"/>
                  <a:pt x="11377" y="15975"/>
                  <a:pt x="11528" y="15806"/>
                </a:cubicBezTo>
                <a:cubicBezTo>
                  <a:pt x="11680" y="15638"/>
                  <a:pt x="11756" y="15371"/>
                  <a:pt x="11756" y="15004"/>
                </a:cubicBezTo>
                <a:cubicBezTo>
                  <a:pt x="11756" y="14833"/>
                  <a:pt x="11733" y="14689"/>
                  <a:pt x="11686" y="14572"/>
                </a:cubicBezTo>
                <a:cubicBezTo>
                  <a:pt x="11640" y="14456"/>
                  <a:pt x="11579" y="14358"/>
                  <a:pt x="11501" y="14278"/>
                </a:cubicBezTo>
                <a:moveTo>
                  <a:pt x="12385" y="15751"/>
                </a:moveTo>
                <a:cubicBezTo>
                  <a:pt x="12304" y="16006"/>
                  <a:pt x="12193" y="16216"/>
                  <a:pt x="12052" y="16385"/>
                </a:cubicBezTo>
                <a:cubicBezTo>
                  <a:pt x="11911" y="16553"/>
                  <a:pt x="11747" y="16681"/>
                  <a:pt x="11558" y="16770"/>
                </a:cubicBezTo>
                <a:cubicBezTo>
                  <a:pt x="11369" y="16859"/>
                  <a:pt x="11221" y="16910"/>
                  <a:pt x="11001" y="16922"/>
                </a:cubicBezTo>
                <a:lnTo>
                  <a:pt x="11001" y="17549"/>
                </a:lnTo>
                <a:lnTo>
                  <a:pt x="10605" y="17549"/>
                </a:lnTo>
                <a:lnTo>
                  <a:pt x="10605" y="16922"/>
                </a:lnTo>
                <a:cubicBezTo>
                  <a:pt x="10368" y="16915"/>
                  <a:pt x="10206" y="16863"/>
                  <a:pt x="10009" y="16766"/>
                </a:cubicBezTo>
                <a:cubicBezTo>
                  <a:pt x="9811" y="16667"/>
                  <a:pt x="9642" y="16528"/>
                  <a:pt x="9501" y="16348"/>
                </a:cubicBezTo>
                <a:cubicBezTo>
                  <a:pt x="9361" y="16168"/>
                  <a:pt x="9252" y="15946"/>
                  <a:pt x="9175" y="15683"/>
                </a:cubicBezTo>
                <a:cubicBezTo>
                  <a:pt x="9098" y="15420"/>
                  <a:pt x="9062" y="15117"/>
                  <a:pt x="9066" y="14775"/>
                </a:cubicBezTo>
                <a:lnTo>
                  <a:pt x="9818" y="14775"/>
                </a:lnTo>
                <a:cubicBezTo>
                  <a:pt x="9813" y="15178"/>
                  <a:pt x="9877" y="15496"/>
                  <a:pt x="10009" y="15729"/>
                </a:cubicBezTo>
                <a:cubicBezTo>
                  <a:pt x="10140" y="15961"/>
                  <a:pt x="10302" y="16083"/>
                  <a:pt x="10605" y="16096"/>
                </a:cubicBezTo>
                <a:lnTo>
                  <a:pt x="10605" y="13875"/>
                </a:lnTo>
                <a:cubicBezTo>
                  <a:pt x="10425" y="13807"/>
                  <a:pt x="10302" y="13726"/>
                  <a:pt x="10124" y="13631"/>
                </a:cubicBezTo>
                <a:cubicBezTo>
                  <a:pt x="9946" y="13537"/>
                  <a:pt x="9786" y="13414"/>
                  <a:pt x="9643" y="13264"/>
                </a:cubicBezTo>
                <a:cubicBezTo>
                  <a:pt x="9500" y="13115"/>
                  <a:pt x="9385" y="12927"/>
                  <a:pt x="9297" y="12700"/>
                </a:cubicBezTo>
                <a:cubicBezTo>
                  <a:pt x="9209" y="12474"/>
                  <a:pt x="9165" y="12192"/>
                  <a:pt x="9165" y="11855"/>
                </a:cubicBezTo>
                <a:cubicBezTo>
                  <a:pt x="9165" y="11562"/>
                  <a:pt x="9206" y="11304"/>
                  <a:pt x="9287" y="11080"/>
                </a:cubicBezTo>
                <a:cubicBezTo>
                  <a:pt x="9369" y="10857"/>
                  <a:pt x="9478" y="10670"/>
                  <a:pt x="9617" y="10520"/>
                </a:cubicBezTo>
                <a:cubicBezTo>
                  <a:pt x="9755" y="10370"/>
                  <a:pt x="9914" y="10256"/>
                  <a:pt x="10094" y="10176"/>
                </a:cubicBezTo>
                <a:cubicBezTo>
                  <a:pt x="10274" y="10097"/>
                  <a:pt x="10407" y="10057"/>
                  <a:pt x="10605" y="10057"/>
                </a:cubicBezTo>
                <a:lnTo>
                  <a:pt x="10605" y="9455"/>
                </a:lnTo>
                <a:lnTo>
                  <a:pt x="11001" y="9455"/>
                </a:lnTo>
                <a:lnTo>
                  <a:pt x="11001" y="10057"/>
                </a:lnTo>
                <a:cubicBezTo>
                  <a:pt x="11199" y="10057"/>
                  <a:pt x="11329" y="10093"/>
                  <a:pt x="11505" y="10167"/>
                </a:cubicBezTo>
                <a:cubicBezTo>
                  <a:pt x="11681" y="10240"/>
                  <a:pt x="11834" y="10350"/>
                  <a:pt x="11963" y="10498"/>
                </a:cubicBezTo>
                <a:cubicBezTo>
                  <a:pt x="12093" y="10644"/>
                  <a:pt x="12196" y="10831"/>
                  <a:pt x="12273" y="11057"/>
                </a:cubicBezTo>
                <a:cubicBezTo>
                  <a:pt x="12350" y="11284"/>
                  <a:pt x="12388" y="11547"/>
                  <a:pt x="12388" y="11847"/>
                </a:cubicBezTo>
                <a:lnTo>
                  <a:pt x="11637" y="11847"/>
                </a:lnTo>
                <a:cubicBezTo>
                  <a:pt x="11628" y="11534"/>
                  <a:pt x="11570" y="11296"/>
                  <a:pt x="11463" y="11130"/>
                </a:cubicBezTo>
                <a:cubicBezTo>
                  <a:pt x="11355" y="10965"/>
                  <a:pt x="11238" y="10882"/>
                  <a:pt x="11001" y="10882"/>
                </a:cubicBezTo>
                <a:lnTo>
                  <a:pt x="11001" y="12819"/>
                </a:lnTo>
                <a:cubicBezTo>
                  <a:pt x="11199" y="12894"/>
                  <a:pt x="11336" y="12978"/>
                  <a:pt x="11525" y="13076"/>
                </a:cubicBezTo>
                <a:cubicBezTo>
                  <a:pt x="11714" y="13175"/>
                  <a:pt x="11881" y="13300"/>
                  <a:pt x="12026" y="13453"/>
                </a:cubicBezTo>
                <a:cubicBezTo>
                  <a:pt x="12171" y="13605"/>
                  <a:pt x="12287" y="13795"/>
                  <a:pt x="12375" y="14021"/>
                </a:cubicBezTo>
                <a:cubicBezTo>
                  <a:pt x="12463" y="14248"/>
                  <a:pt x="12507" y="14526"/>
                  <a:pt x="12507" y="14857"/>
                </a:cubicBezTo>
                <a:cubicBezTo>
                  <a:pt x="12507" y="15199"/>
                  <a:pt x="12466" y="15497"/>
                  <a:pt x="12385" y="15751"/>
                </a:cubicBezTo>
                <a:moveTo>
                  <a:pt x="10800" y="8100"/>
                </a:moveTo>
                <a:cubicBezTo>
                  <a:pt x="8631" y="8100"/>
                  <a:pt x="6873" y="10518"/>
                  <a:pt x="6873" y="13500"/>
                </a:cubicBezTo>
                <a:cubicBezTo>
                  <a:pt x="6873" y="16483"/>
                  <a:pt x="8631" y="18900"/>
                  <a:pt x="10800" y="18900"/>
                </a:cubicBezTo>
                <a:cubicBezTo>
                  <a:pt x="12969" y="18900"/>
                  <a:pt x="14727" y="16483"/>
                  <a:pt x="14727" y="13500"/>
                </a:cubicBezTo>
                <a:cubicBezTo>
                  <a:pt x="14727" y="10518"/>
                  <a:pt x="12969" y="8100"/>
                  <a:pt x="10800" y="81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2455" y="4050"/>
                </a:moveTo>
                <a:lnTo>
                  <a:pt x="19145" y="4050"/>
                </a:lnTo>
                <a:cubicBezTo>
                  <a:pt x="19417" y="4050"/>
                  <a:pt x="19636" y="3748"/>
                  <a:pt x="19636" y="3376"/>
                </a:cubicBezTo>
                <a:cubicBezTo>
                  <a:pt x="19636" y="3002"/>
                  <a:pt x="19417" y="2700"/>
                  <a:pt x="19145" y="2700"/>
                </a:cubicBezTo>
                <a:lnTo>
                  <a:pt x="2455" y="2700"/>
                </a:lnTo>
                <a:cubicBezTo>
                  <a:pt x="2183" y="2700"/>
                  <a:pt x="1964" y="3002"/>
                  <a:pt x="1964" y="3376"/>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0" name="Shape 2800"/>
          <p:cNvSpPr/>
          <p:nvPr/>
        </p:nvSpPr>
        <p:spPr>
          <a:xfrm>
            <a:off x="1758542"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208" y="15258"/>
                </a:moveTo>
                <a:cubicBezTo>
                  <a:pt x="10138" y="15500"/>
                  <a:pt x="10044" y="15701"/>
                  <a:pt x="9923" y="15861"/>
                </a:cubicBezTo>
                <a:cubicBezTo>
                  <a:pt x="9802" y="16022"/>
                  <a:pt x="9660" y="16144"/>
                  <a:pt x="9499" y="16228"/>
                </a:cubicBezTo>
                <a:cubicBezTo>
                  <a:pt x="9362" y="16300"/>
                  <a:pt x="9243" y="16340"/>
                  <a:pt x="9097" y="16360"/>
                </a:cubicBezTo>
                <a:lnTo>
                  <a:pt x="9097" y="16971"/>
                </a:lnTo>
                <a:lnTo>
                  <a:pt x="8606" y="16971"/>
                </a:lnTo>
                <a:lnTo>
                  <a:pt x="8606" y="16361"/>
                </a:lnTo>
                <a:cubicBezTo>
                  <a:pt x="8446" y="16345"/>
                  <a:pt x="8316" y="16304"/>
                  <a:pt x="8171" y="16224"/>
                </a:cubicBezTo>
                <a:cubicBezTo>
                  <a:pt x="8001" y="16130"/>
                  <a:pt x="7856" y="15998"/>
                  <a:pt x="7736" y="15826"/>
                </a:cubicBezTo>
                <a:cubicBezTo>
                  <a:pt x="7615" y="15655"/>
                  <a:pt x="7522" y="15443"/>
                  <a:pt x="7456" y="15193"/>
                </a:cubicBezTo>
                <a:cubicBezTo>
                  <a:pt x="7390" y="14942"/>
                  <a:pt x="7359" y="14654"/>
                  <a:pt x="7363" y="14327"/>
                </a:cubicBezTo>
                <a:lnTo>
                  <a:pt x="8007" y="14327"/>
                </a:lnTo>
                <a:cubicBezTo>
                  <a:pt x="8003" y="14712"/>
                  <a:pt x="8058" y="15015"/>
                  <a:pt x="8171" y="15236"/>
                </a:cubicBezTo>
                <a:cubicBezTo>
                  <a:pt x="8270" y="15431"/>
                  <a:pt x="8403" y="15530"/>
                  <a:pt x="8606" y="15563"/>
                </a:cubicBezTo>
                <a:lnTo>
                  <a:pt x="8606" y="13432"/>
                </a:lnTo>
                <a:cubicBezTo>
                  <a:pt x="8492" y="13376"/>
                  <a:pt x="8395" y="13313"/>
                  <a:pt x="8270" y="13239"/>
                </a:cubicBezTo>
                <a:cubicBezTo>
                  <a:pt x="8118" y="13149"/>
                  <a:pt x="7980" y="13033"/>
                  <a:pt x="7857" y="12890"/>
                </a:cubicBezTo>
                <a:cubicBezTo>
                  <a:pt x="7735" y="12746"/>
                  <a:pt x="7636" y="12568"/>
                  <a:pt x="7561" y="12352"/>
                </a:cubicBezTo>
                <a:cubicBezTo>
                  <a:pt x="7485" y="12136"/>
                  <a:pt x="7448" y="11868"/>
                  <a:pt x="7448" y="11548"/>
                </a:cubicBezTo>
                <a:cubicBezTo>
                  <a:pt x="7448" y="11268"/>
                  <a:pt x="7483" y="11023"/>
                  <a:pt x="7553" y="10809"/>
                </a:cubicBezTo>
                <a:cubicBezTo>
                  <a:pt x="7622" y="10596"/>
                  <a:pt x="7716" y="10419"/>
                  <a:pt x="7835" y="10276"/>
                </a:cubicBezTo>
                <a:cubicBezTo>
                  <a:pt x="7954" y="10134"/>
                  <a:pt x="8090" y="10024"/>
                  <a:pt x="8244" y="9948"/>
                </a:cubicBezTo>
                <a:cubicBezTo>
                  <a:pt x="8373" y="9885"/>
                  <a:pt x="8479" y="9855"/>
                  <a:pt x="8606" y="9844"/>
                </a:cubicBezTo>
                <a:lnTo>
                  <a:pt x="8606" y="9257"/>
                </a:lnTo>
                <a:lnTo>
                  <a:pt x="9097" y="9257"/>
                </a:lnTo>
                <a:lnTo>
                  <a:pt x="9097" y="9844"/>
                </a:lnTo>
                <a:cubicBezTo>
                  <a:pt x="9224" y="9853"/>
                  <a:pt x="9328" y="9881"/>
                  <a:pt x="9453" y="9939"/>
                </a:cubicBezTo>
                <a:cubicBezTo>
                  <a:pt x="9605" y="10009"/>
                  <a:pt x="9735" y="10114"/>
                  <a:pt x="9847" y="10255"/>
                </a:cubicBezTo>
                <a:cubicBezTo>
                  <a:pt x="9957" y="10394"/>
                  <a:pt x="10046" y="10572"/>
                  <a:pt x="10112" y="10788"/>
                </a:cubicBezTo>
                <a:cubicBezTo>
                  <a:pt x="10178" y="11003"/>
                  <a:pt x="10211" y="11254"/>
                  <a:pt x="10211" y="11540"/>
                </a:cubicBezTo>
                <a:lnTo>
                  <a:pt x="9567" y="11540"/>
                </a:lnTo>
                <a:cubicBezTo>
                  <a:pt x="9559" y="11242"/>
                  <a:pt x="9509" y="11015"/>
                  <a:pt x="9417" y="10857"/>
                </a:cubicBezTo>
                <a:cubicBezTo>
                  <a:pt x="9339" y="10725"/>
                  <a:pt x="9243" y="10661"/>
                  <a:pt x="9097" y="10640"/>
                </a:cubicBezTo>
                <a:lnTo>
                  <a:pt x="9097" y="12504"/>
                </a:lnTo>
                <a:cubicBezTo>
                  <a:pt x="9226" y="12565"/>
                  <a:pt x="9336" y="12633"/>
                  <a:pt x="9471" y="12710"/>
                </a:cubicBezTo>
                <a:cubicBezTo>
                  <a:pt x="9633" y="12804"/>
                  <a:pt x="9776" y="12923"/>
                  <a:pt x="9900" y="13069"/>
                </a:cubicBezTo>
                <a:cubicBezTo>
                  <a:pt x="10024" y="13215"/>
                  <a:pt x="10124" y="13395"/>
                  <a:pt x="10200" y="13610"/>
                </a:cubicBezTo>
                <a:cubicBezTo>
                  <a:pt x="10275" y="13827"/>
                  <a:pt x="10312" y="14091"/>
                  <a:pt x="10312" y="14407"/>
                </a:cubicBezTo>
                <a:cubicBezTo>
                  <a:pt x="10312" y="14732"/>
                  <a:pt x="10278" y="15016"/>
                  <a:pt x="10208" y="15258"/>
                </a:cubicBezTo>
                <a:moveTo>
                  <a:pt x="8836" y="7714"/>
                </a:moveTo>
                <a:cubicBezTo>
                  <a:pt x="6938" y="7714"/>
                  <a:pt x="5400" y="10132"/>
                  <a:pt x="5400" y="13114"/>
                </a:cubicBezTo>
                <a:cubicBezTo>
                  <a:pt x="5400" y="16096"/>
                  <a:pt x="6938" y="18514"/>
                  <a:pt x="8836" y="18514"/>
                </a:cubicBezTo>
                <a:cubicBezTo>
                  <a:pt x="10734" y="18514"/>
                  <a:pt x="12273" y="16096"/>
                  <a:pt x="12273" y="13114"/>
                </a:cubicBezTo>
                <a:cubicBezTo>
                  <a:pt x="12273" y="10132"/>
                  <a:pt x="10734" y="7714"/>
                  <a:pt x="8836" y="7714"/>
                </a:cubicBezTo>
                <a:moveTo>
                  <a:pt x="20618" y="0"/>
                </a:moveTo>
                <a:lnTo>
                  <a:pt x="4909" y="0"/>
                </a:lnTo>
                <a:cubicBezTo>
                  <a:pt x="4367" y="0"/>
                  <a:pt x="3927" y="690"/>
                  <a:pt x="3927" y="1543"/>
                </a:cubicBezTo>
                <a:lnTo>
                  <a:pt x="3927" y="2314"/>
                </a:lnTo>
                <a:cubicBezTo>
                  <a:pt x="3927" y="2740"/>
                  <a:pt x="4147" y="3086"/>
                  <a:pt x="4418" y="3086"/>
                </a:cubicBezTo>
                <a:cubicBezTo>
                  <a:pt x="4689" y="3086"/>
                  <a:pt x="4909" y="2740"/>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0"/>
                  <a:pt x="21600" y="15429"/>
                </a:cubicBezTo>
                <a:lnTo>
                  <a:pt x="21600" y="1543"/>
                </a:lnTo>
                <a:cubicBezTo>
                  <a:pt x="21600" y="690"/>
                  <a:pt x="21160" y="0"/>
                  <a:pt x="20618" y="0"/>
                </a:cubicBezTo>
                <a:moveTo>
                  <a:pt x="9451" y="13856"/>
                </a:moveTo>
                <a:cubicBezTo>
                  <a:pt x="9385" y="13780"/>
                  <a:pt x="9310" y="13718"/>
                  <a:pt x="9228" y="13671"/>
                </a:cubicBezTo>
                <a:cubicBezTo>
                  <a:pt x="9175" y="13642"/>
                  <a:pt x="9137" y="13616"/>
                  <a:pt x="9097" y="13590"/>
                </a:cubicBezTo>
                <a:lnTo>
                  <a:pt x="9097" y="15560"/>
                </a:lnTo>
                <a:cubicBezTo>
                  <a:pt x="9250" y="15523"/>
                  <a:pt x="9363" y="15447"/>
                  <a:pt x="9473" y="15311"/>
                </a:cubicBezTo>
                <a:cubicBezTo>
                  <a:pt x="9604" y="15151"/>
                  <a:pt x="9668" y="14896"/>
                  <a:pt x="9668" y="14545"/>
                </a:cubicBezTo>
                <a:cubicBezTo>
                  <a:pt x="9668" y="14383"/>
                  <a:pt x="9649" y="14246"/>
                  <a:pt x="9609" y="14135"/>
                </a:cubicBezTo>
                <a:cubicBezTo>
                  <a:pt x="9570" y="14024"/>
                  <a:pt x="9517" y="13931"/>
                  <a:pt x="9451" y="13856"/>
                </a:cubicBezTo>
                <a:moveTo>
                  <a:pt x="13255" y="16971"/>
                </a:moveTo>
                <a:cubicBezTo>
                  <a:pt x="12983" y="16971"/>
                  <a:pt x="12764" y="17316"/>
                  <a:pt x="12764" y="17743"/>
                </a:cubicBezTo>
                <a:cubicBezTo>
                  <a:pt x="12764" y="18169"/>
                  <a:pt x="12983" y="18514"/>
                  <a:pt x="13255" y="18514"/>
                </a:cubicBezTo>
                <a:cubicBezTo>
                  <a:pt x="13525" y="18514"/>
                  <a:pt x="13745" y="18169"/>
                  <a:pt x="13745" y="17743"/>
                </a:cubicBezTo>
                <a:cubicBezTo>
                  <a:pt x="13745" y="17316"/>
                  <a:pt x="13525" y="16971"/>
                  <a:pt x="13255" y="16971"/>
                </a:cubicBezTo>
                <a:moveTo>
                  <a:pt x="16200" y="7714"/>
                </a:moveTo>
                <a:cubicBezTo>
                  <a:pt x="15928" y="7714"/>
                  <a:pt x="15709" y="7369"/>
                  <a:pt x="15709" y="6943"/>
                </a:cubicBezTo>
                <a:cubicBezTo>
                  <a:pt x="15709" y="6516"/>
                  <a:pt x="15928" y="6171"/>
                  <a:pt x="16200" y="6171"/>
                </a:cubicBezTo>
                <a:cubicBezTo>
                  <a:pt x="16471" y="6171"/>
                  <a:pt x="16691" y="6516"/>
                  <a:pt x="16691" y="6943"/>
                </a:cubicBezTo>
                <a:cubicBezTo>
                  <a:pt x="16691" y="7369"/>
                  <a:pt x="16471" y="7714"/>
                  <a:pt x="16200" y="7714"/>
                </a:cubicBezTo>
                <a:moveTo>
                  <a:pt x="16691" y="17113"/>
                </a:moveTo>
                <a:cubicBezTo>
                  <a:pt x="16537" y="17027"/>
                  <a:pt x="16373" y="16971"/>
                  <a:pt x="16200" y="16971"/>
                </a:cubicBezTo>
                <a:cubicBezTo>
                  <a:pt x="15386" y="16971"/>
                  <a:pt x="14727" y="18008"/>
                  <a:pt x="14727" y="19286"/>
                </a:cubicBezTo>
                <a:cubicBezTo>
                  <a:pt x="14727" y="19557"/>
                  <a:pt x="14762" y="19814"/>
                  <a:pt x="14817" y="20057"/>
                </a:cubicBezTo>
                <a:lnTo>
                  <a:pt x="2855" y="20057"/>
                </a:lnTo>
                <a:cubicBezTo>
                  <a:pt x="2910" y="19814"/>
                  <a:pt x="2945" y="19557"/>
                  <a:pt x="2945" y="19286"/>
                </a:cubicBezTo>
                <a:cubicBezTo>
                  <a:pt x="2945" y="18008"/>
                  <a:pt x="2286" y="16971"/>
                  <a:pt x="1473" y="16971"/>
                </a:cubicBezTo>
                <a:cubicBezTo>
                  <a:pt x="1299" y="16971"/>
                  <a:pt x="1136" y="17027"/>
                  <a:pt x="982" y="17113"/>
                </a:cubicBezTo>
                <a:lnTo>
                  <a:pt x="982" y="9115"/>
                </a:lnTo>
                <a:cubicBezTo>
                  <a:pt x="1136" y="9202"/>
                  <a:pt x="1299" y="9257"/>
                  <a:pt x="1473" y="9257"/>
                </a:cubicBezTo>
                <a:cubicBezTo>
                  <a:pt x="2286" y="9257"/>
                  <a:pt x="2945" y="8221"/>
                  <a:pt x="2945" y="6943"/>
                </a:cubicBezTo>
                <a:cubicBezTo>
                  <a:pt x="2945" y="6671"/>
                  <a:pt x="2910" y="6414"/>
                  <a:pt x="2855" y="6171"/>
                </a:cubicBezTo>
                <a:lnTo>
                  <a:pt x="14817" y="6171"/>
                </a:lnTo>
                <a:cubicBezTo>
                  <a:pt x="14762" y="6414"/>
                  <a:pt x="14727" y="6671"/>
                  <a:pt x="14727" y="6943"/>
                </a:cubicBezTo>
                <a:cubicBezTo>
                  <a:pt x="14727" y="8221"/>
                  <a:pt x="15386" y="9257"/>
                  <a:pt x="16200" y="9257"/>
                </a:cubicBezTo>
                <a:cubicBezTo>
                  <a:pt x="16373" y="9257"/>
                  <a:pt x="16537" y="9202"/>
                  <a:pt x="16691" y="9115"/>
                </a:cubicBezTo>
                <a:cubicBezTo>
                  <a:pt x="16691" y="9115"/>
                  <a:pt x="16691" y="17113"/>
                  <a:pt x="16691" y="17113"/>
                </a:cubicBezTo>
                <a:close/>
                <a:moveTo>
                  <a:pt x="16200" y="20057"/>
                </a:moveTo>
                <a:cubicBezTo>
                  <a:pt x="15928" y="20057"/>
                  <a:pt x="15709" y="19712"/>
                  <a:pt x="15709" y="19286"/>
                </a:cubicBezTo>
                <a:cubicBezTo>
                  <a:pt x="15709" y="18859"/>
                  <a:pt x="15928" y="18514"/>
                  <a:pt x="16200" y="18514"/>
                </a:cubicBezTo>
                <a:cubicBezTo>
                  <a:pt x="16471" y="18514"/>
                  <a:pt x="16691" y="18859"/>
                  <a:pt x="16691" y="19286"/>
                </a:cubicBezTo>
                <a:cubicBezTo>
                  <a:pt x="16691" y="19712"/>
                  <a:pt x="16471" y="20057"/>
                  <a:pt x="16200" y="20057"/>
                </a:cubicBezTo>
                <a:moveTo>
                  <a:pt x="1473" y="20057"/>
                </a:moveTo>
                <a:cubicBezTo>
                  <a:pt x="1201" y="20057"/>
                  <a:pt x="982" y="19712"/>
                  <a:pt x="982" y="19286"/>
                </a:cubicBezTo>
                <a:cubicBezTo>
                  <a:pt x="982" y="18859"/>
                  <a:pt x="1201" y="18514"/>
                  <a:pt x="1473" y="18514"/>
                </a:cubicBezTo>
                <a:cubicBezTo>
                  <a:pt x="1744" y="18514"/>
                  <a:pt x="1964" y="18859"/>
                  <a:pt x="1964" y="19286"/>
                </a:cubicBezTo>
                <a:cubicBezTo>
                  <a:pt x="1964" y="19712"/>
                  <a:pt x="1744" y="20057"/>
                  <a:pt x="1473" y="20057"/>
                </a:cubicBezTo>
                <a:moveTo>
                  <a:pt x="1473" y="6171"/>
                </a:moveTo>
                <a:cubicBezTo>
                  <a:pt x="1744" y="6171"/>
                  <a:pt x="1964" y="6516"/>
                  <a:pt x="1964" y="6943"/>
                </a:cubicBezTo>
                <a:cubicBezTo>
                  <a:pt x="1964" y="7369"/>
                  <a:pt x="1744" y="7714"/>
                  <a:pt x="1473" y="7714"/>
                </a:cubicBezTo>
                <a:cubicBezTo>
                  <a:pt x="1201" y="7714"/>
                  <a:pt x="982" y="7369"/>
                  <a:pt x="982" y="6943"/>
                </a:cubicBezTo>
                <a:cubicBezTo>
                  <a:pt x="982" y="6516"/>
                  <a:pt x="1201" y="6171"/>
                  <a:pt x="1473" y="6171"/>
                </a:cubicBezTo>
                <a:moveTo>
                  <a:pt x="16691" y="4629"/>
                </a:moveTo>
                <a:lnTo>
                  <a:pt x="982" y="4629"/>
                </a:lnTo>
                <a:cubicBezTo>
                  <a:pt x="439" y="4629"/>
                  <a:pt x="0" y="5319"/>
                  <a:pt x="0" y="6171"/>
                </a:cubicBezTo>
                <a:lnTo>
                  <a:pt x="0" y="20057"/>
                </a:lnTo>
                <a:cubicBezTo>
                  <a:pt x="0" y="20909"/>
                  <a:pt x="439" y="21600"/>
                  <a:pt x="982" y="21600"/>
                </a:cubicBezTo>
                <a:lnTo>
                  <a:pt x="16691" y="21600"/>
                </a:lnTo>
                <a:cubicBezTo>
                  <a:pt x="17233" y="21600"/>
                  <a:pt x="17673" y="20909"/>
                  <a:pt x="17673" y="20057"/>
                </a:cubicBezTo>
                <a:lnTo>
                  <a:pt x="17673" y="6171"/>
                </a:lnTo>
                <a:cubicBezTo>
                  <a:pt x="17673" y="5319"/>
                  <a:pt x="17233" y="4629"/>
                  <a:pt x="16691" y="4629"/>
                </a:cubicBezTo>
                <a:moveTo>
                  <a:pt x="8092" y="11478"/>
                </a:moveTo>
                <a:cubicBezTo>
                  <a:pt x="8092" y="11618"/>
                  <a:pt x="8111" y="11738"/>
                  <a:pt x="8149" y="11836"/>
                </a:cubicBezTo>
                <a:cubicBezTo>
                  <a:pt x="8186" y="11936"/>
                  <a:pt x="8234" y="12020"/>
                  <a:pt x="8293" y="12090"/>
                </a:cubicBezTo>
                <a:cubicBezTo>
                  <a:pt x="8351" y="12160"/>
                  <a:pt x="8419" y="12217"/>
                  <a:pt x="8496" y="12260"/>
                </a:cubicBezTo>
                <a:cubicBezTo>
                  <a:pt x="8542" y="12286"/>
                  <a:pt x="8573" y="12310"/>
                  <a:pt x="8606" y="12330"/>
                </a:cubicBezTo>
                <a:lnTo>
                  <a:pt x="8606" y="10637"/>
                </a:lnTo>
                <a:cubicBezTo>
                  <a:pt x="8457" y="10653"/>
                  <a:pt x="8353" y="10708"/>
                  <a:pt x="8258" y="10818"/>
                </a:cubicBezTo>
                <a:cubicBezTo>
                  <a:pt x="8147" y="10949"/>
                  <a:pt x="8092" y="11170"/>
                  <a:pt x="8092" y="11478"/>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1" name="Shape 2801"/>
          <p:cNvSpPr/>
          <p:nvPr/>
        </p:nvSpPr>
        <p:spPr>
          <a:xfrm>
            <a:off x="2825064" y="4046572"/>
            <a:ext cx="558655" cy="304741"/>
          </a:xfrm>
          <a:custGeom>
            <a:avLst/>
            <a:gdLst/>
            <a:ahLst/>
            <a:cxnLst>
              <a:cxn ang="0">
                <a:pos x="wd2" y="hd2"/>
              </a:cxn>
              <a:cxn ang="5400000">
                <a:pos x="wd2" y="hd2"/>
              </a:cxn>
              <a:cxn ang="10800000">
                <a:pos x="wd2" y="hd2"/>
              </a:cxn>
              <a:cxn ang="16200000">
                <a:pos x="wd2" y="hd2"/>
              </a:cxn>
            </a:cxnLst>
            <a:rect l="0" t="0" r="r" b="b"/>
            <a:pathLst>
              <a:path w="21600" h="21600" extrusionOk="0">
                <a:moveTo>
                  <a:pt x="11858" y="9506"/>
                </a:moveTo>
                <a:lnTo>
                  <a:pt x="11671" y="10299"/>
                </a:lnTo>
                <a:lnTo>
                  <a:pt x="9907" y="10299"/>
                </a:lnTo>
                <a:cubicBezTo>
                  <a:pt x="9902" y="10340"/>
                  <a:pt x="9900" y="10398"/>
                  <a:pt x="9900" y="10472"/>
                </a:cubicBezTo>
                <a:lnTo>
                  <a:pt x="9900" y="10757"/>
                </a:lnTo>
                <a:cubicBezTo>
                  <a:pt x="9900" y="10972"/>
                  <a:pt x="9902" y="11100"/>
                  <a:pt x="9907" y="11141"/>
                </a:cubicBezTo>
                <a:lnTo>
                  <a:pt x="11570" y="11141"/>
                </a:lnTo>
                <a:lnTo>
                  <a:pt x="11390" y="11921"/>
                </a:lnTo>
                <a:lnTo>
                  <a:pt x="9943" y="11921"/>
                </a:lnTo>
                <a:cubicBezTo>
                  <a:pt x="10001" y="12589"/>
                  <a:pt x="10123" y="13114"/>
                  <a:pt x="10311" y="13494"/>
                </a:cubicBezTo>
                <a:cubicBezTo>
                  <a:pt x="10527" y="13964"/>
                  <a:pt x="10819" y="14199"/>
                  <a:pt x="11189" y="14199"/>
                </a:cubicBezTo>
                <a:cubicBezTo>
                  <a:pt x="11429" y="14199"/>
                  <a:pt x="11628" y="14134"/>
                  <a:pt x="11786" y="14001"/>
                </a:cubicBezTo>
                <a:cubicBezTo>
                  <a:pt x="11930" y="13878"/>
                  <a:pt x="12093" y="13671"/>
                  <a:pt x="12276" y="13382"/>
                </a:cubicBezTo>
                <a:lnTo>
                  <a:pt x="12276" y="14756"/>
                </a:lnTo>
                <a:cubicBezTo>
                  <a:pt x="11949" y="15119"/>
                  <a:pt x="11587" y="15301"/>
                  <a:pt x="11189" y="15301"/>
                </a:cubicBezTo>
                <a:cubicBezTo>
                  <a:pt x="10546" y="15301"/>
                  <a:pt x="10044" y="14963"/>
                  <a:pt x="9683" y="14287"/>
                </a:cubicBezTo>
                <a:cubicBezTo>
                  <a:pt x="9372" y="13700"/>
                  <a:pt x="9177" y="12912"/>
                  <a:pt x="9100" y="11921"/>
                </a:cubicBezTo>
                <a:lnTo>
                  <a:pt x="8546" y="11921"/>
                </a:lnTo>
                <a:lnTo>
                  <a:pt x="8740" y="11141"/>
                </a:lnTo>
                <a:lnTo>
                  <a:pt x="9065" y="11141"/>
                </a:lnTo>
                <a:cubicBezTo>
                  <a:pt x="9060" y="11083"/>
                  <a:pt x="9056" y="11022"/>
                  <a:pt x="9054" y="10955"/>
                </a:cubicBezTo>
                <a:cubicBezTo>
                  <a:pt x="9051" y="10889"/>
                  <a:pt x="9050" y="10819"/>
                  <a:pt x="9050" y="10744"/>
                </a:cubicBezTo>
                <a:cubicBezTo>
                  <a:pt x="9050" y="10687"/>
                  <a:pt x="9051" y="10620"/>
                  <a:pt x="9054" y="10547"/>
                </a:cubicBezTo>
                <a:cubicBezTo>
                  <a:pt x="9056" y="10472"/>
                  <a:pt x="9060" y="10389"/>
                  <a:pt x="9065" y="10299"/>
                </a:cubicBezTo>
                <a:lnTo>
                  <a:pt x="8546" y="10299"/>
                </a:lnTo>
                <a:lnTo>
                  <a:pt x="8734" y="9506"/>
                </a:lnTo>
                <a:lnTo>
                  <a:pt x="9115" y="9506"/>
                </a:lnTo>
                <a:cubicBezTo>
                  <a:pt x="9235" y="8557"/>
                  <a:pt x="9453" y="7806"/>
                  <a:pt x="9770" y="7253"/>
                </a:cubicBezTo>
                <a:cubicBezTo>
                  <a:pt x="10140" y="6617"/>
                  <a:pt x="10612" y="6299"/>
                  <a:pt x="11189" y="6299"/>
                </a:cubicBezTo>
                <a:cubicBezTo>
                  <a:pt x="11606" y="6299"/>
                  <a:pt x="12034" y="6555"/>
                  <a:pt x="12470" y="7066"/>
                </a:cubicBezTo>
                <a:lnTo>
                  <a:pt x="12139" y="8193"/>
                </a:lnTo>
                <a:cubicBezTo>
                  <a:pt x="11832" y="7666"/>
                  <a:pt x="11496" y="7401"/>
                  <a:pt x="11131" y="7401"/>
                </a:cubicBezTo>
                <a:cubicBezTo>
                  <a:pt x="10809" y="7401"/>
                  <a:pt x="10541" y="7620"/>
                  <a:pt x="10325" y="8058"/>
                </a:cubicBezTo>
                <a:cubicBezTo>
                  <a:pt x="10142" y="8445"/>
                  <a:pt x="10020" y="8929"/>
                  <a:pt x="9957" y="9506"/>
                </a:cubicBezTo>
                <a:cubicBezTo>
                  <a:pt x="9957" y="9506"/>
                  <a:pt x="11858" y="9506"/>
                  <a:pt x="11858" y="9506"/>
                </a:cubicBezTo>
                <a:close/>
                <a:moveTo>
                  <a:pt x="10800" y="3601"/>
                </a:moveTo>
                <a:cubicBezTo>
                  <a:pt x="8631" y="3601"/>
                  <a:pt x="6873" y="6824"/>
                  <a:pt x="6873" y="10799"/>
                </a:cubicBezTo>
                <a:cubicBezTo>
                  <a:pt x="6873" y="14777"/>
                  <a:pt x="8631" y="18000"/>
                  <a:pt x="10800" y="18000"/>
                </a:cubicBezTo>
                <a:cubicBezTo>
                  <a:pt x="12969" y="18000"/>
                  <a:pt x="14727" y="14777"/>
                  <a:pt x="14727" y="10799"/>
                </a:cubicBezTo>
                <a:cubicBezTo>
                  <a:pt x="14727" y="6824"/>
                  <a:pt x="12969" y="3601"/>
                  <a:pt x="10800" y="3601"/>
                </a:cubicBezTo>
                <a:moveTo>
                  <a:pt x="5400" y="3601"/>
                </a:moveTo>
                <a:lnTo>
                  <a:pt x="4418" y="3601"/>
                </a:lnTo>
                <a:cubicBezTo>
                  <a:pt x="4147" y="3601"/>
                  <a:pt x="3927" y="4003"/>
                  <a:pt x="3927" y="4501"/>
                </a:cubicBezTo>
                <a:cubicBezTo>
                  <a:pt x="3927" y="4998"/>
                  <a:pt x="4147" y="5401"/>
                  <a:pt x="4418" y="5401"/>
                </a:cubicBezTo>
                <a:lnTo>
                  <a:pt x="5400" y="5401"/>
                </a:lnTo>
                <a:cubicBezTo>
                  <a:pt x="5671" y="5401"/>
                  <a:pt x="5891" y="4998"/>
                  <a:pt x="5891" y="4501"/>
                </a:cubicBezTo>
                <a:cubicBezTo>
                  <a:pt x="5891" y="4003"/>
                  <a:pt x="5671" y="3601"/>
                  <a:pt x="5400" y="3601"/>
                </a:cubicBezTo>
                <a:moveTo>
                  <a:pt x="17182" y="16199"/>
                </a:moveTo>
                <a:lnTo>
                  <a:pt x="16200" y="16199"/>
                </a:lnTo>
                <a:cubicBezTo>
                  <a:pt x="15929" y="16199"/>
                  <a:pt x="15709" y="16603"/>
                  <a:pt x="15709" y="17100"/>
                </a:cubicBezTo>
                <a:cubicBezTo>
                  <a:pt x="15709" y="17597"/>
                  <a:pt x="15929" y="18000"/>
                  <a:pt x="16200" y="18000"/>
                </a:cubicBezTo>
                <a:lnTo>
                  <a:pt x="17182" y="18000"/>
                </a:lnTo>
                <a:cubicBezTo>
                  <a:pt x="17453" y="18000"/>
                  <a:pt x="17673" y="17597"/>
                  <a:pt x="17673" y="17100"/>
                </a:cubicBezTo>
                <a:cubicBezTo>
                  <a:pt x="17673" y="16603"/>
                  <a:pt x="17453" y="16199"/>
                  <a:pt x="17182" y="16199"/>
                </a:cubicBezTo>
                <a:moveTo>
                  <a:pt x="20127" y="3601"/>
                </a:moveTo>
                <a:cubicBezTo>
                  <a:pt x="19856" y="3601"/>
                  <a:pt x="19636" y="3198"/>
                  <a:pt x="19636" y="2701"/>
                </a:cubicBezTo>
                <a:cubicBezTo>
                  <a:pt x="19636" y="2203"/>
                  <a:pt x="19856" y="1800"/>
                  <a:pt x="20127" y="1800"/>
                </a:cubicBezTo>
                <a:cubicBezTo>
                  <a:pt x="20398" y="1800"/>
                  <a:pt x="20618" y="2203"/>
                  <a:pt x="20618" y="2701"/>
                </a:cubicBezTo>
                <a:cubicBezTo>
                  <a:pt x="20618" y="3198"/>
                  <a:pt x="20398" y="3601"/>
                  <a:pt x="20127" y="3601"/>
                </a:cubicBezTo>
                <a:moveTo>
                  <a:pt x="20618" y="16365"/>
                </a:moveTo>
                <a:cubicBezTo>
                  <a:pt x="20464" y="16264"/>
                  <a:pt x="20300" y="16199"/>
                  <a:pt x="20127" y="16199"/>
                </a:cubicBezTo>
                <a:cubicBezTo>
                  <a:pt x="19314" y="16199"/>
                  <a:pt x="18655" y="17409"/>
                  <a:pt x="18655" y="18900"/>
                </a:cubicBezTo>
                <a:cubicBezTo>
                  <a:pt x="18655" y="19217"/>
                  <a:pt x="18689" y="19517"/>
                  <a:pt x="18744" y="19800"/>
                </a:cubicBezTo>
                <a:lnTo>
                  <a:pt x="2855" y="19800"/>
                </a:lnTo>
                <a:cubicBezTo>
                  <a:pt x="2910" y="19517"/>
                  <a:pt x="2945" y="19217"/>
                  <a:pt x="2945" y="18900"/>
                </a:cubicBezTo>
                <a:cubicBezTo>
                  <a:pt x="2945" y="17409"/>
                  <a:pt x="2286" y="16199"/>
                  <a:pt x="1473" y="16199"/>
                </a:cubicBezTo>
                <a:cubicBezTo>
                  <a:pt x="1299" y="16199"/>
                  <a:pt x="1136" y="16264"/>
                  <a:pt x="982" y="16365"/>
                </a:cubicBezTo>
                <a:lnTo>
                  <a:pt x="982" y="5235"/>
                </a:lnTo>
                <a:cubicBezTo>
                  <a:pt x="1136" y="5336"/>
                  <a:pt x="1299" y="5401"/>
                  <a:pt x="1473" y="5401"/>
                </a:cubicBezTo>
                <a:cubicBezTo>
                  <a:pt x="2286" y="5401"/>
                  <a:pt x="2945" y="4192"/>
                  <a:pt x="2945" y="2701"/>
                </a:cubicBezTo>
                <a:cubicBezTo>
                  <a:pt x="2945" y="2383"/>
                  <a:pt x="2910" y="2083"/>
                  <a:pt x="2855" y="1800"/>
                </a:cubicBezTo>
                <a:lnTo>
                  <a:pt x="18744" y="1800"/>
                </a:lnTo>
                <a:cubicBezTo>
                  <a:pt x="18689" y="2083"/>
                  <a:pt x="18655" y="2383"/>
                  <a:pt x="18655" y="2701"/>
                </a:cubicBezTo>
                <a:cubicBezTo>
                  <a:pt x="18655" y="4192"/>
                  <a:pt x="19314" y="5401"/>
                  <a:pt x="20127" y="5401"/>
                </a:cubicBezTo>
                <a:cubicBezTo>
                  <a:pt x="20300" y="5401"/>
                  <a:pt x="20464" y="5336"/>
                  <a:pt x="20618" y="5235"/>
                </a:cubicBezTo>
                <a:cubicBezTo>
                  <a:pt x="20618" y="5235"/>
                  <a:pt x="20618" y="16365"/>
                  <a:pt x="20618" y="16365"/>
                </a:cubicBezTo>
                <a:close/>
                <a:moveTo>
                  <a:pt x="20127" y="19800"/>
                </a:moveTo>
                <a:cubicBezTo>
                  <a:pt x="19856" y="19800"/>
                  <a:pt x="19636" y="19397"/>
                  <a:pt x="19636" y="18900"/>
                </a:cubicBezTo>
                <a:cubicBezTo>
                  <a:pt x="19636" y="18402"/>
                  <a:pt x="19856" y="18000"/>
                  <a:pt x="20127" y="18000"/>
                </a:cubicBezTo>
                <a:cubicBezTo>
                  <a:pt x="20398" y="18000"/>
                  <a:pt x="20618" y="18402"/>
                  <a:pt x="20618" y="18900"/>
                </a:cubicBezTo>
                <a:cubicBezTo>
                  <a:pt x="20618" y="19397"/>
                  <a:pt x="20398" y="19800"/>
                  <a:pt x="20127" y="19800"/>
                </a:cubicBezTo>
                <a:moveTo>
                  <a:pt x="1473" y="19800"/>
                </a:moveTo>
                <a:cubicBezTo>
                  <a:pt x="1202" y="19800"/>
                  <a:pt x="982" y="19397"/>
                  <a:pt x="982" y="18900"/>
                </a:cubicBezTo>
                <a:cubicBezTo>
                  <a:pt x="982" y="18402"/>
                  <a:pt x="1202" y="18000"/>
                  <a:pt x="1473" y="18000"/>
                </a:cubicBezTo>
                <a:cubicBezTo>
                  <a:pt x="1744" y="18000"/>
                  <a:pt x="1964" y="18402"/>
                  <a:pt x="1964" y="18900"/>
                </a:cubicBezTo>
                <a:cubicBezTo>
                  <a:pt x="1964" y="19397"/>
                  <a:pt x="1744" y="19800"/>
                  <a:pt x="1473" y="19800"/>
                </a:cubicBezTo>
                <a:moveTo>
                  <a:pt x="1473" y="1800"/>
                </a:moveTo>
                <a:cubicBezTo>
                  <a:pt x="1744" y="1800"/>
                  <a:pt x="1964" y="2203"/>
                  <a:pt x="1964" y="2701"/>
                </a:cubicBezTo>
                <a:cubicBezTo>
                  <a:pt x="1964" y="3198"/>
                  <a:pt x="1744" y="3601"/>
                  <a:pt x="1473" y="3601"/>
                </a:cubicBezTo>
                <a:cubicBezTo>
                  <a:pt x="1202" y="3601"/>
                  <a:pt x="982" y="3198"/>
                  <a:pt x="982" y="2701"/>
                </a:cubicBezTo>
                <a:cubicBezTo>
                  <a:pt x="982" y="2203"/>
                  <a:pt x="1202" y="1800"/>
                  <a:pt x="1473" y="1800"/>
                </a:cubicBezTo>
                <a:moveTo>
                  <a:pt x="20618" y="0"/>
                </a:moveTo>
                <a:lnTo>
                  <a:pt x="982" y="0"/>
                </a:lnTo>
                <a:cubicBezTo>
                  <a:pt x="439" y="0"/>
                  <a:pt x="0" y="806"/>
                  <a:pt x="0" y="1800"/>
                </a:cubicBezTo>
                <a:lnTo>
                  <a:pt x="0" y="19800"/>
                </a:lnTo>
                <a:cubicBezTo>
                  <a:pt x="0" y="20793"/>
                  <a:pt x="439" y="21600"/>
                  <a:pt x="982" y="21600"/>
                </a:cubicBezTo>
                <a:lnTo>
                  <a:pt x="20618" y="21600"/>
                </a:lnTo>
                <a:cubicBezTo>
                  <a:pt x="21160" y="21600"/>
                  <a:pt x="21600" y="20793"/>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2" name="Shape 2802"/>
          <p:cNvSpPr/>
          <p:nvPr/>
        </p:nvSpPr>
        <p:spPr>
          <a:xfrm>
            <a:off x="3891586"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moveTo>
                  <a:pt x="11858" y="12529"/>
                </a:moveTo>
                <a:lnTo>
                  <a:pt x="11671" y="13124"/>
                </a:lnTo>
                <a:lnTo>
                  <a:pt x="9908" y="13124"/>
                </a:lnTo>
                <a:cubicBezTo>
                  <a:pt x="9902" y="13155"/>
                  <a:pt x="9900" y="13198"/>
                  <a:pt x="9900" y="13254"/>
                </a:cubicBezTo>
                <a:lnTo>
                  <a:pt x="9900" y="13468"/>
                </a:lnTo>
                <a:cubicBezTo>
                  <a:pt x="9900" y="13629"/>
                  <a:pt x="9902" y="13725"/>
                  <a:pt x="9908" y="13756"/>
                </a:cubicBezTo>
                <a:lnTo>
                  <a:pt x="11570" y="13756"/>
                </a:lnTo>
                <a:lnTo>
                  <a:pt x="11391" y="14340"/>
                </a:lnTo>
                <a:lnTo>
                  <a:pt x="9943" y="14340"/>
                </a:lnTo>
                <a:cubicBezTo>
                  <a:pt x="10001" y="14842"/>
                  <a:pt x="10124" y="15236"/>
                  <a:pt x="10311" y="15520"/>
                </a:cubicBezTo>
                <a:cubicBezTo>
                  <a:pt x="10527" y="15873"/>
                  <a:pt x="10819" y="16050"/>
                  <a:pt x="11189" y="16050"/>
                </a:cubicBezTo>
                <a:cubicBezTo>
                  <a:pt x="11429" y="16050"/>
                  <a:pt x="11628" y="16000"/>
                  <a:pt x="11787" y="15901"/>
                </a:cubicBezTo>
                <a:cubicBezTo>
                  <a:pt x="11930" y="15808"/>
                  <a:pt x="12093" y="15654"/>
                  <a:pt x="12276" y="15437"/>
                </a:cubicBezTo>
                <a:lnTo>
                  <a:pt x="12276" y="16468"/>
                </a:lnTo>
                <a:cubicBezTo>
                  <a:pt x="11950" y="16741"/>
                  <a:pt x="11587" y="16876"/>
                  <a:pt x="11189" y="16876"/>
                </a:cubicBezTo>
                <a:cubicBezTo>
                  <a:pt x="10546" y="16876"/>
                  <a:pt x="10044" y="16623"/>
                  <a:pt x="9684" y="16114"/>
                </a:cubicBezTo>
                <a:cubicBezTo>
                  <a:pt x="9372" y="15676"/>
                  <a:pt x="9177" y="15084"/>
                  <a:pt x="9101" y="14340"/>
                </a:cubicBezTo>
                <a:lnTo>
                  <a:pt x="8547" y="14340"/>
                </a:lnTo>
                <a:lnTo>
                  <a:pt x="8741" y="13756"/>
                </a:lnTo>
                <a:lnTo>
                  <a:pt x="9065" y="13756"/>
                </a:lnTo>
                <a:cubicBezTo>
                  <a:pt x="9060" y="13712"/>
                  <a:pt x="9056" y="13666"/>
                  <a:pt x="9054" y="13617"/>
                </a:cubicBezTo>
                <a:cubicBezTo>
                  <a:pt x="9051" y="13567"/>
                  <a:pt x="9050" y="13515"/>
                  <a:pt x="9050" y="13458"/>
                </a:cubicBezTo>
                <a:cubicBezTo>
                  <a:pt x="9050" y="13416"/>
                  <a:pt x="9051" y="13366"/>
                  <a:pt x="9054" y="13310"/>
                </a:cubicBezTo>
                <a:cubicBezTo>
                  <a:pt x="9056" y="13254"/>
                  <a:pt x="9060" y="13192"/>
                  <a:pt x="9065" y="13124"/>
                </a:cubicBezTo>
                <a:lnTo>
                  <a:pt x="8547" y="13124"/>
                </a:lnTo>
                <a:lnTo>
                  <a:pt x="8734" y="12529"/>
                </a:lnTo>
                <a:lnTo>
                  <a:pt x="9115" y="12529"/>
                </a:lnTo>
                <a:cubicBezTo>
                  <a:pt x="9235" y="11818"/>
                  <a:pt x="9453" y="11254"/>
                  <a:pt x="9770" y="10840"/>
                </a:cubicBezTo>
                <a:cubicBezTo>
                  <a:pt x="10140" y="10363"/>
                  <a:pt x="10613" y="10124"/>
                  <a:pt x="11189" y="10124"/>
                </a:cubicBezTo>
                <a:cubicBezTo>
                  <a:pt x="11607" y="10124"/>
                  <a:pt x="12034" y="10316"/>
                  <a:pt x="12470" y="10700"/>
                </a:cubicBezTo>
                <a:lnTo>
                  <a:pt x="12139" y="11545"/>
                </a:lnTo>
                <a:cubicBezTo>
                  <a:pt x="11832" y="11150"/>
                  <a:pt x="11496" y="10951"/>
                  <a:pt x="11131" y="10951"/>
                </a:cubicBezTo>
                <a:cubicBezTo>
                  <a:pt x="10809" y="10951"/>
                  <a:pt x="10541" y="11115"/>
                  <a:pt x="10325" y="11443"/>
                </a:cubicBezTo>
                <a:cubicBezTo>
                  <a:pt x="10143" y="11734"/>
                  <a:pt x="10020" y="12097"/>
                  <a:pt x="9958" y="12529"/>
                </a:cubicBezTo>
                <a:cubicBezTo>
                  <a:pt x="9958" y="12529"/>
                  <a:pt x="11858" y="12529"/>
                  <a:pt x="11858" y="12529"/>
                </a:cubicBezTo>
                <a:close/>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20127" y="8100"/>
                </a:moveTo>
                <a:cubicBezTo>
                  <a:pt x="19856" y="8100"/>
                  <a:pt x="19636" y="7798"/>
                  <a:pt x="19636" y="7425"/>
                </a:cubicBezTo>
                <a:cubicBezTo>
                  <a:pt x="19636" y="7052"/>
                  <a:pt x="19856" y="6750"/>
                  <a:pt x="20127" y="6750"/>
                </a:cubicBezTo>
                <a:cubicBezTo>
                  <a:pt x="20398" y="6750"/>
                  <a:pt x="20618" y="7052"/>
                  <a:pt x="20618" y="7425"/>
                </a:cubicBezTo>
                <a:cubicBezTo>
                  <a:pt x="20618" y="7798"/>
                  <a:pt x="20398" y="8100"/>
                  <a:pt x="20127" y="8100"/>
                </a:cubicBezTo>
                <a:moveTo>
                  <a:pt x="20618" y="17674"/>
                </a:moveTo>
                <a:cubicBezTo>
                  <a:pt x="20464" y="17599"/>
                  <a:pt x="20300" y="17550"/>
                  <a:pt x="20127" y="17550"/>
                </a:cubicBezTo>
                <a:cubicBezTo>
                  <a:pt x="19314" y="17550"/>
                  <a:pt x="18655" y="18457"/>
                  <a:pt x="18655" y="19575"/>
                </a:cubicBezTo>
                <a:cubicBezTo>
                  <a:pt x="18655" y="19813"/>
                  <a:pt x="18690" y="20039"/>
                  <a:pt x="18745" y="20250"/>
                </a:cubicBezTo>
                <a:lnTo>
                  <a:pt x="2855" y="20250"/>
                </a:lnTo>
                <a:cubicBezTo>
                  <a:pt x="2910" y="20039"/>
                  <a:pt x="2945" y="19813"/>
                  <a:pt x="2945" y="19575"/>
                </a:cubicBezTo>
                <a:cubicBezTo>
                  <a:pt x="2945" y="18457"/>
                  <a:pt x="2286" y="17550"/>
                  <a:pt x="1473" y="17550"/>
                </a:cubicBezTo>
                <a:cubicBezTo>
                  <a:pt x="1299" y="17550"/>
                  <a:pt x="1136" y="17599"/>
                  <a:pt x="982" y="17674"/>
                </a:cubicBezTo>
                <a:lnTo>
                  <a:pt x="982" y="9326"/>
                </a:lnTo>
                <a:cubicBezTo>
                  <a:pt x="1136" y="9402"/>
                  <a:pt x="1299"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8" y="18900"/>
                  <a:pt x="20618" y="19203"/>
                  <a:pt x="20618" y="19575"/>
                </a:cubicBezTo>
                <a:cubicBezTo>
                  <a:pt x="20618" y="19948"/>
                  <a:pt x="20398" y="20250"/>
                  <a:pt x="20127" y="20250"/>
                </a:cubicBezTo>
                <a:moveTo>
                  <a:pt x="1473" y="20250"/>
                </a:moveTo>
                <a:cubicBezTo>
                  <a:pt x="1202" y="20250"/>
                  <a:pt x="982" y="19948"/>
                  <a:pt x="982" y="19575"/>
                </a:cubicBezTo>
                <a:cubicBezTo>
                  <a:pt x="982" y="19203"/>
                  <a:pt x="1202"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2" y="8100"/>
                  <a:pt x="982" y="7798"/>
                  <a:pt x="982" y="7425"/>
                </a:cubicBezTo>
                <a:cubicBezTo>
                  <a:pt x="982" y="7052"/>
                  <a:pt x="1202" y="6750"/>
                  <a:pt x="1473" y="6750"/>
                </a:cubicBezTo>
                <a:moveTo>
                  <a:pt x="20618" y="5400"/>
                </a:moveTo>
                <a:lnTo>
                  <a:pt x="982" y="5400"/>
                </a:lnTo>
                <a:cubicBezTo>
                  <a:pt x="440" y="5400"/>
                  <a:pt x="0" y="6005"/>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5"/>
                  <a:pt x="21160" y="5400"/>
                  <a:pt x="20618" y="54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2455" y="4050"/>
                </a:moveTo>
                <a:lnTo>
                  <a:pt x="19145" y="4050"/>
                </a:lnTo>
                <a:cubicBezTo>
                  <a:pt x="19416" y="4050"/>
                  <a:pt x="19636" y="3748"/>
                  <a:pt x="19636" y="3375"/>
                </a:cubicBezTo>
                <a:cubicBezTo>
                  <a:pt x="19636" y="3002"/>
                  <a:pt x="19416" y="2700"/>
                  <a:pt x="19145" y="2700"/>
                </a:cubicBezTo>
                <a:lnTo>
                  <a:pt x="2455" y="2700"/>
                </a:lnTo>
                <a:cubicBezTo>
                  <a:pt x="2184" y="2700"/>
                  <a:pt x="1964" y="3002"/>
                  <a:pt x="1964" y="3375"/>
                </a:cubicBezTo>
                <a:cubicBezTo>
                  <a:pt x="1964" y="3748"/>
                  <a:pt x="2184" y="4050"/>
                  <a:pt x="2455" y="40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3" name="Shape 2803"/>
          <p:cNvSpPr/>
          <p:nvPr/>
        </p:nvSpPr>
        <p:spPr>
          <a:xfrm>
            <a:off x="4958108"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9634" y="12227"/>
                </a:moveTo>
                <a:lnTo>
                  <a:pt x="9494" y="12771"/>
                </a:lnTo>
                <a:lnTo>
                  <a:pt x="8171" y="12771"/>
                </a:lnTo>
                <a:cubicBezTo>
                  <a:pt x="8167" y="12799"/>
                  <a:pt x="8165" y="12839"/>
                  <a:pt x="8165" y="12890"/>
                </a:cubicBezTo>
                <a:lnTo>
                  <a:pt x="8165" y="13085"/>
                </a:lnTo>
                <a:cubicBezTo>
                  <a:pt x="8165" y="13232"/>
                  <a:pt x="8167" y="13320"/>
                  <a:pt x="8171" y="13348"/>
                </a:cubicBezTo>
                <a:lnTo>
                  <a:pt x="9418" y="13348"/>
                </a:lnTo>
                <a:lnTo>
                  <a:pt x="9283" y="13883"/>
                </a:lnTo>
                <a:lnTo>
                  <a:pt x="8198" y="13883"/>
                </a:lnTo>
                <a:cubicBezTo>
                  <a:pt x="8241" y="14342"/>
                  <a:pt x="8333" y="14701"/>
                  <a:pt x="8473" y="14961"/>
                </a:cubicBezTo>
                <a:cubicBezTo>
                  <a:pt x="8635" y="15284"/>
                  <a:pt x="8855" y="15445"/>
                  <a:pt x="9132" y="15445"/>
                </a:cubicBezTo>
                <a:cubicBezTo>
                  <a:pt x="9312" y="15445"/>
                  <a:pt x="9461" y="15401"/>
                  <a:pt x="9580" y="15310"/>
                </a:cubicBezTo>
                <a:cubicBezTo>
                  <a:pt x="9688" y="15225"/>
                  <a:pt x="9810" y="15084"/>
                  <a:pt x="9947" y="14885"/>
                </a:cubicBezTo>
                <a:lnTo>
                  <a:pt x="9947" y="15828"/>
                </a:lnTo>
                <a:cubicBezTo>
                  <a:pt x="9702" y="16076"/>
                  <a:pt x="9430" y="16202"/>
                  <a:pt x="9132" y="16202"/>
                </a:cubicBezTo>
                <a:cubicBezTo>
                  <a:pt x="8649" y="16202"/>
                  <a:pt x="8273" y="15970"/>
                  <a:pt x="8003" y="15505"/>
                </a:cubicBezTo>
                <a:cubicBezTo>
                  <a:pt x="7769" y="15104"/>
                  <a:pt x="7623" y="14562"/>
                  <a:pt x="7566" y="13883"/>
                </a:cubicBezTo>
                <a:lnTo>
                  <a:pt x="7150" y="13883"/>
                </a:lnTo>
                <a:lnTo>
                  <a:pt x="7296" y="13348"/>
                </a:lnTo>
                <a:lnTo>
                  <a:pt x="7539" y="13348"/>
                </a:lnTo>
                <a:cubicBezTo>
                  <a:pt x="7536" y="13309"/>
                  <a:pt x="7532" y="13267"/>
                  <a:pt x="7530" y="13221"/>
                </a:cubicBezTo>
                <a:cubicBezTo>
                  <a:pt x="7529" y="13175"/>
                  <a:pt x="7528" y="13127"/>
                  <a:pt x="7528" y="13077"/>
                </a:cubicBezTo>
                <a:cubicBezTo>
                  <a:pt x="7528" y="13037"/>
                  <a:pt x="7529" y="12991"/>
                  <a:pt x="7530" y="12941"/>
                </a:cubicBezTo>
                <a:cubicBezTo>
                  <a:pt x="7532" y="12890"/>
                  <a:pt x="7536" y="12833"/>
                  <a:pt x="7539" y="12771"/>
                </a:cubicBezTo>
                <a:lnTo>
                  <a:pt x="7150" y="12771"/>
                </a:lnTo>
                <a:lnTo>
                  <a:pt x="7291" y="12227"/>
                </a:lnTo>
                <a:lnTo>
                  <a:pt x="7577" y="12227"/>
                </a:lnTo>
                <a:cubicBezTo>
                  <a:pt x="7667" y="11576"/>
                  <a:pt x="7831" y="11061"/>
                  <a:pt x="8068" y="10682"/>
                </a:cubicBezTo>
                <a:cubicBezTo>
                  <a:pt x="8345" y="10247"/>
                  <a:pt x="8700" y="10028"/>
                  <a:pt x="9132" y="10028"/>
                </a:cubicBezTo>
                <a:cubicBezTo>
                  <a:pt x="9445" y="10028"/>
                  <a:pt x="9766" y="10203"/>
                  <a:pt x="10093" y="10554"/>
                </a:cubicBezTo>
                <a:lnTo>
                  <a:pt x="9845" y="11327"/>
                </a:lnTo>
                <a:cubicBezTo>
                  <a:pt x="9614" y="10965"/>
                  <a:pt x="9362" y="10783"/>
                  <a:pt x="9089" y="10783"/>
                </a:cubicBezTo>
                <a:cubicBezTo>
                  <a:pt x="8847" y="10783"/>
                  <a:pt x="8646" y="10934"/>
                  <a:pt x="8484" y="11234"/>
                </a:cubicBezTo>
                <a:cubicBezTo>
                  <a:pt x="8347" y="11500"/>
                  <a:pt x="8255" y="11831"/>
                  <a:pt x="8209" y="12227"/>
                </a:cubicBezTo>
                <a:cubicBezTo>
                  <a:pt x="8209" y="12227"/>
                  <a:pt x="9634" y="12227"/>
                  <a:pt x="9634" y="12227"/>
                </a:cubicBezTo>
                <a:close/>
                <a:moveTo>
                  <a:pt x="8836" y="7714"/>
                </a:moveTo>
                <a:cubicBezTo>
                  <a:pt x="6938" y="7714"/>
                  <a:pt x="5400" y="10133"/>
                  <a:pt x="5400" y="13114"/>
                </a:cubicBezTo>
                <a:cubicBezTo>
                  <a:pt x="5400" y="16097"/>
                  <a:pt x="6938" y="18514"/>
                  <a:pt x="8836" y="18514"/>
                </a:cubicBezTo>
                <a:cubicBezTo>
                  <a:pt x="10734" y="18514"/>
                  <a:pt x="12273" y="16097"/>
                  <a:pt x="12273" y="13114"/>
                </a:cubicBezTo>
                <a:cubicBezTo>
                  <a:pt x="12273" y="10133"/>
                  <a:pt x="10734" y="7714"/>
                  <a:pt x="8836" y="7714"/>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6" y="16971"/>
                  <a:pt x="14727" y="18008"/>
                  <a:pt x="14727" y="19286"/>
                </a:cubicBezTo>
                <a:cubicBezTo>
                  <a:pt x="14727" y="19558"/>
                  <a:pt x="14763" y="19815"/>
                  <a:pt x="14818" y="20057"/>
                </a:cubicBezTo>
                <a:lnTo>
                  <a:pt x="2855" y="20057"/>
                </a:lnTo>
                <a:cubicBezTo>
                  <a:pt x="2910" y="19815"/>
                  <a:pt x="2945" y="19558"/>
                  <a:pt x="2945" y="19286"/>
                </a:cubicBezTo>
                <a:cubicBezTo>
                  <a:pt x="2945" y="18008"/>
                  <a:pt x="2286" y="16971"/>
                  <a:pt x="1473" y="16971"/>
                </a:cubicBezTo>
                <a:cubicBezTo>
                  <a:pt x="1299" y="16971"/>
                  <a:pt x="1136" y="17028"/>
                  <a:pt x="982" y="17113"/>
                </a:cubicBezTo>
                <a:lnTo>
                  <a:pt x="982" y="9116"/>
                </a:lnTo>
                <a:cubicBezTo>
                  <a:pt x="1136" y="9202"/>
                  <a:pt x="1299" y="9257"/>
                  <a:pt x="1473" y="9257"/>
                </a:cubicBezTo>
                <a:cubicBezTo>
                  <a:pt x="2286" y="9257"/>
                  <a:pt x="2945" y="8222"/>
                  <a:pt x="2945" y="6943"/>
                </a:cubicBezTo>
                <a:cubicBezTo>
                  <a:pt x="2945" y="6671"/>
                  <a:pt x="2910" y="6414"/>
                  <a:pt x="2855" y="6171"/>
                </a:cubicBezTo>
                <a:lnTo>
                  <a:pt x="14818" y="6171"/>
                </a:lnTo>
                <a:cubicBezTo>
                  <a:pt x="14763" y="6414"/>
                  <a:pt x="14727" y="6671"/>
                  <a:pt x="14727" y="6943"/>
                </a:cubicBezTo>
                <a:cubicBezTo>
                  <a:pt x="14727" y="8222"/>
                  <a:pt x="15386"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2" y="20057"/>
                  <a:pt x="982" y="19712"/>
                  <a:pt x="982" y="19286"/>
                </a:cubicBezTo>
                <a:cubicBezTo>
                  <a:pt x="982" y="18860"/>
                  <a:pt x="1202"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2" y="7714"/>
                  <a:pt x="982" y="7369"/>
                  <a:pt x="982" y="6943"/>
                </a:cubicBezTo>
                <a:cubicBezTo>
                  <a:pt x="982" y="6517"/>
                  <a:pt x="1202"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20618" y="0"/>
                </a:moveTo>
                <a:lnTo>
                  <a:pt x="4909" y="0"/>
                </a:lnTo>
                <a:cubicBezTo>
                  <a:pt x="4367" y="0"/>
                  <a:pt x="3927" y="691"/>
                  <a:pt x="3927" y="1543"/>
                </a:cubicBezTo>
                <a:lnTo>
                  <a:pt x="3927" y="2314"/>
                </a:lnTo>
                <a:cubicBezTo>
                  <a:pt x="3927" y="2741"/>
                  <a:pt x="4147" y="3086"/>
                  <a:pt x="4418" y="3086"/>
                </a:cubicBezTo>
                <a:cubicBezTo>
                  <a:pt x="4689" y="3086"/>
                  <a:pt x="4909" y="2741"/>
                  <a:pt x="4909" y="2314"/>
                </a:cubicBezTo>
                <a:lnTo>
                  <a:pt x="4909" y="1543"/>
                </a:lnTo>
                <a:lnTo>
                  <a:pt x="20618" y="1543"/>
                </a:lnTo>
                <a:lnTo>
                  <a:pt x="20618" y="15429"/>
                </a:lnTo>
                <a:lnTo>
                  <a:pt x="19145" y="15429"/>
                </a:lnTo>
                <a:cubicBezTo>
                  <a:pt x="18875" y="15429"/>
                  <a:pt x="18655" y="15775"/>
                  <a:pt x="18655" y="16200"/>
                </a:cubicBezTo>
                <a:cubicBezTo>
                  <a:pt x="18655" y="16626"/>
                  <a:pt x="18875" y="16971"/>
                  <a:pt x="19145" y="16971"/>
                </a:cubicBezTo>
                <a:lnTo>
                  <a:pt x="20618" y="16971"/>
                </a:lnTo>
                <a:cubicBezTo>
                  <a:pt x="21160" y="16971"/>
                  <a:pt x="21600" y="16281"/>
                  <a:pt x="21600" y="15429"/>
                </a:cubicBezTo>
                <a:lnTo>
                  <a:pt x="21600" y="1543"/>
                </a:lnTo>
                <a:cubicBezTo>
                  <a:pt x="21600" y="691"/>
                  <a:pt x="21160" y="0"/>
                  <a:pt x="20618" y="0"/>
                </a:cubicBezTo>
                <a:moveTo>
                  <a:pt x="13255" y="16971"/>
                </a:moveTo>
                <a:cubicBezTo>
                  <a:pt x="12984" y="16971"/>
                  <a:pt x="12764" y="17317"/>
                  <a:pt x="12764" y="17743"/>
                </a:cubicBezTo>
                <a:cubicBezTo>
                  <a:pt x="12764" y="18169"/>
                  <a:pt x="12984" y="18514"/>
                  <a:pt x="13255" y="18514"/>
                </a:cubicBezTo>
                <a:cubicBezTo>
                  <a:pt x="13525" y="18514"/>
                  <a:pt x="13745" y="18169"/>
                  <a:pt x="13745" y="17743"/>
                </a:cubicBezTo>
                <a:cubicBezTo>
                  <a:pt x="13745" y="17317"/>
                  <a:pt x="13525" y="16971"/>
                  <a:pt x="13255" y="169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4" name="Shape 2804"/>
          <p:cNvSpPr/>
          <p:nvPr/>
        </p:nvSpPr>
        <p:spPr>
          <a:xfrm>
            <a:off x="6024630" y="4046573"/>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393" y="11057"/>
                </a:moveTo>
                <a:lnTo>
                  <a:pt x="10114" y="13116"/>
                </a:lnTo>
                <a:cubicBezTo>
                  <a:pt x="10458" y="13273"/>
                  <a:pt x="11518" y="13902"/>
                  <a:pt x="11675" y="12740"/>
                </a:cubicBezTo>
                <a:cubicBezTo>
                  <a:pt x="11839" y="11528"/>
                  <a:pt x="10736" y="11215"/>
                  <a:pt x="10393" y="11057"/>
                </a:cubicBezTo>
                <a:moveTo>
                  <a:pt x="10772" y="8246"/>
                </a:moveTo>
                <a:lnTo>
                  <a:pt x="10520" y="10114"/>
                </a:lnTo>
                <a:cubicBezTo>
                  <a:pt x="10806" y="10246"/>
                  <a:pt x="11689" y="10782"/>
                  <a:pt x="11832" y="9726"/>
                </a:cubicBezTo>
                <a:cubicBezTo>
                  <a:pt x="11981" y="8623"/>
                  <a:pt x="11059" y="8378"/>
                  <a:pt x="10772" y="8246"/>
                </a:cubicBezTo>
                <a:moveTo>
                  <a:pt x="12833" y="9742"/>
                </a:moveTo>
                <a:cubicBezTo>
                  <a:pt x="12767" y="10572"/>
                  <a:pt x="12517" y="10974"/>
                  <a:pt x="12186" y="11116"/>
                </a:cubicBezTo>
                <a:cubicBezTo>
                  <a:pt x="12641" y="11552"/>
                  <a:pt x="12872" y="12224"/>
                  <a:pt x="12652" y="13386"/>
                </a:cubicBezTo>
                <a:cubicBezTo>
                  <a:pt x="12378" y="14828"/>
                  <a:pt x="11728" y="14950"/>
                  <a:pt x="10863" y="14648"/>
                </a:cubicBezTo>
                <a:lnTo>
                  <a:pt x="10653" y="16200"/>
                </a:lnTo>
                <a:lnTo>
                  <a:pt x="10146" y="15966"/>
                </a:lnTo>
                <a:lnTo>
                  <a:pt x="10353" y="14435"/>
                </a:lnTo>
                <a:cubicBezTo>
                  <a:pt x="10222" y="14376"/>
                  <a:pt x="10088" y="14311"/>
                  <a:pt x="9949" y="14242"/>
                </a:cubicBezTo>
                <a:lnTo>
                  <a:pt x="9741" y="15780"/>
                </a:lnTo>
                <a:lnTo>
                  <a:pt x="9235" y="15548"/>
                </a:lnTo>
                <a:lnTo>
                  <a:pt x="9444" y="13993"/>
                </a:lnTo>
                <a:cubicBezTo>
                  <a:pt x="9326" y="13936"/>
                  <a:pt x="9206" y="13877"/>
                  <a:pt x="9083" y="13820"/>
                </a:cubicBezTo>
                <a:lnTo>
                  <a:pt x="8423" y="13517"/>
                </a:lnTo>
                <a:lnTo>
                  <a:pt x="8675" y="12446"/>
                </a:lnTo>
                <a:cubicBezTo>
                  <a:pt x="8675" y="12446"/>
                  <a:pt x="9049" y="12629"/>
                  <a:pt x="9043" y="12615"/>
                </a:cubicBezTo>
                <a:cubicBezTo>
                  <a:pt x="9187" y="12681"/>
                  <a:pt x="9251" y="12509"/>
                  <a:pt x="9276" y="12393"/>
                </a:cubicBezTo>
                <a:lnTo>
                  <a:pt x="9607" y="9940"/>
                </a:lnTo>
                <a:cubicBezTo>
                  <a:pt x="9626" y="9949"/>
                  <a:pt x="9644" y="9957"/>
                  <a:pt x="9661" y="9965"/>
                </a:cubicBezTo>
                <a:cubicBezTo>
                  <a:pt x="9641" y="9950"/>
                  <a:pt x="9623" y="9940"/>
                  <a:pt x="9608" y="9933"/>
                </a:cubicBezTo>
                <a:lnTo>
                  <a:pt x="9845" y="8183"/>
                </a:lnTo>
                <a:cubicBezTo>
                  <a:pt x="9851" y="7984"/>
                  <a:pt x="9814" y="7733"/>
                  <a:pt x="9608" y="7639"/>
                </a:cubicBezTo>
                <a:cubicBezTo>
                  <a:pt x="9616" y="7629"/>
                  <a:pt x="9240" y="7469"/>
                  <a:pt x="9240" y="7469"/>
                </a:cubicBezTo>
                <a:lnTo>
                  <a:pt x="9375" y="6471"/>
                </a:lnTo>
                <a:lnTo>
                  <a:pt x="10074" y="6793"/>
                </a:lnTo>
                <a:lnTo>
                  <a:pt x="10074" y="6798"/>
                </a:lnTo>
                <a:cubicBezTo>
                  <a:pt x="10179" y="6845"/>
                  <a:pt x="10288" y="6892"/>
                  <a:pt x="10398" y="6937"/>
                </a:cubicBezTo>
                <a:lnTo>
                  <a:pt x="10606" y="5401"/>
                </a:lnTo>
                <a:lnTo>
                  <a:pt x="11113" y="5634"/>
                </a:lnTo>
                <a:lnTo>
                  <a:pt x="10909" y="7140"/>
                </a:lnTo>
                <a:cubicBezTo>
                  <a:pt x="11045" y="7197"/>
                  <a:pt x="11182" y="7255"/>
                  <a:pt x="11315" y="7317"/>
                </a:cubicBezTo>
                <a:lnTo>
                  <a:pt x="11517" y="5821"/>
                </a:lnTo>
                <a:lnTo>
                  <a:pt x="12025" y="6054"/>
                </a:lnTo>
                <a:lnTo>
                  <a:pt x="11817" y="7590"/>
                </a:lnTo>
                <a:cubicBezTo>
                  <a:pt x="12457" y="7998"/>
                  <a:pt x="12926" y="8607"/>
                  <a:pt x="12833" y="9742"/>
                </a:cubicBezTo>
                <a:moveTo>
                  <a:pt x="10800" y="3600"/>
                </a:moveTo>
                <a:cubicBezTo>
                  <a:pt x="8631" y="3600"/>
                  <a:pt x="6873" y="6824"/>
                  <a:pt x="6873" y="10800"/>
                </a:cubicBezTo>
                <a:cubicBezTo>
                  <a:pt x="6873" y="14777"/>
                  <a:pt x="8631" y="18000"/>
                  <a:pt x="10800" y="18000"/>
                </a:cubicBezTo>
                <a:cubicBezTo>
                  <a:pt x="12969" y="18000"/>
                  <a:pt x="14727" y="14777"/>
                  <a:pt x="14727" y="10800"/>
                </a:cubicBezTo>
                <a:cubicBezTo>
                  <a:pt x="14727" y="6824"/>
                  <a:pt x="12969" y="3600"/>
                  <a:pt x="10800" y="3600"/>
                </a:cubicBezTo>
                <a:moveTo>
                  <a:pt x="17182" y="16200"/>
                </a:moveTo>
                <a:lnTo>
                  <a:pt x="16200" y="16200"/>
                </a:lnTo>
                <a:cubicBezTo>
                  <a:pt x="15928" y="16200"/>
                  <a:pt x="15709" y="16603"/>
                  <a:pt x="15709" y="17100"/>
                </a:cubicBezTo>
                <a:cubicBezTo>
                  <a:pt x="15709" y="17598"/>
                  <a:pt x="15928" y="18000"/>
                  <a:pt x="16200" y="18000"/>
                </a:cubicBezTo>
                <a:lnTo>
                  <a:pt x="17182" y="18000"/>
                </a:lnTo>
                <a:cubicBezTo>
                  <a:pt x="17453" y="18000"/>
                  <a:pt x="17673" y="17598"/>
                  <a:pt x="17673" y="17100"/>
                </a:cubicBezTo>
                <a:cubicBezTo>
                  <a:pt x="17673" y="16603"/>
                  <a:pt x="17453" y="16200"/>
                  <a:pt x="17182" y="16200"/>
                </a:cubicBezTo>
                <a:moveTo>
                  <a:pt x="5400" y="3600"/>
                </a:moveTo>
                <a:lnTo>
                  <a:pt x="4418" y="3600"/>
                </a:lnTo>
                <a:cubicBezTo>
                  <a:pt x="4147" y="3600"/>
                  <a:pt x="3927" y="4003"/>
                  <a:pt x="3927" y="4500"/>
                </a:cubicBezTo>
                <a:cubicBezTo>
                  <a:pt x="3927" y="4998"/>
                  <a:pt x="4147" y="5400"/>
                  <a:pt x="4418" y="5400"/>
                </a:cubicBezTo>
                <a:lnTo>
                  <a:pt x="5400" y="5400"/>
                </a:lnTo>
                <a:cubicBezTo>
                  <a:pt x="5671" y="5400"/>
                  <a:pt x="5891" y="4998"/>
                  <a:pt x="5891" y="4500"/>
                </a:cubicBezTo>
                <a:cubicBezTo>
                  <a:pt x="5891" y="4003"/>
                  <a:pt x="5671" y="3600"/>
                  <a:pt x="5400" y="3600"/>
                </a:cubicBezTo>
                <a:moveTo>
                  <a:pt x="20127" y="3600"/>
                </a:moveTo>
                <a:cubicBezTo>
                  <a:pt x="19856" y="3600"/>
                  <a:pt x="19636" y="3198"/>
                  <a:pt x="19636" y="2700"/>
                </a:cubicBezTo>
                <a:cubicBezTo>
                  <a:pt x="19636" y="2203"/>
                  <a:pt x="19856" y="1800"/>
                  <a:pt x="20127" y="1800"/>
                </a:cubicBezTo>
                <a:cubicBezTo>
                  <a:pt x="20398" y="1800"/>
                  <a:pt x="20618" y="2203"/>
                  <a:pt x="20618" y="2700"/>
                </a:cubicBezTo>
                <a:cubicBezTo>
                  <a:pt x="20618" y="3198"/>
                  <a:pt x="20398" y="3600"/>
                  <a:pt x="20127" y="3600"/>
                </a:cubicBezTo>
                <a:moveTo>
                  <a:pt x="20618" y="16365"/>
                </a:moveTo>
                <a:cubicBezTo>
                  <a:pt x="20464" y="16265"/>
                  <a:pt x="20300" y="16200"/>
                  <a:pt x="20127" y="16200"/>
                </a:cubicBezTo>
                <a:cubicBezTo>
                  <a:pt x="19314" y="16200"/>
                  <a:pt x="18655" y="17410"/>
                  <a:pt x="18655" y="18900"/>
                </a:cubicBezTo>
                <a:cubicBezTo>
                  <a:pt x="18655" y="19217"/>
                  <a:pt x="18690" y="19518"/>
                  <a:pt x="18744" y="19800"/>
                </a:cubicBezTo>
                <a:lnTo>
                  <a:pt x="2855" y="19800"/>
                </a:lnTo>
                <a:cubicBezTo>
                  <a:pt x="2910" y="19518"/>
                  <a:pt x="2945" y="19217"/>
                  <a:pt x="2945" y="18900"/>
                </a:cubicBezTo>
                <a:cubicBezTo>
                  <a:pt x="2945" y="17410"/>
                  <a:pt x="2286" y="16200"/>
                  <a:pt x="1473" y="16200"/>
                </a:cubicBezTo>
                <a:cubicBezTo>
                  <a:pt x="1299" y="16200"/>
                  <a:pt x="1136" y="16265"/>
                  <a:pt x="982" y="16365"/>
                </a:cubicBezTo>
                <a:lnTo>
                  <a:pt x="982" y="5235"/>
                </a:lnTo>
                <a:cubicBezTo>
                  <a:pt x="1136" y="5336"/>
                  <a:pt x="1299" y="5400"/>
                  <a:pt x="1473" y="5400"/>
                </a:cubicBezTo>
                <a:cubicBezTo>
                  <a:pt x="2286" y="5400"/>
                  <a:pt x="2945" y="4192"/>
                  <a:pt x="2945" y="2700"/>
                </a:cubicBezTo>
                <a:cubicBezTo>
                  <a:pt x="2945" y="2383"/>
                  <a:pt x="2910" y="2083"/>
                  <a:pt x="2855" y="1800"/>
                </a:cubicBezTo>
                <a:lnTo>
                  <a:pt x="18744" y="1800"/>
                </a:lnTo>
                <a:cubicBezTo>
                  <a:pt x="18690" y="2083"/>
                  <a:pt x="18655" y="2383"/>
                  <a:pt x="18655" y="2700"/>
                </a:cubicBezTo>
                <a:cubicBezTo>
                  <a:pt x="18655" y="4192"/>
                  <a:pt x="19314" y="5400"/>
                  <a:pt x="20127" y="5400"/>
                </a:cubicBezTo>
                <a:cubicBezTo>
                  <a:pt x="20300" y="5400"/>
                  <a:pt x="20464" y="5336"/>
                  <a:pt x="20618" y="5235"/>
                </a:cubicBezTo>
                <a:cubicBezTo>
                  <a:pt x="20618" y="5235"/>
                  <a:pt x="20618" y="16365"/>
                  <a:pt x="20618" y="16365"/>
                </a:cubicBezTo>
                <a:close/>
                <a:moveTo>
                  <a:pt x="20127" y="19800"/>
                </a:moveTo>
                <a:cubicBezTo>
                  <a:pt x="19856" y="19800"/>
                  <a:pt x="19636" y="19398"/>
                  <a:pt x="19636" y="18900"/>
                </a:cubicBezTo>
                <a:cubicBezTo>
                  <a:pt x="19636" y="18403"/>
                  <a:pt x="19856" y="18000"/>
                  <a:pt x="20127" y="18000"/>
                </a:cubicBezTo>
                <a:cubicBezTo>
                  <a:pt x="20398" y="18000"/>
                  <a:pt x="20618" y="18403"/>
                  <a:pt x="20618" y="18900"/>
                </a:cubicBezTo>
                <a:cubicBezTo>
                  <a:pt x="20618" y="19398"/>
                  <a:pt x="20398" y="19800"/>
                  <a:pt x="20127" y="19800"/>
                </a:cubicBezTo>
                <a:moveTo>
                  <a:pt x="1473" y="19800"/>
                </a:moveTo>
                <a:cubicBezTo>
                  <a:pt x="1201" y="19800"/>
                  <a:pt x="982" y="19398"/>
                  <a:pt x="982" y="18900"/>
                </a:cubicBezTo>
                <a:cubicBezTo>
                  <a:pt x="982" y="18403"/>
                  <a:pt x="1201" y="18000"/>
                  <a:pt x="1473" y="18000"/>
                </a:cubicBezTo>
                <a:cubicBezTo>
                  <a:pt x="1744" y="18000"/>
                  <a:pt x="1964" y="18403"/>
                  <a:pt x="1964" y="18900"/>
                </a:cubicBezTo>
                <a:cubicBezTo>
                  <a:pt x="1964" y="19398"/>
                  <a:pt x="1744" y="19800"/>
                  <a:pt x="1473" y="19800"/>
                </a:cubicBezTo>
                <a:moveTo>
                  <a:pt x="1473" y="1800"/>
                </a:moveTo>
                <a:cubicBezTo>
                  <a:pt x="1744" y="1800"/>
                  <a:pt x="1964" y="2203"/>
                  <a:pt x="1964" y="2700"/>
                </a:cubicBezTo>
                <a:cubicBezTo>
                  <a:pt x="1964" y="3198"/>
                  <a:pt x="1744" y="3600"/>
                  <a:pt x="1473" y="3600"/>
                </a:cubicBezTo>
                <a:cubicBezTo>
                  <a:pt x="1201" y="3600"/>
                  <a:pt x="982" y="3198"/>
                  <a:pt x="982" y="2700"/>
                </a:cubicBezTo>
                <a:cubicBezTo>
                  <a:pt x="982" y="2203"/>
                  <a:pt x="1201" y="1800"/>
                  <a:pt x="1473" y="1800"/>
                </a:cubicBezTo>
                <a:moveTo>
                  <a:pt x="20618" y="0"/>
                </a:moveTo>
                <a:lnTo>
                  <a:pt x="982" y="0"/>
                </a:lnTo>
                <a:cubicBezTo>
                  <a:pt x="439" y="0"/>
                  <a:pt x="0" y="806"/>
                  <a:pt x="0" y="1800"/>
                </a:cubicBezTo>
                <a:lnTo>
                  <a:pt x="0" y="19800"/>
                </a:lnTo>
                <a:cubicBezTo>
                  <a:pt x="0" y="20794"/>
                  <a:pt x="439" y="21600"/>
                  <a:pt x="982" y="21600"/>
                </a:cubicBezTo>
                <a:lnTo>
                  <a:pt x="20618" y="21600"/>
                </a:lnTo>
                <a:cubicBezTo>
                  <a:pt x="21160" y="21600"/>
                  <a:pt x="21600" y="20794"/>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5" name="Shape 2805"/>
          <p:cNvSpPr/>
          <p:nvPr/>
        </p:nvSpPr>
        <p:spPr>
          <a:xfrm>
            <a:off x="7091153"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93" y="13692"/>
                </a:moveTo>
                <a:lnTo>
                  <a:pt x="10114" y="15237"/>
                </a:lnTo>
                <a:cubicBezTo>
                  <a:pt x="10458" y="15355"/>
                  <a:pt x="11518" y="15826"/>
                  <a:pt x="11675" y="14955"/>
                </a:cubicBezTo>
                <a:cubicBezTo>
                  <a:pt x="11839" y="14046"/>
                  <a:pt x="10737" y="13811"/>
                  <a:pt x="10393" y="13692"/>
                </a:cubicBezTo>
                <a:moveTo>
                  <a:pt x="12834" y="12706"/>
                </a:moveTo>
                <a:cubicBezTo>
                  <a:pt x="12767" y="13329"/>
                  <a:pt x="12517" y="13631"/>
                  <a:pt x="12186" y="13737"/>
                </a:cubicBezTo>
                <a:cubicBezTo>
                  <a:pt x="12641" y="14064"/>
                  <a:pt x="12873" y="14567"/>
                  <a:pt x="12652" y="15439"/>
                </a:cubicBezTo>
                <a:cubicBezTo>
                  <a:pt x="12378" y="16521"/>
                  <a:pt x="11728" y="16613"/>
                  <a:pt x="10863" y="16386"/>
                </a:cubicBezTo>
                <a:lnTo>
                  <a:pt x="10653" y="17550"/>
                </a:lnTo>
                <a:lnTo>
                  <a:pt x="10147" y="17375"/>
                </a:lnTo>
                <a:lnTo>
                  <a:pt x="10354" y="16227"/>
                </a:lnTo>
                <a:cubicBezTo>
                  <a:pt x="10222" y="16182"/>
                  <a:pt x="10088" y="16133"/>
                  <a:pt x="9950" y="16081"/>
                </a:cubicBezTo>
                <a:lnTo>
                  <a:pt x="9741" y="17235"/>
                </a:lnTo>
                <a:lnTo>
                  <a:pt x="9235" y="17061"/>
                </a:lnTo>
                <a:lnTo>
                  <a:pt x="9445" y="15894"/>
                </a:lnTo>
                <a:cubicBezTo>
                  <a:pt x="9326" y="15852"/>
                  <a:pt x="9206" y="15808"/>
                  <a:pt x="9083" y="15765"/>
                </a:cubicBezTo>
                <a:lnTo>
                  <a:pt x="8424" y="15538"/>
                </a:lnTo>
                <a:lnTo>
                  <a:pt x="8675" y="14735"/>
                </a:lnTo>
                <a:cubicBezTo>
                  <a:pt x="8675" y="14735"/>
                  <a:pt x="9049" y="14872"/>
                  <a:pt x="9044" y="14862"/>
                </a:cubicBezTo>
                <a:cubicBezTo>
                  <a:pt x="9187" y="14911"/>
                  <a:pt x="9251" y="14781"/>
                  <a:pt x="9276" y="14695"/>
                </a:cubicBezTo>
                <a:lnTo>
                  <a:pt x="9608" y="12855"/>
                </a:lnTo>
                <a:cubicBezTo>
                  <a:pt x="9626" y="12862"/>
                  <a:pt x="9645" y="12868"/>
                  <a:pt x="9661" y="12874"/>
                </a:cubicBezTo>
                <a:cubicBezTo>
                  <a:pt x="9641" y="12862"/>
                  <a:pt x="9623" y="12855"/>
                  <a:pt x="9609" y="12850"/>
                </a:cubicBezTo>
                <a:lnTo>
                  <a:pt x="9845" y="11537"/>
                </a:lnTo>
                <a:cubicBezTo>
                  <a:pt x="9852" y="11388"/>
                  <a:pt x="9814" y="11200"/>
                  <a:pt x="9609" y="11129"/>
                </a:cubicBezTo>
                <a:cubicBezTo>
                  <a:pt x="9617" y="11121"/>
                  <a:pt x="9241" y="11002"/>
                  <a:pt x="9241" y="11002"/>
                </a:cubicBezTo>
                <a:lnTo>
                  <a:pt x="9376" y="10253"/>
                </a:lnTo>
                <a:lnTo>
                  <a:pt x="10075" y="10494"/>
                </a:lnTo>
                <a:lnTo>
                  <a:pt x="10074" y="10498"/>
                </a:lnTo>
                <a:cubicBezTo>
                  <a:pt x="10180" y="10534"/>
                  <a:pt x="10288" y="10569"/>
                  <a:pt x="10398" y="10603"/>
                </a:cubicBezTo>
                <a:lnTo>
                  <a:pt x="10606" y="9451"/>
                </a:lnTo>
                <a:lnTo>
                  <a:pt x="11113" y="9626"/>
                </a:lnTo>
                <a:lnTo>
                  <a:pt x="10909" y="10755"/>
                </a:lnTo>
                <a:cubicBezTo>
                  <a:pt x="11045" y="10798"/>
                  <a:pt x="11182" y="10842"/>
                  <a:pt x="11316" y="10887"/>
                </a:cubicBezTo>
                <a:lnTo>
                  <a:pt x="11518" y="9765"/>
                </a:lnTo>
                <a:lnTo>
                  <a:pt x="12025" y="9940"/>
                </a:lnTo>
                <a:lnTo>
                  <a:pt x="11817" y="11093"/>
                </a:lnTo>
                <a:cubicBezTo>
                  <a:pt x="12457" y="11398"/>
                  <a:pt x="12926" y="11855"/>
                  <a:pt x="12834" y="12706"/>
                </a:cubicBezTo>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5400" y="8100"/>
                </a:moveTo>
                <a:lnTo>
                  <a:pt x="4418" y="8100"/>
                </a:lnTo>
                <a:cubicBezTo>
                  <a:pt x="4147" y="8100"/>
                  <a:pt x="3927" y="8402"/>
                  <a:pt x="3927" y="8775"/>
                </a:cubicBezTo>
                <a:cubicBezTo>
                  <a:pt x="3927" y="9148"/>
                  <a:pt x="4147" y="9450"/>
                  <a:pt x="4418" y="9450"/>
                </a:cubicBezTo>
                <a:lnTo>
                  <a:pt x="5400" y="9450"/>
                </a:lnTo>
                <a:cubicBezTo>
                  <a:pt x="5671" y="9450"/>
                  <a:pt x="5891" y="9148"/>
                  <a:pt x="5891" y="8775"/>
                </a:cubicBezTo>
                <a:cubicBezTo>
                  <a:pt x="5891" y="8402"/>
                  <a:pt x="5671" y="8100"/>
                  <a:pt x="5400" y="8100"/>
                </a:cubicBezTo>
                <a:moveTo>
                  <a:pt x="17182" y="17550"/>
                </a:moveTo>
                <a:lnTo>
                  <a:pt x="16200" y="17550"/>
                </a:lnTo>
                <a:cubicBezTo>
                  <a:pt x="15929" y="17550"/>
                  <a:pt x="15709" y="17853"/>
                  <a:pt x="15709" y="18225"/>
                </a:cubicBezTo>
                <a:cubicBezTo>
                  <a:pt x="15709" y="18598"/>
                  <a:pt x="15929" y="18900"/>
                  <a:pt x="16200" y="18900"/>
                </a:cubicBezTo>
                <a:lnTo>
                  <a:pt x="17182" y="18900"/>
                </a:lnTo>
                <a:cubicBezTo>
                  <a:pt x="17453" y="18900"/>
                  <a:pt x="17673" y="18598"/>
                  <a:pt x="17673" y="18225"/>
                </a:cubicBezTo>
                <a:cubicBezTo>
                  <a:pt x="17673" y="17853"/>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10773" y="11584"/>
                </a:moveTo>
                <a:lnTo>
                  <a:pt x="10520" y="12985"/>
                </a:lnTo>
                <a:cubicBezTo>
                  <a:pt x="10807" y="13084"/>
                  <a:pt x="11689" y="13487"/>
                  <a:pt x="11832" y="12694"/>
                </a:cubicBezTo>
                <a:cubicBezTo>
                  <a:pt x="11981" y="11867"/>
                  <a:pt x="11059" y="11683"/>
                  <a:pt x="10773" y="11584"/>
                </a:cubicBezTo>
                <a:moveTo>
                  <a:pt x="2455" y="4050"/>
                </a:moveTo>
                <a:lnTo>
                  <a:pt x="19145" y="4050"/>
                </a:lnTo>
                <a:cubicBezTo>
                  <a:pt x="19417" y="4050"/>
                  <a:pt x="19636" y="3748"/>
                  <a:pt x="19636" y="3375"/>
                </a:cubicBezTo>
                <a:cubicBezTo>
                  <a:pt x="19636" y="3002"/>
                  <a:pt x="19417" y="2700"/>
                  <a:pt x="19145" y="2700"/>
                </a:cubicBezTo>
                <a:lnTo>
                  <a:pt x="2455" y="2700"/>
                </a:lnTo>
                <a:cubicBezTo>
                  <a:pt x="2183" y="2700"/>
                  <a:pt x="1964" y="3002"/>
                  <a:pt x="1964" y="3375"/>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6" name="Shape 2806"/>
          <p:cNvSpPr/>
          <p:nvPr/>
        </p:nvSpPr>
        <p:spPr>
          <a:xfrm>
            <a:off x="8157675"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442" y="12358"/>
                </a:moveTo>
                <a:cubicBezTo>
                  <a:pt x="10390" y="12952"/>
                  <a:pt x="10196" y="13240"/>
                  <a:pt x="9938" y="13340"/>
                </a:cubicBezTo>
                <a:cubicBezTo>
                  <a:pt x="10292" y="13653"/>
                  <a:pt x="10472" y="14131"/>
                  <a:pt x="10300" y="14961"/>
                </a:cubicBezTo>
                <a:cubicBezTo>
                  <a:pt x="10088" y="15991"/>
                  <a:pt x="9582" y="16078"/>
                  <a:pt x="8910" y="15863"/>
                </a:cubicBezTo>
                <a:lnTo>
                  <a:pt x="8746" y="16971"/>
                </a:lnTo>
                <a:lnTo>
                  <a:pt x="8352" y="16805"/>
                </a:lnTo>
                <a:lnTo>
                  <a:pt x="8513" y="15711"/>
                </a:lnTo>
                <a:cubicBezTo>
                  <a:pt x="8411" y="15668"/>
                  <a:pt x="8306" y="15622"/>
                  <a:pt x="8199" y="15573"/>
                </a:cubicBezTo>
                <a:lnTo>
                  <a:pt x="8037" y="16672"/>
                </a:lnTo>
                <a:lnTo>
                  <a:pt x="7643" y="16505"/>
                </a:lnTo>
                <a:lnTo>
                  <a:pt x="7806" y="15395"/>
                </a:lnTo>
                <a:cubicBezTo>
                  <a:pt x="7714" y="15355"/>
                  <a:pt x="7621" y="15312"/>
                  <a:pt x="7525" y="15272"/>
                </a:cubicBezTo>
                <a:lnTo>
                  <a:pt x="7012" y="15055"/>
                </a:lnTo>
                <a:lnTo>
                  <a:pt x="7207" y="14290"/>
                </a:lnTo>
                <a:cubicBezTo>
                  <a:pt x="7207" y="14290"/>
                  <a:pt x="7498" y="14421"/>
                  <a:pt x="7495" y="14412"/>
                </a:cubicBezTo>
                <a:cubicBezTo>
                  <a:pt x="7606" y="14459"/>
                  <a:pt x="7656" y="14335"/>
                  <a:pt x="7675" y="14252"/>
                </a:cubicBezTo>
                <a:lnTo>
                  <a:pt x="7933" y="12501"/>
                </a:lnTo>
                <a:cubicBezTo>
                  <a:pt x="7948" y="12506"/>
                  <a:pt x="7961" y="12512"/>
                  <a:pt x="7974" y="12518"/>
                </a:cubicBezTo>
                <a:cubicBezTo>
                  <a:pt x="7959" y="12507"/>
                  <a:pt x="7945" y="12501"/>
                  <a:pt x="7934" y="12495"/>
                </a:cubicBezTo>
                <a:lnTo>
                  <a:pt x="8118" y="11245"/>
                </a:lnTo>
                <a:cubicBezTo>
                  <a:pt x="8122" y="11103"/>
                  <a:pt x="8093" y="10924"/>
                  <a:pt x="7934" y="10856"/>
                </a:cubicBezTo>
                <a:cubicBezTo>
                  <a:pt x="7940" y="10849"/>
                  <a:pt x="7647" y="10735"/>
                  <a:pt x="7647" y="10735"/>
                </a:cubicBezTo>
                <a:lnTo>
                  <a:pt x="7752" y="10022"/>
                </a:lnTo>
                <a:lnTo>
                  <a:pt x="8297" y="10252"/>
                </a:lnTo>
                <a:lnTo>
                  <a:pt x="8296" y="10255"/>
                </a:lnTo>
                <a:cubicBezTo>
                  <a:pt x="8378" y="10289"/>
                  <a:pt x="8462" y="10322"/>
                  <a:pt x="8548" y="10356"/>
                </a:cubicBezTo>
                <a:lnTo>
                  <a:pt x="8709" y="9258"/>
                </a:lnTo>
                <a:lnTo>
                  <a:pt x="9103" y="9424"/>
                </a:lnTo>
                <a:lnTo>
                  <a:pt x="8945" y="10500"/>
                </a:lnTo>
                <a:cubicBezTo>
                  <a:pt x="9051" y="10541"/>
                  <a:pt x="9158" y="10582"/>
                  <a:pt x="9261" y="10627"/>
                </a:cubicBezTo>
                <a:lnTo>
                  <a:pt x="9418" y="9557"/>
                </a:lnTo>
                <a:lnTo>
                  <a:pt x="9813" y="9724"/>
                </a:lnTo>
                <a:lnTo>
                  <a:pt x="9651" y="10822"/>
                </a:lnTo>
                <a:cubicBezTo>
                  <a:pt x="10149" y="11112"/>
                  <a:pt x="10513" y="11548"/>
                  <a:pt x="10442" y="12358"/>
                </a:cubicBezTo>
                <a:moveTo>
                  <a:pt x="8836" y="7714"/>
                </a:moveTo>
                <a:cubicBezTo>
                  <a:pt x="6938" y="7714"/>
                  <a:pt x="5400" y="10132"/>
                  <a:pt x="5400" y="13114"/>
                </a:cubicBezTo>
                <a:cubicBezTo>
                  <a:pt x="5400" y="16097"/>
                  <a:pt x="6938" y="18514"/>
                  <a:pt x="8836" y="18514"/>
                </a:cubicBezTo>
                <a:cubicBezTo>
                  <a:pt x="10734" y="18514"/>
                  <a:pt x="12273" y="16097"/>
                  <a:pt x="12273" y="13114"/>
                </a:cubicBezTo>
                <a:cubicBezTo>
                  <a:pt x="12273" y="10132"/>
                  <a:pt x="10734" y="7714"/>
                  <a:pt x="8836" y="7714"/>
                </a:cubicBezTo>
                <a:moveTo>
                  <a:pt x="13255" y="16971"/>
                </a:moveTo>
                <a:cubicBezTo>
                  <a:pt x="12983" y="16971"/>
                  <a:pt x="12764" y="17318"/>
                  <a:pt x="12764" y="17743"/>
                </a:cubicBezTo>
                <a:cubicBezTo>
                  <a:pt x="12764" y="18169"/>
                  <a:pt x="12983" y="18514"/>
                  <a:pt x="13255" y="18514"/>
                </a:cubicBezTo>
                <a:cubicBezTo>
                  <a:pt x="13526" y="18514"/>
                  <a:pt x="13745" y="18169"/>
                  <a:pt x="13745" y="17743"/>
                </a:cubicBezTo>
                <a:cubicBezTo>
                  <a:pt x="13745" y="17318"/>
                  <a:pt x="13526" y="16971"/>
                  <a:pt x="13255" y="16971"/>
                </a:cubicBezTo>
                <a:moveTo>
                  <a:pt x="8839" y="11290"/>
                </a:moveTo>
                <a:lnTo>
                  <a:pt x="8643" y="12624"/>
                </a:lnTo>
                <a:cubicBezTo>
                  <a:pt x="8865" y="12718"/>
                  <a:pt x="9552" y="13102"/>
                  <a:pt x="9663" y="12347"/>
                </a:cubicBezTo>
                <a:cubicBezTo>
                  <a:pt x="9778" y="11559"/>
                  <a:pt x="9062" y="11384"/>
                  <a:pt x="8839" y="11290"/>
                </a:cubicBezTo>
                <a:moveTo>
                  <a:pt x="20618" y="0"/>
                </a:moveTo>
                <a:lnTo>
                  <a:pt x="4909" y="0"/>
                </a:lnTo>
                <a:cubicBezTo>
                  <a:pt x="4367" y="0"/>
                  <a:pt x="3927" y="691"/>
                  <a:pt x="3927" y="1543"/>
                </a:cubicBezTo>
                <a:lnTo>
                  <a:pt x="3927" y="2314"/>
                </a:lnTo>
                <a:cubicBezTo>
                  <a:pt x="3927" y="2741"/>
                  <a:pt x="4147" y="3086"/>
                  <a:pt x="4418" y="3086"/>
                </a:cubicBezTo>
                <a:cubicBezTo>
                  <a:pt x="4690" y="3086"/>
                  <a:pt x="4909" y="2741"/>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1"/>
                  <a:pt x="21600" y="15429"/>
                </a:cubicBezTo>
                <a:lnTo>
                  <a:pt x="21600" y="1543"/>
                </a:lnTo>
                <a:cubicBezTo>
                  <a:pt x="21600" y="691"/>
                  <a:pt x="21160" y="0"/>
                  <a:pt x="20618" y="0"/>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7" y="16971"/>
                  <a:pt x="14727" y="18008"/>
                  <a:pt x="14727" y="19286"/>
                </a:cubicBezTo>
                <a:cubicBezTo>
                  <a:pt x="14727" y="19558"/>
                  <a:pt x="14763" y="19815"/>
                  <a:pt x="14817" y="20057"/>
                </a:cubicBezTo>
                <a:lnTo>
                  <a:pt x="2855" y="20057"/>
                </a:lnTo>
                <a:cubicBezTo>
                  <a:pt x="2910" y="19815"/>
                  <a:pt x="2945" y="19558"/>
                  <a:pt x="2945" y="19286"/>
                </a:cubicBezTo>
                <a:cubicBezTo>
                  <a:pt x="2945" y="18008"/>
                  <a:pt x="2286" y="16971"/>
                  <a:pt x="1473" y="16971"/>
                </a:cubicBezTo>
                <a:cubicBezTo>
                  <a:pt x="1300" y="16971"/>
                  <a:pt x="1136" y="17028"/>
                  <a:pt x="982" y="17113"/>
                </a:cubicBezTo>
                <a:lnTo>
                  <a:pt x="982" y="9116"/>
                </a:lnTo>
                <a:cubicBezTo>
                  <a:pt x="1136" y="9202"/>
                  <a:pt x="1300" y="9257"/>
                  <a:pt x="1473" y="9257"/>
                </a:cubicBezTo>
                <a:cubicBezTo>
                  <a:pt x="2286" y="9257"/>
                  <a:pt x="2945" y="8222"/>
                  <a:pt x="2945" y="6943"/>
                </a:cubicBezTo>
                <a:cubicBezTo>
                  <a:pt x="2945" y="6671"/>
                  <a:pt x="2910" y="6414"/>
                  <a:pt x="2855" y="6171"/>
                </a:cubicBezTo>
                <a:lnTo>
                  <a:pt x="14817" y="6171"/>
                </a:lnTo>
                <a:cubicBezTo>
                  <a:pt x="14763" y="6414"/>
                  <a:pt x="14727" y="6671"/>
                  <a:pt x="14727" y="6943"/>
                </a:cubicBezTo>
                <a:cubicBezTo>
                  <a:pt x="14727" y="8222"/>
                  <a:pt x="15387"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1" y="20057"/>
                  <a:pt x="982" y="19712"/>
                  <a:pt x="982" y="19286"/>
                </a:cubicBezTo>
                <a:cubicBezTo>
                  <a:pt x="982" y="18860"/>
                  <a:pt x="1201"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1" y="7714"/>
                  <a:pt x="982" y="7369"/>
                  <a:pt x="982" y="6943"/>
                </a:cubicBezTo>
                <a:cubicBezTo>
                  <a:pt x="982" y="6517"/>
                  <a:pt x="1201"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8543" y="13297"/>
                </a:moveTo>
                <a:lnTo>
                  <a:pt x="8327" y="14769"/>
                </a:lnTo>
                <a:cubicBezTo>
                  <a:pt x="8595" y="14882"/>
                  <a:pt x="9419" y="15330"/>
                  <a:pt x="9541" y="14500"/>
                </a:cubicBezTo>
                <a:cubicBezTo>
                  <a:pt x="9669" y="13634"/>
                  <a:pt x="8811" y="13410"/>
                  <a:pt x="8543" y="13297"/>
                </a:cubicBezTo>
                <a:moveTo>
                  <a:pt x="4418" y="7714"/>
                </a:moveTo>
                <a:cubicBezTo>
                  <a:pt x="4147" y="7714"/>
                  <a:pt x="3927" y="8060"/>
                  <a:pt x="3927" y="8486"/>
                </a:cubicBezTo>
                <a:cubicBezTo>
                  <a:pt x="3927" y="8912"/>
                  <a:pt x="4147" y="9257"/>
                  <a:pt x="4418" y="9257"/>
                </a:cubicBezTo>
                <a:cubicBezTo>
                  <a:pt x="4690" y="9257"/>
                  <a:pt x="4909" y="8912"/>
                  <a:pt x="4909" y="8486"/>
                </a:cubicBezTo>
                <a:cubicBezTo>
                  <a:pt x="4909" y="8060"/>
                  <a:pt x="4690" y="7714"/>
                  <a:pt x="4418" y="771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7" name="Shape 2807"/>
          <p:cNvSpPr/>
          <p:nvPr/>
        </p:nvSpPr>
        <p:spPr>
          <a:xfrm>
            <a:off x="9224197"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8" name="Shape 2808"/>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5" y="14727"/>
                </a:moveTo>
                <a:lnTo>
                  <a:pt x="17294" y="12764"/>
                </a:lnTo>
                <a:lnTo>
                  <a:pt x="19843" y="12764"/>
                </a:lnTo>
                <a:lnTo>
                  <a:pt x="19406" y="14727"/>
                </a:lnTo>
                <a:cubicBezTo>
                  <a:pt x="19406" y="14727"/>
                  <a:pt x="17075" y="14727"/>
                  <a:pt x="17075"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6" y="9447"/>
                </a:lnTo>
                <a:lnTo>
                  <a:pt x="21577" y="9444"/>
                </a:lnTo>
                <a:cubicBezTo>
                  <a:pt x="21586" y="9406"/>
                  <a:pt x="21600" y="9369"/>
                  <a:pt x="21600" y="9327"/>
                </a:cubicBezTo>
                <a:cubicBezTo>
                  <a:pt x="21600" y="9056"/>
                  <a:pt x="21380" y="8836"/>
                  <a:pt x="21109" y="8836"/>
                </a:cubicBezTo>
                <a:lnTo>
                  <a:pt x="5370" y="8836"/>
                </a:lnTo>
                <a:lnTo>
                  <a:pt x="4674" y="6241"/>
                </a:lnTo>
                <a:lnTo>
                  <a:pt x="4667" y="6243"/>
                </a:lnTo>
                <a:cubicBezTo>
                  <a:pt x="4606"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1" y="18613"/>
                </a:cubicBezTo>
                <a:cubicBezTo>
                  <a:pt x="19479" y="18552"/>
                  <a:pt x="19581" y="18430"/>
                  <a:pt x="19619" y="18282"/>
                </a:cubicBezTo>
                <a:moveTo>
                  <a:pt x="12907" y="7711"/>
                </a:moveTo>
                <a:cubicBezTo>
                  <a:pt x="12996" y="7800"/>
                  <a:pt x="13119" y="7855"/>
                  <a:pt x="13255" y="7855"/>
                </a:cubicBezTo>
                <a:cubicBezTo>
                  <a:pt x="13390" y="7855"/>
                  <a:pt x="13513" y="7800"/>
                  <a:pt x="13602" y="7711"/>
                </a:cubicBezTo>
                <a:lnTo>
                  <a:pt x="15565" y="5747"/>
                </a:lnTo>
                <a:cubicBezTo>
                  <a:pt x="15654" y="5658"/>
                  <a:pt x="15709" y="5536"/>
                  <a:pt x="15709" y="5400"/>
                </a:cubicBezTo>
                <a:cubicBezTo>
                  <a:pt x="15709" y="5129"/>
                  <a:pt x="15490" y="4910"/>
                  <a:pt x="15218" y="4910"/>
                </a:cubicBezTo>
                <a:cubicBezTo>
                  <a:pt x="15083" y="4910"/>
                  <a:pt x="14960" y="4964"/>
                  <a:pt x="14871" y="5053"/>
                </a:cubicBezTo>
                <a:lnTo>
                  <a:pt x="13745" y="6179"/>
                </a:lnTo>
                <a:lnTo>
                  <a:pt x="13745" y="491"/>
                </a:lnTo>
                <a:lnTo>
                  <a:pt x="13745" y="491"/>
                </a:lnTo>
                <a:cubicBezTo>
                  <a:pt x="13745" y="220"/>
                  <a:pt x="13526" y="0"/>
                  <a:pt x="13255" y="0"/>
                </a:cubicBezTo>
                <a:cubicBezTo>
                  <a:pt x="12983" y="0"/>
                  <a:pt x="12764" y="220"/>
                  <a:pt x="12764" y="491"/>
                </a:cubicBezTo>
                <a:lnTo>
                  <a:pt x="12764" y="6179"/>
                </a:lnTo>
                <a:lnTo>
                  <a:pt x="11638" y="5053"/>
                </a:lnTo>
                <a:cubicBezTo>
                  <a:pt x="11549" y="4964"/>
                  <a:pt x="11427" y="4910"/>
                  <a:pt x="11291" y="4910"/>
                </a:cubicBezTo>
                <a:cubicBezTo>
                  <a:pt x="11020" y="4910"/>
                  <a:pt x="10800" y="5129"/>
                  <a:pt x="10800" y="5400"/>
                </a:cubicBezTo>
                <a:cubicBezTo>
                  <a:pt x="10800" y="5536"/>
                  <a:pt x="10855" y="5658"/>
                  <a:pt x="10944" y="5747"/>
                </a:cubicBezTo>
                <a:cubicBezTo>
                  <a:pt x="10944" y="5747"/>
                  <a:pt x="12907" y="7711"/>
                  <a:pt x="12907" y="771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9" name="Shape 2809"/>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6" y="14727"/>
                </a:moveTo>
                <a:lnTo>
                  <a:pt x="17294" y="12764"/>
                </a:lnTo>
                <a:lnTo>
                  <a:pt x="19843" y="12764"/>
                </a:lnTo>
                <a:lnTo>
                  <a:pt x="19406" y="14727"/>
                </a:lnTo>
                <a:cubicBezTo>
                  <a:pt x="19406" y="14727"/>
                  <a:pt x="17076" y="14727"/>
                  <a:pt x="17076"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5" y="9447"/>
                </a:lnTo>
                <a:lnTo>
                  <a:pt x="21577" y="9444"/>
                </a:lnTo>
                <a:cubicBezTo>
                  <a:pt x="21587" y="9406"/>
                  <a:pt x="21600" y="9369"/>
                  <a:pt x="21600" y="9327"/>
                </a:cubicBezTo>
                <a:cubicBezTo>
                  <a:pt x="21600" y="9056"/>
                  <a:pt x="21380" y="8836"/>
                  <a:pt x="21109" y="8836"/>
                </a:cubicBezTo>
                <a:lnTo>
                  <a:pt x="5370" y="8836"/>
                </a:lnTo>
                <a:lnTo>
                  <a:pt x="4674" y="6241"/>
                </a:lnTo>
                <a:lnTo>
                  <a:pt x="4667" y="6243"/>
                </a:lnTo>
                <a:cubicBezTo>
                  <a:pt x="4605"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2" y="18613"/>
                </a:cubicBezTo>
                <a:cubicBezTo>
                  <a:pt x="19479" y="18552"/>
                  <a:pt x="19581" y="18430"/>
                  <a:pt x="19619" y="18282"/>
                </a:cubicBezTo>
                <a:moveTo>
                  <a:pt x="11291" y="2945"/>
                </a:moveTo>
                <a:cubicBezTo>
                  <a:pt x="11427" y="2945"/>
                  <a:pt x="11549" y="2891"/>
                  <a:pt x="11638" y="2802"/>
                </a:cubicBezTo>
                <a:lnTo>
                  <a:pt x="12764" y="1676"/>
                </a:lnTo>
                <a:lnTo>
                  <a:pt x="12764" y="7364"/>
                </a:lnTo>
                <a:cubicBezTo>
                  <a:pt x="12764" y="7634"/>
                  <a:pt x="12983" y="7855"/>
                  <a:pt x="13255" y="7855"/>
                </a:cubicBezTo>
                <a:cubicBezTo>
                  <a:pt x="13526" y="7855"/>
                  <a:pt x="13745" y="7634"/>
                  <a:pt x="13745" y="7364"/>
                </a:cubicBezTo>
                <a:lnTo>
                  <a:pt x="13745" y="1676"/>
                </a:lnTo>
                <a:lnTo>
                  <a:pt x="14871" y="2802"/>
                </a:lnTo>
                <a:cubicBezTo>
                  <a:pt x="14959" y="2891"/>
                  <a:pt x="15082" y="2945"/>
                  <a:pt x="15218" y="2945"/>
                </a:cubicBezTo>
                <a:cubicBezTo>
                  <a:pt x="15490" y="2945"/>
                  <a:pt x="15709" y="2726"/>
                  <a:pt x="15709" y="2455"/>
                </a:cubicBezTo>
                <a:cubicBezTo>
                  <a:pt x="15709" y="2319"/>
                  <a:pt x="15654" y="2196"/>
                  <a:pt x="15565" y="2107"/>
                </a:cubicBezTo>
                <a:lnTo>
                  <a:pt x="13602" y="144"/>
                </a:lnTo>
                <a:cubicBezTo>
                  <a:pt x="13513" y="55"/>
                  <a:pt x="13390" y="0"/>
                  <a:pt x="13255" y="0"/>
                </a:cubicBezTo>
                <a:cubicBezTo>
                  <a:pt x="13118" y="0"/>
                  <a:pt x="12996" y="55"/>
                  <a:pt x="12907" y="144"/>
                </a:cubicBezTo>
                <a:lnTo>
                  <a:pt x="10944" y="2107"/>
                </a:lnTo>
                <a:cubicBezTo>
                  <a:pt x="10855" y="2196"/>
                  <a:pt x="10800" y="2319"/>
                  <a:pt x="10800" y="2455"/>
                </a:cubicBezTo>
                <a:cubicBezTo>
                  <a:pt x="10800" y="2726"/>
                  <a:pt x="11020" y="2945"/>
                  <a:pt x="11291"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0" name="Shape 2810"/>
          <p:cNvSpPr/>
          <p:nvPr/>
        </p:nvSpPr>
        <p:spPr>
          <a:xfrm>
            <a:off x="124550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5"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9327" y="3240"/>
                </a:moveTo>
                <a:lnTo>
                  <a:pt x="15015" y="3240"/>
                </a:lnTo>
                <a:lnTo>
                  <a:pt x="13889" y="4478"/>
                </a:lnTo>
                <a:cubicBezTo>
                  <a:pt x="13801" y="4577"/>
                  <a:pt x="13745" y="4711"/>
                  <a:pt x="13745" y="4860"/>
                </a:cubicBezTo>
                <a:cubicBezTo>
                  <a:pt x="13745" y="5159"/>
                  <a:pt x="13966" y="5400"/>
                  <a:pt x="14236" y="5400"/>
                </a:cubicBezTo>
                <a:cubicBezTo>
                  <a:pt x="14373" y="5400"/>
                  <a:pt x="14495" y="5340"/>
                  <a:pt x="14583" y="5242"/>
                </a:cubicBezTo>
                <a:lnTo>
                  <a:pt x="16547" y="3082"/>
                </a:lnTo>
                <a:cubicBezTo>
                  <a:pt x="16636" y="2984"/>
                  <a:pt x="16691" y="2849"/>
                  <a:pt x="16691" y="2700"/>
                </a:cubicBezTo>
                <a:cubicBezTo>
                  <a:pt x="16691" y="2552"/>
                  <a:pt x="16636" y="2417"/>
                  <a:pt x="16547" y="2318"/>
                </a:cubicBezTo>
                <a:lnTo>
                  <a:pt x="14583" y="158"/>
                </a:lnTo>
                <a:cubicBezTo>
                  <a:pt x="14495" y="61"/>
                  <a:pt x="14373" y="0"/>
                  <a:pt x="14236" y="0"/>
                </a:cubicBezTo>
                <a:cubicBezTo>
                  <a:pt x="13966" y="0"/>
                  <a:pt x="13745" y="242"/>
                  <a:pt x="13745" y="540"/>
                </a:cubicBezTo>
                <a:cubicBezTo>
                  <a:pt x="13745" y="689"/>
                  <a:pt x="13801" y="824"/>
                  <a:pt x="13889" y="922"/>
                </a:cubicBezTo>
                <a:lnTo>
                  <a:pt x="15015" y="2160"/>
                </a:lnTo>
                <a:lnTo>
                  <a:pt x="9327" y="2160"/>
                </a:lnTo>
                <a:cubicBezTo>
                  <a:pt x="9056" y="2160"/>
                  <a:pt x="8836" y="2402"/>
                  <a:pt x="8836" y="2700"/>
                </a:cubicBezTo>
                <a:cubicBezTo>
                  <a:pt x="8836" y="2999"/>
                  <a:pt x="9056" y="3240"/>
                  <a:pt x="9327"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1" name="Shape 2811"/>
          <p:cNvSpPr/>
          <p:nvPr/>
        </p:nvSpPr>
        <p:spPr>
          <a:xfrm>
            <a:off x="13521582"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10944" y="5242"/>
                </a:moveTo>
                <a:cubicBezTo>
                  <a:pt x="11033" y="5340"/>
                  <a:pt x="11155" y="5400"/>
                  <a:pt x="11291" y="5400"/>
                </a:cubicBezTo>
                <a:cubicBezTo>
                  <a:pt x="11562" y="5400"/>
                  <a:pt x="11782" y="5159"/>
                  <a:pt x="11782" y="4860"/>
                </a:cubicBezTo>
                <a:cubicBezTo>
                  <a:pt x="11782" y="4711"/>
                  <a:pt x="11727" y="4577"/>
                  <a:pt x="11638" y="4478"/>
                </a:cubicBezTo>
                <a:lnTo>
                  <a:pt x="10512" y="3240"/>
                </a:lnTo>
                <a:lnTo>
                  <a:pt x="16200" y="3240"/>
                </a:lnTo>
                <a:cubicBezTo>
                  <a:pt x="16471" y="3240"/>
                  <a:pt x="16691" y="2999"/>
                  <a:pt x="16691" y="2700"/>
                </a:cubicBezTo>
                <a:cubicBezTo>
                  <a:pt x="16691" y="2402"/>
                  <a:pt x="16471" y="2160"/>
                  <a:pt x="16200" y="2160"/>
                </a:cubicBezTo>
                <a:lnTo>
                  <a:pt x="10512" y="2160"/>
                </a:lnTo>
                <a:lnTo>
                  <a:pt x="11638" y="922"/>
                </a:lnTo>
                <a:cubicBezTo>
                  <a:pt x="11727" y="824"/>
                  <a:pt x="11782" y="689"/>
                  <a:pt x="11782" y="540"/>
                </a:cubicBezTo>
                <a:cubicBezTo>
                  <a:pt x="11782" y="242"/>
                  <a:pt x="11562" y="0"/>
                  <a:pt x="11291" y="0"/>
                </a:cubicBezTo>
                <a:cubicBezTo>
                  <a:pt x="11155" y="0"/>
                  <a:pt x="11033" y="61"/>
                  <a:pt x="10944" y="158"/>
                </a:cubicBezTo>
                <a:lnTo>
                  <a:pt x="8980" y="2318"/>
                </a:lnTo>
                <a:cubicBezTo>
                  <a:pt x="8891" y="2417"/>
                  <a:pt x="8836" y="2552"/>
                  <a:pt x="8836" y="2700"/>
                </a:cubicBezTo>
                <a:cubicBezTo>
                  <a:pt x="8836" y="2849"/>
                  <a:pt x="8891" y="2984"/>
                  <a:pt x="8980" y="3082"/>
                </a:cubicBezTo>
                <a:cubicBezTo>
                  <a:pt x="8980" y="3082"/>
                  <a:pt x="10944" y="5242"/>
                  <a:pt x="10944" y="524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2" name="Shape 2812"/>
          <p:cNvSpPr/>
          <p:nvPr/>
        </p:nvSpPr>
        <p:spPr>
          <a:xfrm>
            <a:off x="14588104"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5" y="18643"/>
                  <a:pt x="19341" y="18314"/>
                </a:cubicBezTo>
                <a:cubicBezTo>
                  <a:pt x="19479" y="18248"/>
                  <a:pt x="19581" y="18113"/>
                  <a:pt x="19619" y="17950"/>
                </a:cubicBezTo>
                <a:moveTo>
                  <a:pt x="10800" y="3780"/>
                </a:moveTo>
                <a:lnTo>
                  <a:pt x="12764" y="3780"/>
                </a:lnTo>
                <a:lnTo>
                  <a:pt x="12764" y="5940"/>
                </a:lnTo>
                <a:cubicBezTo>
                  <a:pt x="12764" y="6239"/>
                  <a:pt x="12984" y="6480"/>
                  <a:pt x="13255" y="6480"/>
                </a:cubicBezTo>
                <a:cubicBezTo>
                  <a:pt x="13526" y="6480"/>
                  <a:pt x="13745" y="6239"/>
                  <a:pt x="13745" y="5940"/>
                </a:cubicBezTo>
                <a:lnTo>
                  <a:pt x="13745" y="3780"/>
                </a:lnTo>
                <a:lnTo>
                  <a:pt x="15709" y="3780"/>
                </a:lnTo>
                <a:cubicBezTo>
                  <a:pt x="15980" y="3780"/>
                  <a:pt x="16200" y="3539"/>
                  <a:pt x="16200" y="3240"/>
                </a:cubicBezTo>
                <a:cubicBezTo>
                  <a:pt x="16200" y="2942"/>
                  <a:pt x="15980" y="2700"/>
                  <a:pt x="15709" y="2700"/>
                </a:cubicBezTo>
                <a:lnTo>
                  <a:pt x="13745" y="2700"/>
                </a:lnTo>
                <a:lnTo>
                  <a:pt x="13745" y="540"/>
                </a:lnTo>
                <a:cubicBezTo>
                  <a:pt x="13745" y="242"/>
                  <a:pt x="13526" y="0"/>
                  <a:pt x="13255" y="0"/>
                </a:cubicBezTo>
                <a:cubicBezTo>
                  <a:pt x="12984" y="0"/>
                  <a:pt x="12764" y="242"/>
                  <a:pt x="12764" y="540"/>
                </a:cubicBezTo>
                <a:lnTo>
                  <a:pt x="12764" y="2700"/>
                </a:lnTo>
                <a:lnTo>
                  <a:pt x="10800" y="2700"/>
                </a:lnTo>
                <a:cubicBezTo>
                  <a:pt x="10529" y="2700"/>
                  <a:pt x="10309" y="2942"/>
                  <a:pt x="10309" y="3240"/>
                </a:cubicBezTo>
                <a:cubicBezTo>
                  <a:pt x="10309" y="3539"/>
                  <a:pt x="10529" y="3780"/>
                  <a:pt x="10800" y="37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3" name="Shape 2813"/>
          <p:cNvSpPr/>
          <p:nvPr/>
        </p:nvSpPr>
        <p:spPr>
          <a:xfrm>
            <a:off x="15654626" y="2916567"/>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17076" y="12960"/>
                </a:moveTo>
                <a:lnTo>
                  <a:pt x="17294" y="10491"/>
                </a:lnTo>
                <a:lnTo>
                  <a:pt x="19843" y="10491"/>
                </a:lnTo>
                <a:lnTo>
                  <a:pt x="19407" y="12960"/>
                </a:lnTo>
                <a:cubicBezTo>
                  <a:pt x="19407" y="12960"/>
                  <a:pt x="17076" y="12960"/>
                  <a:pt x="17076" y="12960"/>
                </a:cubicBezTo>
                <a:close/>
                <a:moveTo>
                  <a:pt x="18752" y="16663"/>
                </a:moveTo>
                <a:lnTo>
                  <a:pt x="16748" y="16663"/>
                </a:lnTo>
                <a:lnTo>
                  <a:pt x="16967" y="14194"/>
                </a:lnTo>
                <a:lnTo>
                  <a:pt x="19188" y="14194"/>
                </a:lnTo>
                <a:cubicBezTo>
                  <a:pt x="19188" y="14194"/>
                  <a:pt x="18752" y="16663"/>
                  <a:pt x="18752" y="16663"/>
                </a:cubicBezTo>
                <a:close/>
                <a:moveTo>
                  <a:pt x="17673" y="20366"/>
                </a:moveTo>
                <a:cubicBezTo>
                  <a:pt x="17131" y="20366"/>
                  <a:pt x="16691" y="19813"/>
                  <a:pt x="16691" y="19131"/>
                </a:cubicBezTo>
                <a:cubicBezTo>
                  <a:pt x="16691" y="18450"/>
                  <a:pt x="17131" y="17897"/>
                  <a:pt x="17673" y="17897"/>
                </a:cubicBezTo>
                <a:cubicBezTo>
                  <a:pt x="18215" y="17897"/>
                  <a:pt x="18655" y="18450"/>
                  <a:pt x="18655" y="19131"/>
                </a:cubicBezTo>
                <a:cubicBezTo>
                  <a:pt x="18655" y="19813"/>
                  <a:pt x="18215" y="20366"/>
                  <a:pt x="17673" y="20366"/>
                </a:cubicBezTo>
                <a:moveTo>
                  <a:pt x="16415" y="9257"/>
                </a:moveTo>
                <a:lnTo>
                  <a:pt x="13745" y="9257"/>
                </a:lnTo>
                <a:lnTo>
                  <a:pt x="13745" y="6789"/>
                </a:lnTo>
                <a:lnTo>
                  <a:pt x="16634" y="6789"/>
                </a:lnTo>
                <a:cubicBezTo>
                  <a:pt x="16634" y="6789"/>
                  <a:pt x="16415" y="9257"/>
                  <a:pt x="16415" y="9257"/>
                </a:cubicBezTo>
                <a:close/>
                <a:moveTo>
                  <a:pt x="16088" y="12960"/>
                </a:moveTo>
                <a:lnTo>
                  <a:pt x="13745" y="12960"/>
                </a:lnTo>
                <a:lnTo>
                  <a:pt x="13745" y="10491"/>
                </a:lnTo>
                <a:lnTo>
                  <a:pt x="16307" y="10491"/>
                </a:lnTo>
                <a:cubicBezTo>
                  <a:pt x="16307" y="10491"/>
                  <a:pt x="16088" y="12960"/>
                  <a:pt x="16088" y="12960"/>
                </a:cubicBezTo>
                <a:close/>
                <a:moveTo>
                  <a:pt x="15761" y="16663"/>
                </a:moveTo>
                <a:lnTo>
                  <a:pt x="13745" y="16663"/>
                </a:lnTo>
                <a:lnTo>
                  <a:pt x="13745" y="14194"/>
                </a:lnTo>
                <a:lnTo>
                  <a:pt x="15979" y="14194"/>
                </a:lnTo>
                <a:cubicBezTo>
                  <a:pt x="15979" y="14194"/>
                  <a:pt x="15761" y="16663"/>
                  <a:pt x="15761" y="16663"/>
                </a:cubicBezTo>
                <a:close/>
                <a:moveTo>
                  <a:pt x="12764" y="9257"/>
                </a:moveTo>
                <a:lnTo>
                  <a:pt x="10094" y="9257"/>
                </a:lnTo>
                <a:lnTo>
                  <a:pt x="9876" y="6789"/>
                </a:lnTo>
                <a:lnTo>
                  <a:pt x="12764" y="6789"/>
                </a:lnTo>
                <a:cubicBezTo>
                  <a:pt x="12764" y="6789"/>
                  <a:pt x="12764" y="9257"/>
                  <a:pt x="12764" y="9257"/>
                </a:cubicBezTo>
                <a:close/>
                <a:moveTo>
                  <a:pt x="12764" y="12960"/>
                </a:moveTo>
                <a:lnTo>
                  <a:pt x="10422" y="12960"/>
                </a:lnTo>
                <a:lnTo>
                  <a:pt x="10203" y="10491"/>
                </a:lnTo>
                <a:lnTo>
                  <a:pt x="12764" y="10491"/>
                </a:lnTo>
                <a:cubicBezTo>
                  <a:pt x="12764" y="10491"/>
                  <a:pt x="12764" y="12960"/>
                  <a:pt x="12764" y="12960"/>
                </a:cubicBezTo>
                <a:close/>
                <a:moveTo>
                  <a:pt x="12764" y="16663"/>
                </a:moveTo>
                <a:lnTo>
                  <a:pt x="10748" y="16663"/>
                </a:lnTo>
                <a:lnTo>
                  <a:pt x="10531" y="14194"/>
                </a:lnTo>
                <a:lnTo>
                  <a:pt x="12764" y="14194"/>
                </a:lnTo>
                <a:cubicBezTo>
                  <a:pt x="12764" y="14194"/>
                  <a:pt x="12764" y="16663"/>
                  <a:pt x="12764" y="16663"/>
                </a:cubicBezTo>
                <a:close/>
                <a:moveTo>
                  <a:pt x="8836" y="20366"/>
                </a:moveTo>
                <a:cubicBezTo>
                  <a:pt x="8294" y="20366"/>
                  <a:pt x="7855" y="19813"/>
                  <a:pt x="7855" y="19131"/>
                </a:cubicBezTo>
                <a:cubicBezTo>
                  <a:pt x="7855" y="18450"/>
                  <a:pt x="8294" y="17897"/>
                  <a:pt x="8836" y="17897"/>
                </a:cubicBezTo>
                <a:cubicBezTo>
                  <a:pt x="9379" y="17897"/>
                  <a:pt x="9818" y="18450"/>
                  <a:pt x="9818" y="19131"/>
                </a:cubicBezTo>
                <a:cubicBezTo>
                  <a:pt x="9818" y="19813"/>
                  <a:pt x="9379" y="20366"/>
                  <a:pt x="8836" y="20366"/>
                </a:cubicBezTo>
                <a:moveTo>
                  <a:pt x="7214" y="14194"/>
                </a:moveTo>
                <a:lnTo>
                  <a:pt x="9543" y="14194"/>
                </a:lnTo>
                <a:lnTo>
                  <a:pt x="9761" y="16663"/>
                </a:lnTo>
                <a:lnTo>
                  <a:pt x="7740" y="16663"/>
                </a:lnTo>
                <a:cubicBezTo>
                  <a:pt x="7740" y="16663"/>
                  <a:pt x="7214" y="14194"/>
                  <a:pt x="7214" y="14194"/>
                </a:cubicBezTo>
                <a:close/>
                <a:moveTo>
                  <a:pt x="6950" y="12960"/>
                </a:moveTo>
                <a:lnTo>
                  <a:pt x="6424" y="10491"/>
                </a:lnTo>
                <a:lnTo>
                  <a:pt x="9215" y="10491"/>
                </a:lnTo>
                <a:lnTo>
                  <a:pt x="9434" y="12960"/>
                </a:lnTo>
                <a:cubicBezTo>
                  <a:pt x="9434" y="12960"/>
                  <a:pt x="6950" y="12960"/>
                  <a:pt x="6950" y="12960"/>
                </a:cubicBezTo>
                <a:close/>
                <a:moveTo>
                  <a:pt x="5633" y="6789"/>
                </a:moveTo>
                <a:lnTo>
                  <a:pt x="8888" y="6789"/>
                </a:lnTo>
                <a:lnTo>
                  <a:pt x="9107" y="9257"/>
                </a:lnTo>
                <a:lnTo>
                  <a:pt x="6160" y="9257"/>
                </a:lnTo>
                <a:cubicBezTo>
                  <a:pt x="6160" y="9257"/>
                  <a:pt x="5633" y="6789"/>
                  <a:pt x="5633" y="6789"/>
                </a:cubicBezTo>
                <a:close/>
                <a:moveTo>
                  <a:pt x="17621" y="6789"/>
                </a:moveTo>
                <a:lnTo>
                  <a:pt x="20498" y="6789"/>
                </a:lnTo>
                <a:lnTo>
                  <a:pt x="20061" y="9257"/>
                </a:lnTo>
                <a:lnTo>
                  <a:pt x="17403" y="9257"/>
                </a:lnTo>
                <a:cubicBezTo>
                  <a:pt x="17403" y="9257"/>
                  <a:pt x="17621" y="6789"/>
                  <a:pt x="17621" y="6789"/>
                </a:cubicBezTo>
                <a:close/>
                <a:moveTo>
                  <a:pt x="19619" y="17429"/>
                </a:moveTo>
                <a:lnTo>
                  <a:pt x="19622" y="17429"/>
                </a:lnTo>
                <a:lnTo>
                  <a:pt x="21585" y="6321"/>
                </a:lnTo>
                <a:lnTo>
                  <a:pt x="21577" y="6318"/>
                </a:lnTo>
                <a:cubicBezTo>
                  <a:pt x="21586" y="6270"/>
                  <a:pt x="21600" y="6224"/>
                  <a:pt x="21600" y="6171"/>
                </a:cubicBezTo>
                <a:cubicBezTo>
                  <a:pt x="21600" y="5830"/>
                  <a:pt x="21380" y="5554"/>
                  <a:pt x="21109" y="5554"/>
                </a:cubicBezTo>
                <a:lnTo>
                  <a:pt x="5370" y="5554"/>
                </a:lnTo>
                <a:lnTo>
                  <a:pt x="4674" y="2291"/>
                </a:lnTo>
                <a:lnTo>
                  <a:pt x="4667" y="2294"/>
                </a:lnTo>
                <a:cubicBezTo>
                  <a:pt x="4606" y="2040"/>
                  <a:pt x="4426" y="1851"/>
                  <a:pt x="4204" y="1851"/>
                </a:cubicBezTo>
                <a:lnTo>
                  <a:pt x="491" y="1851"/>
                </a:lnTo>
                <a:cubicBezTo>
                  <a:pt x="220" y="1851"/>
                  <a:pt x="0" y="2127"/>
                  <a:pt x="0" y="2469"/>
                </a:cubicBezTo>
                <a:cubicBezTo>
                  <a:pt x="0" y="2810"/>
                  <a:pt x="220" y="3086"/>
                  <a:pt x="491" y="3086"/>
                </a:cubicBezTo>
                <a:lnTo>
                  <a:pt x="3827" y="3086"/>
                </a:lnTo>
                <a:lnTo>
                  <a:pt x="6893" y="17457"/>
                </a:lnTo>
                <a:lnTo>
                  <a:pt x="6894" y="17457"/>
                </a:lnTo>
                <a:cubicBezTo>
                  <a:pt x="6936" y="17631"/>
                  <a:pt x="7037" y="17772"/>
                  <a:pt x="7168" y="17845"/>
                </a:cubicBezTo>
                <a:cubicBezTo>
                  <a:pt x="6984" y="18220"/>
                  <a:pt x="6873" y="18658"/>
                  <a:pt x="6873" y="19131"/>
                </a:cubicBezTo>
                <a:cubicBezTo>
                  <a:pt x="6873" y="20495"/>
                  <a:pt x="7752" y="21600"/>
                  <a:pt x="8836" y="21600"/>
                </a:cubicBezTo>
                <a:cubicBezTo>
                  <a:pt x="9921" y="21600"/>
                  <a:pt x="10800" y="20495"/>
                  <a:pt x="10800" y="19131"/>
                </a:cubicBezTo>
                <a:cubicBezTo>
                  <a:pt x="10800" y="18680"/>
                  <a:pt x="10696" y="18262"/>
                  <a:pt x="10528" y="17897"/>
                </a:cubicBezTo>
                <a:lnTo>
                  <a:pt x="15982" y="17897"/>
                </a:lnTo>
                <a:cubicBezTo>
                  <a:pt x="15813" y="18262"/>
                  <a:pt x="15709" y="18680"/>
                  <a:pt x="15709" y="19131"/>
                </a:cubicBezTo>
                <a:cubicBezTo>
                  <a:pt x="15709" y="20495"/>
                  <a:pt x="16588" y="21600"/>
                  <a:pt x="17673" y="21600"/>
                </a:cubicBezTo>
                <a:cubicBezTo>
                  <a:pt x="18757" y="21600"/>
                  <a:pt x="19636" y="20495"/>
                  <a:pt x="19636" y="19131"/>
                </a:cubicBezTo>
                <a:cubicBezTo>
                  <a:pt x="19636" y="18658"/>
                  <a:pt x="19525" y="18220"/>
                  <a:pt x="19341" y="17845"/>
                </a:cubicBezTo>
                <a:cubicBezTo>
                  <a:pt x="19479" y="17769"/>
                  <a:pt x="19581" y="17615"/>
                  <a:pt x="19619" y="17429"/>
                </a:cubicBezTo>
                <a:moveTo>
                  <a:pt x="10800" y="1234"/>
                </a:moveTo>
                <a:lnTo>
                  <a:pt x="15709" y="1234"/>
                </a:lnTo>
                <a:cubicBezTo>
                  <a:pt x="15980" y="1234"/>
                  <a:pt x="16200" y="959"/>
                  <a:pt x="16200" y="617"/>
                </a:cubicBezTo>
                <a:cubicBezTo>
                  <a:pt x="16200" y="276"/>
                  <a:pt x="15980" y="0"/>
                  <a:pt x="15709" y="0"/>
                </a:cubicBezTo>
                <a:lnTo>
                  <a:pt x="10800" y="0"/>
                </a:lnTo>
                <a:cubicBezTo>
                  <a:pt x="10529" y="0"/>
                  <a:pt x="10309" y="276"/>
                  <a:pt x="10309" y="617"/>
                </a:cubicBezTo>
                <a:cubicBezTo>
                  <a:pt x="10309" y="959"/>
                  <a:pt x="10529" y="1234"/>
                  <a:pt x="10800" y="123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4" name="Shape 2814"/>
          <p:cNvSpPr/>
          <p:nvPr/>
        </p:nvSpPr>
        <p:spPr>
          <a:xfrm>
            <a:off x="16771935"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0800"/>
                </a:moveTo>
                <a:lnTo>
                  <a:pt x="13200" y="10800"/>
                </a:lnTo>
                <a:lnTo>
                  <a:pt x="13200" y="11782"/>
                </a:lnTo>
                <a:lnTo>
                  <a:pt x="14400" y="11782"/>
                </a:lnTo>
                <a:cubicBezTo>
                  <a:pt x="14400" y="11782"/>
                  <a:pt x="14400" y="10800"/>
                  <a:pt x="14400" y="10800"/>
                </a:cubicBezTo>
                <a:close/>
                <a:moveTo>
                  <a:pt x="15600" y="11782"/>
                </a:moveTo>
                <a:lnTo>
                  <a:pt x="16800" y="11782"/>
                </a:lnTo>
                <a:lnTo>
                  <a:pt x="16800" y="10800"/>
                </a:lnTo>
                <a:lnTo>
                  <a:pt x="15600" y="10800"/>
                </a:lnTo>
                <a:cubicBezTo>
                  <a:pt x="15600" y="10800"/>
                  <a:pt x="15600" y="11782"/>
                  <a:pt x="15600" y="11782"/>
                </a:cubicBezTo>
                <a:close/>
                <a:moveTo>
                  <a:pt x="15600" y="15709"/>
                </a:moveTo>
                <a:lnTo>
                  <a:pt x="19200" y="15709"/>
                </a:lnTo>
                <a:lnTo>
                  <a:pt x="19200" y="14727"/>
                </a:lnTo>
                <a:lnTo>
                  <a:pt x="15600" y="14727"/>
                </a:lnTo>
                <a:cubicBezTo>
                  <a:pt x="15600" y="14727"/>
                  <a:pt x="15600" y="15709"/>
                  <a:pt x="15600" y="15709"/>
                </a:cubicBezTo>
                <a:close/>
                <a:moveTo>
                  <a:pt x="14400" y="8836"/>
                </a:moveTo>
                <a:lnTo>
                  <a:pt x="13200" y="8836"/>
                </a:lnTo>
                <a:lnTo>
                  <a:pt x="13200" y="9818"/>
                </a:lnTo>
                <a:lnTo>
                  <a:pt x="14400" y="9818"/>
                </a:lnTo>
                <a:cubicBezTo>
                  <a:pt x="14400" y="9818"/>
                  <a:pt x="14400" y="8836"/>
                  <a:pt x="14400" y="8836"/>
                </a:cubicBezTo>
                <a:close/>
                <a:moveTo>
                  <a:pt x="16800" y="8836"/>
                </a:moveTo>
                <a:lnTo>
                  <a:pt x="15600" y="8836"/>
                </a:lnTo>
                <a:lnTo>
                  <a:pt x="15600" y="9818"/>
                </a:lnTo>
                <a:lnTo>
                  <a:pt x="16800" y="9818"/>
                </a:lnTo>
                <a:cubicBezTo>
                  <a:pt x="16800" y="9818"/>
                  <a:pt x="16800" y="8836"/>
                  <a:pt x="16800" y="8836"/>
                </a:cubicBezTo>
                <a:close/>
                <a:moveTo>
                  <a:pt x="19200" y="6873"/>
                </a:moveTo>
                <a:lnTo>
                  <a:pt x="13200" y="6873"/>
                </a:lnTo>
                <a:lnTo>
                  <a:pt x="13200" y="7855"/>
                </a:lnTo>
                <a:lnTo>
                  <a:pt x="19200" y="7855"/>
                </a:lnTo>
                <a:cubicBezTo>
                  <a:pt x="19200" y="7855"/>
                  <a:pt x="19200" y="6873"/>
                  <a:pt x="19200" y="6873"/>
                </a:cubicBezTo>
                <a:close/>
                <a:moveTo>
                  <a:pt x="18000" y="9818"/>
                </a:moveTo>
                <a:lnTo>
                  <a:pt x="19200" y="9818"/>
                </a:lnTo>
                <a:lnTo>
                  <a:pt x="19200" y="8836"/>
                </a:lnTo>
                <a:lnTo>
                  <a:pt x="18000" y="8836"/>
                </a:lnTo>
                <a:cubicBezTo>
                  <a:pt x="18000" y="8836"/>
                  <a:pt x="18000" y="9818"/>
                  <a:pt x="18000" y="9818"/>
                </a:cubicBezTo>
                <a:close/>
                <a:moveTo>
                  <a:pt x="18000" y="11782"/>
                </a:moveTo>
                <a:lnTo>
                  <a:pt x="19200" y="11782"/>
                </a:lnTo>
                <a:lnTo>
                  <a:pt x="19200" y="10800"/>
                </a:lnTo>
                <a:lnTo>
                  <a:pt x="18000" y="10800"/>
                </a:lnTo>
                <a:cubicBezTo>
                  <a:pt x="18000" y="10800"/>
                  <a:pt x="18000" y="11782"/>
                  <a:pt x="18000" y="11782"/>
                </a:cubicBezTo>
                <a:close/>
                <a:moveTo>
                  <a:pt x="15600" y="13745"/>
                </a:moveTo>
                <a:lnTo>
                  <a:pt x="16800" y="13745"/>
                </a:lnTo>
                <a:lnTo>
                  <a:pt x="16800" y="12764"/>
                </a:lnTo>
                <a:lnTo>
                  <a:pt x="15600" y="12764"/>
                </a:lnTo>
                <a:cubicBezTo>
                  <a:pt x="15600" y="12764"/>
                  <a:pt x="15600" y="13745"/>
                  <a:pt x="15600" y="13745"/>
                </a:cubicBezTo>
                <a:close/>
                <a:moveTo>
                  <a:pt x="18000" y="13745"/>
                </a:moveTo>
                <a:lnTo>
                  <a:pt x="19200" y="13745"/>
                </a:lnTo>
                <a:lnTo>
                  <a:pt x="19200" y="12764"/>
                </a:lnTo>
                <a:lnTo>
                  <a:pt x="18000" y="12764"/>
                </a:lnTo>
                <a:cubicBezTo>
                  <a:pt x="18000" y="12764"/>
                  <a:pt x="18000" y="13745"/>
                  <a:pt x="18000" y="13745"/>
                </a:cubicBezTo>
                <a:close/>
                <a:moveTo>
                  <a:pt x="20400" y="16691"/>
                </a:moveTo>
                <a:lnTo>
                  <a:pt x="1200" y="16691"/>
                </a:lnTo>
                <a:lnTo>
                  <a:pt x="1200" y="5891"/>
                </a:lnTo>
                <a:lnTo>
                  <a:pt x="20400" y="5891"/>
                </a:lnTo>
                <a:cubicBezTo>
                  <a:pt x="20400" y="5891"/>
                  <a:pt x="20400" y="16691"/>
                  <a:pt x="20400" y="16691"/>
                </a:cubicBezTo>
                <a:close/>
                <a:moveTo>
                  <a:pt x="20400" y="20618"/>
                </a:moveTo>
                <a:lnTo>
                  <a:pt x="1200" y="20618"/>
                </a:lnTo>
                <a:lnTo>
                  <a:pt x="1200" y="17673"/>
                </a:lnTo>
                <a:lnTo>
                  <a:pt x="20400" y="17673"/>
                </a:lnTo>
                <a:cubicBezTo>
                  <a:pt x="20400" y="17673"/>
                  <a:pt x="20400" y="20618"/>
                  <a:pt x="20400" y="20618"/>
                </a:cubicBezTo>
                <a:close/>
                <a:moveTo>
                  <a:pt x="15000" y="4909"/>
                </a:moveTo>
                <a:lnTo>
                  <a:pt x="13800" y="4909"/>
                </a:lnTo>
                <a:lnTo>
                  <a:pt x="13800" y="2945"/>
                </a:lnTo>
                <a:lnTo>
                  <a:pt x="15000" y="2945"/>
                </a:lnTo>
                <a:cubicBezTo>
                  <a:pt x="15000" y="2945"/>
                  <a:pt x="15000" y="4909"/>
                  <a:pt x="15000" y="4909"/>
                </a:cubicBezTo>
                <a:close/>
                <a:moveTo>
                  <a:pt x="13200" y="982"/>
                </a:moveTo>
                <a:lnTo>
                  <a:pt x="18000" y="982"/>
                </a:lnTo>
                <a:lnTo>
                  <a:pt x="18000" y="1964"/>
                </a:lnTo>
                <a:lnTo>
                  <a:pt x="13200" y="1964"/>
                </a:lnTo>
                <a:cubicBezTo>
                  <a:pt x="13200" y="1964"/>
                  <a:pt x="13200" y="982"/>
                  <a:pt x="13200" y="982"/>
                </a:cubicBezTo>
                <a:close/>
                <a:moveTo>
                  <a:pt x="12000" y="1964"/>
                </a:moveTo>
                <a:lnTo>
                  <a:pt x="10800" y="1964"/>
                </a:lnTo>
                <a:lnTo>
                  <a:pt x="10800" y="982"/>
                </a:lnTo>
                <a:lnTo>
                  <a:pt x="12000" y="982"/>
                </a:lnTo>
                <a:cubicBezTo>
                  <a:pt x="12000" y="982"/>
                  <a:pt x="12000" y="1964"/>
                  <a:pt x="12000" y="1964"/>
                </a:cubicBezTo>
                <a:close/>
                <a:moveTo>
                  <a:pt x="20400" y="4909"/>
                </a:moveTo>
                <a:lnTo>
                  <a:pt x="16200" y="4909"/>
                </a:lnTo>
                <a:lnTo>
                  <a:pt x="16200" y="2945"/>
                </a:lnTo>
                <a:lnTo>
                  <a:pt x="18000" y="2945"/>
                </a:lnTo>
                <a:cubicBezTo>
                  <a:pt x="18662" y="2945"/>
                  <a:pt x="19200" y="2506"/>
                  <a:pt x="19200" y="1964"/>
                </a:cubicBezTo>
                <a:lnTo>
                  <a:pt x="19200" y="982"/>
                </a:lnTo>
                <a:cubicBezTo>
                  <a:pt x="19200" y="440"/>
                  <a:pt x="18662" y="0"/>
                  <a:pt x="18000" y="0"/>
                </a:cubicBezTo>
                <a:lnTo>
                  <a:pt x="10800" y="0"/>
                </a:lnTo>
                <a:cubicBezTo>
                  <a:pt x="10138" y="0"/>
                  <a:pt x="9600" y="440"/>
                  <a:pt x="9600" y="982"/>
                </a:cubicBezTo>
                <a:lnTo>
                  <a:pt x="9600" y="1964"/>
                </a:lnTo>
                <a:cubicBezTo>
                  <a:pt x="9600" y="2506"/>
                  <a:pt x="10138" y="2945"/>
                  <a:pt x="10800" y="2945"/>
                </a:cubicBezTo>
                <a:lnTo>
                  <a:pt x="12600" y="2945"/>
                </a:lnTo>
                <a:lnTo>
                  <a:pt x="12600" y="4909"/>
                </a:lnTo>
                <a:lnTo>
                  <a:pt x="1200" y="4909"/>
                </a:lnTo>
                <a:cubicBezTo>
                  <a:pt x="538" y="4909"/>
                  <a:pt x="0" y="5349"/>
                  <a:pt x="0" y="5891"/>
                </a:cubicBezTo>
                <a:lnTo>
                  <a:pt x="0" y="20618"/>
                </a:lnTo>
                <a:cubicBezTo>
                  <a:pt x="0" y="21160"/>
                  <a:pt x="538" y="21600"/>
                  <a:pt x="1200" y="21600"/>
                </a:cubicBezTo>
                <a:lnTo>
                  <a:pt x="20400" y="21600"/>
                </a:lnTo>
                <a:cubicBezTo>
                  <a:pt x="21062" y="21600"/>
                  <a:pt x="21600" y="21160"/>
                  <a:pt x="21600" y="20618"/>
                </a:cubicBezTo>
                <a:lnTo>
                  <a:pt x="21600" y="5891"/>
                </a:lnTo>
                <a:cubicBezTo>
                  <a:pt x="21600" y="5349"/>
                  <a:pt x="21062" y="4909"/>
                  <a:pt x="20400" y="4909"/>
                </a:cubicBezTo>
                <a:moveTo>
                  <a:pt x="3600" y="14727"/>
                </a:moveTo>
                <a:lnTo>
                  <a:pt x="2400" y="14727"/>
                </a:lnTo>
                <a:lnTo>
                  <a:pt x="2400" y="15709"/>
                </a:lnTo>
                <a:lnTo>
                  <a:pt x="3600" y="15709"/>
                </a:lnTo>
                <a:cubicBezTo>
                  <a:pt x="3600" y="15709"/>
                  <a:pt x="3600" y="14727"/>
                  <a:pt x="3600" y="14727"/>
                </a:cubicBezTo>
                <a:close/>
                <a:moveTo>
                  <a:pt x="4800" y="15709"/>
                </a:moveTo>
                <a:lnTo>
                  <a:pt x="6000" y="15709"/>
                </a:lnTo>
                <a:lnTo>
                  <a:pt x="6000" y="14727"/>
                </a:lnTo>
                <a:lnTo>
                  <a:pt x="4800" y="14727"/>
                </a:lnTo>
                <a:cubicBezTo>
                  <a:pt x="4800" y="14727"/>
                  <a:pt x="4800" y="15709"/>
                  <a:pt x="4800" y="15709"/>
                </a:cubicBezTo>
                <a:close/>
                <a:moveTo>
                  <a:pt x="9000" y="19636"/>
                </a:moveTo>
                <a:lnTo>
                  <a:pt x="12600" y="19636"/>
                </a:lnTo>
                <a:cubicBezTo>
                  <a:pt x="12931" y="19636"/>
                  <a:pt x="13200" y="19417"/>
                  <a:pt x="13200" y="19145"/>
                </a:cubicBezTo>
                <a:cubicBezTo>
                  <a:pt x="13200" y="18875"/>
                  <a:pt x="12931" y="18655"/>
                  <a:pt x="12600" y="18655"/>
                </a:cubicBezTo>
                <a:lnTo>
                  <a:pt x="9000" y="18655"/>
                </a:lnTo>
                <a:cubicBezTo>
                  <a:pt x="8669" y="18655"/>
                  <a:pt x="8400" y="18875"/>
                  <a:pt x="8400" y="19145"/>
                </a:cubicBezTo>
                <a:cubicBezTo>
                  <a:pt x="8400" y="19417"/>
                  <a:pt x="8669" y="19636"/>
                  <a:pt x="9000" y="19636"/>
                </a:cubicBezTo>
                <a:moveTo>
                  <a:pt x="7200" y="15709"/>
                </a:moveTo>
                <a:lnTo>
                  <a:pt x="8400" y="15709"/>
                </a:lnTo>
                <a:lnTo>
                  <a:pt x="8400" y="14727"/>
                </a:lnTo>
                <a:lnTo>
                  <a:pt x="7200" y="14727"/>
                </a:lnTo>
                <a:cubicBezTo>
                  <a:pt x="7200" y="14727"/>
                  <a:pt x="7200" y="15709"/>
                  <a:pt x="7200" y="15709"/>
                </a:cubicBezTo>
                <a:close/>
                <a:moveTo>
                  <a:pt x="14400" y="12764"/>
                </a:moveTo>
                <a:lnTo>
                  <a:pt x="13200" y="12764"/>
                </a:lnTo>
                <a:lnTo>
                  <a:pt x="13200" y="13745"/>
                </a:lnTo>
                <a:lnTo>
                  <a:pt x="14400" y="13745"/>
                </a:lnTo>
                <a:cubicBezTo>
                  <a:pt x="14400" y="13745"/>
                  <a:pt x="14400" y="12764"/>
                  <a:pt x="14400" y="12764"/>
                </a:cubicBezTo>
                <a:close/>
                <a:moveTo>
                  <a:pt x="10800" y="12764"/>
                </a:moveTo>
                <a:lnTo>
                  <a:pt x="3600" y="12764"/>
                </a:lnTo>
                <a:lnTo>
                  <a:pt x="3600" y="7855"/>
                </a:lnTo>
                <a:lnTo>
                  <a:pt x="10800" y="7855"/>
                </a:lnTo>
                <a:cubicBezTo>
                  <a:pt x="10800" y="7855"/>
                  <a:pt x="10800" y="12764"/>
                  <a:pt x="10800" y="12764"/>
                </a:cubicBezTo>
                <a:close/>
                <a:moveTo>
                  <a:pt x="12000" y="6873"/>
                </a:moveTo>
                <a:lnTo>
                  <a:pt x="2400" y="6873"/>
                </a:lnTo>
                <a:lnTo>
                  <a:pt x="2400" y="13745"/>
                </a:lnTo>
                <a:lnTo>
                  <a:pt x="12000" y="13745"/>
                </a:lnTo>
                <a:cubicBezTo>
                  <a:pt x="12000" y="13745"/>
                  <a:pt x="12000" y="6873"/>
                  <a:pt x="12000" y="687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5" name="Shape 2815"/>
          <p:cNvSpPr/>
          <p:nvPr/>
        </p:nvSpPr>
        <p:spPr>
          <a:xfrm>
            <a:off x="17813063"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57" y="20618"/>
                </a:moveTo>
                <a:lnTo>
                  <a:pt x="1300" y="19636"/>
                </a:lnTo>
                <a:lnTo>
                  <a:pt x="20300" y="19636"/>
                </a:lnTo>
                <a:lnTo>
                  <a:pt x="20443" y="20618"/>
                </a:lnTo>
                <a:cubicBezTo>
                  <a:pt x="20443" y="20618"/>
                  <a:pt x="1157" y="20618"/>
                  <a:pt x="1157" y="20618"/>
                </a:cubicBezTo>
                <a:close/>
                <a:moveTo>
                  <a:pt x="3172" y="6873"/>
                </a:moveTo>
                <a:lnTo>
                  <a:pt x="6480" y="6873"/>
                </a:lnTo>
                <a:lnTo>
                  <a:pt x="6480" y="8973"/>
                </a:lnTo>
                <a:cubicBezTo>
                  <a:pt x="6158" y="9143"/>
                  <a:pt x="5940" y="9456"/>
                  <a:pt x="5940" y="9818"/>
                </a:cubicBezTo>
                <a:cubicBezTo>
                  <a:pt x="5940" y="10360"/>
                  <a:pt x="6424" y="10800"/>
                  <a:pt x="7020" y="10800"/>
                </a:cubicBezTo>
                <a:cubicBezTo>
                  <a:pt x="7616" y="10800"/>
                  <a:pt x="8100" y="10360"/>
                  <a:pt x="8100" y="9818"/>
                </a:cubicBezTo>
                <a:cubicBezTo>
                  <a:pt x="8100" y="9456"/>
                  <a:pt x="7882" y="9143"/>
                  <a:pt x="7560" y="8973"/>
                </a:cubicBezTo>
                <a:lnTo>
                  <a:pt x="7560" y="6873"/>
                </a:lnTo>
                <a:lnTo>
                  <a:pt x="14040" y="6873"/>
                </a:lnTo>
                <a:lnTo>
                  <a:pt x="14040" y="8973"/>
                </a:lnTo>
                <a:cubicBezTo>
                  <a:pt x="13718" y="9143"/>
                  <a:pt x="13500" y="9456"/>
                  <a:pt x="13500" y="9818"/>
                </a:cubicBezTo>
                <a:cubicBezTo>
                  <a:pt x="13500" y="10360"/>
                  <a:pt x="13984" y="10800"/>
                  <a:pt x="14580" y="10800"/>
                </a:cubicBezTo>
                <a:cubicBezTo>
                  <a:pt x="15176" y="10800"/>
                  <a:pt x="15660" y="10360"/>
                  <a:pt x="15660" y="9818"/>
                </a:cubicBezTo>
                <a:cubicBezTo>
                  <a:pt x="15660" y="9456"/>
                  <a:pt x="15442" y="9143"/>
                  <a:pt x="15120" y="8973"/>
                </a:cubicBezTo>
                <a:lnTo>
                  <a:pt x="15120" y="6873"/>
                </a:lnTo>
                <a:lnTo>
                  <a:pt x="18428" y="6873"/>
                </a:lnTo>
                <a:lnTo>
                  <a:pt x="20155" y="18655"/>
                </a:lnTo>
                <a:lnTo>
                  <a:pt x="1445" y="18655"/>
                </a:lnTo>
                <a:cubicBezTo>
                  <a:pt x="1445" y="18655"/>
                  <a:pt x="3172" y="6873"/>
                  <a:pt x="3172" y="6873"/>
                </a:cubicBezTo>
                <a:close/>
                <a:moveTo>
                  <a:pt x="7560" y="3927"/>
                </a:moveTo>
                <a:cubicBezTo>
                  <a:pt x="7560" y="2301"/>
                  <a:pt x="9011" y="982"/>
                  <a:pt x="10800" y="982"/>
                </a:cubicBezTo>
                <a:cubicBezTo>
                  <a:pt x="12590" y="982"/>
                  <a:pt x="14040" y="2301"/>
                  <a:pt x="14040" y="3927"/>
                </a:cubicBezTo>
                <a:lnTo>
                  <a:pt x="14040" y="5891"/>
                </a:lnTo>
                <a:lnTo>
                  <a:pt x="7560" y="5891"/>
                </a:lnTo>
                <a:cubicBezTo>
                  <a:pt x="7560" y="5891"/>
                  <a:pt x="7560" y="3927"/>
                  <a:pt x="7560" y="3927"/>
                </a:cubicBezTo>
                <a:close/>
                <a:moveTo>
                  <a:pt x="21586" y="21045"/>
                </a:moveTo>
                <a:lnTo>
                  <a:pt x="21595" y="21044"/>
                </a:lnTo>
                <a:lnTo>
                  <a:pt x="19435" y="6317"/>
                </a:lnTo>
                <a:lnTo>
                  <a:pt x="19426" y="6318"/>
                </a:lnTo>
                <a:cubicBezTo>
                  <a:pt x="19390" y="6079"/>
                  <a:pt x="19173" y="5891"/>
                  <a:pt x="18900" y="5891"/>
                </a:cubicBezTo>
                <a:lnTo>
                  <a:pt x="15120" y="5891"/>
                </a:lnTo>
                <a:lnTo>
                  <a:pt x="15120" y="3927"/>
                </a:lnTo>
                <a:cubicBezTo>
                  <a:pt x="15120" y="1758"/>
                  <a:pt x="13186" y="0"/>
                  <a:pt x="10800" y="0"/>
                </a:cubicBezTo>
                <a:cubicBezTo>
                  <a:pt x="8414" y="0"/>
                  <a:pt x="6480" y="1758"/>
                  <a:pt x="6480" y="3927"/>
                </a:cubicBezTo>
                <a:lnTo>
                  <a:pt x="6480" y="5891"/>
                </a:lnTo>
                <a:lnTo>
                  <a:pt x="2700" y="5891"/>
                </a:lnTo>
                <a:cubicBezTo>
                  <a:pt x="2427" y="5891"/>
                  <a:pt x="2210" y="6079"/>
                  <a:pt x="2174" y="6318"/>
                </a:cubicBezTo>
                <a:lnTo>
                  <a:pt x="2165" y="6317"/>
                </a:lnTo>
                <a:lnTo>
                  <a:pt x="5" y="21044"/>
                </a:lnTo>
                <a:lnTo>
                  <a:pt x="14" y="21045"/>
                </a:lnTo>
                <a:cubicBezTo>
                  <a:pt x="11" y="21067"/>
                  <a:pt x="0" y="21087"/>
                  <a:pt x="0" y="21109"/>
                </a:cubicBezTo>
                <a:cubicBezTo>
                  <a:pt x="0" y="21381"/>
                  <a:pt x="242" y="21600"/>
                  <a:pt x="540" y="21600"/>
                </a:cubicBezTo>
                <a:lnTo>
                  <a:pt x="21060" y="21600"/>
                </a:lnTo>
                <a:cubicBezTo>
                  <a:pt x="21358" y="21600"/>
                  <a:pt x="21600" y="21381"/>
                  <a:pt x="21600" y="21109"/>
                </a:cubicBezTo>
                <a:cubicBezTo>
                  <a:pt x="21600" y="21087"/>
                  <a:pt x="21589" y="21067"/>
                  <a:pt x="21586" y="210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6" name="Shape 2816"/>
          <p:cNvSpPr/>
          <p:nvPr/>
        </p:nvSpPr>
        <p:spPr>
          <a:xfrm>
            <a:off x="1884149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587" y="18100"/>
                </a:moveTo>
                <a:lnTo>
                  <a:pt x="21596" y="18099"/>
                </a:lnTo>
                <a:lnTo>
                  <a:pt x="20614" y="5335"/>
                </a:lnTo>
                <a:lnTo>
                  <a:pt x="20605" y="5337"/>
                </a:lnTo>
                <a:cubicBezTo>
                  <a:pt x="20573" y="5097"/>
                  <a:pt x="20376" y="4909"/>
                  <a:pt x="20127" y="4909"/>
                </a:cubicBezTo>
                <a:lnTo>
                  <a:pt x="16691" y="4909"/>
                </a:lnTo>
                <a:lnTo>
                  <a:pt x="16691" y="3927"/>
                </a:lnTo>
                <a:cubicBezTo>
                  <a:pt x="16691" y="1758"/>
                  <a:pt x="14932" y="0"/>
                  <a:pt x="12764" y="0"/>
                </a:cubicBezTo>
                <a:cubicBezTo>
                  <a:pt x="11300" y="0"/>
                  <a:pt x="10025" y="803"/>
                  <a:pt x="9350" y="1991"/>
                </a:cubicBezTo>
                <a:cubicBezTo>
                  <a:pt x="9705" y="2027"/>
                  <a:pt x="10048" y="2105"/>
                  <a:pt x="10377" y="2214"/>
                </a:cubicBezTo>
                <a:cubicBezTo>
                  <a:pt x="10911" y="1470"/>
                  <a:pt x="11778" y="982"/>
                  <a:pt x="12764" y="982"/>
                </a:cubicBezTo>
                <a:cubicBezTo>
                  <a:pt x="14390" y="982"/>
                  <a:pt x="15709" y="2301"/>
                  <a:pt x="15709" y="3927"/>
                </a:cubicBezTo>
                <a:lnTo>
                  <a:pt x="15709" y="4909"/>
                </a:lnTo>
                <a:lnTo>
                  <a:pt x="13337" y="4909"/>
                </a:lnTo>
                <a:cubicBezTo>
                  <a:pt x="13474" y="5221"/>
                  <a:pt x="13581" y="5549"/>
                  <a:pt x="13651" y="5891"/>
                </a:cubicBezTo>
                <a:lnTo>
                  <a:pt x="15709" y="5891"/>
                </a:lnTo>
                <a:lnTo>
                  <a:pt x="15709" y="6873"/>
                </a:lnTo>
                <a:lnTo>
                  <a:pt x="16204" y="6873"/>
                </a:lnTo>
                <a:cubicBezTo>
                  <a:pt x="16375" y="6873"/>
                  <a:pt x="16537" y="6905"/>
                  <a:pt x="16691" y="6961"/>
                </a:cubicBezTo>
                <a:lnTo>
                  <a:pt x="16691" y="5891"/>
                </a:lnTo>
                <a:lnTo>
                  <a:pt x="19674" y="5891"/>
                </a:lnTo>
                <a:lnTo>
                  <a:pt x="20429" y="15709"/>
                </a:lnTo>
                <a:lnTo>
                  <a:pt x="18247" y="15709"/>
                </a:lnTo>
                <a:lnTo>
                  <a:pt x="18323" y="16691"/>
                </a:lnTo>
                <a:lnTo>
                  <a:pt x="20504" y="16691"/>
                </a:lnTo>
                <a:lnTo>
                  <a:pt x="20580" y="17673"/>
                </a:lnTo>
                <a:lnTo>
                  <a:pt x="18398" y="17673"/>
                </a:lnTo>
                <a:lnTo>
                  <a:pt x="18474" y="18655"/>
                </a:lnTo>
                <a:lnTo>
                  <a:pt x="21109" y="18655"/>
                </a:lnTo>
                <a:cubicBezTo>
                  <a:pt x="21380" y="18655"/>
                  <a:pt x="21600" y="18435"/>
                  <a:pt x="21600" y="18164"/>
                </a:cubicBezTo>
                <a:cubicBezTo>
                  <a:pt x="21600" y="18141"/>
                  <a:pt x="21590" y="18122"/>
                  <a:pt x="21587" y="18100"/>
                </a:cubicBezTo>
                <a:moveTo>
                  <a:pt x="1020" y="20618"/>
                </a:moveTo>
                <a:lnTo>
                  <a:pt x="1096" y="19636"/>
                </a:lnTo>
                <a:lnTo>
                  <a:pt x="16577" y="19636"/>
                </a:lnTo>
                <a:lnTo>
                  <a:pt x="16653" y="20618"/>
                </a:lnTo>
                <a:cubicBezTo>
                  <a:pt x="16653" y="20618"/>
                  <a:pt x="1020" y="20618"/>
                  <a:pt x="1020" y="20618"/>
                </a:cubicBezTo>
                <a:close/>
                <a:moveTo>
                  <a:pt x="1926" y="8836"/>
                </a:moveTo>
                <a:lnTo>
                  <a:pt x="4909" y="8836"/>
                </a:lnTo>
                <a:lnTo>
                  <a:pt x="4909" y="10936"/>
                </a:lnTo>
                <a:cubicBezTo>
                  <a:pt x="4617" y="11106"/>
                  <a:pt x="4418" y="11420"/>
                  <a:pt x="4418" y="11782"/>
                </a:cubicBezTo>
                <a:cubicBezTo>
                  <a:pt x="4418" y="12324"/>
                  <a:pt x="4858" y="12764"/>
                  <a:pt x="5400" y="12764"/>
                </a:cubicBezTo>
                <a:cubicBezTo>
                  <a:pt x="5942" y="12764"/>
                  <a:pt x="6382" y="12324"/>
                  <a:pt x="6382" y="11782"/>
                </a:cubicBezTo>
                <a:cubicBezTo>
                  <a:pt x="6382" y="11420"/>
                  <a:pt x="6183" y="11106"/>
                  <a:pt x="5891" y="10936"/>
                </a:cubicBezTo>
                <a:lnTo>
                  <a:pt x="5891" y="8836"/>
                </a:lnTo>
                <a:lnTo>
                  <a:pt x="11782" y="8836"/>
                </a:lnTo>
                <a:lnTo>
                  <a:pt x="11782" y="10936"/>
                </a:lnTo>
                <a:cubicBezTo>
                  <a:pt x="11489" y="11106"/>
                  <a:pt x="11291" y="11420"/>
                  <a:pt x="11291" y="11782"/>
                </a:cubicBezTo>
                <a:cubicBezTo>
                  <a:pt x="11291" y="12324"/>
                  <a:pt x="11731" y="12764"/>
                  <a:pt x="12273" y="12764"/>
                </a:cubicBezTo>
                <a:cubicBezTo>
                  <a:pt x="12815" y="12764"/>
                  <a:pt x="13255" y="12324"/>
                  <a:pt x="13255" y="11782"/>
                </a:cubicBezTo>
                <a:cubicBezTo>
                  <a:pt x="13255" y="11420"/>
                  <a:pt x="13056" y="11106"/>
                  <a:pt x="12764" y="10936"/>
                </a:cubicBezTo>
                <a:lnTo>
                  <a:pt x="12764" y="8836"/>
                </a:lnTo>
                <a:lnTo>
                  <a:pt x="15746" y="8836"/>
                </a:lnTo>
                <a:lnTo>
                  <a:pt x="16502" y="18655"/>
                </a:lnTo>
                <a:lnTo>
                  <a:pt x="1172" y="18655"/>
                </a:lnTo>
                <a:cubicBezTo>
                  <a:pt x="1172" y="18655"/>
                  <a:pt x="1926" y="8836"/>
                  <a:pt x="1926" y="8836"/>
                </a:cubicBezTo>
                <a:close/>
                <a:moveTo>
                  <a:pt x="5891" y="6873"/>
                </a:moveTo>
                <a:cubicBezTo>
                  <a:pt x="5891" y="5246"/>
                  <a:pt x="7210" y="3927"/>
                  <a:pt x="8836" y="3927"/>
                </a:cubicBezTo>
                <a:cubicBezTo>
                  <a:pt x="10463" y="3927"/>
                  <a:pt x="11782" y="5246"/>
                  <a:pt x="11782" y="6873"/>
                </a:cubicBezTo>
                <a:lnTo>
                  <a:pt x="11782" y="7855"/>
                </a:lnTo>
                <a:lnTo>
                  <a:pt x="5891" y="7855"/>
                </a:lnTo>
                <a:cubicBezTo>
                  <a:pt x="5891" y="7855"/>
                  <a:pt x="5891" y="6873"/>
                  <a:pt x="5891" y="6873"/>
                </a:cubicBezTo>
                <a:close/>
                <a:moveTo>
                  <a:pt x="17668" y="21044"/>
                </a:moveTo>
                <a:lnTo>
                  <a:pt x="16687" y="8281"/>
                </a:lnTo>
                <a:lnTo>
                  <a:pt x="16678" y="8282"/>
                </a:lnTo>
                <a:cubicBezTo>
                  <a:pt x="16646" y="8043"/>
                  <a:pt x="16448" y="7855"/>
                  <a:pt x="16200" y="7855"/>
                </a:cubicBezTo>
                <a:lnTo>
                  <a:pt x="12764" y="7855"/>
                </a:lnTo>
                <a:lnTo>
                  <a:pt x="12764" y="6873"/>
                </a:lnTo>
                <a:cubicBezTo>
                  <a:pt x="12764" y="4704"/>
                  <a:pt x="11005" y="2945"/>
                  <a:pt x="8836" y="2945"/>
                </a:cubicBezTo>
                <a:cubicBezTo>
                  <a:pt x="6668" y="2945"/>
                  <a:pt x="4909" y="4704"/>
                  <a:pt x="4909" y="6873"/>
                </a:cubicBezTo>
                <a:lnTo>
                  <a:pt x="4909" y="7855"/>
                </a:lnTo>
                <a:lnTo>
                  <a:pt x="1473" y="7855"/>
                </a:lnTo>
                <a:cubicBezTo>
                  <a:pt x="1224" y="7855"/>
                  <a:pt x="1027" y="8043"/>
                  <a:pt x="995" y="8282"/>
                </a:cubicBezTo>
                <a:lnTo>
                  <a:pt x="986" y="8281"/>
                </a:lnTo>
                <a:lnTo>
                  <a:pt x="4" y="21044"/>
                </a:lnTo>
                <a:lnTo>
                  <a:pt x="13" y="21045"/>
                </a:lnTo>
                <a:cubicBezTo>
                  <a:pt x="10" y="21067"/>
                  <a:pt x="0" y="21087"/>
                  <a:pt x="0" y="21109"/>
                </a:cubicBezTo>
                <a:cubicBezTo>
                  <a:pt x="0" y="21381"/>
                  <a:pt x="220" y="21600"/>
                  <a:pt x="491" y="21600"/>
                </a:cubicBezTo>
                <a:lnTo>
                  <a:pt x="17182" y="21600"/>
                </a:lnTo>
                <a:cubicBezTo>
                  <a:pt x="17453" y="21600"/>
                  <a:pt x="17673" y="21381"/>
                  <a:pt x="17673" y="21109"/>
                </a:cubicBezTo>
                <a:cubicBezTo>
                  <a:pt x="17673" y="21087"/>
                  <a:pt x="17663" y="21067"/>
                  <a:pt x="17660" y="21045"/>
                </a:cubicBezTo>
                <a:cubicBezTo>
                  <a:pt x="17660" y="21045"/>
                  <a:pt x="17668" y="21044"/>
                  <a:pt x="17668" y="2104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7" name="Shape 2817"/>
          <p:cNvSpPr/>
          <p:nvPr/>
        </p:nvSpPr>
        <p:spPr>
          <a:xfrm>
            <a:off x="19920715"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982" y="9600"/>
                </a:lnTo>
                <a:lnTo>
                  <a:pt x="982" y="8400"/>
                </a:lnTo>
                <a:lnTo>
                  <a:pt x="20618" y="8400"/>
                </a:lnTo>
                <a:cubicBezTo>
                  <a:pt x="20618" y="8400"/>
                  <a:pt x="20618" y="9600"/>
                  <a:pt x="20618" y="9600"/>
                </a:cubicBezTo>
                <a:close/>
                <a:moveTo>
                  <a:pt x="19006" y="13200"/>
                </a:moveTo>
                <a:lnTo>
                  <a:pt x="15735" y="13200"/>
                </a:lnTo>
                <a:lnTo>
                  <a:pt x="16045" y="10800"/>
                </a:lnTo>
                <a:lnTo>
                  <a:pt x="19419" y="10800"/>
                </a:lnTo>
                <a:cubicBezTo>
                  <a:pt x="19419" y="10800"/>
                  <a:pt x="19006" y="13200"/>
                  <a:pt x="19006" y="13200"/>
                </a:cubicBezTo>
                <a:close/>
                <a:moveTo>
                  <a:pt x="18386" y="16800"/>
                </a:moveTo>
                <a:lnTo>
                  <a:pt x="15270" y="16800"/>
                </a:lnTo>
                <a:lnTo>
                  <a:pt x="15580" y="14400"/>
                </a:lnTo>
                <a:lnTo>
                  <a:pt x="18799" y="14400"/>
                </a:lnTo>
                <a:cubicBezTo>
                  <a:pt x="18799" y="14400"/>
                  <a:pt x="18386" y="16800"/>
                  <a:pt x="18386" y="16800"/>
                </a:cubicBezTo>
                <a:close/>
                <a:moveTo>
                  <a:pt x="17766" y="20400"/>
                </a:moveTo>
                <a:lnTo>
                  <a:pt x="14805" y="20400"/>
                </a:lnTo>
                <a:lnTo>
                  <a:pt x="15115" y="18000"/>
                </a:lnTo>
                <a:lnTo>
                  <a:pt x="18179" y="18000"/>
                </a:lnTo>
                <a:cubicBezTo>
                  <a:pt x="18179" y="18000"/>
                  <a:pt x="17766" y="20400"/>
                  <a:pt x="17766" y="20400"/>
                </a:cubicBezTo>
                <a:close/>
                <a:moveTo>
                  <a:pt x="11291" y="13200"/>
                </a:moveTo>
                <a:lnTo>
                  <a:pt x="11291" y="10800"/>
                </a:lnTo>
                <a:lnTo>
                  <a:pt x="15063" y="10800"/>
                </a:lnTo>
                <a:lnTo>
                  <a:pt x="14753" y="13200"/>
                </a:lnTo>
                <a:cubicBezTo>
                  <a:pt x="14753" y="13200"/>
                  <a:pt x="11291" y="13200"/>
                  <a:pt x="11291" y="13200"/>
                </a:cubicBezTo>
                <a:close/>
                <a:moveTo>
                  <a:pt x="14289" y="16800"/>
                </a:moveTo>
                <a:lnTo>
                  <a:pt x="11291" y="16800"/>
                </a:lnTo>
                <a:lnTo>
                  <a:pt x="11291" y="14400"/>
                </a:lnTo>
                <a:lnTo>
                  <a:pt x="14598" y="14400"/>
                </a:lnTo>
                <a:cubicBezTo>
                  <a:pt x="14598" y="14400"/>
                  <a:pt x="14289" y="16800"/>
                  <a:pt x="14289" y="16800"/>
                </a:cubicBezTo>
                <a:close/>
                <a:moveTo>
                  <a:pt x="13823" y="20400"/>
                </a:moveTo>
                <a:lnTo>
                  <a:pt x="11291" y="20400"/>
                </a:lnTo>
                <a:lnTo>
                  <a:pt x="11291" y="18000"/>
                </a:lnTo>
                <a:lnTo>
                  <a:pt x="14133" y="18000"/>
                </a:lnTo>
                <a:cubicBezTo>
                  <a:pt x="14133" y="18000"/>
                  <a:pt x="13823" y="20400"/>
                  <a:pt x="13823" y="20400"/>
                </a:cubicBezTo>
                <a:close/>
                <a:moveTo>
                  <a:pt x="10309" y="13200"/>
                </a:moveTo>
                <a:lnTo>
                  <a:pt x="6847" y="13200"/>
                </a:lnTo>
                <a:lnTo>
                  <a:pt x="6537" y="10800"/>
                </a:lnTo>
                <a:lnTo>
                  <a:pt x="10309" y="10800"/>
                </a:lnTo>
                <a:cubicBezTo>
                  <a:pt x="10309" y="10800"/>
                  <a:pt x="10309" y="13200"/>
                  <a:pt x="10309" y="13200"/>
                </a:cubicBezTo>
                <a:close/>
                <a:moveTo>
                  <a:pt x="10309" y="16800"/>
                </a:moveTo>
                <a:lnTo>
                  <a:pt x="7311" y="16800"/>
                </a:lnTo>
                <a:lnTo>
                  <a:pt x="7002" y="14400"/>
                </a:lnTo>
                <a:lnTo>
                  <a:pt x="10309" y="14400"/>
                </a:lnTo>
                <a:cubicBezTo>
                  <a:pt x="10309" y="14400"/>
                  <a:pt x="10309" y="16800"/>
                  <a:pt x="10309" y="16800"/>
                </a:cubicBezTo>
                <a:close/>
                <a:moveTo>
                  <a:pt x="10309" y="20400"/>
                </a:moveTo>
                <a:lnTo>
                  <a:pt x="7777" y="20400"/>
                </a:lnTo>
                <a:lnTo>
                  <a:pt x="7467" y="18000"/>
                </a:lnTo>
                <a:lnTo>
                  <a:pt x="10309" y="18000"/>
                </a:lnTo>
                <a:cubicBezTo>
                  <a:pt x="10309" y="18000"/>
                  <a:pt x="10309" y="20400"/>
                  <a:pt x="10309" y="20400"/>
                </a:cubicBezTo>
                <a:close/>
                <a:moveTo>
                  <a:pt x="3834" y="20400"/>
                </a:moveTo>
                <a:lnTo>
                  <a:pt x="3421" y="18000"/>
                </a:lnTo>
                <a:lnTo>
                  <a:pt x="6485" y="18000"/>
                </a:lnTo>
                <a:lnTo>
                  <a:pt x="6795" y="20400"/>
                </a:lnTo>
                <a:cubicBezTo>
                  <a:pt x="6795" y="20400"/>
                  <a:pt x="3834" y="20400"/>
                  <a:pt x="3834" y="20400"/>
                </a:cubicBezTo>
                <a:close/>
                <a:moveTo>
                  <a:pt x="2801" y="14400"/>
                </a:moveTo>
                <a:lnTo>
                  <a:pt x="6020" y="14400"/>
                </a:lnTo>
                <a:lnTo>
                  <a:pt x="6330" y="16800"/>
                </a:lnTo>
                <a:lnTo>
                  <a:pt x="3214" y="16800"/>
                </a:lnTo>
                <a:cubicBezTo>
                  <a:pt x="3214" y="16800"/>
                  <a:pt x="2801" y="14400"/>
                  <a:pt x="2801" y="14400"/>
                </a:cubicBezTo>
                <a:close/>
                <a:moveTo>
                  <a:pt x="2181" y="10800"/>
                </a:moveTo>
                <a:lnTo>
                  <a:pt x="5555" y="10800"/>
                </a:lnTo>
                <a:lnTo>
                  <a:pt x="5865" y="13200"/>
                </a:lnTo>
                <a:lnTo>
                  <a:pt x="2594" y="13200"/>
                </a:lnTo>
                <a:cubicBezTo>
                  <a:pt x="2594" y="13200"/>
                  <a:pt x="2181" y="10800"/>
                  <a:pt x="2181" y="10800"/>
                </a:cubicBezTo>
                <a:close/>
                <a:moveTo>
                  <a:pt x="10800" y="1320"/>
                </a:moveTo>
                <a:lnTo>
                  <a:pt x="17616" y="7200"/>
                </a:lnTo>
                <a:lnTo>
                  <a:pt x="3984" y="7200"/>
                </a:lnTo>
                <a:cubicBezTo>
                  <a:pt x="3984" y="7200"/>
                  <a:pt x="10800" y="1320"/>
                  <a:pt x="10800" y="1320"/>
                </a:cubicBezTo>
                <a:close/>
                <a:moveTo>
                  <a:pt x="20618" y="7200"/>
                </a:moveTo>
                <a:lnTo>
                  <a:pt x="19284" y="7200"/>
                </a:lnTo>
                <a:lnTo>
                  <a:pt x="11157" y="188"/>
                </a:lnTo>
                <a:lnTo>
                  <a:pt x="11155" y="190"/>
                </a:lnTo>
                <a:cubicBezTo>
                  <a:pt x="11066" y="74"/>
                  <a:pt x="10941" y="0"/>
                  <a:pt x="10800" y="0"/>
                </a:cubicBezTo>
                <a:cubicBezTo>
                  <a:pt x="10659" y="0"/>
                  <a:pt x="10534" y="74"/>
                  <a:pt x="10445" y="190"/>
                </a:cubicBezTo>
                <a:lnTo>
                  <a:pt x="10443" y="188"/>
                </a:lnTo>
                <a:lnTo>
                  <a:pt x="2316" y="7200"/>
                </a:lnTo>
                <a:lnTo>
                  <a:pt x="982" y="7200"/>
                </a:lnTo>
                <a:cubicBezTo>
                  <a:pt x="439" y="7200"/>
                  <a:pt x="0" y="7738"/>
                  <a:pt x="0" y="8400"/>
                </a:cubicBezTo>
                <a:lnTo>
                  <a:pt x="0" y="9600"/>
                </a:lnTo>
                <a:cubicBezTo>
                  <a:pt x="0" y="10262"/>
                  <a:pt x="439" y="10800"/>
                  <a:pt x="982" y="10800"/>
                </a:cubicBezTo>
                <a:lnTo>
                  <a:pt x="1178" y="10800"/>
                </a:lnTo>
                <a:lnTo>
                  <a:pt x="2960" y="21145"/>
                </a:lnTo>
                <a:lnTo>
                  <a:pt x="2969" y="21143"/>
                </a:lnTo>
                <a:cubicBezTo>
                  <a:pt x="3023" y="21403"/>
                  <a:pt x="3207" y="21600"/>
                  <a:pt x="3436" y="21600"/>
                </a:cubicBezTo>
                <a:lnTo>
                  <a:pt x="18164" y="21600"/>
                </a:lnTo>
                <a:cubicBezTo>
                  <a:pt x="18393" y="21600"/>
                  <a:pt x="18577" y="21403"/>
                  <a:pt x="18631" y="21143"/>
                </a:cubicBezTo>
                <a:lnTo>
                  <a:pt x="18640" y="21145"/>
                </a:lnTo>
                <a:lnTo>
                  <a:pt x="20422" y="10800"/>
                </a:lnTo>
                <a:lnTo>
                  <a:pt x="20618" y="10800"/>
                </a:lnTo>
                <a:cubicBezTo>
                  <a:pt x="21160" y="10800"/>
                  <a:pt x="21600" y="10262"/>
                  <a:pt x="21600" y="9600"/>
                </a:cubicBezTo>
                <a:lnTo>
                  <a:pt x="21600" y="8400"/>
                </a:lnTo>
                <a:cubicBezTo>
                  <a:pt x="21600" y="7738"/>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8" name="Shape 2818"/>
          <p:cNvSpPr/>
          <p:nvPr/>
        </p:nvSpPr>
        <p:spPr>
          <a:xfrm>
            <a:off x="20987237"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10453" y="7402"/>
                </a:moveTo>
                <a:cubicBezTo>
                  <a:pt x="10542" y="7500"/>
                  <a:pt x="10665" y="7560"/>
                  <a:pt x="10800" y="7560"/>
                </a:cubicBezTo>
                <a:cubicBezTo>
                  <a:pt x="10936" y="7560"/>
                  <a:pt x="11058" y="7500"/>
                  <a:pt x="11147" y="7402"/>
                </a:cubicBezTo>
                <a:lnTo>
                  <a:pt x="13111" y="5242"/>
                </a:lnTo>
                <a:cubicBezTo>
                  <a:pt x="13200" y="5144"/>
                  <a:pt x="13255" y="5009"/>
                  <a:pt x="13255" y="4860"/>
                </a:cubicBezTo>
                <a:cubicBezTo>
                  <a:pt x="13255" y="4562"/>
                  <a:pt x="13035" y="4320"/>
                  <a:pt x="12764" y="4320"/>
                </a:cubicBezTo>
                <a:cubicBezTo>
                  <a:pt x="12628" y="4320"/>
                  <a:pt x="12506" y="4381"/>
                  <a:pt x="12417" y="4478"/>
                </a:cubicBezTo>
                <a:lnTo>
                  <a:pt x="11291" y="5716"/>
                </a:lnTo>
                <a:lnTo>
                  <a:pt x="11291" y="540"/>
                </a:lnTo>
                <a:cubicBezTo>
                  <a:pt x="11291" y="242"/>
                  <a:pt x="11071" y="0"/>
                  <a:pt x="10800" y="0"/>
                </a:cubicBezTo>
                <a:cubicBezTo>
                  <a:pt x="10529" y="0"/>
                  <a:pt x="10309" y="242"/>
                  <a:pt x="10309" y="540"/>
                </a:cubicBezTo>
                <a:lnTo>
                  <a:pt x="10309" y="5716"/>
                </a:lnTo>
                <a:lnTo>
                  <a:pt x="9183" y="4478"/>
                </a:lnTo>
                <a:cubicBezTo>
                  <a:pt x="9095" y="4381"/>
                  <a:pt x="8972" y="4320"/>
                  <a:pt x="8836" y="4320"/>
                </a:cubicBezTo>
                <a:cubicBezTo>
                  <a:pt x="8565" y="4320"/>
                  <a:pt x="8345" y="4562"/>
                  <a:pt x="8345" y="4860"/>
                </a:cubicBezTo>
                <a:cubicBezTo>
                  <a:pt x="8345" y="5009"/>
                  <a:pt x="8400" y="5144"/>
                  <a:pt x="8489" y="5242"/>
                </a:cubicBezTo>
                <a:cubicBezTo>
                  <a:pt x="8489" y="5242"/>
                  <a:pt x="10453" y="7402"/>
                  <a:pt x="10453" y="740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9" name="Shape 2819"/>
          <p:cNvSpPr/>
          <p:nvPr/>
        </p:nvSpPr>
        <p:spPr>
          <a:xfrm>
            <a:off x="220537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8836" y="3240"/>
                </a:moveTo>
                <a:cubicBezTo>
                  <a:pt x="8972" y="3240"/>
                  <a:pt x="9095" y="3179"/>
                  <a:pt x="9183" y="3082"/>
                </a:cubicBezTo>
                <a:lnTo>
                  <a:pt x="10309" y="1844"/>
                </a:lnTo>
                <a:lnTo>
                  <a:pt x="10309" y="7020"/>
                </a:lnTo>
                <a:cubicBezTo>
                  <a:pt x="10309" y="7318"/>
                  <a:pt x="10529" y="7560"/>
                  <a:pt x="10800" y="7560"/>
                </a:cubicBezTo>
                <a:cubicBezTo>
                  <a:pt x="11071" y="7560"/>
                  <a:pt x="11291" y="7318"/>
                  <a:pt x="11291" y="7020"/>
                </a:cubicBezTo>
                <a:lnTo>
                  <a:pt x="11291" y="1844"/>
                </a:lnTo>
                <a:lnTo>
                  <a:pt x="12417" y="3082"/>
                </a:lnTo>
                <a:cubicBezTo>
                  <a:pt x="12505" y="3179"/>
                  <a:pt x="12628" y="3240"/>
                  <a:pt x="12764" y="3240"/>
                </a:cubicBezTo>
                <a:cubicBezTo>
                  <a:pt x="13035" y="3240"/>
                  <a:pt x="13255" y="2998"/>
                  <a:pt x="13255" y="2700"/>
                </a:cubicBezTo>
                <a:cubicBezTo>
                  <a:pt x="13255" y="2551"/>
                  <a:pt x="13199" y="2416"/>
                  <a:pt x="13111" y="2318"/>
                </a:cubicBezTo>
                <a:lnTo>
                  <a:pt x="11147" y="158"/>
                </a:lnTo>
                <a:cubicBezTo>
                  <a:pt x="11058" y="61"/>
                  <a:pt x="10936" y="0"/>
                  <a:pt x="10800" y="0"/>
                </a:cubicBezTo>
                <a:cubicBezTo>
                  <a:pt x="10664" y="0"/>
                  <a:pt x="10542" y="60"/>
                  <a:pt x="10453" y="158"/>
                </a:cubicBezTo>
                <a:lnTo>
                  <a:pt x="8489" y="2318"/>
                </a:lnTo>
                <a:cubicBezTo>
                  <a:pt x="8400" y="2416"/>
                  <a:pt x="8345" y="2551"/>
                  <a:pt x="8345" y="2700"/>
                </a:cubicBezTo>
                <a:cubicBezTo>
                  <a:pt x="8345" y="2998"/>
                  <a:pt x="8565" y="3240"/>
                  <a:pt x="8836"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0" name="Shape 2820"/>
          <p:cNvSpPr/>
          <p:nvPr/>
        </p:nvSpPr>
        <p:spPr>
          <a:xfrm>
            <a:off x="12455059"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507" y="3082"/>
                </a:moveTo>
                <a:lnTo>
                  <a:pt x="7507" y="3082"/>
                </a:lnTo>
                <a:lnTo>
                  <a:pt x="9471" y="5242"/>
                </a:lnTo>
                <a:cubicBezTo>
                  <a:pt x="9560" y="5340"/>
                  <a:pt x="9683" y="5400"/>
                  <a:pt x="9818" y="5400"/>
                </a:cubicBezTo>
                <a:cubicBezTo>
                  <a:pt x="10089" y="5400"/>
                  <a:pt x="10309" y="5158"/>
                  <a:pt x="10309" y="4860"/>
                </a:cubicBezTo>
                <a:cubicBezTo>
                  <a:pt x="10309" y="4712"/>
                  <a:pt x="10254" y="4577"/>
                  <a:pt x="10165" y="4478"/>
                </a:cubicBezTo>
                <a:lnTo>
                  <a:pt x="9040" y="3240"/>
                </a:lnTo>
                <a:lnTo>
                  <a:pt x="13745" y="3240"/>
                </a:lnTo>
                <a:lnTo>
                  <a:pt x="13745" y="3240"/>
                </a:lnTo>
                <a:cubicBezTo>
                  <a:pt x="14016" y="3240"/>
                  <a:pt x="14236" y="2998"/>
                  <a:pt x="14236" y="2700"/>
                </a:cubicBezTo>
                <a:cubicBezTo>
                  <a:pt x="14236" y="2402"/>
                  <a:pt x="14016" y="2160"/>
                  <a:pt x="13745" y="2160"/>
                </a:cubicBezTo>
                <a:lnTo>
                  <a:pt x="9040" y="2160"/>
                </a:lnTo>
                <a:lnTo>
                  <a:pt x="10165" y="922"/>
                </a:lnTo>
                <a:cubicBezTo>
                  <a:pt x="10254" y="824"/>
                  <a:pt x="10309" y="689"/>
                  <a:pt x="10309" y="540"/>
                </a:cubicBezTo>
                <a:cubicBezTo>
                  <a:pt x="10309" y="242"/>
                  <a:pt x="10089" y="0"/>
                  <a:pt x="9818" y="0"/>
                </a:cubicBezTo>
                <a:cubicBezTo>
                  <a:pt x="9683" y="0"/>
                  <a:pt x="9560" y="61"/>
                  <a:pt x="9471" y="158"/>
                </a:cubicBezTo>
                <a:lnTo>
                  <a:pt x="7507" y="2318"/>
                </a:lnTo>
                <a:lnTo>
                  <a:pt x="7507" y="2318"/>
                </a:lnTo>
                <a:cubicBezTo>
                  <a:pt x="7419" y="2417"/>
                  <a:pt x="7364" y="2552"/>
                  <a:pt x="7364" y="2700"/>
                </a:cubicBezTo>
                <a:cubicBezTo>
                  <a:pt x="7364" y="2849"/>
                  <a:pt x="7419" y="2984"/>
                  <a:pt x="7507" y="30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1" name="Shape 2821"/>
          <p:cNvSpPr/>
          <p:nvPr/>
        </p:nvSpPr>
        <p:spPr>
          <a:xfrm>
            <a:off x="13521582"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855" y="3240"/>
                </a:moveTo>
                <a:lnTo>
                  <a:pt x="7855" y="3240"/>
                </a:lnTo>
                <a:lnTo>
                  <a:pt x="12560" y="3240"/>
                </a:lnTo>
                <a:lnTo>
                  <a:pt x="11435" y="4478"/>
                </a:lnTo>
                <a:cubicBezTo>
                  <a:pt x="11346" y="4577"/>
                  <a:pt x="11291" y="4712"/>
                  <a:pt x="11291" y="4860"/>
                </a:cubicBezTo>
                <a:cubicBezTo>
                  <a:pt x="11291" y="5158"/>
                  <a:pt x="11511" y="5400"/>
                  <a:pt x="11782" y="5400"/>
                </a:cubicBezTo>
                <a:cubicBezTo>
                  <a:pt x="11917" y="5400"/>
                  <a:pt x="12040" y="5340"/>
                  <a:pt x="12129" y="5242"/>
                </a:cubicBezTo>
                <a:lnTo>
                  <a:pt x="14093" y="3082"/>
                </a:lnTo>
                <a:cubicBezTo>
                  <a:pt x="14181" y="2984"/>
                  <a:pt x="14236" y="2849"/>
                  <a:pt x="14236" y="2700"/>
                </a:cubicBezTo>
                <a:cubicBezTo>
                  <a:pt x="14236" y="2552"/>
                  <a:pt x="14181" y="2417"/>
                  <a:pt x="14093" y="2318"/>
                </a:cubicBezTo>
                <a:lnTo>
                  <a:pt x="12129" y="158"/>
                </a:lnTo>
                <a:cubicBezTo>
                  <a:pt x="12040" y="61"/>
                  <a:pt x="11917" y="0"/>
                  <a:pt x="11782" y="0"/>
                </a:cubicBezTo>
                <a:cubicBezTo>
                  <a:pt x="11511" y="0"/>
                  <a:pt x="11291" y="242"/>
                  <a:pt x="11291" y="540"/>
                </a:cubicBezTo>
                <a:cubicBezTo>
                  <a:pt x="11291" y="689"/>
                  <a:pt x="11346" y="824"/>
                  <a:pt x="11435" y="922"/>
                </a:cubicBezTo>
                <a:lnTo>
                  <a:pt x="12560" y="2160"/>
                </a:lnTo>
                <a:lnTo>
                  <a:pt x="7855" y="2160"/>
                </a:lnTo>
                <a:cubicBezTo>
                  <a:pt x="7584" y="2160"/>
                  <a:pt x="7364" y="2402"/>
                  <a:pt x="7364" y="2700"/>
                </a:cubicBezTo>
                <a:cubicBezTo>
                  <a:pt x="7364" y="2998"/>
                  <a:pt x="7584" y="3240"/>
                  <a:pt x="7855"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2" name="Shape 2822"/>
          <p:cNvSpPr/>
          <p:nvPr/>
        </p:nvSpPr>
        <p:spPr>
          <a:xfrm>
            <a:off x="14588104"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8345" y="3780"/>
                </a:moveTo>
                <a:lnTo>
                  <a:pt x="10309" y="3780"/>
                </a:lnTo>
                <a:lnTo>
                  <a:pt x="10309" y="5940"/>
                </a:lnTo>
                <a:cubicBezTo>
                  <a:pt x="10309" y="6238"/>
                  <a:pt x="10529" y="6480"/>
                  <a:pt x="10800" y="6480"/>
                </a:cubicBezTo>
                <a:cubicBezTo>
                  <a:pt x="11071" y="6480"/>
                  <a:pt x="11291" y="6238"/>
                  <a:pt x="11291" y="5940"/>
                </a:cubicBezTo>
                <a:lnTo>
                  <a:pt x="11291" y="3780"/>
                </a:lnTo>
                <a:lnTo>
                  <a:pt x="13255" y="3780"/>
                </a:lnTo>
                <a:cubicBezTo>
                  <a:pt x="13525" y="3780"/>
                  <a:pt x="13745" y="3538"/>
                  <a:pt x="13745" y="3240"/>
                </a:cubicBezTo>
                <a:cubicBezTo>
                  <a:pt x="13745" y="2942"/>
                  <a:pt x="13525" y="2700"/>
                  <a:pt x="13255" y="2700"/>
                </a:cubicBezTo>
                <a:lnTo>
                  <a:pt x="11291" y="2700"/>
                </a:lnTo>
                <a:lnTo>
                  <a:pt x="11291" y="540"/>
                </a:lnTo>
                <a:cubicBezTo>
                  <a:pt x="11291" y="242"/>
                  <a:pt x="11071" y="0"/>
                  <a:pt x="10800" y="0"/>
                </a:cubicBezTo>
                <a:cubicBezTo>
                  <a:pt x="10529" y="0"/>
                  <a:pt x="10309" y="242"/>
                  <a:pt x="10309" y="540"/>
                </a:cubicBezTo>
                <a:lnTo>
                  <a:pt x="10309" y="2700"/>
                </a:lnTo>
                <a:lnTo>
                  <a:pt x="8345" y="2700"/>
                </a:lnTo>
                <a:cubicBezTo>
                  <a:pt x="8075" y="2700"/>
                  <a:pt x="7855" y="2942"/>
                  <a:pt x="7855" y="3240"/>
                </a:cubicBezTo>
                <a:cubicBezTo>
                  <a:pt x="7855" y="3538"/>
                  <a:pt x="8075" y="3780"/>
                  <a:pt x="8345" y="37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3" name="Shape 2823"/>
          <p:cNvSpPr/>
          <p:nvPr/>
        </p:nvSpPr>
        <p:spPr>
          <a:xfrm>
            <a:off x="15654626" y="3983089"/>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20618" y="9257"/>
                </a:moveTo>
                <a:lnTo>
                  <a:pt x="982" y="9257"/>
                </a:lnTo>
                <a:lnTo>
                  <a:pt x="982" y="8023"/>
                </a:lnTo>
                <a:lnTo>
                  <a:pt x="20618" y="8023"/>
                </a:lnTo>
                <a:cubicBezTo>
                  <a:pt x="20618" y="8023"/>
                  <a:pt x="20618" y="9257"/>
                  <a:pt x="20618" y="9257"/>
                </a:cubicBezTo>
                <a:close/>
                <a:moveTo>
                  <a:pt x="19006" y="12960"/>
                </a:moveTo>
                <a:lnTo>
                  <a:pt x="15735" y="12960"/>
                </a:lnTo>
                <a:lnTo>
                  <a:pt x="16045" y="10491"/>
                </a:lnTo>
                <a:lnTo>
                  <a:pt x="19419" y="10491"/>
                </a:lnTo>
                <a:cubicBezTo>
                  <a:pt x="19419" y="10491"/>
                  <a:pt x="19006" y="12960"/>
                  <a:pt x="19006" y="12960"/>
                </a:cubicBezTo>
                <a:close/>
                <a:moveTo>
                  <a:pt x="18386" y="16663"/>
                </a:moveTo>
                <a:lnTo>
                  <a:pt x="15270" y="16663"/>
                </a:lnTo>
                <a:lnTo>
                  <a:pt x="15580" y="14194"/>
                </a:lnTo>
                <a:lnTo>
                  <a:pt x="18799" y="14194"/>
                </a:lnTo>
                <a:cubicBezTo>
                  <a:pt x="18799" y="14194"/>
                  <a:pt x="18386" y="16663"/>
                  <a:pt x="18386" y="16663"/>
                </a:cubicBezTo>
                <a:close/>
                <a:moveTo>
                  <a:pt x="17765" y="20366"/>
                </a:moveTo>
                <a:lnTo>
                  <a:pt x="14805" y="20366"/>
                </a:lnTo>
                <a:lnTo>
                  <a:pt x="15115" y="17897"/>
                </a:lnTo>
                <a:lnTo>
                  <a:pt x="18179" y="17897"/>
                </a:lnTo>
                <a:cubicBezTo>
                  <a:pt x="18179" y="17897"/>
                  <a:pt x="17765" y="20366"/>
                  <a:pt x="17765" y="20366"/>
                </a:cubicBezTo>
                <a:close/>
                <a:moveTo>
                  <a:pt x="11291" y="12960"/>
                </a:moveTo>
                <a:lnTo>
                  <a:pt x="11291" y="10491"/>
                </a:lnTo>
                <a:lnTo>
                  <a:pt x="15063" y="10491"/>
                </a:lnTo>
                <a:lnTo>
                  <a:pt x="14753" y="12960"/>
                </a:lnTo>
                <a:cubicBezTo>
                  <a:pt x="14753" y="12960"/>
                  <a:pt x="11291" y="12960"/>
                  <a:pt x="11291" y="12960"/>
                </a:cubicBezTo>
                <a:close/>
                <a:moveTo>
                  <a:pt x="14288" y="16663"/>
                </a:moveTo>
                <a:lnTo>
                  <a:pt x="11291" y="16663"/>
                </a:lnTo>
                <a:lnTo>
                  <a:pt x="11291" y="14194"/>
                </a:lnTo>
                <a:lnTo>
                  <a:pt x="14598" y="14194"/>
                </a:lnTo>
                <a:cubicBezTo>
                  <a:pt x="14598" y="14194"/>
                  <a:pt x="14288" y="16663"/>
                  <a:pt x="14288" y="16663"/>
                </a:cubicBezTo>
                <a:close/>
                <a:moveTo>
                  <a:pt x="13823" y="20366"/>
                </a:moveTo>
                <a:lnTo>
                  <a:pt x="11291" y="20366"/>
                </a:lnTo>
                <a:lnTo>
                  <a:pt x="11291" y="17897"/>
                </a:lnTo>
                <a:lnTo>
                  <a:pt x="14133" y="17897"/>
                </a:lnTo>
                <a:cubicBezTo>
                  <a:pt x="14133" y="17897"/>
                  <a:pt x="13823" y="20366"/>
                  <a:pt x="13823" y="20366"/>
                </a:cubicBezTo>
                <a:close/>
                <a:moveTo>
                  <a:pt x="10309" y="12960"/>
                </a:moveTo>
                <a:lnTo>
                  <a:pt x="6847" y="12960"/>
                </a:lnTo>
                <a:lnTo>
                  <a:pt x="6537" y="10491"/>
                </a:lnTo>
                <a:lnTo>
                  <a:pt x="10309" y="10491"/>
                </a:lnTo>
                <a:cubicBezTo>
                  <a:pt x="10309" y="10491"/>
                  <a:pt x="10309" y="12960"/>
                  <a:pt x="10309" y="12960"/>
                </a:cubicBezTo>
                <a:close/>
                <a:moveTo>
                  <a:pt x="10309" y="16663"/>
                </a:moveTo>
                <a:lnTo>
                  <a:pt x="7312" y="16663"/>
                </a:lnTo>
                <a:lnTo>
                  <a:pt x="7002" y="14194"/>
                </a:lnTo>
                <a:lnTo>
                  <a:pt x="10309" y="14194"/>
                </a:lnTo>
                <a:cubicBezTo>
                  <a:pt x="10309" y="14194"/>
                  <a:pt x="10309" y="16663"/>
                  <a:pt x="10309" y="16663"/>
                </a:cubicBezTo>
                <a:close/>
                <a:moveTo>
                  <a:pt x="10309" y="20366"/>
                </a:moveTo>
                <a:lnTo>
                  <a:pt x="7777" y="20366"/>
                </a:lnTo>
                <a:lnTo>
                  <a:pt x="7467" y="17897"/>
                </a:lnTo>
                <a:lnTo>
                  <a:pt x="10309" y="17897"/>
                </a:lnTo>
                <a:cubicBezTo>
                  <a:pt x="10309" y="17897"/>
                  <a:pt x="10309" y="20366"/>
                  <a:pt x="10309" y="20366"/>
                </a:cubicBezTo>
                <a:close/>
                <a:moveTo>
                  <a:pt x="3834" y="20366"/>
                </a:moveTo>
                <a:lnTo>
                  <a:pt x="3421" y="17897"/>
                </a:lnTo>
                <a:lnTo>
                  <a:pt x="6485" y="17897"/>
                </a:lnTo>
                <a:lnTo>
                  <a:pt x="6795" y="20366"/>
                </a:lnTo>
                <a:cubicBezTo>
                  <a:pt x="6795" y="20366"/>
                  <a:pt x="3834" y="20366"/>
                  <a:pt x="3834" y="20366"/>
                </a:cubicBezTo>
                <a:close/>
                <a:moveTo>
                  <a:pt x="2801" y="14194"/>
                </a:moveTo>
                <a:lnTo>
                  <a:pt x="6020" y="14194"/>
                </a:lnTo>
                <a:lnTo>
                  <a:pt x="6330" y="16663"/>
                </a:lnTo>
                <a:lnTo>
                  <a:pt x="3214" y="16663"/>
                </a:lnTo>
                <a:cubicBezTo>
                  <a:pt x="3214" y="16663"/>
                  <a:pt x="2801" y="14194"/>
                  <a:pt x="2801" y="14194"/>
                </a:cubicBezTo>
                <a:close/>
                <a:moveTo>
                  <a:pt x="2181" y="10491"/>
                </a:moveTo>
                <a:lnTo>
                  <a:pt x="5555" y="10491"/>
                </a:lnTo>
                <a:lnTo>
                  <a:pt x="5865" y="12960"/>
                </a:lnTo>
                <a:lnTo>
                  <a:pt x="2594" y="12960"/>
                </a:lnTo>
                <a:cubicBezTo>
                  <a:pt x="2594" y="12960"/>
                  <a:pt x="2181" y="10491"/>
                  <a:pt x="2181" y="10491"/>
                </a:cubicBezTo>
                <a:close/>
                <a:moveTo>
                  <a:pt x="20618" y="6789"/>
                </a:moveTo>
                <a:lnTo>
                  <a:pt x="982" y="6789"/>
                </a:lnTo>
                <a:cubicBezTo>
                  <a:pt x="440" y="6789"/>
                  <a:pt x="0" y="7342"/>
                  <a:pt x="0" y="8023"/>
                </a:cubicBezTo>
                <a:lnTo>
                  <a:pt x="0" y="9257"/>
                </a:lnTo>
                <a:cubicBezTo>
                  <a:pt x="0" y="9939"/>
                  <a:pt x="440" y="10491"/>
                  <a:pt x="982" y="10491"/>
                </a:cubicBezTo>
                <a:lnTo>
                  <a:pt x="1178" y="10491"/>
                </a:lnTo>
                <a:lnTo>
                  <a:pt x="2960" y="21133"/>
                </a:lnTo>
                <a:lnTo>
                  <a:pt x="2969" y="21130"/>
                </a:lnTo>
                <a:cubicBezTo>
                  <a:pt x="3023" y="21398"/>
                  <a:pt x="3207" y="21600"/>
                  <a:pt x="3436" y="21600"/>
                </a:cubicBezTo>
                <a:lnTo>
                  <a:pt x="18164" y="21600"/>
                </a:lnTo>
                <a:cubicBezTo>
                  <a:pt x="18393" y="21600"/>
                  <a:pt x="18577" y="21398"/>
                  <a:pt x="18631" y="21130"/>
                </a:cubicBezTo>
                <a:lnTo>
                  <a:pt x="18640" y="21133"/>
                </a:lnTo>
                <a:lnTo>
                  <a:pt x="20422" y="10491"/>
                </a:lnTo>
                <a:lnTo>
                  <a:pt x="20618" y="10491"/>
                </a:lnTo>
                <a:cubicBezTo>
                  <a:pt x="21160" y="10491"/>
                  <a:pt x="21600" y="9939"/>
                  <a:pt x="21600" y="9257"/>
                </a:cubicBezTo>
                <a:lnTo>
                  <a:pt x="21600" y="8023"/>
                </a:lnTo>
                <a:cubicBezTo>
                  <a:pt x="21600" y="7342"/>
                  <a:pt x="21160" y="6789"/>
                  <a:pt x="20618" y="6789"/>
                </a:cubicBezTo>
                <a:moveTo>
                  <a:pt x="8345" y="1234"/>
                </a:moveTo>
                <a:lnTo>
                  <a:pt x="13255" y="1234"/>
                </a:lnTo>
                <a:cubicBezTo>
                  <a:pt x="13525" y="1234"/>
                  <a:pt x="13745" y="958"/>
                  <a:pt x="13745" y="617"/>
                </a:cubicBezTo>
                <a:cubicBezTo>
                  <a:pt x="13745" y="276"/>
                  <a:pt x="13525" y="0"/>
                  <a:pt x="13255" y="0"/>
                </a:cubicBezTo>
                <a:lnTo>
                  <a:pt x="8345" y="0"/>
                </a:lnTo>
                <a:cubicBezTo>
                  <a:pt x="8075" y="0"/>
                  <a:pt x="7855" y="276"/>
                  <a:pt x="7855" y="617"/>
                </a:cubicBezTo>
                <a:cubicBezTo>
                  <a:pt x="7855" y="958"/>
                  <a:pt x="8075" y="1234"/>
                  <a:pt x="8345" y="123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4" name="Shape 2824"/>
          <p:cNvSpPr/>
          <p:nvPr/>
        </p:nvSpPr>
        <p:spPr>
          <a:xfrm>
            <a:off x="16721148" y="3919605"/>
            <a:ext cx="558655" cy="558563"/>
          </a:xfrm>
          <a:custGeom>
            <a:avLst/>
            <a:gdLst/>
            <a:ahLst/>
            <a:cxnLst>
              <a:cxn ang="0">
                <a:pos x="wd2" y="hd2"/>
              </a:cxn>
              <a:cxn ang="5400000">
                <a:pos x="wd2" y="hd2"/>
              </a:cxn>
              <a:cxn ang="10800000">
                <a:pos x="wd2" y="hd2"/>
              </a:cxn>
              <a:cxn ang="16200000">
                <a:pos x="wd2" y="hd2"/>
              </a:cxn>
            </a:cxnLst>
            <a:rect l="0" t="0" r="r" b="b"/>
            <a:pathLst>
              <a:path w="21600" h="21388" extrusionOk="0">
                <a:moveTo>
                  <a:pt x="10309" y="9720"/>
                </a:moveTo>
                <a:lnTo>
                  <a:pt x="9327" y="9720"/>
                </a:lnTo>
                <a:cubicBezTo>
                  <a:pt x="9056" y="9720"/>
                  <a:pt x="8836" y="9937"/>
                  <a:pt x="8836" y="10206"/>
                </a:cubicBezTo>
                <a:cubicBezTo>
                  <a:pt x="8836" y="10475"/>
                  <a:pt x="9056" y="10692"/>
                  <a:pt x="9327" y="10692"/>
                </a:cubicBezTo>
                <a:lnTo>
                  <a:pt x="10309" y="10692"/>
                </a:lnTo>
                <a:cubicBezTo>
                  <a:pt x="10580" y="10692"/>
                  <a:pt x="10800" y="10475"/>
                  <a:pt x="10800" y="10206"/>
                </a:cubicBezTo>
                <a:cubicBezTo>
                  <a:pt x="10800" y="9937"/>
                  <a:pt x="10580" y="9720"/>
                  <a:pt x="10309" y="9720"/>
                </a:cubicBezTo>
                <a:moveTo>
                  <a:pt x="13255" y="18471"/>
                </a:moveTo>
                <a:lnTo>
                  <a:pt x="12273" y="18471"/>
                </a:lnTo>
                <a:cubicBezTo>
                  <a:pt x="12002" y="18471"/>
                  <a:pt x="11782" y="18689"/>
                  <a:pt x="11782" y="18957"/>
                </a:cubicBezTo>
                <a:cubicBezTo>
                  <a:pt x="11782" y="19226"/>
                  <a:pt x="12002" y="19443"/>
                  <a:pt x="12273" y="19443"/>
                </a:cubicBezTo>
                <a:lnTo>
                  <a:pt x="13255" y="19443"/>
                </a:lnTo>
                <a:cubicBezTo>
                  <a:pt x="13525" y="19443"/>
                  <a:pt x="13745" y="19226"/>
                  <a:pt x="13745" y="18957"/>
                </a:cubicBezTo>
                <a:cubicBezTo>
                  <a:pt x="13745" y="18689"/>
                  <a:pt x="13525" y="18471"/>
                  <a:pt x="13255" y="18471"/>
                </a:cubicBezTo>
                <a:moveTo>
                  <a:pt x="10309" y="18471"/>
                </a:moveTo>
                <a:lnTo>
                  <a:pt x="9327" y="18471"/>
                </a:lnTo>
                <a:cubicBezTo>
                  <a:pt x="9056" y="18471"/>
                  <a:pt x="8836" y="18689"/>
                  <a:pt x="8836" y="18957"/>
                </a:cubicBezTo>
                <a:cubicBezTo>
                  <a:pt x="8836" y="19226"/>
                  <a:pt x="9056" y="19443"/>
                  <a:pt x="9327" y="19443"/>
                </a:cubicBezTo>
                <a:lnTo>
                  <a:pt x="10309" y="19443"/>
                </a:lnTo>
                <a:cubicBezTo>
                  <a:pt x="10580" y="19443"/>
                  <a:pt x="10800" y="19226"/>
                  <a:pt x="10800" y="18957"/>
                </a:cubicBezTo>
                <a:cubicBezTo>
                  <a:pt x="10800" y="18689"/>
                  <a:pt x="10580" y="18471"/>
                  <a:pt x="10309" y="18471"/>
                </a:cubicBezTo>
                <a:moveTo>
                  <a:pt x="20618" y="15554"/>
                </a:moveTo>
                <a:cubicBezTo>
                  <a:pt x="20618" y="16091"/>
                  <a:pt x="20178" y="16526"/>
                  <a:pt x="19636" y="16526"/>
                </a:cubicBezTo>
                <a:lnTo>
                  <a:pt x="16691" y="16526"/>
                </a:lnTo>
                <a:cubicBezTo>
                  <a:pt x="16149" y="16526"/>
                  <a:pt x="15709" y="16091"/>
                  <a:pt x="15709" y="15554"/>
                </a:cubicBezTo>
                <a:lnTo>
                  <a:pt x="15709" y="13609"/>
                </a:lnTo>
                <a:cubicBezTo>
                  <a:pt x="15709" y="13073"/>
                  <a:pt x="16149" y="12637"/>
                  <a:pt x="16691" y="12637"/>
                </a:cubicBezTo>
                <a:lnTo>
                  <a:pt x="19636" y="12637"/>
                </a:lnTo>
                <a:cubicBezTo>
                  <a:pt x="20178" y="12637"/>
                  <a:pt x="20618" y="13073"/>
                  <a:pt x="20618" y="13609"/>
                </a:cubicBezTo>
                <a:cubicBezTo>
                  <a:pt x="20618" y="13609"/>
                  <a:pt x="20618" y="15554"/>
                  <a:pt x="20618" y="15554"/>
                </a:cubicBezTo>
                <a:close/>
                <a:moveTo>
                  <a:pt x="18655" y="19443"/>
                </a:moveTo>
                <a:cubicBezTo>
                  <a:pt x="18655" y="19980"/>
                  <a:pt x="18215" y="20416"/>
                  <a:pt x="17673" y="20416"/>
                </a:cubicBezTo>
                <a:lnTo>
                  <a:pt x="1964" y="20416"/>
                </a:lnTo>
                <a:cubicBezTo>
                  <a:pt x="1422" y="20416"/>
                  <a:pt x="982" y="19980"/>
                  <a:pt x="982" y="19443"/>
                </a:cubicBezTo>
                <a:lnTo>
                  <a:pt x="982" y="9720"/>
                </a:lnTo>
                <a:cubicBezTo>
                  <a:pt x="982" y="9183"/>
                  <a:pt x="1422" y="8747"/>
                  <a:pt x="1964" y="8747"/>
                </a:cubicBezTo>
                <a:lnTo>
                  <a:pt x="17673" y="8747"/>
                </a:lnTo>
                <a:cubicBezTo>
                  <a:pt x="18215" y="8747"/>
                  <a:pt x="18655" y="9183"/>
                  <a:pt x="18655" y="9720"/>
                </a:cubicBezTo>
                <a:lnTo>
                  <a:pt x="18655" y="11664"/>
                </a:lnTo>
                <a:lnTo>
                  <a:pt x="16691" y="11664"/>
                </a:lnTo>
                <a:cubicBezTo>
                  <a:pt x="15606" y="11664"/>
                  <a:pt x="14727" y="12535"/>
                  <a:pt x="14727" y="13609"/>
                </a:cubicBezTo>
                <a:lnTo>
                  <a:pt x="14727" y="15554"/>
                </a:lnTo>
                <a:cubicBezTo>
                  <a:pt x="14727" y="16628"/>
                  <a:pt x="15606" y="17499"/>
                  <a:pt x="16691" y="17499"/>
                </a:cubicBezTo>
                <a:lnTo>
                  <a:pt x="18655" y="17499"/>
                </a:lnTo>
                <a:cubicBezTo>
                  <a:pt x="18655" y="17499"/>
                  <a:pt x="18655" y="19443"/>
                  <a:pt x="18655" y="19443"/>
                </a:cubicBezTo>
                <a:close/>
                <a:moveTo>
                  <a:pt x="982" y="7775"/>
                </a:moveTo>
                <a:cubicBezTo>
                  <a:pt x="982" y="7238"/>
                  <a:pt x="1422" y="6803"/>
                  <a:pt x="1964" y="6803"/>
                </a:cubicBezTo>
                <a:lnTo>
                  <a:pt x="2555" y="6803"/>
                </a:lnTo>
                <a:lnTo>
                  <a:pt x="2817" y="7775"/>
                </a:lnTo>
                <a:lnTo>
                  <a:pt x="1964" y="7775"/>
                </a:lnTo>
                <a:cubicBezTo>
                  <a:pt x="1604" y="7775"/>
                  <a:pt x="1271" y="7878"/>
                  <a:pt x="982" y="8045"/>
                </a:cubicBezTo>
                <a:cubicBezTo>
                  <a:pt x="982" y="8045"/>
                  <a:pt x="982" y="7775"/>
                  <a:pt x="982" y="7775"/>
                </a:cubicBezTo>
                <a:close/>
                <a:moveTo>
                  <a:pt x="3721" y="3600"/>
                </a:moveTo>
                <a:lnTo>
                  <a:pt x="13629" y="1005"/>
                </a:lnTo>
                <a:cubicBezTo>
                  <a:pt x="14152" y="866"/>
                  <a:pt x="14690" y="1174"/>
                  <a:pt x="14831" y="1693"/>
                </a:cubicBezTo>
                <a:lnTo>
                  <a:pt x="15085" y="2631"/>
                </a:lnTo>
                <a:lnTo>
                  <a:pt x="3281" y="5731"/>
                </a:lnTo>
                <a:lnTo>
                  <a:pt x="3026" y="4791"/>
                </a:lnTo>
                <a:cubicBezTo>
                  <a:pt x="2886" y="4272"/>
                  <a:pt x="3197" y="3739"/>
                  <a:pt x="3721" y="3600"/>
                </a:cubicBezTo>
                <a:moveTo>
                  <a:pt x="15847" y="5448"/>
                </a:moveTo>
                <a:lnTo>
                  <a:pt x="16476" y="7775"/>
                </a:lnTo>
                <a:lnTo>
                  <a:pt x="6989" y="7775"/>
                </a:lnTo>
                <a:cubicBezTo>
                  <a:pt x="6989" y="7775"/>
                  <a:pt x="15847" y="5448"/>
                  <a:pt x="15847" y="5448"/>
                </a:cubicBezTo>
                <a:close/>
                <a:moveTo>
                  <a:pt x="17673" y="6803"/>
                </a:moveTo>
                <a:cubicBezTo>
                  <a:pt x="18215" y="6803"/>
                  <a:pt x="18655" y="7238"/>
                  <a:pt x="18655" y="7775"/>
                </a:cubicBezTo>
                <a:lnTo>
                  <a:pt x="18655" y="8045"/>
                </a:lnTo>
                <a:cubicBezTo>
                  <a:pt x="18365" y="7878"/>
                  <a:pt x="18032" y="7775"/>
                  <a:pt x="17673" y="7775"/>
                </a:cubicBezTo>
                <a:lnTo>
                  <a:pt x="17493" y="7775"/>
                </a:lnTo>
                <a:lnTo>
                  <a:pt x="17230" y="6803"/>
                </a:lnTo>
                <a:cubicBezTo>
                  <a:pt x="17230" y="6803"/>
                  <a:pt x="17673" y="6803"/>
                  <a:pt x="17673" y="6803"/>
                </a:cubicBezTo>
                <a:close/>
                <a:moveTo>
                  <a:pt x="19636" y="11664"/>
                </a:moveTo>
                <a:lnTo>
                  <a:pt x="19636" y="7775"/>
                </a:lnTo>
                <a:cubicBezTo>
                  <a:pt x="19636" y="6701"/>
                  <a:pt x="18757" y="5830"/>
                  <a:pt x="17673" y="5830"/>
                </a:cubicBezTo>
                <a:lnTo>
                  <a:pt x="16967" y="5830"/>
                </a:lnTo>
                <a:lnTo>
                  <a:pt x="15779" y="1441"/>
                </a:lnTo>
                <a:cubicBezTo>
                  <a:pt x="15498" y="404"/>
                  <a:pt x="14422" y="-212"/>
                  <a:pt x="13374" y="66"/>
                </a:cubicBezTo>
                <a:lnTo>
                  <a:pt x="3467" y="2660"/>
                </a:lnTo>
                <a:cubicBezTo>
                  <a:pt x="2419" y="2939"/>
                  <a:pt x="1798" y="4005"/>
                  <a:pt x="2078" y="5042"/>
                </a:cubicBezTo>
                <a:lnTo>
                  <a:pt x="2291" y="5830"/>
                </a:lnTo>
                <a:lnTo>
                  <a:pt x="1964" y="5830"/>
                </a:lnTo>
                <a:cubicBezTo>
                  <a:pt x="879" y="5830"/>
                  <a:pt x="0" y="6701"/>
                  <a:pt x="0" y="7775"/>
                </a:cubicBezTo>
                <a:lnTo>
                  <a:pt x="0" y="19443"/>
                </a:lnTo>
                <a:cubicBezTo>
                  <a:pt x="0" y="20517"/>
                  <a:pt x="879" y="21388"/>
                  <a:pt x="1964" y="21388"/>
                </a:cubicBezTo>
                <a:lnTo>
                  <a:pt x="17673" y="21388"/>
                </a:lnTo>
                <a:cubicBezTo>
                  <a:pt x="18757" y="21388"/>
                  <a:pt x="19636" y="20517"/>
                  <a:pt x="19636" y="19443"/>
                </a:cubicBezTo>
                <a:lnTo>
                  <a:pt x="19636" y="17499"/>
                </a:lnTo>
                <a:cubicBezTo>
                  <a:pt x="20721" y="17499"/>
                  <a:pt x="21600" y="16628"/>
                  <a:pt x="21600" y="15554"/>
                </a:cubicBezTo>
                <a:lnTo>
                  <a:pt x="21600" y="13609"/>
                </a:lnTo>
                <a:cubicBezTo>
                  <a:pt x="21600" y="12535"/>
                  <a:pt x="20721" y="11664"/>
                  <a:pt x="19636" y="11664"/>
                </a:cubicBezTo>
                <a:moveTo>
                  <a:pt x="13255" y="9720"/>
                </a:moveTo>
                <a:lnTo>
                  <a:pt x="12273" y="9720"/>
                </a:lnTo>
                <a:cubicBezTo>
                  <a:pt x="12002" y="9720"/>
                  <a:pt x="11782" y="9937"/>
                  <a:pt x="11782" y="10206"/>
                </a:cubicBezTo>
                <a:cubicBezTo>
                  <a:pt x="11782" y="10475"/>
                  <a:pt x="12002" y="10692"/>
                  <a:pt x="12273" y="10692"/>
                </a:cubicBezTo>
                <a:lnTo>
                  <a:pt x="13255" y="10692"/>
                </a:lnTo>
                <a:cubicBezTo>
                  <a:pt x="13525" y="10692"/>
                  <a:pt x="13745" y="10475"/>
                  <a:pt x="13745" y="10206"/>
                </a:cubicBezTo>
                <a:cubicBezTo>
                  <a:pt x="13745" y="9937"/>
                  <a:pt x="13525" y="9720"/>
                  <a:pt x="13255" y="9720"/>
                </a:cubicBezTo>
                <a:moveTo>
                  <a:pt x="7364" y="9720"/>
                </a:moveTo>
                <a:lnTo>
                  <a:pt x="6382" y="9720"/>
                </a:lnTo>
                <a:cubicBezTo>
                  <a:pt x="6111" y="9720"/>
                  <a:pt x="5891" y="9937"/>
                  <a:pt x="5891" y="10206"/>
                </a:cubicBezTo>
                <a:cubicBezTo>
                  <a:pt x="5891" y="10475"/>
                  <a:pt x="6111" y="10692"/>
                  <a:pt x="6382" y="10692"/>
                </a:cubicBezTo>
                <a:lnTo>
                  <a:pt x="7364" y="10692"/>
                </a:lnTo>
                <a:cubicBezTo>
                  <a:pt x="7634" y="10692"/>
                  <a:pt x="7855" y="10475"/>
                  <a:pt x="7855" y="10206"/>
                </a:cubicBezTo>
                <a:cubicBezTo>
                  <a:pt x="7855" y="9937"/>
                  <a:pt x="7634" y="9720"/>
                  <a:pt x="7364" y="9720"/>
                </a:cubicBezTo>
                <a:moveTo>
                  <a:pt x="17182" y="14095"/>
                </a:moveTo>
                <a:cubicBezTo>
                  <a:pt x="16911" y="14095"/>
                  <a:pt x="16691" y="14313"/>
                  <a:pt x="16691" y="14581"/>
                </a:cubicBezTo>
                <a:cubicBezTo>
                  <a:pt x="16691" y="14850"/>
                  <a:pt x="16911" y="15068"/>
                  <a:pt x="17182" y="15068"/>
                </a:cubicBezTo>
                <a:cubicBezTo>
                  <a:pt x="17453" y="15068"/>
                  <a:pt x="17673" y="14850"/>
                  <a:pt x="17673" y="14581"/>
                </a:cubicBezTo>
                <a:cubicBezTo>
                  <a:pt x="17673" y="14313"/>
                  <a:pt x="17453" y="14095"/>
                  <a:pt x="17182" y="14095"/>
                </a:cubicBezTo>
                <a:moveTo>
                  <a:pt x="16200" y="18471"/>
                </a:moveTo>
                <a:lnTo>
                  <a:pt x="15218" y="18471"/>
                </a:lnTo>
                <a:cubicBezTo>
                  <a:pt x="14947" y="18471"/>
                  <a:pt x="14727" y="18689"/>
                  <a:pt x="14727" y="18957"/>
                </a:cubicBezTo>
                <a:cubicBezTo>
                  <a:pt x="14727" y="19226"/>
                  <a:pt x="14947" y="19443"/>
                  <a:pt x="15218" y="19443"/>
                </a:cubicBezTo>
                <a:lnTo>
                  <a:pt x="16200" y="19443"/>
                </a:lnTo>
                <a:cubicBezTo>
                  <a:pt x="16471" y="19443"/>
                  <a:pt x="16691" y="19226"/>
                  <a:pt x="16691" y="18957"/>
                </a:cubicBezTo>
                <a:cubicBezTo>
                  <a:pt x="16691" y="18689"/>
                  <a:pt x="16471" y="18471"/>
                  <a:pt x="16200" y="18471"/>
                </a:cubicBezTo>
                <a:moveTo>
                  <a:pt x="15218" y="10692"/>
                </a:moveTo>
                <a:lnTo>
                  <a:pt x="16200" y="10692"/>
                </a:lnTo>
                <a:cubicBezTo>
                  <a:pt x="16471" y="10692"/>
                  <a:pt x="16691" y="10475"/>
                  <a:pt x="16691" y="10206"/>
                </a:cubicBezTo>
                <a:cubicBezTo>
                  <a:pt x="16691" y="9937"/>
                  <a:pt x="16471" y="9720"/>
                  <a:pt x="16200" y="9720"/>
                </a:cubicBezTo>
                <a:lnTo>
                  <a:pt x="15218" y="9720"/>
                </a:lnTo>
                <a:cubicBezTo>
                  <a:pt x="14947" y="9720"/>
                  <a:pt x="14727" y="9937"/>
                  <a:pt x="14727" y="10206"/>
                </a:cubicBezTo>
                <a:cubicBezTo>
                  <a:pt x="14727" y="10475"/>
                  <a:pt x="14947" y="10692"/>
                  <a:pt x="15218" y="10692"/>
                </a:cubicBezTo>
                <a:moveTo>
                  <a:pt x="4418" y="18471"/>
                </a:moveTo>
                <a:lnTo>
                  <a:pt x="3436" y="18471"/>
                </a:lnTo>
                <a:cubicBezTo>
                  <a:pt x="3166" y="18471"/>
                  <a:pt x="2945" y="18689"/>
                  <a:pt x="2945" y="18957"/>
                </a:cubicBezTo>
                <a:cubicBezTo>
                  <a:pt x="2945" y="19226"/>
                  <a:pt x="3166" y="19443"/>
                  <a:pt x="3436" y="19443"/>
                </a:cubicBezTo>
                <a:lnTo>
                  <a:pt x="4418" y="19443"/>
                </a:lnTo>
                <a:cubicBezTo>
                  <a:pt x="4689" y="19443"/>
                  <a:pt x="4909" y="19226"/>
                  <a:pt x="4909" y="18957"/>
                </a:cubicBezTo>
                <a:cubicBezTo>
                  <a:pt x="4909" y="18689"/>
                  <a:pt x="4689" y="18471"/>
                  <a:pt x="4418" y="18471"/>
                </a:cubicBezTo>
                <a:moveTo>
                  <a:pt x="7364" y="18471"/>
                </a:moveTo>
                <a:lnTo>
                  <a:pt x="6382" y="18471"/>
                </a:lnTo>
                <a:cubicBezTo>
                  <a:pt x="6111" y="18471"/>
                  <a:pt x="5891" y="18689"/>
                  <a:pt x="5891" y="18957"/>
                </a:cubicBezTo>
                <a:cubicBezTo>
                  <a:pt x="5891" y="19226"/>
                  <a:pt x="6111" y="19443"/>
                  <a:pt x="6382" y="19443"/>
                </a:cubicBezTo>
                <a:lnTo>
                  <a:pt x="7364" y="19443"/>
                </a:lnTo>
                <a:cubicBezTo>
                  <a:pt x="7634" y="19443"/>
                  <a:pt x="7855" y="19226"/>
                  <a:pt x="7855" y="18957"/>
                </a:cubicBezTo>
                <a:cubicBezTo>
                  <a:pt x="7855" y="18689"/>
                  <a:pt x="7634" y="18471"/>
                  <a:pt x="7364" y="18471"/>
                </a:cubicBezTo>
                <a:moveTo>
                  <a:pt x="4418" y="9720"/>
                </a:moveTo>
                <a:lnTo>
                  <a:pt x="3436" y="9720"/>
                </a:lnTo>
                <a:cubicBezTo>
                  <a:pt x="3166" y="9720"/>
                  <a:pt x="2945" y="9937"/>
                  <a:pt x="2945" y="10206"/>
                </a:cubicBezTo>
                <a:cubicBezTo>
                  <a:pt x="2945" y="10475"/>
                  <a:pt x="3166" y="10692"/>
                  <a:pt x="3436" y="10692"/>
                </a:cubicBezTo>
                <a:lnTo>
                  <a:pt x="4418" y="10692"/>
                </a:lnTo>
                <a:cubicBezTo>
                  <a:pt x="4689" y="10692"/>
                  <a:pt x="4909" y="10475"/>
                  <a:pt x="4909" y="10206"/>
                </a:cubicBezTo>
                <a:cubicBezTo>
                  <a:pt x="4909" y="9937"/>
                  <a:pt x="4689" y="9720"/>
                  <a:pt x="4418" y="9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5" name="Shape 2825"/>
          <p:cNvSpPr/>
          <p:nvPr/>
        </p:nvSpPr>
        <p:spPr>
          <a:xfrm>
            <a:off x="17787670"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3255" y="17550"/>
                </a:moveTo>
                <a:lnTo>
                  <a:pt x="12273" y="17550"/>
                </a:lnTo>
                <a:cubicBezTo>
                  <a:pt x="12001" y="17550"/>
                  <a:pt x="11782" y="17853"/>
                  <a:pt x="11782" y="18225"/>
                </a:cubicBezTo>
                <a:cubicBezTo>
                  <a:pt x="11782" y="18598"/>
                  <a:pt x="12001" y="18900"/>
                  <a:pt x="12273" y="18900"/>
                </a:cubicBezTo>
                <a:lnTo>
                  <a:pt x="13255" y="18900"/>
                </a:lnTo>
                <a:cubicBezTo>
                  <a:pt x="13526" y="18900"/>
                  <a:pt x="13745" y="18598"/>
                  <a:pt x="13745" y="18225"/>
                </a:cubicBezTo>
                <a:cubicBezTo>
                  <a:pt x="13745" y="17853"/>
                  <a:pt x="13526" y="17550"/>
                  <a:pt x="13255" y="17550"/>
                </a:cubicBezTo>
                <a:moveTo>
                  <a:pt x="10309" y="5400"/>
                </a:moveTo>
                <a:lnTo>
                  <a:pt x="9327" y="5400"/>
                </a:lnTo>
                <a:cubicBezTo>
                  <a:pt x="9056" y="5400"/>
                  <a:pt x="8836" y="5702"/>
                  <a:pt x="8836" y="6075"/>
                </a:cubicBezTo>
                <a:cubicBezTo>
                  <a:pt x="8836" y="6448"/>
                  <a:pt x="9056" y="6750"/>
                  <a:pt x="9327" y="6750"/>
                </a:cubicBezTo>
                <a:lnTo>
                  <a:pt x="10309" y="6750"/>
                </a:lnTo>
                <a:cubicBezTo>
                  <a:pt x="10580" y="6750"/>
                  <a:pt x="10800" y="6448"/>
                  <a:pt x="10800" y="6075"/>
                </a:cubicBezTo>
                <a:cubicBezTo>
                  <a:pt x="10800" y="5702"/>
                  <a:pt x="10580" y="5400"/>
                  <a:pt x="10309" y="5400"/>
                </a:cubicBezTo>
                <a:moveTo>
                  <a:pt x="16200" y="17550"/>
                </a:moveTo>
                <a:lnTo>
                  <a:pt x="15218" y="17550"/>
                </a:lnTo>
                <a:cubicBezTo>
                  <a:pt x="14947" y="17550"/>
                  <a:pt x="14727" y="17853"/>
                  <a:pt x="14727" y="18225"/>
                </a:cubicBezTo>
                <a:cubicBezTo>
                  <a:pt x="14727" y="18598"/>
                  <a:pt x="14947" y="18900"/>
                  <a:pt x="15218" y="18900"/>
                </a:cubicBezTo>
                <a:lnTo>
                  <a:pt x="16200" y="18900"/>
                </a:lnTo>
                <a:cubicBezTo>
                  <a:pt x="16471" y="18900"/>
                  <a:pt x="16691" y="18598"/>
                  <a:pt x="16691" y="18225"/>
                </a:cubicBezTo>
                <a:cubicBezTo>
                  <a:pt x="16691" y="17853"/>
                  <a:pt x="16471" y="17550"/>
                  <a:pt x="16200" y="17550"/>
                </a:cubicBezTo>
                <a:moveTo>
                  <a:pt x="13255" y="5400"/>
                </a:moveTo>
                <a:lnTo>
                  <a:pt x="12273" y="5400"/>
                </a:lnTo>
                <a:cubicBezTo>
                  <a:pt x="12001" y="5400"/>
                  <a:pt x="11782" y="5702"/>
                  <a:pt x="11782" y="6075"/>
                </a:cubicBezTo>
                <a:cubicBezTo>
                  <a:pt x="11782" y="6448"/>
                  <a:pt x="12001" y="6750"/>
                  <a:pt x="12273" y="6750"/>
                </a:cubicBezTo>
                <a:lnTo>
                  <a:pt x="13255" y="6750"/>
                </a:lnTo>
                <a:cubicBezTo>
                  <a:pt x="13526" y="6750"/>
                  <a:pt x="13745" y="6448"/>
                  <a:pt x="13745" y="6075"/>
                </a:cubicBezTo>
                <a:cubicBezTo>
                  <a:pt x="13745" y="5702"/>
                  <a:pt x="13526" y="5400"/>
                  <a:pt x="13255" y="5400"/>
                </a:cubicBezTo>
                <a:moveTo>
                  <a:pt x="10309" y="17550"/>
                </a:moveTo>
                <a:lnTo>
                  <a:pt x="9327" y="17550"/>
                </a:lnTo>
                <a:cubicBezTo>
                  <a:pt x="9056" y="17550"/>
                  <a:pt x="8836" y="17853"/>
                  <a:pt x="8836" y="18225"/>
                </a:cubicBezTo>
                <a:cubicBezTo>
                  <a:pt x="8836" y="18598"/>
                  <a:pt x="9056" y="18900"/>
                  <a:pt x="9327" y="18900"/>
                </a:cubicBezTo>
                <a:lnTo>
                  <a:pt x="10309" y="18900"/>
                </a:lnTo>
                <a:cubicBezTo>
                  <a:pt x="10580" y="18900"/>
                  <a:pt x="10800" y="18598"/>
                  <a:pt x="10800" y="18225"/>
                </a:cubicBezTo>
                <a:cubicBezTo>
                  <a:pt x="10800" y="17853"/>
                  <a:pt x="10580" y="17550"/>
                  <a:pt x="10309" y="17550"/>
                </a:cubicBezTo>
                <a:moveTo>
                  <a:pt x="4418" y="17550"/>
                </a:moveTo>
                <a:lnTo>
                  <a:pt x="3436" y="17550"/>
                </a:lnTo>
                <a:cubicBezTo>
                  <a:pt x="3165" y="17550"/>
                  <a:pt x="2945" y="17853"/>
                  <a:pt x="2945" y="18225"/>
                </a:cubicBezTo>
                <a:cubicBezTo>
                  <a:pt x="2945" y="18598"/>
                  <a:pt x="3165" y="18900"/>
                  <a:pt x="3436" y="18900"/>
                </a:cubicBezTo>
                <a:lnTo>
                  <a:pt x="4418" y="18900"/>
                </a:lnTo>
                <a:cubicBezTo>
                  <a:pt x="4690" y="18900"/>
                  <a:pt x="4909" y="18598"/>
                  <a:pt x="4909" y="18225"/>
                </a:cubicBezTo>
                <a:cubicBezTo>
                  <a:pt x="4909" y="17853"/>
                  <a:pt x="4690" y="17550"/>
                  <a:pt x="4418" y="17550"/>
                </a:cubicBezTo>
                <a:moveTo>
                  <a:pt x="15218" y="6750"/>
                </a:moveTo>
                <a:lnTo>
                  <a:pt x="16200" y="6750"/>
                </a:lnTo>
                <a:cubicBezTo>
                  <a:pt x="16471" y="6750"/>
                  <a:pt x="16691" y="6448"/>
                  <a:pt x="16691" y="6075"/>
                </a:cubicBezTo>
                <a:cubicBezTo>
                  <a:pt x="16691" y="5702"/>
                  <a:pt x="16471" y="5400"/>
                  <a:pt x="16200" y="5400"/>
                </a:cubicBezTo>
                <a:lnTo>
                  <a:pt x="15218" y="5400"/>
                </a:lnTo>
                <a:cubicBezTo>
                  <a:pt x="14947" y="5400"/>
                  <a:pt x="14727" y="5702"/>
                  <a:pt x="14727" y="6075"/>
                </a:cubicBezTo>
                <a:cubicBezTo>
                  <a:pt x="14727" y="6448"/>
                  <a:pt x="14947" y="6750"/>
                  <a:pt x="15218" y="6750"/>
                </a:cubicBezTo>
                <a:moveTo>
                  <a:pt x="20618" y="13500"/>
                </a:moveTo>
                <a:cubicBezTo>
                  <a:pt x="20618" y="14245"/>
                  <a:pt x="20178" y="14850"/>
                  <a:pt x="19636" y="14850"/>
                </a:cubicBezTo>
                <a:lnTo>
                  <a:pt x="16691" y="14850"/>
                </a:lnTo>
                <a:cubicBezTo>
                  <a:pt x="16149" y="14850"/>
                  <a:pt x="15709" y="14245"/>
                  <a:pt x="15709" y="13500"/>
                </a:cubicBezTo>
                <a:lnTo>
                  <a:pt x="15709" y="10800"/>
                </a:lnTo>
                <a:cubicBezTo>
                  <a:pt x="15709" y="10055"/>
                  <a:pt x="16149" y="9450"/>
                  <a:pt x="16691" y="9450"/>
                </a:cubicBezTo>
                <a:lnTo>
                  <a:pt x="19636" y="9450"/>
                </a:lnTo>
                <a:cubicBezTo>
                  <a:pt x="20178" y="9450"/>
                  <a:pt x="20618" y="10055"/>
                  <a:pt x="20618" y="10800"/>
                </a:cubicBezTo>
                <a:cubicBezTo>
                  <a:pt x="20618" y="10800"/>
                  <a:pt x="20618" y="13500"/>
                  <a:pt x="20618" y="13500"/>
                </a:cubicBezTo>
                <a:close/>
                <a:moveTo>
                  <a:pt x="18655" y="18900"/>
                </a:moveTo>
                <a:cubicBezTo>
                  <a:pt x="18655" y="19645"/>
                  <a:pt x="18214" y="20250"/>
                  <a:pt x="17673" y="20250"/>
                </a:cubicBezTo>
                <a:lnTo>
                  <a:pt x="1964" y="20250"/>
                </a:lnTo>
                <a:cubicBezTo>
                  <a:pt x="1422" y="20250"/>
                  <a:pt x="982" y="19645"/>
                  <a:pt x="982" y="18900"/>
                </a:cubicBezTo>
                <a:lnTo>
                  <a:pt x="982" y="5400"/>
                </a:lnTo>
                <a:cubicBezTo>
                  <a:pt x="982" y="4655"/>
                  <a:pt x="1422" y="4050"/>
                  <a:pt x="1964" y="4050"/>
                </a:cubicBezTo>
                <a:lnTo>
                  <a:pt x="17673" y="4050"/>
                </a:lnTo>
                <a:cubicBezTo>
                  <a:pt x="18214" y="4050"/>
                  <a:pt x="18655" y="4655"/>
                  <a:pt x="18655" y="5400"/>
                </a:cubicBezTo>
                <a:lnTo>
                  <a:pt x="18655" y="8100"/>
                </a:lnTo>
                <a:lnTo>
                  <a:pt x="16691" y="8100"/>
                </a:lnTo>
                <a:cubicBezTo>
                  <a:pt x="15606" y="8100"/>
                  <a:pt x="14727" y="9309"/>
                  <a:pt x="14727" y="10800"/>
                </a:cubicBezTo>
                <a:lnTo>
                  <a:pt x="14727" y="13500"/>
                </a:lnTo>
                <a:cubicBezTo>
                  <a:pt x="14727" y="14991"/>
                  <a:pt x="15606" y="16200"/>
                  <a:pt x="16691" y="16200"/>
                </a:cubicBezTo>
                <a:lnTo>
                  <a:pt x="18655" y="16200"/>
                </a:lnTo>
                <a:cubicBezTo>
                  <a:pt x="18655" y="16200"/>
                  <a:pt x="18655" y="18900"/>
                  <a:pt x="18655" y="18900"/>
                </a:cubicBezTo>
                <a:close/>
                <a:moveTo>
                  <a:pt x="982" y="2700"/>
                </a:moveTo>
                <a:cubicBezTo>
                  <a:pt x="982" y="1955"/>
                  <a:pt x="1422" y="1350"/>
                  <a:pt x="1964" y="1350"/>
                </a:cubicBezTo>
                <a:lnTo>
                  <a:pt x="17673" y="1350"/>
                </a:lnTo>
                <a:cubicBezTo>
                  <a:pt x="18214" y="1350"/>
                  <a:pt x="18655" y="1955"/>
                  <a:pt x="18655" y="2700"/>
                </a:cubicBezTo>
                <a:lnTo>
                  <a:pt x="18655" y="3075"/>
                </a:lnTo>
                <a:cubicBezTo>
                  <a:pt x="18365" y="2842"/>
                  <a:pt x="18032" y="2700"/>
                  <a:pt x="17673" y="2700"/>
                </a:cubicBezTo>
                <a:lnTo>
                  <a:pt x="1964" y="2700"/>
                </a:lnTo>
                <a:cubicBezTo>
                  <a:pt x="1604" y="2700"/>
                  <a:pt x="1271" y="2842"/>
                  <a:pt x="982" y="3075"/>
                </a:cubicBezTo>
                <a:cubicBezTo>
                  <a:pt x="982" y="3075"/>
                  <a:pt x="982" y="2700"/>
                  <a:pt x="982" y="2700"/>
                </a:cubicBezTo>
                <a:close/>
                <a:moveTo>
                  <a:pt x="19636" y="8100"/>
                </a:moveTo>
                <a:lnTo>
                  <a:pt x="19636" y="2700"/>
                </a:lnTo>
                <a:cubicBezTo>
                  <a:pt x="19636" y="1209"/>
                  <a:pt x="18757" y="0"/>
                  <a:pt x="17673" y="0"/>
                </a:cubicBezTo>
                <a:lnTo>
                  <a:pt x="1964" y="0"/>
                </a:lnTo>
                <a:cubicBezTo>
                  <a:pt x="879" y="0"/>
                  <a:pt x="0" y="1209"/>
                  <a:pt x="0" y="2700"/>
                </a:cubicBezTo>
                <a:lnTo>
                  <a:pt x="0" y="18900"/>
                </a:lnTo>
                <a:cubicBezTo>
                  <a:pt x="0" y="20391"/>
                  <a:pt x="879" y="21600"/>
                  <a:pt x="1964" y="21600"/>
                </a:cubicBezTo>
                <a:lnTo>
                  <a:pt x="17673" y="21600"/>
                </a:lnTo>
                <a:cubicBezTo>
                  <a:pt x="18757" y="21600"/>
                  <a:pt x="19636" y="20391"/>
                  <a:pt x="19636" y="18900"/>
                </a:cubicBezTo>
                <a:lnTo>
                  <a:pt x="19636" y="16200"/>
                </a:lnTo>
                <a:cubicBezTo>
                  <a:pt x="20721" y="16200"/>
                  <a:pt x="21600" y="14991"/>
                  <a:pt x="21600" y="13500"/>
                </a:cubicBezTo>
                <a:lnTo>
                  <a:pt x="21600" y="10800"/>
                </a:lnTo>
                <a:cubicBezTo>
                  <a:pt x="21600" y="9309"/>
                  <a:pt x="20721" y="8100"/>
                  <a:pt x="19636" y="8100"/>
                </a:cubicBezTo>
                <a:moveTo>
                  <a:pt x="17182" y="11475"/>
                </a:moveTo>
                <a:cubicBezTo>
                  <a:pt x="16910" y="11475"/>
                  <a:pt x="16691" y="11777"/>
                  <a:pt x="16691" y="12150"/>
                </a:cubicBezTo>
                <a:cubicBezTo>
                  <a:pt x="16691" y="12523"/>
                  <a:pt x="16910" y="12825"/>
                  <a:pt x="17182" y="12825"/>
                </a:cubicBezTo>
                <a:cubicBezTo>
                  <a:pt x="17453" y="12825"/>
                  <a:pt x="17673" y="12523"/>
                  <a:pt x="17673" y="12150"/>
                </a:cubicBezTo>
                <a:cubicBezTo>
                  <a:pt x="17673" y="11777"/>
                  <a:pt x="17453" y="11475"/>
                  <a:pt x="17182" y="11475"/>
                </a:cubicBezTo>
                <a:moveTo>
                  <a:pt x="7364" y="17550"/>
                </a:moveTo>
                <a:lnTo>
                  <a:pt x="6382" y="17550"/>
                </a:lnTo>
                <a:cubicBezTo>
                  <a:pt x="6110" y="17550"/>
                  <a:pt x="5891" y="17853"/>
                  <a:pt x="5891" y="18225"/>
                </a:cubicBezTo>
                <a:cubicBezTo>
                  <a:pt x="5891" y="18598"/>
                  <a:pt x="6110" y="18900"/>
                  <a:pt x="6382" y="18900"/>
                </a:cubicBezTo>
                <a:lnTo>
                  <a:pt x="7364" y="18900"/>
                </a:lnTo>
                <a:cubicBezTo>
                  <a:pt x="7635" y="18900"/>
                  <a:pt x="7855" y="18598"/>
                  <a:pt x="7855" y="18225"/>
                </a:cubicBezTo>
                <a:cubicBezTo>
                  <a:pt x="7855" y="17853"/>
                  <a:pt x="7635" y="17550"/>
                  <a:pt x="7364" y="17550"/>
                </a:cubicBezTo>
                <a:moveTo>
                  <a:pt x="7364" y="5400"/>
                </a:moveTo>
                <a:lnTo>
                  <a:pt x="6382" y="5400"/>
                </a:lnTo>
                <a:cubicBezTo>
                  <a:pt x="6110" y="5400"/>
                  <a:pt x="5891" y="5702"/>
                  <a:pt x="5891" y="6075"/>
                </a:cubicBezTo>
                <a:cubicBezTo>
                  <a:pt x="5891" y="6448"/>
                  <a:pt x="6110" y="6750"/>
                  <a:pt x="6382" y="6750"/>
                </a:cubicBezTo>
                <a:lnTo>
                  <a:pt x="7364" y="6750"/>
                </a:lnTo>
                <a:cubicBezTo>
                  <a:pt x="7635" y="6750"/>
                  <a:pt x="7855" y="6448"/>
                  <a:pt x="7855" y="6075"/>
                </a:cubicBezTo>
                <a:cubicBezTo>
                  <a:pt x="7855" y="5702"/>
                  <a:pt x="7635" y="5400"/>
                  <a:pt x="7364" y="5400"/>
                </a:cubicBezTo>
                <a:moveTo>
                  <a:pt x="4418" y="5400"/>
                </a:moveTo>
                <a:lnTo>
                  <a:pt x="3436" y="5400"/>
                </a:lnTo>
                <a:cubicBezTo>
                  <a:pt x="3165" y="5400"/>
                  <a:pt x="2945" y="5702"/>
                  <a:pt x="2945" y="6075"/>
                </a:cubicBezTo>
                <a:cubicBezTo>
                  <a:pt x="2945" y="6448"/>
                  <a:pt x="3165" y="6750"/>
                  <a:pt x="3436" y="6750"/>
                </a:cubicBezTo>
                <a:lnTo>
                  <a:pt x="4418" y="6750"/>
                </a:lnTo>
                <a:cubicBezTo>
                  <a:pt x="4690" y="6750"/>
                  <a:pt x="4909" y="6448"/>
                  <a:pt x="4909" y="6075"/>
                </a:cubicBezTo>
                <a:cubicBezTo>
                  <a:pt x="4909" y="5702"/>
                  <a:pt x="4690" y="5400"/>
                  <a:pt x="4418"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6" name="Shape 2826"/>
          <p:cNvSpPr/>
          <p:nvPr/>
        </p:nvSpPr>
        <p:spPr>
          <a:xfrm>
            <a:off x="18854193" y="3970392"/>
            <a:ext cx="558655" cy="457529"/>
          </a:xfrm>
          <a:custGeom>
            <a:avLst/>
            <a:gdLst/>
            <a:ahLst/>
            <a:cxnLst>
              <a:cxn ang="0">
                <a:pos x="wd2" y="hd2"/>
              </a:cxn>
              <a:cxn ang="5400000">
                <a:pos x="wd2" y="hd2"/>
              </a:cxn>
              <a:cxn ang="10800000">
                <a:pos x="wd2" y="hd2"/>
              </a:cxn>
              <a:cxn ang="16200000">
                <a:pos x="wd2" y="hd2"/>
              </a:cxn>
            </a:cxnLst>
            <a:rect l="0" t="0" r="r" b="b"/>
            <a:pathLst>
              <a:path w="21600" h="21600" extrusionOk="0">
                <a:moveTo>
                  <a:pt x="10309" y="7214"/>
                </a:moveTo>
                <a:lnTo>
                  <a:pt x="9327" y="7214"/>
                </a:lnTo>
                <a:cubicBezTo>
                  <a:pt x="9056" y="7214"/>
                  <a:pt x="8836" y="7482"/>
                  <a:pt x="8836" y="7813"/>
                </a:cubicBezTo>
                <a:cubicBezTo>
                  <a:pt x="8836" y="8145"/>
                  <a:pt x="9056" y="8413"/>
                  <a:pt x="9327" y="8413"/>
                </a:cubicBezTo>
                <a:lnTo>
                  <a:pt x="10309" y="8413"/>
                </a:lnTo>
                <a:cubicBezTo>
                  <a:pt x="10580" y="8413"/>
                  <a:pt x="10800" y="8145"/>
                  <a:pt x="10800" y="7813"/>
                </a:cubicBezTo>
                <a:cubicBezTo>
                  <a:pt x="10800" y="7482"/>
                  <a:pt x="10580" y="7214"/>
                  <a:pt x="10309" y="7214"/>
                </a:cubicBezTo>
                <a:moveTo>
                  <a:pt x="7364" y="7214"/>
                </a:moveTo>
                <a:lnTo>
                  <a:pt x="6382" y="7214"/>
                </a:lnTo>
                <a:cubicBezTo>
                  <a:pt x="6110" y="7214"/>
                  <a:pt x="5891" y="7482"/>
                  <a:pt x="5891" y="7813"/>
                </a:cubicBezTo>
                <a:cubicBezTo>
                  <a:pt x="5891" y="8145"/>
                  <a:pt x="6110" y="8413"/>
                  <a:pt x="6382" y="8413"/>
                </a:cubicBezTo>
                <a:lnTo>
                  <a:pt x="7364" y="8413"/>
                </a:lnTo>
                <a:cubicBezTo>
                  <a:pt x="7635" y="8413"/>
                  <a:pt x="7855" y="8145"/>
                  <a:pt x="7855" y="7813"/>
                </a:cubicBezTo>
                <a:cubicBezTo>
                  <a:pt x="7855" y="7482"/>
                  <a:pt x="7635" y="7214"/>
                  <a:pt x="7364" y="7214"/>
                </a:cubicBezTo>
                <a:moveTo>
                  <a:pt x="10309" y="18004"/>
                </a:moveTo>
                <a:lnTo>
                  <a:pt x="9327" y="18004"/>
                </a:lnTo>
                <a:cubicBezTo>
                  <a:pt x="9056" y="18004"/>
                  <a:pt x="8836" y="18272"/>
                  <a:pt x="8836" y="18603"/>
                </a:cubicBezTo>
                <a:cubicBezTo>
                  <a:pt x="8836" y="18935"/>
                  <a:pt x="9056" y="19202"/>
                  <a:pt x="9327" y="19202"/>
                </a:cubicBezTo>
                <a:lnTo>
                  <a:pt x="10309" y="19202"/>
                </a:lnTo>
                <a:cubicBezTo>
                  <a:pt x="10580" y="19202"/>
                  <a:pt x="10800" y="18935"/>
                  <a:pt x="10800" y="18603"/>
                </a:cubicBezTo>
                <a:cubicBezTo>
                  <a:pt x="10800" y="18272"/>
                  <a:pt x="10580" y="18004"/>
                  <a:pt x="10309" y="18004"/>
                </a:cubicBezTo>
                <a:moveTo>
                  <a:pt x="13255" y="18004"/>
                </a:moveTo>
                <a:lnTo>
                  <a:pt x="12273" y="18004"/>
                </a:lnTo>
                <a:cubicBezTo>
                  <a:pt x="12001" y="18004"/>
                  <a:pt x="11782" y="18272"/>
                  <a:pt x="11782" y="18603"/>
                </a:cubicBezTo>
                <a:cubicBezTo>
                  <a:pt x="11782" y="18935"/>
                  <a:pt x="12001" y="19202"/>
                  <a:pt x="12273" y="19202"/>
                </a:cubicBezTo>
                <a:lnTo>
                  <a:pt x="13255" y="19202"/>
                </a:lnTo>
                <a:cubicBezTo>
                  <a:pt x="13526" y="19202"/>
                  <a:pt x="13745" y="18935"/>
                  <a:pt x="13745" y="18603"/>
                </a:cubicBezTo>
                <a:cubicBezTo>
                  <a:pt x="13745" y="18272"/>
                  <a:pt x="13526" y="18004"/>
                  <a:pt x="13255" y="18004"/>
                </a:cubicBezTo>
                <a:moveTo>
                  <a:pt x="20618" y="14407"/>
                </a:moveTo>
                <a:cubicBezTo>
                  <a:pt x="20618" y="15069"/>
                  <a:pt x="20178" y="15606"/>
                  <a:pt x="19636" y="15606"/>
                </a:cubicBezTo>
                <a:lnTo>
                  <a:pt x="16691" y="15606"/>
                </a:lnTo>
                <a:cubicBezTo>
                  <a:pt x="16148" y="15606"/>
                  <a:pt x="15709" y="15069"/>
                  <a:pt x="15709" y="14407"/>
                </a:cubicBezTo>
                <a:lnTo>
                  <a:pt x="15709" y="12009"/>
                </a:lnTo>
                <a:cubicBezTo>
                  <a:pt x="15709" y="11348"/>
                  <a:pt x="16148" y="10811"/>
                  <a:pt x="16691" y="10811"/>
                </a:cubicBezTo>
                <a:lnTo>
                  <a:pt x="19636" y="10811"/>
                </a:lnTo>
                <a:cubicBezTo>
                  <a:pt x="20178" y="10811"/>
                  <a:pt x="20618" y="11348"/>
                  <a:pt x="20618" y="12009"/>
                </a:cubicBezTo>
                <a:cubicBezTo>
                  <a:pt x="20618" y="12009"/>
                  <a:pt x="20618" y="14407"/>
                  <a:pt x="20618" y="14407"/>
                </a:cubicBezTo>
                <a:close/>
                <a:moveTo>
                  <a:pt x="18655" y="19202"/>
                </a:moveTo>
                <a:cubicBezTo>
                  <a:pt x="18655" y="19864"/>
                  <a:pt x="18214" y="20401"/>
                  <a:pt x="17673" y="20401"/>
                </a:cubicBezTo>
                <a:lnTo>
                  <a:pt x="1964" y="20401"/>
                </a:lnTo>
                <a:cubicBezTo>
                  <a:pt x="1421" y="20401"/>
                  <a:pt x="982" y="19864"/>
                  <a:pt x="982" y="19202"/>
                </a:cubicBezTo>
                <a:lnTo>
                  <a:pt x="982" y="7214"/>
                </a:lnTo>
                <a:cubicBezTo>
                  <a:pt x="982" y="6553"/>
                  <a:pt x="1421" y="6015"/>
                  <a:pt x="1964" y="6015"/>
                </a:cubicBezTo>
                <a:lnTo>
                  <a:pt x="17673" y="6015"/>
                </a:lnTo>
                <a:cubicBezTo>
                  <a:pt x="18214" y="6015"/>
                  <a:pt x="18655" y="6553"/>
                  <a:pt x="18655" y="7214"/>
                </a:cubicBezTo>
                <a:lnTo>
                  <a:pt x="18655" y="9612"/>
                </a:lnTo>
                <a:lnTo>
                  <a:pt x="16691" y="9612"/>
                </a:lnTo>
                <a:cubicBezTo>
                  <a:pt x="15606" y="9612"/>
                  <a:pt x="14727" y="10685"/>
                  <a:pt x="14727" y="12009"/>
                </a:cubicBezTo>
                <a:lnTo>
                  <a:pt x="14727" y="14407"/>
                </a:lnTo>
                <a:cubicBezTo>
                  <a:pt x="14727" y="15731"/>
                  <a:pt x="15606" y="16805"/>
                  <a:pt x="16691" y="16805"/>
                </a:cubicBezTo>
                <a:lnTo>
                  <a:pt x="18655" y="16805"/>
                </a:lnTo>
                <a:cubicBezTo>
                  <a:pt x="18655" y="16805"/>
                  <a:pt x="18655" y="19202"/>
                  <a:pt x="18655" y="19202"/>
                </a:cubicBezTo>
                <a:close/>
                <a:moveTo>
                  <a:pt x="982" y="4816"/>
                </a:moveTo>
                <a:cubicBezTo>
                  <a:pt x="982" y="4155"/>
                  <a:pt x="1420" y="3618"/>
                  <a:pt x="1963" y="3618"/>
                </a:cubicBezTo>
                <a:lnTo>
                  <a:pt x="1692" y="4850"/>
                </a:lnTo>
                <a:cubicBezTo>
                  <a:pt x="1436" y="4894"/>
                  <a:pt x="1197" y="4996"/>
                  <a:pt x="982" y="5149"/>
                </a:cubicBezTo>
                <a:cubicBezTo>
                  <a:pt x="982" y="5149"/>
                  <a:pt x="982" y="4816"/>
                  <a:pt x="982" y="4816"/>
                </a:cubicBezTo>
                <a:close/>
                <a:moveTo>
                  <a:pt x="3451" y="1468"/>
                </a:moveTo>
                <a:lnTo>
                  <a:pt x="13684" y="4816"/>
                </a:lnTo>
                <a:lnTo>
                  <a:pt x="2716" y="4816"/>
                </a:lnTo>
                <a:cubicBezTo>
                  <a:pt x="2716" y="4816"/>
                  <a:pt x="3451" y="1468"/>
                  <a:pt x="3451" y="1468"/>
                </a:cubicBezTo>
                <a:close/>
                <a:moveTo>
                  <a:pt x="16776" y="2582"/>
                </a:moveTo>
                <a:lnTo>
                  <a:pt x="16982" y="4654"/>
                </a:lnTo>
                <a:lnTo>
                  <a:pt x="12560" y="3208"/>
                </a:lnTo>
                <a:cubicBezTo>
                  <a:pt x="12560" y="3208"/>
                  <a:pt x="16776" y="2582"/>
                  <a:pt x="16776" y="2582"/>
                </a:cubicBezTo>
                <a:close/>
                <a:moveTo>
                  <a:pt x="18655" y="4816"/>
                </a:moveTo>
                <a:lnTo>
                  <a:pt x="18655" y="5149"/>
                </a:lnTo>
                <a:cubicBezTo>
                  <a:pt x="18453" y="5005"/>
                  <a:pt x="18231" y="4904"/>
                  <a:pt x="17992" y="4856"/>
                </a:cubicBezTo>
                <a:lnTo>
                  <a:pt x="17871" y="3642"/>
                </a:lnTo>
                <a:cubicBezTo>
                  <a:pt x="18318" y="3754"/>
                  <a:pt x="18655" y="4237"/>
                  <a:pt x="18655" y="4816"/>
                </a:cubicBezTo>
                <a:moveTo>
                  <a:pt x="19636" y="9612"/>
                </a:moveTo>
                <a:lnTo>
                  <a:pt x="19636" y="4816"/>
                </a:lnTo>
                <a:cubicBezTo>
                  <a:pt x="19636" y="3525"/>
                  <a:pt x="18798" y="2479"/>
                  <a:pt x="17750" y="2428"/>
                </a:cubicBezTo>
                <a:lnTo>
                  <a:pt x="17633" y="1247"/>
                </a:lnTo>
                <a:lnTo>
                  <a:pt x="10020" y="2377"/>
                </a:lnTo>
                <a:lnTo>
                  <a:pt x="2757" y="0"/>
                </a:lnTo>
                <a:lnTo>
                  <a:pt x="2226" y="2419"/>
                </a:lnTo>
                <a:lnTo>
                  <a:pt x="1964" y="2419"/>
                </a:lnTo>
                <a:cubicBezTo>
                  <a:pt x="879" y="2419"/>
                  <a:pt x="0" y="3492"/>
                  <a:pt x="0" y="4816"/>
                </a:cubicBezTo>
                <a:lnTo>
                  <a:pt x="0" y="19202"/>
                </a:lnTo>
                <a:cubicBezTo>
                  <a:pt x="0" y="20526"/>
                  <a:pt x="879" y="21600"/>
                  <a:pt x="1964" y="21600"/>
                </a:cubicBezTo>
                <a:lnTo>
                  <a:pt x="17673" y="21600"/>
                </a:lnTo>
                <a:cubicBezTo>
                  <a:pt x="18757" y="21600"/>
                  <a:pt x="19636" y="20526"/>
                  <a:pt x="19636" y="19202"/>
                </a:cubicBezTo>
                <a:lnTo>
                  <a:pt x="19636" y="16805"/>
                </a:lnTo>
                <a:cubicBezTo>
                  <a:pt x="20721" y="16805"/>
                  <a:pt x="21600" y="15731"/>
                  <a:pt x="21600" y="14407"/>
                </a:cubicBezTo>
                <a:lnTo>
                  <a:pt x="21600" y="12009"/>
                </a:lnTo>
                <a:cubicBezTo>
                  <a:pt x="21600" y="10685"/>
                  <a:pt x="20721" y="9612"/>
                  <a:pt x="19636" y="9612"/>
                </a:cubicBezTo>
                <a:moveTo>
                  <a:pt x="13255" y="7214"/>
                </a:moveTo>
                <a:lnTo>
                  <a:pt x="12273" y="7214"/>
                </a:lnTo>
                <a:cubicBezTo>
                  <a:pt x="12001" y="7214"/>
                  <a:pt x="11782" y="7482"/>
                  <a:pt x="11782" y="7813"/>
                </a:cubicBezTo>
                <a:cubicBezTo>
                  <a:pt x="11782" y="8145"/>
                  <a:pt x="12001" y="8413"/>
                  <a:pt x="12273" y="8413"/>
                </a:cubicBezTo>
                <a:lnTo>
                  <a:pt x="13255" y="8413"/>
                </a:lnTo>
                <a:cubicBezTo>
                  <a:pt x="13526" y="8413"/>
                  <a:pt x="13745" y="8145"/>
                  <a:pt x="13745" y="7813"/>
                </a:cubicBezTo>
                <a:cubicBezTo>
                  <a:pt x="13745" y="7482"/>
                  <a:pt x="13526" y="7214"/>
                  <a:pt x="13255" y="7214"/>
                </a:cubicBezTo>
                <a:moveTo>
                  <a:pt x="16200" y="18004"/>
                </a:moveTo>
                <a:lnTo>
                  <a:pt x="15218" y="18004"/>
                </a:lnTo>
                <a:cubicBezTo>
                  <a:pt x="14947" y="18004"/>
                  <a:pt x="14727" y="18272"/>
                  <a:pt x="14727" y="18603"/>
                </a:cubicBezTo>
                <a:cubicBezTo>
                  <a:pt x="14727" y="18935"/>
                  <a:pt x="14947" y="19202"/>
                  <a:pt x="15218" y="19202"/>
                </a:cubicBezTo>
                <a:lnTo>
                  <a:pt x="16200" y="19202"/>
                </a:lnTo>
                <a:cubicBezTo>
                  <a:pt x="16471" y="19202"/>
                  <a:pt x="16691" y="18935"/>
                  <a:pt x="16691" y="18603"/>
                </a:cubicBezTo>
                <a:cubicBezTo>
                  <a:pt x="16691" y="18272"/>
                  <a:pt x="16471" y="18004"/>
                  <a:pt x="16200" y="18004"/>
                </a:cubicBezTo>
                <a:moveTo>
                  <a:pt x="17182" y="12609"/>
                </a:moveTo>
                <a:cubicBezTo>
                  <a:pt x="16910" y="12609"/>
                  <a:pt x="16691" y="12877"/>
                  <a:pt x="16691" y="13208"/>
                </a:cubicBezTo>
                <a:cubicBezTo>
                  <a:pt x="16691" y="13540"/>
                  <a:pt x="16910" y="13808"/>
                  <a:pt x="17182" y="13808"/>
                </a:cubicBezTo>
                <a:cubicBezTo>
                  <a:pt x="17453" y="13808"/>
                  <a:pt x="17673" y="13540"/>
                  <a:pt x="17673" y="13208"/>
                </a:cubicBezTo>
                <a:cubicBezTo>
                  <a:pt x="17673" y="12877"/>
                  <a:pt x="17453" y="12609"/>
                  <a:pt x="17182" y="12609"/>
                </a:cubicBezTo>
                <a:moveTo>
                  <a:pt x="4418" y="7214"/>
                </a:moveTo>
                <a:lnTo>
                  <a:pt x="3436" y="7214"/>
                </a:lnTo>
                <a:cubicBezTo>
                  <a:pt x="3165" y="7214"/>
                  <a:pt x="2945" y="7482"/>
                  <a:pt x="2945" y="7813"/>
                </a:cubicBezTo>
                <a:cubicBezTo>
                  <a:pt x="2945" y="8145"/>
                  <a:pt x="3165" y="8413"/>
                  <a:pt x="3436" y="8413"/>
                </a:cubicBezTo>
                <a:lnTo>
                  <a:pt x="4418" y="8413"/>
                </a:lnTo>
                <a:cubicBezTo>
                  <a:pt x="4690" y="8413"/>
                  <a:pt x="4909" y="8145"/>
                  <a:pt x="4909" y="7813"/>
                </a:cubicBezTo>
                <a:cubicBezTo>
                  <a:pt x="4909" y="7482"/>
                  <a:pt x="4690" y="7214"/>
                  <a:pt x="4418" y="7214"/>
                </a:cubicBezTo>
                <a:moveTo>
                  <a:pt x="15218" y="8413"/>
                </a:moveTo>
                <a:lnTo>
                  <a:pt x="16200" y="8413"/>
                </a:lnTo>
                <a:cubicBezTo>
                  <a:pt x="16471" y="8413"/>
                  <a:pt x="16691" y="8145"/>
                  <a:pt x="16691" y="7813"/>
                </a:cubicBezTo>
                <a:cubicBezTo>
                  <a:pt x="16691" y="7482"/>
                  <a:pt x="16471" y="7214"/>
                  <a:pt x="16200" y="7214"/>
                </a:cubicBezTo>
                <a:lnTo>
                  <a:pt x="15218" y="7214"/>
                </a:lnTo>
                <a:cubicBezTo>
                  <a:pt x="14947" y="7214"/>
                  <a:pt x="14727" y="7482"/>
                  <a:pt x="14727" y="7813"/>
                </a:cubicBezTo>
                <a:cubicBezTo>
                  <a:pt x="14727" y="8145"/>
                  <a:pt x="14947" y="8413"/>
                  <a:pt x="15218" y="8413"/>
                </a:cubicBezTo>
                <a:moveTo>
                  <a:pt x="7364" y="18004"/>
                </a:moveTo>
                <a:lnTo>
                  <a:pt x="6382" y="18004"/>
                </a:lnTo>
                <a:cubicBezTo>
                  <a:pt x="6110" y="18004"/>
                  <a:pt x="5891" y="18272"/>
                  <a:pt x="5891" y="18603"/>
                </a:cubicBezTo>
                <a:cubicBezTo>
                  <a:pt x="5891" y="18935"/>
                  <a:pt x="6110" y="19202"/>
                  <a:pt x="6382" y="19202"/>
                </a:cubicBezTo>
                <a:lnTo>
                  <a:pt x="7364" y="19202"/>
                </a:lnTo>
                <a:cubicBezTo>
                  <a:pt x="7635" y="19202"/>
                  <a:pt x="7855" y="18935"/>
                  <a:pt x="7855" y="18603"/>
                </a:cubicBezTo>
                <a:cubicBezTo>
                  <a:pt x="7855" y="18272"/>
                  <a:pt x="7635" y="18004"/>
                  <a:pt x="7364" y="18004"/>
                </a:cubicBezTo>
                <a:moveTo>
                  <a:pt x="4418" y="18004"/>
                </a:moveTo>
                <a:lnTo>
                  <a:pt x="3436" y="18004"/>
                </a:lnTo>
                <a:cubicBezTo>
                  <a:pt x="3165" y="18004"/>
                  <a:pt x="2945" y="18272"/>
                  <a:pt x="2945" y="18603"/>
                </a:cubicBezTo>
                <a:cubicBezTo>
                  <a:pt x="2945" y="18935"/>
                  <a:pt x="3165" y="19202"/>
                  <a:pt x="3436" y="19202"/>
                </a:cubicBezTo>
                <a:lnTo>
                  <a:pt x="4418" y="19202"/>
                </a:lnTo>
                <a:cubicBezTo>
                  <a:pt x="4690" y="19202"/>
                  <a:pt x="4909" y="18935"/>
                  <a:pt x="4909" y="18603"/>
                </a:cubicBezTo>
                <a:cubicBezTo>
                  <a:pt x="4909" y="18272"/>
                  <a:pt x="4690" y="18004"/>
                  <a:pt x="4418" y="1800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7" name="Shape 2827"/>
          <p:cNvSpPr/>
          <p:nvPr/>
        </p:nvSpPr>
        <p:spPr>
          <a:xfrm>
            <a:off x="19996895" y="3919606"/>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0" y="9818"/>
                </a:moveTo>
                <a:lnTo>
                  <a:pt x="2700" y="9818"/>
                </a:lnTo>
                <a:lnTo>
                  <a:pt x="2700" y="10800"/>
                </a:lnTo>
                <a:lnTo>
                  <a:pt x="13500" y="10800"/>
                </a:lnTo>
                <a:cubicBezTo>
                  <a:pt x="13500" y="10800"/>
                  <a:pt x="13500" y="9818"/>
                  <a:pt x="13500" y="9818"/>
                </a:cubicBezTo>
                <a:close/>
                <a:moveTo>
                  <a:pt x="18900" y="11782"/>
                </a:moveTo>
                <a:lnTo>
                  <a:pt x="2700" y="11782"/>
                </a:lnTo>
                <a:lnTo>
                  <a:pt x="2700" y="12764"/>
                </a:lnTo>
                <a:lnTo>
                  <a:pt x="18900" y="12764"/>
                </a:lnTo>
                <a:cubicBezTo>
                  <a:pt x="18900" y="12764"/>
                  <a:pt x="18900" y="11782"/>
                  <a:pt x="18900" y="11782"/>
                </a:cubicBezTo>
                <a:close/>
                <a:moveTo>
                  <a:pt x="4050" y="1964"/>
                </a:moveTo>
                <a:lnTo>
                  <a:pt x="2700" y="1964"/>
                </a:lnTo>
                <a:lnTo>
                  <a:pt x="2700" y="7855"/>
                </a:lnTo>
                <a:lnTo>
                  <a:pt x="4050" y="7855"/>
                </a:lnTo>
                <a:cubicBezTo>
                  <a:pt x="4050" y="7855"/>
                  <a:pt x="4050" y="1964"/>
                  <a:pt x="4050" y="1964"/>
                </a:cubicBezTo>
                <a:close/>
                <a:moveTo>
                  <a:pt x="18900" y="13745"/>
                </a:moveTo>
                <a:lnTo>
                  <a:pt x="2700" y="13745"/>
                </a:lnTo>
                <a:lnTo>
                  <a:pt x="2700" y="14727"/>
                </a:lnTo>
                <a:lnTo>
                  <a:pt x="18900" y="14727"/>
                </a:lnTo>
                <a:cubicBezTo>
                  <a:pt x="18900" y="14727"/>
                  <a:pt x="18900" y="13745"/>
                  <a:pt x="18900" y="13745"/>
                </a:cubicBezTo>
                <a:close/>
                <a:moveTo>
                  <a:pt x="16200" y="15709"/>
                </a:moveTo>
                <a:lnTo>
                  <a:pt x="2700" y="15709"/>
                </a:lnTo>
                <a:lnTo>
                  <a:pt x="2700" y="16691"/>
                </a:lnTo>
                <a:lnTo>
                  <a:pt x="16200" y="16691"/>
                </a:lnTo>
                <a:cubicBezTo>
                  <a:pt x="16200" y="16691"/>
                  <a:pt x="16200" y="15709"/>
                  <a:pt x="16200" y="15709"/>
                </a:cubicBezTo>
                <a:close/>
                <a:moveTo>
                  <a:pt x="20250" y="19924"/>
                </a:moveTo>
                <a:lnTo>
                  <a:pt x="18702" y="18798"/>
                </a:lnTo>
                <a:cubicBezTo>
                  <a:pt x="18580" y="18710"/>
                  <a:pt x="18412" y="18655"/>
                  <a:pt x="18225" y="18655"/>
                </a:cubicBezTo>
                <a:cubicBezTo>
                  <a:pt x="18039" y="18655"/>
                  <a:pt x="17870" y="18710"/>
                  <a:pt x="17748" y="18798"/>
                </a:cubicBezTo>
                <a:lnTo>
                  <a:pt x="15525" y="20415"/>
                </a:lnTo>
                <a:lnTo>
                  <a:pt x="13302" y="18798"/>
                </a:lnTo>
                <a:cubicBezTo>
                  <a:pt x="13180" y="18710"/>
                  <a:pt x="13012" y="18655"/>
                  <a:pt x="12825" y="18655"/>
                </a:cubicBezTo>
                <a:cubicBezTo>
                  <a:pt x="12604" y="18655"/>
                  <a:pt x="12418" y="18737"/>
                  <a:pt x="12294" y="18856"/>
                </a:cubicBezTo>
                <a:lnTo>
                  <a:pt x="12285" y="18851"/>
                </a:lnTo>
                <a:lnTo>
                  <a:pt x="10800" y="20291"/>
                </a:lnTo>
                <a:lnTo>
                  <a:pt x="9315" y="18851"/>
                </a:lnTo>
                <a:lnTo>
                  <a:pt x="9306" y="18856"/>
                </a:lnTo>
                <a:cubicBezTo>
                  <a:pt x="9182" y="18737"/>
                  <a:pt x="8996" y="18655"/>
                  <a:pt x="8775" y="18655"/>
                </a:cubicBezTo>
                <a:cubicBezTo>
                  <a:pt x="8589" y="18655"/>
                  <a:pt x="8420" y="18710"/>
                  <a:pt x="8298" y="18798"/>
                </a:cubicBezTo>
                <a:lnTo>
                  <a:pt x="6075" y="20415"/>
                </a:lnTo>
                <a:lnTo>
                  <a:pt x="3852" y="18798"/>
                </a:lnTo>
                <a:cubicBezTo>
                  <a:pt x="3730" y="18710"/>
                  <a:pt x="3562" y="18655"/>
                  <a:pt x="3375" y="18655"/>
                </a:cubicBezTo>
                <a:cubicBezTo>
                  <a:pt x="3188" y="18655"/>
                  <a:pt x="3020" y="18710"/>
                  <a:pt x="2898" y="18798"/>
                </a:cubicBezTo>
                <a:lnTo>
                  <a:pt x="1350" y="19924"/>
                </a:lnTo>
                <a:lnTo>
                  <a:pt x="1350" y="982"/>
                </a:lnTo>
                <a:lnTo>
                  <a:pt x="20250" y="982"/>
                </a:lnTo>
                <a:cubicBezTo>
                  <a:pt x="20250" y="982"/>
                  <a:pt x="20250" y="19924"/>
                  <a:pt x="20250" y="19924"/>
                </a:cubicBezTo>
                <a:close/>
                <a:moveTo>
                  <a:pt x="20925" y="0"/>
                </a:moveTo>
                <a:lnTo>
                  <a:pt x="675" y="0"/>
                </a:lnTo>
                <a:cubicBezTo>
                  <a:pt x="302" y="0"/>
                  <a:pt x="0" y="220"/>
                  <a:pt x="0" y="491"/>
                </a:cubicBezTo>
                <a:lnTo>
                  <a:pt x="0" y="21109"/>
                </a:lnTo>
                <a:cubicBezTo>
                  <a:pt x="0" y="21380"/>
                  <a:pt x="302" y="21600"/>
                  <a:pt x="675" y="21600"/>
                </a:cubicBezTo>
                <a:cubicBezTo>
                  <a:pt x="862" y="21600"/>
                  <a:pt x="1031" y="21545"/>
                  <a:pt x="1152" y="21456"/>
                </a:cubicBezTo>
                <a:lnTo>
                  <a:pt x="3375" y="19840"/>
                </a:lnTo>
                <a:lnTo>
                  <a:pt x="5598" y="21456"/>
                </a:lnTo>
                <a:cubicBezTo>
                  <a:pt x="5720" y="21545"/>
                  <a:pt x="5888" y="21600"/>
                  <a:pt x="6075" y="21600"/>
                </a:cubicBezTo>
                <a:cubicBezTo>
                  <a:pt x="6262" y="21600"/>
                  <a:pt x="6431" y="21545"/>
                  <a:pt x="6552" y="21456"/>
                </a:cubicBezTo>
                <a:lnTo>
                  <a:pt x="8702" y="19893"/>
                </a:lnTo>
                <a:lnTo>
                  <a:pt x="10260" y="21404"/>
                </a:lnTo>
                <a:lnTo>
                  <a:pt x="10269" y="21399"/>
                </a:lnTo>
                <a:cubicBezTo>
                  <a:pt x="10393" y="21518"/>
                  <a:pt x="10579" y="21600"/>
                  <a:pt x="10800" y="21600"/>
                </a:cubicBezTo>
                <a:cubicBezTo>
                  <a:pt x="11021" y="21600"/>
                  <a:pt x="11207" y="21518"/>
                  <a:pt x="11331" y="21399"/>
                </a:cubicBezTo>
                <a:lnTo>
                  <a:pt x="11340" y="21404"/>
                </a:lnTo>
                <a:lnTo>
                  <a:pt x="12898" y="19893"/>
                </a:lnTo>
                <a:lnTo>
                  <a:pt x="15048" y="21456"/>
                </a:lnTo>
                <a:cubicBezTo>
                  <a:pt x="15170" y="21545"/>
                  <a:pt x="15338" y="21600"/>
                  <a:pt x="15525" y="21600"/>
                </a:cubicBezTo>
                <a:cubicBezTo>
                  <a:pt x="15712" y="21600"/>
                  <a:pt x="15881" y="21545"/>
                  <a:pt x="16002" y="21456"/>
                </a:cubicBezTo>
                <a:lnTo>
                  <a:pt x="18225" y="19840"/>
                </a:lnTo>
                <a:lnTo>
                  <a:pt x="20448" y="21456"/>
                </a:lnTo>
                <a:cubicBezTo>
                  <a:pt x="20570" y="21545"/>
                  <a:pt x="20738" y="21600"/>
                  <a:pt x="20925" y="21600"/>
                </a:cubicBezTo>
                <a:cubicBezTo>
                  <a:pt x="21298" y="21600"/>
                  <a:pt x="21600" y="21380"/>
                  <a:pt x="21600" y="21109"/>
                </a:cubicBezTo>
                <a:lnTo>
                  <a:pt x="21600" y="491"/>
                </a:lnTo>
                <a:cubicBezTo>
                  <a:pt x="21600" y="220"/>
                  <a:pt x="21298" y="0"/>
                  <a:pt x="20925" y="0"/>
                </a:cubicBezTo>
                <a:moveTo>
                  <a:pt x="16200" y="1964"/>
                </a:moveTo>
                <a:lnTo>
                  <a:pt x="14850" y="1964"/>
                </a:lnTo>
                <a:lnTo>
                  <a:pt x="14850" y="7855"/>
                </a:lnTo>
                <a:lnTo>
                  <a:pt x="16200" y="7855"/>
                </a:lnTo>
                <a:cubicBezTo>
                  <a:pt x="16200" y="7855"/>
                  <a:pt x="16200" y="1964"/>
                  <a:pt x="16200" y="1964"/>
                </a:cubicBezTo>
                <a:close/>
                <a:moveTo>
                  <a:pt x="18900" y="1964"/>
                </a:moveTo>
                <a:lnTo>
                  <a:pt x="17550" y="1964"/>
                </a:lnTo>
                <a:lnTo>
                  <a:pt x="17550" y="7855"/>
                </a:lnTo>
                <a:lnTo>
                  <a:pt x="18900" y="7855"/>
                </a:lnTo>
                <a:cubicBezTo>
                  <a:pt x="18900" y="7855"/>
                  <a:pt x="18900" y="1964"/>
                  <a:pt x="18900" y="1964"/>
                </a:cubicBezTo>
                <a:close/>
                <a:moveTo>
                  <a:pt x="10800" y="1964"/>
                </a:moveTo>
                <a:lnTo>
                  <a:pt x="9450" y="1964"/>
                </a:lnTo>
                <a:lnTo>
                  <a:pt x="9450" y="7855"/>
                </a:lnTo>
                <a:lnTo>
                  <a:pt x="10800" y="7855"/>
                </a:lnTo>
                <a:cubicBezTo>
                  <a:pt x="10800" y="7855"/>
                  <a:pt x="10800" y="1964"/>
                  <a:pt x="10800" y="1964"/>
                </a:cubicBezTo>
                <a:close/>
                <a:moveTo>
                  <a:pt x="8100" y="1964"/>
                </a:moveTo>
                <a:lnTo>
                  <a:pt x="5400" y="1964"/>
                </a:lnTo>
                <a:lnTo>
                  <a:pt x="5400" y="7855"/>
                </a:lnTo>
                <a:lnTo>
                  <a:pt x="8100" y="7855"/>
                </a:lnTo>
                <a:cubicBezTo>
                  <a:pt x="8100" y="7855"/>
                  <a:pt x="8100" y="1964"/>
                  <a:pt x="8100" y="1964"/>
                </a:cubicBezTo>
                <a:close/>
                <a:moveTo>
                  <a:pt x="13500" y="1964"/>
                </a:moveTo>
                <a:lnTo>
                  <a:pt x="12150" y="1964"/>
                </a:lnTo>
                <a:lnTo>
                  <a:pt x="12150" y="7855"/>
                </a:lnTo>
                <a:lnTo>
                  <a:pt x="13500" y="7855"/>
                </a:lnTo>
                <a:cubicBezTo>
                  <a:pt x="13500" y="7855"/>
                  <a:pt x="13500" y="1964"/>
                  <a:pt x="13500" y="196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8" name="Shape 2828"/>
          <p:cNvSpPr/>
          <p:nvPr/>
        </p:nvSpPr>
        <p:spPr>
          <a:xfrm>
            <a:off x="2103802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2400" y="13745"/>
                </a:lnTo>
                <a:lnTo>
                  <a:pt x="2400" y="14727"/>
                </a:lnTo>
                <a:lnTo>
                  <a:pt x="14400" y="14727"/>
                </a:lnTo>
                <a:cubicBezTo>
                  <a:pt x="14400" y="14727"/>
                  <a:pt x="14400" y="13745"/>
                  <a:pt x="14400" y="13745"/>
                </a:cubicBezTo>
                <a:close/>
                <a:moveTo>
                  <a:pt x="15600" y="20092"/>
                </a:moveTo>
                <a:lnTo>
                  <a:pt x="13624" y="18798"/>
                </a:lnTo>
                <a:cubicBezTo>
                  <a:pt x="13515" y="18710"/>
                  <a:pt x="13366" y="18655"/>
                  <a:pt x="13200" y="18655"/>
                </a:cubicBezTo>
                <a:cubicBezTo>
                  <a:pt x="13035" y="18655"/>
                  <a:pt x="12885" y="18710"/>
                  <a:pt x="12776" y="18798"/>
                </a:cubicBezTo>
                <a:lnTo>
                  <a:pt x="10800" y="20415"/>
                </a:lnTo>
                <a:lnTo>
                  <a:pt x="8824" y="18798"/>
                </a:lnTo>
                <a:cubicBezTo>
                  <a:pt x="8716" y="18710"/>
                  <a:pt x="8566" y="18655"/>
                  <a:pt x="8400" y="18655"/>
                </a:cubicBezTo>
                <a:cubicBezTo>
                  <a:pt x="8235" y="18655"/>
                  <a:pt x="8085" y="18710"/>
                  <a:pt x="7976" y="18798"/>
                </a:cubicBezTo>
                <a:lnTo>
                  <a:pt x="6000" y="20415"/>
                </a:lnTo>
                <a:lnTo>
                  <a:pt x="4024" y="18798"/>
                </a:lnTo>
                <a:cubicBezTo>
                  <a:pt x="3915" y="18710"/>
                  <a:pt x="3766" y="18655"/>
                  <a:pt x="3600" y="18655"/>
                </a:cubicBezTo>
                <a:cubicBezTo>
                  <a:pt x="3435" y="18655"/>
                  <a:pt x="3285" y="18710"/>
                  <a:pt x="3176" y="18798"/>
                </a:cubicBezTo>
                <a:lnTo>
                  <a:pt x="1200" y="20092"/>
                </a:lnTo>
                <a:lnTo>
                  <a:pt x="1200" y="3927"/>
                </a:lnTo>
                <a:lnTo>
                  <a:pt x="15600" y="3927"/>
                </a:lnTo>
                <a:cubicBezTo>
                  <a:pt x="15600" y="3927"/>
                  <a:pt x="15600" y="20092"/>
                  <a:pt x="15600" y="20092"/>
                </a:cubicBezTo>
                <a:close/>
                <a:moveTo>
                  <a:pt x="16200" y="2945"/>
                </a:moveTo>
                <a:lnTo>
                  <a:pt x="600" y="2945"/>
                </a:lnTo>
                <a:cubicBezTo>
                  <a:pt x="268" y="2945"/>
                  <a:pt x="0" y="3165"/>
                  <a:pt x="0" y="3436"/>
                </a:cubicBezTo>
                <a:lnTo>
                  <a:pt x="0" y="21109"/>
                </a:lnTo>
                <a:cubicBezTo>
                  <a:pt x="0" y="21380"/>
                  <a:pt x="268" y="21600"/>
                  <a:pt x="600" y="21600"/>
                </a:cubicBezTo>
                <a:cubicBezTo>
                  <a:pt x="766" y="21600"/>
                  <a:pt x="916" y="21545"/>
                  <a:pt x="1024" y="21456"/>
                </a:cubicBezTo>
                <a:lnTo>
                  <a:pt x="3553" y="19801"/>
                </a:lnTo>
                <a:lnTo>
                  <a:pt x="5576" y="21456"/>
                </a:lnTo>
                <a:cubicBezTo>
                  <a:pt x="5684" y="21545"/>
                  <a:pt x="5834" y="21600"/>
                  <a:pt x="6000" y="21600"/>
                </a:cubicBezTo>
                <a:cubicBezTo>
                  <a:pt x="6166" y="21600"/>
                  <a:pt x="6316" y="21545"/>
                  <a:pt x="6424" y="21456"/>
                </a:cubicBezTo>
                <a:lnTo>
                  <a:pt x="8400" y="19840"/>
                </a:lnTo>
                <a:lnTo>
                  <a:pt x="10376" y="21456"/>
                </a:lnTo>
                <a:cubicBezTo>
                  <a:pt x="10484" y="21545"/>
                  <a:pt x="10634" y="21600"/>
                  <a:pt x="10800" y="21600"/>
                </a:cubicBezTo>
                <a:cubicBezTo>
                  <a:pt x="10966" y="21600"/>
                  <a:pt x="11116" y="21545"/>
                  <a:pt x="11224" y="21456"/>
                </a:cubicBezTo>
                <a:lnTo>
                  <a:pt x="13247" y="19801"/>
                </a:lnTo>
                <a:lnTo>
                  <a:pt x="15776" y="21456"/>
                </a:lnTo>
                <a:cubicBezTo>
                  <a:pt x="15884" y="21545"/>
                  <a:pt x="16034" y="21600"/>
                  <a:pt x="16200" y="21600"/>
                </a:cubicBezTo>
                <a:cubicBezTo>
                  <a:pt x="16532" y="21600"/>
                  <a:pt x="16800" y="21380"/>
                  <a:pt x="16800" y="21109"/>
                </a:cubicBezTo>
                <a:lnTo>
                  <a:pt x="16800" y="3436"/>
                </a:lnTo>
                <a:cubicBezTo>
                  <a:pt x="16800" y="3165"/>
                  <a:pt x="16532" y="2945"/>
                  <a:pt x="16200" y="2945"/>
                </a:cubicBezTo>
                <a:moveTo>
                  <a:pt x="8400" y="11782"/>
                </a:moveTo>
                <a:lnTo>
                  <a:pt x="2400" y="11782"/>
                </a:lnTo>
                <a:lnTo>
                  <a:pt x="2400" y="12764"/>
                </a:lnTo>
                <a:lnTo>
                  <a:pt x="8400" y="12764"/>
                </a:lnTo>
                <a:cubicBezTo>
                  <a:pt x="8400" y="12764"/>
                  <a:pt x="8400" y="11782"/>
                  <a:pt x="8400" y="11782"/>
                </a:cubicBezTo>
                <a:close/>
                <a:moveTo>
                  <a:pt x="21000" y="0"/>
                </a:moveTo>
                <a:lnTo>
                  <a:pt x="5400" y="0"/>
                </a:lnTo>
                <a:cubicBezTo>
                  <a:pt x="5068" y="0"/>
                  <a:pt x="4800" y="220"/>
                  <a:pt x="4800" y="491"/>
                </a:cubicBezTo>
                <a:lnTo>
                  <a:pt x="4800" y="1964"/>
                </a:lnTo>
                <a:lnTo>
                  <a:pt x="6000" y="1964"/>
                </a:lnTo>
                <a:lnTo>
                  <a:pt x="6000" y="982"/>
                </a:lnTo>
                <a:lnTo>
                  <a:pt x="20400" y="982"/>
                </a:lnTo>
                <a:lnTo>
                  <a:pt x="20400" y="17146"/>
                </a:lnTo>
                <a:lnTo>
                  <a:pt x="18424" y="15853"/>
                </a:lnTo>
                <a:cubicBezTo>
                  <a:pt x="18316" y="15764"/>
                  <a:pt x="18166" y="15709"/>
                  <a:pt x="18000" y="15709"/>
                </a:cubicBezTo>
                <a:lnTo>
                  <a:pt x="18000" y="16894"/>
                </a:lnTo>
                <a:lnTo>
                  <a:pt x="18047" y="16856"/>
                </a:lnTo>
                <a:lnTo>
                  <a:pt x="20576" y="18511"/>
                </a:lnTo>
                <a:cubicBezTo>
                  <a:pt x="20684" y="18599"/>
                  <a:pt x="20834" y="18655"/>
                  <a:pt x="21000" y="18655"/>
                </a:cubicBezTo>
                <a:cubicBezTo>
                  <a:pt x="21332" y="18655"/>
                  <a:pt x="21600" y="18435"/>
                  <a:pt x="21600" y="18164"/>
                </a:cubicBezTo>
                <a:lnTo>
                  <a:pt x="21600" y="491"/>
                </a:lnTo>
                <a:cubicBezTo>
                  <a:pt x="21600" y="220"/>
                  <a:pt x="21332" y="0"/>
                  <a:pt x="21000" y="0"/>
                </a:cubicBezTo>
                <a:moveTo>
                  <a:pt x="10800" y="15709"/>
                </a:moveTo>
                <a:lnTo>
                  <a:pt x="2400" y="15709"/>
                </a:lnTo>
                <a:lnTo>
                  <a:pt x="2400" y="16691"/>
                </a:lnTo>
                <a:lnTo>
                  <a:pt x="10800" y="16691"/>
                </a:lnTo>
                <a:cubicBezTo>
                  <a:pt x="10800" y="16691"/>
                  <a:pt x="10800" y="15709"/>
                  <a:pt x="10800" y="15709"/>
                </a:cubicBezTo>
                <a:close/>
                <a:moveTo>
                  <a:pt x="12000" y="4909"/>
                </a:moveTo>
                <a:lnTo>
                  <a:pt x="10800" y="4909"/>
                </a:lnTo>
                <a:lnTo>
                  <a:pt x="10800" y="9818"/>
                </a:lnTo>
                <a:lnTo>
                  <a:pt x="12000" y="9818"/>
                </a:lnTo>
                <a:cubicBezTo>
                  <a:pt x="12000" y="9818"/>
                  <a:pt x="12000" y="4909"/>
                  <a:pt x="12000" y="4909"/>
                </a:cubicBezTo>
                <a:close/>
                <a:moveTo>
                  <a:pt x="14400" y="4909"/>
                </a:moveTo>
                <a:lnTo>
                  <a:pt x="13200" y="4909"/>
                </a:lnTo>
                <a:lnTo>
                  <a:pt x="13200" y="9818"/>
                </a:lnTo>
                <a:lnTo>
                  <a:pt x="14400" y="9818"/>
                </a:lnTo>
                <a:cubicBezTo>
                  <a:pt x="14400" y="9818"/>
                  <a:pt x="14400" y="4909"/>
                  <a:pt x="14400" y="4909"/>
                </a:cubicBezTo>
                <a:close/>
                <a:moveTo>
                  <a:pt x="7200" y="4909"/>
                </a:moveTo>
                <a:lnTo>
                  <a:pt x="4800" y="4909"/>
                </a:lnTo>
                <a:lnTo>
                  <a:pt x="4800" y="9818"/>
                </a:lnTo>
                <a:lnTo>
                  <a:pt x="7200" y="9818"/>
                </a:lnTo>
                <a:cubicBezTo>
                  <a:pt x="7200" y="9818"/>
                  <a:pt x="7200" y="4909"/>
                  <a:pt x="7200" y="4909"/>
                </a:cubicBezTo>
                <a:close/>
                <a:moveTo>
                  <a:pt x="3600" y="4909"/>
                </a:moveTo>
                <a:lnTo>
                  <a:pt x="2400" y="4909"/>
                </a:lnTo>
                <a:lnTo>
                  <a:pt x="2400" y="9818"/>
                </a:lnTo>
                <a:lnTo>
                  <a:pt x="3600" y="9818"/>
                </a:lnTo>
                <a:cubicBezTo>
                  <a:pt x="3600" y="9818"/>
                  <a:pt x="3600" y="4909"/>
                  <a:pt x="3600" y="4909"/>
                </a:cubicBezTo>
                <a:close/>
                <a:moveTo>
                  <a:pt x="9600" y="4909"/>
                </a:moveTo>
                <a:lnTo>
                  <a:pt x="8400" y="4909"/>
                </a:lnTo>
                <a:lnTo>
                  <a:pt x="8400" y="9818"/>
                </a:lnTo>
                <a:lnTo>
                  <a:pt x="9600" y="9818"/>
                </a:lnTo>
                <a:cubicBezTo>
                  <a:pt x="9600" y="9818"/>
                  <a:pt x="9600" y="4909"/>
                  <a:pt x="9600"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9" name="Shape 2829"/>
          <p:cNvSpPr/>
          <p:nvPr/>
        </p:nvSpPr>
        <p:spPr>
          <a:xfrm>
            <a:off x="2205375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2764"/>
                </a:moveTo>
                <a:cubicBezTo>
                  <a:pt x="10529" y="12764"/>
                  <a:pt x="10309" y="12544"/>
                  <a:pt x="10309" y="12273"/>
                </a:cubicBezTo>
                <a:cubicBezTo>
                  <a:pt x="10309" y="12001"/>
                  <a:pt x="10529" y="11782"/>
                  <a:pt x="10800" y="11782"/>
                </a:cubicBezTo>
                <a:cubicBezTo>
                  <a:pt x="11071" y="11782"/>
                  <a:pt x="11291" y="12001"/>
                  <a:pt x="11291" y="12273"/>
                </a:cubicBezTo>
                <a:cubicBezTo>
                  <a:pt x="11291" y="12544"/>
                  <a:pt x="11071" y="12764"/>
                  <a:pt x="10800" y="12764"/>
                </a:cubicBezTo>
                <a:moveTo>
                  <a:pt x="10800" y="10800"/>
                </a:moveTo>
                <a:cubicBezTo>
                  <a:pt x="9987" y="10800"/>
                  <a:pt x="9327" y="11460"/>
                  <a:pt x="9327" y="12273"/>
                </a:cubicBezTo>
                <a:cubicBezTo>
                  <a:pt x="9327" y="13086"/>
                  <a:pt x="9987" y="13745"/>
                  <a:pt x="10800" y="13745"/>
                </a:cubicBezTo>
                <a:cubicBezTo>
                  <a:pt x="11613" y="13745"/>
                  <a:pt x="12273" y="13086"/>
                  <a:pt x="12273" y="12273"/>
                </a:cubicBezTo>
                <a:cubicBezTo>
                  <a:pt x="12273" y="11460"/>
                  <a:pt x="11613" y="10800"/>
                  <a:pt x="10800" y="10800"/>
                </a:cubicBezTo>
                <a:moveTo>
                  <a:pt x="20469" y="11563"/>
                </a:moveTo>
                <a:lnTo>
                  <a:pt x="19745" y="13686"/>
                </a:lnTo>
                <a:cubicBezTo>
                  <a:pt x="17492" y="14931"/>
                  <a:pt x="14436" y="15709"/>
                  <a:pt x="11045" y="15709"/>
                </a:cubicBezTo>
                <a:cubicBezTo>
                  <a:pt x="7337" y="15709"/>
                  <a:pt x="4024" y="14783"/>
                  <a:pt x="1732" y="13326"/>
                </a:cubicBezTo>
                <a:lnTo>
                  <a:pt x="1132" y="11568"/>
                </a:lnTo>
                <a:cubicBezTo>
                  <a:pt x="1132" y="11568"/>
                  <a:pt x="982" y="11171"/>
                  <a:pt x="982" y="10800"/>
                </a:cubicBezTo>
                <a:cubicBezTo>
                  <a:pt x="982" y="9718"/>
                  <a:pt x="1863" y="8836"/>
                  <a:pt x="2945" y="8836"/>
                </a:cubicBezTo>
                <a:lnTo>
                  <a:pt x="18655" y="8836"/>
                </a:lnTo>
                <a:cubicBezTo>
                  <a:pt x="19738" y="8836"/>
                  <a:pt x="20618" y="9718"/>
                  <a:pt x="20618" y="10800"/>
                </a:cubicBezTo>
                <a:cubicBezTo>
                  <a:pt x="20618" y="11173"/>
                  <a:pt x="20469" y="11563"/>
                  <a:pt x="20469" y="11563"/>
                </a:cubicBezTo>
                <a:moveTo>
                  <a:pt x="17640" y="19860"/>
                </a:moveTo>
                <a:cubicBezTo>
                  <a:pt x="17636" y="19861"/>
                  <a:pt x="17438" y="20618"/>
                  <a:pt x="16691" y="20618"/>
                </a:cubicBezTo>
                <a:lnTo>
                  <a:pt x="4909" y="20618"/>
                </a:lnTo>
                <a:cubicBezTo>
                  <a:pt x="4169" y="20618"/>
                  <a:pt x="3960" y="19860"/>
                  <a:pt x="3960" y="19860"/>
                </a:cubicBezTo>
                <a:lnTo>
                  <a:pt x="2196" y="14687"/>
                </a:lnTo>
                <a:cubicBezTo>
                  <a:pt x="4567" y="15928"/>
                  <a:pt x="7651" y="16691"/>
                  <a:pt x="11045" y="16691"/>
                </a:cubicBezTo>
                <a:cubicBezTo>
                  <a:pt x="14163" y="16691"/>
                  <a:pt x="17019" y="16046"/>
                  <a:pt x="19304" y="14981"/>
                </a:cubicBezTo>
                <a:cubicBezTo>
                  <a:pt x="19304" y="14981"/>
                  <a:pt x="17640" y="19860"/>
                  <a:pt x="17640" y="19860"/>
                </a:cubicBezTo>
                <a:close/>
                <a:moveTo>
                  <a:pt x="10800" y="982"/>
                </a:moveTo>
                <a:cubicBezTo>
                  <a:pt x="13436" y="982"/>
                  <a:pt x="15657" y="3875"/>
                  <a:pt x="16409" y="7855"/>
                </a:cubicBezTo>
                <a:lnTo>
                  <a:pt x="5191" y="7855"/>
                </a:lnTo>
                <a:cubicBezTo>
                  <a:pt x="5943" y="3875"/>
                  <a:pt x="8164" y="982"/>
                  <a:pt x="10800" y="982"/>
                </a:cubicBezTo>
                <a:moveTo>
                  <a:pt x="18655" y="7855"/>
                </a:moveTo>
                <a:lnTo>
                  <a:pt x="17401" y="7855"/>
                </a:lnTo>
                <a:cubicBezTo>
                  <a:pt x="16584" y="3325"/>
                  <a:pt x="13944" y="0"/>
                  <a:pt x="10800" y="0"/>
                </a:cubicBezTo>
                <a:cubicBezTo>
                  <a:pt x="7656" y="0"/>
                  <a:pt x="5016" y="3325"/>
                  <a:pt x="4200" y="7855"/>
                </a:cubicBezTo>
                <a:lnTo>
                  <a:pt x="2945" y="7855"/>
                </a:lnTo>
                <a:cubicBezTo>
                  <a:pt x="1319" y="7855"/>
                  <a:pt x="0" y="9174"/>
                  <a:pt x="0" y="10800"/>
                </a:cubicBezTo>
                <a:cubicBezTo>
                  <a:pt x="0" y="11348"/>
                  <a:pt x="151" y="11732"/>
                  <a:pt x="151" y="11732"/>
                </a:cubicBezTo>
                <a:lnTo>
                  <a:pt x="3118" y="20435"/>
                </a:lnTo>
                <a:cubicBezTo>
                  <a:pt x="3118" y="20435"/>
                  <a:pt x="3452" y="21600"/>
                  <a:pt x="4909" y="21600"/>
                </a:cubicBezTo>
                <a:lnTo>
                  <a:pt x="16691" y="21600"/>
                </a:lnTo>
                <a:cubicBezTo>
                  <a:pt x="18153" y="21600"/>
                  <a:pt x="18565" y="20194"/>
                  <a:pt x="18570" y="20177"/>
                </a:cubicBezTo>
                <a:lnTo>
                  <a:pt x="21437" y="11727"/>
                </a:lnTo>
                <a:cubicBezTo>
                  <a:pt x="21534" y="11434"/>
                  <a:pt x="21600" y="11126"/>
                  <a:pt x="21600" y="10800"/>
                </a:cubicBezTo>
                <a:cubicBezTo>
                  <a:pt x="21600" y="9174"/>
                  <a:pt x="20281" y="7855"/>
                  <a:pt x="18655"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0" name="Shape 2830"/>
          <p:cNvSpPr/>
          <p:nvPr/>
        </p:nvSpPr>
        <p:spPr>
          <a:xfrm>
            <a:off x="10942568" y="1783209"/>
            <a:ext cx="2330746"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E-Commerce</a:t>
            </a:r>
          </a:p>
        </p:txBody>
      </p:sp>
      <p:sp>
        <p:nvSpPr>
          <p:cNvPr id="2831" name="Shape 2831"/>
          <p:cNvSpPr/>
          <p:nvPr/>
        </p:nvSpPr>
        <p:spPr>
          <a:xfrm>
            <a:off x="1834722"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moveTo>
                  <a:pt x="5400" y="12764"/>
                </a:moveTo>
                <a:cubicBezTo>
                  <a:pt x="5028" y="12764"/>
                  <a:pt x="4725" y="12983"/>
                  <a:pt x="4725" y="13255"/>
                </a:cubicBezTo>
                <a:cubicBezTo>
                  <a:pt x="4725" y="13390"/>
                  <a:pt x="4800" y="13513"/>
                  <a:pt x="4923" y="13602"/>
                </a:cubicBezTo>
                <a:lnTo>
                  <a:pt x="10323" y="17529"/>
                </a:lnTo>
                <a:cubicBezTo>
                  <a:pt x="10445" y="17618"/>
                  <a:pt x="10614" y="17673"/>
                  <a:pt x="10800" y="17673"/>
                </a:cubicBezTo>
                <a:cubicBezTo>
                  <a:pt x="10986" y="17673"/>
                  <a:pt x="11155" y="17618"/>
                  <a:pt x="11277" y="17529"/>
                </a:cubicBezTo>
                <a:lnTo>
                  <a:pt x="16677" y="13602"/>
                </a:lnTo>
                <a:cubicBezTo>
                  <a:pt x="16800" y="13513"/>
                  <a:pt x="16875" y="13390"/>
                  <a:pt x="16875" y="13255"/>
                </a:cubicBezTo>
                <a:cubicBezTo>
                  <a:pt x="16875" y="12983"/>
                  <a:pt x="16572" y="12764"/>
                  <a:pt x="16200" y="12764"/>
                </a:cubicBezTo>
                <a:cubicBezTo>
                  <a:pt x="16014" y="12764"/>
                  <a:pt x="15845" y="12819"/>
                  <a:pt x="15723" y="12907"/>
                </a:cubicBezTo>
                <a:lnTo>
                  <a:pt x="11475" y="15997"/>
                </a:lnTo>
                <a:lnTo>
                  <a:pt x="11475" y="491"/>
                </a:lnTo>
                <a:cubicBezTo>
                  <a:pt x="11475" y="220"/>
                  <a:pt x="11172" y="0"/>
                  <a:pt x="10800" y="0"/>
                </a:cubicBezTo>
                <a:cubicBezTo>
                  <a:pt x="10428" y="0"/>
                  <a:pt x="10125" y="220"/>
                  <a:pt x="10125" y="491"/>
                </a:cubicBezTo>
                <a:lnTo>
                  <a:pt x="10125" y="15997"/>
                </a:lnTo>
                <a:lnTo>
                  <a:pt x="5877" y="12907"/>
                </a:lnTo>
                <a:cubicBezTo>
                  <a:pt x="5755" y="12819"/>
                  <a:pt x="5586" y="12764"/>
                  <a:pt x="5400"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2" name="Shape 2832"/>
          <p:cNvSpPr/>
          <p:nvPr/>
        </p:nvSpPr>
        <p:spPr>
          <a:xfrm>
            <a:off x="2901244"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4909"/>
                </a:moveTo>
                <a:cubicBezTo>
                  <a:pt x="5586" y="4909"/>
                  <a:pt x="5755" y="4855"/>
                  <a:pt x="5877" y="4765"/>
                </a:cubicBezTo>
                <a:lnTo>
                  <a:pt x="10125" y="1676"/>
                </a:lnTo>
                <a:lnTo>
                  <a:pt x="10125" y="17182"/>
                </a:lnTo>
                <a:cubicBezTo>
                  <a:pt x="10125" y="17453"/>
                  <a:pt x="10428" y="17673"/>
                  <a:pt x="10800" y="17673"/>
                </a:cubicBezTo>
                <a:cubicBezTo>
                  <a:pt x="11172" y="17673"/>
                  <a:pt x="11475" y="17453"/>
                  <a:pt x="11475" y="17182"/>
                </a:cubicBezTo>
                <a:lnTo>
                  <a:pt x="11475" y="1676"/>
                </a:lnTo>
                <a:lnTo>
                  <a:pt x="15723" y="4765"/>
                </a:lnTo>
                <a:cubicBezTo>
                  <a:pt x="15845" y="4855"/>
                  <a:pt x="16014" y="4909"/>
                  <a:pt x="16200" y="4909"/>
                </a:cubicBezTo>
                <a:cubicBezTo>
                  <a:pt x="16572" y="4909"/>
                  <a:pt x="16875" y="4690"/>
                  <a:pt x="16875" y="4418"/>
                </a:cubicBezTo>
                <a:cubicBezTo>
                  <a:pt x="16875" y="4283"/>
                  <a:pt x="16800" y="4161"/>
                  <a:pt x="16677" y="4071"/>
                </a:cubicBezTo>
                <a:lnTo>
                  <a:pt x="11277" y="144"/>
                </a:lnTo>
                <a:cubicBezTo>
                  <a:pt x="11155" y="55"/>
                  <a:pt x="10986" y="0"/>
                  <a:pt x="10800" y="0"/>
                </a:cubicBezTo>
                <a:cubicBezTo>
                  <a:pt x="10614" y="0"/>
                  <a:pt x="10445" y="55"/>
                  <a:pt x="10323" y="144"/>
                </a:cubicBezTo>
                <a:lnTo>
                  <a:pt x="4923" y="4071"/>
                </a:lnTo>
                <a:cubicBezTo>
                  <a:pt x="4800" y="4161"/>
                  <a:pt x="4725" y="4283"/>
                  <a:pt x="4725" y="4418"/>
                </a:cubicBezTo>
                <a:cubicBezTo>
                  <a:pt x="4725" y="4690"/>
                  <a:pt x="5028" y="4909"/>
                  <a:pt x="5400" y="4909"/>
                </a:cubicBezTo>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3" name="Shape 2833"/>
          <p:cNvSpPr/>
          <p:nvPr/>
        </p:nvSpPr>
        <p:spPr>
          <a:xfrm>
            <a:off x="389158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moveTo>
                  <a:pt x="7140" y="14181"/>
                </a:moveTo>
                <a:cubicBezTo>
                  <a:pt x="6970" y="13741"/>
                  <a:pt x="6873" y="13264"/>
                  <a:pt x="6873" y="12764"/>
                </a:cubicBezTo>
                <a:cubicBezTo>
                  <a:pt x="6873" y="10595"/>
                  <a:pt x="8631" y="8836"/>
                  <a:pt x="10800" y="8836"/>
                </a:cubicBezTo>
                <a:cubicBezTo>
                  <a:pt x="11300" y="8836"/>
                  <a:pt x="11777" y="8934"/>
                  <a:pt x="12217" y="9104"/>
                </a:cubicBezTo>
                <a:lnTo>
                  <a:pt x="13217" y="8494"/>
                </a:lnTo>
                <a:cubicBezTo>
                  <a:pt x="12503" y="8089"/>
                  <a:pt x="11680" y="7855"/>
                  <a:pt x="10800" y="7855"/>
                </a:cubicBezTo>
                <a:cubicBezTo>
                  <a:pt x="8089" y="7855"/>
                  <a:pt x="5891" y="10053"/>
                  <a:pt x="5891" y="12764"/>
                </a:cubicBezTo>
                <a:cubicBezTo>
                  <a:pt x="5891" y="13643"/>
                  <a:pt x="6125" y="14467"/>
                  <a:pt x="6530" y="15181"/>
                </a:cubicBezTo>
                <a:cubicBezTo>
                  <a:pt x="6530" y="15181"/>
                  <a:pt x="7140" y="14181"/>
                  <a:pt x="7140" y="14181"/>
                </a:cubicBezTo>
                <a:close/>
                <a:moveTo>
                  <a:pt x="14460" y="11347"/>
                </a:moveTo>
                <a:cubicBezTo>
                  <a:pt x="14630" y="11787"/>
                  <a:pt x="14727" y="12263"/>
                  <a:pt x="14727" y="12764"/>
                </a:cubicBezTo>
                <a:cubicBezTo>
                  <a:pt x="14727" y="14932"/>
                  <a:pt x="12969" y="16691"/>
                  <a:pt x="10800" y="16691"/>
                </a:cubicBezTo>
                <a:cubicBezTo>
                  <a:pt x="10300" y="16691"/>
                  <a:pt x="9823" y="16594"/>
                  <a:pt x="9383" y="16423"/>
                </a:cubicBezTo>
                <a:lnTo>
                  <a:pt x="8383" y="17034"/>
                </a:lnTo>
                <a:cubicBezTo>
                  <a:pt x="9097" y="17439"/>
                  <a:pt x="9920" y="17673"/>
                  <a:pt x="10800" y="17673"/>
                </a:cubicBezTo>
                <a:cubicBezTo>
                  <a:pt x="13511" y="17673"/>
                  <a:pt x="15709" y="15475"/>
                  <a:pt x="15709" y="12764"/>
                </a:cubicBezTo>
                <a:cubicBezTo>
                  <a:pt x="15709" y="11884"/>
                  <a:pt x="15475" y="11061"/>
                  <a:pt x="15070" y="10346"/>
                </a:cubicBezTo>
                <a:cubicBezTo>
                  <a:pt x="15070" y="10346"/>
                  <a:pt x="14460" y="11347"/>
                  <a:pt x="14460" y="11347"/>
                </a:cubicBezTo>
                <a:close/>
                <a:moveTo>
                  <a:pt x="10453" y="12417"/>
                </a:moveTo>
                <a:cubicBezTo>
                  <a:pt x="10645" y="12225"/>
                  <a:pt x="10955" y="12225"/>
                  <a:pt x="11147" y="12417"/>
                </a:cubicBezTo>
                <a:cubicBezTo>
                  <a:pt x="11339" y="12609"/>
                  <a:pt x="11339" y="12919"/>
                  <a:pt x="11147" y="13111"/>
                </a:cubicBezTo>
                <a:cubicBezTo>
                  <a:pt x="10955" y="13303"/>
                  <a:pt x="10645" y="13303"/>
                  <a:pt x="10453" y="13111"/>
                </a:cubicBezTo>
                <a:cubicBezTo>
                  <a:pt x="10261" y="12919"/>
                  <a:pt x="10261" y="12609"/>
                  <a:pt x="10453" y="12417"/>
                </a:cubicBezTo>
                <a:moveTo>
                  <a:pt x="6144" y="17420"/>
                </a:moveTo>
                <a:lnTo>
                  <a:pt x="11842" y="13805"/>
                </a:lnTo>
                <a:lnTo>
                  <a:pt x="15456" y="8107"/>
                </a:lnTo>
                <a:lnTo>
                  <a:pt x="9759" y="11722"/>
                </a:lnTo>
                <a:cubicBezTo>
                  <a:pt x="9759" y="11722"/>
                  <a:pt x="6144" y="17420"/>
                  <a:pt x="6144" y="1742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4" name="Shape 2834"/>
          <p:cNvSpPr/>
          <p:nvPr/>
        </p:nvSpPr>
        <p:spPr>
          <a:xfrm>
            <a:off x="495810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5" name="Shape 2835"/>
          <p:cNvSpPr/>
          <p:nvPr/>
        </p:nvSpPr>
        <p:spPr>
          <a:xfrm>
            <a:off x="602463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218" y="5891"/>
                </a:moveTo>
                <a:lnTo>
                  <a:pt x="8345" y="5891"/>
                </a:lnTo>
                <a:cubicBezTo>
                  <a:pt x="8075" y="5891"/>
                  <a:pt x="7855" y="6111"/>
                  <a:pt x="7855" y="6382"/>
                </a:cubicBezTo>
                <a:cubicBezTo>
                  <a:pt x="7855" y="6653"/>
                  <a:pt x="8075" y="6873"/>
                  <a:pt x="8345" y="6873"/>
                </a:cubicBezTo>
                <a:lnTo>
                  <a:pt x="15218" y="6873"/>
                </a:lnTo>
                <a:cubicBezTo>
                  <a:pt x="15489" y="6873"/>
                  <a:pt x="15709" y="6653"/>
                  <a:pt x="15709" y="6382"/>
                </a:cubicBezTo>
                <a:cubicBezTo>
                  <a:pt x="15709" y="6111"/>
                  <a:pt x="15489" y="5891"/>
                  <a:pt x="15218" y="5891"/>
                </a:cubicBezTo>
                <a:moveTo>
                  <a:pt x="6382" y="5891"/>
                </a:moveTo>
                <a:cubicBezTo>
                  <a:pt x="6111" y="5891"/>
                  <a:pt x="5891" y="6111"/>
                  <a:pt x="5891" y="6382"/>
                </a:cubicBezTo>
                <a:cubicBezTo>
                  <a:pt x="5891" y="6653"/>
                  <a:pt x="6111" y="6873"/>
                  <a:pt x="6382" y="6873"/>
                </a:cubicBezTo>
                <a:cubicBezTo>
                  <a:pt x="6653" y="6873"/>
                  <a:pt x="6873" y="6653"/>
                  <a:pt x="6873" y="6382"/>
                </a:cubicBezTo>
                <a:cubicBezTo>
                  <a:pt x="6873" y="6111"/>
                  <a:pt x="6653" y="5891"/>
                  <a:pt x="6382" y="5891"/>
                </a:cubicBezTo>
                <a:moveTo>
                  <a:pt x="19636" y="0"/>
                </a:moveTo>
                <a:lnTo>
                  <a:pt x="5891" y="0"/>
                </a:lnTo>
                <a:cubicBezTo>
                  <a:pt x="4806" y="0"/>
                  <a:pt x="3927" y="879"/>
                  <a:pt x="3927" y="1964"/>
                </a:cubicBezTo>
                <a:lnTo>
                  <a:pt x="3927" y="2455"/>
                </a:lnTo>
                <a:cubicBezTo>
                  <a:pt x="3927" y="2726"/>
                  <a:pt x="4147" y="2945"/>
                  <a:pt x="4418" y="2945"/>
                </a:cubicBezTo>
                <a:cubicBezTo>
                  <a:pt x="4689"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5" y="16691"/>
                  <a:pt x="18655" y="16910"/>
                  <a:pt x="18655" y="17182"/>
                </a:cubicBezTo>
                <a:cubicBezTo>
                  <a:pt x="18655" y="17453"/>
                  <a:pt x="18875" y="17673"/>
                  <a:pt x="19145" y="17673"/>
                </a:cubicBezTo>
                <a:lnTo>
                  <a:pt x="19636" y="17673"/>
                </a:lnTo>
                <a:cubicBezTo>
                  <a:pt x="20721" y="17673"/>
                  <a:pt x="21600" y="16794"/>
                  <a:pt x="21600" y="15709"/>
                </a:cubicBezTo>
                <a:lnTo>
                  <a:pt x="21600" y="1964"/>
                </a:lnTo>
                <a:cubicBezTo>
                  <a:pt x="21600" y="879"/>
                  <a:pt x="20721" y="0"/>
                  <a:pt x="19636" y="0"/>
                </a:cubicBezTo>
                <a:moveTo>
                  <a:pt x="2455" y="5891"/>
                </a:moveTo>
                <a:cubicBezTo>
                  <a:pt x="2184" y="5891"/>
                  <a:pt x="1964" y="6111"/>
                  <a:pt x="1964" y="6382"/>
                </a:cubicBezTo>
                <a:cubicBezTo>
                  <a:pt x="1964" y="6653"/>
                  <a:pt x="2184" y="6873"/>
                  <a:pt x="2455" y="6873"/>
                </a:cubicBezTo>
                <a:cubicBezTo>
                  <a:pt x="2725" y="6873"/>
                  <a:pt x="2945" y="6653"/>
                  <a:pt x="2945" y="6382"/>
                </a:cubicBezTo>
                <a:cubicBezTo>
                  <a:pt x="2945" y="6111"/>
                  <a:pt x="2725" y="5891"/>
                  <a:pt x="2455" y="5891"/>
                </a:cubicBezTo>
                <a:moveTo>
                  <a:pt x="4418" y="5891"/>
                </a:moveTo>
                <a:cubicBezTo>
                  <a:pt x="4147" y="5891"/>
                  <a:pt x="3927" y="6111"/>
                  <a:pt x="3927" y="6382"/>
                </a:cubicBezTo>
                <a:cubicBezTo>
                  <a:pt x="3927" y="6653"/>
                  <a:pt x="4147" y="6873"/>
                  <a:pt x="4418" y="6873"/>
                </a:cubicBezTo>
                <a:cubicBezTo>
                  <a:pt x="4689" y="6873"/>
                  <a:pt x="4909" y="6653"/>
                  <a:pt x="4909" y="6382"/>
                </a:cubicBezTo>
                <a:cubicBezTo>
                  <a:pt x="4909" y="6111"/>
                  <a:pt x="4689" y="5891"/>
                  <a:pt x="4418" y="5891"/>
                </a:cubicBezTo>
                <a:moveTo>
                  <a:pt x="16691" y="7855"/>
                </a:moveTo>
                <a:lnTo>
                  <a:pt x="982" y="7855"/>
                </a:lnTo>
                <a:lnTo>
                  <a:pt x="982" y="5891"/>
                </a:lnTo>
                <a:cubicBezTo>
                  <a:pt x="982" y="5349"/>
                  <a:pt x="1422" y="4909"/>
                  <a:pt x="1964" y="4909"/>
                </a:cubicBezTo>
                <a:lnTo>
                  <a:pt x="15709" y="4909"/>
                </a:lnTo>
                <a:cubicBezTo>
                  <a:pt x="16251" y="4909"/>
                  <a:pt x="16691" y="5349"/>
                  <a:pt x="16691" y="5891"/>
                </a:cubicBezTo>
                <a:cubicBezTo>
                  <a:pt x="16691" y="5891"/>
                  <a:pt x="16691" y="7855"/>
                  <a:pt x="16691" y="7855"/>
                </a:cubicBezTo>
                <a:close/>
                <a:moveTo>
                  <a:pt x="16691" y="19636"/>
                </a:moveTo>
                <a:cubicBezTo>
                  <a:pt x="16691" y="20178"/>
                  <a:pt x="16251" y="20618"/>
                  <a:pt x="15709" y="20618"/>
                </a:cubicBezTo>
                <a:lnTo>
                  <a:pt x="1964" y="20618"/>
                </a:lnTo>
                <a:cubicBezTo>
                  <a:pt x="1422" y="20618"/>
                  <a:pt x="982" y="20178"/>
                  <a:pt x="982" y="19636"/>
                </a:cubicBezTo>
                <a:lnTo>
                  <a:pt x="982" y="8836"/>
                </a:lnTo>
                <a:lnTo>
                  <a:pt x="16691" y="8836"/>
                </a:lnTo>
                <a:cubicBezTo>
                  <a:pt x="16691" y="8836"/>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6" name="Shape 2836"/>
          <p:cNvSpPr/>
          <p:nvPr/>
        </p:nvSpPr>
        <p:spPr>
          <a:xfrm>
            <a:off x="7091153" y="673827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7" name="Shape 2837"/>
          <p:cNvSpPr/>
          <p:nvPr/>
        </p:nvSpPr>
        <p:spPr>
          <a:xfrm>
            <a:off x="8157675" y="6725575"/>
            <a:ext cx="558655" cy="431689"/>
          </a:xfrm>
          <a:custGeom>
            <a:avLst/>
            <a:gdLst/>
            <a:ahLst/>
            <a:cxnLst>
              <a:cxn ang="0">
                <a:pos x="wd2" y="hd2"/>
              </a:cxn>
              <a:cxn ang="5400000">
                <a:pos x="wd2" y="hd2"/>
              </a:cxn>
              <a:cxn ang="10800000">
                <a:pos x="wd2" y="hd2"/>
              </a:cxn>
              <a:cxn ang="16200000">
                <a:pos x="wd2" y="hd2"/>
              </a:cxn>
            </a:cxnLst>
            <a:rect l="0" t="0" r="r" b="b"/>
            <a:pathLst>
              <a:path w="21600" h="21600" extrusionOk="0">
                <a:moveTo>
                  <a:pt x="16691" y="18667"/>
                </a:moveTo>
                <a:lnTo>
                  <a:pt x="12576" y="13341"/>
                </a:lnTo>
                <a:lnTo>
                  <a:pt x="16691" y="8016"/>
                </a:lnTo>
                <a:cubicBezTo>
                  <a:pt x="16691" y="8016"/>
                  <a:pt x="16691" y="18667"/>
                  <a:pt x="16691" y="18667"/>
                </a:cubicBezTo>
                <a:close/>
                <a:moveTo>
                  <a:pt x="15709" y="20329"/>
                </a:moveTo>
                <a:lnTo>
                  <a:pt x="1964" y="20329"/>
                </a:lnTo>
                <a:cubicBezTo>
                  <a:pt x="1719" y="20329"/>
                  <a:pt x="1498" y="20210"/>
                  <a:pt x="1326" y="20018"/>
                </a:cubicBezTo>
                <a:lnTo>
                  <a:pt x="5791" y="14240"/>
                </a:lnTo>
                <a:lnTo>
                  <a:pt x="7477" y="16421"/>
                </a:lnTo>
                <a:cubicBezTo>
                  <a:pt x="7853" y="16907"/>
                  <a:pt x="8344" y="17150"/>
                  <a:pt x="8836" y="17150"/>
                </a:cubicBezTo>
                <a:cubicBezTo>
                  <a:pt x="9329" y="17150"/>
                  <a:pt x="9821" y="16907"/>
                  <a:pt x="10195" y="16421"/>
                </a:cubicBezTo>
                <a:lnTo>
                  <a:pt x="11882" y="14240"/>
                </a:lnTo>
                <a:lnTo>
                  <a:pt x="16347" y="20018"/>
                </a:lnTo>
                <a:cubicBezTo>
                  <a:pt x="16175" y="20210"/>
                  <a:pt x="15954" y="20329"/>
                  <a:pt x="15709" y="20329"/>
                </a:cubicBezTo>
                <a:moveTo>
                  <a:pt x="982" y="8016"/>
                </a:moveTo>
                <a:lnTo>
                  <a:pt x="5097" y="13341"/>
                </a:lnTo>
                <a:lnTo>
                  <a:pt x="982" y="18667"/>
                </a:lnTo>
                <a:cubicBezTo>
                  <a:pt x="982" y="18667"/>
                  <a:pt x="982" y="8016"/>
                  <a:pt x="982" y="8016"/>
                </a:cubicBezTo>
                <a:close/>
                <a:moveTo>
                  <a:pt x="1964" y="6353"/>
                </a:moveTo>
                <a:lnTo>
                  <a:pt x="15709" y="6353"/>
                </a:lnTo>
                <a:cubicBezTo>
                  <a:pt x="15954" y="6353"/>
                  <a:pt x="16175" y="6474"/>
                  <a:pt x="16347" y="6665"/>
                </a:cubicBezTo>
                <a:lnTo>
                  <a:pt x="9502" y="15523"/>
                </a:lnTo>
                <a:cubicBezTo>
                  <a:pt x="9324" y="15752"/>
                  <a:pt x="9088" y="15880"/>
                  <a:pt x="8836" y="15880"/>
                </a:cubicBezTo>
                <a:cubicBezTo>
                  <a:pt x="8585" y="15880"/>
                  <a:pt x="8349" y="15752"/>
                  <a:pt x="8170" y="15523"/>
                </a:cubicBezTo>
                <a:lnTo>
                  <a:pt x="1326" y="6664"/>
                </a:lnTo>
                <a:cubicBezTo>
                  <a:pt x="1498" y="6474"/>
                  <a:pt x="1719" y="6353"/>
                  <a:pt x="1964" y="6353"/>
                </a:cubicBezTo>
                <a:moveTo>
                  <a:pt x="15709" y="5082"/>
                </a:moveTo>
                <a:lnTo>
                  <a:pt x="1964" y="5082"/>
                </a:lnTo>
                <a:cubicBezTo>
                  <a:pt x="879" y="5082"/>
                  <a:pt x="0" y="6220"/>
                  <a:pt x="0" y="7624"/>
                </a:cubicBezTo>
                <a:lnTo>
                  <a:pt x="0" y="19059"/>
                </a:lnTo>
                <a:cubicBezTo>
                  <a:pt x="0" y="20462"/>
                  <a:pt x="879" y="21600"/>
                  <a:pt x="1964" y="21600"/>
                </a:cubicBezTo>
                <a:lnTo>
                  <a:pt x="15709" y="21600"/>
                </a:lnTo>
                <a:cubicBezTo>
                  <a:pt x="16794" y="21600"/>
                  <a:pt x="17673" y="20462"/>
                  <a:pt x="17673" y="19059"/>
                </a:cubicBezTo>
                <a:lnTo>
                  <a:pt x="17673" y="7624"/>
                </a:lnTo>
                <a:cubicBezTo>
                  <a:pt x="17673" y="6220"/>
                  <a:pt x="16794" y="5082"/>
                  <a:pt x="15709" y="5082"/>
                </a:cubicBezTo>
                <a:moveTo>
                  <a:pt x="19636" y="0"/>
                </a:moveTo>
                <a:lnTo>
                  <a:pt x="5891" y="0"/>
                </a:lnTo>
                <a:cubicBezTo>
                  <a:pt x="4806" y="0"/>
                  <a:pt x="3927" y="1138"/>
                  <a:pt x="3927" y="2541"/>
                </a:cubicBezTo>
                <a:lnTo>
                  <a:pt x="3927" y="3176"/>
                </a:lnTo>
                <a:cubicBezTo>
                  <a:pt x="3927" y="3528"/>
                  <a:pt x="4147" y="3812"/>
                  <a:pt x="4418" y="3812"/>
                </a:cubicBezTo>
                <a:cubicBezTo>
                  <a:pt x="4690" y="3812"/>
                  <a:pt x="4909" y="3528"/>
                  <a:pt x="4909" y="3176"/>
                </a:cubicBezTo>
                <a:lnTo>
                  <a:pt x="4909" y="2541"/>
                </a:lnTo>
                <a:cubicBezTo>
                  <a:pt x="4909" y="1840"/>
                  <a:pt x="5348" y="1271"/>
                  <a:pt x="5891" y="1271"/>
                </a:cubicBezTo>
                <a:lnTo>
                  <a:pt x="19636" y="1271"/>
                </a:lnTo>
                <a:cubicBezTo>
                  <a:pt x="20178" y="1271"/>
                  <a:pt x="20618" y="1840"/>
                  <a:pt x="20618" y="2541"/>
                </a:cubicBezTo>
                <a:lnTo>
                  <a:pt x="20618" y="13976"/>
                </a:lnTo>
                <a:cubicBezTo>
                  <a:pt x="20618" y="14678"/>
                  <a:pt x="20178" y="15247"/>
                  <a:pt x="19636" y="15247"/>
                </a:cubicBezTo>
                <a:lnTo>
                  <a:pt x="19145" y="15247"/>
                </a:lnTo>
                <a:cubicBezTo>
                  <a:pt x="18874" y="15247"/>
                  <a:pt x="18655" y="15532"/>
                  <a:pt x="18655" y="15882"/>
                </a:cubicBezTo>
                <a:cubicBezTo>
                  <a:pt x="18655" y="16234"/>
                  <a:pt x="18874" y="16518"/>
                  <a:pt x="19145" y="16518"/>
                </a:cubicBezTo>
                <a:lnTo>
                  <a:pt x="19636" y="16518"/>
                </a:lnTo>
                <a:cubicBezTo>
                  <a:pt x="20721" y="16518"/>
                  <a:pt x="21600" y="15380"/>
                  <a:pt x="21600" y="13976"/>
                </a:cubicBezTo>
                <a:lnTo>
                  <a:pt x="21600" y="2541"/>
                </a:lnTo>
                <a:cubicBezTo>
                  <a:pt x="21600" y="1138"/>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8" name="Shape 2838"/>
          <p:cNvSpPr/>
          <p:nvPr/>
        </p:nvSpPr>
        <p:spPr>
          <a:xfrm>
            <a:off x="9224197" y="67128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4" y="13200"/>
                </a:cubicBezTo>
                <a:lnTo>
                  <a:pt x="20618" y="13200"/>
                </a:lnTo>
                <a:cubicBezTo>
                  <a:pt x="20618" y="13200"/>
                  <a:pt x="20618" y="20400"/>
                  <a:pt x="20618" y="20400"/>
                </a:cubicBezTo>
                <a:close/>
                <a:moveTo>
                  <a:pt x="5703" y="1200"/>
                </a:moveTo>
                <a:lnTo>
                  <a:pt x="15897" y="1200"/>
                </a:lnTo>
                <a:lnTo>
                  <a:pt x="20315" y="12000"/>
                </a:lnTo>
                <a:lnTo>
                  <a:pt x="14236" y="12000"/>
                </a:lnTo>
                <a:cubicBezTo>
                  <a:pt x="13965" y="12000"/>
                  <a:pt x="13745" y="12269"/>
                  <a:pt x="13745" y="12600"/>
                </a:cubicBezTo>
                <a:cubicBezTo>
                  <a:pt x="13745" y="14589"/>
                  <a:pt x="12426" y="16200"/>
                  <a:pt x="10800" y="16200"/>
                </a:cubicBezTo>
                <a:cubicBezTo>
                  <a:pt x="9173" y="16200"/>
                  <a:pt x="7855" y="14589"/>
                  <a:pt x="7855" y="12600"/>
                </a:cubicBezTo>
                <a:cubicBezTo>
                  <a:pt x="7855" y="12269"/>
                  <a:pt x="7635" y="12000"/>
                  <a:pt x="7364" y="12000"/>
                </a:cubicBezTo>
                <a:lnTo>
                  <a:pt x="1285" y="12000"/>
                </a:lnTo>
                <a:cubicBezTo>
                  <a:pt x="1285" y="12000"/>
                  <a:pt x="5703" y="1200"/>
                  <a:pt x="5703" y="1200"/>
                </a:cubicBezTo>
                <a:close/>
                <a:moveTo>
                  <a:pt x="21543" y="12335"/>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5"/>
                </a:lnTo>
                <a:cubicBezTo>
                  <a:pt x="23" y="12415"/>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5"/>
                  <a:pt x="21543" y="1233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9" name="Shape 2839"/>
          <p:cNvSpPr/>
          <p:nvPr/>
        </p:nvSpPr>
        <p:spPr>
          <a:xfrm>
            <a:off x="10290719"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0" name="Shape 2840"/>
          <p:cNvSpPr/>
          <p:nvPr/>
        </p:nvSpPr>
        <p:spPr>
          <a:xfrm>
            <a:off x="11357241"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1" name="Shape 2841"/>
          <p:cNvSpPr/>
          <p:nvPr/>
        </p:nvSpPr>
        <p:spPr>
          <a:xfrm>
            <a:off x="1758542" y="777940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2" name="Shape 2842"/>
          <p:cNvSpPr/>
          <p:nvPr/>
        </p:nvSpPr>
        <p:spPr>
          <a:xfrm>
            <a:off x="282506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1782"/>
                </a:moveTo>
                <a:lnTo>
                  <a:pt x="982" y="11782"/>
                </a:lnTo>
                <a:lnTo>
                  <a:pt x="982" y="6873"/>
                </a:lnTo>
                <a:lnTo>
                  <a:pt x="6907" y="6873"/>
                </a:lnTo>
                <a:cubicBezTo>
                  <a:pt x="7149" y="8810"/>
                  <a:pt x="8798" y="10309"/>
                  <a:pt x="10800" y="10309"/>
                </a:cubicBezTo>
                <a:cubicBezTo>
                  <a:pt x="12802" y="10309"/>
                  <a:pt x="14451" y="8810"/>
                  <a:pt x="14693" y="6873"/>
                </a:cubicBezTo>
                <a:lnTo>
                  <a:pt x="20618" y="6873"/>
                </a:lnTo>
                <a:cubicBezTo>
                  <a:pt x="20618" y="6873"/>
                  <a:pt x="20618" y="11782"/>
                  <a:pt x="20618" y="11782"/>
                </a:cubicBezTo>
                <a:close/>
                <a:moveTo>
                  <a:pt x="20264" y="14727"/>
                </a:moveTo>
                <a:lnTo>
                  <a:pt x="14236" y="14727"/>
                </a:lnTo>
                <a:cubicBezTo>
                  <a:pt x="13966" y="14727"/>
                  <a:pt x="13745" y="14947"/>
                  <a:pt x="13745" y="15218"/>
                </a:cubicBezTo>
                <a:cubicBezTo>
                  <a:pt x="13745" y="16845"/>
                  <a:pt x="12427" y="18164"/>
                  <a:pt x="10800" y="18164"/>
                </a:cubicBezTo>
                <a:cubicBezTo>
                  <a:pt x="9173" y="18164"/>
                  <a:pt x="7855" y="16845"/>
                  <a:pt x="7855" y="15218"/>
                </a:cubicBezTo>
                <a:cubicBezTo>
                  <a:pt x="7855" y="14947"/>
                  <a:pt x="7634" y="14727"/>
                  <a:pt x="7364" y="14727"/>
                </a:cubicBezTo>
                <a:lnTo>
                  <a:pt x="1336" y="14727"/>
                </a:lnTo>
                <a:lnTo>
                  <a:pt x="2682" y="12764"/>
                </a:lnTo>
                <a:lnTo>
                  <a:pt x="18918" y="12764"/>
                </a:lnTo>
                <a:cubicBezTo>
                  <a:pt x="18918" y="12764"/>
                  <a:pt x="20264" y="14727"/>
                  <a:pt x="20264" y="14727"/>
                </a:cubicBezTo>
                <a:close/>
                <a:moveTo>
                  <a:pt x="20618" y="20618"/>
                </a:moveTo>
                <a:lnTo>
                  <a:pt x="982" y="20618"/>
                </a:lnTo>
                <a:lnTo>
                  <a:pt x="982" y="15709"/>
                </a:lnTo>
                <a:lnTo>
                  <a:pt x="6907" y="15709"/>
                </a:lnTo>
                <a:cubicBezTo>
                  <a:pt x="7149" y="17646"/>
                  <a:pt x="8798" y="19145"/>
                  <a:pt x="10800" y="19145"/>
                </a:cubicBezTo>
                <a:cubicBezTo>
                  <a:pt x="12802" y="19145"/>
                  <a:pt x="14451" y="17646"/>
                  <a:pt x="14693" y="15709"/>
                </a:cubicBezTo>
                <a:lnTo>
                  <a:pt x="20618" y="15709"/>
                </a:lnTo>
                <a:cubicBezTo>
                  <a:pt x="20618" y="15709"/>
                  <a:pt x="20618" y="20618"/>
                  <a:pt x="20618" y="20618"/>
                </a:cubicBezTo>
                <a:close/>
                <a:moveTo>
                  <a:pt x="4702" y="982"/>
                </a:moveTo>
                <a:lnTo>
                  <a:pt x="16898" y="982"/>
                </a:lnTo>
                <a:lnTo>
                  <a:pt x="20264" y="5891"/>
                </a:lnTo>
                <a:lnTo>
                  <a:pt x="14236" y="5891"/>
                </a:lnTo>
                <a:cubicBezTo>
                  <a:pt x="13966" y="5891"/>
                  <a:pt x="13745" y="6111"/>
                  <a:pt x="13745" y="6382"/>
                </a:cubicBezTo>
                <a:cubicBezTo>
                  <a:pt x="13745" y="8009"/>
                  <a:pt x="12427" y="9327"/>
                  <a:pt x="10800" y="9327"/>
                </a:cubicBezTo>
                <a:cubicBezTo>
                  <a:pt x="9173" y="9327"/>
                  <a:pt x="7855" y="8009"/>
                  <a:pt x="7855" y="6382"/>
                </a:cubicBezTo>
                <a:cubicBezTo>
                  <a:pt x="7855" y="6111"/>
                  <a:pt x="7634" y="5891"/>
                  <a:pt x="7364" y="5891"/>
                </a:cubicBezTo>
                <a:lnTo>
                  <a:pt x="1336" y="5891"/>
                </a:lnTo>
                <a:cubicBezTo>
                  <a:pt x="1336" y="5891"/>
                  <a:pt x="4702" y="982"/>
                  <a:pt x="4702" y="982"/>
                </a:cubicBezTo>
                <a:close/>
                <a:moveTo>
                  <a:pt x="21600" y="12273"/>
                </a:moveTo>
                <a:lnTo>
                  <a:pt x="21600" y="6382"/>
                </a:lnTo>
                <a:cubicBezTo>
                  <a:pt x="21600" y="6303"/>
                  <a:pt x="21577" y="6231"/>
                  <a:pt x="21543" y="6165"/>
                </a:cubicBezTo>
                <a:lnTo>
                  <a:pt x="21548" y="6162"/>
                </a:lnTo>
                <a:lnTo>
                  <a:pt x="17621" y="272"/>
                </a:lnTo>
                <a:lnTo>
                  <a:pt x="17616" y="274"/>
                </a:lnTo>
                <a:cubicBezTo>
                  <a:pt x="17536" y="113"/>
                  <a:pt x="17374" y="0"/>
                  <a:pt x="17182" y="0"/>
                </a:cubicBezTo>
                <a:lnTo>
                  <a:pt x="4418" y="0"/>
                </a:lnTo>
                <a:cubicBezTo>
                  <a:pt x="4226" y="0"/>
                  <a:pt x="4064" y="113"/>
                  <a:pt x="3984" y="274"/>
                </a:cubicBezTo>
                <a:lnTo>
                  <a:pt x="3979" y="272"/>
                </a:lnTo>
                <a:lnTo>
                  <a:pt x="52" y="6162"/>
                </a:lnTo>
                <a:lnTo>
                  <a:pt x="57" y="6165"/>
                </a:lnTo>
                <a:cubicBezTo>
                  <a:pt x="23" y="6231"/>
                  <a:pt x="0" y="6303"/>
                  <a:pt x="0" y="6382"/>
                </a:cubicBezTo>
                <a:lnTo>
                  <a:pt x="0" y="12273"/>
                </a:lnTo>
                <a:cubicBezTo>
                  <a:pt x="0" y="12544"/>
                  <a:pt x="220" y="12764"/>
                  <a:pt x="491" y="12764"/>
                </a:cubicBezTo>
                <a:lnTo>
                  <a:pt x="1542" y="12764"/>
                </a:lnTo>
                <a:lnTo>
                  <a:pt x="52" y="14999"/>
                </a:lnTo>
                <a:lnTo>
                  <a:pt x="57" y="15001"/>
                </a:lnTo>
                <a:cubicBezTo>
                  <a:pt x="23" y="15067"/>
                  <a:pt x="0" y="15139"/>
                  <a:pt x="0" y="15218"/>
                </a:cubicBezTo>
                <a:lnTo>
                  <a:pt x="0" y="21109"/>
                </a:lnTo>
                <a:cubicBezTo>
                  <a:pt x="0" y="21380"/>
                  <a:pt x="220" y="21600"/>
                  <a:pt x="491" y="21600"/>
                </a:cubicBezTo>
                <a:lnTo>
                  <a:pt x="21109" y="21600"/>
                </a:lnTo>
                <a:cubicBezTo>
                  <a:pt x="21380" y="21600"/>
                  <a:pt x="21600" y="21380"/>
                  <a:pt x="21600" y="21109"/>
                </a:cubicBezTo>
                <a:lnTo>
                  <a:pt x="21600" y="15218"/>
                </a:lnTo>
                <a:cubicBezTo>
                  <a:pt x="21600" y="15139"/>
                  <a:pt x="21577" y="15067"/>
                  <a:pt x="21543" y="15001"/>
                </a:cubicBezTo>
                <a:lnTo>
                  <a:pt x="21548" y="14999"/>
                </a:lnTo>
                <a:lnTo>
                  <a:pt x="20058" y="12764"/>
                </a:lnTo>
                <a:lnTo>
                  <a:pt x="21109" y="12764"/>
                </a:lnTo>
                <a:cubicBezTo>
                  <a:pt x="21380" y="12764"/>
                  <a:pt x="21600" y="12544"/>
                  <a:pt x="216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3" name="Shape 2843"/>
          <p:cNvSpPr/>
          <p:nvPr/>
        </p:nvSpPr>
        <p:spPr>
          <a:xfrm>
            <a:off x="389158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cubicBezTo>
                  <a:pt x="20838" y="10309"/>
                  <a:pt x="20618" y="10529"/>
                  <a:pt x="20618" y="10800"/>
                </a:cubicBezTo>
                <a:cubicBezTo>
                  <a:pt x="20618" y="16223"/>
                  <a:pt x="16223" y="20618"/>
                  <a:pt x="10800" y="20618"/>
                </a:cubicBezTo>
                <a:cubicBezTo>
                  <a:pt x="5377" y="20618"/>
                  <a:pt x="982" y="16223"/>
                  <a:pt x="982" y="10800"/>
                </a:cubicBezTo>
                <a:cubicBezTo>
                  <a:pt x="982" y="5378"/>
                  <a:pt x="5377" y="982"/>
                  <a:pt x="10800" y="982"/>
                </a:cubicBez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6765"/>
                  <a:pt x="4836"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4" name="Shape 2844"/>
          <p:cNvSpPr/>
          <p:nvPr/>
        </p:nvSpPr>
        <p:spPr>
          <a:xfrm>
            <a:off x="495810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982"/>
                </a:move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1071"/>
                  <a:pt x="220" y="11291"/>
                  <a:pt x="491" y="11291"/>
                </a:cubicBezTo>
                <a:cubicBezTo>
                  <a:pt x="762" y="11291"/>
                  <a:pt x="982" y="11071"/>
                  <a:pt x="982" y="10800"/>
                </a:cubicBezTo>
                <a:cubicBezTo>
                  <a:pt x="982" y="5378"/>
                  <a:pt x="5377" y="982"/>
                  <a:pt x="10800" y="982"/>
                </a:cubicBezTo>
                <a:moveTo>
                  <a:pt x="21109" y="10309"/>
                </a:moveTo>
                <a:cubicBezTo>
                  <a:pt x="20838" y="10309"/>
                  <a:pt x="20618" y="10529"/>
                  <a:pt x="20618" y="10800"/>
                </a:cubicBezTo>
                <a:cubicBezTo>
                  <a:pt x="20618" y="16223"/>
                  <a:pt x="16223" y="20618"/>
                  <a:pt x="10800" y="20618"/>
                </a:cubicBezTo>
                <a:cubicBezTo>
                  <a:pt x="7588" y="20618"/>
                  <a:pt x="4740" y="19075"/>
                  <a:pt x="2948" y="16691"/>
                </a:cubicBezTo>
                <a:lnTo>
                  <a:pt x="6873" y="16691"/>
                </a:lnTo>
                <a:cubicBezTo>
                  <a:pt x="7144" y="16691"/>
                  <a:pt x="7364" y="16471"/>
                  <a:pt x="7364" y="16200"/>
                </a:cubicBezTo>
                <a:cubicBezTo>
                  <a:pt x="7364" y="15929"/>
                  <a:pt x="7144" y="15709"/>
                  <a:pt x="6873" y="15709"/>
                </a:cubicBezTo>
                <a:lnTo>
                  <a:pt x="1964" y="15709"/>
                </a:lnTo>
                <a:cubicBezTo>
                  <a:pt x="1693" y="15709"/>
                  <a:pt x="1473" y="15929"/>
                  <a:pt x="1473" y="16200"/>
                </a:cubicBezTo>
                <a:lnTo>
                  <a:pt x="1473" y="21109"/>
                </a:lnTo>
                <a:cubicBezTo>
                  <a:pt x="1473" y="21380"/>
                  <a:pt x="1693" y="21600"/>
                  <a:pt x="1964" y="21600"/>
                </a:cubicBezTo>
                <a:cubicBezTo>
                  <a:pt x="2234" y="21600"/>
                  <a:pt x="2455" y="21380"/>
                  <a:pt x="2455" y="21109"/>
                </a:cubicBezTo>
                <a:lnTo>
                  <a:pt x="2455" y="17639"/>
                </a:lnTo>
                <a:cubicBezTo>
                  <a:pt x="4434" y="20054"/>
                  <a:pt x="7433"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5" name="Shape 2845"/>
          <p:cNvSpPr/>
          <p:nvPr/>
        </p:nvSpPr>
        <p:spPr>
          <a:xfrm>
            <a:off x="6075417"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000" y="1408"/>
                </a:moveTo>
                <a:lnTo>
                  <a:pt x="17518" y="4418"/>
                </a:lnTo>
                <a:lnTo>
                  <a:pt x="12000" y="7429"/>
                </a:lnTo>
                <a:cubicBezTo>
                  <a:pt x="12000" y="7429"/>
                  <a:pt x="12000" y="1408"/>
                  <a:pt x="12000" y="1408"/>
                </a:cubicBezTo>
                <a:close/>
                <a:moveTo>
                  <a:pt x="21000" y="12273"/>
                </a:moveTo>
                <a:cubicBezTo>
                  <a:pt x="20669"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0800" y="8345"/>
                </a:lnTo>
                <a:cubicBezTo>
                  <a:pt x="10800" y="8617"/>
                  <a:pt x="11069" y="8836"/>
                  <a:pt x="11400" y="8836"/>
                </a:cubicBezTo>
                <a:cubicBezTo>
                  <a:pt x="11524" y="8836"/>
                  <a:pt x="11631" y="8799"/>
                  <a:pt x="11726" y="8747"/>
                </a:cubicBezTo>
                <a:lnTo>
                  <a:pt x="11733" y="8754"/>
                </a:lnTo>
                <a:lnTo>
                  <a:pt x="18933" y="4827"/>
                </a:lnTo>
                <a:lnTo>
                  <a:pt x="18926" y="4819"/>
                </a:lnTo>
                <a:cubicBezTo>
                  <a:pt x="19087" y="4731"/>
                  <a:pt x="19200" y="4589"/>
                  <a:pt x="19200" y="4418"/>
                </a:cubicBezTo>
                <a:cubicBezTo>
                  <a:pt x="19200" y="4248"/>
                  <a:pt x="19087" y="4106"/>
                  <a:pt x="18926" y="4017"/>
                </a:cubicBezTo>
                <a:lnTo>
                  <a:pt x="18933" y="4010"/>
                </a:lnTo>
                <a:lnTo>
                  <a:pt x="11733" y="82"/>
                </a:lnTo>
                <a:lnTo>
                  <a:pt x="11726" y="90"/>
                </a:lnTo>
                <a:cubicBezTo>
                  <a:pt x="11631" y="38"/>
                  <a:pt x="11524" y="0"/>
                  <a:pt x="11400" y="0"/>
                </a:cubicBezTo>
                <a:cubicBezTo>
                  <a:pt x="11069" y="0"/>
                  <a:pt x="10800" y="220"/>
                  <a:pt x="10800" y="491"/>
                </a:cubicBezTo>
                <a:lnTo>
                  <a:pt x="10800" y="3927"/>
                </a:lnTo>
                <a:cubicBezTo>
                  <a:pt x="4835" y="3927"/>
                  <a:pt x="0" y="7883"/>
                  <a:pt x="0" y="12764"/>
                </a:cubicBezTo>
                <a:cubicBezTo>
                  <a:pt x="0" y="17644"/>
                  <a:pt x="4835" y="21600"/>
                  <a:pt x="10800" y="21600"/>
                </a:cubicBezTo>
                <a:cubicBezTo>
                  <a:pt x="16765" y="21600"/>
                  <a:pt x="21600" y="17644"/>
                  <a:pt x="21600" y="12764"/>
                </a:cubicBezTo>
                <a:cubicBezTo>
                  <a:pt x="21600" y="12492"/>
                  <a:pt x="21331" y="12273"/>
                  <a:pt x="210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6" name="Shape 2846"/>
          <p:cNvSpPr/>
          <p:nvPr/>
        </p:nvSpPr>
        <p:spPr>
          <a:xfrm>
            <a:off x="7141939"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1000" y="12273"/>
                </a:moveTo>
                <a:cubicBezTo>
                  <a:pt x="20668"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4768" y="4909"/>
                </a:lnTo>
                <a:lnTo>
                  <a:pt x="11067" y="7937"/>
                </a:lnTo>
                <a:lnTo>
                  <a:pt x="11073" y="7945"/>
                </a:lnTo>
                <a:cubicBezTo>
                  <a:pt x="10912" y="8033"/>
                  <a:pt x="10800" y="8175"/>
                  <a:pt x="10800" y="8345"/>
                </a:cubicBezTo>
                <a:cubicBezTo>
                  <a:pt x="10800" y="8617"/>
                  <a:pt x="11068" y="8836"/>
                  <a:pt x="11400" y="8836"/>
                </a:cubicBezTo>
                <a:cubicBezTo>
                  <a:pt x="11523" y="8836"/>
                  <a:pt x="11631" y="8798"/>
                  <a:pt x="11727" y="8747"/>
                </a:cubicBezTo>
                <a:lnTo>
                  <a:pt x="11733" y="8754"/>
                </a:lnTo>
                <a:lnTo>
                  <a:pt x="11774" y="8721"/>
                </a:lnTo>
                <a:cubicBezTo>
                  <a:pt x="11805" y="8700"/>
                  <a:pt x="11832" y="8677"/>
                  <a:pt x="11858" y="8651"/>
                </a:cubicBezTo>
                <a:lnTo>
                  <a:pt x="16533" y="4827"/>
                </a:lnTo>
                <a:lnTo>
                  <a:pt x="16527" y="4819"/>
                </a:lnTo>
                <a:cubicBezTo>
                  <a:pt x="16688" y="4731"/>
                  <a:pt x="16800" y="4589"/>
                  <a:pt x="16800" y="4418"/>
                </a:cubicBezTo>
                <a:cubicBezTo>
                  <a:pt x="16800" y="4248"/>
                  <a:pt x="16688" y="4106"/>
                  <a:pt x="16527" y="4018"/>
                </a:cubicBezTo>
                <a:lnTo>
                  <a:pt x="16533" y="4010"/>
                </a:lnTo>
                <a:lnTo>
                  <a:pt x="11858" y="185"/>
                </a:lnTo>
                <a:cubicBezTo>
                  <a:pt x="11832" y="159"/>
                  <a:pt x="11805" y="137"/>
                  <a:pt x="11774" y="116"/>
                </a:cubicBezTo>
                <a:lnTo>
                  <a:pt x="11733" y="82"/>
                </a:lnTo>
                <a:lnTo>
                  <a:pt x="11727" y="90"/>
                </a:lnTo>
                <a:cubicBezTo>
                  <a:pt x="11631" y="38"/>
                  <a:pt x="11523" y="0"/>
                  <a:pt x="11400" y="0"/>
                </a:cubicBezTo>
                <a:cubicBezTo>
                  <a:pt x="11068" y="0"/>
                  <a:pt x="10800" y="220"/>
                  <a:pt x="10800" y="491"/>
                </a:cubicBezTo>
                <a:cubicBezTo>
                  <a:pt x="10800" y="662"/>
                  <a:pt x="10912" y="804"/>
                  <a:pt x="11073" y="892"/>
                </a:cubicBezTo>
                <a:lnTo>
                  <a:pt x="11067" y="899"/>
                </a:lnTo>
                <a:lnTo>
                  <a:pt x="14768" y="3927"/>
                </a:lnTo>
                <a:lnTo>
                  <a:pt x="10800" y="3927"/>
                </a:lnTo>
                <a:cubicBezTo>
                  <a:pt x="4835" y="3927"/>
                  <a:pt x="0" y="7884"/>
                  <a:pt x="0" y="12764"/>
                </a:cubicBezTo>
                <a:cubicBezTo>
                  <a:pt x="0" y="17644"/>
                  <a:pt x="4835" y="21600"/>
                  <a:pt x="10800" y="21600"/>
                </a:cubicBezTo>
                <a:cubicBezTo>
                  <a:pt x="16765" y="21600"/>
                  <a:pt x="21600" y="17644"/>
                  <a:pt x="21600" y="12764"/>
                </a:cubicBezTo>
                <a:cubicBezTo>
                  <a:pt x="21600" y="12492"/>
                  <a:pt x="21332" y="12273"/>
                  <a:pt x="210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7" name="Shape 2847"/>
          <p:cNvSpPr/>
          <p:nvPr/>
        </p:nvSpPr>
        <p:spPr>
          <a:xfrm>
            <a:off x="8157675"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8" name="Shape 2848"/>
          <p:cNvSpPr/>
          <p:nvPr/>
        </p:nvSpPr>
        <p:spPr>
          <a:xfrm>
            <a:off x="9224197"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7"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1782"/>
                </a:moveTo>
                <a:cubicBezTo>
                  <a:pt x="14017" y="11782"/>
                  <a:pt x="14236" y="11562"/>
                  <a:pt x="14236" y="11291"/>
                </a:cubicBezTo>
                <a:cubicBezTo>
                  <a:pt x="14236" y="11156"/>
                  <a:pt x="14182" y="11033"/>
                  <a:pt x="14093" y="10944"/>
                </a:cubicBezTo>
                <a:lnTo>
                  <a:pt x="11147" y="7998"/>
                </a:lnTo>
                <a:cubicBezTo>
                  <a:pt x="11058" y="7910"/>
                  <a:pt x="10936" y="7855"/>
                  <a:pt x="10800" y="7855"/>
                </a:cubicBezTo>
                <a:cubicBezTo>
                  <a:pt x="10665" y="7855"/>
                  <a:pt x="10542" y="7910"/>
                  <a:pt x="10453" y="7998"/>
                </a:cubicBezTo>
                <a:lnTo>
                  <a:pt x="7507" y="10944"/>
                </a:lnTo>
                <a:cubicBezTo>
                  <a:pt x="7419" y="11033"/>
                  <a:pt x="7364" y="11156"/>
                  <a:pt x="7364" y="11291"/>
                </a:cubicBezTo>
                <a:cubicBezTo>
                  <a:pt x="7364" y="11562"/>
                  <a:pt x="7583" y="11782"/>
                  <a:pt x="7855" y="11782"/>
                </a:cubicBezTo>
                <a:cubicBezTo>
                  <a:pt x="7990" y="11782"/>
                  <a:pt x="8113" y="11727"/>
                  <a:pt x="8202" y="11638"/>
                </a:cubicBezTo>
                <a:lnTo>
                  <a:pt x="10309" y="9531"/>
                </a:lnTo>
                <a:lnTo>
                  <a:pt x="10309" y="21109"/>
                </a:lnTo>
                <a:cubicBezTo>
                  <a:pt x="10309" y="21380"/>
                  <a:pt x="10529" y="21600"/>
                  <a:pt x="10800" y="21600"/>
                </a:cubicBezTo>
                <a:cubicBezTo>
                  <a:pt x="11071" y="21600"/>
                  <a:pt x="11291" y="21380"/>
                  <a:pt x="11291" y="21109"/>
                </a:cubicBezTo>
                <a:lnTo>
                  <a:pt x="11291" y="9531"/>
                </a:lnTo>
                <a:lnTo>
                  <a:pt x="13398" y="11638"/>
                </a:lnTo>
                <a:cubicBezTo>
                  <a:pt x="13488" y="11727"/>
                  <a:pt x="13610" y="11782"/>
                  <a:pt x="1374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9" name="Shape 2849"/>
          <p:cNvSpPr/>
          <p:nvPr/>
        </p:nvSpPr>
        <p:spPr>
          <a:xfrm>
            <a:off x="10290719" y="7766704"/>
            <a:ext cx="558655" cy="482933"/>
          </a:xfrm>
          <a:custGeom>
            <a:avLst/>
            <a:gdLst/>
            <a:ahLst/>
            <a:cxnLst>
              <a:cxn ang="0">
                <a:pos x="wd2" y="hd2"/>
              </a:cxn>
              <a:cxn ang="5400000">
                <a:pos x="wd2" y="hd2"/>
              </a:cxn>
              <a:cxn ang="10800000">
                <a:pos x="wd2" y="hd2"/>
              </a:cxn>
              <a:cxn ang="16200000">
                <a:pos x="wd2" y="hd2"/>
              </a:cxn>
            </a:cxnLst>
            <a:rect l="0" t="0" r="r" b="b"/>
            <a:pathLst>
              <a:path w="21600" h="21582" extrusionOk="0">
                <a:moveTo>
                  <a:pt x="13421" y="20466"/>
                </a:moveTo>
                <a:lnTo>
                  <a:pt x="12630" y="20221"/>
                </a:lnTo>
                <a:cubicBezTo>
                  <a:pt x="13305" y="19604"/>
                  <a:pt x="13745" y="18664"/>
                  <a:pt x="13745" y="17589"/>
                </a:cubicBezTo>
                <a:cubicBezTo>
                  <a:pt x="13745" y="16189"/>
                  <a:pt x="13013" y="14988"/>
                  <a:pt x="11967" y="14465"/>
                </a:cubicBezTo>
                <a:lnTo>
                  <a:pt x="11702" y="15585"/>
                </a:lnTo>
                <a:cubicBezTo>
                  <a:pt x="12330" y="15964"/>
                  <a:pt x="12764" y="16715"/>
                  <a:pt x="12764" y="17589"/>
                </a:cubicBezTo>
                <a:cubicBezTo>
                  <a:pt x="12764" y="18299"/>
                  <a:pt x="12477" y="18923"/>
                  <a:pt x="12035" y="19336"/>
                </a:cubicBezTo>
                <a:lnTo>
                  <a:pt x="12296" y="18213"/>
                </a:lnTo>
                <a:cubicBezTo>
                  <a:pt x="12327" y="18073"/>
                  <a:pt x="12314" y="17918"/>
                  <a:pt x="12246" y="17782"/>
                </a:cubicBezTo>
                <a:cubicBezTo>
                  <a:pt x="12111" y="17511"/>
                  <a:pt x="11811" y="17418"/>
                  <a:pt x="11576" y="17574"/>
                </a:cubicBezTo>
                <a:cubicBezTo>
                  <a:pt x="11459" y="17653"/>
                  <a:pt x="11380" y="17779"/>
                  <a:pt x="11347" y="17920"/>
                </a:cubicBezTo>
                <a:lnTo>
                  <a:pt x="10808" y="20244"/>
                </a:lnTo>
                <a:cubicBezTo>
                  <a:pt x="10776" y="20384"/>
                  <a:pt x="10789" y="20539"/>
                  <a:pt x="10857" y="20675"/>
                </a:cubicBezTo>
                <a:cubicBezTo>
                  <a:pt x="10920" y="20802"/>
                  <a:pt x="11021" y="20885"/>
                  <a:pt x="11133" y="20927"/>
                </a:cubicBezTo>
                <a:lnTo>
                  <a:pt x="11126" y="20956"/>
                </a:lnTo>
                <a:cubicBezTo>
                  <a:pt x="11142" y="20954"/>
                  <a:pt x="11158" y="20948"/>
                  <a:pt x="11173" y="20945"/>
                </a:cubicBezTo>
                <a:lnTo>
                  <a:pt x="13166" y="21562"/>
                </a:lnTo>
                <a:cubicBezTo>
                  <a:pt x="13288" y="21600"/>
                  <a:pt x="13422" y="21584"/>
                  <a:pt x="13539" y="21506"/>
                </a:cubicBezTo>
                <a:cubicBezTo>
                  <a:pt x="13774" y="21350"/>
                  <a:pt x="13855" y="21002"/>
                  <a:pt x="13719" y="20730"/>
                </a:cubicBezTo>
                <a:cubicBezTo>
                  <a:pt x="13651" y="20595"/>
                  <a:pt x="13542" y="20503"/>
                  <a:pt x="13421" y="20466"/>
                </a:cubicBezTo>
                <a:moveTo>
                  <a:pt x="18634" y="7273"/>
                </a:moveTo>
                <a:cubicBezTo>
                  <a:pt x="18643" y="7119"/>
                  <a:pt x="18655" y="6966"/>
                  <a:pt x="18655" y="6809"/>
                </a:cubicBezTo>
                <a:cubicBezTo>
                  <a:pt x="18655" y="3049"/>
                  <a:pt x="16017" y="0"/>
                  <a:pt x="12764" y="0"/>
                </a:cubicBezTo>
                <a:cubicBezTo>
                  <a:pt x="10499" y="0"/>
                  <a:pt x="8536" y="1479"/>
                  <a:pt x="7550" y="3645"/>
                </a:cubicBezTo>
                <a:cubicBezTo>
                  <a:pt x="7185" y="3492"/>
                  <a:pt x="6793" y="3404"/>
                  <a:pt x="6382" y="3404"/>
                </a:cubicBezTo>
                <a:cubicBezTo>
                  <a:pt x="4484" y="3404"/>
                  <a:pt x="2945" y="5183"/>
                  <a:pt x="2945" y="7376"/>
                </a:cubicBezTo>
                <a:cubicBezTo>
                  <a:pt x="2945" y="7662"/>
                  <a:pt x="2973" y="7940"/>
                  <a:pt x="3022" y="8208"/>
                </a:cubicBezTo>
                <a:cubicBezTo>
                  <a:pt x="1267" y="8884"/>
                  <a:pt x="0" y="10794"/>
                  <a:pt x="0" y="13050"/>
                </a:cubicBezTo>
                <a:cubicBezTo>
                  <a:pt x="0" y="15871"/>
                  <a:pt x="1978" y="18157"/>
                  <a:pt x="4418" y="18157"/>
                </a:cubicBezTo>
                <a:lnTo>
                  <a:pt x="6382" y="18157"/>
                </a:lnTo>
                <a:cubicBezTo>
                  <a:pt x="6653" y="18157"/>
                  <a:pt x="6873" y="17903"/>
                  <a:pt x="6873" y="17589"/>
                </a:cubicBezTo>
                <a:cubicBezTo>
                  <a:pt x="6873" y="17276"/>
                  <a:pt x="6653" y="17022"/>
                  <a:pt x="6382" y="17022"/>
                </a:cubicBezTo>
                <a:lnTo>
                  <a:pt x="4418" y="17022"/>
                </a:lnTo>
                <a:cubicBezTo>
                  <a:pt x="2524" y="17022"/>
                  <a:pt x="982" y="15240"/>
                  <a:pt x="982" y="13050"/>
                </a:cubicBezTo>
                <a:cubicBezTo>
                  <a:pt x="982" y="11339"/>
                  <a:pt x="1926" y="9826"/>
                  <a:pt x="3333" y="9284"/>
                </a:cubicBezTo>
                <a:lnTo>
                  <a:pt x="4165" y="8964"/>
                </a:lnTo>
                <a:lnTo>
                  <a:pt x="3982" y="7971"/>
                </a:lnTo>
                <a:cubicBezTo>
                  <a:pt x="3946" y="7773"/>
                  <a:pt x="3927" y="7572"/>
                  <a:pt x="3927" y="7376"/>
                </a:cubicBezTo>
                <a:cubicBezTo>
                  <a:pt x="3927" y="5812"/>
                  <a:pt x="5028" y="4539"/>
                  <a:pt x="6382" y="4539"/>
                </a:cubicBezTo>
                <a:cubicBezTo>
                  <a:pt x="6661" y="4539"/>
                  <a:pt x="6942" y="4597"/>
                  <a:pt x="7215" y="4712"/>
                </a:cubicBezTo>
                <a:lnTo>
                  <a:pt x="8019" y="5049"/>
                </a:lnTo>
                <a:lnTo>
                  <a:pt x="8418" y="4173"/>
                </a:lnTo>
                <a:cubicBezTo>
                  <a:pt x="9272" y="2299"/>
                  <a:pt x="10937" y="1135"/>
                  <a:pt x="12764" y="1135"/>
                </a:cubicBezTo>
                <a:cubicBezTo>
                  <a:pt x="15470" y="1135"/>
                  <a:pt x="17673" y="3680"/>
                  <a:pt x="17673" y="6809"/>
                </a:cubicBezTo>
                <a:cubicBezTo>
                  <a:pt x="17673" y="6908"/>
                  <a:pt x="17666" y="7005"/>
                  <a:pt x="17660" y="7102"/>
                </a:cubicBezTo>
                <a:lnTo>
                  <a:pt x="17655" y="7199"/>
                </a:lnTo>
                <a:lnTo>
                  <a:pt x="17610" y="7998"/>
                </a:lnTo>
                <a:lnTo>
                  <a:pt x="18245" y="8315"/>
                </a:lnTo>
                <a:cubicBezTo>
                  <a:pt x="19687" y="9034"/>
                  <a:pt x="20618" y="10670"/>
                  <a:pt x="20618" y="12483"/>
                </a:cubicBezTo>
                <a:cubicBezTo>
                  <a:pt x="20618" y="14986"/>
                  <a:pt x="18856" y="17022"/>
                  <a:pt x="16691" y="17022"/>
                </a:cubicBezTo>
                <a:lnTo>
                  <a:pt x="15218" y="17022"/>
                </a:lnTo>
                <a:cubicBezTo>
                  <a:pt x="14947" y="17022"/>
                  <a:pt x="14727" y="17276"/>
                  <a:pt x="14727" y="17589"/>
                </a:cubicBezTo>
                <a:cubicBezTo>
                  <a:pt x="14727" y="17903"/>
                  <a:pt x="14947" y="18157"/>
                  <a:pt x="15218" y="18157"/>
                </a:cubicBezTo>
                <a:lnTo>
                  <a:pt x="16691" y="18157"/>
                </a:lnTo>
                <a:cubicBezTo>
                  <a:pt x="19402" y="18157"/>
                  <a:pt x="21600" y="15617"/>
                  <a:pt x="21600" y="12483"/>
                </a:cubicBezTo>
                <a:cubicBezTo>
                  <a:pt x="21600" y="10147"/>
                  <a:pt x="20378" y="8143"/>
                  <a:pt x="18634" y="7273"/>
                </a:cubicBezTo>
                <a:moveTo>
                  <a:pt x="10773" y="14522"/>
                </a:moveTo>
                <a:cubicBezTo>
                  <a:pt x="10711" y="14398"/>
                  <a:pt x="10613" y="14316"/>
                  <a:pt x="10504" y="14274"/>
                </a:cubicBezTo>
                <a:lnTo>
                  <a:pt x="10517" y="14218"/>
                </a:lnTo>
                <a:cubicBezTo>
                  <a:pt x="10484" y="14221"/>
                  <a:pt x="10451" y="14231"/>
                  <a:pt x="10418" y="14240"/>
                </a:cubicBezTo>
                <a:lnTo>
                  <a:pt x="8463" y="13634"/>
                </a:lnTo>
                <a:lnTo>
                  <a:pt x="8463" y="13635"/>
                </a:lnTo>
                <a:cubicBezTo>
                  <a:pt x="8343" y="13598"/>
                  <a:pt x="8209" y="13613"/>
                  <a:pt x="8091" y="13692"/>
                </a:cubicBezTo>
                <a:cubicBezTo>
                  <a:pt x="7856" y="13848"/>
                  <a:pt x="7776" y="14195"/>
                  <a:pt x="7911" y="14466"/>
                </a:cubicBezTo>
                <a:cubicBezTo>
                  <a:pt x="7979" y="14602"/>
                  <a:pt x="8088" y="14693"/>
                  <a:pt x="8210" y="14731"/>
                </a:cubicBezTo>
                <a:lnTo>
                  <a:pt x="8965" y="14964"/>
                </a:lnTo>
                <a:cubicBezTo>
                  <a:pt x="8292" y="15580"/>
                  <a:pt x="7855" y="16518"/>
                  <a:pt x="7855" y="17589"/>
                </a:cubicBezTo>
                <a:cubicBezTo>
                  <a:pt x="7855" y="19007"/>
                  <a:pt x="8604" y="20220"/>
                  <a:pt x="9671" y="20732"/>
                </a:cubicBezTo>
                <a:lnTo>
                  <a:pt x="9934" y="19617"/>
                </a:lnTo>
                <a:cubicBezTo>
                  <a:pt x="9286" y="19246"/>
                  <a:pt x="8836" y="18482"/>
                  <a:pt x="8836" y="17589"/>
                </a:cubicBezTo>
                <a:cubicBezTo>
                  <a:pt x="8836" y="16857"/>
                  <a:pt x="9142" y="16215"/>
                  <a:pt x="9609" y="15802"/>
                </a:cubicBezTo>
                <a:lnTo>
                  <a:pt x="9335" y="16984"/>
                </a:lnTo>
                <a:cubicBezTo>
                  <a:pt x="9303" y="17124"/>
                  <a:pt x="9317" y="17279"/>
                  <a:pt x="9384" y="17415"/>
                </a:cubicBezTo>
                <a:cubicBezTo>
                  <a:pt x="9520" y="17686"/>
                  <a:pt x="9820" y="17779"/>
                  <a:pt x="10055" y="17623"/>
                </a:cubicBezTo>
                <a:cubicBezTo>
                  <a:pt x="10172" y="17544"/>
                  <a:pt x="10251" y="17418"/>
                  <a:pt x="10283" y="17278"/>
                </a:cubicBezTo>
                <a:lnTo>
                  <a:pt x="10823" y="14952"/>
                </a:lnTo>
                <a:cubicBezTo>
                  <a:pt x="10855" y="14812"/>
                  <a:pt x="10841" y="14658"/>
                  <a:pt x="10773" y="1452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0" name="Shape 2850"/>
          <p:cNvSpPr/>
          <p:nvPr/>
        </p:nvSpPr>
        <p:spPr>
          <a:xfrm>
            <a:off x="1135724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91" y="0"/>
                </a:moveTo>
                <a:cubicBezTo>
                  <a:pt x="220" y="0"/>
                  <a:pt x="0" y="220"/>
                  <a:pt x="0" y="491"/>
                </a:cubicBezTo>
                <a:cubicBezTo>
                  <a:pt x="0" y="762"/>
                  <a:pt x="220" y="982"/>
                  <a:pt x="491" y="982"/>
                </a:cubicBezTo>
                <a:cubicBezTo>
                  <a:pt x="11607" y="982"/>
                  <a:pt x="20618" y="9993"/>
                  <a:pt x="20618" y="21109"/>
                </a:cubicBezTo>
                <a:cubicBezTo>
                  <a:pt x="20618" y="21380"/>
                  <a:pt x="20838" y="21600"/>
                  <a:pt x="21109" y="21600"/>
                </a:cubicBezTo>
                <a:cubicBezTo>
                  <a:pt x="21380" y="21600"/>
                  <a:pt x="21600" y="21380"/>
                  <a:pt x="21600" y="21109"/>
                </a:cubicBezTo>
                <a:cubicBezTo>
                  <a:pt x="21600" y="9451"/>
                  <a:pt x="12149" y="0"/>
                  <a:pt x="491" y="0"/>
                </a:cubicBezTo>
                <a:moveTo>
                  <a:pt x="491" y="9818"/>
                </a:moveTo>
                <a:cubicBezTo>
                  <a:pt x="220" y="9818"/>
                  <a:pt x="0" y="10038"/>
                  <a:pt x="0" y="10309"/>
                </a:cubicBezTo>
                <a:cubicBezTo>
                  <a:pt x="0" y="10581"/>
                  <a:pt x="220" y="10800"/>
                  <a:pt x="491" y="10800"/>
                </a:cubicBezTo>
                <a:cubicBezTo>
                  <a:pt x="6184" y="10800"/>
                  <a:pt x="10800" y="15416"/>
                  <a:pt x="10800" y="21109"/>
                </a:cubicBezTo>
                <a:cubicBezTo>
                  <a:pt x="10800" y="21380"/>
                  <a:pt x="11020" y="21600"/>
                  <a:pt x="11291" y="21600"/>
                </a:cubicBezTo>
                <a:cubicBezTo>
                  <a:pt x="11562" y="21600"/>
                  <a:pt x="11782" y="21380"/>
                  <a:pt x="11782" y="21109"/>
                </a:cubicBezTo>
                <a:cubicBezTo>
                  <a:pt x="11782" y="14873"/>
                  <a:pt x="6727" y="9818"/>
                  <a:pt x="491" y="9818"/>
                </a:cubicBezTo>
                <a:moveTo>
                  <a:pt x="491" y="4909"/>
                </a:moveTo>
                <a:cubicBezTo>
                  <a:pt x="220" y="4909"/>
                  <a:pt x="0" y="5129"/>
                  <a:pt x="0" y="5400"/>
                </a:cubicBezTo>
                <a:cubicBezTo>
                  <a:pt x="0" y="5672"/>
                  <a:pt x="220" y="5891"/>
                  <a:pt x="491" y="5891"/>
                </a:cubicBezTo>
                <a:cubicBezTo>
                  <a:pt x="8896" y="5891"/>
                  <a:pt x="15709" y="12705"/>
                  <a:pt x="15709" y="21109"/>
                </a:cubicBezTo>
                <a:cubicBezTo>
                  <a:pt x="15709" y="21380"/>
                  <a:pt x="15929" y="21600"/>
                  <a:pt x="16200" y="21600"/>
                </a:cubicBezTo>
                <a:cubicBezTo>
                  <a:pt x="16471" y="21600"/>
                  <a:pt x="16691" y="21380"/>
                  <a:pt x="16691" y="21109"/>
                </a:cubicBezTo>
                <a:cubicBezTo>
                  <a:pt x="16691" y="12162"/>
                  <a:pt x="9438" y="4909"/>
                  <a:pt x="491" y="4909"/>
                </a:cubicBezTo>
                <a:moveTo>
                  <a:pt x="2945" y="20618"/>
                </a:moveTo>
                <a:cubicBezTo>
                  <a:pt x="1861" y="20618"/>
                  <a:pt x="982" y="19739"/>
                  <a:pt x="982" y="18655"/>
                </a:cubicBezTo>
                <a:cubicBezTo>
                  <a:pt x="982" y="17570"/>
                  <a:pt x="1861" y="16691"/>
                  <a:pt x="2945" y="16691"/>
                </a:cubicBezTo>
                <a:cubicBezTo>
                  <a:pt x="4030" y="16691"/>
                  <a:pt x="4909" y="17570"/>
                  <a:pt x="4909" y="18655"/>
                </a:cubicBezTo>
                <a:cubicBezTo>
                  <a:pt x="4909" y="19739"/>
                  <a:pt x="4030" y="20618"/>
                  <a:pt x="2945" y="20618"/>
                </a:cubicBezTo>
                <a:moveTo>
                  <a:pt x="2945" y="15709"/>
                </a:moveTo>
                <a:cubicBezTo>
                  <a:pt x="1319" y="15709"/>
                  <a:pt x="0" y="17028"/>
                  <a:pt x="0" y="18655"/>
                </a:cubicBezTo>
                <a:cubicBezTo>
                  <a:pt x="0" y="20281"/>
                  <a:pt x="1319" y="21600"/>
                  <a:pt x="2945" y="21600"/>
                </a:cubicBezTo>
                <a:cubicBezTo>
                  <a:pt x="4573" y="21600"/>
                  <a:pt x="5891" y="20281"/>
                  <a:pt x="5891" y="18655"/>
                </a:cubicBezTo>
                <a:cubicBezTo>
                  <a:pt x="5891" y="17028"/>
                  <a:pt x="4573" y="15709"/>
                  <a:pt x="2945"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1" name="Shape 2851"/>
          <p:cNvSpPr/>
          <p:nvPr/>
        </p:nvSpPr>
        <p:spPr>
          <a:xfrm>
            <a:off x="1758542"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10309"/>
                </a:moveTo>
                <a:lnTo>
                  <a:pt x="4909" y="10309"/>
                </a:lnTo>
                <a:cubicBezTo>
                  <a:pt x="4638" y="10309"/>
                  <a:pt x="4418" y="10529"/>
                  <a:pt x="4418" y="10800"/>
                </a:cubicBezTo>
                <a:cubicBezTo>
                  <a:pt x="4418" y="11071"/>
                  <a:pt x="4638" y="11291"/>
                  <a:pt x="4909" y="11291"/>
                </a:cubicBezTo>
                <a:lnTo>
                  <a:pt x="5891" y="11291"/>
                </a:lnTo>
                <a:cubicBezTo>
                  <a:pt x="8331" y="11291"/>
                  <a:pt x="10309" y="13269"/>
                  <a:pt x="10309" y="15709"/>
                </a:cubicBezTo>
                <a:lnTo>
                  <a:pt x="10309" y="16691"/>
                </a:lnTo>
                <a:cubicBezTo>
                  <a:pt x="10309" y="16962"/>
                  <a:pt x="10529" y="17182"/>
                  <a:pt x="10800" y="17182"/>
                </a:cubicBezTo>
                <a:cubicBezTo>
                  <a:pt x="11071" y="17182"/>
                  <a:pt x="11291" y="16962"/>
                  <a:pt x="11291" y="16691"/>
                </a:cubicBezTo>
                <a:lnTo>
                  <a:pt x="11291" y="15709"/>
                </a:lnTo>
                <a:cubicBezTo>
                  <a:pt x="11291" y="12727"/>
                  <a:pt x="8873" y="10309"/>
                  <a:pt x="5891" y="10309"/>
                </a:cubicBezTo>
                <a:moveTo>
                  <a:pt x="5891" y="7364"/>
                </a:moveTo>
                <a:lnTo>
                  <a:pt x="4909" y="7364"/>
                </a:lnTo>
                <a:cubicBezTo>
                  <a:pt x="4638" y="7364"/>
                  <a:pt x="4418" y="7583"/>
                  <a:pt x="4418" y="7855"/>
                </a:cubicBezTo>
                <a:cubicBezTo>
                  <a:pt x="4418" y="8126"/>
                  <a:pt x="4638" y="8345"/>
                  <a:pt x="4909" y="8345"/>
                </a:cubicBezTo>
                <a:lnTo>
                  <a:pt x="5891" y="8345"/>
                </a:lnTo>
                <a:cubicBezTo>
                  <a:pt x="9958" y="8345"/>
                  <a:pt x="13255" y="11642"/>
                  <a:pt x="13255" y="15709"/>
                </a:cubicBezTo>
                <a:lnTo>
                  <a:pt x="13255" y="16691"/>
                </a:lnTo>
                <a:cubicBezTo>
                  <a:pt x="13255" y="16962"/>
                  <a:pt x="13475" y="17182"/>
                  <a:pt x="13745" y="17182"/>
                </a:cubicBezTo>
                <a:cubicBezTo>
                  <a:pt x="14016" y="17182"/>
                  <a:pt x="14236" y="16962"/>
                  <a:pt x="14236" y="16691"/>
                </a:cubicBezTo>
                <a:lnTo>
                  <a:pt x="14236" y="15709"/>
                </a:lnTo>
                <a:cubicBezTo>
                  <a:pt x="14236" y="11100"/>
                  <a:pt x="10500" y="7364"/>
                  <a:pt x="5891" y="7364"/>
                </a:cubicBezTo>
                <a:moveTo>
                  <a:pt x="6382" y="16200"/>
                </a:moveTo>
                <a:cubicBezTo>
                  <a:pt x="5840" y="16200"/>
                  <a:pt x="5400" y="15761"/>
                  <a:pt x="5400" y="15218"/>
                </a:cubicBezTo>
                <a:cubicBezTo>
                  <a:pt x="5400" y="14676"/>
                  <a:pt x="5840" y="14236"/>
                  <a:pt x="6382" y="14236"/>
                </a:cubicBezTo>
                <a:cubicBezTo>
                  <a:pt x="6924" y="14236"/>
                  <a:pt x="7364" y="14676"/>
                  <a:pt x="7364" y="15218"/>
                </a:cubicBezTo>
                <a:cubicBezTo>
                  <a:pt x="7364" y="15761"/>
                  <a:pt x="6924" y="16200"/>
                  <a:pt x="6382" y="16200"/>
                </a:cubicBezTo>
                <a:moveTo>
                  <a:pt x="6382" y="13255"/>
                </a:moveTo>
                <a:cubicBezTo>
                  <a:pt x="5297" y="13255"/>
                  <a:pt x="4418" y="14134"/>
                  <a:pt x="4418" y="15218"/>
                </a:cubicBezTo>
                <a:cubicBezTo>
                  <a:pt x="4418" y="16303"/>
                  <a:pt x="5297" y="17182"/>
                  <a:pt x="6382" y="17182"/>
                </a:cubicBezTo>
                <a:cubicBezTo>
                  <a:pt x="7466" y="17182"/>
                  <a:pt x="8345" y="16303"/>
                  <a:pt x="8345" y="15218"/>
                </a:cubicBezTo>
                <a:cubicBezTo>
                  <a:pt x="8345" y="14134"/>
                  <a:pt x="7466" y="13255"/>
                  <a:pt x="6382" y="13255"/>
                </a:cubicBezTo>
                <a:moveTo>
                  <a:pt x="5891" y="4418"/>
                </a:moveTo>
                <a:lnTo>
                  <a:pt x="4909" y="4418"/>
                </a:lnTo>
                <a:cubicBezTo>
                  <a:pt x="4638" y="4418"/>
                  <a:pt x="4418" y="4638"/>
                  <a:pt x="4418" y="4909"/>
                </a:cubicBezTo>
                <a:cubicBezTo>
                  <a:pt x="4418" y="5180"/>
                  <a:pt x="4638" y="5400"/>
                  <a:pt x="4909" y="5400"/>
                </a:cubicBezTo>
                <a:lnTo>
                  <a:pt x="5891" y="5400"/>
                </a:lnTo>
                <a:cubicBezTo>
                  <a:pt x="11585" y="5400"/>
                  <a:pt x="16200" y="10016"/>
                  <a:pt x="16200" y="15709"/>
                </a:cubicBezTo>
                <a:lnTo>
                  <a:pt x="16200" y="16691"/>
                </a:lnTo>
                <a:cubicBezTo>
                  <a:pt x="16200" y="16962"/>
                  <a:pt x="16420" y="17182"/>
                  <a:pt x="16691" y="17182"/>
                </a:cubicBezTo>
                <a:cubicBezTo>
                  <a:pt x="16962" y="17182"/>
                  <a:pt x="17182" y="16962"/>
                  <a:pt x="17182" y="16691"/>
                </a:cubicBezTo>
                <a:lnTo>
                  <a:pt x="17182" y="15709"/>
                </a:lnTo>
                <a:cubicBezTo>
                  <a:pt x="17182" y="9473"/>
                  <a:pt x="12127" y="4418"/>
                  <a:pt x="5891"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2" name="Shape 2852"/>
          <p:cNvSpPr/>
          <p:nvPr/>
        </p:nvSpPr>
        <p:spPr>
          <a:xfrm>
            <a:off x="2850457" y="8795136"/>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4244" y="12617"/>
                </a:moveTo>
                <a:cubicBezTo>
                  <a:pt x="14459" y="12872"/>
                  <a:pt x="14634" y="13163"/>
                  <a:pt x="14771" y="13485"/>
                </a:cubicBezTo>
                <a:cubicBezTo>
                  <a:pt x="16295" y="12407"/>
                  <a:pt x="17280" y="10728"/>
                  <a:pt x="17280" y="8836"/>
                </a:cubicBezTo>
                <a:cubicBezTo>
                  <a:pt x="17280" y="5583"/>
                  <a:pt x="14379" y="2945"/>
                  <a:pt x="10800" y="2945"/>
                </a:cubicBezTo>
                <a:cubicBezTo>
                  <a:pt x="7221" y="2945"/>
                  <a:pt x="4320" y="5583"/>
                  <a:pt x="4320" y="8836"/>
                </a:cubicBezTo>
                <a:cubicBezTo>
                  <a:pt x="4320" y="10714"/>
                  <a:pt x="5289" y="12382"/>
                  <a:pt x="6794" y="13461"/>
                </a:cubicBezTo>
                <a:cubicBezTo>
                  <a:pt x="6928" y="13135"/>
                  <a:pt x="7106" y="12845"/>
                  <a:pt x="7323" y="12590"/>
                </a:cubicBezTo>
                <a:cubicBezTo>
                  <a:pt x="6148" y="11689"/>
                  <a:pt x="5400" y="10343"/>
                  <a:pt x="5400" y="8836"/>
                </a:cubicBezTo>
                <a:cubicBezTo>
                  <a:pt x="5400" y="6125"/>
                  <a:pt x="7818" y="3927"/>
                  <a:pt x="10800" y="3927"/>
                </a:cubicBezTo>
                <a:cubicBezTo>
                  <a:pt x="13782" y="3927"/>
                  <a:pt x="16200" y="6125"/>
                  <a:pt x="16200" y="8836"/>
                </a:cubicBezTo>
                <a:cubicBezTo>
                  <a:pt x="16200" y="10358"/>
                  <a:pt x="15439" y="11717"/>
                  <a:pt x="14244" y="12617"/>
                </a:cubicBezTo>
                <a:moveTo>
                  <a:pt x="10800" y="0"/>
                </a:moveTo>
                <a:cubicBezTo>
                  <a:pt x="4836" y="0"/>
                  <a:pt x="0" y="4396"/>
                  <a:pt x="0" y="9818"/>
                </a:cubicBezTo>
                <a:cubicBezTo>
                  <a:pt x="0" y="14007"/>
                  <a:pt x="2891" y="17573"/>
                  <a:pt x="6953" y="18983"/>
                </a:cubicBezTo>
                <a:cubicBezTo>
                  <a:pt x="6874" y="18609"/>
                  <a:pt x="6803" y="18223"/>
                  <a:pt x="6741" y="17840"/>
                </a:cubicBezTo>
                <a:cubicBezTo>
                  <a:pt x="3402" y="16441"/>
                  <a:pt x="1080" y="13379"/>
                  <a:pt x="1080" y="9818"/>
                </a:cubicBezTo>
                <a:cubicBezTo>
                  <a:pt x="1080" y="4938"/>
                  <a:pt x="5432" y="982"/>
                  <a:pt x="10800" y="982"/>
                </a:cubicBezTo>
                <a:cubicBezTo>
                  <a:pt x="16168" y="982"/>
                  <a:pt x="20520" y="4938"/>
                  <a:pt x="20520" y="9818"/>
                </a:cubicBezTo>
                <a:cubicBezTo>
                  <a:pt x="20520" y="13374"/>
                  <a:pt x="18204" y="16431"/>
                  <a:pt x="14874" y="17833"/>
                </a:cubicBezTo>
                <a:cubicBezTo>
                  <a:pt x="14812" y="18216"/>
                  <a:pt x="14740" y="18603"/>
                  <a:pt x="14660" y="18979"/>
                </a:cubicBezTo>
                <a:cubicBezTo>
                  <a:pt x="18716" y="17565"/>
                  <a:pt x="21600" y="14002"/>
                  <a:pt x="21600" y="9818"/>
                </a:cubicBezTo>
                <a:cubicBezTo>
                  <a:pt x="21600" y="4396"/>
                  <a:pt x="16765" y="0"/>
                  <a:pt x="10800" y="0"/>
                </a:cubicBezTo>
                <a:moveTo>
                  <a:pt x="10800" y="7364"/>
                </a:moveTo>
                <a:cubicBezTo>
                  <a:pt x="11695" y="7364"/>
                  <a:pt x="12420" y="8023"/>
                  <a:pt x="12420" y="8836"/>
                </a:cubicBezTo>
                <a:cubicBezTo>
                  <a:pt x="12420" y="9649"/>
                  <a:pt x="11695" y="10309"/>
                  <a:pt x="10800" y="10309"/>
                </a:cubicBezTo>
                <a:cubicBezTo>
                  <a:pt x="9905" y="10309"/>
                  <a:pt x="9180" y="9649"/>
                  <a:pt x="9180" y="8836"/>
                </a:cubicBezTo>
                <a:cubicBezTo>
                  <a:pt x="9180" y="8023"/>
                  <a:pt x="9905" y="7364"/>
                  <a:pt x="10800" y="7364"/>
                </a:cubicBezTo>
                <a:moveTo>
                  <a:pt x="10800" y="11291"/>
                </a:moveTo>
                <a:cubicBezTo>
                  <a:pt x="12292" y="11291"/>
                  <a:pt x="13500" y="10192"/>
                  <a:pt x="13500" y="8836"/>
                </a:cubicBezTo>
                <a:cubicBezTo>
                  <a:pt x="13500" y="7481"/>
                  <a:pt x="12292" y="6382"/>
                  <a:pt x="10800" y="6382"/>
                </a:cubicBezTo>
                <a:cubicBezTo>
                  <a:pt x="9309" y="6382"/>
                  <a:pt x="8100" y="7481"/>
                  <a:pt x="8100" y="8836"/>
                </a:cubicBezTo>
                <a:cubicBezTo>
                  <a:pt x="8100" y="10192"/>
                  <a:pt x="9309" y="11291"/>
                  <a:pt x="10800" y="11291"/>
                </a:cubicBezTo>
                <a:moveTo>
                  <a:pt x="11994" y="20179"/>
                </a:moveTo>
                <a:cubicBezTo>
                  <a:pt x="11855" y="20433"/>
                  <a:pt x="11737" y="20560"/>
                  <a:pt x="11673" y="20618"/>
                </a:cubicBezTo>
                <a:lnTo>
                  <a:pt x="9927" y="20618"/>
                </a:lnTo>
                <a:cubicBezTo>
                  <a:pt x="9862" y="20560"/>
                  <a:pt x="9745" y="20433"/>
                  <a:pt x="9606" y="20179"/>
                </a:cubicBezTo>
                <a:cubicBezTo>
                  <a:pt x="9182" y="19408"/>
                  <a:pt x="8640" y="16626"/>
                  <a:pt x="8640" y="15218"/>
                </a:cubicBezTo>
                <a:cubicBezTo>
                  <a:pt x="8640" y="13768"/>
                  <a:pt x="9205" y="13255"/>
                  <a:pt x="10800" y="13255"/>
                </a:cubicBezTo>
                <a:cubicBezTo>
                  <a:pt x="12395" y="13255"/>
                  <a:pt x="12960" y="13768"/>
                  <a:pt x="12960" y="15218"/>
                </a:cubicBezTo>
                <a:cubicBezTo>
                  <a:pt x="12960" y="16626"/>
                  <a:pt x="12418" y="19408"/>
                  <a:pt x="11994" y="20179"/>
                </a:cubicBezTo>
                <a:moveTo>
                  <a:pt x="10800" y="12273"/>
                </a:moveTo>
                <a:cubicBezTo>
                  <a:pt x="8100" y="12273"/>
                  <a:pt x="7560" y="13745"/>
                  <a:pt x="7560" y="15218"/>
                </a:cubicBezTo>
                <a:cubicBezTo>
                  <a:pt x="7560" y="16691"/>
                  <a:pt x="8100" y="19636"/>
                  <a:pt x="8640" y="20618"/>
                </a:cubicBezTo>
                <a:cubicBezTo>
                  <a:pt x="9180" y="21600"/>
                  <a:pt x="9720" y="21600"/>
                  <a:pt x="9720" y="21600"/>
                </a:cubicBezTo>
                <a:lnTo>
                  <a:pt x="11880" y="21600"/>
                </a:lnTo>
                <a:cubicBezTo>
                  <a:pt x="11880" y="21600"/>
                  <a:pt x="12420" y="21600"/>
                  <a:pt x="12960" y="20618"/>
                </a:cubicBezTo>
                <a:cubicBezTo>
                  <a:pt x="13500" y="19636"/>
                  <a:pt x="14040" y="16691"/>
                  <a:pt x="14040" y="15218"/>
                </a:cubicBezTo>
                <a:cubicBezTo>
                  <a:pt x="14040" y="13745"/>
                  <a:pt x="13500" y="12273"/>
                  <a:pt x="108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3" name="Shape 2853"/>
          <p:cNvSpPr/>
          <p:nvPr/>
        </p:nvSpPr>
        <p:spPr>
          <a:xfrm>
            <a:off x="394237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8836"/>
                </a:moveTo>
                <a:cubicBezTo>
                  <a:pt x="9600" y="8295"/>
                  <a:pt x="10138" y="7855"/>
                  <a:pt x="10800" y="7855"/>
                </a:cubicBezTo>
                <a:cubicBezTo>
                  <a:pt x="11462" y="7855"/>
                  <a:pt x="12000" y="8295"/>
                  <a:pt x="12000" y="8836"/>
                </a:cubicBezTo>
                <a:cubicBezTo>
                  <a:pt x="12000" y="9378"/>
                  <a:pt x="11462" y="9818"/>
                  <a:pt x="10800" y="9818"/>
                </a:cubicBezTo>
                <a:cubicBezTo>
                  <a:pt x="10138" y="9818"/>
                  <a:pt x="9600" y="9378"/>
                  <a:pt x="9600" y="8836"/>
                </a:cubicBezTo>
                <a:moveTo>
                  <a:pt x="13200" y="8836"/>
                </a:moveTo>
                <a:cubicBezTo>
                  <a:pt x="13200" y="7752"/>
                  <a:pt x="12125" y="6873"/>
                  <a:pt x="10800" y="6873"/>
                </a:cubicBezTo>
                <a:cubicBezTo>
                  <a:pt x="9475" y="6873"/>
                  <a:pt x="8400" y="7752"/>
                  <a:pt x="8400" y="8836"/>
                </a:cubicBezTo>
                <a:cubicBezTo>
                  <a:pt x="8400" y="9921"/>
                  <a:pt x="9475" y="10800"/>
                  <a:pt x="10800" y="10800"/>
                </a:cubicBezTo>
                <a:cubicBezTo>
                  <a:pt x="12125" y="10800"/>
                  <a:pt x="13200" y="9921"/>
                  <a:pt x="13200" y="8836"/>
                </a:cubicBezTo>
                <a:moveTo>
                  <a:pt x="17400" y="8836"/>
                </a:moveTo>
                <a:cubicBezTo>
                  <a:pt x="17400" y="5854"/>
                  <a:pt x="14445" y="3436"/>
                  <a:pt x="10800" y="3436"/>
                </a:cubicBezTo>
                <a:cubicBezTo>
                  <a:pt x="7155" y="3436"/>
                  <a:pt x="4200" y="5854"/>
                  <a:pt x="4200" y="8836"/>
                </a:cubicBezTo>
                <a:cubicBezTo>
                  <a:pt x="4200" y="10437"/>
                  <a:pt x="5056" y="11870"/>
                  <a:pt x="6408" y="12860"/>
                </a:cubicBezTo>
                <a:cubicBezTo>
                  <a:pt x="6570" y="12537"/>
                  <a:pt x="6778" y="12249"/>
                  <a:pt x="7035" y="12000"/>
                </a:cubicBezTo>
                <a:cubicBezTo>
                  <a:pt x="6028" y="11198"/>
                  <a:pt x="5400" y="10078"/>
                  <a:pt x="5400" y="8836"/>
                </a:cubicBezTo>
                <a:cubicBezTo>
                  <a:pt x="5400" y="6396"/>
                  <a:pt x="7818" y="4418"/>
                  <a:pt x="10800" y="4418"/>
                </a:cubicBezTo>
                <a:cubicBezTo>
                  <a:pt x="13783" y="4418"/>
                  <a:pt x="16200" y="6396"/>
                  <a:pt x="16200" y="8836"/>
                </a:cubicBezTo>
                <a:cubicBezTo>
                  <a:pt x="16200" y="10094"/>
                  <a:pt x="15555" y="11226"/>
                  <a:pt x="14524" y="12030"/>
                </a:cubicBezTo>
                <a:cubicBezTo>
                  <a:pt x="14780" y="12280"/>
                  <a:pt x="14989" y="12568"/>
                  <a:pt x="15154" y="12887"/>
                </a:cubicBezTo>
                <a:cubicBezTo>
                  <a:pt x="16528" y="11898"/>
                  <a:pt x="17400" y="10452"/>
                  <a:pt x="17400" y="8836"/>
                </a:cubicBezTo>
                <a:moveTo>
                  <a:pt x="10800" y="0"/>
                </a:moveTo>
                <a:cubicBezTo>
                  <a:pt x="4835" y="0"/>
                  <a:pt x="0" y="3957"/>
                  <a:pt x="0" y="8836"/>
                </a:cubicBezTo>
                <a:cubicBezTo>
                  <a:pt x="0" y="12363"/>
                  <a:pt x="2531" y="15397"/>
                  <a:pt x="6181" y="16815"/>
                </a:cubicBezTo>
                <a:cubicBezTo>
                  <a:pt x="6125" y="16401"/>
                  <a:pt x="6080" y="16009"/>
                  <a:pt x="6049" y="15656"/>
                </a:cubicBezTo>
                <a:cubicBezTo>
                  <a:pt x="3155" y="14303"/>
                  <a:pt x="1200" y="11759"/>
                  <a:pt x="1200" y="8836"/>
                </a:cubicBezTo>
                <a:cubicBezTo>
                  <a:pt x="1200" y="4499"/>
                  <a:pt x="5498" y="982"/>
                  <a:pt x="10800" y="982"/>
                </a:cubicBezTo>
                <a:cubicBezTo>
                  <a:pt x="16102" y="982"/>
                  <a:pt x="20400" y="4499"/>
                  <a:pt x="20400" y="8836"/>
                </a:cubicBezTo>
                <a:cubicBezTo>
                  <a:pt x="20400" y="11756"/>
                  <a:pt x="18449" y="14298"/>
                  <a:pt x="15560" y="15652"/>
                </a:cubicBezTo>
                <a:cubicBezTo>
                  <a:pt x="15532" y="16000"/>
                  <a:pt x="15490" y="16392"/>
                  <a:pt x="15433" y="16809"/>
                </a:cubicBezTo>
                <a:cubicBezTo>
                  <a:pt x="19076" y="15390"/>
                  <a:pt x="21600" y="12358"/>
                  <a:pt x="21600" y="8836"/>
                </a:cubicBezTo>
                <a:cubicBezTo>
                  <a:pt x="21600" y="3957"/>
                  <a:pt x="16765" y="0"/>
                  <a:pt x="10800" y="0"/>
                </a:cubicBezTo>
                <a:moveTo>
                  <a:pt x="12127" y="20179"/>
                </a:moveTo>
                <a:cubicBezTo>
                  <a:pt x="11972" y="20432"/>
                  <a:pt x="11842" y="20560"/>
                  <a:pt x="11770" y="20618"/>
                </a:cubicBezTo>
                <a:lnTo>
                  <a:pt x="9830" y="20618"/>
                </a:lnTo>
                <a:cubicBezTo>
                  <a:pt x="9758" y="20560"/>
                  <a:pt x="9628" y="20432"/>
                  <a:pt x="9473" y="20179"/>
                </a:cubicBezTo>
                <a:cubicBezTo>
                  <a:pt x="9032" y="19457"/>
                  <a:pt x="8400" y="16247"/>
                  <a:pt x="8400" y="14727"/>
                </a:cubicBezTo>
                <a:cubicBezTo>
                  <a:pt x="8400" y="13278"/>
                  <a:pt x="9028" y="12764"/>
                  <a:pt x="10800" y="12764"/>
                </a:cubicBezTo>
                <a:cubicBezTo>
                  <a:pt x="12572" y="12764"/>
                  <a:pt x="13200" y="13278"/>
                  <a:pt x="13200" y="14727"/>
                </a:cubicBezTo>
                <a:cubicBezTo>
                  <a:pt x="13200" y="16247"/>
                  <a:pt x="12568" y="19457"/>
                  <a:pt x="12127" y="20179"/>
                </a:cubicBezTo>
                <a:moveTo>
                  <a:pt x="10800" y="11782"/>
                </a:moveTo>
                <a:cubicBezTo>
                  <a:pt x="7800" y="11782"/>
                  <a:pt x="7200" y="13255"/>
                  <a:pt x="7200" y="14727"/>
                </a:cubicBezTo>
                <a:cubicBezTo>
                  <a:pt x="7200" y="16200"/>
                  <a:pt x="7800" y="19636"/>
                  <a:pt x="8400" y="20618"/>
                </a:cubicBezTo>
                <a:cubicBezTo>
                  <a:pt x="9000" y="21600"/>
                  <a:pt x="9600" y="21600"/>
                  <a:pt x="9600" y="21600"/>
                </a:cubicBezTo>
                <a:lnTo>
                  <a:pt x="12000" y="21600"/>
                </a:lnTo>
                <a:cubicBezTo>
                  <a:pt x="12000" y="21600"/>
                  <a:pt x="12600" y="21600"/>
                  <a:pt x="13200" y="20618"/>
                </a:cubicBezTo>
                <a:cubicBezTo>
                  <a:pt x="13800" y="19636"/>
                  <a:pt x="14400" y="16200"/>
                  <a:pt x="14400" y="14727"/>
                </a:cubicBezTo>
                <a:cubicBezTo>
                  <a:pt x="14400" y="13255"/>
                  <a:pt x="13800" y="11782"/>
                  <a:pt x="10800"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4" name="Shape 2854"/>
          <p:cNvSpPr/>
          <p:nvPr/>
        </p:nvSpPr>
        <p:spPr>
          <a:xfrm>
            <a:off x="4958107" y="8795136"/>
            <a:ext cx="558525" cy="558532"/>
          </a:xfrm>
          <a:custGeom>
            <a:avLst/>
            <a:gdLst/>
            <a:ahLst/>
            <a:cxnLst>
              <a:cxn ang="0">
                <a:pos x="wd2" y="hd2"/>
              </a:cxn>
              <a:cxn ang="5400000">
                <a:pos x="wd2" y="hd2"/>
              </a:cxn>
              <a:cxn ang="10800000">
                <a:pos x="wd2" y="hd2"/>
              </a:cxn>
              <a:cxn ang="16200000">
                <a:pos x="wd2" y="hd2"/>
              </a:cxn>
            </a:cxnLst>
            <a:rect l="0" t="0" r="r" b="b"/>
            <a:pathLst>
              <a:path w="21600" h="21600" extrusionOk="0">
                <a:moveTo>
                  <a:pt x="19152" y="3921"/>
                </a:moveTo>
                <a:cubicBezTo>
                  <a:pt x="18338" y="3921"/>
                  <a:pt x="17679" y="3262"/>
                  <a:pt x="17679" y="2448"/>
                </a:cubicBezTo>
                <a:cubicBezTo>
                  <a:pt x="17679" y="1634"/>
                  <a:pt x="18338" y="975"/>
                  <a:pt x="19152" y="975"/>
                </a:cubicBezTo>
                <a:cubicBezTo>
                  <a:pt x="19966" y="975"/>
                  <a:pt x="20625" y="1634"/>
                  <a:pt x="20625" y="2448"/>
                </a:cubicBezTo>
                <a:cubicBezTo>
                  <a:pt x="20625" y="3262"/>
                  <a:pt x="19966" y="3921"/>
                  <a:pt x="19152" y="3921"/>
                </a:cubicBezTo>
                <a:moveTo>
                  <a:pt x="10804" y="12269"/>
                </a:moveTo>
                <a:cubicBezTo>
                  <a:pt x="9991" y="12269"/>
                  <a:pt x="9331" y="11609"/>
                  <a:pt x="9331" y="10795"/>
                </a:cubicBezTo>
                <a:cubicBezTo>
                  <a:pt x="9331" y="9981"/>
                  <a:pt x="9991" y="9322"/>
                  <a:pt x="10804" y="9322"/>
                </a:cubicBezTo>
                <a:cubicBezTo>
                  <a:pt x="11618" y="9322"/>
                  <a:pt x="12278" y="9981"/>
                  <a:pt x="12278" y="10795"/>
                </a:cubicBezTo>
                <a:cubicBezTo>
                  <a:pt x="12278" y="11609"/>
                  <a:pt x="11618" y="12269"/>
                  <a:pt x="10804" y="12269"/>
                </a:cubicBezTo>
                <a:moveTo>
                  <a:pt x="3930" y="19143"/>
                </a:moveTo>
                <a:cubicBezTo>
                  <a:pt x="3930" y="19956"/>
                  <a:pt x="3271" y="20616"/>
                  <a:pt x="2457" y="20616"/>
                </a:cubicBezTo>
                <a:cubicBezTo>
                  <a:pt x="1643" y="20616"/>
                  <a:pt x="984" y="19956"/>
                  <a:pt x="984" y="19143"/>
                </a:cubicBezTo>
                <a:cubicBezTo>
                  <a:pt x="984" y="18329"/>
                  <a:pt x="1643" y="17669"/>
                  <a:pt x="2457" y="17669"/>
                </a:cubicBezTo>
                <a:cubicBezTo>
                  <a:pt x="3271" y="17669"/>
                  <a:pt x="3930" y="18329"/>
                  <a:pt x="3930" y="19143"/>
                </a:cubicBezTo>
                <a:moveTo>
                  <a:pt x="19148" y="0"/>
                </a:moveTo>
                <a:cubicBezTo>
                  <a:pt x="17793" y="0"/>
                  <a:pt x="16695" y="1098"/>
                  <a:pt x="16695" y="2452"/>
                </a:cubicBezTo>
                <a:cubicBezTo>
                  <a:pt x="16695" y="3640"/>
                  <a:pt x="17539" y="4630"/>
                  <a:pt x="18660" y="4856"/>
                </a:cubicBezTo>
                <a:lnTo>
                  <a:pt x="18660" y="10306"/>
                </a:lnTo>
                <a:lnTo>
                  <a:pt x="13203" y="10306"/>
                </a:lnTo>
                <a:cubicBezTo>
                  <a:pt x="12974" y="9187"/>
                  <a:pt x="11985" y="8347"/>
                  <a:pt x="10800" y="8347"/>
                </a:cubicBezTo>
                <a:cubicBezTo>
                  <a:pt x="9615" y="8347"/>
                  <a:pt x="8626" y="9187"/>
                  <a:pt x="8398" y="10306"/>
                </a:cubicBezTo>
                <a:lnTo>
                  <a:pt x="2456" y="10306"/>
                </a:lnTo>
                <a:cubicBezTo>
                  <a:pt x="2184" y="10306"/>
                  <a:pt x="1965" y="10525"/>
                  <a:pt x="1965" y="10796"/>
                </a:cubicBezTo>
                <a:lnTo>
                  <a:pt x="1965" y="16744"/>
                </a:lnTo>
                <a:cubicBezTo>
                  <a:pt x="844" y="16970"/>
                  <a:pt x="0" y="17960"/>
                  <a:pt x="0" y="19147"/>
                </a:cubicBezTo>
                <a:cubicBezTo>
                  <a:pt x="0" y="20502"/>
                  <a:pt x="1098" y="21600"/>
                  <a:pt x="2453" y="21600"/>
                </a:cubicBezTo>
                <a:cubicBezTo>
                  <a:pt x="3807" y="21600"/>
                  <a:pt x="4905" y="20502"/>
                  <a:pt x="4905" y="19147"/>
                </a:cubicBezTo>
                <a:cubicBezTo>
                  <a:pt x="4905" y="17961"/>
                  <a:pt x="4065" y="16973"/>
                  <a:pt x="2947" y="16744"/>
                </a:cubicBezTo>
                <a:lnTo>
                  <a:pt x="2947" y="11287"/>
                </a:lnTo>
                <a:lnTo>
                  <a:pt x="8397" y="11287"/>
                </a:lnTo>
                <a:cubicBezTo>
                  <a:pt x="8623" y="12408"/>
                  <a:pt x="9613" y="13253"/>
                  <a:pt x="10800" y="13253"/>
                </a:cubicBezTo>
                <a:cubicBezTo>
                  <a:pt x="11988" y="13253"/>
                  <a:pt x="12978" y="12408"/>
                  <a:pt x="13203" y="11287"/>
                </a:cubicBezTo>
                <a:lnTo>
                  <a:pt x="19151" y="11287"/>
                </a:lnTo>
                <a:cubicBezTo>
                  <a:pt x="19422" y="11287"/>
                  <a:pt x="19642" y="11068"/>
                  <a:pt x="19642" y="10796"/>
                </a:cubicBezTo>
                <a:lnTo>
                  <a:pt x="19642" y="4855"/>
                </a:lnTo>
                <a:cubicBezTo>
                  <a:pt x="20759" y="4626"/>
                  <a:pt x="21600" y="3638"/>
                  <a:pt x="21600" y="2452"/>
                </a:cubicBezTo>
                <a:cubicBezTo>
                  <a:pt x="21600" y="1098"/>
                  <a:pt x="20502" y="0"/>
                  <a:pt x="1914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5" name="Shape 2855"/>
          <p:cNvSpPr/>
          <p:nvPr/>
        </p:nvSpPr>
        <p:spPr>
          <a:xfrm>
            <a:off x="6050023" y="8795136"/>
            <a:ext cx="507738" cy="558532"/>
          </a:xfrm>
          <a:custGeom>
            <a:avLst/>
            <a:gdLst/>
            <a:ahLst/>
            <a:cxnLst>
              <a:cxn ang="0">
                <a:pos x="wd2" y="hd2"/>
              </a:cxn>
              <a:cxn ang="5400000">
                <a:pos x="wd2" y="hd2"/>
              </a:cxn>
              <a:cxn ang="10800000">
                <a:pos x="wd2" y="hd2"/>
              </a:cxn>
              <a:cxn ang="16200000">
                <a:pos x="wd2" y="hd2"/>
              </a:cxn>
            </a:cxnLst>
            <a:rect l="0" t="0" r="r" b="b"/>
            <a:pathLst>
              <a:path w="21600" h="21600" extrusionOk="0">
                <a:moveTo>
                  <a:pt x="18907" y="20616"/>
                </a:moveTo>
                <a:cubicBezTo>
                  <a:pt x="18012" y="20616"/>
                  <a:pt x="17287" y="19956"/>
                  <a:pt x="17287" y="19143"/>
                </a:cubicBezTo>
                <a:cubicBezTo>
                  <a:pt x="17287" y="18329"/>
                  <a:pt x="18012" y="17669"/>
                  <a:pt x="18907" y="17669"/>
                </a:cubicBezTo>
                <a:cubicBezTo>
                  <a:pt x="19802" y="17669"/>
                  <a:pt x="20527" y="18329"/>
                  <a:pt x="20527" y="19143"/>
                </a:cubicBezTo>
                <a:cubicBezTo>
                  <a:pt x="20527" y="19956"/>
                  <a:pt x="19802" y="20616"/>
                  <a:pt x="18907" y="20616"/>
                </a:cubicBezTo>
                <a:moveTo>
                  <a:pt x="2703" y="12269"/>
                </a:moveTo>
                <a:cubicBezTo>
                  <a:pt x="1808" y="12269"/>
                  <a:pt x="1082" y="11609"/>
                  <a:pt x="1082" y="10795"/>
                </a:cubicBezTo>
                <a:cubicBezTo>
                  <a:pt x="1082" y="9981"/>
                  <a:pt x="1808" y="9322"/>
                  <a:pt x="2703" y="9322"/>
                </a:cubicBezTo>
                <a:cubicBezTo>
                  <a:pt x="3598" y="9322"/>
                  <a:pt x="4323" y="9981"/>
                  <a:pt x="4323" y="10795"/>
                </a:cubicBezTo>
                <a:cubicBezTo>
                  <a:pt x="4323" y="11609"/>
                  <a:pt x="3598" y="12269"/>
                  <a:pt x="2703" y="12269"/>
                </a:cubicBezTo>
                <a:moveTo>
                  <a:pt x="18907" y="975"/>
                </a:moveTo>
                <a:cubicBezTo>
                  <a:pt x="19802" y="975"/>
                  <a:pt x="20527" y="1634"/>
                  <a:pt x="20527" y="2448"/>
                </a:cubicBezTo>
                <a:cubicBezTo>
                  <a:pt x="20527" y="3262"/>
                  <a:pt x="19802" y="3921"/>
                  <a:pt x="18907" y="3921"/>
                </a:cubicBezTo>
                <a:cubicBezTo>
                  <a:pt x="18012" y="3921"/>
                  <a:pt x="17287" y="3262"/>
                  <a:pt x="17287" y="2448"/>
                </a:cubicBezTo>
                <a:cubicBezTo>
                  <a:pt x="17287" y="1634"/>
                  <a:pt x="18012" y="975"/>
                  <a:pt x="18907" y="975"/>
                </a:cubicBezTo>
                <a:moveTo>
                  <a:pt x="18902" y="16695"/>
                </a:moveTo>
                <a:cubicBezTo>
                  <a:pt x="18092" y="16695"/>
                  <a:pt x="17374" y="17026"/>
                  <a:pt x="16879" y="17540"/>
                </a:cubicBezTo>
                <a:lnTo>
                  <a:pt x="5253" y="11551"/>
                </a:lnTo>
                <a:cubicBezTo>
                  <a:pt x="5338" y="11314"/>
                  <a:pt x="5396" y="11064"/>
                  <a:pt x="5396" y="10800"/>
                </a:cubicBezTo>
                <a:cubicBezTo>
                  <a:pt x="5396" y="10536"/>
                  <a:pt x="5338" y="10286"/>
                  <a:pt x="5253" y="10048"/>
                </a:cubicBezTo>
                <a:lnTo>
                  <a:pt x="16879" y="4059"/>
                </a:lnTo>
                <a:cubicBezTo>
                  <a:pt x="17373" y="4574"/>
                  <a:pt x="18092" y="4905"/>
                  <a:pt x="18902" y="4905"/>
                </a:cubicBezTo>
                <a:cubicBezTo>
                  <a:pt x="20392" y="4905"/>
                  <a:pt x="21600" y="3807"/>
                  <a:pt x="21600" y="2452"/>
                </a:cubicBezTo>
                <a:cubicBezTo>
                  <a:pt x="21600" y="1098"/>
                  <a:pt x="20392" y="0"/>
                  <a:pt x="18902" y="0"/>
                </a:cubicBezTo>
                <a:cubicBezTo>
                  <a:pt x="17412" y="0"/>
                  <a:pt x="16204" y="1098"/>
                  <a:pt x="16204" y="2452"/>
                </a:cubicBezTo>
                <a:cubicBezTo>
                  <a:pt x="16204" y="2716"/>
                  <a:pt x="16262" y="2966"/>
                  <a:pt x="16347" y="3204"/>
                </a:cubicBezTo>
                <a:lnTo>
                  <a:pt x="4722" y="9193"/>
                </a:lnTo>
                <a:cubicBezTo>
                  <a:pt x="4227" y="8679"/>
                  <a:pt x="3509" y="8347"/>
                  <a:pt x="2698" y="8347"/>
                </a:cubicBezTo>
                <a:cubicBezTo>
                  <a:pt x="1208" y="8347"/>
                  <a:pt x="0" y="9445"/>
                  <a:pt x="0" y="10800"/>
                </a:cubicBezTo>
                <a:cubicBezTo>
                  <a:pt x="0" y="12155"/>
                  <a:pt x="1208" y="13253"/>
                  <a:pt x="2698" y="13253"/>
                </a:cubicBezTo>
                <a:cubicBezTo>
                  <a:pt x="3509" y="13253"/>
                  <a:pt x="4227" y="12921"/>
                  <a:pt x="4722" y="12406"/>
                </a:cubicBezTo>
                <a:lnTo>
                  <a:pt x="16347" y="18395"/>
                </a:lnTo>
                <a:cubicBezTo>
                  <a:pt x="16262" y="18633"/>
                  <a:pt x="16204" y="18883"/>
                  <a:pt x="16204" y="19147"/>
                </a:cubicBezTo>
                <a:cubicBezTo>
                  <a:pt x="16204" y="20502"/>
                  <a:pt x="17412" y="21600"/>
                  <a:pt x="18902" y="21600"/>
                </a:cubicBezTo>
                <a:cubicBezTo>
                  <a:pt x="20392" y="21600"/>
                  <a:pt x="21600" y="20502"/>
                  <a:pt x="21600" y="19147"/>
                </a:cubicBezTo>
                <a:cubicBezTo>
                  <a:pt x="21600" y="17792"/>
                  <a:pt x="20392" y="16695"/>
                  <a:pt x="18902" y="1669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6" name="Shape 2856"/>
          <p:cNvSpPr/>
          <p:nvPr/>
        </p:nvSpPr>
        <p:spPr>
          <a:xfrm>
            <a:off x="7091152" y="8795136"/>
            <a:ext cx="558928" cy="558705"/>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7" name="Shape 2857"/>
          <p:cNvSpPr/>
          <p:nvPr/>
        </p:nvSpPr>
        <p:spPr>
          <a:xfrm>
            <a:off x="8157675"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429" y="14128"/>
                </a:moveTo>
                <a:cubicBezTo>
                  <a:pt x="17041" y="13430"/>
                  <a:pt x="15777" y="12523"/>
                  <a:pt x="14684" y="11440"/>
                </a:cubicBezTo>
                <a:cubicBezTo>
                  <a:pt x="15214" y="10618"/>
                  <a:pt x="15664" y="9739"/>
                  <a:pt x="16034" y="8820"/>
                </a:cubicBezTo>
                <a:cubicBezTo>
                  <a:pt x="16089" y="8826"/>
                  <a:pt x="16143" y="8836"/>
                  <a:pt x="16200" y="8836"/>
                </a:cubicBezTo>
                <a:cubicBezTo>
                  <a:pt x="17013" y="8836"/>
                  <a:pt x="17673" y="8177"/>
                  <a:pt x="17673" y="7364"/>
                </a:cubicBezTo>
                <a:cubicBezTo>
                  <a:pt x="17673" y="6787"/>
                  <a:pt x="17339" y="6294"/>
                  <a:pt x="16856" y="6052"/>
                </a:cubicBezTo>
                <a:cubicBezTo>
                  <a:pt x="17033" y="5170"/>
                  <a:pt x="17144" y="4264"/>
                  <a:pt x="17167" y="3336"/>
                </a:cubicBezTo>
                <a:cubicBezTo>
                  <a:pt x="19277" y="5136"/>
                  <a:pt x="20618" y="7809"/>
                  <a:pt x="20618" y="10800"/>
                </a:cubicBezTo>
                <a:cubicBezTo>
                  <a:pt x="20618" y="11764"/>
                  <a:pt x="20469" y="12689"/>
                  <a:pt x="20209" y="13568"/>
                </a:cubicBezTo>
                <a:cubicBezTo>
                  <a:pt x="19628" y="13783"/>
                  <a:pt x="19034" y="13971"/>
                  <a:pt x="18429" y="14128"/>
                </a:cubicBezTo>
                <a:moveTo>
                  <a:pt x="10800" y="20618"/>
                </a:moveTo>
                <a:cubicBezTo>
                  <a:pt x="8406" y="20618"/>
                  <a:pt x="6213" y="19759"/>
                  <a:pt x="4509" y="18335"/>
                </a:cubicBezTo>
                <a:cubicBezTo>
                  <a:pt x="6552" y="17934"/>
                  <a:pt x="8450" y="17135"/>
                  <a:pt x="10128" y="16031"/>
                </a:cubicBezTo>
                <a:cubicBezTo>
                  <a:pt x="10330" y="16135"/>
                  <a:pt x="10556" y="16200"/>
                  <a:pt x="10800" y="16200"/>
                </a:cubicBezTo>
                <a:cubicBezTo>
                  <a:pt x="11273" y="16200"/>
                  <a:pt x="11689" y="15973"/>
                  <a:pt x="11959" y="15627"/>
                </a:cubicBezTo>
                <a:cubicBezTo>
                  <a:pt x="12547" y="15680"/>
                  <a:pt x="13142" y="15709"/>
                  <a:pt x="13745" y="15709"/>
                </a:cubicBezTo>
                <a:cubicBezTo>
                  <a:pt x="15323" y="15709"/>
                  <a:pt x="16852" y="15508"/>
                  <a:pt x="18322" y="15156"/>
                </a:cubicBezTo>
                <a:cubicBezTo>
                  <a:pt x="18660" y="15317"/>
                  <a:pt x="18998" y="15480"/>
                  <a:pt x="19350" y="15618"/>
                </a:cubicBezTo>
                <a:cubicBezTo>
                  <a:pt x="17665" y="18601"/>
                  <a:pt x="14470" y="20618"/>
                  <a:pt x="10800" y="20618"/>
                </a:cubicBezTo>
                <a:moveTo>
                  <a:pt x="3539" y="17392"/>
                </a:moveTo>
                <a:cubicBezTo>
                  <a:pt x="3476" y="16840"/>
                  <a:pt x="3436" y="16279"/>
                  <a:pt x="3436" y="15709"/>
                </a:cubicBezTo>
                <a:cubicBezTo>
                  <a:pt x="3436" y="14763"/>
                  <a:pt x="3536" y="13842"/>
                  <a:pt x="3707" y="12946"/>
                </a:cubicBezTo>
                <a:cubicBezTo>
                  <a:pt x="5455" y="13988"/>
                  <a:pt x="7377" y="14767"/>
                  <a:pt x="9421" y="15226"/>
                </a:cubicBezTo>
                <a:cubicBezTo>
                  <a:pt x="9431" y="15253"/>
                  <a:pt x="9436" y="15282"/>
                  <a:pt x="9447" y="15308"/>
                </a:cubicBezTo>
                <a:cubicBezTo>
                  <a:pt x="7724" y="16421"/>
                  <a:pt x="5761" y="17193"/>
                  <a:pt x="3643" y="17506"/>
                </a:cubicBezTo>
                <a:cubicBezTo>
                  <a:pt x="3608" y="17469"/>
                  <a:pt x="3573" y="17430"/>
                  <a:pt x="3539" y="17392"/>
                </a:cubicBezTo>
                <a:moveTo>
                  <a:pt x="3075" y="11369"/>
                </a:moveTo>
                <a:cubicBezTo>
                  <a:pt x="2361" y="10869"/>
                  <a:pt x="1683" y="10321"/>
                  <a:pt x="1046" y="9729"/>
                </a:cubicBezTo>
                <a:cubicBezTo>
                  <a:pt x="1528" y="5299"/>
                  <a:pt x="4955" y="1762"/>
                  <a:pt x="9331" y="1104"/>
                </a:cubicBezTo>
                <a:cubicBezTo>
                  <a:pt x="9335" y="1629"/>
                  <a:pt x="9363" y="2148"/>
                  <a:pt x="9417" y="2660"/>
                </a:cubicBezTo>
                <a:cubicBezTo>
                  <a:pt x="8572" y="3227"/>
                  <a:pt x="7787" y="3879"/>
                  <a:pt x="7069" y="4596"/>
                </a:cubicBezTo>
                <a:cubicBezTo>
                  <a:pt x="6863" y="4486"/>
                  <a:pt x="6632" y="4418"/>
                  <a:pt x="6382" y="4418"/>
                </a:cubicBezTo>
                <a:cubicBezTo>
                  <a:pt x="5569" y="4418"/>
                  <a:pt x="4909" y="5078"/>
                  <a:pt x="4909" y="5891"/>
                </a:cubicBezTo>
                <a:cubicBezTo>
                  <a:pt x="4909" y="6236"/>
                  <a:pt x="5033" y="6549"/>
                  <a:pt x="5231" y="6800"/>
                </a:cubicBezTo>
                <a:cubicBezTo>
                  <a:pt x="4279" y="8179"/>
                  <a:pt x="3550" y="9719"/>
                  <a:pt x="3075" y="11369"/>
                </a:cubicBezTo>
                <a:moveTo>
                  <a:pt x="2466" y="15973"/>
                </a:moveTo>
                <a:cubicBezTo>
                  <a:pt x="1563" y="14521"/>
                  <a:pt x="1025" y="12821"/>
                  <a:pt x="989" y="10995"/>
                </a:cubicBezTo>
                <a:cubicBezTo>
                  <a:pt x="1570" y="11492"/>
                  <a:pt x="2180" y="11955"/>
                  <a:pt x="2817" y="12383"/>
                </a:cubicBezTo>
                <a:cubicBezTo>
                  <a:pt x="2585" y="13456"/>
                  <a:pt x="2455" y="14567"/>
                  <a:pt x="2455" y="15709"/>
                </a:cubicBezTo>
                <a:cubicBezTo>
                  <a:pt x="2455" y="15798"/>
                  <a:pt x="2464" y="15885"/>
                  <a:pt x="2466" y="15973"/>
                </a:cubicBezTo>
                <a:moveTo>
                  <a:pt x="13428" y="11540"/>
                </a:moveTo>
                <a:cubicBezTo>
                  <a:pt x="12907" y="12264"/>
                  <a:pt x="12315" y="12931"/>
                  <a:pt x="11674" y="13548"/>
                </a:cubicBezTo>
                <a:cubicBezTo>
                  <a:pt x="11429" y="13366"/>
                  <a:pt x="11129" y="13255"/>
                  <a:pt x="10800" y="13255"/>
                </a:cubicBezTo>
                <a:cubicBezTo>
                  <a:pt x="10166" y="13255"/>
                  <a:pt x="9631" y="13657"/>
                  <a:pt x="9423" y="14218"/>
                </a:cubicBezTo>
                <a:cubicBezTo>
                  <a:pt x="7455" y="13751"/>
                  <a:pt x="5607" y="12973"/>
                  <a:pt x="3936" y="11937"/>
                </a:cubicBezTo>
                <a:cubicBezTo>
                  <a:pt x="4379" y="10266"/>
                  <a:pt x="5100" y="8708"/>
                  <a:pt x="6060" y="7326"/>
                </a:cubicBezTo>
                <a:cubicBezTo>
                  <a:pt x="6164" y="7349"/>
                  <a:pt x="6271" y="7364"/>
                  <a:pt x="6382" y="7364"/>
                </a:cubicBezTo>
                <a:cubicBezTo>
                  <a:pt x="7195" y="7364"/>
                  <a:pt x="7855" y="6704"/>
                  <a:pt x="7855" y="5891"/>
                </a:cubicBezTo>
                <a:cubicBezTo>
                  <a:pt x="7855" y="5688"/>
                  <a:pt x="7813" y="5493"/>
                  <a:pt x="7739" y="5317"/>
                </a:cubicBezTo>
                <a:cubicBezTo>
                  <a:pt x="8307" y="4747"/>
                  <a:pt x="8920" y="4221"/>
                  <a:pt x="9575" y="3749"/>
                </a:cubicBezTo>
                <a:cubicBezTo>
                  <a:pt x="10104" y="6723"/>
                  <a:pt x="11479" y="9397"/>
                  <a:pt x="13428" y="11540"/>
                </a:cubicBezTo>
                <a:moveTo>
                  <a:pt x="10800" y="982"/>
                </a:moveTo>
                <a:cubicBezTo>
                  <a:pt x="11347" y="982"/>
                  <a:pt x="11881" y="1038"/>
                  <a:pt x="12403" y="1125"/>
                </a:cubicBezTo>
                <a:cubicBezTo>
                  <a:pt x="11696" y="1400"/>
                  <a:pt x="11005" y="1707"/>
                  <a:pt x="10354" y="2081"/>
                </a:cubicBezTo>
                <a:cubicBezTo>
                  <a:pt x="10328" y="1726"/>
                  <a:pt x="10311" y="1368"/>
                  <a:pt x="10310" y="1007"/>
                </a:cubicBezTo>
                <a:cubicBezTo>
                  <a:pt x="10474" y="999"/>
                  <a:pt x="10635" y="982"/>
                  <a:pt x="10800" y="982"/>
                </a:cubicBezTo>
                <a:moveTo>
                  <a:pt x="14120" y="12262"/>
                </a:moveTo>
                <a:cubicBezTo>
                  <a:pt x="14982" y="13097"/>
                  <a:pt x="15950" y="13819"/>
                  <a:pt x="16986" y="14440"/>
                </a:cubicBezTo>
                <a:cubicBezTo>
                  <a:pt x="15933" y="14626"/>
                  <a:pt x="14852" y="14727"/>
                  <a:pt x="13745" y="14727"/>
                </a:cubicBezTo>
                <a:cubicBezTo>
                  <a:pt x="13246" y="14727"/>
                  <a:pt x="12754" y="14702"/>
                  <a:pt x="12265" y="14664"/>
                </a:cubicBezTo>
                <a:cubicBezTo>
                  <a:pt x="12259" y="14569"/>
                  <a:pt x="12250" y="14475"/>
                  <a:pt x="12229" y="14385"/>
                </a:cubicBezTo>
                <a:cubicBezTo>
                  <a:pt x="12921" y="13737"/>
                  <a:pt x="13555" y="13027"/>
                  <a:pt x="14120" y="12262"/>
                </a:cubicBezTo>
                <a:moveTo>
                  <a:pt x="16188" y="2597"/>
                </a:moveTo>
                <a:cubicBezTo>
                  <a:pt x="16191" y="2713"/>
                  <a:pt x="16200" y="2828"/>
                  <a:pt x="16200" y="2945"/>
                </a:cubicBezTo>
                <a:cubicBezTo>
                  <a:pt x="16200" y="3967"/>
                  <a:pt x="16092" y="4962"/>
                  <a:pt x="15894" y="5924"/>
                </a:cubicBezTo>
                <a:cubicBezTo>
                  <a:pt x="15227" y="6065"/>
                  <a:pt x="14727" y="6656"/>
                  <a:pt x="14727" y="7364"/>
                </a:cubicBezTo>
                <a:cubicBezTo>
                  <a:pt x="14727" y="7765"/>
                  <a:pt x="14888" y="8127"/>
                  <a:pt x="15149" y="8393"/>
                </a:cubicBezTo>
                <a:cubicBezTo>
                  <a:pt x="14827" y="9199"/>
                  <a:pt x="14443" y="9973"/>
                  <a:pt x="13991" y="10701"/>
                </a:cubicBezTo>
                <a:cubicBezTo>
                  <a:pt x="12159" y="8620"/>
                  <a:pt x="10894" y="6025"/>
                  <a:pt x="10469" y="3152"/>
                </a:cubicBezTo>
                <a:cubicBezTo>
                  <a:pt x="11590" y="2463"/>
                  <a:pt x="12813" y="1934"/>
                  <a:pt x="14106" y="1565"/>
                </a:cubicBezTo>
                <a:cubicBezTo>
                  <a:pt x="14844" y="1829"/>
                  <a:pt x="15544" y="2173"/>
                  <a:pt x="16188" y="259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8" name="Shape 2858"/>
          <p:cNvSpPr/>
          <p:nvPr/>
        </p:nvSpPr>
        <p:spPr>
          <a:xfrm>
            <a:off x="927498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9" name="Shape 2859"/>
          <p:cNvSpPr/>
          <p:nvPr/>
        </p:nvSpPr>
        <p:spPr>
          <a:xfrm>
            <a:off x="10290719"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0" name="Shape 2860"/>
          <p:cNvSpPr/>
          <p:nvPr/>
        </p:nvSpPr>
        <p:spPr>
          <a:xfrm>
            <a:off x="11357241"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1" name="Shape 2861"/>
          <p:cNvSpPr/>
          <p:nvPr/>
        </p:nvSpPr>
        <p:spPr>
          <a:xfrm>
            <a:off x="12499944"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19" y="12090"/>
                  <a:pt x="14019" y="12428"/>
                  <a:pt x="14019" y="12428"/>
                </a:cubicBezTo>
                <a:lnTo>
                  <a:pt x="14019" y="12863"/>
                </a:lnTo>
                <a:lnTo>
                  <a:pt x="14628" y="12863"/>
                </a:lnTo>
                <a:lnTo>
                  <a:pt x="14628" y="12428"/>
                </a:lnTo>
                <a:cubicBezTo>
                  <a:pt x="14628" y="12428"/>
                  <a:pt x="14628" y="12090"/>
                  <a:pt x="14324" y="12090"/>
                </a:cubicBezTo>
                <a:moveTo>
                  <a:pt x="15287" y="12380"/>
                </a:moveTo>
                <a:lnTo>
                  <a:pt x="15287" y="13348"/>
                </a:lnTo>
                <a:lnTo>
                  <a:pt x="14019" y="13348"/>
                </a:lnTo>
                <a:lnTo>
                  <a:pt x="14019" y="14072"/>
                </a:lnTo>
                <a:cubicBezTo>
                  <a:pt x="14019" y="14072"/>
                  <a:pt x="14019" y="14411"/>
                  <a:pt x="14324" y="14411"/>
                </a:cubicBezTo>
                <a:cubicBezTo>
                  <a:pt x="14628" y="14411"/>
                  <a:pt x="14628" y="14072"/>
                  <a:pt x="14628" y="14072"/>
                </a:cubicBezTo>
                <a:lnTo>
                  <a:pt x="14628" y="13734"/>
                </a:lnTo>
                <a:lnTo>
                  <a:pt x="15287" y="13734"/>
                </a:lnTo>
                <a:lnTo>
                  <a:pt x="15287" y="14266"/>
                </a:lnTo>
                <a:cubicBezTo>
                  <a:pt x="15287" y="14266"/>
                  <a:pt x="15186" y="14943"/>
                  <a:pt x="14375" y="14943"/>
                </a:cubicBezTo>
                <a:cubicBezTo>
                  <a:pt x="13564" y="14943"/>
                  <a:pt x="13411" y="14266"/>
                  <a:pt x="13411" y="14266"/>
                </a:cubicBezTo>
                <a:lnTo>
                  <a:pt x="13411" y="12380"/>
                </a:lnTo>
                <a:cubicBezTo>
                  <a:pt x="13411" y="12380"/>
                  <a:pt x="13411" y="11558"/>
                  <a:pt x="14375" y="11558"/>
                </a:cubicBezTo>
                <a:cubicBezTo>
                  <a:pt x="15338" y="11558"/>
                  <a:pt x="15287" y="12380"/>
                  <a:pt x="15287" y="12380"/>
                </a:cubicBezTo>
                <a:moveTo>
                  <a:pt x="12904" y="14169"/>
                </a:moveTo>
                <a:cubicBezTo>
                  <a:pt x="12904" y="14169"/>
                  <a:pt x="12904" y="14943"/>
                  <a:pt x="12347" y="14943"/>
                </a:cubicBezTo>
                <a:cubicBezTo>
                  <a:pt x="12005" y="14943"/>
                  <a:pt x="11798" y="14762"/>
                  <a:pt x="11687" y="14621"/>
                </a:cubicBezTo>
                <a:lnTo>
                  <a:pt x="11687" y="14895"/>
                </a:lnTo>
                <a:lnTo>
                  <a:pt x="11028" y="14895"/>
                </a:lnTo>
                <a:lnTo>
                  <a:pt x="11028" y="10446"/>
                </a:lnTo>
                <a:lnTo>
                  <a:pt x="11687" y="10446"/>
                </a:lnTo>
                <a:lnTo>
                  <a:pt x="11687" y="11888"/>
                </a:lnTo>
                <a:cubicBezTo>
                  <a:pt x="11788" y="11782"/>
                  <a:pt x="12036" y="11558"/>
                  <a:pt x="12347" y="11558"/>
                </a:cubicBezTo>
                <a:cubicBezTo>
                  <a:pt x="12752" y="11558"/>
                  <a:pt x="12904" y="11896"/>
                  <a:pt x="12904" y="12332"/>
                </a:cubicBezTo>
                <a:cubicBezTo>
                  <a:pt x="12904" y="12332"/>
                  <a:pt x="12904" y="14169"/>
                  <a:pt x="12904"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3" y="11074"/>
                </a:lnTo>
                <a:lnTo>
                  <a:pt x="6363" y="10446"/>
                </a:lnTo>
                <a:lnTo>
                  <a:pt x="8595" y="10446"/>
                </a:lnTo>
                <a:cubicBezTo>
                  <a:pt x="8595" y="10446"/>
                  <a:pt x="8595" y="11074"/>
                  <a:pt x="8595" y="11074"/>
                </a:cubicBezTo>
                <a:close/>
                <a:moveTo>
                  <a:pt x="14527" y="9430"/>
                </a:moveTo>
                <a:cubicBezTo>
                  <a:pt x="14527" y="9430"/>
                  <a:pt x="12667" y="9334"/>
                  <a:pt x="10800" y="9334"/>
                </a:cubicBezTo>
                <a:cubicBezTo>
                  <a:pt x="8940" y="9334"/>
                  <a:pt x="7074" y="9430"/>
                  <a:pt x="7074" y="9430"/>
                </a:cubicBezTo>
                <a:cubicBezTo>
                  <a:pt x="6233" y="9430"/>
                  <a:pt x="5552" y="10080"/>
                  <a:pt x="5552" y="10881"/>
                </a:cubicBezTo>
                <a:cubicBezTo>
                  <a:pt x="5552" y="10881"/>
                  <a:pt x="5400" y="11822"/>
                  <a:pt x="5400" y="12767"/>
                </a:cubicBezTo>
                <a:cubicBezTo>
                  <a:pt x="5400" y="13708"/>
                  <a:pt x="5552" y="14652"/>
                  <a:pt x="5552" y="14652"/>
                </a:cubicBezTo>
                <a:cubicBezTo>
                  <a:pt x="5552" y="15454"/>
                  <a:pt x="6233" y="16103"/>
                  <a:pt x="7074" y="16103"/>
                </a:cubicBezTo>
                <a:cubicBezTo>
                  <a:pt x="7074" y="16103"/>
                  <a:pt x="8905" y="16200"/>
                  <a:pt x="10800" y="16200"/>
                </a:cubicBezTo>
                <a:cubicBezTo>
                  <a:pt x="12630" y="16200"/>
                  <a:pt x="14527" y="16103"/>
                  <a:pt x="14527" y="16103"/>
                </a:cubicBezTo>
                <a:cubicBezTo>
                  <a:pt x="15367" y="16103"/>
                  <a:pt x="16048" y="15454"/>
                  <a:pt x="16048" y="14652"/>
                </a:cubicBezTo>
                <a:cubicBezTo>
                  <a:pt x="16048" y="14652"/>
                  <a:pt x="16200" y="13700"/>
                  <a:pt x="16200" y="12767"/>
                </a:cubicBezTo>
                <a:cubicBezTo>
                  <a:pt x="16200" y="11814"/>
                  <a:pt x="16048" y="10881"/>
                  <a:pt x="16048" y="10881"/>
                </a:cubicBezTo>
                <a:cubicBezTo>
                  <a:pt x="16048" y="10080"/>
                  <a:pt x="15367" y="9430"/>
                  <a:pt x="14527" y="9430"/>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992" y="12090"/>
                </a:moveTo>
                <a:cubicBezTo>
                  <a:pt x="11860" y="12090"/>
                  <a:pt x="11757" y="12168"/>
                  <a:pt x="11687" y="12243"/>
                </a:cubicBezTo>
                <a:lnTo>
                  <a:pt x="11687" y="14276"/>
                </a:lnTo>
                <a:cubicBezTo>
                  <a:pt x="11751" y="14345"/>
                  <a:pt x="11847" y="14411"/>
                  <a:pt x="11992" y="14411"/>
                </a:cubicBezTo>
                <a:cubicBezTo>
                  <a:pt x="12296" y="14411"/>
                  <a:pt x="12296" y="14072"/>
                  <a:pt x="12296" y="14072"/>
                </a:cubicBezTo>
                <a:lnTo>
                  <a:pt x="12296" y="12428"/>
                </a:lnTo>
                <a:cubicBezTo>
                  <a:pt x="12296" y="12428"/>
                  <a:pt x="12245" y="12090"/>
                  <a:pt x="11992" y="1209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2397" y="8801"/>
                </a:moveTo>
                <a:cubicBezTo>
                  <a:pt x="12802" y="8801"/>
                  <a:pt x="13158" y="8449"/>
                  <a:pt x="13158" y="8449"/>
                </a:cubicBezTo>
                <a:lnTo>
                  <a:pt x="13158" y="8751"/>
                </a:lnTo>
                <a:lnTo>
                  <a:pt x="13766" y="8751"/>
                </a:lnTo>
                <a:lnTo>
                  <a:pt x="13766" y="5878"/>
                </a:lnTo>
                <a:lnTo>
                  <a:pt x="13158" y="5878"/>
                </a:lnTo>
                <a:lnTo>
                  <a:pt x="13158" y="8096"/>
                </a:lnTo>
                <a:cubicBezTo>
                  <a:pt x="13158" y="8096"/>
                  <a:pt x="12955" y="8348"/>
                  <a:pt x="12752" y="8348"/>
                </a:cubicBezTo>
                <a:cubicBezTo>
                  <a:pt x="12549" y="8348"/>
                  <a:pt x="12549" y="8196"/>
                  <a:pt x="12549" y="8196"/>
                </a:cubicBezTo>
                <a:lnTo>
                  <a:pt x="12549" y="5878"/>
                </a:lnTo>
                <a:lnTo>
                  <a:pt x="11941" y="5878"/>
                </a:lnTo>
                <a:lnTo>
                  <a:pt x="11941" y="8398"/>
                </a:lnTo>
                <a:cubicBezTo>
                  <a:pt x="11941" y="8398"/>
                  <a:pt x="11992" y="8801"/>
                  <a:pt x="12397" y="8801"/>
                </a:cubicBezTo>
                <a:moveTo>
                  <a:pt x="10166" y="6634"/>
                </a:moveTo>
                <a:cubicBezTo>
                  <a:pt x="10166" y="6467"/>
                  <a:pt x="10302" y="6332"/>
                  <a:pt x="10470" y="6332"/>
                </a:cubicBezTo>
                <a:cubicBezTo>
                  <a:pt x="10639" y="6332"/>
                  <a:pt x="10775" y="6467"/>
                  <a:pt x="10775" y="6634"/>
                </a:cubicBezTo>
                <a:lnTo>
                  <a:pt x="10775" y="8045"/>
                </a:lnTo>
                <a:cubicBezTo>
                  <a:pt x="10775" y="8212"/>
                  <a:pt x="10639" y="8348"/>
                  <a:pt x="10470" y="8348"/>
                </a:cubicBezTo>
                <a:cubicBezTo>
                  <a:pt x="10302"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8"/>
                  <a:pt x="10572" y="5878"/>
                </a:cubicBezTo>
                <a:lnTo>
                  <a:pt x="10369" y="5878"/>
                </a:lnTo>
                <a:cubicBezTo>
                  <a:pt x="9921" y="5878"/>
                  <a:pt x="9558" y="6239"/>
                  <a:pt x="9558" y="6684"/>
                </a:cubicBezTo>
                <a:lnTo>
                  <a:pt x="9558" y="7995"/>
                </a:lnTo>
                <a:cubicBezTo>
                  <a:pt x="9558" y="8440"/>
                  <a:pt x="9921" y="8801"/>
                  <a:pt x="10369" y="880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2" name="Shape 2862"/>
          <p:cNvSpPr/>
          <p:nvPr/>
        </p:nvSpPr>
        <p:spPr>
          <a:xfrm>
            <a:off x="1356646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672" y="6382"/>
                </a:moveTo>
                <a:cubicBezTo>
                  <a:pt x="10464"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9" y="11643"/>
                </a:cubicBezTo>
                <a:cubicBezTo>
                  <a:pt x="8462" y="11568"/>
                  <a:pt x="8536" y="11425"/>
                  <a:pt x="8519" y="11330"/>
                </a:cubicBezTo>
                <a:cubicBezTo>
                  <a:pt x="8490" y="11170"/>
                  <a:pt x="8318" y="11068"/>
                  <a:pt x="8246" y="10939"/>
                </a:cubicBezTo>
                <a:cubicBezTo>
                  <a:pt x="8099" y="10677"/>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7"/>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7" y="10569"/>
                  <a:pt x="9347" y="10878"/>
                  <a:pt x="9322" y="10986"/>
                </a:cubicBezTo>
                <a:cubicBezTo>
                  <a:pt x="9213" y="11462"/>
                  <a:pt x="9088" y="11974"/>
                  <a:pt x="8953" y="12442"/>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7"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1"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3" name="Shape 2863"/>
          <p:cNvSpPr/>
          <p:nvPr/>
        </p:nvSpPr>
        <p:spPr>
          <a:xfrm>
            <a:off x="1463298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81" y="6871"/>
                </a:moveTo>
                <a:cubicBezTo>
                  <a:pt x="12915" y="6830"/>
                  <a:pt x="11990" y="7537"/>
                  <a:pt x="11505" y="8992"/>
                </a:cubicBezTo>
                <a:cubicBezTo>
                  <a:pt x="11755" y="8897"/>
                  <a:pt x="11997" y="8849"/>
                  <a:pt x="12232" y="8849"/>
                </a:cubicBezTo>
                <a:cubicBezTo>
                  <a:pt x="12732" y="8849"/>
                  <a:pt x="12952" y="9108"/>
                  <a:pt x="12893" y="9624"/>
                </a:cubicBezTo>
                <a:cubicBezTo>
                  <a:pt x="12864" y="9937"/>
                  <a:pt x="12643" y="10393"/>
                  <a:pt x="12232" y="10991"/>
                </a:cubicBezTo>
                <a:cubicBezTo>
                  <a:pt x="11821" y="11589"/>
                  <a:pt x="11513" y="11888"/>
                  <a:pt x="11307" y="11888"/>
                </a:cubicBezTo>
                <a:cubicBezTo>
                  <a:pt x="11043" y="11888"/>
                  <a:pt x="10800" y="11426"/>
                  <a:pt x="10580" y="10502"/>
                </a:cubicBezTo>
                <a:cubicBezTo>
                  <a:pt x="10506" y="10230"/>
                  <a:pt x="10374" y="9536"/>
                  <a:pt x="10183" y="8421"/>
                </a:cubicBezTo>
                <a:cubicBezTo>
                  <a:pt x="10007" y="7388"/>
                  <a:pt x="9537" y="6905"/>
                  <a:pt x="8774" y="6973"/>
                </a:cubicBezTo>
                <a:cubicBezTo>
                  <a:pt x="8450" y="7000"/>
                  <a:pt x="7966" y="7272"/>
                  <a:pt x="7320" y="7789"/>
                </a:cubicBezTo>
                <a:cubicBezTo>
                  <a:pt x="6849" y="8183"/>
                  <a:pt x="6372" y="8577"/>
                  <a:pt x="5888" y="8972"/>
                </a:cubicBezTo>
                <a:lnTo>
                  <a:pt x="6350" y="9522"/>
                </a:lnTo>
                <a:cubicBezTo>
                  <a:pt x="6790" y="9237"/>
                  <a:pt x="7047" y="9094"/>
                  <a:pt x="7121" y="9094"/>
                </a:cubicBezTo>
                <a:cubicBezTo>
                  <a:pt x="7459" y="9094"/>
                  <a:pt x="7774" y="9583"/>
                  <a:pt x="8068" y="10562"/>
                </a:cubicBezTo>
                <a:cubicBezTo>
                  <a:pt x="8333" y="11460"/>
                  <a:pt x="8597" y="12358"/>
                  <a:pt x="8861" y="13255"/>
                </a:cubicBezTo>
                <a:cubicBezTo>
                  <a:pt x="9258" y="14234"/>
                  <a:pt x="9743" y="14723"/>
                  <a:pt x="10316" y="14723"/>
                </a:cubicBezTo>
                <a:cubicBezTo>
                  <a:pt x="11241" y="14723"/>
                  <a:pt x="12372" y="13921"/>
                  <a:pt x="13709" y="12317"/>
                </a:cubicBezTo>
                <a:cubicBezTo>
                  <a:pt x="15001" y="10780"/>
                  <a:pt x="15669" y="9570"/>
                  <a:pt x="15713" y="8686"/>
                </a:cubicBezTo>
                <a:cubicBezTo>
                  <a:pt x="15772" y="7503"/>
                  <a:pt x="15295" y="6898"/>
                  <a:pt x="14281" y="68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4" name="Shape 2864"/>
          <p:cNvSpPr/>
          <p:nvPr/>
        </p:nvSpPr>
        <p:spPr>
          <a:xfrm>
            <a:off x="1569951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5" name="Shape 2865"/>
          <p:cNvSpPr/>
          <p:nvPr/>
        </p:nvSpPr>
        <p:spPr>
          <a:xfrm>
            <a:off x="16766032"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6" name="Shape 2866"/>
          <p:cNvSpPr/>
          <p:nvPr/>
        </p:nvSpPr>
        <p:spPr>
          <a:xfrm>
            <a:off x="17832555"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591" y="13291"/>
                </a:moveTo>
                <a:cubicBezTo>
                  <a:pt x="11452" y="13214"/>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9" y="13478"/>
                  <a:pt x="9448" y="13667"/>
                </a:cubicBezTo>
                <a:cubicBezTo>
                  <a:pt x="9528" y="13856"/>
                  <a:pt x="9671" y="14034"/>
                  <a:pt x="9879" y="14202"/>
                </a:cubicBezTo>
                <a:cubicBezTo>
                  <a:pt x="10086" y="14370"/>
                  <a:pt x="10336" y="14498"/>
                  <a:pt x="10629" y="14589"/>
                </a:cubicBezTo>
                <a:cubicBezTo>
                  <a:pt x="10922" y="14679"/>
                  <a:pt x="11238" y="14727"/>
                  <a:pt x="11620" y="14727"/>
                </a:cubicBezTo>
                <a:cubicBezTo>
                  <a:pt x="11955" y="14727"/>
                  <a:pt x="12228" y="14693"/>
                  <a:pt x="12517" y="14629"/>
                </a:cubicBezTo>
                <a:cubicBezTo>
                  <a:pt x="12806" y="14566"/>
                  <a:pt x="13221" y="14455"/>
                  <a:pt x="13578" y="14297"/>
                </a:cubicBezTo>
                <a:lnTo>
                  <a:pt x="13583" y="13091"/>
                </a:lnTo>
                <a:cubicBezTo>
                  <a:pt x="13165" y="13349"/>
                  <a:pt x="12648" y="13447"/>
                  <a:pt x="12225" y="13447"/>
                </a:cubicBezTo>
                <a:cubicBezTo>
                  <a:pt x="11987" y="13447"/>
                  <a:pt x="11776" y="13395"/>
                  <a:pt x="11591" y="13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7" name="Shape 2867"/>
          <p:cNvSpPr/>
          <p:nvPr/>
        </p:nvSpPr>
        <p:spPr>
          <a:xfrm>
            <a:off x="18899077"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2"/>
                </a:lnTo>
                <a:cubicBezTo>
                  <a:pt x="13281" y="13032"/>
                  <a:pt x="13386" y="13050"/>
                  <a:pt x="13473" y="13085"/>
                </a:cubicBezTo>
                <a:lnTo>
                  <a:pt x="13579" y="13126"/>
                </a:lnTo>
                <a:lnTo>
                  <a:pt x="13598" y="13012"/>
                </a:lnTo>
                <a:cubicBezTo>
                  <a:pt x="13837" y="11522"/>
                  <a:pt x="14296" y="9525"/>
                  <a:pt x="14542" y="8453"/>
                </a:cubicBezTo>
                <a:cubicBezTo>
                  <a:pt x="14618" y="8121"/>
                  <a:pt x="14675" y="7877"/>
                  <a:pt x="14698" y="7763"/>
                </a:cubicBezTo>
                <a:cubicBezTo>
                  <a:pt x="14745" y="7530"/>
                  <a:pt x="14724" y="7343"/>
                  <a:pt x="14637" y="7206"/>
                </a:cubicBezTo>
                <a:cubicBezTo>
                  <a:pt x="14563" y="7092"/>
                  <a:pt x="14447" y="7018"/>
                  <a:pt x="14291" y="6986"/>
                </a:cubicBezTo>
                <a:moveTo>
                  <a:pt x="13280" y="13606"/>
                </a:moveTo>
                <a:cubicBezTo>
                  <a:pt x="12921" y="13524"/>
                  <a:pt x="12660" y="13682"/>
                  <a:pt x="12569" y="14030"/>
                </a:cubicBezTo>
                <a:cubicBezTo>
                  <a:pt x="12528" y="14187"/>
                  <a:pt x="12550" y="14335"/>
                  <a:pt x="12631" y="14459"/>
                </a:cubicBezTo>
                <a:cubicBezTo>
                  <a:pt x="12706" y="14574"/>
                  <a:pt x="12831" y="14661"/>
                  <a:pt x="12982" y="14701"/>
                </a:cubicBezTo>
                <a:cubicBezTo>
                  <a:pt x="13045" y="14719"/>
                  <a:pt x="13109" y="14728"/>
                  <a:pt x="13172" y="14728"/>
                </a:cubicBezTo>
                <a:cubicBezTo>
                  <a:pt x="13438" y="14728"/>
                  <a:pt x="13639" y="14578"/>
                  <a:pt x="13698" y="14338"/>
                </a:cubicBezTo>
                <a:cubicBezTo>
                  <a:pt x="13741" y="14156"/>
                  <a:pt x="13722" y="13990"/>
                  <a:pt x="13643" y="13857"/>
                </a:cubicBezTo>
                <a:cubicBezTo>
                  <a:pt x="13567" y="13732"/>
                  <a:pt x="13439" y="13644"/>
                  <a:pt x="13280" y="13606"/>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98" y="6884"/>
                </a:moveTo>
                <a:lnTo>
                  <a:pt x="12930" y="6884"/>
                </a:lnTo>
                <a:lnTo>
                  <a:pt x="12906" y="6887"/>
                </a:lnTo>
                <a:cubicBezTo>
                  <a:pt x="12646" y="6961"/>
                  <a:pt x="12244" y="6961"/>
                  <a:pt x="11983" y="6887"/>
                </a:cubicBezTo>
                <a:lnTo>
                  <a:pt x="11902" y="6884"/>
                </a:lnTo>
                <a:lnTo>
                  <a:pt x="9988" y="10156"/>
                </a:lnTo>
                <a:lnTo>
                  <a:pt x="8067" y="6873"/>
                </a:lnTo>
                <a:lnTo>
                  <a:pt x="8000" y="6891"/>
                </a:lnTo>
                <a:cubicBezTo>
                  <a:pt x="7739" y="6962"/>
                  <a:pt x="7347" y="6960"/>
                  <a:pt x="7088" y="6887"/>
                </a:cubicBezTo>
                <a:lnTo>
                  <a:pt x="6878" y="6884"/>
                </a:lnTo>
                <a:lnTo>
                  <a:pt x="9482" y="11392"/>
                </a:lnTo>
                <a:lnTo>
                  <a:pt x="9404" y="14626"/>
                </a:lnTo>
                <a:lnTo>
                  <a:pt x="9407" y="14722"/>
                </a:lnTo>
                <a:lnTo>
                  <a:pt x="9502" y="14722"/>
                </a:lnTo>
                <a:lnTo>
                  <a:pt x="9526" y="14719"/>
                </a:lnTo>
                <a:cubicBezTo>
                  <a:pt x="9786" y="14646"/>
                  <a:pt x="10190" y="14646"/>
                  <a:pt x="10449" y="14719"/>
                </a:cubicBezTo>
                <a:lnTo>
                  <a:pt x="10573" y="14722"/>
                </a:lnTo>
                <a:lnTo>
                  <a:pt x="10512" y="11391"/>
                </a:lnTo>
                <a:cubicBezTo>
                  <a:pt x="10600" y="11229"/>
                  <a:pt x="11150" y="10205"/>
                  <a:pt x="11738" y="9180"/>
                </a:cubicBezTo>
                <a:cubicBezTo>
                  <a:pt x="12342" y="8126"/>
                  <a:pt x="13008" y="7040"/>
                  <a:pt x="13015" y="7029"/>
                </a:cubicBezTo>
                <a:cubicBezTo>
                  <a:pt x="13015" y="7029"/>
                  <a:pt x="13098" y="6884"/>
                  <a:pt x="13098" y="688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8" name="Shape 2868"/>
          <p:cNvSpPr/>
          <p:nvPr/>
        </p:nvSpPr>
        <p:spPr>
          <a:xfrm>
            <a:off x="19965599"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62" y="5890"/>
                </a:moveTo>
                <a:lnTo>
                  <a:pt x="10786" y="7776"/>
                </a:lnTo>
                <a:lnTo>
                  <a:pt x="13925" y="9725"/>
                </a:lnTo>
                <a:lnTo>
                  <a:pt x="16200" y="7926"/>
                </a:lnTo>
                <a:cubicBezTo>
                  <a:pt x="16200" y="7926"/>
                  <a:pt x="13062" y="5890"/>
                  <a:pt x="13062" y="5890"/>
                </a:cubicBezTo>
                <a:close/>
                <a:moveTo>
                  <a:pt x="5400" y="8027"/>
                </a:moveTo>
                <a:lnTo>
                  <a:pt x="7647" y="9763"/>
                </a:lnTo>
                <a:lnTo>
                  <a:pt x="10786" y="7776"/>
                </a:lnTo>
                <a:lnTo>
                  <a:pt x="8630" y="5891"/>
                </a:lnTo>
                <a:cubicBezTo>
                  <a:pt x="8630" y="5891"/>
                  <a:pt x="5400" y="8027"/>
                  <a:pt x="5400" y="8027"/>
                </a:cubicBezTo>
                <a:close/>
                <a:moveTo>
                  <a:pt x="12965" y="14699"/>
                </a:moveTo>
                <a:lnTo>
                  <a:pt x="12958" y="14707"/>
                </a:lnTo>
                <a:lnTo>
                  <a:pt x="10801" y="13100"/>
                </a:lnTo>
                <a:lnTo>
                  <a:pt x="8731" y="14685"/>
                </a:lnTo>
                <a:lnTo>
                  <a:pt x="8712" y="14715"/>
                </a:lnTo>
                <a:lnTo>
                  <a:pt x="7571" y="14025"/>
                </a:lnTo>
                <a:lnTo>
                  <a:pt x="7571" y="14627"/>
                </a:lnTo>
                <a:lnTo>
                  <a:pt x="10799" y="16692"/>
                </a:lnTo>
                <a:lnTo>
                  <a:pt x="14000" y="14627"/>
                </a:lnTo>
                <a:lnTo>
                  <a:pt x="14000" y="14067"/>
                </a:lnTo>
                <a:lnTo>
                  <a:pt x="12965" y="14699"/>
                </a:lnTo>
                <a:cubicBezTo>
                  <a:pt x="12965" y="14699"/>
                  <a:pt x="12965" y="14699"/>
                  <a:pt x="12965" y="14699"/>
                </a:cubicBezTo>
                <a:close/>
                <a:moveTo>
                  <a:pt x="7642" y="9766"/>
                </a:moveTo>
                <a:lnTo>
                  <a:pt x="5404" y="11577"/>
                </a:lnTo>
                <a:lnTo>
                  <a:pt x="7350" y="12746"/>
                </a:lnTo>
                <a:lnTo>
                  <a:pt x="7351" y="12745"/>
                </a:lnTo>
                <a:lnTo>
                  <a:pt x="7775" y="13002"/>
                </a:lnTo>
                <a:lnTo>
                  <a:pt x="8631" y="13516"/>
                </a:lnTo>
                <a:lnTo>
                  <a:pt x="10063" y="12429"/>
                </a:lnTo>
                <a:lnTo>
                  <a:pt x="10780" y="11880"/>
                </a:lnTo>
                <a:lnTo>
                  <a:pt x="10782" y="11882"/>
                </a:lnTo>
                <a:lnTo>
                  <a:pt x="10786" y="11880"/>
                </a:lnTo>
                <a:lnTo>
                  <a:pt x="10798" y="11888"/>
                </a:lnTo>
                <a:lnTo>
                  <a:pt x="10805" y="11880"/>
                </a:lnTo>
                <a:lnTo>
                  <a:pt x="12509" y="13148"/>
                </a:lnTo>
                <a:lnTo>
                  <a:pt x="13007" y="13515"/>
                </a:lnTo>
                <a:lnTo>
                  <a:pt x="16198" y="11575"/>
                </a:lnTo>
                <a:lnTo>
                  <a:pt x="13925" y="9727"/>
                </a:lnTo>
                <a:lnTo>
                  <a:pt x="10788" y="11715"/>
                </a:lnTo>
                <a:cubicBezTo>
                  <a:pt x="10788" y="11715"/>
                  <a:pt x="7642" y="9766"/>
                  <a:pt x="7642" y="9766"/>
                </a:cubicBezTo>
                <a:close/>
                <a:moveTo>
                  <a:pt x="13925" y="9727"/>
                </a:moveTo>
                <a:lnTo>
                  <a:pt x="13925" y="9725"/>
                </a:lnTo>
                <a:lnTo>
                  <a:pt x="13925" y="9725"/>
                </a:lnTo>
                <a:lnTo>
                  <a:pt x="13924" y="9725"/>
                </a:lnTo>
                <a:cubicBezTo>
                  <a:pt x="13924" y="9725"/>
                  <a:pt x="13925" y="9727"/>
                  <a:pt x="13925" y="97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9" name="Shape 2869"/>
          <p:cNvSpPr/>
          <p:nvPr/>
        </p:nvSpPr>
        <p:spPr>
          <a:xfrm>
            <a:off x="21032121"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0" name="Shape 2870"/>
          <p:cNvSpPr/>
          <p:nvPr/>
        </p:nvSpPr>
        <p:spPr>
          <a:xfrm>
            <a:off x="22098643"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7"/>
                </a:lnTo>
                <a:cubicBezTo>
                  <a:pt x="15118" y="9995"/>
                  <a:pt x="15213" y="9425"/>
                  <a:pt x="15213" y="8919"/>
                </a:cubicBezTo>
                <a:cubicBezTo>
                  <a:pt x="15213" y="8812"/>
                  <a:pt x="15201" y="8718"/>
                  <a:pt x="15194" y="8620"/>
                </a:cubicBezTo>
                <a:cubicBezTo>
                  <a:pt x="15521" y="9277"/>
                  <a:pt x="15709" y="10016"/>
                  <a:pt x="15709" y="10800"/>
                </a:cubicBezTo>
                <a:moveTo>
                  <a:pt x="11487"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1" y="8413"/>
                </a:cubicBezTo>
                <a:cubicBezTo>
                  <a:pt x="9351" y="8413"/>
                  <a:pt x="9605" y="8444"/>
                  <a:pt x="9874" y="8460"/>
                </a:cubicBezTo>
                <a:lnTo>
                  <a:pt x="10651" y="10590"/>
                </a:lnTo>
                <a:lnTo>
                  <a:pt x="9559" y="13866"/>
                </a:lnTo>
                <a:lnTo>
                  <a:pt x="7742" y="8460"/>
                </a:lnTo>
                <a:cubicBezTo>
                  <a:pt x="8042" y="8444"/>
                  <a:pt x="8313" y="8413"/>
                  <a:pt x="8313" y="8413"/>
                </a:cubicBezTo>
                <a:cubicBezTo>
                  <a:pt x="8581" y="8380"/>
                  <a:pt x="8550" y="7986"/>
                  <a:pt x="8281" y="8001"/>
                </a:cubicBezTo>
                <a:cubicBezTo>
                  <a:pt x="8281" y="8001"/>
                  <a:pt x="7473" y="8065"/>
                  <a:pt x="6951" y="8065"/>
                </a:cubicBezTo>
                <a:cubicBezTo>
                  <a:pt x="6885" y="8065"/>
                  <a:pt x="6805" y="8063"/>
                  <a:pt x="6726" y="8060"/>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90" y="12162"/>
                </a:cubicBezTo>
                <a:lnTo>
                  <a:pt x="13291" y="13825"/>
                </a:lnTo>
                <a:cubicBezTo>
                  <a:pt x="13291" y="13825"/>
                  <a:pt x="11487" y="8460"/>
                  <a:pt x="11487" y="8460"/>
                </a:cubicBezTo>
                <a:close/>
                <a:moveTo>
                  <a:pt x="10800" y="15709"/>
                </a:moveTo>
                <a:cubicBezTo>
                  <a:pt x="10320" y="15709"/>
                  <a:pt x="9857" y="15637"/>
                  <a:pt x="9417" y="15508"/>
                </a:cubicBezTo>
                <a:lnTo>
                  <a:pt x="10887" y="11237"/>
                </a:lnTo>
                <a:cubicBezTo>
                  <a:pt x="10887" y="11237"/>
                  <a:pt x="12211" y="14864"/>
                  <a:pt x="12426" y="15428"/>
                </a:cubicBezTo>
                <a:cubicBezTo>
                  <a:pt x="11916" y="15607"/>
                  <a:pt x="11370" y="15709"/>
                  <a:pt x="10800" y="15709"/>
                </a:cubicBezTo>
                <a:moveTo>
                  <a:pt x="5891" y="10800"/>
                </a:moveTo>
                <a:cubicBezTo>
                  <a:pt x="5891" y="10118"/>
                  <a:pt x="6030" y="9470"/>
                  <a:pt x="6281" y="8880"/>
                </a:cubicBezTo>
                <a:lnTo>
                  <a:pt x="8578"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4" y="16691"/>
                  <a:pt x="16691" y="14054"/>
                  <a:pt x="16691" y="10800"/>
                </a:cubicBezTo>
                <a:cubicBezTo>
                  <a:pt x="16691" y="7547"/>
                  <a:pt x="14054" y="4909"/>
                  <a:pt x="10800" y="4909"/>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1" name="Shape 2871"/>
          <p:cNvSpPr/>
          <p:nvPr/>
        </p:nvSpPr>
        <p:spPr>
          <a:xfrm>
            <a:off x="1249994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36" y="10309"/>
                </a:moveTo>
                <a:cubicBezTo>
                  <a:pt x="13552"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9" y="14322"/>
                  <a:pt x="13226" y="15065"/>
                </a:cubicBezTo>
                <a:moveTo>
                  <a:pt x="10800" y="15709"/>
                </a:moveTo>
                <a:cubicBezTo>
                  <a:pt x="9746" y="15709"/>
                  <a:pt x="8772" y="15374"/>
                  <a:pt x="7971" y="14808"/>
                </a:cubicBezTo>
                <a:cubicBezTo>
                  <a:pt x="8822" y="13429"/>
                  <a:pt x="10108" y="12348"/>
                  <a:pt x="11646" y="11769"/>
                </a:cubicBezTo>
                <a:cubicBezTo>
                  <a:pt x="12027" y="12943"/>
                  <a:pt x="12241" y="14191"/>
                  <a:pt x="12264" y="15487"/>
                </a:cubicBezTo>
                <a:cubicBezTo>
                  <a:pt x="11801" y="15631"/>
                  <a:pt x="11310" y="15709"/>
                  <a:pt x="10800" y="15709"/>
                </a:cubicBezTo>
                <a:moveTo>
                  <a:pt x="5891" y="10800"/>
                </a:moveTo>
                <a:cubicBezTo>
                  <a:pt x="7641" y="10800"/>
                  <a:pt x="9313" y="10470"/>
                  <a:pt x="10852" y="9873"/>
                </a:cubicBezTo>
                <a:cubicBezTo>
                  <a:pt x="11016"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9"/>
                  <a:pt x="10353" y="9000"/>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3"/>
                  <a:pt x="7547" y="16691"/>
                  <a:pt x="10800" y="16691"/>
                </a:cubicBezTo>
                <a:cubicBezTo>
                  <a:pt x="14053" y="16691"/>
                  <a:pt x="16691" y="14053"/>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2" name="Shape 2872"/>
          <p:cNvSpPr/>
          <p:nvPr/>
        </p:nvSpPr>
        <p:spPr>
          <a:xfrm>
            <a:off x="1356646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3" name="Shape 2873"/>
          <p:cNvSpPr/>
          <p:nvPr/>
        </p:nvSpPr>
        <p:spPr>
          <a:xfrm>
            <a:off x="1463298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4" name="Shape 2874"/>
          <p:cNvSpPr/>
          <p:nvPr/>
        </p:nvSpPr>
        <p:spPr>
          <a:xfrm>
            <a:off x="15699510"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20" y="12090"/>
                  <a:pt x="14020" y="12429"/>
                  <a:pt x="14020" y="12429"/>
                </a:cubicBezTo>
                <a:lnTo>
                  <a:pt x="14020" y="12863"/>
                </a:lnTo>
                <a:lnTo>
                  <a:pt x="14629" y="12863"/>
                </a:lnTo>
                <a:lnTo>
                  <a:pt x="14629" y="12429"/>
                </a:lnTo>
                <a:cubicBezTo>
                  <a:pt x="14629" y="12429"/>
                  <a:pt x="14629" y="12090"/>
                  <a:pt x="14324" y="12090"/>
                </a:cubicBezTo>
                <a:moveTo>
                  <a:pt x="15287" y="12380"/>
                </a:moveTo>
                <a:lnTo>
                  <a:pt x="15287" y="13348"/>
                </a:lnTo>
                <a:lnTo>
                  <a:pt x="14020" y="13348"/>
                </a:lnTo>
                <a:lnTo>
                  <a:pt x="14020" y="14072"/>
                </a:lnTo>
                <a:cubicBezTo>
                  <a:pt x="14020" y="14072"/>
                  <a:pt x="14020" y="14411"/>
                  <a:pt x="14324" y="14411"/>
                </a:cubicBezTo>
                <a:cubicBezTo>
                  <a:pt x="14629" y="14411"/>
                  <a:pt x="14629" y="14072"/>
                  <a:pt x="14629" y="14072"/>
                </a:cubicBezTo>
                <a:lnTo>
                  <a:pt x="14629" y="13734"/>
                </a:lnTo>
                <a:lnTo>
                  <a:pt x="15287" y="13734"/>
                </a:lnTo>
                <a:lnTo>
                  <a:pt x="15287" y="14266"/>
                </a:lnTo>
                <a:cubicBezTo>
                  <a:pt x="15287" y="14266"/>
                  <a:pt x="15186" y="14943"/>
                  <a:pt x="14375" y="14943"/>
                </a:cubicBezTo>
                <a:cubicBezTo>
                  <a:pt x="13564" y="14943"/>
                  <a:pt x="13412" y="14266"/>
                  <a:pt x="13412" y="14266"/>
                </a:cubicBezTo>
                <a:lnTo>
                  <a:pt x="13412" y="12380"/>
                </a:lnTo>
                <a:cubicBezTo>
                  <a:pt x="13412" y="12380"/>
                  <a:pt x="13412" y="11558"/>
                  <a:pt x="14375" y="11558"/>
                </a:cubicBezTo>
                <a:cubicBezTo>
                  <a:pt x="15338" y="11558"/>
                  <a:pt x="15287" y="12380"/>
                  <a:pt x="15287" y="12380"/>
                </a:cubicBezTo>
                <a:moveTo>
                  <a:pt x="12905" y="14169"/>
                </a:moveTo>
                <a:cubicBezTo>
                  <a:pt x="12905" y="14169"/>
                  <a:pt x="12905" y="14943"/>
                  <a:pt x="12347" y="14943"/>
                </a:cubicBezTo>
                <a:cubicBezTo>
                  <a:pt x="12005" y="14943"/>
                  <a:pt x="11798" y="14762"/>
                  <a:pt x="11688" y="14621"/>
                </a:cubicBezTo>
                <a:lnTo>
                  <a:pt x="11688" y="14895"/>
                </a:lnTo>
                <a:lnTo>
                  <a:pt x="11028" y="14895"/>
                </a:lnTo>
                <a:lnTo>
                  <a:pt x="11028" y="10446"/>
                </a:lnTo>
                <a:lnTo>
                  <a:pt x="11688" y="10446"/>
                </a:lnTo>
                <a:lnTo>
                  <a:pt x="11688" y="11888"/>
                </a:lnTo>
                <a:cubicBezTo>
                  <a:pt x="11788" y="11782"/>
                  <a:pt x="12037" y="11558"/>
                  <a:pt x="12347" y="11558"/>
                </a:cubicBezTo>
                <a:cubicBezTo>
                  <a:pt x="12752" y="11558"/>
                  <a:pt x="12905" y="11896"/>
                  <a:pt x="12905" y="12332"/>
                </a:cubicBezTo>
                <a:cubicBezTo>
                  <a:pt x="12905" y="12332"/>
                  <a:pt x="12905" y="14169"/>
                  <a:pt x="12905"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4" y="11074"/>
                </a:lnTo>
                <a:lnTo>
                  <a:pt x="6364" y="10446"/>
                </a:lnTo>
                <a:lnTo>
                  <a:pt x="8595" y="10446"/>
                </a:lnTo>
                <a:cubicBezTo>
                  <a:pt x="8595" y="10446"/>
                  <a:pt x="8595" y="11074"/>
                  <a:pt x="8595" y="11074"/>
                </a:cubicBezTo>
                <a:close/>
                <a:moveTo>
                  <a:pt x="14527" y="9430"/>
                </a:moveTo>
                <a:cubicBezTo>
                  <a:pt x="14527" y="9430"/>
                  <a:pt x="12667" y="9334"/>
                  <a:pt x="10800" y="9334"/>
                </a:cubicBezTo>
                <a:cubicBezTo>
                  <a:pt x="8941" y="9334"/>
                  <a:pt x="7074" y="9430"/>
                  <a:pt x="7074" y="9430"/>
                </a:cubicBezTo>
                <a:cubicBezTo>
                  <a:pt x="6234" y="9430"/>
                  <a:pt x="5552" y="10080"/>
                  <a:pt x="5552" y="10881"/>
                </a:cubicBezTo>
                <a:cubicBezTo>
                  <a:pt x="5552" y="10881"/>
                  <a:pt x="5400" y="11822"/>
                  <a:pt x="5400" y="12767"/>
                </a:cubicBezTo>
                <a:cubicBezTo>
                  <a:pt x="5400" y="13708"/>
                  <a:pt x="5552" y="14652"/>
                  <a:pt x="5552" y="14652"/>
                </a:cubicBezTo>
                <a:cubicBezTo>
                  <a:pt x="5552" y="15454"/>
                  <a:pt x="6234" y="16104"/>
                  <a:pt x="7074" y="16104"/>
                </a:cubicBezTo>
                <a:cubicBezTo>
                  <a:pt x="7074" y="16104"/>
                  <a:pt x="8905" y="16200"/>
                  <a:pt x="10800" y="16200"/>
                </a:cubicBezTo>
                <a:cubicBezTo>
                  <a:pt x="12631" y="16200"/>
                  <a:pt x="14527" y="16104"/>
                  <a:pt x="14527" y="16104"/>
                </a:cubicBezTo>
                <a:cubicBezTo>
                  <a:pt x="15367" y="16104"/>
                  <a:pt x="16049" y="15454"/>
                  <a:pt x="16049" y="14652"/>
                </a:cubicBezTo>
                <a:cubicBezTo>
                  <a:pt x="16049" y="14652"/>
                  <a:pt x="16200" y="13700"/>
                  <a:pt x="16200" y="12767"/>
                </a:cubicBezTo>
                <a:cubicBezTo>
                  <a:pt x="16200" y="11814"/>
                  <a:pt x="16049" y="10881"/>
                  <a:pt x="16049" y="10881"/>
                </a:cubicBezTo>
                <a:cubicBezTo>
                  <a:pt x="16049" y="10080"/>
                  <a:pt x="15367" y="9430"/>
                  <a:pt x="14527" y="9430"/>
                </a:cubicBezTo>
                <a:moveTo>
                  <a:pt x="11992" y="12090"/>
                </a:moveTo>
                <a:cubicBezTo>
                  <a:pt x="11860" y="12090"/>
                  <a:pt x="11757" y="12167"/>
                  <a:pt x="11688" y="12243"/>
                </a:cubicBezTo>
                <a:lnTo>
                  <a:pt x="11688" y="14276"/>
                </a:lnTo>
                <a:cubicBezTo>
                  <a:pt x="11751" y="14345"/>
                  <a:pt x="11848" y="14411"/>
                  <a:pt x="11992" y="14411"/>
                </a:cubicBezTo>
                <a:cubicBezTo>
                  <a:pt x="12296" y="14411"/>
                  <a:pt x="12296" y="14072"/>
                  <a:pt x="12296" y="14072"/>
                </a:cubicBezTo>
                <a:lnTo>
                  <a:pt x="12296" y="12429"/>
                </a:lnTo>
                <a:cubicBezTo>
                  <a:pt x="12296" y="12429"/>
                  <a:pt x="12245" y="12090"/>
                  <a:pt x="11992" y="12090"/>
                </a:cubicBezTo>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0166" y="6634"/>
                </a:moveTo>
                <a:cubicBezTo>
                  <a:pt x="10166" y="6467"/>
                  <a:pt x="10303" y="6332"/>
                  <a:pt x="10471" y="6332"/>
                </a:cubicBezTo>
                <a:cubicBezTo>
                  <a:pt x="10639" y="6332"/>
                  <a:pt x="10775" y="6467"/>
                  <a:pt x="10775" y="6634"/>
                </a:cubicBezTo>
                <a:lnTo>
                  <a:pt x="10775" y="8045"/>
                </a:lnTo>
                <a:cubicBezTo>
                  <a:pt x="10775" y="8212"/>
                  <a:pt x="10639" y="8348"/>
                  <a:pt x="10471" y="8348"/>
                </a:cubicBezTo>
                <a:cubicBezTo>
                  <a:pt x="10303"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7"/>
                  <a:pt x="10572" y="5877"/>
                </a:cubicBezTo>
                <a:lnTo>
                  <a:pt x="10369" y="5877"/>
                </a:lnTo>
                <a:cubicBezTo>
                  <a:pt x="9921" y="5877"/>
                  <a:pt x="9558" y="6239"/>
                  <a:pt x="9558" y="6684"/>
                </a:cubicBezTo>
                <a:lnTo>
                  <a:pt x="9558" y="7995"/>
                </a:lnTo>
                <a:cubicBezTo>
                  <a:pt x="9558" y="8440"/>
                  <a:pt x="9921" y="8801"/>
                  <a:pt x="10369" y="8801"/>
                </a:cubicBezTo>
                <a:moveTo>
                  <a:pt x="12398" y="8801"/>
                </a:moveTo>
                <a:cubicBezTo>
                  <a:pt x="12803" y="8801"/>
                  <a:pt x="13158" y="8449"/>
                  <a:pt x="13158" y="8449"/>
                </a:cubicBezTo>
                <a:lnTo>
                  <a:pt x="13158" y="8751"/>
                </a:lnTo>
                <a:lnTo>
                  <a:pt x="13767" y="8751"/>
                </a:lnTo>
                <a:lnTo>
                  <a:pt x="13767" y="5877"/>
                </a:lnTo>
                <a:lnTo>
                  <a:pt x="13158" y="5877"/>
                </a:lnTo>
                <a:lnTo>
                  <a:pt x="13158" y="8096"/>
                </a:lnTo>
                <a:cubicBezTo>
                  <a:pt x="13158" y="8096"/>
                  <a:pt x="12955" y="8348"/>
                  <a:pt x="12752" y="8348"/>
                </a:cubicBezTo>
                <a:cubicBezTo>
                  <a:pt x="12550" y="8348"/>
                  <a:pt x="12550" y="8197"/>
                  <a:pt x="12550" y="8197"/>
                </a:cubicBezTo>
                <a:lnTo>
                  <a:pt x="12550" y="5877"/>
                </a:lnTo>
                <a:lnTo>
                  <a:pt x="11941" y="5877"/>
                </a:lnTo>
                <a:lnTo>
                  <a:pt x="11941" y="8398"/>
                </a:lnTo>
                <a:cubicBezTo>
                  <a:pt x="11941" y="8398"/>
                  <a:pt x="11992" y="8801"/>
                  <a:pt x="12398" y="880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5" name="Shape 2875"/>
          <p:cNvSpPr/>
          <p:nvPr/>
        </p:nvSpPr>
        <p:spPr>
          <a:xfrm>
            <a:off x="16766032"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672" y="6382"/>
                </a:moveTo>
                <a:cubicBezTo>
                  <a:pt x="10463"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8" y="11643"/>
                </a:cubicBezTo>
                <a:cubicBezTo>
                  <a:pt x="8462" y="11568"/>
                  <a:pt x="8536" y="11424"/>
                  <a:pt x="8519" y="11330"/>
                </a:cubicBezTo>
                <a:cubicBezTo>
                  <a:pt x="8490" y="11170"/>
                  <a:pt x="8318" y="11068"/>
                  <a:pt x="8246" y="10939"/>
                </a:cubicBezTo>
                <a:cubicBezTo>
                  <a:pt x="8099" y="10676"/>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6"/>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8" y="10569"/>
                  <a:pt x="9347" y="10878"/>
                  <a:pt x="9322" y="10986"/>
                </a:cubicBezTo>
                <a:cubicBezTo>
                  <a:pt x="9213" y="11462"/>
                  <a:pt x="9088" y="11974"/>
                  <a:pt x="8953" y="12441"/>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8"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2"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6" name="Shape 2876"/>
          <p:cNvSpPr/>
          <p:nvPr/>
        </p:nvSpPr>
        <p:spPr>
          <a:xfrm>
            <a:off x="17832555"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81" y="6871"/>
                </a:moveTo>
                <a:cubicBezTo>
                  <a:pt x="12915" y="6830"/>
                  <a:pt x="11990" y="7537"/>
                  <a:pt x="11505" y="8992"/>
                </a:cubicBezTo>
                <a:cubicBezTo>
                  <a:pt x="11754" y="8897"/>
                  <a:pt x="11998" y="8849"/>
                  <a:pt x="12232" y="8849"/>
                </a:cubicBezTo>
                <a:cubicBezTo>
                  <a:pt x="12732" y="8849"/>
                  <a:pt x="12952" y="9108"/>
                  <a:pt x="12893" y="9624"/>
                </a:cubicBezTo>
                <a:cubicBezTo>
                  <a:pt x="12863" y="9937"/>
                  <a:pt x="12643" y="10393"/>
                  <a:pt x="12232" y="10991"/>
                </a:cubicBezTo>
                <a:cubicBezTo>
                  <a:pt x="11821" y="11589"/>
                  <a:pt x="11512" y="11888"/>
                  <a:pt x="11307" y="11888"/>
                </a:cubicBezTo>
                <a:cubicBezTo>
                  <a:pt x="11043" y="11888"/>
                  <a:pt x="10800" y="11426"/>
                  <a:pt x="10580" y="10502"/>
                </a:cubicBezTo>
                <a:cubicBezTo>
                  <a:pt x="10506" y="10230"/>
                  <a:pt x="10374" y="9536"/>
                  <a:pt x="10183" y="8421"/>
                </a:cubicBezTo>
                <a:cubicBezTo>
                  <a:pt x="10007" y="7388"/>
                  <a:pt x="9537" y="6904"/>
                  <a:pt x="8773" y="6972"/>
                </a:cubicBezTo>
                <a:cubicBezTo>
                  <a:pt x="8450" y="7000"/>
                  <a:pt x="7966" y="7272"/>
                  <a:pt x="7320" y="7788"/>
                </a:cubicBezTo>
                <a:cubicBezTo>
                  <a:pt x="6849" y="8183"/>
                  <a:pt x="6372" y="8577"/>
                  <a:pt x="5887" y="8972"/>
                </a:cubicBezTo>
                <a:lnTo>
                  <a:pt x="6350" y="9522"/>
                </a:lnTo>
                <a:cubicBezTo>
                  <a:pt x="6790" y="9237"/>
                  <a:pt x="7047" y="9094"/>
                  <a:pt x="7121" y="9094"/>
                </a:cubicBezTo>
                <a:cubicBezTo>
                  <a:pt x="7459" y="9094"/>
                  <a:pt x="7774" y="9583"/>
                  <a:pt x="8068" y="10563"/>
                </a:cubicBezTo>
                <a:cubicBezTo>
                  <a:pt x="8333" y="11461"/>
                  <a:pt x="8597" y="12358"/>
                  <a:pt x="8861" y="13255"/>
                </a:cubicBezTo>
                <a:cubicBezTo>
                  <a:pt x="9258" y="14234"/>
                  <a:pt x="9743" y="14723"/>
                  <a:pt x="10316" y="14723"/>
                </a:cubicBezTo>
                <a:cubicBezTo>
                  <a:pt x="11241" y="14723"/>
                  <a:pt x="12371" y="13921"/>
                  <a:pt x="13709" y="12317"/>
                </a:cubicBezTo>
                <a:cubicBezTo>
                  <a:pt x="15001" y="10780"/>
                  <a:pt x="15669" y="9570"/>
                  <a:pt x="15713" y="8686"/>
                </a:cubicBezTo>
                <a:cubicBezTo>
                  <a:pt x="15772" y="7503"/>
                  <a:pt x="15295" y="6899"/>
                  <a:pt x="14281" y="6871"/>
                </a:cubicBezTo>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7" name="Shape 2877"/>
          <p:cNvSpPr/>
          <p:nvPr/>
        </p:nvSpPr>
        <p:spPr>
          <a:xfrm>
            <a:off x="18899077"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8" name="Shape 2878"/>
          <p:cNvSpPr/>
          <p:nvPr/>
        </p:nvSpPr>
        <p:spPr>
          <a:xfrm>
            <a:off x="19965599"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9" name="Shape 2879"/>
          <p:cNvSpPr/>
          <p:nvPr/>
        </p:nvSpPr>
        <p:spPr>
          <a:xfrm>
            <a:off x="2103212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1592" y="13291"/>
                </a:moveTo>
                <a:cubicBezTo>
                  <a:pt x="11452" y="13213"/>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8" y="13478"/>
                  <a:pt x="9448" y="13666"/>
                </a:cubicBezTo>
                <a:cubicBezTo>
                  <a:pt x="9528" y="13856"/>
                  <a:pt x="9671" y="14034"/>
                  <a:pt x="9879" y="14202"/>
                </a:cubicBezTo>
                <a:cubicBezTo>
                  <a:pt x="10086" y="14370"/>
                  <a:pt x="10336" y="14498"/>
                  <a:pt x="10629" y="14589"/>
                </a:cubicBezTo>
                <a:cubicBezTo>
                  <a:pt x="10922" y="14679"/>
                  <a:pt x="11238" y="14727"/>
                  <a:pt x="11619" y="14727"/>
                </a:cubicBezTo>
                <a:cubicBezTo>
                  <a:pt x="11955" y="14727"/>
                  <a:pt x="12228" y="14693"/>
                  <a:pt x="12517" y="14629"/>
                </a:cubicBezTo>
                <a:cubicBezTo>
                  <a:pt x="12806" y="14565"/>
                  <a:pt x="13221" y="14455"/>
                  <a:pt x="13578" y="14297"/>
                </a:cubicBezTo>
                <a:lnTo>
                  <a:pt x="13583" y="13091"/>
                </a:lnTo>
                <a:cubicBezTo>
                  <a:pt x="13165" y="13349"/>
                  <a:pt x="12648" y="13447"/>
                  <a:pt x="12225" y="13447"/>
                </a:cubicBezTo>
                <a:cubicBezTo>
                  <a:pt x="11987" y="13447"/>
                  <a:pt x="11776" y="13395"/>
                  <a:pt x="11592" y="13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0" name="Shape 2880"/>
          <p:cNvSpPr/>
          <p:nvPr/>
        </p:nvSpPr>
        <p:spPr>
          <a:xfrm>
            <a:off x="22098643"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1"/>
                </a:lnTo>
                <a:cubicBezTo>
                  <a:pt x="13281" y="13031"/>
                  <a:pt x="13386" y="13050"/>
                  <a:pt x="13473" y="13084"/>
                </a:cubicBezTo>
                <a:lnTo>
                  <a:pt x="13579" y="13126"/>
                </a:lnTo>
                <a:lnTo>
                  <a:pt x="13598" y="13012"/>
                </a:lnTo>
                <a:cubicBezTo>
                  <a:pt x="13837" y="11522"/>
                  <a:pt x="14296" y="9525"/>
                  <a:pt x="14542" y="8453"/>
                </a:cubicBezTo>
                <a:cubicBezTo>
                  <a:pt x="14618" y="8121"/>
                  <a:pt x="14675" y="7877"/>
                  <a:pt x="14698" y="7763"/>
                </a:cubicBezTo>
                <a:cubicBezTo>
                  <a:pt x="14745" y="7530"/>
                  <a:pt x="14724" y="7343"/>
                  <a:pt x="14636" y="7206"/>
                </a:cubicBezTo>
                <a:cubicBezTo>
                  <a:pt x="14563" y="7092"/>
                  <a:pt x="14447" y="7018"/>
                  <a:pt x="14291" y="6986"/>
                </a:cubicBezTo>
                <a:moveTo>
                  <a:pt x="13280" y="13606"/>
                </a:moveTo>
                <a:cubicBezTo>
                  <a:pt x="12921" y="13524"/>
                  <a:pt x="12660" y="13682"/>
                  <a:pt x="12569" y="14030"/>
                </a:cubicBezTo>
                <a:cubicBezTo>
                  <a:pt x="12529" y="14187"/>
                  <a:pt x="12549" y="14335"/>
                  <a:pt x="12630" y="14459"/>
                </a:cubicBezTo>
                <a:cubicBezTo>
                  <a:pt x="12706" y="14574"/>
                  <a:pt x="12831" y="14660"/>
                  <a:pt x="12982" y="14701"/>
                </a:cubicBezTo>
                <a:cubicBezTo>
                  <a:pt x="13045" y="14719"/>
                  <a:pt x="13109" y="14728"/>
                  <a:pt x="13172" y="14728"/>
                </a:cubicBezTo>
                <a:cubicBezTo>
                  <a:pt x="13438" y="14728"/>
                  <a:pt x="13639" y="14578"/>
                  <a:pt x="13698" y="14338"/>
                </a:cubicBezTo>
                <a:cubicBezTo>
                  <a:pt x="13741" y="14155"/>
                  <a:pt x="13722" y="13989"/>
                  <a:pt x="13642" y="13858"/>
                </a:cubicBezTo>
                <a:cubicBezTo>
                  <a:pt x="13567" y="13733"/>
                  <a:pt x="13439" y="13643"/>
                  <a:pt x="13280" y="13606"/>
                </a:cubicBezTo>
                <a:moveTo>
                  <a:pt x="13014" y="7028"/>
                </a:moveTo>
                <a:lnTo>
                  <a:pt x="13098" y="6884"/>
                </a:lnTo>
                <a:lnTo>
                  <a:pt x="12931" y="6884"/>
                </a:lnTo>
                <a:lnTo>
                  <a:pt x="12906" y="6887"/>
                </a:lnTo>
                <a:cubicBezTo>
                  <a:pt x="12646" y="6961"/>
                  <a:pt x="12244" y="6961"/>
                  <a:pt x="11983" y="6887"/>
                </a:cubicBezTo>
                <a:lnTo>
                  <a:pt x="11901" y="6884"/>
                </a:lnTo>
                <a:lnTo>
                  <a:pt x="9988" y="10156"/>
                </a:lnTo>
                <a:lnTo>
                  <a:pt x="8067" y="6872"/>
                </a:lnTo>
                <a:lnTo>
                  <a:pt x="8000" y="6890"/>
                </a:lnTo>
                <a:cubicBezTo>
                  <a:pt x="7739" y="6962"/>
                  <a:pt x="7347" y="6961"/>
                  <a:pt x="7088" y="6887"/>
                </a:cubicBezTo>
                <a:lnTo>
                  <a:pt x="6878" y="6884"/>
                </a:lnTo>
                <a:lnTo>
                  <a:pt x="9482" y="11392"/>
                </a:lnTo>
                <a:lnTo>
                  <a:pt x="9404" y="14626"/>
                </a:lnTo>
                <a:lnTo>
                  <a:pt x="9407" y="14722"/>
                </a:lnTo>
                <a:lnTo>
                  <a:pt x="9502" y="14722"/>
                </a:lnTo>
                <a:lnTo>
                  <a:pt x="9526" y="14719"/>
                </a:lnTo>
                <a:cubicBezTo>
                  <a:pt x="9786" y="14645"/>
                  <a:pt x="10190" y="14645"/>
                  <a:pt x="10449" y="14719"/>
                </a:cubicBezTo>
                <a:lnTo>
                  <a:pt x="10573" y="14722"/>
                </a:lnTo>
                <a:lnTo>
                  <a:pt x="10512" y="11390"/>
                </a:lnTo>
                <a:cubicBezTo>
                  <a:pt x="10600" y="11229"/>
                  <a:pt x="11150" y="10205"/>
                  <a:pt x="11738" y="9180"/>
                </a:cubicBezTo>
                <a:cubicBezTo>
                  <a:pt x="12342" y="8126"/>
                  <a:pt x="13008" y="7040"/>
                  <a:pt x="13014" y="702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1" name="Shape 2881"/>
          <p:cNvSpPr/>
          <p:nvPr/>
        </p:nvSpPr>
        <p:spPr>
          <a:xfrm>
            <a:off x="12499944"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062" y="5890"/>
                </a:moveTo>
                <a:lnTo>
                  <a:pt x="10786" y="7776"/>
                </a:lnTo>
                <a:lnTo>
                  <a:pt x="13925" y="9725"/>
                </a:lnTo>
                <a:lnTo>
                  <a:pt x="16200" y="7926"/>
                </a:lnTo>
                <a:cubicBezTo>
                  <a:pt x="16200" y="7926"/>
                  <a:pt x="13062" y="5890"/>
                  <a:pt x="13062" y="5890"/>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5400" y="8027"/>
                </a:moveTo>
                <a:lnTo>
                  <a:pt x="7647" y="9763"/>
                </a:lnTo>
                <a:lnTo>
                  <a:pt x="10786" y="7776"/>
                </a:lnTo>
                <a:lnTo>
                  <a:pt x="8630" y="5891"/>
                </a:lnTo>
                <a:cubicBezTo>
                  <a:pt x="8630" y="5891"/>
                  <a:pt x="5400" y="8027"/>
                  <a:pt x="5400" y="8027"/>
                </a:cubicBezTo>
                <a:close/>
                <a:moveTo>
                  <a:pt x="13925" y="9726"/>
                </a:moveTo>
                <a:lnTo>
                  <a:pt x="13925" y="9725"/>
                </a:lnTo>
                <a:lnTo>
                  <a:pt x="13925" y="9725"/>
                </a:lnTo>
                <a:lnTo>
                  <a:pt x="13924" y="9725"/>
                </a:lnTo>
                <a:cubicBezTo>
                  <a:pt x="13924" y="9725"/>
                  <a:pt x="13925" y="9726"/>
                  <a:pt x="13925" y="9726"/>
                </a:cubicBezTo>
                <a:close/>
                <a:moveTo>
                  <a:pt x="12965" y="14699"/>
                </a:moveTo>
                <a:lnTo>
                  <a:pt x="12959" y="14707"/>
                </a:lnTo>
                <a:lnTo>
                  <a:pt x="10801" y="13101"/>
                </a:lnTo>
                <a:lnTo>
                  <a:pt x="8731" y="14685"/>
                </a:lnTo>
                <a:lnTo>
                  <a:pt x="8712" y="14715"/>
                </a:lnTo>
                <a:lnTo>
                  <a:pt x="7571" y="14025"/>
                </a:lnTo>
                <a:lnTo>
                  <a:pt x="7571" y="14627"/>
                </a:lnTo>
                <a:lnTo>
                  <a:pt x="10799" y="16692"/>
                </a:lnTo>
                <a:lnTo>
                  <a:pt x="14001" y="14627"/>
                </a:lnTo>
                <a:lnTo>
                  <a:pt x="14001" y="14067"/>
                </a:lnTo>
                <a:lnTo>
                  <a:pt x="12965" y="14699"/>
                </a:lnTo>
                <a:cubicBezTo>
                  <a:pt x="12965" y="14699"/>
                  <a:pt x="12965" y="14699"/>
                  <a:pt x="12965" y="14699"/>
                </a:cubicBezTo>
                <a:close/>
                <a:moveTo>
                  <a:pt x="7641" y="9766"/>
                </a:moveTo>
                <a:lnTo>
                  <a:pt x="5404" y="11577"/>
                </a:lnTo>
                <a:lnTo>
                  <a:pt x="7350" y="12746"/>
                </a:lnTo>
                <a:lnTo>
                  <a:pt x="7351" y="12745"/>
                </a:lnTo>
                <a:lnTo>
                  <a:pt x="7742" y="12982"/>
                </a:lnTo>
                <a:lnTo>
                  <a:pt x="8631" y="13516"/>
                </a:lnTo>
                <a:lnTo>
                  <a:pt x="10060" y="12431"/>
                </a:lnTo>
                <a:lnTo>
                  <a:pt x="10780" y="11879"/>
                </a:lnTo>
                <a:lnTo>
                  <a:pt x="10783" y="11882"/>
                </a:lnTo>
                <a:lnTo>
                  <a:pt x="10786" y="11880"/>
                </a:lnTo>
                <a:lnTo>
                  <a:pt x="10798" y="11888"/>
                </a:lnTo>
                <a:lnTo>
                  <a:pt x="10804" y="11879"/>
                </a:lnTo>
                <a:lnTo>
                  <a:pt x="12515" y="13153"/>
                </a:lnTo>
                <a:lnTo>
                  <a:pt x="13007" y="13515"/>
                </a:lnTo>
                <a:lnTo>
                  <a:pt x="16199" y="11575"/>
                </a:lnTo>
                <a:lnTo>
                  <a:pt x="13925" y="9726"/>
                </a:lnTo>
                <a:lnTo>
                  <a:pt x="10787" y="11715"/>
                </a:lnTo>
                <a:cubicBezTo>
                  <a:pt x="10787" y="11715"/>
                  <a:pt x="7641" y="9766"/>
                  <a:pt x="7641" y="976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2" name="Shape 2882"/>
          <p:cNvSpPr/>
          <p:nvPr/>
        </p:nvSpPr>
        <p:spPr>
          <a:xfrm>
            <a:off x="13566466"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8"/>
                  <a:pt x="14287" y="14727"/>
                  <a:pt x="13745" y="14727"/>
                </a:cubicBezTo>
                <a:lnTo>
                  <a:pt x="7855" y="14727"/>
                </a:lnTo>
                <a:cubicBezTo>
                  <a:pt x="7313" y="14727"/>
                  <a:pt x="6873" y="14288"/>
                  <a:pt x="6873" y="13745"/>
                </a:cubicBezTo>
                <a:lnTo>
                  <a:pt x="6873" y="10309"/>
                </a:lnTo>
                <a:lnTo>
                  <a:pt x="7904" y="10309"/>
                </a:lnTo>
                <a:cubicBezTo>
                  <a:pt x="7877" y="10470"/>
                  <a:pt x="7855" y="10632"/>
                  <a:pt x="7855" y="10800"/>
                </a:cubicBezTo>
                <a:cubicBezTo>
                  <a:pt x="7855" y="12427"/>
                  <a:pt x="9173" y="13745"/>
                  <a:pt x="10800" y="13745"/>
                </a:cubicBezTo>
                <a:cubicBezTo>
                  <a:pt x="12427"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3" name="Shape 2883"/>
          <p:cNvSpPr/>
          <p:nvPr/>
        </p:nvSpPr>
        <p:spPr>
          <a:xfrm>
            <a:off x="14632988"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6"/>
                </a:lnTo>
                <a:cubicBezTo>
                  <a:pt x="15118" y="9994"/>
                  <a:pt x="15213" y="9425"/>
                  <a:pt x="15213" y="8918"/>
                </a:cubicBezTo>
                <a:cubicBezTo>
                  <a:pt x="15213" y="8811"/>
                  <a:pt x="15201" y="8718"/>
                  <a:pt x="15194" y="8620"/>
                </a:cubicBezTo>
                <a:cubicBezTo>
                  <a:pt x="15521" y="9277"/>
                  <a:pt x="15709" y="10016"/>
                  <a:pt x="15709" y="10800"/>
                </a:cubicBezTo>
                <a:moveTo>
                  <a:pt x="11488"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0" y="8413"/>
                </a:cubicBezTo>
                <a:cubicBezTo>
                  <a:pt x="9350" y="8413"/>
                  <a:pt x="9605" y="8444"/>
                  <a:pt x="9874" y="8460"/>
                </a:cubicBezTo>
                <a:lnTo>
                  <a:pt x="10652" y="10591"/>
                </a:lnTo>
                <a:lnTo>
                  <a:pt x="9560" y="13866"/>
                </a:lnTo>
                <a:lnTo>
                  <a:pt x="7742" y="8460"/>
                </a:lnTo>
                <a:cubicBezTo>
                  <a:pt x="8042" y="8444"/>
                  <a:pt x="8313" y="8413"/>
                  <a:pt x="8313" y="8413"/>
                </a:cubicBezTo>
                <a:cubicBezTo>
                  <a:pt x="8582" y="8380"/>
                  <a:pt x="8550" y="7986"/>
                  <a:pt x="8281" y="8001"/>
                </a:cubicBezTo>
                <a:cubicBezTo>
                  <a:pt x="8281" y="8001"/>
                  <a:pt x="7473" y="8065"/>
                  <a:pt x="6951" y="8065"/>
                </a:cubicBezTo>
                <a:cubicBezTo>
                  <a:pt x="6885" y="8065"/>
                  <a:pt x="6804" y="8063"/>
                  <a:pt x="6727" y="8061"/>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89" y="12162"/>
                </a:cubicBezTo>
                <a:lnTo>
                  <a:pt x="13291" y="13825"/>
                </a:lnTo>
                <a:cubicBezTo>
                  <a:pt x="13291" y="13825"/>
                  <a:pt x="11488" y="8460"/>
                  <a:pt x="11488" y="8460"/>
                </a:cubicBezTo>
                <a:close/>
                <a:moveTo>
                  <a:pt x="10800" y="15709"/>
                </a:moveTo>
                <a:cubicBezTo>
                  <a:pt x="10319" y="15709"/>
                  <a:pt x="9857" y="15637"/>
                  <a:pt x="9418" y="15508"/>
                </a:cubicBezTo>
                <a:lnTo>
                  <a:pt x="10887" y="11236"/>
                </a:lnTo>
                <a:cubicBezTo>
                  <a:pt x="10887" y="11236"/>
                  <a:pt x="12211" y="14865"/>
                  <a:pt x="12425" y="15428"/>
                </a:cubicBezTo>
                <a:cubicBezTo>
                  <a:pt x="11916" y="15607"/>
                  <a:pt x="11371" y="15709"/>
                  <a:pt x="10800" y="15709"/>
                </a:cubicBezTo>
                <a:moveTo>
                  <a:pt x="5891" y="10800"/>
                </a:moveTo>
                <a:cubicBezTo>
                  <a:pt x="5891" y="10118"/>
                  <a:pt x="6030" y="9470"/>
                  <a:pt x="6281" y="8880"/>
                </a:cubicBezTo>
                <a:lnTo>
                  <a:pt x="8579"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4" name="Shape 2884"/>
          <p:cNvSpPr/>
          <p:nvPr/>
        </p:nvSpPr>
        <p:spPr>
          <a:xfrm>
            <a:off x="15699510"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36" y="10309"/>
                </a:moveTo>
                <a:cubicBezTo>
                  <a:pt x="13551"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8" y="14322"/>
                  <a:pt x="13226" y="15065"/>
                </a:cubicBezTo>
                <a:moveTo>
                  <a:pt x="10800" y="15709"/>
                </a:moveTo>
                <a:cubicBezTo>
                  <a:pt x="9746" y="15709"/>
                  <a:pt x="8772" y="15374"/>
                  <a:pt x="7971" y="14808"/>
                </a:cubicBezTo>
                <a:cubicBezTo>
                  <a:pt x="8822" y="13429"/>
                  <a:pt x="10108" y="12348"/>
                  <a:pt x="11646" y="11768"/>
                </a:cubicBezTo>
                <a:cubicBezTo>
                  <a:pt x="12027" y="12943"/>
                  <a:pt x="12241" y="14191"/>
                  <a:pt x="12264" y="15487"/>
                </a:cubicBezTo>
                <a:cubicBezTo>
                  <a:pt x="11801" y="15631"/>
                  <a:pt x="11310" y="15709"/>
                  <a:pt x="10800" y="15709"/>
                </a:cubicBezTo>
                <a:moveTo>
                  <a:pt x="5891" y="10800"/>
                </a:moveTo>
                <a:cubicBezTo>
                  <a:pt x="7640" y="10800"/>
                  <a:pt x="9312" y="10469"/>
                  <a:pt x="10852" y="9873"/>
                </a:cubicBezTo>
                <a:cubicBezTo>
                  <a:pt x="11015"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8"/>
                  <a:pt x="10353" y="9001"/>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5" name="Shape 2885"/>
          <p:cNvSpPr/>
          <p:nvPr/>
        </p:nvSpPr>
        <p:spPr>
          <a:xfrm>
            <a:off x="16816819"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500" y="13698"/>
                </a:moveTo>
                <a:cubicBezTo>
                  <a:pt x="15500" y="14629"/>
                  <a:pt x="14906" y="15067"/>
                  <a:pt x="13996" y="15061"/>
                </a:cubicBezTo>
                <a:cubicBezTo>
                  <a:pt x="13870" y="15061"/>
                  <a:pt x="13731" y="15061"/>
                  <a:pt x="13646" y="15044"/>
                </a:cubicBezTo>
                <a:lnTo>
                  <a:pt x="13646" y="12497"/>
                </a:lnTo>
                <a:cubicBezTo>
                  <a:pt x="13731" y="12480"/>
                  <a:pt x="13877" y="12463"/>
                  <a:pt x="14101" y="12463"/>
                </a:cubicBezTo>
                <a:cubicBezTo>
                  <a:pt x="14966" y="12463"/>
                  <a:pt x="15507" y="12890"/>
                  <a:pt x="15500" y="13698"/>
                </a:cubicBezTo>
                <a:moveTo>
                  <a:pt x="12636" y="11868"/>
                </a:moveTo>
                <a:lnTo>
                  <a:pt x="12636" y="15691"/>
                </a:lnTo>
                <a:cubicBezTo>
                  <a:pt x="12886" y="15720"/>
                  <a:pt x="13256" y="15748"/>
                  <a:pt x="13778" y="15748"/>
                </a:cubicBezTo>
                <a:cubicBezTo>
                  <a:pt x="14649" y="15748"/>
                  <a:pt x="15362" y="15587"/>
                  <a:pt x="15830" y="15246"/>
                </a:cubicBezTo>
                <a:cubicBezTo>
                  <a:pt x="16260" y="14929"/>
                  <a:pt x="16570" y="14415"/>
                  <a:pt x="16570" y="13670"/>
                </a:cubicBezTo>
                <a:cubicBezTo>
                  <a:pt x="16570" y="12982"/>
                  <a:pt x="16279" y="12503"/>
                  <a:pt x="15817" y="12203"/>
                </a:cubicBezTo>
                <a:cubicBezTo>
                  <a:pt x="15388" y="11919"/>
                  <a:pt x="14840" y="11787"/>
                  <a:pt x="13996" y="11787"/>
                </a:cubicBezTo>
                <a:cubicBezTo>
                  <a:pt x="13487" y="11787"/>
                  <a:pt x="13005" y="11815"/>
                  <a:pt x="12636" y="11868"/>
                </a:cubicBezTo>
                <a:moveTo>
                  <a:pt x="14400" y="5891"/>
                </a:moveTo>
                <a:lnTo>
                  <a:pt x="14400" y="982"/>
                </a:lnTo>
                <a:lnTo>
                  <a:pt x="15000" y="982"/>
                </a:lnTo>
                <a:lnTo>
                  <a:pt x="20400" y="5891"/>
                </a:lnTo>
                <a:cubicBezTo>
                  <a:pt x="20400" y="5891"/>
                  <a:pt x="14400" y="5891"/>
                  <a:pt x="14400" y="5891"/>
                </a:cubicBezTo>
                <a:close/>
                <a:moveTo>
                  <a:pt x="20400" y="19635"/>
                </a:moveTo>
                <a:cubicBezTo>
                  <a:pt x="20400" y="20178"/>
                  <a:pt x="19863" y="20617"/>
                  <a:pt x="19200" y="20617"/>
                </a:cubicBezTo>
                <a:lnTo>
                  <a:pt x="2400" y="20617"/>
                </a:lnTo>
                <a:cubicBezTo>
                  <a:pt x="1738" y="20617"/>
                  <a:pt x="1200" y="20178"/>
                  <a:pt x="1200" y="19635"/>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5"/>
                  <a:pt x="20400" y="19635"/>
                </a:cubicBezTo>
                <a:close/>
                <a:moveTo>
                  <a:pt x="15600" y="0"/>
                </a:moveTo>
                <a:lnTo>
                  <a:pt x="2400" y="0"/>
                </a:lnTo>
                <a:cubicBezTo>
                  <a:pt x="1075" y="0"/>
                  <a:pt x="0" y="878"/>
                  <a:pt x="0" y="1964"/>
                </a:cubicBezTo>
                <a:lnTo>
                  <a:pt x="0" y="19635"/>
                </a:lnTo>
                <a:cubicBezTo>
                  <a:pt x="0" y="20721"/>
                  <a:pt x="1075" y="21600"/>
                  <a:pt x="2400" y="21600"/>
                </a:cubicBezTo>
                <a:lnTo>
                  <a:pt x="19200" y="21600"/>
                </a:lnTo>
                <a:cubicBezTo>
                  <a:pt x="20525" y="21600"/>
                  <a:pt x="21600" y="20721"/>
                  <a:pt x="21600" y="19635"/>
                </a:cubicBezTo>
                <a:lnTo>
                  <a:pt x="21600" y="5400"/>
                </a:lnTo>
                <a:cubicBezTo>
                  <a:pt x="21600" y="5400"/>
                  <a:pt x="15600" y="0"/>
                  <a:pt x="15600" y="0"/>
                </a:cubicBezTo>
                <a:close/>
                <a:moveTo>
                  <a:pt x="6769" y="13658"/>
                </a:moveTo>
                <a:cubicBezTo>
                  <a:pt x="6624" y="13658"/>
                  <a:pt x="6519" y="13652"/>
                  <a:pt x="6433" y="13635"/>
                </a:cubicBezTo>
                <a:lnTo>
                  <a:pt x="6433" y="12486"/>
                </a:lnTo>
                <a:cubicBezTo>
                  <a:pt x="6505" y="12468"/>
                  <a:pt x="6644" y="12451"/>
                  <a:pt x="6848" y="12451"/>
                </a:cubicBezTo>
                <a:cubicBezTo>
                  <a:pt x="7350" y="12451"/>
                  <a:pt x="7634" y="12665"/>
                  <a:pt x="7634" y="13023"/>
                </a:cubicBezTo>
                <a:cubicBezTo>
                  <a:pt x="7634" y="13421"/>
                  <a:pt x="7304" y="13658"/>
                  <a:pt x="6769" y="13658"/>
                </a:cubicBezTo>
                <a:moveTo>
                  <a:pt x="6796" y="11787"/>
                </a:moveTo>
                <a:cubicBezTo>
                  <a:pt x="6182" y="11787"/>
                  <a:pt x="5746" y="11821"/>
                  <a:pt x="5436" y="11868"/>
                </a:cubicBezTo>
                <a:lnTo>
                  <a:pt x="5436" y="15708"/>
                </a:lnTo>
                <a:lnTo>
                  <a:pt x="6433" y="15708"/>
                </a:lnTo>
                <a:lnTo>
                  <a:pt x="6433" y="14316"/>
                </a:lnTo>
                <a:cubicBezTo>
                  <a:pt x="6524" y="14328"/>
                  <a:pt x="6644" y="14334"/>
                  <a:pt x="6776" y="14334"/>
                </a:cubicBezTo>
                <a:cubicBezTo>
                  <a:pt x="7370" y="14334"/>
                  <a:pt x="7878" y="14207"/>
                  <a:pt x="8221" y="13924"/>
                </a:cubicBezTo>
                <a:cubicBezTo>
                  <a:pt x="8485" y="13704"/>
                  <a:pt x="8630" y="13381"/>
                  <a:pt x="8630" y="13000"/>
                </a:cubicBezTo>
                <a:cubicBezTo>
                  <a:pt x="8630" y="12618"/>
                  <a:pt x="8439" y="12296"/>
                  <a:pt x="8155" y="12099"/>
                </a:cubicBezTo>
                <a:cubicBezTo>
                  <a:pt x="7858" y="11891"/>
                  <a:pt x="7416" y="11787"/>
                  <a:pt x="6796" y="11787"/>
                </a:cubicBezTo>
                <a:moveTo>
                  <a:pt x="10765" y="13398"/>
                </a:moveTo>
                <a:cubicBezTo>
                  <a:pt x="10191" y="13208"/>
                  <a:pt x="9940" y="13098"/>
                  <a:pt x="9940" y="12850"/>
                </a:cubicBezTo>
                <a:cubicBezTo>
                  <a:pt x="9940" y="12648"/>
                  <a:pt x="10151" y="12474"/>
                  <a:pt x="10587" y="12474"/>
                </a:cubicBezTo>
                <a:cubicBezTo>
                  <a:pt x="11023" y="12474"/>
                  <a:pt x="11339" y="12583"/>
                  <a:pt x="11517" y="12659"/>
                </a:cubicBezTo>
                <a:lnTo>
                  <a:pt x="11742" y="11949"/>
                </a:lnTo>
                <a:cubicBezTo>
                  <a:pt x="11478" y="11845"/>
                  <a:pt x="11108" y="11752"/>
                  <a:pt x="10607" y="11752"/>
                </a:cubicBezTo>
                <a:cubicBezTo>
                  <a:pt x="9558" y="11752"/>
                  <a:pt x="8924" y="12260"/>
                  <a:pt x="8924" y="12924"/>
                </a:cubicBezTo>
                <a:cubicBezTo>
                  <a:pt x="8924" y="13490"/>
                  <a:pt x="9405" y="13849"/>
                  <a:pt x="10145" y="14074"/>
                </a:cubicBezTo>
                <a:cubicBezTo>
                  <a:pt x="10679" y="14241"/>
                  <a:pt x="10891" y="14380"/>
                  <a:pt x="10891" y="14623"/>
                </a:cubicBezTo>
                <a:cubicBezTo>
                  <a:pt x="10891" y="14877"/>
                  <a:pt x="10646" y="15044"/>
                  <a:pt x="10184" y="15044"/>
                </a:cubicBezTo>
                <a:cubicBezTo>
                  <a:pt x="9755" y="15044"/>
                  <a:pt x="9339" y="14923"/>
                  <a:pt x="9069" y="14802"/>
                </a:cubicBezTo>
                <a:lnTo>
                  <a:pt x="8864" y="15529"/>
                </a:lnTo>
                <a:cubicBezTo>
                  <a:pt x="9115" y="15651"/>
                  <a:pt x="9616" y="15766"/>
                  <a:pt x="10124" y="15766"/>
                </a:cubicBezTo>
                <a:cubicBezTo>
                  <a:pt x="11346" y="15766"/>
                  <a:pt x="11920" y="15211"/>
                  <a:pt x="11920" y="14559"/>
                </a:cubicBezTo>
                <a:cubicBezTo>
                  <a:pt x="11920" y="14010"/>
                  <a:pt x="11551" y="13652"/>
                  <a:pt x="10765" y="1339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6" name="Shape 2886"/>
          <p:cNvSpPr/>
          <p:nvPr/>
        </p:nvSpPr>
        <p:spPr>
          <a:xfrm>
            <a:off x="17883341"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36" y="15709"/>
                </a:moveTo>
                <a:lnTo>
                  <a:pt x="13646" y="15709"/>
                </a:lnTo>
                <a:lnTo>
                  <a:pt x="13646" y="11816"/>
                </a:lnTo>
                <a:lnTo>
                  <a:pt x="12636" y="11816"/>
                </a:lnTo>
                <a:cubicBezTo>
                  <a:pt x="12636" y="11816"/>
                  <a:pt x="12636" y="15709"/>
                  <a:pt x="126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9618" y="14051"/>
                </a:moveTo>
                <a:lnTo>
                  <a:pt x="9881" y="13225"/>
                </a:lnTo>
                <a:cubicBezTo>
                  <a:pt x="9954" y="13000"/>
                  <a:pt x="10020" y="12706"/>
                  <a:pt x="10086" y="12475"/>
                </a:cubicBezTo>
                <a:lnTo>
                  <a:pt x="10099" y="12475"/>
                </a:lnTo>
                <a:cubicBezTo>
                  <a:pt x="10165" y="12706"/>
                  <a:pt x="10245" y="12994"/>
                  <a:pt x="10324" y="13225"/>
                </a:cubicBezTo>
                <a:lnTo>
                  <a:pt x="10601" y="14051"/>
                </a:lnTo>
                <a:cubicBezTo>
                  <a:pt x="10601" y="14051"/>
                  <a:pt x="9618" y="14051"/>
                  <a:pt x="9618" y="14051"/>
                </a:cubicBezTo>
                <a:close/>
                <a:moveTo>
                  <a:pt x="9472" y="11816"/>
                </a:moveTo>
                <a:lnTo>
                  <a:pt x="8113" y="15709"/>
                </a:lnTo>
                <a:lnTo>
                  <a:pt x="9155" y="15709"/>
                </a:lnTo>
                <a:lnTo>
                  <a:pt x="9472" y="14710"/>
                </a:lnTo>
                <a:lnTo>
                  <a:pt x="10746" y="14710"/>
                </a:lnTo>
                <a:lnTo>
                  <a:pt x="11089" y="15709"/>
                </a:lnTo>
                <a:lnTo>
                  <a:pt x="12172" y="15709"/>
                </a:lnTo>
                <a:lnTo>
                  <a:pt x="10792" y="11816"/>
                </a:lnTo>
                <a:cubicBezTo>
                  <a:pt x="10792" y="11816"/>
                  <a:pt x="9472" y="11816"/>
                  <a:pt x="9472" y="1181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7" name="Shape 2887"/>
          <p:cNvSpPr/>
          <p:nvPr/>
        </p:nvSpPr>
        <p:spPr>
          <a:xfrm>
            <a:off x="1894986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36" y="15709"/>
                </a:moveTo>
                <a:lnTo>
                  <a:pt x="14845" y="15709"/>
                </a:lnTo>
                <a:lnTo>
                  <a:pt x="14845" y="14144"/>
                </a:lnTo>
                <a:lnTo>
                  <a:pt x="16443" y="14144"/>
                </a:lnTo>
                <a:lnTo>
                  <a:pt x="16443" y="13428"/>
                </a:lnTo>
                <a:lnTo>
                  <a:pt x="14845" y="13428"/>
                </a:lnTo>
                <a:lnTo>
                  <a:pt x="14845" y="12538"/>
                </a:lnTo>
                <a:lnTo>
                  <a:pt x="16555" y="12538"/>
                </a:lnTo>
                <a:lnTo>
                  <a:pt x="16555" y="11816"/>
                </a:lnTo>
                <a:lnTo>
                  <a:pt x="13836" y="11816"/>
                </a:lnTo>
                <a:cubicBezTo>
                  <a:pt x="13836" y="11816"/>
                  <a:pt x="13836" y="15709"/>
                  <a:pt x="138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0396" y="15062"/>
                </a:moveTo>
                <a:cubicBezTo>
                  <a:pt x="10270" y="15062"/>
                  <a:pt x="10131" y="15062"/>
                  <a:pt x="10045" y="15045"/>
                </a:cubicBezTo>
                <a:lnTo>
                  <a:pt x="10045" y="12498"/>
                </a:lnTo>
                <a:cubicBezTo>
                  <a:pt x="10131" y="12480"/>
                  <a:pt x="10277" y="12463"/>
                  <a:pt x="10501" y="12463"/>
                </a:cubicBezTo>
                <a:cubicBezTo>
                  <a:pt x="11366" y="12463"/>
                  <a:pt x="11907" y="12891"/>
                  <a:pt x="11900" y="13699"/>
                </a:cubicBezTo>
                <a:cubicBezTo>
                  <a:pt x="11900" y="14629"/>
                  <a:pt x="11306" y="15068"/>
                  <a:pt x="10396" y="15062"/>
                </a:cubicBezTo>
                <a:moveTo>
                  <a:pt x="10396" y="11787"/>
                </a:moveTo>
                <a:cubicBezTo>
                  <a:pt x="9887" y="11787"/>
                  <a:pt x="9405" y="11816"/>
                  <a:pt x="9036" y="11868"/>
                </a:cubicBezTo>
                <a:lnTo>
                  <a:pt x="9036" y="15691"/>
                </a:lnTo>
                <a:cubicBezTo>
                  <a:pt x="9287" y="15720"/>
                  <a:pt x="9656" y="15749"/>
                  <a:pt x="10178" y="15749"/>
                </a:cubicBezTo>
                <a:cubicBezTo>
                  <a:pt x="11048" y="15749"/>
                  <a:pt x="11762" y="15587"/>
                  <a:pt x="12231" y="15246"/>
                </a:cubicBezTo>
                <a:cubicBezTo>
                  <a:pt x="12660" y="14929"/>
                  <a:pt x="12970" y="14415"/>
                  <a:pt x="12970" y="13670"/>
                </a:cubicBezTo>
                <a:cubicBezTo>
                  <a:pt x="12970" y="12983"/>
                  <a:pt x="12680" y="12503"/>
                  <a:pt x="12217" y="12203"/>
                </a:cubicBezTo>
                <a:cubicBezTo>
                  <a:pt x="11788" y="11920"/>
                  <a:pt x="11241" y="11787"/>
                  <a:pt x="10396" y="11787"/>
                </a:cubicBezTo>
                <a:moveTo>
                  <a:pt x="6769" y="13659"/>
                </a:moveTo>
                <a:cubicBezTo>
                  <a:pt x="6623" y="13659"/>
                  <a:pt x="6518" y="13653"/>
                  <a:pt x="6432" y="13636"/>
                </a:cubicBezTo>
                <a:lnTo>
                  <a:pt x="6432" y="12486"/>
                </a:lnTo>
                <a:cubicBezTo>
                  <a:pt x="6505" y="12469"/>
                  <a:pt x="6643" y="12452"/>
                  <a:pt x="6848" y="12452"/>
                </a:cubicBezTo>
                <a:cubicBezTo>
                  <a:pt x="7350" y="12452"/>
                  <a:pt x="7634" y="12665"/>
                  <a:pt x="7634" y="13023"/>
                </a:cubicBezTo>
                <a:cubicBezTo>
                  <a:pt x="7634" y="13422"/>
                  <a:pt x="7304" y="13659"/>
                  <a:pt x="6769" y="13659"/>
                </a:cubicBezTo>
                <a:moveTo>
                  <a:pt x="6796" y="11787"/>
                </a:moveTo>
                <a:cubicBezTo>
                  <a:pt x="6182" y="11787"/>
                  <a:pt x="5746" y="11822"/>
                  <a:pt x="5436" y="11868"/>
                </a:cubicBezTo>
                <a:lnTo>
                  <a:pt x="5436" y="15709"/>
                </a:lnTo>
                <a:lnTo>
                  <a:pt x="6432" y="15709"/>
                </a:lnTo>
                <a:lnTo>
                  <a:pt x="6432" y="14317"/>
                </a:lnTo>
                <a:cubicBezTo>
                  <a:pt x="6525" y="14328"/>
                  <a:pt x="6643" y="14334"/>
                  <a:pt x="6776" y="14334"/>
                </a:cubicBezTo>
                <a:cubicBezTo>
                  <a:pt x="7370" y="14334"/>
                  <a:pt x="7878" y="14207"/>
                  <a:pt x="8221" y="13924"/>
                </a:cubicBezTo>
                <a:cubicBezTo>
                  <a:pt x="8486" y="13705"/>
                  <a:pt x="8631" y="13381"/>
                  <a:pt x="8631" y="13000"/>
                </a:cubicBezTo>
                <a:cubicBezTo>
                  <a:pt x="8631" y="12619"/>
                  <a:pt x="8439" y="12296"/>
                  <a:pt x="8155" y="12099"/>
                </a:cubicBezTo>
                <a:cubicBezTo>
                  <a:pt x="7859" y="11892"/>
                  <a:pt x="7416" y="11787"/>
                  <a:pt x="6796" y="1178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8" name="Shape 2888"/>
          <p:cNvSpPr/>
          <p:nvPr/>
        </p:nvSpPr>
        <p:spPr>
          <a:xfrm>
            <a:off x="20016386"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36" y="15709"/>
                </a:moveTo>
                <a:lnTo>
                  <a:pt x="13945" y="15709"/>
                </a:lnTo>
                <a:lnTo>
                  <a:pt x="13945" y="14144"/>
                </a:lnTo>
                <a:lnTo>
                  <a:pt x="15543" y="14144"/>
                </a:lnTo>
                <a:lnTo>
                  <a:pt x="15543" y="13428"/>
                </a:lnTo>
                <a:lnTo>
                  <a:pt x="13945" y="13428"/>
                </a:lnTo>
                <a:lnTo>
                  <a:pt x="13945" y="12538"/>
                </a:lnTo>
                <a:lnTo>
                  <a:pt x="15655" y="12538"/>
                </a:lnTo>
                <a:lnTo>
                  <a:pt x="15655" y="11816"/>
                </a:lnTo>
                <a:lnTo>
                  <a:pt x="12936" y="11816"/>
                </a:lnTo>
                <a:cubicBezTo>
                  <a:pt x="12936" y="11816"/>
                  <a:pt x="12936" y="15709"/>
                  <a:pt x="129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1136" y="15709"/>
                </a:moveTo>
                <a:lnTo>
                  <a:pt x="12145" y="15709"/>
                </a:lnTo>
                <a:lnTo>
                  <a:pt x="12145" y="11816"/>
                </a:lnTo>
                <a:lnTo>
                  <a:pt x="11136" y="11816"/>
                </a:lnTo>
                <a:cubicBezTo>
                  <a:pt x="11136" y="11816"/>
                  <a:pt x="11136" y="15709"/>
                  <a:pt x="11136" y="15709"/>
                </a:cubicBezTo>
                <a:close/>
                <a:moveTo>
                  <a:pt x="8395" y="14167"/>
                </a:moveTo>
                <a:lnTo>
                  <a:pt x="9082" y="14167"/>
                </a:lnTo>
                <a:lnTo>
                  <a:pt x="9082" y="14981"/>
                </a:lnTo>
                <a:cubicBezTo>
                  <a:pt x="9002" y="15015"/>
                  <a:pt x="8818" y="15039"/>
                  <a:pt x="8586" y="15039"/>
                </a:cubicBezTo>
                <a:cubicBezTo>
                  <a:pt x="7761" y="15039"/>
                  <a:pt x="7187" y="14565"/>
                  <a:pt x="7187" y="13762"/>
                </a:cubicBezTo>
                <a:cubicBezTo>
                  <a:pt x="7187" y="12919"/>
                  <a:pt x="7821" y="12503"/>
                  <a:pt x="8659" y="12503"/>
                </a:cubicBezTo>
                <a:cubicBezTo>
                  <a:pt x="9148" y="12503"/>
                  <a:pt x="9451" y="12579"/>
                  <a:pt x="9696" y="12672"/>
                </a:cubicBezTo>
                <a:lnTo>
                  <a:pt x="9907" y="11966"/>
                </a:lnTo>
                <a:cubicBezTo>
                  <a:pt x="9689" y="11874"/>
                  <a:pt x="9247" y="11776"/>
                  <a:pt x="8672" y="11776"/>
                </a:cubicBezTo>
                <a:cubicBezTo>
                  <a:pt x="7213" y="11776"/>
                  <a:pt x="6138" y="12515"/>
                  <a:pt x="6131" y="13809"/>
                </a:cubicBezTo>
                <a:cubicBezTo>
                  <a:pt x="6124" y="14381"/>
                  <a:pt x="6349" y="14888"/>
                  <a:pt x="6758" y="15223"/>
                </a:cubicBezTo>
                <a:cubicBezTo>
                  <a:pt x="7167" y="15570"/>
                  <a:pt x="7755" y="15749"/>
                  <a:pt x="8566" y="15749"/>
                </a:cubicBezTo>
                <a:cubicBezTo>
                  <a:pt x="9155" y="15749"/>
                  <a:pt x="9742" y="15622"/>
                  <a:pt x="10052" y="15530"/>
                </a:cubicBezTo>
                <a:lnTo>
                  <a:pt x="10052" y="13479"/>
                </a:lnTo>
                <a:lnTo>
                  <a:pt x="8395" y="13479"/>
                </a:lnTo>
                <a:cubicBezTo>
                  <a:pt x="8395" y="13479"/>
                  <a:pt x="8395" y="14167"/>
                  <a:pt x="8395" y="1416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9" name="Shape 2889"/>
          <p:cNvSpPr/>
          <p:nvPr/>
        </p:nvSpPr>
        <p:spPr>
          <a:xfrm>
            <a:off x="21082908"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069" y="13659"/>
                </a:moveTo>
                <a:cubicBezTo>
                  <a:pt x="9923" y="13659"/>
                  <a:pt x="9818" y="13653"/>
                  <a:pt x="9732" y="13636"/>
                </a:cubicBezTo>
                <a:lnTo>
                  <a:pt x="9732" y="12486"/>
                </a:lnTo>
                <a:cubicBezTo>
                  <a:pt x="9805" y="12469"/>
                  <a:pt x="9943" y="12452"/>
                  <a:pt x="10148" y="12452"/>
                </a:cubicBezTo>
                <a:cubicBezTo>
                  <a:pt x="10650" y="12452"/>
                  <a:pt x="10934" y="12665"/>
                  <a:pt x="10934" y="13023"/>
                </a:cubicBezTo>
                <a:cubicBezTo>
                  <a:pt x="10934" y="13422"/>
                  <a:pt x="10604" y="13659"/>
                  <a:pt x="10069" y="13659"/>
                </a:cubicBezTo>
                <a:moveTo>
                  <a:pt x="10096" y="11787"/>
                </a:moveTo>
                <a:cubicBezTo>
                  <a:pt x="9481" y="11787"/>
                  <a:pt x="9046" y="11822"/>
                  <a:pt x="8736" y="11869"/>
                </a:cubicBezTo>
                <a:lnTo>
                  <a:pt x="8736" y="15709"/>
                </a:lnTo>
                <a:lnTo>
                  <a:pt x="9732" y="15709"/>
                </a:lnTo>
                <a:lnTo>
                  <a:pt x="9732" y="14317"/>
                </a:lnTo>
                <a:cubicBezTo>
                  <a:pt x="9825" y="14328"/>
                  <a:pt x="9943" y="14334"/>
                  <a:pt x="10076" y="14334"/>
                </a:cubicBezTo>
                <a:cubicBezTo>
                  <a:pt x="10670" y="14334"/>
                  <a:pt x="11178" y="14207"/>
                  <a:pt x="11521" y="13924"/>
                </a:cubicBezTo>
                <a:cubicBezTo>
                  <a:pt x="11786" y="13705"/>
                  <a:pt x="11931" y="13382"/>
                  <a:pt x="11931" y="13000"/>
                </a:cubicBezTo>
                <a:cubicBezTo>
                  <a:pt x="11931" y="12619"/>
                  <a:pt x="11739" y="12296"/>
                  <a:pt x="11455" y="12099"/>
                </a:cubicBezTo>
                <a:cubicBezTo>
                  <a:pt x="11159" y="11891"/>
                  <a:pt x="10716" y="11787"/>
                  <a:pt x="10096" y="11787"/>
                </a:cubicBezTo>
                <a:moveTo>
                  <a:pt x="12131" y="13809"/>
                </a:moveTo>
                <a:cubicBezTo>
                  <a:pt x="12124" y="14381"/>
                  <a:pt x="12349" y="14888"/>
                  <a:pt x="12758" y="15224"/>
                </a:cubicBezTo>
                <a:cubicBezTo>
                  <a:pt x="13167" y="15571"/>
                  <a:pt x="13755" y="15749"/>
                  <a:pt x="14566" y="15749"/>
                </a:cubicBezTo>
                <a:cubicBezTo>
                  <a:pt x="15155" y="15749"/>
                  <a:pt x="15742" y="15622"/>
                  <a:pt x="16052" y="15530"/>
                </a:cubicBezTo>
                <a:lnTo>
                  <a:pt x="16052" y="13479"/>
                </a:lnTo>
                <a:lnTo>
                  <a:pt x="14395" y="13479"/>
                </a:lnTo>
                <a:lnTo>
                  <a:pt x="14395" y="14167"/>
                </a:lnTo>
                <a:lnTo>
                  <a:pt x="15081" y="14167"/>
                </a:lnTo>
                <a:lnTo>
                  <a:pt x="15081" y="14981"/>
                </a:lnTo>
                <a:cubicBezTo>
                  <a:pt x="15002" y="15015"/>
                  <a:pt x="14818" y="15039"/>
                  <a:pt x="14586" y="15039"/>
                </a:cubicBezTo>
                <a:cubicBezTo>
                  <a:pt x="13761" y="15039"/>
                  <a:pt x="13187" y="14566"/>
                  <a:pt x="13187" y="13762"/>
                </a:cubicBezTo>
                <a:cubicBezTo>
                  <a:pt x="13187" y="12919"/>
                  <a:pt x="13821" y="12503"/>
                  <a:pt x="14659" y="12503"/>
                </a:cubicBezTo>
                <a:cubicBezTo>
                  <a:pt x="15148" y="12503"/>
                  <a:pt x="15451" y="12579"/>
                  <a:pt x="15696" y="12671"/>
                </a:cubicBezTo>
                <a:lnTo>
                  <a:pt x="15906" y="11966"/>
                </a:lnTo>
                <a:cubicBezTo>
                  <a:pt x="15689" y="11874"/>
                  <a:pt x="15247" y="11776"/>
                  <a:pt x="14672" y="11776"/>
                </a:cubicBezTo>
                <a:cubicBezTo>
                  <a:pt x="13213" y="11776"/>
                  <a:pt x="12138" y="12515"/>
                  <a:pt x="12131" y="13809"/>
                </a:cubicBezTo>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6606" y="14265"/>
                </a:moveTo>
                <a:cubicBezTo>
                  <a:pt x="6606" y="14872"/>
                  <a:pt x="6343" y="15039"/>
                  <a:pt x="5920" y="15039"/>
                </a:cubicBezTo>
                <a:cubicBezTo>
                  <a:pt x="5722" y="15039"/>
                  <a:pt x="5544" y="15010"/>
                  <a:pt x="5406" y="14969"/>
                </a:cubicBezTo>
                <a:lnTo>
                  <a:pt x="5293" y="15680"/>
                </a:lnTo>
                <a:cubicBezTo>
                  <a:pt x="5491" y="15738"/>
                  <a:pt x="5795" y="15773"/>
                  <a:pt x="6026" y="15773"/>
                </a:cubicBezTo>
                <a:cubicBezTo>
                  <a:pt x="7003" y="15773"/>
                  <a:pt x="7610" y="15385"/>
                  <a:pt x="7610" y="14276"/>
                </a:cubicBezTo>
                <a:lnTo>
                  <a:pt x="7610" y="11816"/>
                </a:lnTo>
                <a:lnTo>
                  <a:pt x="6606" y="11816"/>
                </a:lnTo>
                <a:cubicBezTo>
                  <a:pt x="6606" y="11816"/>
                  <a:pt x="6606" y="14265"/>
                  <a:pt x="6606" y="1426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0" name="Shape 2890"/>
          <p:cNvSpPr/>
          <p:nvPr/>
        </p:nvSpPr>
        <p:spPr>
          <a:xfrm>
            <a:off x="22149430"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3031" y="13809"/>
                </a:moveTo>
                <a:cubicBezTo>
                  <a:pt x="13024" y="14381"/>
                  <a:pt x="13249" y="14888"/>
                  <a:pt x="13658" y="15223"/>
                </a:cubicBezTo>
                <a:cubicBezTo>
                  <a:pt x="14067" y="15570"/>
                  <a:pt x="14655" y="15749"/>
                  <a:pt x="15467" y="15749"/>
                </a:cubicBezTo>
                <a:cubicBezTo>
                  <a:pt x="16054" y="15749"/>
                  <a:pt x="16642" y="15622"/>
                  <a:pt x="16952" y="15530"/>
                </a:cubicBezTo>
                <a:lnTo>
                  <a:pt x="16952" y="13479"/>
                </a:lnTo>
                <a:lnTo>
                  <a:pt x="15295" y="13479"/>
                </a:lnTo>
                <a:lnTo>
                  <a:pt x="15295" y="14167"/>
                </a:lnTo>
                <a:lnTo>
                  <a:pt x="15981" y="14167"/>
                </a:lnTo>
                <a:lnTo>
                  <a:pt x="15981" y="14981"/>
                </a:lnTo>
                <a:cubicBezTo>
                  <a:pt x="15902" y="15015"/>
                  <a:pt x="15718" y="15039"/>
                  <a:pt x="15486" y="15039"/>
                </a:cubicBezTo>
                <a:cubicBezTo>
                  <a:pt x="14661" y="15039"/>
                  <a:pt x="14087" y="14565"/>
                  <a:pt x="14087" y="13762"/>
                </a:cubicBezTo>
                <a:cubicBezTo>
                  <a:pt x="14087" y="12919"/>
                  <a:pt x="14721" y="12503"/>
                  <a:pt x="15559" y="12503"/>
                </a:cubicBezTo>
                <a:cubicBezTo>
                  <a:pt x="16048" y="12503"/>
                  <a:pt x="16351" y="12579"/>
                  <a:pt x="16596" y="12671"/>
                </a:cubicBezTo>
                <a:lnTo>
                  <a:pt x="16807" y="11966"/>
                </a:lnTo>
                <a:cubicBezTo>
                  <a:pt x="16589" y="11874"/>
                  <a:pt x="16147" y="11776"/>
                  <a:pt x="15572" y="11776"/>
                </a:cubicBezTo>
                <a:cubicBezTo>
                  <a:pt x="14113" y="11776"/>
                  <a:pt x="13037" y="12515"/>
                  <a:pt x="13031" y="13809"/>
                </a:cubicBezTo>
                <a:moveTo>
                  <a:pt x="6169" y="13659"/>
                </a:moveTo>
                <a:cubicBezTo>
                  <a:pt x="6023" y="13659"/>
                  <a:pt x="5918" y="13653"/>
                  <a:pt x="5832" y="13636"/>
                </a:cubicBezTo>
                <a:lnTo>
                  <a:pt x="5832" y="12486"/>
                </a:lnTo>
                <a:cubicBezTo>
                  <a:pt x="5905" y="12469"/>
                  <a:pt x="6043" y="12452"/>
                  <a:pt x="6248" y="12452"/>
                </a:cubicBezTo>
                <a:cubicBezTo>
                  <a:pt x="6750" y="12452"/>
                  <a:pt x="7034" y="12665"/>
                  <a:pt x="7034" y="13023"/>
                </a:cubicBezTo>
                <a:cubicBezTo>
                  <a:pt x="7034" y="13422"/>
                  <a:pt x="6704" y="13659"/>
                  <a:pt x="6169" y="13659"/>
                </a:cubicBezTo>
                <a:moveTo>
                  <a:pt x="6196" y="11787"/>
                </a:moveTo>
                <a:cubicBezTo>
                  <a:pt x="5582" y="11787"/>
                  <a:pt x="5146" y="11822"/>
                  <a:pt x="4836" y="11868"/>
                </a:cubicBezTo>
                <a:lnTo>
                  <a:pt x="4836" y="15709"/>
                </a:lnTo>
                <a:lnTo>
                  <a:pt x="5832" y="15709"/>
                </a:lnTo>
                <a:lnTo>
                  <a:pt x="5832" y="14317"/>
                </a:lnTo>
                <a:cubicBezTo>
                  <a:pt x="5925" y="14328"/>
                  <a:pt x="6043" y="14334"/>
                  <a:pt x="6176" y="14334"/>
                </a:cubicBezTo>
                <a:cubicBezTo>
                  <a:pt x="6770" y="14334"/>
                  <a:pt x="7278" y="14207"/>
                  <a:pt x="7621" y="13924"/>
                </a:cubicBezTo>
                <a:cubicBezTo>
                  <a:pt x="7886" y="13705"/>
                  <a:pt x="8031" y="13381"/>
                  <a:pt x="8031" y="13000"/>
                </a:cubicBezTo>
                <a:cubicBezTo>
                  <a:pt x="8031" y="12619"/>
                  <a:pt x="7839" y="12296"/>
                  <a:pt x="7555" y="12099"/>
                </a:cubicBezTo>
                <a:cubicBezTo>
                  <a:pt x="7259" y="11892"/>
                  <a:pt x="6816" y="11787"/>
                  <a:pt x="6196" y="11787"/>
                </a:cubicBezTo>
                <a:moveTo>
                  <a:pt x="11195" y="12954"/>
                </a:moveTo>
                <a:cubicBezTo>
                  <a:pt x="11195" y="13537"/>
                  <a:pt x="11215" y="14063"/>
                  <a:pt x="11280" y="14577"/>
                </a:cubicBezTo>
                <a:lnTo>
                  <a:pt x="11261" y="14577"/>
                </a:lnTo>
                <a:cubicBezTo>
                  <a:pt x="11062" y="14138"/>
                  <a:pt x="10799" y="13653"/>
                  <a:pt x="10535" y="13243"/>
                </a:cubicBezTo>
                <a:lnTo>
                  <a:pt x="9611" y="11816"/>
                </a:lnTo>
                <a:lnTo>
                  <a:pt x="8436" y="11816"/>
                </a:lnTo>
                <a:lnTo>
                  <a:pt x="8436" y="15709"/>
                </a:lnTo>
                <a:lnTo>
                  <a:pt x="9360" y="15709"/>
                </a:lnTo>
                <a:lnTo>
                  <a:pt x="9360" y="14536"/>
                </a:lnTo>
                <a:cubicBezTo>
                  <a:pt x="9360" y="13901"/>
                  <a:pt x="9347" y="13352"/>
                  <a:pt x="9320" y="12838"/>
                </a:cubicBezTo>
                <a:lnTo>
                  <a:pt x="9340" y="12833"/>
                </a:lnTo>
                <a:cubicBezTo>
                  <a:pt x="9558" y="13289"/>
                  <a:pt x="9848" y="13791"/>
                  <a:pt x="10112" y="14207"/>
                </a:cubicBezTo>
                <a:lnTo>
                  <a:pt x="11062" y="15709"/>
                </a:lnTo>
                <a:lnTo>
                  <a:pt x="12119" y="15709"/>
                </a:lnTo>
                <a:lnTo>
                  <a:pt x="12119" y="11816"/>
                </a:lnTo>
                <a:lnTo>
                  <a:pt x="11195" y="11816"/>
                </a:lnTo>
                <a:cubicBezTo>
                  <a:pt x="11195" y="11816"/>
                  <a:pt x="11195" y="12954"/>
                  <a:pt x="11195" y="1295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1" name="Shape 2891"/>
          <p:cNvSpPr/>
          <p:nvPr/>
        </p:nvSpPr>
        <p:spPr>
          <a:xfrm>
            <a:off x="11725649" y="5592277"/>
            <a:ext cx="861550" cy="53834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Web</a:t>
            </a:r>
          </a:p>
        </p:txBody>
      </p:sp>
    </p:spTree>
    <p:extLst>
      <p:ext uri="{BB962C8B-B14F-4D97-AF65-F5344CB8AC3E}">
        <p14:creationId xmlns:p14="http://schemas.microsoft.com/office/powerpoint/2010/main" val="1237379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3" name="Shape 2893"/>
          <p:cNvSpPr/>
          <p:nvPr/>
        </p:nvSpPr>
        <p:spPr>
          <a:xfrm>
            <a:off x="1758542"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07" y="14380"/>
                </a:moveTo>
                <a:cubicBezTo>
                  <a:pt x="12819" y="14469"/>
                  <a:pt x="12764" y="14592"/>
                  <a:pt x="12764" y="14727"/>
                </a:cubicBezTo>
                <a:cubicBezTo>
                  <a:pt x="12764" y="14999"/>
                  <a:pt x="12984" y="15218"/>
                  <a:pt x="13255" y="15218"/>
                </a:cubicBezTo>
                <a:cubicBezTo>
                  <a:pt x="13390" y="15218"/>
                  <a:pt x="13513" y="15164"/>
                  <a:pt x="13602" y="15074"/>
                </a:cubicBezTo>
                <a:lnTo>
                  <a:pt x="17529" y="11147"/>
                </a:lnTo>
                <a:cubicBezTo>
                  <a:pt x="17618" y="11058"/>
                  <a:pt x="17673" y="10936"/>
                  <a:pt x="17673" y="10800"/>
                </a:cubicBezTo>
                <a:cubicBezTo>
                  <a:pt x="17673" y="10665"/>
                  <a:pt x="17618" y="10542"/>
                  <a:pt x="17529" y="10453"/>
                </a:cubicBezTo>
                <a:lnTo>
                  <a:pt x="13602" y="6526"/>
                </a:lnTo>
                <a:cubicBezTo>
                  <a:pt x="13513" y="6437"/>
                  <a:pt x="13390" y="6382"/>
                  <a:pt x="13255" y="6382"/>
                </a:cubicBezTo>
                <a:cubicBezTo>
                  <a:pt x="12984" y="6382"/>
                  <a:pt x="12764" y="6601"/>
                  <a:pt x="12764" y="6873"/>
                </a:cubicBezTo>
                <a:cubicBezTo>
                  <a:pt x="12764" y="7008"/>
                  <a:pt x="12819" y="7131"/>
                  <a:pt x="12907" y="7220"/>
                </a:cubicBezTo>
                <a:lnTo>
                  <a:pt x="15997" y="10309"/>
                </a:lnTo>
                <a:lnTo>
                  <a:pt x="491" y="10309"/>
                </a:lnTo>
                <a:cubicBezTo>
                  <a:pt x="220" y="10309"/>
                  <a:pt x="0" y="10529"/>
                  <a:pt x="0" y="10800"/>
                </a:cubicBezTo>
                <a:cubicBezTo>
                  <a:pt x="0" y="11071"/>
                  <a:pt x="220" y="11291"/>
                  <a:pt x="491" y="11291"/>
                </a:cubicBezTo>
                <a:lnTo>
                  <a:pt x="15997" y="11291"/>
                </a:lnTo>
                <a:cubicBezTo>
                  <a:pt x="15997" y="11291"/>
                  <a:pt x="12907" y="14380"/>
                  <a:pt x="12907" y="14380"/>
                </a:cubicBezTo>
                <a:close/>
                <a:moveTo>
                  <a:pt x="21109" y="0"/>
                </a:moveTo>
                <a:lnTo>
                  <a:pt x="3436" y="0"/>
                </a:lnTo>
                <a:cubicBezTo>
                  <a:pt x="3166" y="0"/>
                  <a:pt x="2945" y="220"/>
                  <a:pt x="2945" y="491"/>
                </a:cubicBezTo>
                <a:lnTo>
                  <a:pt x="2945" y="7855"/>
                </a:lnTo>
                <a:cubicBezTo>
                  <a:pt x="2945" y="8126"/>
                  <a:pt x="3166" y="8345"/>
                  <a:pt x="3436" y="8345"/>
                </a:cubicBezTo>
                <a:cubicBezTo>
                  <a:pt x="3707" y="8345"/>
                  <a:pt x="3927" y="8126"/>
                  <a:pt x="3927" y="7855"/>
                </a:cubicBezTo>
                <a:lnTo>
                  <a:pt x="3927" y="982"/>
                </a:lnTo>
                <a:lnTo>
                  <a:pt x="20618" y="982"/>
                </a:lnTo>
                <a:lnTo>
                  <a:pt x="20618" y="20618"/>
                </a:lnTo>
                <a:lnTo>
                  <a:pt x="3927" y="20618"/>
                </a:lnTo>
                <a:lnTo>
                  <a:pt x="3927" y="13745"/>
                </a:lnTo>
                <a:cubicBezTo>
                  <a:pt x="3927" y="13475"/>
                  <a:pt x="3707" y="13255"/>
                  <a:pt x="3436" y="13255"/>
                </a:cubicBezTo>
                <a:cubicBezTo>
                  <a:pt x="3166" y="13255"/>
                  <a:pt x="2945" y="13475"/>
                  <a:pt x="2945" y="13745"/>
                </a:cubicBezTo>
                <a:lnTo>
                  <a:pt x="2945" y="21109"/>
                </a:lnTo>
                <a:cubicBezTo>
                  <a:pt x="2945" y="21380"/>
                  <a:pt x="3166" y="21600"/>
                  <a:pt x="3436" y="21600"/>
                </a:cubicBezTo>
                <a:lnTo>
                  <a:pt x="21109" y="21600"/>
                </a:lnTo>
                <a:cubicBezTo>
                  <a:pt x="21380" y="21600"/>
                  <a:pt x="21600" y="21380"/>
                  <a:pt x="21600" y="21109"/>
                </a:cubicBezTo>
                <a:lnTo>
                  <a:pt x="21600" y="491"/>
                </a:lnTo>
                <a:cubicBezTo>
                  <a:pt x="21600" y="220"/>
                  <a:pt x="21380" y="0"/>
                  <a:pt x="2110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4" name="Shape 2894"/>
          <p:cNvSpPr/>
          <p:nvPr/>
        </p:nvSpPr>
        <p:spPr>
          <a:xfrm>
            <a:off x="28250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lnTo>
                  <a:pt x="5604" y="10309"/>
                </a:lnTo>
                <a:lnTo>
                  <a:pt x="8693" y="7220"/>
                </a:lnTo>
                <a:cubicBezTo>
                  <a:pt x="8781" y="7131"/>
                  <a:pt x="8836" y="7008"/>
                  <a:pt x="8836" y="6873"/>
                </a:cubicBezTo>
                <a:cubicBezTo>
                  <a:pt x="8836" y="6601"/>
                  <a:pt x="8616" y="6382"/>
                  <a:pt x="8345" y="6382"/>
                </a:cubicBezTo>
                <a:cubicBezTo>
                  <a:pt x="8210" y="6382"/>
                  <a:pt x="8087" y="6437"/>
                  <a:pt x="7998" y="6526"/>
                </a:cubicBezTo>
                <a:lnTo>
                  <a:pt x="4071" y="10453"/>
                </a:lnTo>
                <a:cubicBezTo>
                  <a:pt x="3982" y="10542"/>
                  <a:pt x="3927" y="10665"/>
                  <a:pt x="3927" y="10800"/>
                </a:cubicBezTo>
                <a:cubicBezTo>
                  <a:pt x="3927" y="10936"/>
                  <a:pt x="3982" y="11058"/>
                  <a:pt x="4071" y="11147"/>
                </a:cubicBezTo>
                <a:lnTo>
                  <a:pt x="7998" y="15074"/>
                </a:lnTo>
                <a:cubicBezTo>
                  <a:pt x="8087" y="15164"/>
                  <a:pt x="8210" y="15218"/>
                  <a:pt x="8345" y="15218"/>
                </a:cubicBezTo>
                <a:cubicBezTo>
                  <a:pt x="8616" y="15218"/>
                  <a:pt x="8836" y="14999"/>
                  <a:pt x="8836" y="14727"/>
                </a:cubicBezTo>
                <a:cubicBezTo>
                  <a:pt x="8836" y="14592"/>
                  <a:pt x="8781" y="14469"/>
                  <a:pt x="8693" y="14380"/>
                </a:cubicBezTo>
                <a:lnTo>
                  <a:pt x="5604" y="11291"/>
                </a:lnTo>
                <a:lnTo>
                  <a:pt x="21109" y="11291"/>
                </a:lnTo>
                <a:cubicBezTo>
                  <a:pt x="21380" y="11291"/>
                  <a:pt x="21600" y="11071"/>
                  <a:pt x="21600" y="10800"/>
                </a:cubicBezTo>
                <a:cubicBezTo>
                  <a:pt x="21600" y="10529"/>
                  <a:pt x="21380" y="10309"/>
                  <a:pt x="21109" y="10309"/>
                </a:cubicBezTo>
                <a:moveTo>
                  <a:pt x="18164" y="13255"/>
                </a:moveTo>
                <a:cubicBezTo>
                  <a:pt x="17893" y="13255"/>
                  <a:pt x="17673" y="13475"/>
                  <a:pt x="17673" y="13745"/>
                </a:cubicBezTo>
                <a:lnTo>
                  <a:pt x="17673" y="20618"/>
                </a:lnTo>
                <a:lnTo>
                  <a:pt x="982" y="20618"/>
                </a:lnTo>
                <a:lnTo>
                  <a:pt x="982" y="982"/>
                </a:lnTo>
                <a:lnTo>
                  <a:pt x="17673" y="982"/>
                </a:lnTo>
                <a:lnTo>
                  <a:pt x="17673" y="7855"/>
                </a:lnTo>
                <a:cubicBezTo>
                  <a:pt x="17673" y="8126"/>
                  <a:pt x="17893" y="8345"/>
                  <a:pt x="18164" y="8345"/>
                </a:cubicBezTo>
                <a:cubicBezTo>
                  <a:pt x="18434" y="8345"/>
                  <a:pt x="18655" y="8126"/>
                  <a:pt x="18655" y="7855"/>
                </a:cubicBezTo>
                <a:lnTo>
                  <a:pt x="18655" y="491"/>
                </a:lnTo>
                <a:cubicBezTo>
                  <a:pt x="18655" y="220"/>
                  <a:pt x="18434" y="0"/>
                  <a:pt x="18164" y="0"/>
                </a:cubicBezTo>
                <a:lnTo>
                  <a:pt x="491" y="0"/>
                </a:lnTo>
                <a:cubicBezTo>
                  <a:pt x="220" y="0"/>
                  <a:pt x="0" y="220"/>
                  <a:pt x="0" y="491"/>
                </a:cubicBezTo>
                <a:lnTo>
                  <a:pt x="0" y="21109"/>
                </a:lnTo>
                <a:cubicBezTo>
                  <a:pt x="0" y="21380"/>
                  <a:pt x="220" y="21600"/>
                  <a:pt x="491" y="21600"/>
                </a:cubicBezTo>
                <a:lnTo>
                  <a:pt x="18164" y="21600"/>
                </a:lnTo>
                <a:cubicBezTo>
                  <a:pt x="18434" y="21600"/>
                  <a:pt x="18655" y="21380"/>
                  <a:pt x="18655" y="21109"/>
                </a:cubicBezTo>
                <a:lnTo>
                  <a:pt x="18655" y="13745"/>
                </a:lnTo>
                <a:cubicBezTo>
                  <a:pt x="18655" y="13475"/>
                  <a:pt x="18434" y="13255"/>
                  <a:pt x="18164" y="132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5" name="Shape 2895"/>
          <p:cNvSpPr/>
          <p:nvPr/>
        </p:nvSpPr>
        <p:spPr>
          <a:xfrm>
            <a:off x="4031250"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6" name="Shape 2896"/>
          <p:cNvSpPr/>
          <p:nvPr/>
        </p:nvSpPr>
        <p:spPr>
          <a:xfrm>
            <a:off x="5097772"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7" name="Shape 2897"/>
          <p:cNvSpPr/>
          <p:nvPr/>
        </p:nvSpPr>
        <p:spPr>
          <a:xfrm>
            <a:off x="6024630"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9818"/>
                </a:moveTo>
                <a:lnTo>
                  <a:pt x="1676" y="9818"/>
                </a:lnTo>
                <a:lnTo>
                  <a:pt x="5747" y="1676"/>
                </a:lnTo>
                <a:cubicBezTo>
                  <a:pt x="5836" y="1499"/>
                  <a:pt x="5891" y="1253"/>
                  <a:pt x="5891" y="982"/>
                </a:cubicBezTo>
                <a:cubicBezTo>
                  <a:pt x="5891" y="439"/>
                  <a:pt x="5671" y="0"/>
                  <a:pt x="5400" y="0"/>
                </a:cubicBezTo>
                <a:cubicBezTo>
                  <a:pt x="5265" y="0"/>
                  <a:pt x="5142" y="110"/>
                  <a:pt x="5053" y="288"/>
                </a:cubicBezTo>
                <a:lnTo>
                  <a:pt x="144" y="10106"/>
                </a:lnTo>
                <a:cubicBezTo>
                  <a:pt x="55" y="10284"/>
                  <a:pt x="0" y="10530"/>
                  <a:pt x="0" y="10800"/>
                </a:cubicBezTo>
                <a:cubicBezTo>
                  <a:pt x="0" y="11071"/>
                  <a:pt x="55" y="11317"/>
                  <a:pt x="144" y="11494"/>
                </a:cubicBezTo>
                <a:lnTo>
                  <a:pt x="5053" y="21312"/>
                </a:lnTo>
                <a:cubicBezTo>
                  <a:pt x="5142" y="21491"/>
                  <a:pt x="5265" y="21600"/>
                  <a:pt x="5400" y="21600"/>
                </a:cubicBezTo>
                <a:cubicBezTo>
                  <a:pt x="5671" y="21600"/>
                  <a:pt x="5891" y="21161"/>
                  <a:pt x="5891" y="20618"/>
                </a:cubicBezTo>
                <a:cubicBezTo>
                  <a:pt x="5891" y="20348"/>
                  <a:pt x="5836" y="20102"/>
                  <a:pt x="5747" y="19924"/>
                </a:cubicBezTo>
                <a:lnTo>
                  <a:pt x="1676" y="11782"/>
                </a:lnTo>
                <a:lnTo>
                  <a:pt x="21109" y="11782"/>
                </a:lnTo>
                <a:cubicBezTo>
                  <a:pt x="21380" y="11782"/>
                  <a:pt x="21600" y="11343"/>
                  <a:pt x="21600" y="10800"/>
                </a:cubicBezTo>
                <a:cubicBezTo>
                  <a:pt x="21600" y="10257"/>
                  <a:pt x="21380" y="9818"/>
                  <a:pt x="21109"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8" name="Shape 2898"/>
          <p:cNvSpPr/>
          <p:nvPr/>
        </p:nvSpPr>
        <p:spPr>
          <a:xfrm>
            <a:off x="7091153"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9" name="Shape 2899"/>
          <p:cNvSpPr/>
          <p:nvPr/>
        </p:nvSpPr>
        <p:spPr>
          <a:xfrm>
            <a:off x="8183068"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060" y="0"/>
                </a:moveTo>
                <a:cubicBezTo>
                  <a:pt x="20911" y="0"/>
                  <a:pt x="20776" y="121"/>
                  <a:pt x="20678" y="316"/>
                </a:cubicBezTo>
                <a:lnTo>
                  <a:pt x="10800" y="19033"/>
                </a:lnTo>
                <a:lnTo>
                  <a:pt x="922" y="316"/>
                </a:lnTo>
                <a:cubicBezTo>
                  <a:pt x="824" y="121"/>
                  <a:pt x="689" y="0"/>
                  <a:pt x="540" y="0"/>
                </a:cubicBezTo>
                <a:cubicBezTo>
                  <a:pt x="242" y="0"/>
                  <a:pt x="0" y="483"/>
                  <a:pt x="0" y="1080"/>
                </a:cubicBezTo>
                <a:cubicBezTo>
                  <a:pt x="0" y="1378"/>
                  <a:pt x="60" y="1648"/>
                  <a:pt x="158" y="1844"/>
                </a:cubicBezTo>
                <a:lnTo>
                  <a:pt x="10418" y="21284"/>
                </a:lnTo>
                <a:cubicBezTo>
                  <a:pt x="10516" y="21480"/>
                  <a:pt x="10651" y="21600"/>
                  <a:pt x="10800" y="21600"/>
                </a:cubicBezTo>
                <a:cubicBezTo>
                  <a:pt x="10949" y="21600"/>
                  <a:pt x="11084" y="21480"/>
                  <a:pt x="11182" y="21284"/>
                </a:cubicBezTo>
                <a:lnTo>
                  <a:pt x="21442" y="1844"/>
                </a:lnTo>
                <a:cubicBezTo>
                  <a:pt x="21540" y="1648"/>
                  <a:pt x="21600" y="1378"/>
                  <a:pt x="21600" y="1080"/>
                </a:cubicBezTo>
                <a:cubicBezTo>
                  <a:pt x="21600" y="483"/>
                  <a:pt x="21358" y="0"/>
                  <a:pt x="2106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0" name="Shape 2900"/>
          <p:cNvSpPr/>
          <p:nvPr/>
        </p:nvSpPr>
        <p:spPr>
          <a:xfrm>
            <a:off x="9249590"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1" name="Shape 2901"/>
          <p:cNvSpPr/>
          <p:nvPr/>
        </p:nvSpPr>
        <p:spPr>
          <a:xfrm>
            <a:off x="10443079"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2" name="Shape 2902"/>
          <p:cNvSpPr/>
          <p:nvPr/>
        </p:nvSpPr>
        <p:spPr>
          <a:xfrm>
            <a:off x="11509601"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3" name="Shape 2903"/>
          <p:cNvSpPr/>
          <p:nvPr/>
        </p:nvSpPr>
        <p:spPr>
          <a:xfrm>
            <a:off x="175854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6200" y="8836"/>
                </a:moveTo>
                <a:cubicBezTo>
                  <a:pt x="16065" y="8836"/>
                  <a:pt x="15942" y="8891"/>
                  <a:pt x="15852" y="8980"/>
                </a:cubicBezTo>
                <a:lnTo>
                  <a:pt x="10800" y="13574"/>
                </a:lnTo>
                <a:lnTo>
                  <a:pt x="5747" y="8980"/>
                </a:lnTo>
                <a:cubicBezTo>
                  <a:pt x="5658" y="8891"/>
                  <a:pt x="5535" y="8836"/>
                  <a:pt x="5400" y="8836"/>
                </a:cubicBezTo>
                <a:cubicBezTo>
                  <a:pt x="5129" y="8836"/>
                  <a:pt x="4909" y="9056"/>
                  <a:pt x="4909" y="9327"/>
                </a:cubicBezTo>
                <a:cubicBezTo>
                  <a:pt x="4909" y="9463"/>
                  <a:pt x="4964" y="9586"/>
                  <a:pt x="5053" y="9674"/>
                </a:cubicBezTo>
                <a:lnTo>
                  <a:pt x="10453" y="14583"/>
                </a:lnTo>
                <a:cubicBezTo>
                  <a:pt x="10542" y="14673"/>
                  <a:pt x="10665" y="14727"/>
                  <a:pt x="10800" y="14727"/>
                </a:cubicBezTo>
                <a:cubicBezTo>
                  <a:pt x="10935" y="14727"/>
                  <a:pt x="11058" y="14673"/>
                  <a:pt x="11147" y="14583"/>
                </a:cubicBezTo>
                <a:lnTo>
                  <a:pt x="16547" y="9674"/>
                </a:lnTo>
                <a:cubicBezTo>
                  <a:pt x="16636" y="9586"/>
                  <a:pt x="16691" y="9463"/>
                  <a:pt x="16691" y="9327"/>
                </a:cubicBezTo>
                <a:cubicBezTo>
                  <a:pt x="16691" y="9056"/>
                  <a:pt x="16471" y="8836"/>
                  <a:pt x="162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4" name="Shape 2904"/>
          <p:cNvSpPr/>
          <p:nvPr/>
        </p:nvSpPr>
        <p:spPr>
          <a:xfrm>
            <a:off x="28250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147" y="7017"/>
                </a:moveTo>
                <a:cubicBezTo>
                  <a:pt x="11058" y="6927"/>
                  <a:pt x="10935" y="6873"/>
                  <a:pt x="10800" y="6873"/>
                </a:cubicBezTo>
                <a:cubicBezTo>
                  <a:pt x="10665" y="6873"/>
                  <a:pt x="10542" y="6927"/>
                  <a:pt x="10453" y="7017"/>
                </a:cubicBezTo>
                <a:lnTo>
                  <a:pt x="5053" y="11926"/>
                </a:lnTo>
                <a:cubicBezTo>
                  <a:pt x="4964" y="12015"/>
                  <a:pt x="4909" y="12138"/>
                  <a:pt x="4909" y="12273"/>
                </a:cubicBezTo>
                <a:cubicBezTo>
                  <a:pt x="4909" y="12544"/>
                  <a:pt x="5129" y="12764"/>
                  <a:pt x="5400" y="12764"/>
                </a:cubicBezTo>
                <a:cubicBezTo>
                  <a:pt x="5535" y="12764"/>
                  <a:pt x="5658" y="12709"/>
                  <a:pt x="5747" y="12620"/>
                </a:cubicBezTo>
                <a:lnTo>
                  <a:pt x="10800" y="8026"/>
                </a:lnTo>
                <a:lnTo>
                  <a:pt x="15853" y="12620"/>
                </a:lnTo>
                <a:cubicBezTo>
                  <a:pt x="15942" y="12709"/>
                  <a:pt x="16065" y="12764"/>
                  <a:pt x="16200" y="12764"/>
                </a:cubicBezTo>
                <a:cubicBezTo>
                  <a:pt x="16471" y="12764"/>
                  <a:pt x="16691" y="12544"/>
                  <a:pt x="16691" y="12273"/>
                </a:cubicBezTo>
                <a:cubicBezTo>
                  <a:pt x="16691" y="12138"/>
                  <a:pt x="16636" y="12015"/>
                  <a:pt x="16547" y="11926"/>
                </a:cubicBezTo>
                <a:cubicBezTo>
                  <a:pt x="16547" y="11926"/>
                  <a:pt x="11147" y="7017"/>
                  <a:pt x="11147" y="7017"/>
                </a:cubicBezTo>
                <a:close/>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5" name="Shape 2905"/>
          <p:cNvSpPr/>
          <p:nvPr/>
        </p:nvSpPr>
        <p:spPr>
          <a:xfrm>
            <a:off x="38915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764" y="5400"/>
                </a:moveTo>
                <a:cubicBezTo>
                  <a:pt x="12764" y="5129"/>
                  <a:pt x="12544" y="4909"/>
                  <a:pt x="12273" y="4909"/>
                </a:cubicBezTo>
                <a:cubicBezTo>
                  <a:pt x="12137" y="4909"/>
                  <a:pt x="12015" y="4964"/>
                  <a:pt x="11926" y="5053"/>
                </a:cubicBezTo>
                <a:lnTo>
                  <a:pt x="7017" y="10453"/>
                </a:lnTo>
                <a:cubicBezTo>
                  <a:pt x="6928" y="10542"/>
                  <a:pt x="6873" y="10665"/>
                  <a:pt x="6873" y="10800"/>
                </a:cubicBezTo>
                <a:cubicBezTo>
                  <a:pt x="6873" y="10936"/>
                  <a:pt x="6928" y="11058"/>
                  <a:pt x="7017" y="11147"/>
                </a:cubicBezTo>
                <a:lnTo>
                  <a:pt x="11926" y="16547"/>
                </a:lnTo>
                <a:cubicBezTo>
                  <a:pt x="12015" y="16636"/>
                  <a:pt x="12137" y="16691"/>
                  <a:pt x="12273" y="16691"/>
                </a:cubicBezTo>
                <a:cubicBezTo>
                  <a:pt x="12544" y="16691"/>
                  <a:pt x="12764" y="16471"/>
                  <a:pt x="12764" y="16200"/>
                </a:cubicBezTo>
                <a:cubicBezTo>
                  <a:pt x="12764" y="16065"/>
                  <a:pt x="12709" y="15942"/>
                  <a:pt x="12620" y="15853"/>
                </a:cubicBezTo>
                <a:lnTo>
                  <a:pt x="8026" y="10800"/>
                </a:lnTo>
                <a:lnTo>
                  <a:pt x="12620" y="5747"/>
                </a:lnTo>
                <a:cubicBezTo>
                  <a:pt x="12709" y="5658"/>
                  <a:pt x="12764" y="5536"/>
                  <a:pt x="12764"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6" name="Shape 2906"/>
          <p:cNvSpPr/>
          <p:nvPr/>
        </p:nvSpPr>
        <p:spPr>
          <a:xfrm>
            <a:off x="49581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7" name="Shape 2907"/>
          <p:cNvSpPr/>
          <p:nvPr/>
        </p:nvSpPr>
        <p:spPr>
          <a:xfrm>
            <a:off x="60246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40" y="184"/>
                  <a:pt x="12764" y="184"/>
                </a:cubicBezTo>
                <a:cubicBezTo>
                  <a:pt x="12493" y="184"/>
                  <a:pt x="12273" y="404"/>
                  <a:pt x="12273" y="675"/>
                </a:cubicBezTo>
                <a:cubicBezTo>
                  <a:pt x="12273" y="946"/>
                  <a:pt x="12493"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4"/>
                  <a:pt x="9107" y="184"/>
                  <a:pt x="8836" y="184"/>
                </a:cubicBezTo>
                <a:cubicBezTo>
                  <a:pt x="8761" y="184"/>
                  <a:pt x="8691" y="205"/>
                  <a:pt x="8627"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2" y="9818"/>
                  <a:pt x="6382" y="10038"/>
                  <a:pt x="6382" y="10309"/>
                </a:cubicBezTo>
                <a:cubicBezTo>
                  <a:pt x="6382" y="10445"/>
                  <a:pt x="6437" y="10567"/>
                  <a:pt x="6526" y="10656"/>
                </a:cubicBezTo>
                <a:lnTo>
                  <a:pt x="10453" y="14583"/>
                </a:lnTo>
                <a:cubicBezTo>
                  <a:pt x="10542" y="14673"/>
                  <a:pt x="10664" y="14727"/>
                  <a:pt x="10800" y="14727"/>
                </a:cubicBezTo>
                <a:cubicBezTo>
                  <a:pt x="10936" y="14727"/>
                  <a:pt x="11059" y="14673"/>
                  <a:pt x="11147" y="14583"/>
                </a:cubicBezTo>
                <a:lnTo>
                  <a:pt x="15074" y="10656"/>
                </a:lnTo>
                <a:cubicBezTo>
                  <a:pt x="15163" y="10567"/>
                  <a:pt x="15218" y="10445"/>
                  <a:pt x="15218" y="10309"/>
                </a:cubicBezTo>
                <a:cubicBezTo>
                  <a:pt x="15218" y="10038"/>
                  <a:pt x="14998" y="9818"/>
                  <a:pt x="14727" y="9818"/>
                </a:cubicBezTo>
                <a:cubicBezTo>
                  <a:pt x="14592" y="9818"/>
                  <a:pt x="14469" y="9873"/>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1" y="9873"/>
                  <a:pt x="7009" y="9818"/>
                  <a:pt x="6873"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8" name="Shape 2908"/>
          <p:cNvSpPr/>
          <p:nvPr/>
        </p:nvSpPr>
        <p:spPr>
          <a:xfrm>
            <a:off x="7091153"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800" y="19397"/>
                </a:moveTo>
                <a:lnTo>
                  <a:pt x="1638" y="1800"/>
                </a:lnTo>
                <a:lnTo>
                  <a:pt x="19962" y="1800"/>
                </a:lnTo>
                <a:cubicBezTo>
                  <a:pt x="19962" y="1800"/>
                  <a:pt x="10800" y="19397"/>
                  <a:pt x="10800" y="19397"/>
                </a:cubicBezTo>
                <a:close/>
                <a:moveTo>
                  <a:pt x="21600" y="900"/>
                </a:moveTo>
                <a:cubicBezTo>
                  <a:pt x="21600" y="403"/>
                  <a:pt x="21380" y="0"/>
                  <a:pt x="21109" y="0"/>
                </a:cubicBezTo>
                <a:lnTo>
                  <a:pt x="491" y="0"/>
                </a:lnTo>
                <a:cubicBezTo>
                  <a:pt x="220" y="0"/>
                  <a:pt x="0" y="403"/>
                  <a:pt x="0" y="900"/>
                </a:cubicBezTo>
                <a:cubicBezTo>
                  <a:pt x="0" y="1141"/>
                  <a:pt x="53" y="1357"/>
                  <a:pt x="137" y="1519"/>
                </a:cubicBezTo>
                <a:lnTo>
                  <a:pt x="136" y="1521"/>
                </a:lnTo>
                <a:lnTo>
                  <a:pt x="10445" y="21321"/>
                </a:lnTo>
                <a:lnTo>
                  <a:pt x="10446" y="21319"/>
                </a:lnTo>
                <a:cubicBezTo>
                  <a:pt x="10536" y="21491"/>
                  <a:pt x="10660" y="21600"/>
                  <a:pt x="10800" y="21600"/>
                </a:cubicBezTo>
                <a:cubicBezTo>
                  <a:pt x="10940" y="21600"/>
                  <a:pt x="11064" y="21491"/>
                  <a:pt x="11154" y="21319"/>
                </a:cubicBezTo>
                <a:lnTo>
                  <a:pt x="11155" y="21321"/>
                </a:lnTo>
                <a:lnTo>
                  <a:pt x="21464" y="1521"/>
                </a:lnTo>
                <a:lnTo>
                  <a:pt x="21463" y="1519"/>
                </a:lnTo>
                <a:cubicBezTo>
                  <a:pt x="21547" y="1357"/>
                  <a:pt x="21600" y="1141"/>
                  <a:pt x="21600" y="9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9" name="Shape 2909"/>
          <p:cNvSpPr/>
          <p:nvPr/>
        </p:nvSpPr>
        <p:spPr>
          <a:xfrm>
            <a:off x="8157675"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638" y="19800"/>
                </a:moveTo>
                <a:lnTo>
                  <a:pt x="10800" y="2203"/>
                </a:lnTo>
                <a:lnTo>
                  <a:pt x="19962" y="19800"/>
                </a:lnTo>
                <a:cubicBezTo>
                  <a:pt x="19962" y="19800"/>
                  <a:pt x="1638" y="19800"/>
                  <a:pt x="1638" y="19800"/>
                </a:cubicBezTo>
                <a:close/>
                <a:moveTo>
                  <a:pt x="21463" y="20081"/>
                </a:moveTo>
                <a:lnTo>
                  <a:pt x="21464" y="20079"/>
                </a:lnTo>
                <a:lnTo>
                  <a:pt x="11155" y="279"/>
                </a:lnTo>
                <a:lnTo>
                  <a:pt x="11154" y="282"/>
                </a:lnTo>
                <a:cubicBezTo>
                  <a:pt x="11064" y="109"/>
                  <a:pt x="10940" y="0"/>
                  <a:pt x="10800" y="0"/>
                </a:cubicBezTo>
                <a:cubicBezTo>
                  <a:pt x="10660" y="0"/>
                  <a:pt x="10536" y="109"/>
                  <a:pt x="10446" y="282"/>
                </a:cubicBezTo>
                <a:lnTo>
                  <a:pt x="10445" y="279"/>
                </a:lnTo>
                <a:lnTo>
                  <a:pt x="136" y="20079"/>
                </a:lnTo>
                <a:lnTo>
                  <a:pt x="137" y="20081"/>
                </a:lnTo>
                <a:cubicBezTo>
                  <a:pt x="54" y="20243"/>
                  <a:pt x="0" y="20459"/>
                  <a:pt x="0" y="20700"/>
                </a:cubicBezTo>
                <a:cubicBezTo>
                  <a:pt x="0" y="21197"/>
                  <a:pt x="220" y="21600"/>
                  <a:pt x="491" y="21600"/>
                </a:cubicBezTo>
                <a:lnTo>
                  <a:pt x="21109" y="21600"/>
                </a:lnTo>
                <a:cubicBezTo>
                  <a:pt x="21380" y="21600"/>
                  <a:pt x="21600" y="21197"/>
                  <a:pt x="21600" y="20700"/>
                </a:cubicBezTo>
                <a:cubicBezTo>
                  <a:pt x="21600" y="20459"/>
                  <a:pt x="21547" y="20243"/>
                  <a:pt x="21463" y="2008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0" name="Shape 2910"/>
          <p:cNvSpPr/>
          <p:nvPr/>
        </p:nvSpPr>
        <p:spPr>
          <a:xfrm>
            <a:off x="9351163"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9800" y="19962"/>
                </a:moveTo>
                <a:lnTo>
                  <a:pt x="2203" y="10800"/>
                </a:lnTo>
                <a:lnTo>
                  <a:pt x="19800" y="1638"/>
                </a:lnTo>
                <a:cubicBezTo>
                  <a:pt x="19800" y="1638"/>
                  <a:pt x="19800" y="19962"/>
                  <a:pt x="19800" y="19962"/>
                </a:cubicBezTo>
                <a:close/>
                <a:moveTo>
                  <a:pt x="20700" y="0"/>
                </a:moveTo>
                <a:cubicBezTo>
                  <a:pt x="20459" y="0"/>
                  <a:pt x="20243" y="53"/>
                  <a:pt x="20080" y="137"/>
                </a:cubicBezTo>
                <a:lnTo>
                  <a:pt x="20079" y="136"/>
                </a:lnTo>
                <a:lnTo>
                  <a:pt x="279" y="10445"/>
                </a:lnTo>
                <a:lnTo>
                  <a:pt x="281" y="10446"/>
                </a:lnTo>
                <a:cubicBezTo>
                  <a:pt x="109" y="10536"/>
                  <a:pt x="0" y="10660"/>
                  <a:pt x="0" y="10800"/>
                </a:cubicBezTo>
                <a:cubicBezTo>
                  <a:pt x="0" y="10940"/>
                  <a:pt x="109" y="11065"/>
                  <a:pt x="281" y="11154"/>
                </a:cubicBezTo>
                <a:lnTo>
                  <a:pt x="279" y="11155"/>
                </a:lnTo>
                <a:lnTo>
                  <a:pt x="20079" y="21465"/>
                </a:lnTo>
                <a:lnTo>
                  <a:pt x="20080" y="21463"/>
                </a:lnTo>
                <a:cubicBezTo>
                  <a:pt x="20243" y="21547"/>
                  <a:pt x="20459"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1" name="Shape 2911"/>
          <p:cNvSpPr/>
          <p:nvPr/>
        </p:nvSpPr>
        <p:spPr>
          <a:xfrm>
            <a:off x="10417686"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800" y="19962"/>
                </a:moveTo>
                <a:lnTo>
                  <a:pt x="1800" y="1638"/>
                </a:lnTo>
                <a:lnTo>
                  <a:pt x="19397" y="10800"/>
                </a:lnTo>
                <a:cubicBezTo>
                  <a:pt x="19397" y="10800"/>
                  <a:pt x="1800" y="19962"/>
                  <a:pt x="1800" y="19962"/>
                </a:cubicBezTo>
                <a:close/>
                <a:moveTo>
                  <a:pt x="21600" y="10800"/>
                </a:moveTo>
                <a:cubicBezTo>
                  <a:pt x="21600" y="10660"/>
                  <a:pt x="21491" y="10536"/>
                  <a:pt x="21318" y="10446"/>
                </a:cubicBezTo>
                <a:lnTo>
                  <a:pt x="21321" y="10445"/>
                </a:lnTo>
                <a:lnTo>
                  <a:pt x="1521" y="136"/>
                </a:lnTo>
                <a:lnTo>
                  <a:pt x="1519" y="137"/>
                </a:lnTo>
                <a:cubicBezTo>
                  <a:pt x="1357" y="53"/>
                  <a:pt x="1141" y="0"/>
                  <a:pt x="900" y="0"/>
                </a:cubicBezTo>
                <a:cubicBezTo>
                  <a:pt x="403" y="0"/>
                  <a:pt x="0" y="220"/>
                  <a:pt x="0" y="491"/>
                </a:cubicBezTo>
                <a:lnTo>
                  <a:pt x="0" y="21109"/>
                </a:lnTo>
                <a:cubicBezTo>
                  <a:pt x="0" y="21380"/>
                  <a:pt x="403" y="21600"/>
                  <a:pt x="900" y="21600"/>
                </a:cubicBezTo>
                <a:cubicBezTo>
                  <a:pt x="1141" y="21600"/>
                  <a:pt x="1357" y="21547"/>
                  <a:pt x="1519" y="21463"/>
                </a:cubicBezTo>
                <a:lnTo>
                  <a:pt x="1521" y="21465"/>
                </a:lnTo>
                <a:lnTo>
                  <a:pt x="21321" y="11155"/>
                </a:lnTo>
                <a:lnTo>
                  <a:pt x="21318" y="11154"/>
                </a:lnTo>
                <a:cubicBezTo>
                  <a:pt x="21491" y="11065"/>
                  <a:pt x="21600" y="10940"/>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2" name="Shape 2912"/>
          <p:cNvSpPr/>
          <p:nvPr/>
        </p:nvSpPr>
        <p:spPr>
          <a:xfrm>
            <a:off x="11357241"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56" y="10453"/>
                </a:moveTo>
                <a:lnTo>
                  <a:pt x="18511" y="7507"/>
                </a:lnTo>
                <a:cubicBezTo>
                  <a:pt x="18422" y="7419"/>
                  <a:pt x="18299" y="7364"/>
                  <a:pt x="18164" y="7364"/>
                </a:cubicBezTo>
                <a:cubicBezTo>
                  <a:pt x="17892" y="7364"/>
                  <a:pt x="17673" y="7584"/>
                  <a:pt x="17673" y="7855"/>
                </a:cubicBezTo>
                <a:cubicBezTo>
                  <a:pt x="17673" y="7990"/>
                  <a:pt x="17728" y="8113"/>
                  <a:pt x="17817" y="8202"/>
                </a:cubicBezTo>
                <a:lnTo>
                  <a:pt x="19924" y="10309"/>
                </a:lnTo>
                <a:lnTo>
                  <a:pt x="11291" y="10309"/>
                </a:lnTo>
                <a:lnTo>
                  <a:pt x="11291" y="1676"/>
                </a:lnTo>
                <a:lnTo>
                  <a:pt x="13398" y="3783"/>
                </a:lnTo>
                <a:cubicBezTo>
                  <a:pt x="13487" y="3873"/>
                  <a:pt x="13610" y="3927"/>
                  <a:pt x="13745" y="3927"/>
                </a:cubicBezTo>
                <a:cubicBezTo>
                  <a:pt x="14017" y="3927"/>
                  <a:pt x="14236" y="3708"/>
                  <a:pt x="14236" y="3436"/>
                </a:cubicBezTo>
                <a:cubicBezTo>
                  <a:pt x="14236" y="3301"/>
                  <a:pt x="14181" y="3178"/>
                  <a:pt x="14093" y="3089"/>
                </a:cubicBezTo>
                <a:lnTo>
                  <a:pt x="11147" y="144"/>
                </a:lnTo>
                <a:cubicBezTo>
                  <a:pt x="11058" y="55"/>
                  <a:pt x="10936" y="0"/>
                  <a:pt x="10800" y="0"/>
                </a:cubicBezTo>
                <a:cubicBezTo>
                  <a:pt x="10665" y="0"/>
                  <a:pt x="10542" y="55"/>
                  <a:pt x="10453" y="144"/>
                </a:cubicBezTo>
                <a:lnTo>
                  <a:pt x="7507" y="3089"/>
                </a:lnTo>
                <a:cubicBezTo>
                  <a:pt x="7418" y="3178"/>
                  <a:pt x="7364" y="3301"/>
                  <a:pt x="7364" y="3436"/>
                </a:cubicBezTo>
                <a:cubicBezTo>
                  <a:pt x="7364" y="3708"/>
                  <a:pt x="7583" y="3927"/>
                  <a:pt x="7855" y="3927"/>
                </a:cubicBezTo>
                <a:cubicBezTo>
                  <a:pt x="7990" y="3927"/>
                  <a:pt x="8113" y="3873"/>
                  <a:pt x="8202" y="3783"/>
                </a:cubicBezTo>
                <a:lnTo>
                  <a:pt x="10309" y="1676"/>
                </a:lnTo>
                <a:lnTo>
                  <a:pt x="10309" y="10309"/>
                </a:lnTo>
                <a:lnTo>
                  <a:pt x="1676" y="10309"/>
                </a:lnTo>
                <a:lnTo>
                  <a:pt x="3783" y="8202"/>
                </a:lnTo>
                <a:cubicBezTo>
                  <a:pt x="3873" y="8113"/>
                  <a:pt x="3927" y="7990"/>
                  <a:pt x="3927" y="7855"/>
                </a:cubicBezTo>
                <a:cubicBezTo>
                  <a:pt x="3927" y="7584"/>
                  <a:pt x="3708" y="7364"/>
                  <a:pt x="3436" y="7364"/>
                </a:cubicBezTo>
                <a:cubicBezTo>
                  <a:pt x="3301" y="7364"/>
                  <a:pt x="3178" y="7419"/>
                  <a:pt x="3089" y="7507"/>
                </a:cubicBezTo>
                <a:lnTo>
                  <a:pt x="144" y="10453"/>
                </a:lnTo>
                <a:cubicBezTo>
                  <a:pt x="55" y="10542"/>
                  <a:pt x="0" y="10665"/>
                  <a:pt x="0" y="10800"/>
                </a:cubicBezTo>
                <a:cubicBezTo>
                  <a:pt x="0" y="10936"/>
                  <a:pt x="55" y="11058"/>
                  <a:pt x="144" y="11148"/>
                </a:cubicBezTo>
                <a:lnTo>
                  <a:pt x="3089" y="14093"/>
                </a:lnTo>
                <a:cubicBezTo>
                  <a:pt x="3178" y="14182"/>
                  <a:pt x="3301" y="14236"/>
                  <a:pt x="3436" y="14236"/>
                </a:cubicBezTo>
                <a:cubicBezTo>
                  <a:pt x="3708" y="14236"/>
                  <a:pt x="3927" y="14017"/>
                  <a:pt x="3927" y="13745"/>
                </a:cubicBezTo>
                <a:cubicBezTo>
                  <a:pt x="3927" y="13610"/>
                  <a:pt x="3873" y="13488"/>
                  <a:pt x="3783" y="13398"/>
                </a:cubicBezTo>
                <a:lnTo>
                  <a:pt x="1676" y="11291"/>
                </a:lnTo>
                <a:lnTo>
                  <a:pt x="10309" y="11291"/>
                </a:lnTo>
                <a:lnTo>
                  <a:pt x="10309" y="19924"/>
                </a:lnTo>
                <a:lnTo>
                  <a:pt x="8202" y="17817"/>
                </a:lnTo>
                <a:cubicBezTo>
                  <a:pt x="8113" y="17728"/>
                  <a:pt x="7990" y="17673"/>
                  <a:pt x="7855" y="17673"/>
                </a:cubicBezTo>
                <a:cubicBezTo>
                  <a:pt x="7583" y="17673"/>
                  <a:pt x="7364" y="17893"/>
                  <a:pt x="7364" y="18164"/>
                </a:cubicBezTo>
                <a:cubicBezTo>
                  <a:pt x="7364" y="18300"/>
                  <a:pt x="7418" y="18422"/>
                  <a:pt x="7507" y="18511"/>
                </a:cubicBezTo>
                <a:lnTo>
                  <a:pt x="10453" y="21456"/>
                </a:lnTo>
                <a:cubicBezTo>
                  <a:pt x="10542" y="21545"/>
                  <a:pt x="10665"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cubicBezTo>
                  <a:pt x="13610" y="17673"/>
                  <a:pt x="13487" y="17728"/>
                  <a:pt x="13398" y="17817"/>
                </a:cubicBezTo>
                <a:lnTo>
                  <a:pt x="11291" y="19924"/>
                </a:lnTo>
                <a:lnTo>
                  <a:pt x="11291" y="11291"/>
                </a:lnTo>
                <a:lnTo>
                  <a:pt x="19924" y="11291"/>
                </a:lnTo>
                <a:lnTo>
                  <a:pt x="17817" y="13398"/>
                </a:lnTo>
                <a:cubicBezTo>
                  <a:pt x="17728" y="13488"/>
                  <a:pt x="17673" y="13610"/>
                  <a:pt x="17673" y="13745"/>
                </a:cubicBezTo>
                <a:cubicBezTo>
                  <a:pt x="17673" y="14017"/>
                  <a:pt x="17892" y="14236"/>
                  <a:pt x="18164" y="14236"/>
                </a:cubicBezTo>
                <a:cubicBezTo>
                  <a:pt x="18299" y="14236"/>
                  <a:pt x="18422" y="14182"/>
                  <a:pt x="18511" y="14093"/>
                </a:cubicBezTo>
                <a:lnTo>
                  <a:pt x="21456" y="11148"/>
                </a:lnTo>
                <a:cubicBezTo>
                  <a:pt x="21545" y="11058"/>
                  <a:pt x="21600" y="10936"/>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3" name="Shape 2913"/>
          <p:cNvSpPr/>
          <p:nvPr/>
        </p:nvSpPr>
        <p:spPr>
          <a:xfrm>
            <a:off x="124237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4" name="Shape 2914"/>
          <p:cNvSpPr/>
          <p:nvPr/>
        </p:nvSpPr>
        <p:spPr>
          <a:xfrm>
            <a:off x="13490286"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5"/>
                </a:lnTo>
                <a:cubicBezTo>
                  <a:pt x="11040" y="7906"/>
                  <a:pt x="10927" y="7855"/>
                  <a:pt x="10800" y="7855"/>
                </a:cubicBezTo>
                <a:cubicBezTo>
                  <a:pt x="10673" y="7855"/>
                  <a:pt x="10559" y="7906"/>
                  <a:pt x="10473" y="7985"/>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0" y="13694"/>
                  <a:pt x="5728" y="13615"/>
                </a:cubicBezTo>
                <a:lnTo>
                  <a:pt x="5730" y="13618"/>
                </a:lnTo>
                <a:lnTo>
                  <a:pt x="10800" y="9009"/>
                </a:lnTo>
                <a:lnTo>
                  <a:pt x="15869" y="13618"/>
                </a:lnTo>
                <a:lnTo>
                  <a:pt x="15873" y="13615"/>
                </a:lnTo>
                <a:cubicBezTo>
                  <a:pt x="15959" y="13694"/>
                  <a:pt x="16073"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5" name="Shape 2915"/>
          <p:cNvSpPr/>
          <p:nvPr/>
        </p:nvSpPr>
        <p:spPr>
          <a:xfrm>
            <a:off x="14556808"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4909"/>
                </a:moveTo>
                <a:cubicBezTo>
                  <a:pt x="12128" y="4909"/>
                  <a:pt x="12002" y="4974"/>
                  <a:pt x="11912" y="5073"/>
                </a:cubicBezTo>
                <a:lnTo>
                  <a:pt x="11909" y="5070"/>
                </a:lnTo>
                <a:lnTo>
                  <a:pt x="7000" y="10470"/>
                </a:lnTo>
                <a:lnTo>
                  <a:pt x="7003" y="10473"/>
                </a:lnTo>
                <a:cubicBezTo>
                  <a:pt x="6924" y="10559"/>
                  <a:pt x="6873" y="10673"/>
                  <a:pt x="6873" y="10800"/>
                </a:cubicBezTo>
                <a:cubicBezTo>
                  <a:pt x="6873" y="10927"/>
                  <a:pt x="6924" y="11041"/>
                  <a:pt x="7003" y="11127"/>
                </a:cubicBezTo>
                <a:lnTo>
                  <a:pt x="7000" y="11130"/>
                </a:lnTo>
                <a:lnTo>
                  <a:pt x="11909" y="16530"/>
                </a:lnTo>
                <a:lnTo>
                  <a:pt x="11912" y="16527"/>
                </a:lnTo>
                <a:cubicBezTo>
                  <a:pt x="12002" y="16627"/>
                  <a:pt x="12128" y="16691"/>
                  <a:pt x="12273" y="16691"/>
                </a:cubicBezTo>
                <a:cubicBezTo>
                  <a:pt x="12544" y="16691"/>
                  <a:pt x="12764" y="16471"/>
                  <a:pt x="12764" y="16200"/>
                </a:cubicBezTo>
                <a:cubicBezTo>
                  <a:pt x="12764" y="16073"/>
                  <a:pt x="12713" y="15960"/>
                  <a:pt x="12633" y="15873"/>
                </a:cubicBezTo>
                <a:lnTo>
                  <a:pt x="12636" y="15870"/>
                </a:lnTo>
                <a:lnTo>
                  <a:pt x="8027" y="10800"/>
                </a:lnTo>
                <a:lnTo>
                  <a:pt x="12636" y="5730"/>
                </a:lnTo>
                <a:lnTo>
                  <a:pt x="12633" y="5728"/>
                </a:lnTo>
                <a:cubicBezTo>
                  <a:pt x="12713" y="5641"/>
                  <a:pt x="12764" y="5527"/>
                  <a:pt x="12764" y="5400"/>
                </a:cubicBezTo>
                <a:cubicBezTo>
                  <a:pt x="12764" y="5129"/>
                  <a:pt x="12544" y="4909"/>
                  <a:pt x="12273"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6" name="Shape 2916"/>
          <p:cNvSpPr/>
          <p:nvPr/>
        </p:nvSpPr>
        <p:spPr>
          <a:xfrm>
            <a:off x="15623330"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597" y="10473"/>
                </a:moveTo>
                <a:lnTo>
                  <a:pt x="14600" y="10470"/>
                </a:lnTo>
                <a:lnTo>
                  <a:pt x="9691" y="5070"/>
                </a:lnTo>
                <a:lnTo>
                  <a:pt x="9688" y="5073"/>
                </a:lnTo>
                <a:cubicBezTo>
                  <a:pt x="9598" y="4974"/>
                  <a:pt x="9471" y="4909"/>
                  <a:pt x="9327" y="4909"/>
                </a:cubicBezTo>
                <a:cubicBezTo>
                  <a:pt x="9056" y="4909"/>
                  <a:pt x="8836" y="5129"/>
                  <a:pt x="8836" y="5400"/>
                </a:cubicBezTo>
                <a:cubicBezTo>
                  <a:pt x="8836" y="5527"/>
                  <a:pt x="8887" y="5641"/>
                  <a:pt x="8967" y="5728"/>
                </a:cubicBezTo>
                <a:lnTo>
                  <a:pt x="8964" y="5730"/>
                </a:lnTo>
                <a:lnTo>
                  <a:pt x="13573" y="10800"/>
                </a:lnTo>
                <a:lnTo>
                  <a:pt x="8964" y="15870"/>
                </a:lnTo>
                <a:lnTo>
                  <a:pt x="8967" y="15873"/>
                </a:lnTo>
                <a:cubicBezTo>
                  <a:pt x="8887" y="15960"/>
                  <a:pt x="8836" y="16073"/>
                  <a:pt x="8836" y="16200"/>
                </a:cubicBezTo>
                <a:cubicBezTo>
                  <a:pt x="8836" y="16471"/>
                  <a:pt x="9056" y="16691"/>
                  <a:pt x="9327" y="16691"/>
                </a:cubicBezTo>
                <a:cubicBezTo>
                  <a:pt x="9471" y="16691"/>
                  <a:pt x="9598" y="16627"/>
                  <a:pt x="9688" y="16527"/>
                </a:cubicBezTo>
                <a:lnTo>
                  <a:pt x="9691" y="16530"/>
                </a:lnTo>
                <a:lnTo>
                  <a:pt x="14600" y="11130"/>
                </a:lnTo>
                <a:lnTo>
                  <a:pt x="14597" y="11127"/>
                </a:lnTo>
                <a:cubicBezTo>
                  <a:pt x="14676" y="11041"/>
                  <a:pt x="14727" y="10927"/>
                  <a:pt x="14727" y="10800"/>
                </a:cubicBezTo>
                <a:cubicBezTo>
                  <a:pt x="14727" y="10673"/>
                  <a:pt x="14676" y="10559"/>
                  <a:pt x="14597" y="104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7" name="Shape 2917"/>
          <p:cNvSpPr/>
          <p:nvPr/>
        </p:nvSpPr>
        <p:spPr>
          <a:xfrm>
            <a:off x="16778729"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2459" y="14727"/>
                </a:lnTo>
                <a:lnTo>
                  <a:pt x="8640" y="14727"/>
                </a:lnTo>
                <a:lnTo>
                  <a:pt x="8640" y="1964"/>
                </a:lnTo>
                <a:cubicBezTo>
                  <a:pt x="8640" y="1422"/>
                  <a:pt x="9285" y="982"/>
                  <a:pt x="10080" y="982"/>
                </a:cubicBezTo>
                <a:lnTo>
                  <a:pt x="11520" y="982"/>
                </a:lnTo>
                <a:cubicBezTo>
                  <a:pt x="12315" y="982"/>
                  <a:pt x="12960" y="1422"/>
                  <a:pt x="12960" y="1964"/>
                </a:cubicBezTo>
                <a:lnTo>
                  <a:pt x="12960" y="14727"/>
                </a:lnTo>
                <a:lnTo>
                  <a:pt x="19142" y="14727"/>
                </a:lnTo>
                <a:cubicBezTo>
                  <a:pt x="19142" y="14727"/>
                  <a:pt x="10800" y="20415"/>
                  <a:pt x="10800" y="20415"/>
                </a:cubicBezTo>
                <a:close/>
                <a:moveTo>
                  <a:pt x="20880" y="13745"/>
                </a:moveTo>
                <a:lnTo>
                  <a:pt x="14400" y="13745"/>
                </a:lnTo>
                <a:lnTo>
                  <a:pt x="14400" y="1964"/>
                </a:lnTo>
                <a:cubicBezTo>
                  <a:pt x="14400" y="879"/>
                  <a:pt x="13110" y="0"/>
                  <a:pt x="11520" y="0"/>
                </a:cubicBezTo>
                <a:lnTo>
                  <a:pt x="10080" y="0"/>
                </a:lnTo>
                <a:cubicBezTo>
                  <a:pt x="8490" y="0"/>
                  <a:pt x="7200" y="879"/>
                  <a:pt x="7200" y="1964"/>
                </a:cubicBezTo>
                <a:lnTo>
                  <a:pt x="7200" y="13745"/>
                </a:lnTo>
                <a:lnTo>
                  <a:pt x="720" y="13745"/>
                </a:lnTo>
                <a:cubicBezTo>
                  <a:pt x="323" y="13745"/>
                  <a:pt x="0" y="13966"/>
                  <a:pt x="0" y="14236"/>
                </a:cubicBezTo>
                <a:cubicBezTo>
                  <a:pt x="0" y="14373"/>
                  <a:pt x="81" y="14495"/>
                  <a:pt x="212" y="14584"/>
                </a:cubicBezTo>
                <a:lnTo>
                  <a:pt x="10290" y="21456"/>
                </a:lnTo>
                <a:cubicBezTo>
                  <a:pt x="10421" y="21545"/>
                  <a:pt x="10601" y="21600"/>
                  <a:pt x="10800" y="21600"/>
                </a:cubicBezTo>
                <a:cubicBezTo>
                  <a:pt x="10999" y="21600"/>
                  <a:pt x="11179" y="21545"/>
                  <a:pt x="11310" y="21456"/>
                </a:cubicBezTo>
                <a:lnTo>
                  <a:pt x="21388" y="14584"/>
                </a:lnTo>
                <a:cubicBezTo>
                  <a:pt x="21519" y="14495"/>
                  <a:pt x="21600" y="14373"/>
                  <a:pt x="21600" y="14236"/>
                </a:cubicBezTo>
                <a:cubicBezTo>
                  <a:pt x="21600" y="13966"/>
                  <a:pt x="21277" y="13745"/>
                  <a:pt x="20880"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8" name="Shape 2918"/>
          <p:cNvSpPr/>
          <p:nvPr/>
        </p:nvSpPr>
        <p:spPr>
          <a:xfrm>
            <a:off x="17845251"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60" y="6873"/>
                </a:moveTo>
                <a:lnTo>
                  <a:pt x="12960" y="19636"/>
                </a:lnTo>
                <a:cubicBezTo>
                  <a:pt x="12960" y="20178"/>
                  <a:pt x="12315" y="20618"/>
                  <a:pt x="11520" y="20618"/>
                </a:cubicBezTo>
                <a:lnTo>
                  <a:pt x="10080" y="20618"/>
                </a:lnTo>
                <a:cubicBezTo>
                  <a:pt x="9285" y="20618"/>
                  <a:pt x="8640" y="20178"/>
                  <a:pt x="8640" y="19636"/>
                </a:cubicBezTo>
                <a:lnTo>
                  <a:pt x="8640" y="6873"/>
                </a:lnTo>
                <a:lnTo>
                  <a:pt x="2458" y="6873"/>
                </a:lnTo>
                <a:lnTo>
                  <a:pt x="10800" y="1185"/>
                </a:lnTo>
                <a:lnTo>
                  <a:pt x="19142" y="6873"/>
                </a:lnTo>
                <a:cubicBezTo>
                  <a:pt x="19142" y="6873"/>
                  <a:pt x="12960" y="6873"/>
                  <a:pt x="12960" y="6873"/>
                </a:cubicBezTo>
                <a:close/>
                <a:moveTo>
                  <a:pt x="21389" y="7017"/>
                </a:moveTo>
                <a:lnTo>
                  <a:pt x="11309" y="144"/>
                </a:lnTo>
                <a:cubicBezTo>
                  <a:pt x="11179" y="55"/>
                  <a:pt x="10999" y="0"/>
                  <a:pt x="10800" y="0"/>
                </a:cubicBezTo>
                <a:cubicBezTo>
                  <a:pt x="10601" y="0"/>
                  <a:pt x="10422" y="55"/>
                  <a:pt x="10291" y="144"/>
                </a:cubicBezTo>
                <a:lnTo>
                  <a:pt x="211" y="7017"/>
                </a:lnTo>
                <a:cubicBezTo>
                  <a:pt x="81" y="7106"/>
                  <a:pt x="0" y="7228"/>
                  <a:pt x="0" y="7364"/>
                </a:cubicBezTo>
                <a:cubicBezTo>
                  <a:pt x="0" y="7635"/>
                  <a:pt x="322" y="7855"/>
                  <a:pt x="720" y="7855"/>
                </a:cubicBezTo>
                <a:lnTo>
                  <a:pt x="7200" y="7855"/>
                </a:lnTo>
                <a:lnTo>
                  <a:pt x="7200" y="19636"/>
                </a:lnTo>
                <a:cubicBezTo>
                  <a:pt x="7200" y="20721"/>
                  <a:pt x="8490" y="21600"/>
                  <a:pt x="10080" y="21600"/>
                </a:cubicBezTo>
                <a:lnTo>
                  <a:pt x="11520" y="21600"/>
                </a:lnTo>
                <a:cubicBezTo>
                  <a:pt x="13110" y="21600"/>
                  <a:pt x="14400" y="20721"/>
                  <a:pt x="14400" y="19636"/>
                </a:cubicBezTo>
                <a:lnTo>
                  <a:pt x="14400" y="7855"/>
                </a:lnTo>
                <a:lnTo>
                  <a:pt x="20880" y="7855"/>
                </a:lnTo>
                <a:cubicBezTo>
                  <a:pt x="21278" y="7855"/>
                  <a:pt x="21600" y="7635"/>
                  <a:pt x="21600" y="7364"/>
                </a:cubicBezTo>
                <a:cubicBezTo>
                  <a:pt x="21600" y="7228"/>
                  <a:pt x="21519" y="7106"/>
                  <a:pt x="21389" y="70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9" name="Shape 2919"/>
          <p:cNvSpPr/>
          <p:nvPr/>
        </p:nvSpPr>
        <p:spPr>
          <a:xfrm>
            <a:off x="18822897"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0618" y="11520"/>
                </a:moveTo>
                <a:cubicBezTo>
                  <a:pt x="20618" y="12315"/>
                  <a:pt x="20178" y="12960"/>
                  <a:pt x="19636" y="12960"/>
                </a:cubicBezTo>
                <a:lnTo>
                  <a:pt x="6873" y="12960"/>
                </a:lnTo>
                <a:lnTo>
                  <a:pt x="6873" y="19142"/>
                </a:lnTo>
                <a:lnTo>
                  <a:pt x="1185" y="10800"/>
                </a:lnTo>
                <a:lnTo>
                  <a:pt x="6873" y="2458"/>
                </a:lnTo>
                <a:lnTo>
                  <a:pt x="6873" y="8640"/>
                </a:lnTo>
                <a:lnTo>
                  <a:pt x="19636" y="8640"/>
                </a:lnTo>
                <a:cubicBezTo>
                  <a:pt x="20178" y="8640"/>
                  <a:pt x="20618" y="9285"/>
                  <a:pt x="20618" y="10080"/>
                </a:cubicBezTo>
                <a:cubicBezTo>
                  <a:pt x="20618" y="10080"/>
                  <a:pt x="20618" y="11520"/>
                  <a:pt x="20618" y="11520"/>
                </a:cubicBezTo>
                <a:close/>
                <a:moveTo>
                  <a:pt x="19636" y="7200"/>
                </a:moveTo>
                <a:lnTo>
                  <a:pt x="7855" y="7200"/>
                </a:lnTo>
                <a:lnTo>
                  <a:pt x="7855" y="720"/>
                </a:lnTo>
                <a:cubicBezTo>
                  <a:pt x="7855" y="322"/>
                  <a:pt x="7635" y="0"/>
                  <a:pt x="7364" y="0"/>
                </a:cubicBezTo>
                <a:cubicBezTo>
                  <a:pt x="7228" y="0"/>
                  <a:pt x="7105" y="81"/>
                  <a:pt x="7017" y="212"/>
                </a:cubicBezTo>
                <a:lnTo>
                  <a:pt x="144" y="10291"/>
                </a:lnTo>
                <a:cubicBezTo>
                  <a:pt x="55" y="10422"/>
                  <a:pt x="0" y="10602"/>
                  <a:pt x="0" y="10800"/>
                </a:cubicBezTo>
                <a:cubicBezTo>
                  <a:pt x="0" y="11000"/>
                  <a:pt x="55" y="11180"/>
                  <a:pt x="144" y="11310"/>
                </a:cubicBezTo>
                <a:lnTo>
                  <a:pt x="7017" y="21389"/>
                </a:lnTo>
                <a:cubicBezTo>
                  <a:pt x="7105" y="21520"/>
                  <a:pt x="7228" y="21600"/>
                  <a:pt x="7364" y="21600"/>
                </a:cubicBezTo>
                <a:cubicBezTo>
                  <a:pt x="7635" y="21600"/>
                  <a:pt x="7855" y="21278"/>
                  <a:pt x="7855" y="20880"/>
                </a:cubicBezTo>
                <a:lnTo>
                  <a:pt x="7855" y="14400"/>
                </a:lnTo>
                <a:lnTo>
                  <a:pt x="19636" y="14400"/>
                </a:lnTo>
                <a:cubicBezTo>
                  <a:pt x="20721" y="14400"/>
                  <a:pt x="21600" y="13110"/>
                  <a:pt x="21600" y="11520"/>
                </a:cubicBezTo>
                <a:lnTo>
                  <a:pt x="21600" y="10080"/>
                </a:lnTo>
                <a:cubicBezTo>
                  <a:pt x="21600" y="8490"/>
                  <a:pt x="20721" y="7200"/>
                  <a:pt x="19636"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0" name="Shape 2920"/>
          <p:cNvSpPr/>
          <p:nvPr/>
        </p:nvSpPr>
        <p:spPr>
          <a:xfrm>
            <a:off x="19889419"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14727" y="19142"/>
                </a:moveTo>
                <a:lnTo>
                  <a:pt x="14727" y="12960"/>
                </a:lnTo>
                <a:lnTo>
                  <a:pt x="1964" y="12960"/>
                </a:lnTo>
                <a:cubicBezTo>
                  <a:pt x="1421" y="12960"/>
                  <a:pt x="982" y="12316"/>
                  <a:pt x="982" y="11520"/>
                </a:cubicBezTo>
                <a:lnTo>
                  <a:pt x="982" y="10080"/>
                </a:lnTo>
                <a:cubicBezTo>
                  <a:pt x="982" y="9285"/>
                  <a:pt x="1421" y="8640"/>
                  <a:pt x="1964" y="8640"/>
                </a:cubicBezTo>
                <a:lnTo>
                  <a:pt x="14727" y="8640"/>
                </a:lnTo>
                <a:lnTo>
                  <a:pt x="14727" y="2458"/>
                </a:lnTo>
                <a:lnTo>
                  <a:pt x="20415" y="10800"/>
                </a:lnTo>
                <a:cubicBezTo>
                  <a:pt x="20415" y="10800"/>
                  <a:pt x="14727" y="19142"/>
                  <a:pt x="14727" y="19142"/>
                </a:cubicBezTo>
                <a:close/>
                <a:moveTo>
                  <a:pt x="21456" y="10291"/>
                </a:moveTo>
                <a:lnTo>
                  <a:pt x="14584" y="212"/>
                </a:lnTo>
                <a:cubicBezTo>
                  <a:pt x="14495" y="81"/>
                  <a:pt x="14372" y="0"/>
                  <a:pt x="14236" y="0"/>
                </a:cubicBezTo>
                <a:cubicBezTo>
                  <a:pt x="13965" y="0"/>
                  <a:pt x="13745" y="322"/>
                  <a:pt x="13745" y="720"/>
                </a:cubicBezTo>
                <a:lnTo>
                  <a:pt x="13745" y="7200"/>
                </a:lnTo>
                <a:lnTo>
                  <a:pt x="1964" y="7200"/>
                </a:lnTo>
                <a:cubicBezTo>
                  <a:pt x="879" y="7200"/>
                  <a:pt x="0" y="8490"/>
                  <a:pt x="0" y="10080"/>
                </a:cubicBezTo>
                <a:lnTo>
                  <a:pt x="0" y="11520"/>
                </a:lnTo>
                <a:cubicBezTo>
                  <a:pt x="0" y="13110"/>
                  <a:pt x="879" y="14400"/>
                  <a:pt x="1964" y="14400"/>
                </a:cubicBezTo>
                <a:lnTo>
                  <a:pt x="13745" y="14400"/>
                </a:lnTo>
                <a:lnTo>
                  <a:pt x="13745" y="20880"/>
                </a:lnTo>
                <a:cubicBezTo>
                  <a:pt x="13745" y="21278"/>
                  <a:pt x="13965" y="21600"/>
                  <a:pt x="14236" y="21600"/>
                </a:cubicBezTo>
                <a:cubicBezTo>
                  <a:pt x="14372" y="21600"/>
                  <a:pt x="14495" y="21520"/>
                  <a:pt x="14583" y="21389"/>
                </a:cubicBezTo>
                <a:lnTo>
                  <a:pt x="21456" y="11310"/>
                </a:lnTo>
                <a:cubicBezTo>
                  <a:pt x="21545" y="11180"/>
                  <a:pt x="21600" y="11000"/>
                  <a:pt x="21600" y="10800"/>
                </a:cubicBezTo>
                <a:cubicBezTo>
                  <a:pt x="21600" y="10601"/>
                  <a:pt x="21545" y="10421"/>
                  <a:pt x="21456" y="10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1" name="Shape 2921"/>
          <p:cNvSpPr/>
          <p:nvPr/>
        </p:nvSpPr>
        <p:spPr>
          <a:xfrm>
            <a:off x="21032121" y="2866200"/>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02" y="5052"/>
                </a:moveTo>
                <a:lnTo>
                  <a:pt x="14652" y="144"/>
                </a:lnTo>
                <a:cubicBezTo>
                  <a:pt x="14530" y="55"/>
                  <a:pt x="14362" y="0"/>
                  <a:pt x="14175" y="0"/>
                </a:cubicBezTo>
                <a:cubicBezTo>
                  <a:pt x="13802" y="0"/>
                  <a:pt x="13500" y="220"/>
                  <a:pt x="13500" y="491"/>
                </a:cubicBezTo>
                <a:cubicBezTo>
                  <a:pt x="13500" y="627"/>
                  <a:pt x="13576" y="749"/>
                  <a:pt x="13698" y="838"/>
                </a:cubicBezTo>
                <a:lnTo>
                  <a:pt x="19296" y="4909"/>
                </a:lnTo>
                <a:lnTo>
                  <a:pt x="675" y="4909"/>
                </a:lnTo>
                <a:cubicBezTo>
                  <a:pt x="302" y="4909"/>
                  <a:pt x="0" y="5129"/>
                  <a:pt x="0" y="5400"/>
                </a:cubicBezTo>
                <a:lnTo>
                  <a:pt x="0" y="21109"/>
                </a:lnTo>
                <a:cubicBezTo>
                  <a:pt x="0" y="21380"/>
                  <a:pt x="302" y="21600"/>
                  <a:pt x="675" y="21600"/>
                </a:cubicBezTo>
                <a:cubicBezTo>
                  <a:pt x="1048" y="21600"/>
                  <a:pt x="1350" y="21380"/>
                  <a:pt x="1350" y="21109"/>
                </a:cubicBezTo>
                <a:lnTo>
                  <a:pt x="1350" y="5891"/>
                </a:lnTo>
                <a:lnTo>
                  <a:pt x="19296" y="5891"/>
                </a:lnTo>
                <a:lnTo>
                  <a:pt x="13698" y="9962"/>
                </a:lnTo>
                <a:cubicBezTo>
                  <a:pt x="13575" y="10051"/>
                  <a:pt x="13500" y="10173"/>
                  <a:pt x="13500" y="10309"/>
                </a:cubicBezTo>
                <a:cubicBezTo>
                  <a:pt x="13500" y="10580"/>
                  <a:pt x="13802" y="10800"/>
                  <a:pt x="14175" y="10800"/>
                </a:cubicBezTo>
                <a:cubicBezTo>
                  <a:pt x="14362" y="10800"/>
                  <a:pt x="14531" y="10745"/>
                  <a:pt x="14653" y="10656"/>
                </a:cubicBezTo>
                <a:lnTo>
                  <a:pt x="21402" y="5747"/>
                </a:lnTo>
                <a:cubicBezTo>
                  <a:pt x="21525" y="5658"/>
                  <a:pt x="21600" y="5536"/>
                  <a:pt x="21600" y="5400"/>
                </a:cubicBezTo>
                <a:cubicBezTo>
                  <a:pt x="21600" y="5264"/>
                  <a:pt x="21524" y="5142"/>
                  <a:pt x="21402" y="505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2" name="Shape 2922"/>
          <p:cNvSpPr/>
          <p:nvPr/>
        </p:nvSpPr>
        <p:spPr>
          <a:xfrm>
            <a:off x="22022463" y="2942380"/>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12546"/>
                </a:moveTo>
                <a:lnTo>
                  <a:pt x="16691" y="2304"/>
                </a:lnTo>
                <a:lnTo>
                  <a:pt x="20415" y="7425"/>
                </a:lnTo>
                <a:cubicBezTo>
                  <a:pt x="20415" y="7425"/>
                  <a:pt x="16691" y="12546"/>
                  <a:pt x="16691" y="12546"/>
                </a:cubicBezTo>
                <a:close/>
                <a:moveTo>
                  <a:pt x="21456" y="6948"/>
                </a:moveTo>
                <a:lnTo>
                  <a:pt x="16548" y="198"/>
                </a:lnTo>
                <a:cubicBezTo>
                  <a:pt x="16458" y="76"/>
                  <a:pt x="16336" y="0"/>
                  <a:pt x="16200" y="0"/>
                </a:cubicBezTo>
                <a:cubicBezTo>
                  <a:pt x="15929" y="0"/>
                  <a:pt x="15709" y="302"/>
                  <a:pt x="15709" y="675"/>
                </a:cubicBezTo>
                <a:lnTo>
                  <a:pt x="15709" y="6750"/>
                </a:lnTo>
                <a:lnTo>
                  <a:pt x="491" y="6750"/>
                </a:lnTo>
                <a:cubicBezTo>
                  <a:pt x="220" y="6750"/>
                  <a:pt x="0" y="7052"/>
                  <a:pt x="0" y="7425"/>
                </a:cubicBezTo>
                <a:lnTo>
                  <a:pt x="0" y="20925"/>
                </a:lnTo>
                <a:cubicBezTo>
                  <a:pt x="0" y="21298"/>
                  <a:pt x="220" y="21600"/>
                  <a:pt x="491" y="21600"/>
                </a:cubicBezTo>
                <a:cubicBezTo>
                  <a:pt x="762" y="21600"/>
                  <a:pt x="982" y="21298"/>
                  <a:pt x="982" y="20925"/>
                </a:cubicBezTo>
                <a:lnTo>
                  <a:pt x="982" y="8100"/>
                </a:lnTo>
                <a:lnTo>
                  <a:pt x="15709" y="8100"/>
                </a:lnTo>
                <a:lnTo>
                  <a:pt x="15709" y="14175"/>
                </a:lnTo>
                <a:cubicBezTo>
                  <a:pt x="15709" y="14548"/>
                  <a:pt x="15929" y="14850"/>
                  <a:pt x="16200" y="14850"/>
                </a:cubicBezTo>
                <a:cubicBezTo>
                  <a:pt x="16336" y="14850"/>
                  <a:pt x="16458" y="14775"/>
                  <a:pt x="16547" y="14652"/>
                </a:cubicBezTo>
                <a:lnTo>
                  <a:pt x="21456" y="7903"/>
                </a:lnTo>
                <a:cubicBezTo>
                  <a:pt x="21545" y="7781"/>
                  <a:pt x="21600" y="7612"/>
                  <a:pt x="21600" y="7425"/>
                </a:cubicBezTo>
                <a:cubicBezTo>
                  <a:pt x="21600" y="7238"/>
                  <a:pt x="21545" y="7070"/>
                  <a:pt x="21456" y="694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3" name="Shape 2923"/>
          <p:cNvSpPr/>
          <p:nvPr/>
        </p:nvSpPr>
        <p:spPr>
          <a:xfrm>
            <a:off x="124237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4236" y="0"/>
                </a:lnTo>
                <a:cubicBezTo>
                  <a:pt x="13966" y="0"/>
                  <a:pt x="13745" y="220"/>
                  <a:pt x="13745" y="491"/>
                </a:cubicBezTo>
                <a:cubicBezTo>
                  <a:pt x="13745" y="762"/>
                  <a:pt x="13966" y="982"/>
                  <a:pt x="14236" y="982"/>
                </a:cubicBezTo>
                <a:lnTo>
                  <a:pt x="19924" y="982"/>
                </a:lnTo>
                <a:lnTo>
                  <a:pt x="11926" y="8980"/>
                </a:lnTo>
                <a:cubicBezTo>
                  <a:pt x="11837" y="9069"/>
                  <a:pt x="11782" y="9192"/>
                  <a:pt x="11782" y="9327"/>
                </a:cubicBezTo>
                <a:cubicBezTo>
                  <a:pt x="11782" y="9599"/>
                  <a:pt x="12002" y="9818"/>
                  <a:pt x="12273" y="9818"/>
                </a:cubicBezTo>
                <a:cubicBezTo>
                  <a:pt x="12408" y="9818"/>
                  <a:pt x="12531" y="9764"/>
                  <a:pt x="12620" y="9674"/>
                </a:cubicBezTo>
                <a:lnTo>
                  <a:pt x="20618" y="1676"/>
                </a:lnTo>
                <a:lnTo>
                  <a:pt x="20618" y="7364"/>
                </a:lnTo>
                <a:cubicBezTo>
                  <a:pt x="20618" y="7635"/>
                  <a:pt x="20838" y="7855"/>
                  <a:pt x="21109" y="7855"/>
                </a:cubicBezTo>
                <a:cubicBezTo>
                  <a:pt x="21380" y="7855"/>
                  <a:pt x="21600" y="7635"/>
                  <a:pt x="21600" y="7364"/>
                </a:cubicBezTo>
                <a:lnTo>
                  <a:pt x="21600" y="491"/>
                </a:lnTo>
                <a:cubicBezTo>
                  <a:pt x="21600" y="220"/>
                  <a:pt x="21380" y="0"/>
                  <a:pt x="21109" y="0"/>
                </a:cubicBezTo>
                <a:moveTo>
                  <a:pt x="9327" y="11782"/>
                </a:moveTo>
                <a:cubicBezTo>
                  <a:pt x="9192" y="11782"/>
                  <a:pt x="9069" y="11837"/>
                  <a:pt x="8980" y="11926"/>
                </a:cubicBezTo>
                <a:lnTo>
                  <a:pt x="982" y="19924"/>
                </a:lnTo>
                <a:lnTo>
                  <a:pt x="982" y="14236"/>
                </a:lnTo>
                <a:cubicBezTo>
                  <a:pt x="982" y="13966"/>
                  <a:pt x="762" y="13745"/>
                  <a:pt x="491" y="13745"/>
                </a:cubicBezTo>
                <a:cubicBezTo>
                  <a:pt x="220" y="13745"/>
                  <a:pt x="0" y="13966"/>
                  <a:pt x="0" y="14236"/>
                </a:cubicBezTo>
                <a:lnTo>
                  <a:pt x="0" y="21109"/>
                </a:lnTo>
                <a:cubicBezTo>
                  <a:pt x="0" y="21380"/>
                  <a:pt x="220" y="21600"/>
                  <a:pt x="491" y="21600"/>
                </a:cubicBezTo>
                <a:lnTo>
                  <a:pt x="7364" y="21600"/>
                </a:lnTo>
                <a:cubicBezTo>
                  <a:pt x="7634" y="21600"/>
                  <a:pt x="7855" y="21380"/>
                  <a:pt x="7855" y="21109"/>
                </a:cubicBezTo>
                <a:cubicBezTo>
                  <a:pt x="7855" y="20838"/>
                  <a:pt x="7634" y="20618"/>
                  <a:pt x="7364" y="20618"/>
                </a:cubicBezTo>
                <a:lnTo>
                  <a:pt x="1676" y="20618"/>
                </a:lnTo>
                <a:lnTo>
                  <a:pt x="9674" y="12620"/>
                </a:lnTo>
                <a:cubicBezTo>
                  <a:pt x="9763" y="12531"/>
                  <a:pt x="9818" y="12408"/>
                  <a:pt x="9818" y="12273"/>
                </a:cubicBezTo>
                <a:cubicBezTo>
                  <a:pt x="9818" y="12002"/>
                  <a:pt x="9598"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4" name="Shape 2924"/>
          <p:cNvSpPr/>
          <p:nvPr/>
        </p:nvSpPr>
        <p:spPr>
          <a:xfrm>
            <a:off x="134902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491"/>
                </a:moveTo>
                <a:cubicBezTo>
                  <a:pt x="21600" y="220"/>
                  <a:pt x="21380" y="0"/>
                  <a:pt x="21109" y="0"/>
                </a:cubicBezTo>
                <a:cubicBezTo>
                  <a:pt x="20974" y="0"/>
                  <a:pt x="20851" y="55"/>
                  <a:pt x="20762" y="144"/>
                </a:cubicBezTo>
                <a:lnTo>
                  <a:pt x="12764" y="8142"/>
                </a:lnTo>
                <a:lnTo>
                  <a:pt x="12764" y="2455"/>
                </a:lnTo>
                <a:cubicBezTo>
                  <a:pt x="12764" y="2184"/>
                  <a:pt x="12544" y="1964"/>
                  <a:pt x="12273" y="1964"/>
                </a:cubicBezTo>
                <a:cubicBezTo>
                  <a:pt x="12002" y="1964"/>
                  <a:pt x="11782" y="2184"/>
                  <a:pt x="11782" y="2455"/>
                </a:cubicBezTo>
                <a:lnTo>
                  <a:pt x="11782" y="9327"/>
                </a:lnTo>
                <a:cubicBezTo>
                  <a:pt x="11782" y="9599"/>
                  <a:pt x="12002" y="9818"/>
                  <a:pt x="12273" y="9818"/>
                </a:cubicBezTo>
                <a:lnTo>
                  <a:pt x="19145" y="9818"/>
                </a:lnTo>
                <a:cubicBezTo>
                  <a:pt x="19416" y="9818"/>
                  <a:pt x="19636" y="9599"/>
                  <a:pt x="19636" y="9327"/>
                </a:cubicBezTo>
                <a:cubicBezTo>
                  <a:pt x="19636" y="9056"/>
                  <a:pt x="19416" y="8836"/>
                  <a:pt x="19145" y="8836"/>
                </a:cubicBezTo>
                <a:lnTo>
                  <a:pt x="13458" y="8836"/>
                </a:lnTo>
                <a:lnTo>
                  <a:pt x="21456" y="838"/>
                </a:lnTo>
                <a:cubicBezTo>
                  <a:pt x="21545" y="750"/>
                  <a:pt x="21600" y="627"/>
                  <a:pt x="21600" y="491"/>
                </a:cubicBezTo>
                <a:moveTo>
                  <a:pt x="9327" y="11782"/>
                </a:moveTo>
                <a:lnTo>
                  <a:pt x="2455" y="11782"/>
                </a:lnTo>
                <a:cubicBezTo>
                  <a:pt x="2184" y="11782"/>
                  <a:pt x="1964" y="12002"/>
                  <a:pt x="1964" y="12273"/>
                </a:cubicBezTo>
                <a:cubicBezTo>
                  <a:pt x="1964" y="12544"/>
                  <a:pt x="2184" y="12764"/>
                  <a:pt x="2455" y="12764"/>
                </a:cubicBezTo>
                <a:lnTo>
                  <a:pt x="8142" y="12764"/>
                </a:lnTo>
                <a:lnTo>
                  <a:pt x="144" y="20762"/>
                </a:lnTo>
                <a:cubicBezTo>
                  <a:pt x="55" y="20851"/>
                  <a:pt x="0" y="20973"/>
                  <a:pt x="0" y="21109"/>
                </a:cubicBezTo>
                <a:cubicBezTo>
                  <a:pt x="0" y="21380"/>
                  <a:pt x="220" y="21600"/>
                  <a:pt x="491" y="21600"/>
                </a:cubicBezTo>
                <a:cubicBezTo>
                  <a:pt x="626" y="21600"/>
                  <a:pt x="749" y="21545"/>
                  <a:pt x="838" y="21456"/>
                </a:cubicBezTo>
                <a:lnTo>
                  <a:pt x="8836" y="13458"/>
                </a:lnTo>
                <a:lnTo>
                  <a:pt x="8836" y="19145"/>
                </a:lnTo>
                <a:cubicBezTo>
                  <a:pt x="8836" y="19417"/>
                  <a:pt x="9056" y="19636"/>
                  <a:pt x="9327" y="19636"/>
                </a:cubicBezTo>
                <a:cubicBezTo>
                  <a:pt x="9598" y="19636"/>
                  <a:pt x="9818" y="19417"/>
                  <a:pt x="9818" y="19145"/>
                </a:cubicBezTo>
                <a:lnTo>
                  <a:pt x="9818" y="12273"/>
                </a:lnTo>
                <a:cubicBezTo>
                  <a:pt x="9818" y="12002"/>
                  <a:pt x="9598"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5" name="Shape 2925"/>
          <p:cNvSpPr/>
          <p:nvPr/>
        </p:nvSpPr>
        <p:spPr>
          <a:xfrm>
            <a:off x="145568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6200" y="0"/>
                </a:lnTo>
                <a:cubicBezTo>
                  <a:pt x="15929" y="0"/>
                  <a:pt x="15709" y="220"/>
                  <a:pt x="15709" y="491"/>
                </a:cubicBezTo>
                <a:cubicBezTo>
                  <a:pt x="15709" y="762"/>
                  <a:pt x="15929" y="982"/>
                  <a:pt x="16200" y="982"/>
                </a:cubicBezTo>
                <a:lnTo>
                  <a:pt x="19924" y="982"/>
                </a:lnTo>
                <a:lnTo>
                  <a:pt x="6035" y="14871"/>
                </a:lnTo>
                <a:cubicBezTo>
                  <a:pt x="5946" y="14960"/>
                  <a:pt x="5891" y="15083"/>
                  <a:pt x="5891" y="15218"/>
                </a:cubicBezTo>
                <a:cubicBezTo>
                  <a:pt x="5891" y="15489"/>
                  <a:pt x="6111" y="15709"/>
                  <a:pt x="6382" y="15709"/>
                </a:cubicBezTo>
                <a:cubicBezTo>
                  <a:pt x="6517" y="15709"/>
                  <a:pt x="6640" y="15654"/>
                  <a:pt x="6729" y="15565"/>
                </a:cubicBezTo>
                <a:lnTo>
                  <a:pt x="20618" y="1676"/>
                </a:lnTo>
                <a:lnTo>
                  <a:pt x="20618" y="5400"/>
                </a:lnTo>
                <a:cubicBezTo>
                  <a:pt x="20618" y="5671"/>
                  <a:pt x="20838" y="5890"/>
                  <a:pt x="21109" y="5890"/>
                </a:cubicBezTo>
                <a:cubicBezTo>
                  <a:pt x="21380" y="5890"/>
                  <a:pt x="21600" y="5671"/>
                  <a:pt x="21600" y="5400"/>
                </a:cubicBezTo>
                <a:lnTo>
                  <a:pt x="21600" y="491"/>
                </a:lnTo>
                <a:cubicBezTo>
                  <a:pt x="21600" y="220"/>
                  <a:pt x="21380" y="0"/>
                  <a:pt x="21109" y="0"/>
                </a:cubicBezTo>
                <a:moveTo>
                  <a:pt x="17182" y="6873"/>
                </a:moveTo>
                <a:cubicBezTo>
                  <a:pt x="16911" y="6873"/>
                  <a:pt x="16691" y="7092"/>
                  <a:pt x="16691" y="7364"/>
                </a:cubicBezTo>
                <a:lnTo>
                  <a:pt x="16691" y="20618"/>
                </a:lnTo>
                <a:lnTo>
                  <a:pt x="982" y="20618"/>
                </a:lnTo>
                <a:lnTo>
                  <a:pt x="982" y="4909"/>
                </a:lnTo>
                <a:lnTo>
                  <a:pt x="14236" y="4909"/>
                </a:lnTo>
                <a:cubicBezTo>
                  <a:pt x="14507" y="4909"/>
                  <a:pt x="14727" y="4689"/>
                  <a:pt x="14727" y="4418"/>
                </a:cubicBezTo>
                <a:cubicBezTo>
                  <a:pt x="14727" y="4147"/>
                  <a:pt x="14507" y="3927"/>
                  <a:pt x="14236" y="3927"/>
                </a:cubicBezTo>
                <a:lnTo>
                  <a:pt x="491" y="3927"/>
                </a:lnTo>
                <a:cubicBezTo>
                  <a:pt x="220" y="3927"/>
                  <a:pt x="0" y="4147"/>
                  <a:pt x="0" y="4418"/>
                </a:cubicBezTo>
                <a:lnTo>
                  <a:pt x="0" y="21109"/>
                </a:lnTo>
                <a:cubicBezTo>
                  <a:pt x="0" y="21380"/>
                  <a:pt x="220" y="21600"/>
                  <a:pt x="491" y="21600"/>
                </a:cubicBezTo>
                <a:lnTo>
                  <a:pt x="17182" y="21600"/>
                </a:lnTo>
                <a:cubicBezTo>
                  <a:pt x="17453" y="21600"/>
                  <a:pt x="17673" y="21380"/>
                  <a:pt x="17673" y="21109"/>
                </a:cubicBezTo>
                <a:lnTo>
                  <a:pt x="17673" y="7364"/>
                </a:lnTo>
                <a:cubicBezTo>
                  <a:pt x="17673" y="7092"/>
                  <a:pt x="17453" y="6873"/>
                  <a:pt x="17182"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6" name="Shape 2926"/>
          <p:cNvSpPr/>
          <p:nvPr/>
        </p:nvSpPr>
        <p:spPr>
          <a:xfrm>
            <a:off x="156233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0383"/>
                </a:moveTo>
                <a:lnTo>
                  <a:pt x="11424" y="15709"/>
                </a:lnTo>
                <a:lnTo>
                  <a:pt x="13255" y="15709"/>
                </a:lnTo>
                <a:cubicBezTo>
                  <a:pt x="13525" y="15709"/>
                  <a:pt x="13745" y="15490"/>
                  <a:pt x="13745" y="15218"/>
                </a:cubicBezTo>
                <a:lnTo>
                  <a:pt x="13745" y="14727"/>
                </a:lnTo>
                <a:cubicBezTo>
                  <a:pt x="13635" y="12724"/>
                  <a:pt x="12844" y="5590"/>
                  <a:pt x="7448" y="1949"/>
                </a:cubicBezTo>
                <a:cubicBezTo>
                  <a:pt x="16407" y="4809"/>
                  <a:pt x="17536" y="12588"/>
                  <a:pt x="17673" y="14727"/>
                </a:cubicBezTo>
                <a:lnTo>
                  <a:pt x="17673" y="15218"/>
                </a:lnTo>
                <a:cubicBezTo>
                  <a:pt x="17673" y="15490"/>
                  <a:pt x="17893" y="15709"/>
                  <a:pt x="18164" y="15709"/>
                </a:cubicBezTo>
                <a:lnTo>
                  <a:pt x="19994" y="15709"/>
                </a:lnTo>
                <a:cubicBezTo>
                  <a:pt x="19994" y="15709"/>
                  <a:pt x="15709" y="20383"/>
                  <a:pt x="15709" y="20383"/>
                </a:cubicBezTo>
                <a:close/>
                <a:moveTo>
                  <a:pt x="21109" y="14727"/>
                </a:moveTo>
                <a:lnTo>
                  <a:pt x="18658" y="14727"/>
                </a:lnTo>
                <a:cubicBezTo>
                  <a:pt x="18450" y="12130"/>
                  <a:pt x="16610" y="0"/>
                  <a:pt x="491" y="0"/>
                </a:cubicBezTo>
                <a:cubicBezTo>
                  <a:pt x="219" y="0"/>
                  <a:pt x="0" y="220"/>
                  <a:pt x="0" y="491"/>
                </a:cubicBezTo>
                <a:cubicBezTo>
                  <a:pt x="0" y="762"/>
                  <a:pt x="219" y="982"/>
                  <a:pt x="491" y="982"/>
                </a:cubicBezTo>
                <a:cubicBezTo>
                  <a:pt x="5558" y="982"/>
                  <a:pt x="9160" y="3417"/>
                  <a:pt x="11196" y="8250"/>
                </a:cubicBezTo>
                <a:cubicBezTo>
                  <a:pt x="12394" y="11093"/>
                  <a:pt x="12657" y="13684"/>
                  <a:pt x="12715" y="14727"/>
                </a:cubicBezTo>
                <a:lnTo>
                  <a:pt x="10309" y="14727"/>
                </a:lnTo>
                <a:cubicBezTo>
                  <a:pt x="10038" y="14727"/>
                  <a:pt x="9818" y="14947"/>
                  <a:pt x="9818" y="15218"/>
                </a:cubicBezTo>
                <a:cubicBezTo>
                  <a:pt x="9818" y="15354"/>
                  <a:pt x="9873" y="15477"/>
                  <a:pt x="9962" y="15566"/>
                </a:cubicBezTo>
                <a:lnTo>
                  <a:pt x="15362" y="21456"/>
                </a:lnTo>
                <a:cubicBezTo>
                  <a:pt x="15450" y="21545"/>
                  <a:pt x="15574" y="21600"/>
                  <a:pt x="15709" y="21600"/>
                </a:cubicBezTo>
                <a:cubicBezTo>
                  <a:pt x="15845" y="21600"/>
                  <a:pt x="15967" y="21545"/>
                  <a:pt x="16056" y="21456"/>
                </a:cubicBezTo>
                <a:lnTo>
                  <a:pt x="21456" y="15566"/>
                </a:lnTo>
                <a:cubicBezTo>
                  <a:pt x="21545" y="15477"/>
                  <a:pt x="21600" y="15354"/>
                  <a:pt x="21600" y="15218"/>
                </a:cubicBezTo>
                <a:cubicBezTo>
                  <a:pt x="21600" y="14947"/>
                  <a:pt x="21380" y="14727"/>
                  <a:pt x="21109"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7" name="Shape 2927"/>
          <p:cNvSpPr/>
          <p:nvPr/>
        </p:nvSpPr>
        <p:spPr>
          <a:xfrm>
            <a:off x="1668985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5891"/>
                </a:moveTo>
                <a:cubicBezTo>
                  <a:pt x="17893" y="5891"/>
                  <a:pt x="17673" y="6111"/>
                  <a:pt x="17673" y="6382"/>
                </a:cubicBezTo>
                <a:lnTo>
                  <a:pt x="17673" y="6873"/>
                </a:lnTo>
                <a:cubicBezTo>
                  <a:pt x="17536" y="9012"/>
                  <a:pt x="16407" y="16791"/>
                  <a:pt x="7448" y="19651"/>
                </a:cubicBezTo>
                <a:cubicBezTo>
                  <a:pt x="12844" y="16010"/>
                  <a:pt x="13635" y="8876"/>
                  <a:pt x="13745" y="6873"/>
                </a:cubicBezTo>
                <a:lnTo>
                  <a:pt x="13745" y="6382"/>
                </a:lnTo>
                <a:cubicBezTo>
                  <a:pt x="13745" y="6111"/>
                  <a:pt x="13525" y="5891"/>
                  <a:pt x="13255" y="5891"/>
                </a:cubicBezTo>
                <a:lnTo>
                  <a:pt x="11424" y="5891"/>
                </a:lnTo>
                <a:lnTo>
                  <a:pt x="15709" y="1217"/>
                </a:lnTo>
                <a:lnTo>
                  <a:pt x="19994" y="5891"/>
                </a:lnTo>
                <a:cubicBezTo>
                  <a:pt x="19994" y="5891"/>
                  <a:pt x="18164" y="5891"/>
                  <a:pt x="18164" y="5891"/>
                </a:cubicBezTo>
                <a:close/>
                <a:moveTo>
                  <a:pt x="21456" y="6035"/>
                </a:moveTo>
                <a:lnTo>
                  <a:pt x="16056" y="144"/>
                </a:lnTo>
                <a:cubicBezTo>
                  <a:pt x="15967" y="55"/>
                  <a:pt x="15845" y="0"/>
                  <a:pt x="15709" y="0"/>
                </a:cubicBezTo>
                <a:cubicBezTo>
                  <a:pt x="15573" y="0"/>
                  <a:pt x="15450" y="55"/>
                  <a:pt x="15362" y="144"/>
                </a:cubicBezTo>
                <a:lnTo>
                  <a:pt x="9962" y="6035"/>
                </a:lnTo>
                <a:cubicBezTo>
                  <a:pt x="9873" y="6124"/>
                  <a:pt x="9818" y="6247"/>
                  <a:pt x="9818" y="6382"/>
                </a:cubicBezTo>
                <a:cubicBezTo>
                  <a:pt x="9818" y="6653"/>
                  <a:pt x="10038" y="6873"/>
                  <a:pt x="10309" y="6873"/>
                </a:cubicBezTo>
                <a:lnTo>
                  <a:pt x="12715" y="6873"/>
                </a:lnTo>
                <a:cubicBezTo>
                  <a:pt x="12657" y="7916"/>
                  <a:pt x="12394" y="10507"/>
                  <a:pt x="11196" y="13351"/>
                </a:cubicBezTo>
                <a:cubicBezTo>
                  <a:pt x="9160" y="18184"/>
                  <a:pt x="5558" y="20618"/>
                  <a:pt x="491" y="20618"/>
                </a:cubicBezTo>
                <a:cubicBezTo>
                  <a:pt x="219" y="20618"/>
                  <a:pt x="0" y="20838"/>
                  <a:pt x="0" y="21109"/>
                </a:cubicBezTo>
                <a:cubicBezTo>
                  <a:pt x="0" y="21380"/>
                  <a:pt x="219" y="21600"/>
                  <a:pt x="491" y="21600"/>
                </a:cubicBezTo>
                <a:cubicBezTo>
                  <a:pt x="16610" y="21600"/>
                  <a:pt x="18450" y="9470"/>
                  <a:pt x="18658" y="6873"/>
                </a:cubicBezTo>
                <a:lnTo>
                  <a:pt x="21109" y="6873"/>
                </a:lnTo>
                <a:cubicBezTo>
                  <a:pt x="21380" y="6873"/>
                  <a:pt x="21600" y="6653"/>
                  <a:pt x="21600" y="6382"/>
                </a:cubicBezTo>
                <a:cubicBezTo>
                  <a:pt x="21600" y="6247"/>
                  <a:pt x="21545" y="6124"/>
                  <a:pt x="21456" y="603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8" name="Shape 2928"/>
          <p:cNvSpPr/>
          <p:nvPr/>
        </p:nvSpPr>
        <p:spPr>
          <a:xfrm>
            <a:off x="1775637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9" name="Shape 2929"/>
          <p:cNvSpPr/>
          <p:nvPr/>
        </p:nvSpPr>
        <p:spPr>
          <a:xfrm>
            <a:off x="18822897"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176"/>
                </a:moveTo>
                <a:lnTo>
                  <a:pt x="15709" y="8345"/>
                </a:lnTo>
                <a:cubicBezTo>
                  <a:pt x="15709" y="8075"/>
                  <a:pt x="15490" y="7855"/>
                  <a:pt x="15218" y="7855"/>
                </a:cubicBezTo>
                <a:lnTo>
                  <a:pt x="14727" y="7855"/>
                </a:lnTo>
                <a:cubicBezTo>
                  <a:pt x="12724" y="7965"/>
                  <a:pt x="5590" y="8756"/>
                  <a:pt x="1949" y="14152"/>
                </a:cubicBezTo>
                <a:cubicBezTo>
                  <a:pt x="4809" y="5193"/>
                  <a:pt x="12588" y="4064"/>
                  <a:pt x="14727" y="3927"/>
                </a:cubicBezTo>
                <a:lnTo>
                  <a:pt x="15218" y="3927"/>
                </a:lnTo>
                <a:cubicBezTo>
                  <a:pt x="15490" y="3927"/>
                  <a:pt x="15709" y="3708"/>
                  <a:pt x="15709" y="3436"/>
                </a:cubicBezTo>
                <a:lnTo>
                  <a:pt x="15709" y="1606"/>
                </a:lnTo>
                <a:lnTo>
                  <a:pt x="20383" y="5891"/>
                </a:lnTo>
                <a:cubicBezTo>
                  <a:pt x="20383" y="5891"/>
                  <a:pt x="15709" y="10176"/>
                  <a:pt x="15709" y="10176"/>
                </a:cubicBezTo>
                <a:close/>
                <a:moveTo>
                  <a:pt x="21456" y="5544"/>
                </a:moveTo>
                <a:lnTo>
                  <a:pt x="15565" y="144"/>
                </a:lnTo>
                <a:cubicBezTo>
                  <a:pt x="15477" y="55"/>
                  <a:pt x="15354" y="0"/>
                  <a:pt x="15218" y="0"/>
                </a:cubicBezTo>
                <a:cubicBezTo>
                  <a:pt x="14947" y="0"/>
                  <a:pt x="14727" y="220"/>
                  <a:pt x="14727" y="491"/>
                </a:cubicBezTo>
                <a:lnTo>
                  <a:pt x="14727" y="2942"/>
                </a:lnTo>
                <a:cubicBezTo>
                  <a:pt x="12130" y="3150"/>
                  <a:pt x="0" y="4991"/>
                  <a:pt x="0" y="21109"/>
                </a:cubicBezTo>
                <a:cubicBezTo>
                  <a:pt x="0" y="21380"/>
                  <a:pt x="220" y="21600"/>
                  <a:pt x="491" y="21600"/>
                </a:cubicBezTo>
                <a:cubicBezTo>
                  <a:pt x="762" y="21600"/>
                  <a:pt x="982" y="21380"/>
                  <a:pt x="982" y="21109"/>
                </a:cubicBezTo>
                <a:cubicBezTo>
                  <a:pt x="982" y="16042"/>
                  <a:pt x="3417" y="12440"/>
                  <a:pt x="8250" y="10404"/>
                </a:cubicBezTo>
                <a:cubicBezTo>
                  <a:pt x="11093" y="9206"/>
                  <a:pt x="13684" y="8943"/>
                  <a:pt x="14727" y="8884"/>
                </a:cubicBezTo>
                <a:lnTo>
                  <a:pt x="14727" y="11291"/>
                </a:lnTo>
                <a:cubicBezTo>
                  <a:pt x="14727" y="11562"/>
                  <a:pt x="14947" y="11782"/>
                  <a:pt x="15218" y="11782"/>
                </a:cubicBezTo>
                <a:cubicBezTo>
                  <a:pt x="15354" y="11782"/>
                  <a:pt x="15477" y="11727"/>
                  <a:pt x="15565" y="11638"/>
                </a:cubicBezTo>
                <a:lnTo>
                  <a:pt x="21456" y="6238"/>
                </a:lnTo>
                <a:cubicBezTo>
                  <a:pt x="21545" y="6150"/>
                  <a:pt x="21600" y="6027"/>
                  <a:pt x="21600" y="5891"/>
                </a:cubicBezTo>
                <a:cubicBezTo>
                  <a:pt x="21600" y="5756"/>
                  <a:pt x="21545" y="5633"/>
                  <a:pt x="21456" y="554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0" name="Shape 2930"/>
          <p:cNvSpPr/>
          <p:nvPr/>
        </p:nvSpPr>
        <p:spPr>
          <a:xfrm>
            <a:off x="19889419" y="4034295"/>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5955" y="1543"/>
                </a:moveTo>
                <a:cubicBezTo>
                  <a:pt x="12837" y="1543"/>
                  <a:pt x="10309" y="5515"/>
                  <a:pt x="10309" y="10414"/>
                </a:cubicBezTo>
                <a:lnTo>
                  <a:pt x="10309" y="11186"/>
                </a:lnTo>
                <a:cubicBezTo>
                  <a:pt x="10309" y="15233"/>
                  <a:pt x="8221" y="18514"/>
                  <a:pt x="5645" y="18514"/>
                </a:cubicBezTo>
                <a:cubicBezTo>
                  <a:pt x="3070" y="18514"/>
                  <a:pt x="982" y="15233"/>
                  <a:pt x="982" y="11186"/>
                </a:cubicBezTo>
                <a:lnTo>
                  <a:pt x="982" y="10414"/>
                </a:lnTo>
                <a:cubicBezTo>
                  <a:pt x="982" y="6367"/>
                  <a:pt x="3070" y="3086"/>
                  <a:pt x="5645" y="3086"/>
                </a:cubicBezTo>
                <a:cubicBezTo>
                  <a:pt x="6670" y="3086"/>
                  <a:pt x="7575" y="3630"/>
                  <a:pt x="8321" y="4629"/>
                </a:cubicBezTo>
                <a:lnTo>
                  <a:pt x="6382" y="4629"/>
                </a:lnTo>
                <a:cubicBezTo>
                  <a:pt x="6110" y="4629"/>
                  <a:pt x="5891" y="4974"/>
                  <a:pt x="5891" y="5400"/>
                </a:cubicBezTo>
                <a:cubicBezTo>
                  <a:pt x="5891" y="5826"/>
                  <a:pt x="6110" y="6171"/>
                  <a:pt x="6382" y="6171"/>
                </a:cubicBezTo>
                <a:lnTo>
                  <a:pt x="9327" y="6171"/>
                </a:lnTo>
                <a:cubicBezTo>
                  <a:pt x="9599" y="6171"/>
                  <a:pt x="9818" y="5826"/>
                  <a:pt x="9818" y="5400"/>
                </a:cubicBezTo>
                <a:lnTo>
                  <a:pt x="9818" y="771"/>
                </a:lnTo>
                <a:cubicBezTo>
                  <a:pt x="9818" y="346"/>
                  <a:pt x="9599" y="0"/>
                  <a:pt x="9327" y="0"/>
                </a:cubicBezTo>
                <a:cubicBezTo>
                  <a:pt x="9056" y="0"/>
                  <a:pt x="8836" y="346"/>
                  <a:pt x="8836" y="771"/>
                </a:cubicBezTo>
                <a:lnTo>
                  <a:pt x="8836" y="3321"/>
                </a:lnTo>
                <a:cubicBezTo>
                  <a:pt x="7879" y="2160"/>
                  <a:pt x="6706" y="1543"/>
                  <a:pt x="5645" y="1543"/>
                </a:cubicBezTo>
                <a:cubicBezTo>
                  <a:pt x="2527" y="1543"/>
                  <a:pt x="0" y="5515"/>
                  <a:pt x="0" y="10414"/>
                </a:cubicBezTo>
                <a:lnTo>
                  <a:pt x="0" y="11186"/>
                </a:lnTo>
                <a:cubicBezTo>
                  <a:pt x="0" y="16085"/>
                  <a:pt x="2527" y="20057"/>
                  <a:pt x="5645" y="20057"/>
                </a:cubicBezTo>
                <a:cubicBezTo>
                  <a:pt x="8763" y="20057"/>
                  <a:pt x="11291" y="16085"/>
                  <a:pt x="11291" y="11186"/>
                </a:cubicBezTo>
                <a:lnTo>
                  <a:pt x="11291" y="10414"/>
                </a:lnTo>
                <a:cubicBezTo>
                  <a:pt x="11291" y="6367"/>
                  <a:pt x="13379" y="3086"/>
                  <a:pt x="15955" y="3086"/>
                </a:cubicBezTo>
                <a:cubicBezTo>
                  <a:pt x="18530" y="3086"/>
                  <a:pt x="20618" y="6367"/>
                  <a:pt x="20618" y="10414"/>
                </a:cubicBezTo>
                <a:lnTo>
                  <a:pt x="20618" y="11186"/>
                </a:lnTo>
                <a:cubicBezTo>
                  <a:pt x="20618" y="15233"/>
                  <a:pt x="18530" y="18514"/>
                  <a:pt x="15955" y="18514"/>
                </a:cubicBezTo>
                <a:cubicBezTo>
                  <a:pt x="14930" y="18514"/>
                  <a:pt x="14025" y="17970"/>
                  <a:pt x="13279" y="16971"/>
                </a:cubicBezTo>
                <a:lnTo>
                  <a:pt x="15218" y="16971"/>
                </a:lnTo>
                <a:cubicBezTo>
                  <a:pt x="15490" y="16971"/>
                  <a:pt x="15709" y="16626"/>
                  <a:pt x="15709" y="16200"/>
                </a:cubicBezTo>
                <a:cubicBezTo>
                  <a:pt x="15709" y="15774"/>
                  <a:pt x="15490" y="15429"/>
                  <a:pt x="15218" y="15429"/>
                </a:cubicBezTo>
                <a:lnTo>
                  <a:pt x="12273" y="15429"/>
                </a:lnTo>
                <a:cubicBezTo>
                  <a:pt x="12001" y="15429"/>
                  <a:pt x="11782" y="15774"/>
                  <a:pt x="11782" y="16200"/>
                </a:cubicBezTo>
                <a:lnTo>
                  <a:pt x="11782" y="20829"/>
                </a:lnTo>
                <a:cubicBezTo>
                  <a:pt x="11782" y="21255"/>
                  <a:pt x="12001" y="21600"/>
                  <a:pt x="12273" y="21600"/>
                </a:cubicBezTo>
                <a:cubicBezTo>
                  <a:pt x="12544" y="21600"/>
                  <a:pt x="12764" y="21255"/>
                  <a:pt x="12764" y="20829"/>
                </a:cubicBezTo>
                <a:lnTo>
                  <a:pt x="12764" y="18279"/>
                </a:lnTo>
                <a:cubicBezTo>
                  <a:pt x="13721" y="19441"/>
                  <a:pt x="14894" y="20057"/>
                  <a:pt x="15955" y="20057"/>
                </a:cubicBezTo>
                <a:cubicBezTo>
                  <a:pt x="19073" y="20057"/>
                  <a:pt x="21600" y="16085"/>
                  <a:pt x="21600" y="11186"/>
                </a:cubicBezTo>
                <a:lnTo>
                  <a:pt x="21600" y="10414"/>
                </a:lnTo>
                <a:cubicBezTo>
                  <a:pt x="21600" y="5515"/>
                  <a:pt x="19073" y="1543"/>
                  <a:pt x="15955" y="154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1" name="Shape 2931"/>
          <p:cNvSpPr/>
          <p:nvPr/>
        </p:nvSpPr>
        <p:spPr>
          <a:xfrm>
            <a:off x="20955941" y="400890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9924" y="4050"/>
                </a:moveTo>
                <a:lnTo>
                  <a:pt x="18798" y="5598"/>
                </a:lnTo>
                <a:cubicBezTo>
                  <a:pt x="18709" y="5720"/>
                  <a:pt x="18655" y="5889"/>
                  <a:pt x="18655" y="6075"/>
                </a:cubicBezTo>
                <a:cubicBezTo>
                  <a:pt x="18655" y="6448"/>
                  <a:pt x="18874" y="6750"/>
                  <a:pt x="19145" y="6750"/>
                </a:cubicBezTo>
                <a:cubicBezTo>
                  <a:pt x="19281" y="6750"/>
                  <a:pt x="19404" y="6674"/>
                  <a:pt x="19493" y="6552"/>
                </a:cubicBezTo>
                <a:lnTo>
                  <a:pt x="21456" y="3853"/>
                </a:lnTo>
                <a:cubicBezTo>
                  <a:pt x="21545" y="3731"/>
                  <a:pt x="21600" y="3562"/>
                  <a:pt x="21600" y="3375"/>
                </a:cubicBezTo>
                <a:cubicBezTo>
                  <a:pt x="21600" y="3189"/>
                  <a:pt x="21545" y="3020"/>
                  <a:pt x="21456" y="2898"/>
                </a:cubicBezTo>
                <a:lnTo>
                  <a:pt x="19493" y="198"/>
                </a:lnTo>
                <a:cubicBezTo>
                  <a:pt x="19403" y="76"/>
                  <a:pt x="19281" y="0"/>
                  <a:pt x="19145" y="0"/>
                </a:cubicBezTo>
                <a:cubicBezTo>
                  <a:pt x="18874" y="0"/>
                  <a:pt x="18655" y="303"/>
                  <a:pt x="18655" y="675"/>
                </a:cubicBezTo>
                <a:cubicBezTo>
                  <a:pt x="18655" y="862"/>
                  <a:pt x="18709" y="1031"/>
                  <a:pt x="18799" y="1153"/>
                </a:cubicBezTo>
                <a:lnTo>
                  <a:pt x="19924" y="2700"/>
                </a:lnTo>
                <a:lnTo>
                  <a:pt x="15218" y="2700"/>
                </a:lnTo>
                <a:cubicBezTo>
                  <a:pt x="15065" y="2700"/>
                  <a:pt x="14933" y="2803"/>
                  <a:pt x="14843" y="2954"/>
                </a:cubicBezTo>
                <a:lnTo>
                  <a:pt x="14838" y="2948"/>
                </a:lnTo>
                <a:lnTo>
                  <a:pt x="6149" y="17550"/>
                </a:lnTo>
                <a:lnTo>
                  <a:pt x="491" y="17550"/>
                </a:lnTo>
                <a:cubicBezTo>
                  <a:pt x="220" y="17550"/>
                  <a:pt x="0" y="17853"/>
                  <a:pt x="0" y="18225"/>
                </a:cubicBezTo>
                <a:cubicBezTo>
                  <a:pt x="0" y="18598"/>
                  <a:pt x="220" y="18900"/>
                  <a:pt x="491" y="18900"/>
                </a:cubicBezTo>
                <a:lnTo>
                  <a:pt x="6382" y="18900"/>
                </a:lnTo>
                <a:cubicBezTo>
                  <a:pt x="6535" y="18900"/>
                  <a:pt x="6667" y="18798"/>
                  <a:pt x="6757" y="18647"/>
                </a:cubicBezTo>
                <a:lnTo>
                  <a:pt x="6762" y="18652"/>
                </a:lnTo>
                <a:lnTo>
                  <a:pt x="15451" y="4050"/>
                </a:lnTo>
                <a:cubicBezTo>
                  <a:pt x="15451" y="4050"/>
                  <a:pt x="19924" y="4050"/>
                  <a:pt x="19924" y="4050"/>
                </a:cubicBezTo>
                <a:close/>
                <a:moveTo>
                  <a:pt x="19493" y="15048"/>
                </a:moveTo>
                <a:cubicBezTo>
                  <a:pt x="19403" y="14926"/>
                  <a:pt x="19281" y="14850"/>
                  <a:pt x="19145" y="14850"/>
                </a:cubicBezTo>
                <a:cubicBezTo>
                  <a:pt x="18874" y="14850"/>
                  <a:pt x="18655" y="15153"/>
                  <a:pt x="18655" y="15525"/>
                </a:cubicBezTo>
                <a:cubicBezTo>
                  <a:pt x="18655" y="15712"/>
                  <a:pt x="18709" y="15880"/>
                  <a:pt x="18798" y="16002"/>
                </a:cubicBezTo>
                <a:lnTo>
                  <a:pt x="19924" y="17550"/>
                </a:lnTo>
                <a:lnTo>
                  <a:pt x="15451" y="17550"/>
                </a:lnTo>
                <a:lnTo>
                  <a:pt x="12386" y="12399"/>
                </a:lnTo>
                <a:lnTo>
                  <a:pt x="11751" y="13465"/>
                </a:lnTo>
                <a:lnTo>
                  <a:pt x="14838" y="18652"/>
                </a:lnTo>
                <a:lnTo>
                  <a:pt x="14843" y="18647"/>
                </a:lnTo>
                <a:cubicBezTo>
                  <a:pt x="14933" y="18798"/>
                  <a:pt x="15065" y="18900"/>
                  <a:pt x="15218" y="18900"/>
                </a:cubicBezTo>
                <a:lnTo>
                  <a:pt x="19924" y="18900"/>
                </a:lnTo>
                <a:lnTo>
                  <a:pt x="18798" y="20448"/>
                </a:lnTo>
                <a:cubicBezTo>
                  <a:pt x="18709" y="20570"/>
                  <a:pt x="18655" y="20739"/>
                  <a:pt x="18655" y="20925"/>
                </a:cubicBezTo>
                <a:cubicBezTo>
                  <a:pt x="18655" y="21298"/>
                  <a:pt x="18874" y="21600"/>
                  <a:pt x="19145" y="21600"/>
                </a:cubicBezTo>
                <a:cubicBezTo>
                  <a:pt x="19281" y="21600"/>
                  <a:pt x="19403" y="21525"/>
                  <a:pt x="19493" y="21402"/>
                </a:cubicBezTo>
                <a:lnTo>
                  <a:pt x="21456" y="18702"/>
                </a:lnTo>
                <a:cubicBezTo>
                  <a:pt x="21545" y="18580"/>
                  <a:pt x="21600" y="18412"/>
                  <a:pt x="21600" y="18225"/>
                </a:cubicBezTo>
                <a:cubicBezTo>
                  <a:pt x="21600" y="18039"/>
                  <a:pt x="21545" y="17870"/>
                  <a:pt x="21456" y="17748"/>
                </a:cubicBezTo>
                <a:cubicBezTo>
                  <a:pt x="21456" y="17748"/>
                  <a:pt x="19493" y="15048"/>
                  <a:pt x="19493" y="15048"/>
                </a:cubicBezTo>
                <a:close/>
                <a:moveTo>
                  <a:pt x="491" y="4050"/>
                </a:moveTo>
                <a:lnTo>
                  <a:pt x="6148" y="4050"/>
                </a:lnTo>
                <a:lnTo>
                  <a:pt x="9214" y="9201"/>
                </a:lnTo>
                <a:lnTo>
                  <a:pt x="9849" y="8136"/>
                </a:lnTo>
                <a:lnTo>
                  <a:pt x="6762" y="2948"/>
                </a:lnTo>
                <a:lnTo>
                  <a:pt x="6756" y="2954"/>
                </a:lnTo>
                <a:cubicBezTo>
                  <a:pt x="6667" y="2803"/>
                  <a:pt x="6535" y="2700"/>
                  <a:pt x="6382" y="2700"/>
                </a:cubicBezTo>
                <a:lnTo>
                  <a:pt x="491" y="2700"/>
                </a:lnTo>
                <a:cubicBezTo>
                  <a:pt x="220" y="2700"/>
                  <a:pt x="0" y="3003"/>
                  <a:pt x="0" y="3375"/>
                </a:cubicBezTo>
                <a:cubicBezTo>
                  <a:pt x="0" y="3748"/>
                  <a:pt x="220" y="4050"/>
                  <a:pt x="491" y="40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2" name="Shape 2932"/>
          <p:cNvSpPr/>
          <p:nvPr/>
        </p:nvSpPr>
        <p:spPr>
          <a:xfrm>
            <a:off x="22022463" y="398350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12000"/>
                </a:moveTo>
                <a:cubicBezTo>
                  <a:pt x="1421" y="12000"/>
                  <a:pt x="982" y="11462"/>
                  <a:pt x="982" y="10800"/>
                </a:cubicBezTo>
                <a:cubicBezTo>
                  <a:pt x="982" y="10138"/>
                  <a:pt x="1421" y="9600"/>
                  <a:pt x="1964" y="9600"/>
                </a:cubicBezTo>
                <a:cubicBezTo>
                  <a:pt x="2505" y="9600"/>
                  <a:pt x="2945" y="10138"/>
                  <a:pt x="2945" y="10800"/>
                </a:cubicBezTo>
                <a:cubicBezTo>
                  <a:pt x="2945" y="11462"/>
                  <a:pt x="2505" y="12000"/>
                  <a:pt x="1964" y="12000"/>
                </a:cubicBezTo>
                <a:moveTo>
                  <a:pt x="21456" y="10376"/>
                </a:moveTo>
                <a:lnTo>
                  <a:pt x="18511" y="6776"/>
                </a:lnTo>
                <a:cubicBezTo>
                  <a:pt x="18422" y="6667"/>
                  <a:pt x="18299" y="6600"/>
                  <a:pt x="18164" y="6600"/>
                </a:cubicBezTo>
                <a:cubicBezTo>
                  <a:pt x="17892" y="6600"/>
                  <a:pt x="17673" y="6869"/>
                  <a:pt x="17673" y="7200"/>
                </a:cubicBezTo>
                <a:cubicBezTo>
                  <a:pt x="17673" y="7366"/>
                  <a:pt x="17728" y="7516"/>
                  <a:pt x="17817" y="7624"/>
                </a:cubicBezTo>
                <a:lnTo>
                  <a:pt x="19924" y="10200"/>
                </a:lnTo>
                <a:lnTo>
                  <a:pt x="8058" y="10200"/>
                </a:lnTo>
                <a:lnTo>
                  <a:pt x="14727" y="2048"/>
                </a:lnTo>
                <a:lnTo>
                  <a:pt x="14727" y="5400"/>
                </a:lnTo>
                <a:cubicBezTo>
                  <a:pt x="14727" y="5732"/>
                  <a:pt x="14947" y="6000"/>
                  <a:pt x="15218" y="6000"/>
                </a:cubicBezTo>
                <a:cubicBezTo>
                  <a:pt x="15489" y="6000"/>
                  <a:pt x="15709" y="5732"/>
                  <a:pt x="15709" y="5400"/>
                </a:cubicBezTo>
                <a:lnTo>
                  <a:pt x="15709" y="600"/>
                </a:lnTo>
                <a:cubicBezTo>
                  <a:pt x="15709" y="269"/>
                  <a:pt x="15489" y="0"/>
                  <a:pt x="15218" y="0"/>
                </a:cubicBezTo>
                <a:lnTo>
                  <a:pt x="11291" y="0"/>
                </a:lnTo>
                <a:cubicBezTo>
                  <a:pt x="11020" y="0"/>
                  <a:pt x="10800" y="269"/>
                  <a:pt x="10800" y="600"/>
                </a:cubicBezTo>
                <a:cubicBezTo>
                  <a:pt x="10800" y="932"/>
                  <a:pt x="11020" y="1200"/>
                  <a:pt x="11291" y="1200"/>
                </a:cubicBezTo>
                <a:lnTo>
                  <a:pt x="14033" y="1200"/>
                </a:lnTo>
                <a:lnTo>
                  <a:pt x="6669" y="10200"/>
                </a:lnTo>
                <a:lnTo>
                  <a:pt x="3858" y="10200"/>
                </a:lnTo>
                <a:cubicBezTo>
                  <a:pt x="3639" y="9167"/>
                  <a:pt x="2877" y="8400"/>
                  <a:pt x="1964" y="8400"/>
                </a:cubicBezTo>
                <a:cubicBezTo>
                  <a:pt x="879" y="8400"/>
                  <a:pt x="0" y="9475"/>
                  <a:pt x="0" y="10800"/>
                </a:cubicBezTo>
                <a:cubicBezTo>
                  <a:pt x="0" y="12125"/>
                  <a:pt x="879" y="13200"/>
                  <a:pt x="1964" y="13200"/>
                </a:cubicBezTo>
                <a:cubicBezTo>
                  <a:pt x="2877" y="13200"/>
                  <a:pt x="3639" y="12434"/>
                  <a:pt x="3858" y="11400"/>
                </a:cubicBezTo>
                <a:lnTo>
                  <a:pt x="6669" y="11400"/>
                </a:lnTo>
                <a:lnTo>
                  <a:pt x="14033" y="20400"/>
                </a:lnTo>
                <a:lnTo>
                  <a:pt x="11291" y="20400"/>
                </a:lnTo>
                <a:cubicBezTo>
                  <a:pt x="11020" y="20400"/>
                  <a:pt x="10800" y="20669"/>
                  <a:pt x="10800" y="21000"/>
                </a:cubicBezTo>
                <a:cubicBezTo>
                  <a:pt x="10800" y="21332"/>
                  <a:pt x="11020" y="21600"/>
                  <a:pt x="11291" y="21600"/>
                </a:cubicBezTo>
                <a:lnTo>
                  <a:pt x="15218" y="21600"/>
                </a:lnTo>
                <a:cubicBezTo>
                  <a:pt x="15489" y="21600"/>
                  <a:pt x="15709" y="21332"/>
                  <a:pt x="15709" y="21000"/>
                </a:cubicBezTo>
                <a:lnTo>
                  <a:pt x="15709" y="16200"/>
                </a:lnTo>
                <a:cubicBezTo>
                  <a:pt x="15709" y="15869"/>
                  <a:pt x="15489" y="15600"/>
                  <a:pt x="15218" y="15600"/>
                </a:cubicBezTo>
                <a:cubicBezTo>
                  <a:pt x="14947" y="15600"/>
                  <a:pt x="14727" y="15869"/>
                  <a:pt x="14727" y="16200"/>
                </a:cubicBezTo>
                <a:lnTo>
                  <a:pt x="14727" y="19552"/>
                </a:lnTo>
                <a:lnTo>
                  <a:pt x="8058" y="11400"/>
                </a:lnTo>
                <a:lnTo>
                  <a:pt x="19924" y="11400"/>
                </a:lnTo>
                <a:lnTo>
                  <a:pt x="17817" y="13976"/>
                </a:lnTo>
                <a:cubicBezTo>
                  <a:pt x="17728" y="14085"/>
                  <a:pt x="17673" y="14235"/>
                  <a:pt x="17673" y="14400"/>
                </a:cubicBezTo>
                <a:cubicBezTo>
                  <a:pt x="17673" y="14732"/>
                  <a:pt x="17892" y="15000"/>
                  <a:pt x="18164" y="15000"/>
                </a:cubicBezTo>
                <a:cubicBezTo>
                  <a:pt x="18299" y="15000"/>
                  <a:pt x="18422" y="14933"/>
                  <a:pt x="18511" y="14824"/>
                </a:cubicBezTo>
                <a:lnTo>
                  <a:pt x="21456" y="11224"/>
                </a:lnTo>
                <a:cubicBezTo>
                  <a:pt x="21545" y="11116"/>
                  <a:pt x="21600" y="10966"/>
                  <a:pt x="21600" y="10800"/>
                </a:cubicBezTo>
                <a:cubicBezTo>
                  <a:pt x="21600" y="10635"/>
                  <a:pt x="21545" y="10485"/>
                  <a:pt x="21456" y="1037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3" name="Shape 2933"/>
          <p:cNvSpPr/>
          <p:nvPr/>
        </p:nvSpPr>
        <p:spPr>
          <a:xfrm>
            <a:off x="11459754" y="1796328"/>
            <a:ext cx="1331755"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Arrows</a:t>
            </a:r>
          </a:p>
        </p:txBody>
      </p:sp>
      <p:sp>
        <p:nvSpPr>
          <p:cNvPr id="2934" name="Shape 2934"/>
          <p:cNvSpPr/>
          <p:nvPr/>
        </p:nvSpPr>
        <p:spPr>
          <a:xfrm>
            <a:off x="1834722" y="659178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5" name="Shape 2935"/>
          <p:cNvSpPr/>
          <p:nvPr/>
        </p:nvSpPr>
        <p:spPr>
          <a:xfrm>
            <a:off x="2825063" y="6591787"/>
            <a:ext cx="558252" cy="558333"/>
          </a:xfrm>
          <a:custGeom>
            <a:avLst/>
            <a:gdLst/>
            <a:ahLst/>
            <a:cxnLst>
              <a:cxn ang="0">
                <a:pos x="wd2" y="hd2"/>
              </a:cxn>
              <a:cxn ang="5400000">
                <a:pos x="wd2" y="hd2"/>
              </a:cxn>
              <a:cxn ang="10800000">
                <a:pos x="wd2" y="hd2"/>
              </a:cxn>
              <a:cxn ang="16200000">
                <a:pos x="wd2" y="hd2"/>
              </a:cxn>
            </a:cxnLst>
            <a:rect l="0" t="0" r="r" b="b"/>
            <a:pathLst>
              <a:path w="21531" h="21600" extrusionOk="0">
                <a:moveTo>
                  <a:pt x="6365" y="15409"/>
                </a:moveTo>
                <a:cubicBezTo>
                  <a:pt x="5782" y="14888"/>
                  <a:pt x="4858" y="14006"/>
                  <a:pt x="3935" y="12895"/>
                </a:cubicBezTo>
                <a:cubicBezTo>
                  <a:pt x="2587" y="11273"/>
                  <a:pt x="979" y="8835"/>
                  <a:pt x="979" y="6430"/>
                </a:cubicBezTo>
                <a:cubicBezTo>
                  <a:pt x="979" y="3427"/>
                  <a:pt x="3396" y="982"/>
                  <a:pt x="6366" y="982"/>
                </a:cubicBezTo>
                <a:cubicBezTo>
                  <a:pt x="9336" y="982"/>
                  <a:pt x="11752" y="3427"/>
                  <a:pt x="11752" y="6430"/>
                </a:cubicBezTo>
                <a:cubicBezTo>
                  <a:pt x="11752" y="10208"/>
                  <a:pt x="7888" y="14044"/>
                  <a:pt x="6365" y="15409"/>
                </a:cubicBezTo>
                <a:moveTo>
                  <a:pt x="6366" y="0"/>
                </a:moveTo>
                <a:cubicBezTo>
                  <a:pt x="2850" y="0"/>
                  <a:pt x="0" y="2879"/>
                  <a:pt x="0" y="6430"/>
                </a:cubicBezTo>
                <a:cubicBezTo>
                  <a:pt x="0" y="11655"/>
                  <a:pt x="6366" y="16701"/>
                  <a:pt x="6366" y="16701"/>
                </a:cubicBezTo>
                <a:cubicBezTo>
                  <a:pt x="6366" y="16701"/>
                  <a:pt x="12732" y="11655"/>
                  <a:pt x="12732" y="6430"/>
                </a:cubicBezTo>
                <a:cubicBezTo>
                  <a:pt x="12732" y="2879"/>
                  <a:pt x="9882" y="0"/>
                  <a:pt x="6366" y="0"/>
                </a:cubicBezTo>
                <a:moveTo>
                  <a:pt x="17357" y="19604"/>
                </a:moveTo>
                <a:cubicBezTo>
                  <a:pt x="17127" y="19764"/>
                  <a:pt x="16856" y="19909"/>
                  <a:pt x="16554" y="20033"/>
                </a:cubicBezTo>
                <a:cubicBezTo>
                  <a:pt x="16304" y="20137"/>
                  <a:pt x="16185" y="20424"/>
                  <a:pt x="16288" y="20675"/>
                </a:cubicBezTo>
                <a:cubicBezTo>
                  <a:pt x="16365" y="20865"/>
                  <a:pt x="16548" y="20979"/>
                  <a:pt x="16740" y="20979"/>
                </a:cubicBezTo>
                <a:cubicBezTo>
                  <a:pt x="16802" y="20979"/>
                  <a:pt x="16866" y="20967"/>
                  <a:pt x="16926" y="20942"/>
                </a:cubicBezTo>
                <a:cubicBezTo>
                  <a:pt x="17294" y="20790"/>
                  <a:pt x="17627" y="20611"/>
                  <a:pt x="17915" y="20411"/>
                </a:cubicBezTo>
                <a:cubicBezTo>
                  <a:pt x="18138" y="20256"/>
                  <a:pt x="18193" y="19950"/>
                  <a:pt x="18039" y="19727"/>
                </a:cubicBezTo>
                <a:cubicBezTo>
                  <a:pt x="17885" y="19505"/>
                  <a:pt x="17579" y="19449"/>
                  <a:pt x="17357" y="19604"/>
                </a:cubicBezTo>
                <a:moveTo>
                  <a:pt x="16249" y="13042"/>
                </a:moveTo>
                <a:cubicBezTo>
                  <a:pt x="16109" y="12790"/>
                  <a:pt x="16024" y="12529"/>
                  <a:pt x="15995" y="12265"/>
                </a:cubicBezTo>
                <a:cubicBezTo>
                  <a:pt x="15966" y="11995"/>
                  <a:pt x="15731" y="11801"/>
                  <a:pt x="15456" y="11829"/>
                </a:cubicBezTo>
                <a:cubicBezTo>
                  <a:pt x="15187" y="11859"/>
                  <a:pt x="14992" y="12100"/>
                  <a:pt x="15022" y="12370"/>
                </a:cubicBezTo>
                <a:cubicBezTo>
                  <a:pt x="15064" y="12767"/>
                  <a:pt x="15190" y="13154"/>
                  <a:pt x="15395" y="13522"/>
                </a:cubicBezTo>
                <a:cubicBezTo>
                  <a:pt x="15484" y="13682"/>
                  <a:pt x="15651" y="13773"/>
                  <a:pt x="15822" y="13773"/>
                </a:cubicBezTo>
                <a:cubicBezTo>
                  <a:pt x="15904" y="13773"/>
                  <a:pt x="15985" y="13753"/>
                  <a:pt x="16061" y="13710"/>
                </a:cubicBezTo>
                <a:cubicBezTo>
                  <a:pt x="16297" y="13578"/>
                  <a:pt x="16382" y="13279"/>
                  <a:pt x="16249" y="13042"/>
                </a:cubicBezTo>
                <a:moveTo>
                  <a:pt x="18249" y="15254"/>
                </a:moveTo>
                <a:cubicBezTo>
                  <a:pt x="18041" y="14981"/>
                  <a:pt x="17803" y="14708"/>
                  <a:pt x="17538" y="14439"/>
                </a:cubicBezTo>
                <a:cubicBezTo>
                  <a:pt x="17349" y="14246"/>
                  <a:pt x="17039" y="14244"/>
                  <a:pt x="16845" y="14434"/>
                </a:cubicBezTo>
                <a:cubicBezTo>
                  <a:pt x="16653" y="14624"/>
                  <a:pt x="16651" y="14935"/>
                  <a:pt x="16841" y="15129"/>
                </a:cubicBezTo>
                <a:cubicBezTo>
                  <a:pt x="17076" y="15368"/>
                  <a:pt x="17288" y="15612"/>
                  <a:pt x="17471" y="15851"/>
                </a:cubicBezTo>
                <a:cubicBezTo>
                  <a:pt x="17568" y="15977"/>
                  <a:pt x="17713" y="16043"/>
                  <a:pt x="17860" y="16043"/>
                </a:cubicBezTo>
                <a:cubicBezTo>
                  <a:pt x="17964" y="16043"/>
                  <a:pt x="18068" y="16011"/>
                  <a:pt x="18157" y="15942"/>
                </a:cubicBezTo>
                <a:cubicBezTo>
                  <a:pt x="18373" y="15777"/>
                  <a:pt x="18413" y="15469"/>
                  <a:pt x="18249" y="15254"/>
                </a:cubicBezTo>
                <a:moveTo>
                  <a:pt x="21476" y="5928"/>
                </a:moveTo>
                <a:cubicBezTo>
                  <a:pt x="21352" y="5687"/>
                  <a:pt x="21057" y="5592"/>
                  <a:pt x="20817" y="5717"/>
                </a:cubicBezTo>
                <a:cubicBezTo>
                  <a:pt x="20817" y="5717"/>
                  <a:pt x="20650" y="5803"/>
                  <a:pt x="20371" y="5962"/>
                </a:cubicBezTo>
                <a:cubicBezTo>
                  <a:pt x="20136" y="6096"/>
                  <a:pt x="20054" y="6396"/>
                  <a:pt x="20188" y="6632"/>
                </a:cubicBezTo>
                <a:cubicBezTo>
                  <a:pt x="20278" y="6791"/>
                  <a:pt x="20444" y="6880"/>
                  <a:pt x="20614" y="6880"/>
                </a:cubicBezTo>
                <a:cubicBezTo>
                  <a:pt x="20697" y="6880"/>
                  <a:pt x="20780" y="6859"/>
                  <a:pt x="20856" y="6815"/>
                </a:cubicBezTo>
                <a:cubicBezTo>
                  <a:pt x="21108" y="6672"/>
                  <a:pt x="21261" y="6592"/>
                  <a:pt x="21265" y="6590"/>
                </a:cubicBezTo>
                <a:cubicBezTo>
                  <a:pt x="21506" y="6466"/>
                  <a:pt x="21600" y="6170"/>
                  <a:pt x="21476" y="5928"/>
                </a:cubicBezTo>
                <a:moveTo>
                  <a:pt x="18659" y="16886"/>
                </a:moveTo>
                <a:cubicBezTo>
                  <a:pt x="18395" y="16941"/>
                  <a:pt x="18225" y="17201"/>
                  <a:pt x="18280" y="17467"/>
                </a:cubicBezTo>
                <a:cubicBezTo>
                  <a:pt x="18312" y="17625"/>
                  <a:pt x="18330" y="17781"/>
                  <a:pt x="18330" y="17929"/>
                </a:cubicBezTo>
                <a:cubicBezTo>
                  <a:pt x="18330" y="18050"/>
                  <a:pt x="18318" y="18171"/>
                  <a:pt x="18296" y="18287"/>
                </a:cubicBezTo>
                <a:cubicBezTo>
                  <a:pt x="18244" y="18554"/>
                  <a:pt x="18418" y="18811"/>
                  <a:pt x="18683" y="18862"/>
                </a:cubicBezTo>
                <a:cubicBezTo>
                  <a:pt x="18715" y="18869"/>
                  <a:pt x="18746" y="18871"/>
                  <a:pt x="18777" y="18871"/>
                </a:cubicBezTo>
                <a:cubicBezTo>
                  <a:pt x="19007" y="18871"/>
                  <a:pt x="19212" y="18708"/>
                  <a:pt x="19257" y="18473"/>
                </a:cubicBezTo>
                <a:cubicBezTo>
                  <a:pt x="19292" y="18296"/>
                  <a:pt x="19309" y="18114"/>
                  <a:pt x="19309" y="17929"/>
                </a:cubicBezTo>
                <a:cubicBezTo>
                  <a:pt x="19309" y="17715"/>
                  <a:pt x="19285" y="17492"/>
                  <a:pt x="19239" y="17267"/>
                </a:cubicBezTo>
                <a:cubicBezTo>
                  <a:pt x="19183" y="17001"/>
                  <a:pt x="18923" y="16832"/>
                  <a:pt x="18659" y="16886"/>
                </a:cubicBezTo>
                <a:moveTo>
                  <a:pt x="18590" y="7106"/>
                </a:moveTo>
                <a:cubicBezTo>
                  <a:pt x="18317" y="7303"/>
                  <a:pt x="18035" y="7518"/>
                  <a:pt x="17756" y="7745"/>
                </a:cubicBezTo>
                <a:cubicBezTo>
                  <a:pt x="17546" y="7917"/>
                  <a:pt x="17515" y="8226"/>
                  <a:pt x="17686" y="8436"/>
                </a:cubicBezTo>
                <a:cubicBezTo>
                  <a:pt x="17783" y="8556"/>
                  <a:pt x="17924" y="8617"/>
                  <a:pt x="18066" y="8617"/>
                </a:cubicBezTo>
                <a:cubicBezTo>
                  <a:pt x="18174" y="8617"/>
                  <a:pt x="18284" y="8581"/>
                  <a:pt x="18374" y="8507"/>
                </a:cubicBezTo>
                <a:cubicBezTo>
                  <a:pt x="18637" y="8292"/>
                  <a:pt x="18903" y="8090"/>
                  <a:pt x="19161" y="7905"/>
                </a:cubicBezTo>
                <a:cubicBezTo>
                  <a:pt x="19380" y="7747"/>
                  <a:pt x="19431" y="7440"/>
                  <a:pt x="19273" y="7220"/>
                </a:cubicBezTo>
                <a:cubicBezTo>
                  <a:pt x="19116" y="6999"/>
                  <a:pt x="18810" y="6949"/>
                  <a:pt x="18590" y="7106"/>
                </a:cubicBezTo>
                <a:moveTo>
                  <a:pt x="14704" y="20512"/>
                </a:moveTo>
                <a:cubicBezTo>
                  <a:pt x="14393" y="20556"/>
                  <a:pt x="14065" y="20590"/>
                  <a:pt x="13729" y="20611"/>
                </a:cubicBezTo>
                <a:cubicBezTo>
                  <a:pt x="13459" y="20629"/>
                  <a:pt x="13254" y="20863"/>
                  <a:pt x="13272" y="21134"/>
                </a:cubicBezTo>
                <a:cubicBezTo>
                  <a:pt x="13289" y="21394"/>
                  <a:pt x="13504" y="21593"/>
                  <a:pt x="13760" y="21593"/>
                </a:cubicBezTo>
                <a:cubicBezTo>
                  <a:pt x="13771" y="21593"/>
                  <a:pt x="13781" y="21592"/>
                  <a:pt x="13792" y="21592"/>
                </a:cubicBezTo>
                <a:cubicBezTo>
                  <a:pt x="14152" y="21568"/>
                  <a:pt x="14506" y="21533"/>
                  <a:pt x="14842" y="21485"/>
                </a:cubicBezTo>
                <a:cubicBezTo>
                  <a:pt x="15110" y="21447"/>
                  <a:pt x="15296" y="21198"/>
                  <a:pt x="15258" y="20929"/>
                </a:cubicBezTo>
                <a:cubicBezTo>
                  <a:pt x="15220" y="20661"/>
                  <a:pt x="14973" y="20472"/>
                  <a:pt x="14704" y="20512"/>
                </a:cubicBezTo>
                <a:moveTo>
                  <a:pt x="8893" y="20109"/>
                </a:moveTo>
                <a:cubicBezTo>
                  <a:pt x="8582" y="19997"/>
                  <a:pt x="8299" y="19866"/>
                  <a:pt x="8052" y="19721"/>
                </a:cubicBezTo>
                <a:cubicBezTo>
                  <a:pt x="7818" y="19582"/>
                  <a:pt x="7519" y="19663"/>
                  <a:pt x="7382" y="19896"/>
                </a:cubicBezTo>
                <a:cubicBezTo>
                  <a:pt x="7244" y="20130"/>
                  <a:pt x="7323" y="20432"/>
                  <a:pt x="7556" y="20568"/>
                </a:cubicBezTo>
                <a:cubicBezTo>
                  <a:pt x="7856" y="20744"/>
                  <a:pt x="8194" y="20901"/>
                  <a:pt x="8562" y="21034"/>
                </a:cubicBezTo>
                <a:cubicBezTo>
                  <a:pt x="8617" y="21053"/>
                  <a:pt x="8672" y="21062"/>
                  <a:pt x="8728" y="21062"/>
                </a:cubicBezTo>
                <a:cubicBezTo>
                  <a:pt x="8928" y="21062"/>
                  <a:pt x="9117" y="20938"/>
                  <a:pt x="9189" y="20737"/>
                </a:cubicBezTo>
                <a:cubicBezTo>
                  <a:pt x="9280" y="20482"/>
                  <a:pt x="9148" y="20200"/>
                  <a:pt x="8893" y="20109"/>
                </a:cubicBezTo>
                <a:moveTo>
                  <a:pt x="11751" y="20618"/>
                </a:moveTo>
                <a:cubicBezTo>
                  <a:pt x="11412" y="20600"/>
                  <a:pt x="11082" y="20572"/>
                  <a:pt x="10771" y="20533"/>
                </a:cubicBezTo>
                <a:cubicBezTo>
                  <a:pt x="10502" y="20493"/>
                  <a:pt x="10258" y="20690"/>
                  <a:pt x="10225" y="20959"/>
                </a:cubicBezTo>
                <a:cubicBezTo>
                  <a:pt x="10191" y="21229"/>
                  <a:pt x="10382" y="21474"/>
                  <a:pt x="10650" y="21507"/>
                </a:cubicBezTo>
                <a:cubicBezTo>
                  <a:pt x="10984" y="21549"/>
                  <a:pt x="11337" y="21580"/>
                  <a:pt x="11699" y="21600"/>
                </a:cubicBezTo>
                <a:cubicBezTo>
                  <a:pt x="11708" y="21600"/>
                  <a:pt x="11716" y="21600"/>
                  <a:pt x="11725" y="21600"/>
                </a:cubicBezTo>
                <a:cubicBezTo>
                  <a:pt x="11984" y="21600"/>
                  <a:pt x="12200" y="21397"/>
                  <a:pt x="12214" y="21135"/>
                </a:cubicBezTo>
                <a:cubicBezTo>
                  <a:pt x="12228" y="20863"/>
                  <a:pt x="12021" y="20632"/>
                  <a:pt x="11751" y="20618"/>
                </a:cubicBezTo>
                <a:moveTo>
                  <a:pt x="6840" y="18180"/>
                </a:moveTo>
                <a:cubicBezTo>
                  <a:pt x="6836" y="17912"/>
                  <a:pt x="6619" y="17696"/>
                  <a:pt x="6351" y="17696"/>
                </a:cubicBezTo>
                <a:cubicBezTo>
                  <a:pt x="6080" y="17696"/>
                  <a:pt x="5861" y="17916"/>
                  <a:pt x="5861" y="18188"/>
                </a:cubicBezTo>
                <a:cubicBezTo>
                  <a:pt x="5861" y="18234"/>
                  <a:pt x="5867" y="18484"/>
                  <a:pt x="5997" y="18834"/>
                </a:cubicBezTo>
                <a:cubicBezTo>
                  <a:pt x="6070" y="19033"/>
                  <a:pt x="6257" y="19155"/>
                  <a:pt x="6456" y="19155"/>
                </a:cubicBezTo>
                <a:cubicBezTo>
                  <a:pt x="6512" y="19155"/>
                  <a:pt x="6570" y="19145"/>
                  <a:pt x="6626" y="19124"/>
                </a:cubicBezTo>
                <a:cubicBezTo>
                  <a:pt x="6880" y="19030"/>
                  <a:pt x="7009" y="18748"/>
                  <a:pt x="6915" y="18493"/>
                </a:cubicBezTo>
                <a:cubicBezTo>
                  <a:pt x="6849" y="18314"/>
                  <a:pt x="6841" y="18191"/>
                  <a:pt x="6840" y="18180"/>
                </a:cubicBezTo>
                <a:moveTo>
                  <a:pt x="15760" y="10798"/>
                </a:moveTo>
                <a:cubicBezTo>
                  <a:pt x="15838" y="10844"/>
                  <a:pt x="15924" y="10866"/>
                  <a:pt x="16008" y="10866"/>
                </a:cubicBezTo>
                <a:cubicBezTo>
                  <a:pt x="16176" y="10866"/>
                  <a:pt x="16339" y="10780"/>
                  <a:pt x="16431" y="10625"/>
                </a:cubicBezTo>
                <a:cubicBezTo>
                  <a:pt x="16577" y="10376"/>
                  <a:pt x="16761" y="10120"/>
                  <a:pt x="16977" y="9861"/>
                </a:cubicBezTo>
                <a:cubicBezTo>
                  <a:pt x="17151" y="9653"/>
                  <a:pt x="17124" y="9343"/>
                  <a:pt x="16917" y="9169"/>
                </a:cubicBezTo>
                <a:cubicBezTo>
                  <a:pt x="16709" y="8994"/>
                  <a:pt x="16400" y="9022"/>
                  <a:pt x="16227" y="9230"/>
                </a:cubicBezTo>
                <a:cubicBezTo>
                  <a:pt x="15976" y="9529"/>
                  <a:pt x="15761" y="9832"/>
                  <a:pt x="15587" y="10125"/>
                </a:cubicBezTo>
                <a:cubicBezTo>
                  <a:pt x="15450" y="10359"/>
                  <a:pt x="15527" y="10659"/>
                  <a:pt x="15760" y="10798"/>
                </a:cubicBezTo>
                <a:moveTo>
                  <a:pt x="6366" y="8841"/>
                </a:moveTo>
                <a:cubicBezTo>
                  <a:pt x="5014" y="8841"/>
                  <a:pt x="3917" y="7741"/>
                  <a:pt x="3917" y="6384"/>
                </a:cubicBezTo>
                <a:cubicBezTo>
                  <a:pt x="3917" y="5027"/>
                  <a:pt x="5014" y="3927"/>
                  <a:pt x="6366" y="3927"/>
                </a:cubicBezTo>
                <a:cubicBezTo>
                  <a:pt x="7719" y="3927"/>
                  <a:pt x="8814" y="5027"/>
                  <a:pt x="8814" y="6384"/>
                </a:cubicBezTo>
                <a:cubicBezTo>
                  <a:pt x="8814" y="7741"/>
                  <a:pt x="7719" y="8841"/>
                  <a:pt x="6366" y="8841"/>
                </a:cubicBezTo>
                <a:moveTo>
                  <a:pt x="6366" y="2955"/>
                </a:moveTo>
                <a:cubicBezTo>
                  <a:pt x="4473" y="2955"/>
                  <a:pt x="2938" y="4494"/>
                  <a:pt x="2938" y="6392"/>
                </a:cubicBezTo>
                <a:cubicBezTo>
                  <a:pt x="2938" y="8291"/>
                  <a:pt x="4473" y="9831"/>
                  <a:pt x="6366" y="9831"/>
                </a:cubicBezTo>
                <a:cubicBezTo>
                  <a:pt x="8259" y="9831"/>
                  <a:pt x="9794" y="8291"/>
                  <a:pt x="9794" y="6392"/>
                </a:cubicBezTo>
                <a:cubicBezTo>
                  <a:pt x="9794" y="4494"/>
                  <a:pt x="8259" y="2955"/>
                  <a:pt x="6366" y="29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6" name="Shape 2936"/>
          <p:cNvSpPr/>
          <p:nvPr/>
        </p:nvSpPr>
        <p:spPr>
          <a:xfrm>
            <a:off x="4043946" y="659178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964"/>
                </a:moveTo>
                <a:cubicBezTo>
                  <a:pt x="10800" y="1964"/>
                  <a:pt x="4320" y="1964"/>
                  <a:pt x="4320" y="4909"/>
                </a:cubicBezTo>
                <a:cubicBezTo>
                  <a:pt x="4320" y="5180"/>
                  <a:pt x="4804" y="5400"/>
                  <a:pt x="5400" y="5400"/>
                </a:cubicBezTo>
                <a:cubicBezTo>
                  <a:pt x="5996" y="5400"/>
                  <a:pt x="6480" y="5180"/>
                  <a:pt x="6480" y="4909"/>
                </a:cubicBezTo>
                <a:cubicBezTo>
                  <a:pt x="6480" y="2945"/>
                  <a:pt x="10800" y="2945"/>
                  <a:pt x="10800" y="2945"/>
                </a:cubicBezTo>
                <a:cubicBezTo>
                  <a:pt x="11396" y="2945"/>
                  <a:pt x="11880" y="2726"/>
                  <a:pt x="11880" y="2455"/>
                </a:cubicBezTo>
                <a:cubicBezTo>
                  <a:pt x="11880" y="2183"/>
                  <a:pt x="11396" y="1964"/>
                  <a:pt x="10800" y="1964"/>
                </a:cubicBezTo>
                <a:moveTo>
                  <a:pt x="10800" y="8836"/>
                </a:moveTo>
                <a:cubicBezTo>
                  <a:pt x="6029" y="8836"/>
                  <a:pt x="2160" y="7078"/>
                  <a:pt x="2160" y="4909"/>
                </a:cubicBezTo>
                <a:cubicBezTo>
                  <a:pt x="2160" y="2740"/>
                  <a:pt x="6029" y="982"/>
                  <a:pt x="10800" y="982"/>
                </a:cubicBezTo>
                <a:cubicBezTo>
                  <a:pt x="15571" y="982"/>
                  <a:pt x="19440" y="2740"/>
                  <a:pt x="19440" y="4909"/>
                </a:cubicBezTo>
                <a:cubicBezTo>
                  <a:pt x="19440" y="7078"/>
                  <a:pt x="15571" y="8836"/>
                  <a:pt x="10800" y="8836"/>
                </a:cubicBezTo>
                <a:moveTo>
                  <a:pt x="10800" y="17182"/>
                </a:moveTo>
                <a:lnTo>
                  <a:pt x="8154" y="9664"/>
                </a:lnTo>
                <a:cubicBezTo>
                  <a:pt x="9002" y="9761"/>
                  <a:pt x="9885" y="9818"/>
                  <a:pt x="10800" y="9818"/>
                </a:cubicBezTo>
                <a:cubicBezTo>
                  <a:pt x="11715" y="9818"/>
                  <a:pt x="12598" y="9761"/>
                  <a:pt x="13446" y="9664"/>
                </a:cubicBezTo>
                <a:cubicBezTo>
                  <a:pt x="13446" y="9664"/>
                  <a:pt x="10800" y="17182"/>
                  <a:pt x="10800" y="17182"/>
                </a:cubicBezTo>
                <a:close/>
                <a:moveTo>
                  <a:pt x="10800" y="0"/>
                </a:moveTo>
                <a:cubicBezTo>
                  <a:pt x="4835" y="0"/>
                  <a:pt x="0" y="2199"/>
                  <a:pt x="0" y="4909"/>
                </a:cubicBezTo>
                <a:cubicBezTo>
                  <a:pt x="0" y="6830"/>
                  <a:pt x="2431" y="8487"/>
                  <a:pt x="5966" y="9295"/>
                </a:cubicBezTo>
                <a:lnTo>
                  <a:pt x="10800" y="21600"/>
                </a:lnTo>
                <a:lnTo>
                  <a:pt x="15635" y="9295"/>
                </a:lnTo>
                <a:cubicBezTo>
                  <a:pt x="19169" y="8487"/>
                  <a:pt x="21600" y="6830"/>
                  <a:pt x="21600" y="4909"/>
                </a:cubicBezTo>
                <a:cubicBezTo>
                  <a:pt x="21600" y="2199"/>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7" name="Shape 2937"/>
          <p:cNvSpPr/>
          <p:nvPr/>
        </p:nvSpPr>
        <p:spPr>
          <a:xfrm>
            <a:off x="4958108"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8" name="Shape 2938"/>
          <p:cNvSpPr/>
          <p:nvPr/>
        </p:nvSpPr>
        <p:spPr>
          <a:xfrm>
            <a:off x="6024630"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458"/>
                </a:moveTo>
                <a:lnTo>
                  <a:pt x="14727" y="18775"/>
                </a:lnTo>
                <a:lnTo>
                  <a:pt x="14727" y="1142"/>
                </a:lnTo>
                <a:lnTo>
                  <a:pt x="20618" y="2825"/>
                </a:lnTo>
                <a:cubicBezTo>
                  <a:pt x="20618" y="2825"/>
                  <a:pt x="20618" y="20458"/>
                  <a:pt x="20618" y="20458"/>
                </a:cubicBezTo>
                <a:close/>
                <a:moveTo>
                  <a:pt x="13745" y="18775"/>
                </a:moveTo>
                <a:lnTo>
                  <a:pt x="7855" y="20458"/>
                </a:ln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2" y="1990"/>
                </a:moveTo>
                <a:lnTo>
                  <a:pt x="21244" y="1983"/>
                </a:lnTo>
                <a:lnTo>
                  <a:pt x="14371" y="19"/>
                </a:lnTo>
                <a:lnTo>
                  <a:pt x="14369" y="27"/>
                </a:lnTo>
                <a:cubicBezTo>
                  <a:pt x="14326" y="14"/>
                  <a:pt x="14284" y="0"/>
                  <a:pt x="14236" y="0"/>
                </a:cubicBezTo>
                <a:cubicBezTo>
                  <a:pt x="14189" y="0"/>
                  <a:pt x="14147" y="14"/>
                  <a:pt x="14104" y="27"/>
                </a:cubicBezTo>
                <a:lnTo>
                  <a:pt x="14102" y="19"/>
                </a:lnTo>
                <a:lnTo>
                  <a:pt x="7364" y="1944"/>
                </a:lnTo>
                <a:lnTo>
                  <a:pt x="626" y="19"/>
                </a:lnTo>
                <a:lnTo>
                  <a:pt x="623" y="27"/>
                </a:lnTo>
                <a:cubicBezTo>
                  <a:pt x="581" y="14"/>
                  <a:pt x="538" y="0"/>
                  <a:pt x="491" y="0"/>
                </a:cubicBezTo>
                <a:cubicBezTo>
                  <a:pt x="220" y="0"/>
                  <a:pt x="0" y="220"/>
                  <a:pt x="0" y="491"/>
                </a:cubicBezTo>
                <a:lnTo>
                  <a:pt x="0" y="19145"/>
                </a:lnTo>
                <a:cubicBezTo>
                  <a:pt x="0" y="19370"/>
                  <a:pt x="153" y="19551"/>
                  <a:pt x="358" y="19610"/>
                </a:cubicBezTo>
                <a:lnTo>
                  <a:pt x="356" y="19618"/>
                </a:lnTo>
                <a:lnTo>
                  <a:pt x="7229" y="21581"/>
                </a:lnTo>
                <a:lnTo>
                  <a:pt x="7231" y="21573"/>
                </a:lnTo>
                <a:cubicBezTo>
                  <a:pt x="7274" y="21586"/>
                  <a:pt x="7316" y="21600"/>
                  <a:pt x="7364" y="21600"/>
                </a:cubicBezTo>
                <a:cubicBezTo>
                  <a:pt x="7411" y="21600"/>
                  <a:pt x="7454"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2" y="19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9" name="Shape 2939"/>
          <p:cNvSpPr/>
          <p:nvPr/>
        </p:nvSpPr>
        <p:spPr>
          <a:xfrm>
            <a:off x="7091153"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47" y="12509"/>
                </a:moveTo>
                <a:lnTo>
                  <a:pt x="18520" y="12645"/>
                </a:lnTo>
                <a:cubicBezTo>
                  <a:pt x="18572" y="12276"/>
                  <a:pt x="18589" y="11922"/>
                  <a:pt x="18572" y="11593"/>
                </a:cubicBezTo>
                <a:lnTo>
                  <a:pt x="17592" y="11644"/>
                </a:lnTo>
                <a:cubicBezTo>
                  <a:pt x="17606" y="11910"/>
                  <a:pt x="17591" y="12201"/>
                  <a:pt x="17547" y="12509"/>
                </a:cubicBezTo>
                <a:moveTo>
                  <a:pt x="17444" y="10833"/>
                </a:moveTo>
                <a:lnTo>
                  <a:pt x="18374" y="10520"/>
                </a:lnTo>
                <a:cubicBezTo>
                  <a:pt x="18262" y="10187"/>
                  <a:pt x="18104" y="9869"/>
                  <a:pt x="17890" y="9546"/>
                </a:cubicBezTo>
                <a:lnTo>
                  <a:pt x="17072" y="10089"/>
                </a:lnTo>
                <a:cubicBezTo>
                  <a:pt x="17237" y="10339"/>
                  <a:pt x="17359" y="10582"/>
                  <a:pt x="17444" y="10833"/>
                </a:cubicBezTo>
                <a:moveTo>
                  <a:pt x="17529" y="13890"/>
                </a:moveTo>
                <a:cubicBezTo>
                  <a:pt x="17440" y="13801"/>
                  <a:pt x="17317" y="13745"/>
                  <a:pt x="17182" y="13745"/>
                </a:cubicBezTo>
                <a:cubicBezTo>
                  <a:pt x="16910" y="13745"/>
                  <a:pt x="16691" y="13965"/>
                  <a:pt x="16691" y="14236"/>
                </a:cubicBezTo>
                <a:cubicBezTo>
                  <a:pt x="16691" y="14372"/>
                  <a:pt x="16746" y="14495"/>
                  <a:pt x="16835" y="14583"/>
                </a:cubicBezTo>
                <a:lnTo>
                  <a:pt x="17469" y="15218"/>
                </a:lnTo>
                <a:lnTo>
                  <a:pt x="16835" y="15853"/>
                </a:lnTo>
                <a:cubicBezTo>
                  <a:pt x="16746" y="15942"/>
                  <a:pt x="16691" y="16064"/>
                  <a:pt x="16691" y="16200"/>
                </a:cubicBezTo>
                <a:cubicBezTo>
                  <a:pt x="16691" y="16471"/>
                  <a:pt x="16910" y="16691"/>
                  <a:pt x="17182" y="16691"/>
                </a:cubicBezTo>
                <a:cubicBezTo>
                  <a:pt x="17317" y="16691"/>
                  <a:pt x="17440" y="16636"/>
                  <a:pt x="17529" y="16547"/>
                </a:cubicBezTo>
                <a:lnTo>
                  <a:pt x="18164" y="15912"/>
                </a:lnTo>
                <a:lnTo>
                  <a:pt x="18798" y="16547"/>
                </a:lnTo>
                <a:cubicBezTo>
                  <a:pt x="18887" y="16636"/>
                  <a:pt x="19010" y="16691"/>
                  <a:pt x="19145" y="16691"/>
                </a:cubicBezTo>
                <a:cubicBezTo>
                  <a:pt x="19417" y="16691"/>
                  <a:pt x="19636" y="16471"/>
                  <a:pt x="19636" y="16200"/>
                </a:cubicBezTo>
                <a:cubicBezTo>
                  <a:pt x="19636" y="16064"/>
                  <a:pt x="19582" y="15942"/>
                  <a:pt x="19493" y="15853"/>
                </a:cubicBezTo>
                <a:lnTo>
                  <a:pt x="18858" y="15218"/>
                </a:lnTo>
                <a:lnTo>
                  <a:pt x="19493" y="14583"/>
                </a:lnTo>
                <a:cubicBezTo>
                  <a:pt x="19582" y="14495"/>
                  <a:pt x="19636" y="14372"/>
                  <a:pt x="19636" y="14236"/>
                </a:cubicBezTo>
                <a:cubicBezTo>
                  <a:pt x="19636" y="13965"/>
                  <a:pt x="19417" y="13745"/>
                  <a:pt x="19145" y="13745"/>
                </a:cubicBezTo>
                <a:cubicBezTo>
                  <a:pt x="19009" y="13745"/>
                  <a:pt x="18887" y="13801"/>
                  <a:pt x="18798" y="13890"/>
                </a:cubicBezTo>
                <a:lnTo>
                  <a:pt x="18164" y="14524"/>
                </a:lnTo>
                <a:cubicBezTo>
                  <a:pt x="18164" y="14524"/>
                  <a:pt x="17529" y="13890"/>
                  <a:pt x="17529" y="13890"/>
                </a:cubicBezTo>
                <a:close/>
                <a:moveTo>
                  <a:pt x="20618" y="20458"/>
                </a:moveTo>
                <a:lnTo>
                  <a:pt x="14727" y="18775"/>
                </a:lnTo>
                <a:lnTo>
                  <a:pt x="14727" y="7698"/>
                </a:lnTo>
                <a:cubicBezTo>
                  <a:pt x="14950" y="7802"/>
                  <a:pt x="15155" y="7914"/>
                  <a:pt x="15324" y="8034"/>
                </a:cubicBezTo>
                <a:lnTo>
                  <a:pt x="15893" y="7234"/>
                </a:lnTo>
                <a:cubicBezTo>
                  <a:pt x="15627" y="7044"/>
                  <a:pt x="15313" y="6872"/>
                  <a:pt x="14959" y="6721"/>
                </a:cubicBezTo>
                <a:lnTo>
                  <a:pt x="14727" y="7263"/>
                </a:lnTo>
                <a:lnTo>
                  <a:pt x="14727" y="1142"/>
                </a:lnTo>
                <a:lnTo>
                  <a:pt x="20618" y="2825"/>
                </a:lnTo>
                <a:cubicBezTo>
                  <a:pt x="20618" y="2825"/>
                  <a:pt x="20618" y="20458"/>
                  <a:pt x="20618" y="20458"/>
                </a:cubicBezTo>
                <a:close/>
                <a:moveTo>
                  <a:pt x="13745" y="18775"/>
                </a:moveTo>
                <a:lnTo>
                  <a:pt x="7855" y="20458"/>
                </a:lnTo>
                <a:lnTo>
                  <a:pt x="7855" y="9347"/>
                </a:lnTo>
                <a:lnTo>
                  <a:pt x="8249" y="10199"/>
                </a:lnTo>
                <a:cubicBezTo>
                  <a:pt x="8580" y="10045"/>
                  <a:pt x="8881" y="9843"/>
                  <a:pt x="9168" y="9581"/>
                </a:cubicBezTo>
                <a:lnTo>
                  <a:pt x="8505" y="8857"/>
                </a:lnTo>
                <a:cubicBezTo>
                  <a:pt x="8297" y="9048"/>
                  <a:pt x="8088" y="9187"/>
                  <a:pt x="7855" y="9299"/>
                </a:cubicBez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1" y="1990"/>
                </a:moveTo>
                <a:lnTo>
                  <a:pt x="21244" y="1983"/>
                </a:lnTo>
                <a:lnTo>
                  <a:pt x="14372" y="19"/>
                </a:lnTo>
                <a:lnTo>
                  <a:pt x="14369" y="27"/>
                </a:lnTo>
                <a:cubicBezTo>
                  <a:pt x="14326" y="14"/>
                  <a:pt x="14283" y="0"/>
                  <a:pt x="14236" y="0"/>
                </a:cubicBezTo>
                <a:cubicBezTo>
                  <a:pt x="14189" y="0"/>
                  <a:pt x="14147" y="14"/>
                  <a:pt x="14104" y="27"/>
                </a:cubicBezTo>
                <a:lnTo>
                  <a:pt x="14102" y="19"/>
                </a:lnTo>
                <a:lnTo>
                  <a:pt x="7364" y="1944"/>
                </a:lnTo>
                <a:lnTo>
                  <a:pt x="626" y="19"/>
                </a:lnTo>
                <a:lnTo>
                  <a:pt x="623" y="27"/>
                </a:lnTo>
                <a:cubicBezTo>
                  <a:pt x="580" y="14"/>
                  <a:pt x="538" y="0"/>
                  <a:pt x="491" y="0"/>
                </a:cubicBezTo>
                <a:cubicBezTo>
                  <a:pt x="220" y="0"/>
                  <a:pt x="0" y="220"/>
                  <a:pt x="0" y="491"/>
                </a:cubicBezTo>
                <a:lnTo>
                  <a:pt x="0" y="19145"/>
                </a:lnTo>
                <a:cubicBezTo>
                  <a:pt x="0" y="19370"/>
                  <a:pt x="153" y="19551"/>
                  <a:pt x="359" y="19610"/>
                </a:cubicBezTo>
                <a:lnTo>
                  <a:pt x="356" y="19618"/>
                </a:lnTo>
                <a:lnTo>
                  <a:pt x="7228" y="21581"/>
                </a:lnTo>
                <a:lnTo>
                  <a:pt x="7231" y="21573"/>
                </a:lnTo>
                <a:cubicBezTo>
                  <a:pt x="7274" y="21586"/>
                  <a:pt x="7317" y="21600"/>
                  <a:pt x="7364" y="21600"/>
                </a:cubicBezTo>
                <a:cubicBezTo>
                  <a:pt x="7411" y="21600"/>
                  <a:pt x="7453"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1" y="1990"/>
                </a:cubicBezTo>
                <a:moveTo>
                  <a:pt x="16435" y="9275"/>
                </a:moveTo>
                <a:lnTo>
                  <a:pt x="16518" y="9374"/>
                </a:lnTo>
                <a:lnTo>
                  <a:pt x="17269" y="8740"/>
                </a:lnTo>
                <a:lnTo>
                  <a:pt x="17184" y="8640"/>
                </a:lnTo>
                <a:cubicBezTo>
                  <a:pt x="17013" y="8438"/>
                  <a:pt x="16840" y="8236"/>
                  <a:pt x="16677" y="8019"/>
                </a:cubicBezTo>
                <a:lnTo>
                  <a:pt x="15891" y="8606"/>
                </a:lnTo>
                <a:cubicBezTo>
                  <a:pt x="16066" y="8840"/>
                  <a:pt x="16251" y="9059"/>
                  <a:pt x="16435" y="9275"/>
                </a:cubicBezTo>
                <a:moveTo>
                  <a:pt x="6270" y="11022"/>
                </a:moveTo>
                <a:lnTo>
                  <a:pt x="5739" y="10196"/>
                </a:lnTo>
                <a:cubicBezTo>
                  <a:pt x="5432" y="10394"/>
                  <a:pt x="5153" y="10605"/>
                  <a:pt x="4909" y="10825"/>
                </a:cubicBezTo>
                <a:lnTo>
                  <a:pt x="5568" y="11554"/>
                </a:lnTo>
                <a:cubicBezTo>
                  <a:pt x="5772" y="11370"/>
                  <a:pt x="6008" y="11191"/>
                  <a:pt x="6270" y="11022"/>
                </a:cubicBezTo>
                <a:moveTo>
                  <a:pt x="5004" y="12185"/>
                </a:moveTo>
                <a:lnTo>
                  <a:pt x="4196" y="11628"/>
                </a:lnTo>
                <a:cubicBezTo>
                  <a:pt x="3975" y="11949"/>
                  <a:pt x="3812" y="12288"/>
                  <a:pt x="3713" y="12634"/>
                </a:cubicBezTo>
                <a:lnTo>
                  <a:pt x="4656" y="12906"/>
                </a:lnTo>
                <a:cubicBezTo>
                  <a:pt x="4727" y="12661"/>
                  <a:pt x="4844" y="12418"/>
                  <a:pt x="5004" y="12185"/>
                </a:cubicBezTo>
                <a:moveTo>
                  <a:pt x="10467" y="8318"/>
                </a:moveTo>
                <a:lnTo>
                  <a:pt x="9972" y="7470"/>
                </a:lnTo>
                <a:cubicBezTo>
                  <a:pt x="9623" y="7674"/>
                  <a:pt x="9362" y="7936"/>
                  <a:pt x="9132" y="8189"/>
                </a:cubicBezTo>
                <a:lnTo>
                  <a:pt x="9857" y="8850"/>
                </a:lnTo>
                <a:cubicBezTo>
                  <a:pt x="10063" y="8624"/>
                  <a:pt x="10245" y="8448"/>
                  <a:pt x="10467" y="8318"/>
                </a:cubicBezTo>
                <a:moveTo>
                  <a:pt x="3927" y="15709"/>
                </a:moveTo>
                <a:cubicBezTo>
                  <a:pt x="4469" y="15709"/>
                  <a:pt x="4909" y="15270"/>
                  <a:pt x="4909" y="14727"/>
                </a:cubicBezTo>
                <a:cubicBezTo>
                  <a:pt x="4909" y="14185"/>
                  <a:pt x="4469" y="13745"/>
                  <a:pt x="3927" y="13745"/>
                </a:cubicBezTo>
                <a:cubicBezTo>
                  <a:pt x="3385" y="13745"/>
                  <a:pt x="2945" y="14185"/>
                  <a:pt x="2945" y="14727"/>
                </a:cubicBezTo>
                <a:cubicBezTo>
                  <a:pt x="2945" y="15270"/>
                  <a:pt x="3385" y="15709"/>
                  <a:pt x="3927" y="15709"/>
                </a:cubicBezTo>
                <a:moveTo>
                  <a:pt x="12273" y="7855"/>
                </a:moveTo>
                <a:cubicBezTo>
                  <a:pt x="12815" y="7855"/>
                  <a:pt x="13255" y="7415"/>
                  <a:pt x="13255" y="6873"/>
                </a:cubicBezTo>
                <a:cubicBezTo>
                  <a:pt x="13255" y="6331"/>
                  <a:pt x="12815" y="5891"/>
                  <a:pt x="12273" y="5891"/>
                </a:cubicBezTo>
                <a:cubicBezTo>
                  <a:pt x="11730" y="5891"/>
                  <a:pt x="11291" y="6331"/>
                  <a:pt x="11291" y="6873"/>
                </a:cubicBezTo>
                <a:cubicBezTo>
                  <a:pt x="11291" y="7415"/>
                  <a:pt x="11730" y="7855"/>
                  <a:pt x="12273"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0" name="Shape 2940"/>
          <p:cNvSpPr/>
          <p:nvPr/>
        </p:nvSpPr>
        <p:spPr>
          <a:xfrm>
            <a:off x="8157675"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345"/>
                </a:moveTo>
                <a:cubicBezTo>
                  <a:pt x="9444" y="8345"/>
                  <a:pt x="8345" y="9444"/>
                  <a:pt x="8345" y="10800"/>
                </a:cubicBezTo>
                <a:cubicBezTo>
                  <a:pt x="8345" y="12156"/>
                  <a:pt x="9444" y="13255"/>
                  <a:pt x="10800" y="13255"/>
                </a:cubicBezTo>
                <a:cubicBezTo>
                  <a:pt x="12156" y="13255"/>
                  <a:pt x="13255" y="12156"/>
                  <a:pt x="13255" y="10800"/>
                </a:cubicBezTo>
                <a:cubicBezTo>
                  <a:pt x="13255" y="9444"/>
                  <a:pt x="12156" y="8345"/>
                  <a:pt x="10800" y="8345"/>
                </a:cubicBezTo>
                <a:moveTo>
                  <a:pt x="11291" y="20593"/>
                </a:moveTo>
                <a:lnTo>
                  <a:pt x="11291" y="17182"/>
                </a:lnTo>
                <a:cubicBezTo>
                  <a:pt x="11291" y="16910"/>
                  <a:pt x="11071" y="16691"/>
                  <a:pt x="10800" y="16691"/>
                </a:cubicBezTo>
                <a:cubicBezTo>
                  <a:pt x="10529" y="16691"/>
                  <a:pt x="10309" y="16910"/>
                  <a:pt x="10309" y="17182"/>
                </a:cubicBezTo>
                <a:lnTo>
                  <a:pt x="10309" y="20593"/>
                </a:lnTo>
                <a:cubicBezTo>
                  <a:pt x="5280" y="20344"/>
                  <a:pt x="1255" y="16319"/>
                  <a:pt x="1006" y="11291"/>
                </a:cubicBezTo>
                <a:lnTo>
                  <a:pt x="4418" y="11291"/>
                </a:lnTo>
                <a:cubicBezTo>
                  <a:pt x="4690" y="11291"/>
                  <a:pt x="4909" y="11071"/>
                  <a:pt x="4909" y="10800"/>
                </a:cubicBezTo>
                <a:cubicBezTo>
                  <a:pt x="4909" y="10529"/>
                  <a:pt x="4690" y="10309"/>
                  <a:pt x="4418" y="10309"/>
                </a:cubicBezTo>
                <a:lnTo>
                  <a:pt x="1006" y="10309"/>
                </a:lnTo>
                <a:cubicBezTo>
                  <a:pt x="1255" y="5281"/>
                  <a:pt x="5280" y="1256"/>
                  <a:pt x="10309" y="1007"/>
                </a:cubicBezTo>
                <a:lnTo>
                  <a:pt x="10309" y="4418"/>
                </a:lnTo>
                <a:cubicBezTo>
                  <a:pt x="10309" y="4690"/>
                  <a:pt x="10529" y="4909"/>
                  <a:pt x="10800" y="4909"/>
                </a:cubicBezTo>
                <a:cubicBezTo>
                  <a:pt x="11071" y="4909"/>
                  <a:pt x="11291" y="4690"/>
                  <a:pt x="11291" y="4418"/>
                </a:cubicBezTo>
                <a:lnTo>
                  <a:pt x="11291" y="1007"/>
                </a:lnTo>
                <a:cubicBezTo>
                  <a:pt x="16320" y="1256"/>
                  <a:pt x="20345" y="5281"/>
                  <a:pt x="20594" y="10309"/>
                </a:cubicBezTo>
                <a:lnTo>
                  <a:pt x="17182" y="10309"/>
                </a:lnTo>
                <a:cubicBezTo>
                  <a:pt x="16910" y="10309"/>
                  <a:pt x="16691" y="10529"/>
                  <a:pt x="16691" y="10800"/>
                </a:cubicBezTo>
                <a:cubicBezTo>
                  <a:pt x="16691" y="11071"/>
                  <a:pt x="16910" y="11291"/>
                  <a:pt x="17182" y="11291"/>
                </a:cubicBezTo>
                <a:lnTo>
                  <a:pt x="20594" y="11291"/>
                </a:lnTo>
                <a:cubicBezTo>
                  <a:pt x="20345" y="16319"/>
                  <a:pt x="16320" y="20344"/>
                  <a:pt x="11291" y="20593"/>
                </a:cubicBezTo>
                <a:moveTo>
                  <a:pt x="10800" y="0"/>
                </a:moveTo>
                <a:cubicBezTo>
                  <a:pt x="10800" y="0"/>
                  <a:pt x="10800" y="0"/>
                  <a:pt x="10800" y="0"/>
                </a:cubicBezTo>
                <a:cubicBezTo>
                  <a:pt x="10800" y="0"/>
                  <a:pt x="10800" y="0"/>
                  <a:pt x="10800" y="0"/>
                </a:cubicBez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1" name="Shape 2941"/>
          <p:cNvSpPr/>
          <p:nvPr/>
        </p:nvSpPr>
        <p:spPr>
          <a:xfrm>
            <a:off x="9224197"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7648"/>
                </a:lnTo>
                <a:cubicBezTo>
                  <a:pt x="14694" y="17407"/>
                  <a:pt x="17408" y="14693"/>
                  <a:pt x="17649" y="11291"/>
                </a:cubicBezTo>
                <a:lnTo>
                  <a:pt x="20594" y="11291"/>
                </a:lnTo>
                <a:cubicBezTo>
                  <a:pt x="20345" y="16319"/>
                  <a:pt x="16320" y="20344"/>
                  <a:pt x="11291" y="20593"/>
                </a:cubicBezTo>
                <a:moveTo>
                  <a:pt x="11291" y="13205"/>
                </a:moveTo>
                <a:cubicBezTo>
                  <a:pt x="12252" y="13010"/>
                  <a:pt x="13005" y="12252"/>
                  <a:pt x="13201" y="11291"/>
                </a:cubicBezTo>
                <a:lnTo>
                  <a:pt x="16667" y="11291"/>
                </a:lnTo>
                <a:cubicBezTo>
                  <a:pt x="16431" y="14152"/>
                  <a:pt x="14152" y="16429"/>
                  <a:pt x="11291" y="16666"/>
                </a:cubicBezTo>
                <a:cubicBezTo>
                  <a:pt x="11291" y="16666"/>
                  <a:pt x="11291" y="13205"/>
                  <a:pt x="11291" y="13205"/>
                </a:cubicBezTo>
                <a:close/>
                <a:moveTo>
                  <a:pt x="11291" y="4934"/>
                </a:moveTo>
                <a:cubicBezTo>
                  <a:pt x="12233" y="5012"/>
                  <a:pt x="13111" y="5315"/>
                  <a:pt x="13875" y="5784"/>
                </a:cubicBezTo>
                <a:cubicBezTo>
                  <a:pt x="13793" y="5967"/>
                  <a:pt x="13745" y="6168"/>
                  <a:pt x="13745" y="6382"/>
                </a:cubicBezTo>
                <a:cubicBezTo>
                  <a:pt x="13745" y="7195"/>
                  <a:pt x="14405" y="7855"/>
                  <a:pt x="15218" y="7855"/>
                </a:cubicBezTo>
                <a:cubicBezTo>
                  <a:pt x="15432" y="7855"/>
                  <a:pt x="15633" y="7807"/>
                  <a:pt x="15816" y="7725"/>
                </a:cubicBezTo>
                <a:cubicBezTo>
                  <a:pt x="16286" y="8489"/>
                  <a:pt x="16589" y="9367"/>
                  <a:pt x="16667" y="10309"/>
                </a:cubicBezTo>
                <a:lnTo>
                  <a:pt x="13201" y="10309"/>
                </a:lnTo>
                <a:cubicBezTo>
                  <a:pt x="13005" y="9348"/>
                  <a:pt x="12252" y="8590"/>
                  <a:pt x="11291" y="8395"/>
                </a:cubicBezTo>
                <a:cubicBezTo>
                  <a:pt x="11291" y="8395"/>
                  <a:pt x="11291" y="4934"/>
                  <a:pt x="11291" y="4934"/>
                </a:cubicBezTo>
                <a:close/>
                <a:moveTo>
                  <a:pt x="11291" y="1007"/>
                </a:moveTo>
                <a:cubicBezTo>
                  <a:pt x="16320" y="1256"/>
                  <a:pt x="20345" y="5281"/>
                  <a:pt x="20594" y="10309"/>
                </a:cubicBezTo>
                <a:lnTo>
                  <a:pt x="17649" y="10309"/>
                </a:lnTo>
                <a:cubicBezTo>
                  <a:pt x="17563" y="9102"/>
                  <a:pt x="17162" y="7985"/>
                  <a:pt x="16534" y="7031"/>
                </a:cubicBezTo>
                <a:cubicBezTo>
                  <a:pt x="16631" y="6835"/>
                  <a:pt x="16691" y="6616"/>
                  <a:pt x="16691" y="6382"/>
                </a:cubicBezTo>
                <a:cubicBezTo>
                  <a:pt x="16691" y="5569"/>
                  <a:pt x="16032" y="4909"/>
                  <a:pt x="15218" y="4909"/>
                </a:cubicBezTo>
                <a:cubicBezTo>
                  <a:pt x="14984" y="4909"/>
                  <a:pt x="14765" y="4969"/>
                  <a:pt x="14568" y="5066"/>
                </a:cubicBezTo>
                <a:cubicBezTo>
                  <a:pt x="13614" y="4439"/>
                  <a:pt x="12498" y="4038"/>
                  <a:pt x="11291" y="3952"/>
                </a:cubicBezTo>
                <a:cubicBezTo>
                  <a:pt x="11291" y="3952"/>
                  <a:pt x="11291" y="1007"/>
                  <a:pt x="11291" y="1007"/>
                </a:cubicBezTo>
                <a:close/>
                <a:moveTo>
                  <a:pt x="10309" y="3949"/>
                </a:moveTo>
                <a:cubicBezTo>
                  <a:pt x="7225" y="4167"/>
                  <a:pt x="4703" y="6417"/>
                  <a:pt x="4078" y="9370"/>
                </a:cubicBezTo>
                <a:cubicBezTo>
                  <a:pt x="3590" y="9486"/>
                  <a:pt x="3196" y="9843"/>
                  <a:pt x="3030" y="10309"/>
                </a:cubicBezTo>
                <a:lnTo>
                  <a:pt x="1006" y="10309"/>
                </a:lnTo>
                <a:cubicBezTo>
                  <a:pt x="1255" y="5281"/>
                  <a:pt x="5280" y="1256"/>
                  <a:pt x="10309" y="1007"/>
                </a:cubicBezTo>
                <a:cubicBezTo>
                  <a:pt x="10309" y="1007"/>
                  <a:pt x="10309" y="3949"/>
                  <a:pt x="10309" y="3949"/>
                </a:cubicBezTo>
                <a:close/>
                <a:moveTo>
                  <a:pt x="10309" y="8395"/>
                </a:moveTo>
                <a:cubicBezTo>
                  <a:pt x="9348" y="8590"/>
                  <a:pt x="8595" y="9348"/>
                  <a:pt x="8399" y="10309"/>
                </a:cubicBezTo>
                <a:lnTo>
                  <a:pt x="5796" y="10309"/>
                </a:lnTo>
                <a:cubicBezTo>
                  <a:pt x="5666" y="9948"/>
                  <a:pt x="5405" y="9649"/>
                  <a:pt x="5062" y="9482"/>
                </a:cubicBezTo>
                <a:cubicBezTo>
                  <a:pt x="5626" y="7018"/>
                  <a:pt x="7730" y="5144"/>
                  <a:pt x="10309" y="4930"/>
                </a:cubicBezTo>
                <a:cubicBezTo>
                  <a:pt x="10309" y="4930"/>
                  <a:pt x="10309" y="8395"/>
                  <a:pt x="10309" y="8395"/>
                </a:cubicBezTo>
                <a:close/>
                <a:moveTo>
                  <a:pt x="10309" y="16670"/>
                </a:moveTo>
                <a:cubicBezTo>
                  <a:pt x="7730" y="16456"/>
                  <a:pt x="5626" y="14582"/>
                  <a:pt x="5062" y="12118"/>
                </a:cubicBezTo>
                <a:cubicBezTo>
                  <a:pt x="5405" y="11951"/>
                  <a:pt x="5666" y="11652"/>
                  <a:pt x="5796" y="11291"/>
                </a:cubicBezTo>
                <a:lnTo>
                  <a:pt x="8399" y="11291"/>
                </a:lnTo>
                <a:cubicBezTo>
                  <a:pt x="8595" y="12252"/>
                  <a:pt x="9348" y="13010"/>
                  <a:pt x="10309" y="13205"/>
                </a:cubicBezTo>
                <a:cubicBezTo>
                  <a:pt x="10309" y="13205"/>
                  <a:pt x="10309" y="16670"/>
                  <a:pt x="10309" y="16670"/>
                </a:cubicBezTo>
                <a:close/>
                <a:moveTo>
                  <a:pt x="10309" y="20593"/>
                </a:moveTo>
                <a:cubicBezTo>
                  <a:pt x="5280" y="20344"/>
                  <a:pt x="1255" y="16319"/>
                  <a:pt x="1006" y="11291"/>
                </a:cubicBezTo>
                <a:lnTo>
                  <a:pt x="3030" y="11291"/>
                </a:lnTo>
                <a:cubicBezTo>
                  <a:pt x="3196" y="11757"/>
                  <a:pt x="3590" y="12114"/>
                  <a:pt x="4078" y="12230"/>
                </a:cubicBezTo>
                <a:cubicBezTo>
                  <a:pt x="4703" y="15183"/>
                  <a:pt x="7225" y="17434"/>
                  <a:pt x="10309" y="17651"/>
                </a:cubicBezTo>
                <a:cubicBezTo>
                  <a:pt x="10309" y="17651"/>
                  <a:pt x="10309" y="20593"/>
                  <a:pt x="10309" y="20593"/>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2" name="Shape 2942"/>
          <p:cNvSpPr/>
          <p:nvPr/>
        </p:nvSpPr>
        <p:spPr>
          <a:xfrm>
            <a:off x="10341506"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2524"/>
                </a:moveTo>
                <a:cubicBezTo>
                  <a:pt x="19362" y="12218"/>
                  <a:pt x="17455" y="11782"/>
                  <a:pt x="15000" y="11782"/>
                </a:cubicBezTo>
                <a:cubicBezTo>
                  <a:pt x="12625" y="11782"/>
                  <a:pt x="11514" y="12089"/>
                  <a:pt x="10534" y="12360"/>
                </a:cubicBezTo>
                <a:cubicBezTo>
                  <a:pt x="9751" y="12577"/>
                  <a:pt x="9076" y="12764"/>
                  <a:pt x="7800" y="12764"/>
                </a:cubicBezTo>
                <a:cubicBezTo>
                  <a:pt x="6097" y="12764"/>
                  <a:pt x="5268" y="12537"/>
                  <a:pt x="4390" y="12298"/>
                </a:cubicBezTo>
                <a:cubicBezTo>
                  <a:pt x="3564" y="12073"/>
                  <a:pt x="2709" y="11842"/>
                  <a:pt x="1200" y="11792"/>
                </a:cubicBezTo>
                <a:lnTo>
                  <a:pt x="1200" y="992"/>
                </a:lnTo>
                <a:cubicBezTo>
                  <a:pt x="2511" y="1038"/>
                  <a:pt x="3242" y="1238"/>
                  <a:pt x="4010" y="1448"/>
                </a:cubicBezTo>
                <a:cubicBezTo>
                  <a:pt x="4941" y="1701"/>
                  <a:pt x="5903" y="1964"/>
                  <a:pt x="7800" y="1964"/>
                </a:cubicBezTo>
                <a:cubicBezTo>
                  <a:pt x="9273" y="1964"/>
                  <a:pt x="10109" y="1733"/>
                  <a:pt x="10918" y="1508"/>
                </a:cubicBezTo>
                <a:cubicBezTo>
                  <a:pt x="11854" y="1250"/>
                  <a:pt x="12823" y="982"/>
                  <a:pt x="15000" y="982"/>
                </a:cubicBezTo>
                <a:cubicBezTo>
                  <a:pt x="17661" y="982"/>
                  <a:pt x="19648" y="1545"/>
                  <a:pt x="20400" y="1794"/>
                </a:cubicBezTo>
                <a:cubicBezTo>
                  <a:pt x="20400" y="1794"/>
                  <a:pt x="20400" y="12524"/>
                  <a:pt x="20400" y="12524"/>
                </a:cubicBezTo>
                <a:close/>
                <a:moveTo>
                  <a:pt x="21594" y="1473"/>
                </a:moveTo>
                <a:cubicBezTo>
                  <a:pt x="21594" y="1293"/>
                  <a:pt x="21478" y="1120"/>
                  <a:pt x="21268" y="1034"/>
                </a:cubicBezTo>
                <a:cubicBezTo>
                  <a:pt x="21165" y="991"/>
                  <a:pt x="18699" y="0"/>
                  <a:pt x="15000" y="0"/>
                </a:cubicBezTo>
                <a:cubicBezTo>
                  <a:pt x="12625" y="0"/>
                  <a:pt x="11514" y="308"/>
                  <a:pt x="10534" y="579"/>
                </a:cubicBezTo>
                <a:cubicBezTo>
                  <a:pt x="9751" y="795"/>
                  <a:pt x="9076" y="982"/>
                  <a:pt x="7800" y="982"/>
                </a:cubicBezTo>
                <a:cubicBezTo>
                  <a:pt x="6097" y="982"/>
                  <a:pt x="5268" y="756"/>
                  <a:pt x="4390" y="516"/>
                </a:cubicBezTo>
                <a:cubicBezTo>
                  <a:pt x="3459" y="263"/>
                  <a:pt x="2497" y="0"/>
                  <a:pt x="600" y="0"/>
                </a:cubicBezTo>
                <a:cubicBezTo>
                  <a:pt x="268" y="0"/>
                  <a:pt x="0" y="220"/>
                  <a:pt x="0" y="491"/>
                </a:cubicBezTo>
                <a:lnTo>
                  <a:pt x="0" y="21109"/>
                </a:lnTo>
                <a:cubicBezTo>
                  <a:pt x="0" y="21380"/>
                  <a:pt x="268" y="21600"/>
                  <a:pt x="600" y="21600"/>
                </a:cubicBezTo>
                <a:cubicBezTo>
                  <a:pt x="932" y="21600"/>
                  <a:pt x="1200" y="21380"/>
                  <a:pt x="1200" y="21109"/>
                </a:cubicBezTo>
                <a:lnTo>
                  <a:pt x="1200" y="12774"/>
                </a:lnTo>
                <a:cubicBezTo>
                  <a:pt x="2511" y="12820"/>
                  <a:pt x="3242" y="13020"/>
                  <a:pt x="4010" y="13230"/>
                </a:cubicBezTo>
                <a:cubicBezTo>
                  <a:pt x="4941" y="13483"/>
                  <a:pt x="5903" y="13745"/>
                  <a:pt x="7800" y="13745"/>
                </a:cubicBezTo>
                <a:cubicBezTo>
                  <a:pt x="9273" y="13745"/>
                  <a:pt x="10109" y="13514"/>
                  <a:pt x="10918" y="13291"/>
                </a:cubicBezTo>
                <a:cubicBezTo>
                  <a:pt x="11854" y="13031"/>
                  <a:pt x="12823" y="12764"/>
                  <a:pt x="15000" y="12764"/>
                </a:cubicBezTo>
                <a:cubicBezTo>
                  <a:pt x="18400" y="12764"/>
                  <a:pt x="20709" y="13685"/>
                  <a:pt x="20733" y="13694"/>
                </a:cubicBezTo>
                <a:cubicBezTo>
                  <a:pt x="21029" y="13814"/>
                  <a:pt x="21389" y="13716"/>
                  <a:pt x="21537" y="13473"/>
                </a:cubicBezTo>
                <a:cubicBezTo>
                  <a:pt x="21580" y="13403"/>
                  <a:pt x="21594" y="13328"/>
                  <a:pt x="21594" y="13255"/>
                </a:cubicBezTo>
                <a:lnTo>
                  <a:pt x="21600" y="13255"/>
                </a:lnTo>
                <a:lnTo>
                  <a:pt x="21600" y="1473"/>
                </a:lnTo>
                <a:cubicBezTo>
                  <a:pt x="21600" y="1473"/>
                  <a:pt x="21594" y="1473"/>
                  <a:pt x="21594" y="147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3" name="Shape 2943"/>
          <p:cNvSpPr/>
          <p:nvPr/>
        </p:nvSpPr>
        <p:spPr>
          <a:xfrm>
            <a:off x="11408028"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4" name="Shape 2944"/>
          <p:cNvSpPr/>
          <p:nvPr/>
        </p:nvSpPr>
        <p:spPr>
          <a:xfrm>
            <a:off x="12499944"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5" name="Shape 2945"/>
          <p:cNvSpPr/>
          <p:nvPr/>
        </p:nvSpPr>
        <p:spPr>
          <a:xfrm>
            <a:off x="13566466"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658" y="8342"/>
                </a:moveTo>
                <a:cubicBezTo>
                  <a:pt x="17614" y="6914"/>
                  <a:pt x="17383" y="5576"/>
                  <a:pt x="17008" y="4408"/>
                </a:cubicBezTo>
                <a:cubicBezTo>
                  <a:pt x="17543" y="4130"/>
                  <a:pt x="18018" y="3797"/>
                  <a:pt x="18435" y="3427"/>
                </a:cubicBezTo>
                <a:cubicBezTo>
                  <a:pt x="19673" y="4722"/>
                  <a:pt x="20474" y="6437"/>
                  <a:pt x="20593" y="8342"/>
                </a:cubicBezTo>
                <a:cubicBezTo>
                  <a:pt x="20593" y="8342"/>
                  <a:pt x="17658" y="8342"/>
                  <a:pt x="17658" y="8342"/>
                </a:cubicBezTo>
                <a:close/>
                <a:moveTo>
                  <a:pt x="15485" y="1482"/>
                </a:moveTo>
                <a:cubicBezTo>
                  <a:pt x="16306" y="1786"/>
                  <a:pt x="17058" y="2226"/>
                  <a:pt x="17723" y="2769"/>
                </a:cubicBezTo>
                <a:cubicBezTo>
                  <a:pt x="17412" y="3036"/>
                  <a:pt x="17056" y="3275"/>
                  <a:pt x="16666" y="3486"/>
                </a:cubicBezTo>
                <a:cubicBezTo>
                  <a:pt x="16337" y="2707"/>
                  <a:pt x="15939" y="2026"/>
                  <a:pt x="15485" y="1482"/>
                </a:cubicBezTo>
                <a:moveTo>
                  <a:pt x="12764" y="0"/>
                </a:moveTo>
                <a:cubicBezTo>
                  <a:pt x="9919" y="0"/>
                  <a:pt x="7396" y="1350"/>
                  <a:pt x="5780" y="3437"/>
                </a:cubicBezTo>
                <a:cubicBezTo>
                  <a:pt x="6514" y="3197"/>
                  <a:pt x="7287" y="3044"/>
                  <a:pt x="8086" y="2983"/>
                </a:cubicBezTo>
                <a:cubicBezTo>
                  <a:pt x="7991" y="2912"/>
                  <a:pt x="7892" y="2844"/>
                  <a:pt x="7804" y="2769"/>
                </a:cubicBezTo>
                <a:cubicBezTo>
                  <a:pt x="8469" y="2226"/>
                  <a:pt x="9222" y="1786"/>
                  <a:pt x="10042" y="1482"/>
                </a:cubicBezTo>
                <a:cubicBezTo>
                  <a:pt x="9694" y="1899"/>
                  <a:pt x="9380" y="2398"/>
                  <a:pt x="9104" y="2959"/>
                </a:cubicBezTo>
                <a:cubicBezTo>
                  <a:pt x="9451" y="2968"/>
                  <a:pt x="9793" y="2996"/>
                  <a:pt x="10131" y="3040"/>
                </a:cubicBezTo>
                <a:cubicBezTo>
                  <a:pt x="10712" y="1983"/>
                  <a:pt x="11449" y="1263"/>
                  <a:pt x="12269" y="1056"/>
                </a:cubicBezTo>
                <a:lnTo>
                  <a:pt x="12269" y="3575"/>
                </a:lnTo>
                <a:cubicBezTo>
                  <a:pt x="12608" y="3701"/>
                  <a:pt x="12938" y="3844"/>
                  <a:pt x="13258" y="4006"/>
                </a:cubicBezTo>
                <a:lnTo>
                  <a:pt x="13258" y="1056"/>
                </a:lnTo>
                <a:cubicBezTo>
                  <a:pt x="14282" y="1315"/>
                  <a:pt x="15181" y="2363"/>
                  <a:pt x="15801" y="3883"/>
                </a:cubicBezTo>
                <a:cubicBezTo>
                  <a:pt x="15207" y="4107"/>
                  <a:pt x="14555" y="4261"/>
                  <a:pt x="13865" y="4342"/>
                </a:cubicBezTo>
                <a:cubicBezTo>
                  <a:pt x="14263" y="4581"/>
                  <a:pt x="14647" y="4840"/>
                  <a:pt x="15006" y="5131"/>
                </a:cubicBezTo>
                <a:cubicBezTo>
                  <a:pt x="15391" y="5041"/>
                  <a:pt x="15767" y="4935"/>
                  <a:pt x="16122" y="4801"/>
                </a:cubicBezTo>
                <a:cubicBezTo>
                  <a:pt x="16296" y="5379"/>
                  <a:pt x="16430" y="6009"/>
                  <a:pt x="16526" y="6670"/>
                </a:cubicBezTo>
                <a:cubicBezTo>
                  <a:pt x="17157" y="7466"/>
                  <a:pt x="17663" y="8363"/>
                  <a:pt x="18025" y="9331"/>
                </a:cubicBezTo>
                <a:lnTo>
                  <a:pt x="20593" y="9331"/>
                </a:lnTo>
                <a:cubicBezTo>
                  <a:pt x="20478" y="11173"/>
                  <a:pt x="19721" y="12834"/>
                  <a:pt x="18551" y="14114"/>
                </a:cubicBezTo>
                <a:cubicBezTo>
                  <a:pt x="18470" y="14700"/>
                  <a:pt x="18342" y="15272"/>
                  <a:pt x="18163" y="15821"/>
                </a:cubicBezTo>
                <a:cubicBezTo>
                  <a:pt x="20250" y="14204"/>
                  <a:pt x="21600" y="11681"/>
                  <a:pt x="21600" y="8836"/>
                </a:cubicBezTo>
                <a:cubicBezTo>
                  <a:pt x="21600" y="3956"/>
                  <a:pt x="17644" y="0"/>
                  <a:pt x="12764" y="0"/>
                </a:cubicBezTo>
                <a:moveTo>
                  <a:pt x="13731" y="12269"/>
                </a:moveTo>
                <a:cubicBezTo>
                  <a:pt x="13687" y="10842"/>
                  <a:pt x="13456" y="9504"/>
                  <a:pt x="13081" y="8335"/>
                </a:cubicBezTo>
                <a:cubicBezTo>
                  <a:pt x="13616" y="8057"/>
                  <a:pt x="14091" y="7725"/>
                  <a:pt x="14507" y="7354"/>
                </a:cubicBezTo>
                <a:cubicBezTo>
                  <a:pt x="15746" y="8649"/>
                  <a:pt x="16547" y="10365"/>
                  <a:pt x="16666" y="12269"/>
                </a:cubicBezTo>
                <a:cubicBezTo>
                  <a:pt x="16666" y="12269"/>
                  <a:pt x="13731" y="12269"/>
                  <a:pt x="13731" y="12269"/>
                </a:cubicBezTo>
                <a:close/>
                <a:moveTo>
                  <a:pt x="14507" y="18173"/>
                </a:moveTo>
                <a:cubicBezTo>
                  <a:pt x="14091" y="17803"/>
                  <a:pt x="13616" y="17470"/>
                  <a:pt x="13081" y="17192"/>
                </a:cubicBezTo>
                <a:cubicBezTo>
                  <a:pt x="13456" y="16024"/>
                  <a:pt x="13687" y="14686"/>
                  <a:pt x="13731" y="13258"/>
                </a:cubicBezTo>
                <a:lnTo>
                  <a:pt x="16666" y="13258"/>
                </a:lnTo>
                <a:cubicBezTo>
                  <a:pt x="16547" y="15163"/>
                  <a:pt x="15746" y="16878"/>
                  <a:pt x="14507" y="18173"/>
                </a:cubicBezTo>
                <a:moveTo>
                  <a:pt x="11558" y="20118"/>
                </a:moveTo>
                <a:cubicBezTo>
                  <a:pt x="12012" y="19574"/>
                  <a:pt x="12409" y="18893"/>
                  <a:pt x="12738" y="18114"/>
                </a:cubicBezTo>
                <a:cubicBezTo>
                  <a:pt x="13129" y="18325"/>
                  <a:pt x="13485" y="18564"/>
                  <a:pt x="13796" y="18831"/>
                </a:cubicBezTo>
                <a:cubicBezTo>
                  <a:pt x="13131" y="19374"/>
                  <a:pt x="12378" y="19814"/>
                  <a:pt x="11558" y="20118"/>
                </a:cubicBezTo>
                <a:moveTo>
                  <a:pt x="9331" y="20544"/>
                </a:moveTo>
                <a:lnTo>
                  <a:pt x="9331" y="17204"/>
                </a:lnTo>
                <a:cubicBezTo>
                  <a:pt x="10246" y="17253"/>
                  <a:pt x="11108" y="17428"/>
                  <a:pt x="11874" y="17717"/>
                </a:cubicBezTo>
                <a:cubicBezTo>
                  <a:pt x="11254" y="19237"/>
                  <a:pt x="10355" y="20286"/>
                  <a:pt x="9331" y="20544"/>
                </a:cubicBezTo>
                <a:moveTo>
                  <a:pt x="9331" y="13258"/>
                </a:moveTo>
                <a:lnTo>
                  <a:pt x="12749" y="13258"/>
                </a:lnTo>
                <a:cubicBezTo>
                  <a:pt x="12709" y="14550"/>
                  <a:pt x="12510" y="15752"/>
                  <a:pt x="12195" y="16799"/>
                </a:cubicBezTo>
                <a:cubicBezTo>
                  <a:pt x="11327" y="16471"/>
                  <a:pt x="10357" y="16273"/>
                  <a:pt x="9331" y="16223"/>
                </a:cubicBezTo>
                <a:cubicBezTo>
                  <a:pt x="9331" y="16223"/>
                  <a:pt x="9331" y="13258"/>
                  <a:pt x="9331" y="13258"/>
                </a:cubicBezTo>
                <a:close/>
                <a:moveTo>
                  <a:pt x="9331" y="9305"/>
                </a:moveTo>
                <a:cubicBezTo>
                  <a:pt x="10357" y="9254"/>
                  <a:pt x="11327" y="9056"/>
                  <a:pt x="12195" y="8728"/>
                </a:cubicBezTo>
                <a:cubicBezTo>
                  <a:pt x="12510" y="9775"/>
                  <a:pt x="12709" y="10977"/>
                  <a:pt x="12749" y="12269"/>
                </a:cubicBezTo>
                <a:lnTo>
                  <a:pt x="9331" y="12269"/>
                </a:lnTo>
                <a:cubicBezTo>
                  <a:pt x="9331" y="12269"/>
                  <a:pt x="9331" y="9305"/>
                  <a:pt x="9331" y="9305"/>
                </a:cubicBezTo>
                <a:close/>
                <a:moveTo>
                  <a:pt x="9331" y="4983"/>
                </a:moveTo>
                <a:cubicBezTo>
                  <a:pt x="10355" y="5242"/>
                  <a:pt x="11254" y="6290"/>
                  <a:pt x="11874" y="7810"/>
                </a:cubicBezTo>
                <a:cubicBezTo>
                  <a:pt x="11108" y="8099"/>
                  <a:pt x="10246" y="8275"/>
                  <a:pt x="9331" y="8323"/>
                </a:cubicBezTo>
                <a:cubicBezTo>
                  <a:pt x="9331" y="8323"/>
                  <a:pt x="9331" y="4983"/>
                  <a:pt x="9331" y="4983"/>
                </a:cubicBezTo>
                <a:close/>
                <a:moveTo>
                  <a:pt x="13796" y="6696"/>
                </a:moveTo>
                <a:cubicBezTo>
                  <a:pt x="13485" y="6963"/>
                  <a:pt x="13129" y="7203"/>
                  <a:pt x="12738" y="7413"/>
                </a:cubicBezTo>
                <a:cubicBezTo>
                  <a:pt x="12409" y="6634"/>
                  <a:pt x="12012" y="5954"/>
                  <a:pt x="11557" y="5410"/>
                </a:cubicBezTo>
                <a:cubicBezTo>
                  <a:pt x="12378" y="5714"/>
                  <a:pt x="13131" y="6153"/>
                  <a:pt x="13796" y="6696"/>
                </a:cubicBezTo>
                <a:moveTo>
                  <a:pt x="8342" y="8323"/>
                </a:moveTo>
                <a:cubicBezTo>
                  <a:pt x="7427" y="8275"/>
                  <a:pt x="6564" y="8099"/>
                  <a:pt x="5799" y="7810"/>
                </a:cubicBezTo>
                <a:cubicBezTo>
                  <a:pt x="6419" y="6290"/>
                  <a:pt x="7318" y="5242"/>
                  <a:pt x="8342" y="4983"/>
                </a:cubicBezTo>
                <a:cubicBezTo>
                  <a:pt x="8342" y="4983"/>
                  <a:pt x="8342" y="8323"/>
                  <a:pt x="8342" y="8323"/>
                </a:cubicBezTo>
                <a:close/>
                <a:moveTo>
                  <a:pt x="8342" y="12269"/>
                </a:moveTo>
                <a:lnTo>
                  <a:pt x="4923" y="12269"/>
                </a:lnTo>
                <a:cubicBezTo>
                  <a:pt x="4964" y="10977"/>
                  <a:pt x="5163" y="9775"/>
                  <a:pt x="5478" y="8728"/>
                </a:cubicBezTo>
                <a:cubicBezTo>
                  <a:pt x="6346" y="9056"/>
                  <a:pt x="7316" y="9254"/>
                  <a:pt x="8342" y="9305"/>
                </a:cubicBezTo>
                <a:cubicBezTo>
                  <a:pt x="8342" y="9305"/>
                  <a:pt x="8342" y="12269"/>
                  <a:pt x="8342" y="12269"/>
                </a:cubicBezTo>
                <a:close/>
                <a:moveTo>
                  <a:pt x="8342" y="16223"/>
                </a:moveTo>
                <a:cubicBezTo>
                  <a:pt x="7316" y="16273"/>
                  <a:pt x="6346" y="16471"/>
                  <a:pt x="5478" y="16799"/>
                </a:cubicBezTo>
                <a:cubicBezTo>
                  <a:pt x="5163" y="15752"/>
                  <a:pt x="4964" y="14550"/>
                  <a:pt x="4923" y="13258"/>
                </a:cubicBezTo>
                <a:lnTo>
                  <a:pt x="8342" y="13258"/>
                </a:lnTo>
                <a:cubicBezTo>
                  <a:pt x="8342" y="13258"/>
                  <a:pt x="8342" y="16223"/>
                  <a:pt x="8342" y="16223"/>
                </a:cubicBezTo>
                <a:close/>
                <a:moveTo>
                  <a:pt x="8342" y="20544"/>
                </a:moveTo>
                <a:cubicBezTo>
                  <a:pt x="7318" y="20286"/>
                  <a:pt x="6419" y="19237"/>
                  <a:pt x="5799" y="17717"/>
                </a:cubicBezTo>
                <a:cubicBezTo>
                  <a:pt x="6564" y="17428"/>
                  <a:pt x="7427" y="17253"/>
                  <a:pt x="8342" y="17204"/>
                </a:cubicBezTo>
                <a:cubicBezTo>
                  <a:pt x="8342" y="17204"/>
                  <a:pt x="8342" y="20544"/>
                  <a:pt x="8342" y="20544"/>
                </a:cubicBezTo>
                <a:close/>
                <a:moveTo>
                  <a:pt x="3877" y="18831"/>
                </a:moveTo>
                <a:cubicBezTo>
                  <a:pt x="4188" y="18564"/>
                  <a:pt x="4544" y="18325"/>
                  <a:pt x="4935" y="18114"/>
                </a:cubicBezTo>
                <a:cubicBezTo>
                  <a:pt x="5264" y="18893"/>
                  <a:pt x="5661" y="19574"/>
                  <a:pt x="6115" y="20118"/>
                </a:cubicBezTo>
                <a:cubicBezTo>
                  <a:pt x="5295" y="19814"/>
                  <a:pt x="4541" y="19374"/>
                  <a:pt x="3877" y="18831"/>
                </a:cubicBezTo>
                <a:moveTo>
                  <a:pt x="1007" y="13258"/>
                </a:moveTo>
                <a:lnTo>
                  <a:pt x="3942" y="13258"/>
                </a:lnTo>
                <a:cubicBezTo>
                  <a:pt x="3986" y="14686"/>
                  <a:pt x="4217" y="16024"/>
                  <a:pt x="4591" y="17192"/>
                </a:cubicBezTo>
                <a:cubicBezTo>
                  <a:pt x="4057" y="17470"/>
                  <a:pt x="3582" y="17803"/>
                  <a:pt x="3166" y="18173"/>
                </a:cubicBezTo>
                <a:cubicBezTo>
                  <a:pt x="1927" y="16878"/>
                  <a:pt x="1126" y="15163"/>
                  <a:pt x="1007" y="13258"/>
                </a:cubicBezTo>
                <a:moveTo>
                  <a:pt x="3166" y="7354"/>
                </a:moveTo>
                <a:cubicBezTo>
                  <a:pt x="3582" y="7725"/>
                  <a:pt x="4057" y="8057"/>
                  <a:pt x="4591" y="8335"/>
                </a:cubicBezTo>
                <a:cubicBezTo>
                  <a:pt x="4217" y="9504"/>
                  <a:pt x="3986" y="10842"/>
                  <a:pt x="3942" y="12269"/>
                </a:cubicBezTo>
                <a:lnTo>
                  <a:pt x="1007" y="12269"/>
                </a:lnTo>
                <a:cubicBezTo>
                  <a:pt x="1126" y="10365"/>
                  <a:pt x="1927" y="8649"/>
                  <a:pt x="3166" y="7354"/>
                </a:cubicBezTo>
                <a:moveTo>
                  <a:pt x="6115" y="5410"/>
                </a:moveTo>
                <a:cubicBezTo>
                  <a:pt x="5661" y="5954"/>
                  <a:pt x="5264" y="6634"/>
                  <a:pt x="4935" y="7413"/>
                </a:cubicBezTo>
                <a:cubicBezTo>
                  <a:pt x="4544" y="7203"/>
                  <a:pt x="4188" y="6963"/>
                  <a:pt x="3877" y="6696"/>
                </a:cubicBezTo>
                <a:cubicBezTo>
                  <a:pt x="4542" y="6153"/>
                  <a:pt x="5295" y="5714"/>
                  <a:pt x="6115" y="5410"/>
                </a:cubicBezTo>
                <a:moveTo>
                  <a:pt x="8836" y="3927"/>
                </a:moveTo>
                <a:cubicBezTo>
                  <a:pt x="3956" y="3927"/>
                  <a:pt x="0" y="7883"/>
                  <a:pt x="0" y="12764"/>
                </a:cubicBezTo>
                <a:cubicBezTo>
                  <a:pt x="0" y="17644"/>
                  <a:pt x="3956" y="21600"/>
                  <a:pt x="8836" y="21600"/>
                </a:cubicBezTo>
                <a:cubicBezTo>
                  <a:pt x="13717" y="21600"/>
                  <a:pt x="17673" y="17644"/>
                  <a:pt x="17673" y="12764"/>
                </a:cubicBezTo>
                <a:cubicBezTo>
                  <a:pt x="17673" y="7883"/>
                  <a:pt x="13717" y="3927"/>
                  <a:pt x="88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6" name="Shape 2946"/>
          <p:cNvSpPr/>
          <p:nvPr/>
        </p:nvSpPr>
        <p:spPr>
          <a:xfrm>
            <a:off x="14632988"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9595" y="9980"/>
                </a:moveTo>
                <a:cubicBezTo>
                  <a:pt x="19587" y="9894"/>
                  <a:pt x="19575" y="9811"/>
                  <a:pt x="19565" y="9726"/>
                </a:cubicBezTo>
                <a:cubicBezTo>
                  <a:pt x="19542" y="9539"/>
                  <a:pt x="19514" y="9355"/>
                  <a:pt x="19480" y="9172"/>
                </a:cubicBezTo>
                <a:cubicBezTo>
                  <a:pt x="19463" y="9078"/>
                  <a:pt x="19444" y="8986"/>
                  <a:pt x="19424" y="8893"/>
                </a:cubicBezTo>
                <a:cubicBezTo>
                  <a:pt x="19384" y="8712"/>
                  <a:pt x="19337" y="8533"/>
                  <a:pt x="19286" y="8356"/>
                </a:cubicBezTo>
                <a:cubicBezTo>
                  <a:pt x="19263" y="8276"/>
                  <a:pt x="19244" y="8195"/>
                  <a:pt x="19218" y="8116"/>
                </a:cubicBezTo>
                <a:cubicBezTo>
                  <a:pt x="19143" y="7879"/>
                  <a:pt x="19057" y="7646"/>
                  <a:pt x="18963" y="7418"/>
                </a:cubicBezTo>
                <a:cubicBezTo>
                  <a:pt x="18923" y="7321"/>
                  <a:pt x="18876" y="7229"/>
                  <a:pt x="18833" y="7134"/>
                </a:cubicBezTo>
                <a:cubicBezTo>
                  <a:pt x="18771" y="6999"/>
                  <a:pt x="18708" y="6865"/>
                  <a:pt x="18640" y="6734"/>
                </a:cubicBezTo>
                <a:cubicBezTo>
                  <a:pt x="18580" y="6618"/>
                  <a:pt x="18516" y="6504"/>
                  <a:pt x="18450" y="6391"/>
                </a:cubicBezTo>
                <a:cubicBezTo>
                  <a:pt x="18392" y="6291"/>
                  <a:pt x="18331" y="6192"/>
                  <a:pt x="18269" y="6094"/>
                </a:cubicBezTo>
                <a:cubicBezTo>
                  <a:pt x="18192" y="5971"/>
                  <a:pt x="18114" y="5849"/>
                  <a:pt x="18031" y="5731"/>
                </a:cubicBezTo>
                <a:cubicBezTo>
                  <a:pt x="17986"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9" y="3252"/>
                  <a:pt x="14680" y="2821"/>
                  <a:pt x="13842" y="2513"/>
                </a:cubicBezTo>
                <a:cubicBezTo>
                  <a:pt x="13592" y="2912"/>
                  <a:pt x="13337" y="3420"/>
                  <a:pt x="13040" y="3590"/>
                </a:cubicBezTo>
                <a:cubicBezTo>
                  <a:pt x="12610" y="3835"/>
                  <a:pt x="12641" y="4817"/>
                  <a:pt x="13469" y="4725"/>
                </a:cubicBezTo>
                <a:cubicBezTo>
                  <a:pt x="13469" y="4725"/>
                  <a:pt x="13224" y="4970"/>
                  <a:pt x="13469" y="5860"/>
                </a:cubicBezTo>
                <a:cubicBezTo>
                  <a:pt x="13715" y="6750"/>
                  <a:pt x="14126" y="6943"/>
                  <a:pt x="15341" y="6443"/>
                </a:cubicBezTo>
                <a:cubicBezTo>
                  <a:pt x="15862" y="6228"/>
                  <a:pt x="16258" y="6340"/>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1" y="13153"/>
                  <a:pt x="19380" y="12917"/>
                  <a:pt x="19432" y="12677"/>
                </a:cubicBezTo>
                <a:cubicBezTo>
                  <a:pt x="19452" y="12587"/>
                  <a:pt x="19467" y="12494"/>
                  <a:pt x="19484" y="12402"/>
                </a:cubicBezTo>
                <a:cubicBezTo>
                  <a:pt x="19517" y="12224"/>
                  <a:pt x="19545" y="12044"/>
                  <a:pt x="19566" y="11862"/>
                </a:cubicBezTo>
                <a:cubicBezTo>
                  <a:pt x="19576" y="11776"/>
                  <a:pt x="19588" y="11691"/>
                  <a:pt x="19596" y="11604"/>
                </a:cubicBezTo>
                <a:cubicBezTo>
                  <a:pt x="19620" y="11340"/>
                  <a:pt x="19636" y="11072"/>
                  <a:pt x="19636" y="10800"/>
                </a:cubicBezTo>
                <a:cubicBezTo>
                  <a:pt x="19636" y="10523"/>
                  <a:pt x="19620" y="10250"/>
                  <a:pt x="19595" y="9980"/>
                </a:cubicBezTo>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8" y="5277"/>
                </a:cubicBezTo>
                <a:cubicBezTo>
                  <a:pt x="6373" y="5176"/>
                  <a:pt x="5613" y="4605"/>
                  <a:pt x="5110" y="4044"/>
                </a:cubicBezTo>
                <a:cubicBezTo>
                  <a:pt x="4094" y="4900"/>
                  <a:pt x="3277" y="5982"/>
                  <a:pt x="2729" y="7212"/>
                </a:cubicBezTo>
                <a:cubicBezTo>
                  <a:pt x="2875" y="8862"/>
                  <a:pt x="3774" y="9726"/>
                  <a:pt x="3774" y="9726"/>
                </a:cubicBezTo>
                <a:cubicBezTo>
                  <a:pt x="3774" y="9726"/>
                  <a:pt x="4234" y="10800"/>
                  <a:pt x="6995" y="12119"/>
                </a:cubicBezTo>
                <a:cubicBezTo>
                  <a:pt x="6995" y="12119"/>
                  <a:pt x="7517" y="12150"/>
                  <a:pt x="6903" y="11536"/>
                </a:cubicBezTo>
                <a:cubicBezTo>
                  <a:pt x="6290" y="10923"/>
                  <a:pt x="5615" y="10156"/>
                  <a:pt x="6382" y="9757"/>
                </a:cubicBezTo>
                <a:cubicBezTo>
                  <a:pt x="7149" y="9358"/>
                  <a:pt x="7364" y="9389"/>
                  <a:pt x="7548" y="10125"/>
                </a:cubicBezTo>
                <a:cubicBezTo>
                  <a:pt x="7732" y="10861"/>
                  <a:pt x="8345" y="10432"/>
                  <a:pt x="8407" y="9726"/>
                </a:cubicBezTo>
                <a:moveTo>
                  <a:pt x="16246" y="12871"/>
                </a:moveTo>
                <a:cubicBezTo>
                  <a:pt x="15893" y="13086"/>
                  <a:pt x="15908" y="13561"/>
                  <a:pt x="16200" y="13822"/>
                </a:cubicBezTo>
                <a:cubicBezTo>
                  <a:pt x="16491" y="14083"/>
                  <a:pt x="17074" y="14420"/>
                  <a:pt x="17258" y="13822"/>
                </a:cubicBezTo>
                <a:cubicBezTo>
                  <a:pt x="17442" y="13224"/>
                  <a:pt x="16599" y="12656"/>
                  <a:pt x="16246" y="12871"/>
                </a:cubicBezTo>
                <a:moveTo>
                  <a:pt x="12027" y="12948"/>
                </a:moveTo>
                <a:cubicBezTo>
                  <a:pt x="10984" y="12058"/>
                  <a:pt x="11107" y="11659"/>
                  <a:pt x="9787" y="11659"/>
                </a:cubicBezTo>
                <a:cubicBezTo>
                  <a:pt x="8468" y="11659"/>
                  <a:pt x="7640" y="11966"/>
                  <a:pt x="7977" y="13807"/>
                </a:cubicBezTo>
                <a:cubicBezTo>
                  <a:pt x="8315" y="15648"/>
                  <a:pt x="9296" y="14819"/>
                  <a:pt x="9205" y="16231"/>
                </a:cubicBezTo>
                <a:cubicBezTo>
                  <a:pt x="9112" y="17642"/>
                  <a:pt x="9450" y="17949"/>
                  <a:pt x="9665" y="18286"/>
                </a:cubicBezTo>
                <a:cubicBezTo>
                  <a:pt x="9880" y="18624"/>
                  <a:pt x="10524" y="19606"/>
                  <a:pt x="10769" y="18225"/>
                </a:cubicBezTo>
                <a:cubicBezTo>
                  <a:pt x="11015" y="16844"/>
                  <a:pt x="11475" y="16077"/>
                  <a:pt x="11996" y="15402"/>
                </a:cubicBezTo>
                <a:cubicBezTo>
                  <a:pt x="12518" y="14727"/>
                  <a:pt x="13070" y="13837"/>
                  <a:pt x="12027" y="1294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7" name="Shape 2947"/>
          <p:cNvSpPr/>
          <p:nvPr/>
        </p:nvSpPr>
        <p:spPr>
          <a:xfrm>
            <a:off x="15699510"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8367" y="17673"/>
                </a:moveTo>
                <a:lnTo>
                  <a:pt x="20127" y="17673"/>
                </a:lnTo>
                <a:cubicBezTo>
                  <a:pt x="20398" y="17673"/>
                  <a:pt x="20618" y="17453"/>
                  <a:pt x="20618" y="17182"/>
                </a:cubicBezTo>
                <a:cubicBezTo>
                  <a:pt x="20618" y="16910"/>
                  <a:pt x="20398" y="16691"/>
                  <a:pt x="20127" y="16691"/>
                </a:cubicBezTo>
                <a:lnTo>
                  <a:pt x="17182" y="16691"/>
                </a:lnTo>
                <a:cubicBezTo>
                  <a:pt x="16911" y="16691"/>
                  <a:pt x="16691" y="16910"/>
                  <a:pt x="16691" y="17182"/>
                </a:cubicBezTo>
                <a:lnTo>
                  <a:pt x="16691" y="20127"/>
                </a:lnTo>
                <a:cubicBezTo>
                  <a:pt x="16691" y="20399"/>
                  <a:pt x="16911" y="20618"/>
                  <a:pt x="17182" y="20618"/>
                </a:cubicBezTo>
                <a:cubicBezTo>
                  <a:pt x="17453" y="20618"/>
                  <a:pt x="17673" y="20399"/>
                  <a:pt x="17673" y="20127"/>
                </a:cubicBezTo>
                <a:lnTo>
                  <a:pt x="17673" y="18367"/>
                </a:lnTo>
                <a:lnTo>
                  <a:pt x="20762" y="21456"/>
                </a:lnTo>
                <a:cubicBezTo>
                  <a:pt x="20851" y="21545"/>
                  <a:pt x="20974" y="21600"/>
                  <a:pt x="21109" y="21600"/>
                </a:cubicBezTo>
                <a:cubicBezTo>
                  <a:pt x="21380" y="21600"/>
                  <a:pt x="21600" y="21380"/>
                  <a:pt x="21600" y="21109"/>
                </a:cubicBezTo>
                <a:cubicBezTo>
                  <a:pt x="21600" y="20974"/>
                  <a:pt x="21545" y="20851"/>
                  <a:pt x="21456" y="20762"/>
                </a:cubicBezTo>
                <a:cubicBezTo>
                  <a:pt x="21456" y="20762"/>
                  <a:pt x="18367" y="17673"/>
                  <a:pt x="18367" y="17673"/>
                </a:cubicBezTo>
                <a:close/>
                <a:moveTo>
                  <a:pt x="4418" y="16691"/>
                </a:moveTo>
                <a:lnTo>
                  <a:pt x="1473" y="16691"/>
                </a:lnTo>
                <a:cubicBezTo>
                  <a:pt x="1202" y="16691"/>
                  <a:pt x="982" y="16910"/>
                  <a:pt x="982" y="17182"/>
                </a:cubicBezTo>
                <a:cubicBezTo>
                  <a:pt x="982" y="17453"/>
                  <a:pt x="1202" y="17673"/>
                  <a:pt x="1473" y="17673"/>
                </a:cubicBezTo>
                <a:lnTo>
                  <a:pt x="3233" y="17673"/>
                </a:lnTo>
                <a:lnTo>
                  <a:pt x="144" y="20762"/>
                </a:lnTo>
                <a:cubicBezTo>
                  <a:pt x="55" y="20851"/>
                  <a:pt x="0" y="20974"/>
                  <a:pt x="0" y="21109"/>
                </a:cubicBezTo>
                <a:cubicBezTo>
                  <a:pt x="0" y="21380"/>
                  <a:pt x="220" y="21600"/>
                  <a:pt x="491" y="21600"/>
                </a:cubicBezTo>
                <a:cubicBezTo>
                  <a:pt x="626" y="21600"/>
                  <a:pt x="749" y="21545"/>
                  <a:pt x="838" y="21456"/>
                </a:cubicBezTo>
                <a:lnTo>
                  <a:pt x="3927" y="18367"/>
                </a:lnTo>
                <a:lnTo>
                  <a:pt x="3927" y="20127"/>
                </a:lnTo>
                <a:cubicBezTo>
                  <a:pt x="3927" y="20399"/>
                  <a:pt x="4147" y="20618"/>
                  <a:pt x="4418" y="20618"/>
                </a:cubicBezTo>
                <a:cubicBezTo>
                  <a:pt x="4689" y="20618"/>
                  <a:pt x="4909" y="20399"/>
                  <a:pt x="4909" y="20127"/>
                </a:cubicBezTo>
                <a:lnTo>
                  <a:pt x="4909" y="17182"/>
                </a:lnTo>
                <a:cubicBezTo>
                  <a:pt x="4909" y="16910"/>
                  <a:pt x="4689" y="16691"/>
                  <a:pt x="4418" y="16691"/>
                </a:cubicBezTo>
                <a:moveTo>
                  <a:pt x="14578" y="13923"/>
                </a:moveTo>
                <a:cubicBezTo>
                  <a:pt x="14366" y="13756"/>
                  <a:pt x="14123" y="13606"/>
                  <a:pt x="13863" y="13470"/>
                </a:cubicBezTo>
                <a:cubicBezTo>
                  <a:pt x="14060" y="12810"/>
                  <a:pt x="14189" y="12080"/>
                  <a:pt x="14228" y="11304"/>
                </a:cubicBezTo>
                <a:lnTo>
                  <a:pt x="15676" y="11304"/>
                </a:lnTo>
                <a:cubicBezTo>
                  <a:pt x="15574" y="12295"/>
                  <a:pt x="15177" y="13195"/>
                  <a:pt x="14578" y="13923"/>
                </a:cubicBezTo>
                <a:moveTo>
                  <a:pt x="13136" y="15120"/>
                </a:moveTo>
                <a:cubicBezTo>
                  <a:pt x="13280" y="14892"/>
                  <a:pt x="13410" y="14641"/>
                  <a:pt x="13529" y="14374"/>
                </a:cubicBezTo>
                <a:cubicBezTo>
                  <a:pt x="13660" y="14445"/>
                  <a:pt x="13781" y="14521"/>
                  <a:pt x="13893" y="14602"/>
                </a:cubicBezTo>
                <a:cubicBezTo>
                  <a:pt x="13656" y="14795"/>
                  <a:pt x="13407" y="14973"/>
                  <a:pt x="13136" y="15120"/>
                </a:cubicBezTo>
                <a:moveTo>
                  <a:pt x="11304" y="12785"/>
                </a:moveTo>
                <a:lnTo>
                  <a:pt x="11304" y="11304"/>
                </a:lnTo>
                <a:lnTo>
                  <a:pt x="13226" y="11304"/>
                </a:lnTo>
                <a:cubicBezTo>
                  <a:pt x="13193" y="11948"/>
                  <a:pt x="13093" y="12547"/>
                  <a:pt x="12949" y="13093"/>
                </a:cubicBezTo>
                <a:cubicBezTo>
                  <a:pt x="12443" y="12931"/>
                  <a:pt x="11890" y="12824"/>
                  <a:pt x="11304" y="12785"/>
                </a:cubicBezTo>
                <a:moveTo>
                  <a:pt x="11304" y="15605"/>
                </a:moveTo>
                <a:lnTo>
                  <a:pt x="11304" y="13766"/>
                </a:lnTo>
                <a:cubicBezTo>
                  <a:pt x="11784" y="13800"/>
                  <a:pt x="12233" y="13886"/>
                  <a:pt x="12642" y="14009"/>
                </a:cubicBezTo>
                <a:cubicBezTo>
                  <a:pt x="12301" y="14805"/>
                  <a:pt x="11837" y="15382"/>
                  <a:pt x="11304" y="15605"/>
                </a:cubicBezTo>
                <a:moveTo>
                  <a:pt x="11304" y="8815"/>
                </a:moveTo>
                <a:cubicBezTo>
                  <a:pt x="11890" y="8776"/>
                  <a:pt x="12443" y="8669"/>
                  <a:pt x="12949" y="8507"/>
                </a:cubicBezTo>
                <a:cubicBezTo>
                  <a:pt x="13093" y="9053"/>
                  <a:pt x="13193" y="9652"/>
                  <a:pt x="13226" y="10297"/>
                </a:cubicBezTo>
                <a:lnTo>
                  <a:pt x="11304" y="10297"/>
                </a:lnTo>
                <a:cubicBezTo>
                  <a:pt x="11304" y="10297"/>
                  <a:pt x="11304" y="8815"/>
                  <a:pt x="11304" y="8815"/>
                </a:cubicBezTo>
                <a:close/>
                <a:moveTo>
                  <a:pt x="11304" y="5995"/>
                </a:moveTo>
                <a:cubicBezTo>
                  <a:pt x="11837" y="6218"/>
                  <a:pt x="12301" y="6795"/>
                  <a:pt x="12642" y="7591"/>
                </a:cubicBezTo>
                <a:cubicBezTo>
                  <a:pt x="12233" y="7714"/>
                  <a:pt x="11784" y="7800"/>
                  <a:pt x="11304" y="7835"/>
                </a:cubicBezTo>
                <a:cubicBezTo>
                  <a:pt x="11304" y="7835"/>
                  <a:pt x="11304" y="5995"/>
                  <a:pt x="11304" y="5995"/>
                </a:cubicBezTo>
                <a:close/>
                <a:moveTo>
                  <a:pt x="13893" y="6998"/>
                </a:moveTo>
                <a:cubicBezTo>
                  <a:pt x="13781" y="7079"/>
                  <a:pt x="13660" y="7155"/>
                  <a:pt x="13529" y="7227"/>
                </a:cubicBezTo>
                <a:cubicBezTo>
                  <a:pt x="13410" y="6960"/>
                  <a:pt x="13280" y="6708"/>
                  <a:pt x="13136" y="6480"/>
                </a:cubicBezTo>
                <a:cubicBezTo>
                  <a:pt x="13407" y="6627"/>
                  <a:pt x="13656" y="6805"/>
                  <a:pt x="13893" y="6998"/>
                </a:cubicBezTo>
                <a:moveTo>
                  <a:pt x="15676" y="10297"/>
                </a:moveTo>
                <a:lnTo>
                  <a:pt x="14228" y="10297"/>
                </a:lnTo>
                <a:cubicBezTo>
                  <a:pt x="14189" y="9520"/>
                  <a:pt x="14060" y="8790"/>
                  <a:pt x="13863" y="8130"/>
                </a:cubicBezTo>
                <a:cubicBezTo>
                  <a:pt x="14123" y="7994"/>
                  <a:pt x="14366" y="7844"/>
                  <a:pt x="14578" y="7677"/>
                </a:cubicBezTo>
                <a:cubicBezTo>
                  <a:pt x="15177" y="8405"/>
                  <a:pt x="15574" y="9305"/>
                  <a:pt x="15676" y="10297"/>
                </a:cubicBezTo>
                <a:moveTo>
                  <a:pt x="10296" y="7835"/>
                </a:moveTo>
                <a:cubicBezTo>
                  <a:pt x="9816" y="7800"/>
                  <a:pt x="9367" y="7714"/>
                  <a:pt x="8958" y="7591"/>
                </a:cubicBezTo>
                <a:cubicBezTo>
                  <a:pt x="9299" y="6795"/>
                  <a:pt x="9764" y="6218"/>
                  <a:pt x="10296" y="5995"/>
                </a:cubicBezTo>
                <a:cubicBezTo>
                  <a:pt x="10296" y="5995"/>
                  <a:pt x="10296" y="7835"/>
                  <a:pt x="10296" y="7835"/>
                </a:cubicBezTo>
                <a:close/>
                <a:moveTo>
                  <a:pt x="10296" y="10297"/>
                </a:moveTo>
                <a:lnTo>
                  <a:pt x="8374" y="10297"/>
                </a:lnTo>
                <a:cubicBezTo>
                  <a:pt x="8407" y="9652"/>
                  <a:pt x="8507" y="9053"/>
                  <a:pt x="8651" y="8507"/>
                </a:cubicBezTo>
                <a:cubicBezTo>
                  <a:pt x="9158" y="8669"/>
                  <a:pt x="9710" y="8776"/>
                  <a:pt x="10296" y="8815"/>
                </a:cubicBezTo>
                <a:cubicBezTo>
                  <a:pt x="10296" y="8815"/>
                  <a:pt x="10296" y="10297"/>
                  <a:pt x="10296" y="10297"/>
                </a:cubicBezTo>
                <a:close/>
                <a:moveTo>
                  <a:pt x="10296" y="12785"/>
                </a:moveTo>
                <a:cubicBezTo>
                  <a:pt x="9710" y="12824"/>
                  <a:pt x="9158" y="12931"/>
                  <a:pt x="8651" y="13093"/>
                </a:cubicBezTo>
                <a:cubicBezTo>
                  <a:pt x="8507" y="12547"/>
                  <a:pt x="8407" y="11948"/>
                  <a:pt x="8374" y="11304"/>
                </a:cubicBezTo>
                <a:lnTo>
                  <a:pt x="10296" y="11304"/>
                </a:lnTo>
                <a:cubicBezTo>
                  <a:pt x="10296" y="11304"/>
                  <a:pt x="10296" y="12785"/>
                  <a:pt x="10296" y="12785"/>
                </a:cubicBezTo>
                <a:close/>
                <a:moveTo>
                  <a:pt x="10296" y="15605"/>
                </a:moveTo>
                <a:cubicBezTo>
                  <a:pt x="9764" y="15382"/>
                  <a:pt x="9299" y="14805"/>
                  <a:pt x="8958" y="14009"/>
                </a:cubicBezTo>
                <a:cubicBezTo>
                  <a:pt x="9367" y="13886"/>
                  <a:pt x="9816" y="13800"/>
                  <a:pt x="10296" y="13766"/>
                </a:cubicBezTo>
                <a:cubicBezTo>
                  <a:pt x="10296" y="13766"/>
                  <a:pt x="10296" y="15605"/>
                  <a:pt x="10296" y="15605"/>
                </a:cubicBezTo>
                <a:close/>
                <a:moveTo>
                  <a:pt x="7707" y="14602"/>
                </a:moveTo>
                <a:cubicBezTo>
                  <a:pt x="7819" y="14521"/>
                  <a:pt x="7941" y="14445"/>
                  <a:pt x="8071" y="14374"/>
                </a:cubicBezTo>
                <a:cubicBezTo>
                  <a:pt x="8190" y="14641"/>
                  <a:pt x="8321" y="14892"/>
                  <a:pt x="8464" y="15120"/>
                </a:cubicBezTo>
                <a:cubicBezTo>
                  <a:pt x="8193" y="14973"/>
                  <a:pt x="7944" y="14795"/>
                  <a:pt x="7707" y="14602"/>
                </a:cubicBezTo>
                <a:moveTo>
                  <a:pt x="5925" y="11304"/>
                </a:moveTo>
                <a:lnTo>
                  <a:pt x="7372" y="11304"/>
                </a:lnTo>
                <a:cubicBezTo>
                  <a:pt x="7411" y="12080"/>
                  <a:pt x="7540" y="12810"/>
                  <a:pt x="7737" y="13470"/>
                </a:cubicBezTo>
                <a:cubicBezTo>
                  <a:pt x="7477" y="13606"/>
                  <a:pt x="7235" y="13756"/>
                  <a:pt x="7022" y="13923"/>
                </a:cubicBezTo>
                <a:cubicBezTo>
                  <a:pt x="6423" y="13195"/>
                  <a:pt x="6026" y="12295"/>
                  <a:pt x="5925" y="11304"/>
                </a:cubicBezTo>
                <a:moveTo>
                  <a:pt x="7022" y="7677"/>
                </a:moveTo>
                <a:cubicBezTo>
                  <a:pt x="7235" y="7844"/>
                  <a:pt x="7477" y="7994"/>
                  <a:pt x="7737" y="8130"/>
                </a:cubicBezTo>
                <a:cubicBezTo>
                  <a:pt x="7540" y="8790"/>
                  <a:pt x="7411" y="9520"/>
                  <a:pt x="7372" y="10297"/>
                </a:cubicBezTo>
                <a:lnTo>
                  <a:pt x="5925" y="10297"/>
                </a:lnTo>
                <a:cubicBezTo>
                  <a:pt x="6026" y="9305"/>
                  <a:pt x="6423" y="8405"/>
                  <a:pt x="7022" y="7677"/>
                </a:cubicBezTo>
                <a:moveTo>
                  <a:pt x="8464" y="6480"/>
                </a:moveTo>
                <a:cubicBezTo>
                  <a:pt x="8321" y="6708"/>
                  <a:pt x="8190" y="6960"/>
                  <a:pt x="8071" y="7227"/>
                </a:cubicBezTo>
                <a:cubicBezTo>
                  <a:pt x="7941" y="7155"/>
                  <a:pt x="7819" y="7079"/>
                  <a:pt x="7707" y="6998"/>
                </a:cubicBezTo>
                <a:cubicBezTo>
                  <a:pt x="7944" y="6805"/>
                  <a:pt x="8193" y="6627"/>
                  <a:pt x="8464" y="6480"/>
                </a:cubicBezTo>
                <a:moveTo>
                  <a:pt x="10800" y="4909"/>
                </a:moveTo>
                <a:cubicBezTo>
                  <a:pt x="7546" y="4909"/>
                  <a:pt x="4909" y="7546"/>
                  <a:pt x="4909" y="10800"/>
                </a:cubicBezTo>
                <a:cubicBezTo>
                  <a:pt x="4909" y="14053"/>
                  <a:pt x="7546" y="16691"/>
                  <a:pt x="10800" y="16691"/>
                </a:cubicBezTo>
                <a:cubicBezTo>
                  <a:pt x="14053" y="16691"/>
                  <a:pt x="16691" y="14053"/>
                  <a:pt x="16691" y="10800"/>
                </a:cubicBezTo>
                <a:cubicBezTo>
                  <a:pt x="16691" y="7546"/>
                  <a:pt x="14053" y="4909"/>
                  <a:pt x="10800" y="4909"/>
                </a:cubicBezTo>
                <a:moveTo>
                  <a:pt x="3233" y="3927"/>
                </a:moveTo>
                <a:lnTo>
                  <a:pt x="1473" y="3927"/>
                </a:lnTo>
                <a:cubicBezTo>
                  <a:pt x="1202" y="3927"/>
                  <a:pt x="982" y="4147"/>
                  <a:pt x="982" y="4418"/>
                </a:cubicBezTo>
                <a:cubicBezTo>
                  <a:pt x="982" y="4690"/>
                  <a:pt x="1202" y="4909"/>
                  <a:pt x="1473" y="4909"/>
                </a:cubicBezTo>
                <a:lnTo>
                  <a:pt x="4418" y="4909"/>
                </a:lnTo>
                <a:cubicBezTo>
                  <a:pt x="4689" y="4909"/>
                  <a:pt x="4909" y="4690"/>
                  <a:pt x="4909" y="4418"/>
                </a:cubicBezTo>
                <a:lnTo>
                  <a:pt x="4909" y="1473"/>
                </a:lnTo>
                <a:cubicBezTo>
                  <a:pt x="4909" y="1201"/>
                  <a:pt x="4689" y="982"/>
                  <a:pt x="4418" y="982"/>
                </a:cubicBezTo>
                <a:cubicBezTo>
                  <a:pt x="4147" y="982"/>
                  <a:pt x="3927" y="1201"/>
                  <a:pt x="3927" y="1473"/>
                </a:cubicBezTo>
                <a:lnTo>
                  <a:pt x="3927" y="3233"/>
                </a:lnTo>
                <a:lnTo>
                  <a:pt x="838" y="144"/>
                </a:lnTo>
                <a:cubicBezTo>
                  <a:pt x="749" y="55"/>
                  <a:pt x="626" y="0"/>
                  <a:pt x="491" y="0"/>
                </a:cubicBezTo>
                <a:cubicBezTo>
                  <a:pt x="220" y="0"/>
                  <a:pt x="0" y="220"/>
                  <a:pt x="0" y="491"/>
                </a:cubicBezTo>
                <a:cubicBezTo>
                  <a:pt x="0" y="627"/>
                  <a:pt x="55" y="749"/>
                  <a:pt x="144" y="838"/>
                </a:cubicBezTo>
                <a:cubicBezTo>
                  <a:pt x="144" y="838"/>
                  <a:pt x="3233" y="3927"/>
                  <a:pt x="3233" y="3927"/>
                </a:cubicBezTo>
                <a:close/>
                <a:moveTo>
                  <a:pt x="17182" y="4909"/>
                </a:moveTo>
                <a:lnTo>
                  <a:pt x="20127" y="4909"/>
                </a:lnTo>
                <a:cubicBezTo>
                  <a:pt x="20398" y="4909"/>
                  <a:pt x="20618" y="4690"/>
                  <a:pt x="20618" y="4418"/>
                </a:cubicBezTo>
                <a:cubicBezTo>
                  <a:pt x="20618" y="4147"/>
                  <a:pt x="20398" y="3927"/>
                  <a:pt x="20127" y="3927"/>
                </a:cubicBezTo>
                <a:lnTo>
                  <a:pt x="18367" y="3927"/>
                </a:lnTo>
                <a:lnTo>
                  <a:pt x="21456" y="838"/>
                </a:lnTo>
                <a:cubicBezTo>
                  <a:pt x="21545" y="749"/>
                  <a:pt x="21600" y="627"/>
                  <a:pt x="21600" y="491"/>
                </a:cubicBezTo>
                <a:cubicBezTo>
                  <a:pt x="21600" y="220"/>
                  <a:pt x="21380" y="0"/>
                  <a:pt x="21109" y="0"/>
                </a:cubicBezTo>
                <a:cubicBezTo>
                  <a:pt x="20974" y="0"/>
                  <a:pt x="20851" y="55"/>
                  <a:pt x="20762" y="144"/>
                </a:cubicBezTo>
                <a:lnTo>
                  <a:pt x="17673" y="3233"/>
                </a:lnTo>
                <a:lnTo>
                  <a:pt x="17673" y="1473"/>
                </a:lnTo>
                <a:cubicBezTo>
                  <a:pt x="17673" y="1201"/>
                  <a:pt x="17453" y="982"/>
                  <a:pt x="17182" y="982"/>
                </a:cubicBezTo>
                <a:cubicBezTo>
                  <a:pt x="16911" y="982"/>
                  <a:pt x="16691" y="1201"/>
                  <a:pt x="16691" y="1473"/>
                </a:cubicBezTo>
                <a:lnTo>
                  <a:pt x="16691" y="4418"/>
                </a:lnTo>
                <a:cubicBezTo>
                  <a:pt x="16691" y="4690"/>
                  <a:pt x="16911" y="4909"/>
                  <a:pt x="17182"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8" name="Shape 2948"/>
          <p:cNvSpPr/>
          <p:nvPr/>
        </p:nvSpPr>
        <p:spPr>
          <a:xfrm>
            <a:off x="16842212" y="6578673"/>
            <a:ext cx="406295" cy="558654"/>
          </a:xfrm>
          <a:custGeom>
            <a:avLst/>
            <a:gdLst/>
            <a:ahLst/>
            <a:cxnLst>
              <a:cxn ang="0">
                <a:pos x="wd2" y="hd2"/>
              </a:cxn>
              <a:cxn ang="5400000">
                <a:pos x="wd2" y="hd2"/>
              </a:cxn>
              <a:cxn ang="10800000">
                <a:pos x="wd2" y="hd2"/>
              </a:cxn>
              <a:cxn ang="16200000">
                <a:pos x="wd2" y="hd2"/>
              </a:cxn>
            </a:cxnLst>
            <a:rect l="0" t="0" r="r" b="b"/>
            <a:pathLst>
              <a:path w="21600" h="21600" extrusionOk="0">
                <a:moveTo>
                  <a:pt x="6275" y="6273"/>
                </a:moveTo>
                <a:cubicBezTo>
                  <a:pt x="6275" y="6273"/>
                  <a:pt x="6661" y="6914"/>
                  <a:pt x="8976" y="7703"/>
                </a:cubicBezTo>
                <a:cubicBezTo>
                  <a:pt x="8976" y="7703"/>
                  <a:pt x="9413" y="7721"/>
                  <a:pt x="8899" y="7354"/>
                </a:cubicBezTo>
                <a:cubicBezTo>
                  <a:pt x="8384" y="6987"/>
                  <a:pt x="7819" y="6529"/>
                  <a:pt x="8462" y="6291"/>
                </a:cubicBezTo>
                <a:cubicBezTo>
                  <a:pt x="9104" y="6052"/>
                  <a:pt x="9285" y="6071"/>
                  <a:pt x="9439" y="6511"/>
                </a:cubicBezTo>
                <a:cubicBezTo>
                  <a:pt x="9594" y="6950"/>
                  <a:pt x="10108" y="6694"/>
                  <a:pt x="10159" y="6273"/>
                </a:cubicBezTo>
                <a:cubicBezTo>
                  <a:pt x="10211" y="5851"/>
                  <a:pt x="11163" y="5411"/>
                  <a:pt x="11806" y="5209"/>
                </a:cubicBezTo>
                <a:cubicBezTo>
                  <a:pt x="12449" y="5007"/>
                  <a:pt x="13040" y="4934"/>
                  <a:pt x="12963" y="4585"/>
                </a:cubicBezTo>
                <a:cubicBezTo>
                  <a:pt x="12886" y="4237"/>
                  <a:pt x="12706" y="3980"/>
                  <a:pt x="11703" y="3980"/>
                </a:cubicBezTo>
                <a:cubicBezTo>
                  <a:pt x="10699" y="3980"/>
                  <a:pt x="11137" y="4934"/>
                  <a:pt x="10314" y="4365"/>
                </a:cubicBezTo>
                <a:cubicBezTo>
                  <a:pt x="9491" y="3797"/>
                  <a:pt x="10493" y="3944"/>
                  <a:pt x="10905" y="3816"/>
                </a:cubicBezTo>
                <a:cubicBezTo>
                  <a:pt x="11317" y="3687"/>
                  <a:pt x="11729" y="3155"/>
                  <a:pt x="11009" y="3119"/>
                </a:cubicBezTo>
                <a:cubicBezTo>
                  <a:pt x="10287" y="3082"/>
                  <a:pt x="10442" y="3339"/>
                  <a:pt x="9876" y="3192"/>
                </a:cubicBezTo>
                <a:cubicBezTo>
                  <a:pt x="9310" y="3045"/>
                  <a:pt x="9053" y="3706"/>
                  <a:pt x="8693" y="3614"/>
                </a:cubicBezTo>
                <a:cubicBezTo>
                  <a:pt x="8519" y="3570"/>
                  <a:pt x="8131" y="3374"/>
                  <a:pt x="7770" y="3142"/>
                </a:cubicBezTo>
                <a:cubicBezTo>
                  <a:pt x="6767" y="3765"/>
                  <a:pt x="6022" y="4597"/>
                  <a:pt x="5656" y="5546"/>
                </a:cubicBezTo>
                <a:cubicBezTo>
                  <a:pt x="5919" y="6021"/>
                  <a:pt x="6275" y="6273"/>
                  <a:pt x="6275" y="6273"/>
                </a:cubicBezTo>
                <a:moveTo>
                  <a:pt x="20588" y="12027"/>
                </a:moveTo>
                <a:cubicBezTo>
                  <a:pt x="20407" y="12027"/>
                  <a:pt x="20245" y="12080"/>
                  <a:pt x="20124" y="12164"/>
                </a:cubicBezTo>
                <a:lnTo>
                  <a:pt x="20119" y="12161"/>
                </a:lnTo>
                <a:cubicBezTo>
                  <a:pt x="18145" y="13734"/>
                  <a:pt x="15310" y="14727"/>
                  <a:pt x="12150" y="14727"/>
                </a:cubicBezTo>
                <a:cubicBezTo>
                  <a:pt x="6186" y="14727"/>
                  <a:pt x="1350" y="11211"/>
                  <a:pt x="1350" y="6873"/>
                </a:cubicBezTo>
                <a:cubicBezTo>
                  <a:pt x="1350" y="4606"/>
                  <a:pt x="2678" y="2571"/>
                  <a:pt x="4788" y="1137"/>
                </a:cubicBezTo>
                <a:lnTo>
                  <a:pt x="4777" y="1127"/>
                </a:lnTo>
                <a:cubicBezTo>
                  <a:pt x="4945" y="1037"/>
                  <a:pt x="5062" y="900"/>
                  <a:pt x="5062" y="736"/>
                </a:cubicBezTo>
                <a:cubicBezTo>
                  <a:pt x="5062" y="465"/>
                  <a:pt x="4760" y="245"/>
                  <a:pt x="4388" y="245"/>
                </a:cubicBezTo>
                <a:cubicBezTo>
                  <a:pt x="4192" y="245"/>
                  <a:pt x="4020" y="308"/>
                  <a:pt x="3897" y="405"/>
                </a:cubicBezTo>
                <a:lnTo>
                  <a:pt x="3895" y="403"/>
                </a:lnTo>
                <a:cubicBezTo>
                  <a:pt x="1505" y="2016"/>
                  <a:pt x="0" y="4314"/>
                  <a:pt x="0" y="6873"/>
                </a:cubicBezTo>
                <a:cubicBezTo>
                  <a:pt x="0" y="11587"/>
                  <a:pt x="5081" y="15428"/>
                  <a:pt x="11475" y="15684"/>
                </a:cubicBezTo>
                <a:lnTo>
                  <a:pt x="11475" y="20618"/>
                </a:lnTo>
                <a:lnTo>
                  <a:pt x="7425" y="20618"/>
                </a:lnTo>
                <a:cubicBezTo>
                  <a:pt x="7052" y="20618"/>
                  <a:pt x="6750" y="20838"/>
                  <a:pt x="6750" y="21109"/>
                </a:cubicBezTo>
                <a:cubicBezTo>
                  <a:pt x="6750" y="21380"/>
                  <a:pt x="7052" y="21600"/>
                  <a:pt x="7425" y="21600"/>
                </a:cubicBezTo>
                <a:lnTo>
                  <a:pt x="16875" y="21600"/>
                </a:lnTo>
                <a:cubicBezTo>
                  <a:pt x="17247" y="21600"/>
                  <a:pt x="17550" y="21380"/>
                  <a:pt x="17550" y="21109"/>
                </a:cubicBezTo>
                <a:cubicBezTo>
                  <a:pt x="17550" y="20838"/>
                  <a:pt x="17247" y="20618"/>
                  <a:pt x="16875" y="20618"/>
                </a:cubicBezTo>
                <a:lnTo>
                  <a:pt x="12825" y="20618"/>
                </a:lnTo>
                <a:lnTo>
                  <a:pt x="12825" y="15684"/>
                </a:lnTo>
                <a:cubicBezTo>
                  <a:pt x="16068" y="15554"/>
                  <a:pt x="18970" y="14500"/>
                  <a:pt x="21045" y="12880"/>
                </a:cubicBezTo>
                <a:lnTo>
                  <a:pt x="21041" y="12877"/>
                </a:lnTo>
                <a:cubicBezTo>
                  <a:pt x="21175" y="12788"/>
                  <a:pt x="21262" y="12661"/>
                  <a:pt x="21262" y="12518"/>
                </a:cubicBezTo>
                <a:cubicBezTo>
                  <a:pt x="21262" y="12247"/>
                  <a:pt x="20960" y="12027"/>
                  <a:pt x="20588" y="12027"/>
                </a:cubicBezTo>
                <a:moveTo>
                  <a:pt x="12150" y="982"/>
                </a:moveTo>
                <a:cubicBezTo>
                  <a:pt x="16623" y="982"/>
                  <a:pt x="20250" y="3619"/>
                  <a:pt x="20250" y="6873"/>
                </a:cubicBezTo>
                <a:cubicBezTo>
                  <a:pt x="20250" y="10127"/>
                  <a:pt x="16623" y="12764"/>
                  <a:pt x="12150" y="12764"/>
                </a:cubicBezTo>
                <a:cubicBezTo>
                  <a:pt x="7677" y="12764"/>
                  <a:pt x="4050" y="10127"/>
                  <a:pt x="4050" y="6873"/>
                </a:cubicBezTo>
                <a:cubicBezTo>
                  <a:pt x="4050" y="3619"/>
                  <a:pt x="7677" y="982"/>
                  <a:pt x="12150" y="982"/>
                </a:cubicBezTo>
                <a:moveTo>
                  <a:pt x="12150" y="13745"/>
                </a:moveTo>
                <a:cubicBezTo>
                  <a:pt x="17369" y="13745"/>
                  <a:pt x="21600" y="10669"/>
                  <a:pt x="21600" y="6873"/>
                </a:cubicBezTo>
                <a:cubicBezTo>
                  <a:pt x="21600" y="3077"/>
                  <a:pt x="17369" y="0"/>
                  <a:pt x="12150" y="0"/>
                </a:cubicBezTo>
                <a:cubicBezTo>
                  <a:pt x="6931" y="0"/>
                  <a:pt x="2700" y="3077"/>
                  <a:pt x="2700" y="6873"/>
                </a:cubicBezTo>
                <a:cubicBezTo>
                  <a:pt x="2700" y="10669"/>
                  <a:pt x="6931" y="13745"/>
                  <a:pt x="12150" y="13745"/>
                </a:cubicBezTo>
                <a:moveTo>
                  <a:pt x="16733" y="8152"/>
                </a:moveTo>
                <a:cubicBezTo>
                  <a:pt x="16437" y="8280"/>
                  <a:pt x="16449" y="8564"/>
                  <a:pt x="16693" y="8720"/>
                </a:cubicBezTo>
                <a:cubicBezTo>
                  <a:pt x="16938" y="8876"/>
                  <a:pt x="17427" y="9078"/>
                  <a:pt x="17581" y="8720"/>
                </a:cubicBezTo>
                <a:cubicBezTo>
                  <a:pt x="17736" y="8362"/>
                  <a:pt x="17028" y="8023"/>
                  <a:pt x="16733" y="8152"/>
                </a:cubicBezTo>
                <a:moveTo>
                  <a:pt x="11317" y="7428"/>
                </a:moveTo>
                <a:cubicBezTo>
                  <a:pt x="10211" y="7428"/>
                  <a:pt x="9516" y="7611"/>
                  <a:pt x="9800" y="8711"/>
                </a:cubicBezTo>
                <a:cubicBezTo>
                  <a:pt x="10082" y="9811"/>
                  <a:pt x="10905" y="9316"/>
                  <a:pt x="10828" y="10160"/>
                </a:cubicBezTo>
                <a:cubicBezTo>
                  <a:pt x="10751" y="11003"/>
                  <a:pt x="11034" y="11186"/>
                  <a:pt x="11214" y="11388"/>
                </a:cubicBezTo>
                <a:cubicBezTo>
                  <a:pt x="11315" y="11501"/>
                  <a:pt x="11532" y="11731"/>
                  <a:pt x="11738" y="11767"/>
                </a:cubicBezTo>
                <a:cubicBezTo>
                  <a:pt x="11768" y="11768"/>
                  <a:pt x="11798" y="11769"/>
                  <a:pt x="11828" y="11770"/>
                </a:cubicBezTo>
                <a:cubicBezTo>
                  <a:pt x="11954" y="11751"/>
                  <a:pt x="12068" y="11642"/>
                  <a:pt x="12140" y="11351"/>
                </a:cubicBezTo>
                <a:cubicBezTo>
                  <a:pt x="12346" y="10526"/>
                  <a:pt x="12732" y="10067"/>
                  <a:pt x="13169" y="9664"/>
                </a:cubicBezTo>
                <a:cubicBezTo>
                  <a:pt x="13606" y="9261"/>
                  <a:pt x="14070" y="8729"/>
                  <a:pt x="13195" y="8197"/>
                </a:cubicBezTo>
                <a:cubicBezTo>
                  <a:pt x="12320" y="7666"/>
                  <a:pt x="12423" y="7428"/>
                  <a:pt x="11317" y="7428"/>
                </a:cubicBezTo>
                <a:moveTo>
                  <a:pt x="14404" y="3284"/>
                </a:moveTo>
                <a:cubicBezTo>
                  <a:pt x="14404" y="3284"/>
                  <a:pt x="14198" y="3431"/>
                  <a:pt x="14404" y="3962"/>
                </a:cubicBezTo>
                <a:cubicBezTo>
                  <a:pt x="14610" y="4494"/>
                  <a:pt x="14955" y="4609"/>
                  <a:pt x="15974" y="4311"/>
                </a:cubicBezTo>
                <a:cubicBezTo>
                  <a:pt x="16411" y="4182"/>
                  <a:pt x="16742" y="4248"/>
                  <a:pt x="16693" y="4567"/>
                </a:cubicBezTo>
                <a:cubicBezTo>
                  <a:pt x="16591" y="5246"/>
                  <a:pt x="15858" y="5217"/>
                  <a:pt x="16411" y="6309"/>
                </a:cubicBezTo>
                <a:cubicBezTo>
                  <a:pt x="16745" y="6969"/>
                  <a:pt x="17568" y="7226"/>
                  <a:pt x="17877" y="7739"/>
                </a:cubicBezTo>
                <a:cubicBezTo>
                  <a:pt x="17984" y="7918"/>
                  <a:pt x="18288" y="8083"/>
                  <a:pt x="18633" y="8228"/>
                </a:cubicBezTo>
                <a:cubicBezTo>
                  <a:pt x="18803" y="7797"/>
                  <a:pt x="18900" y="7344"/>
                  <a:pt x="18900" y="6873"/>
                </a:cubicBezTo>
                <a:cubicBezTo>
                  <a:pt x="18900" y="4752"/>
                  <a:pt x="17047" y="2950"/>
                  <a:pt x="14457" y="2264"/>
                </a:cubicBezTo>
                <a:cubicBezTo>
                  <a:pt x="14328" y="2411"/>
                  <a:pt x="14192" y="2545"/>
                  <a:pt x="14044" y="2605"/>
                </a:cubicBezTo>
                <a:cubicBezTo>
                  <a:pt x="13684" y="2752"/>
                  <a:pt x="13710" y="3339"/>
                  <a:pt x="14404" y="328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9" name="Shape 2949"/>
          <p:cNvSpPr/>
          <p:nvPr/>
        </p:nvSpPr>
        <p:spPr>
          <a:xfrm>
            <a:off x="17883341"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17152" y="16691"/>
                </a:moveTo>
                <a:lnTo>
                  <a:pt x="3600" y="16691"/>
                </a:lnTo>
                <a:lnTo>
                  <a:pt x="3600" y="11782"/>
                </a:lnTo>
                <a:lnTo>
                  <a:pt x="17152" y="11782"/>
                </a:lnTo>
                <a:lnTo>
                  <a:pt x="20152" y="14236"/>
                </a:lnTo>
                <a:cubicBezTo>
                  <a:pt x="20152" y="14236"/>
                  <a:pt x="17152" y="16691"/>
                  <a:pt x="17152" y="16691"/>
                </a:cubicBezTo>
                <a:close/>
                <a:moveTo>
                  <a:pt x="11400" y="20618"/>
                </a:moveTo>
                <a:lnTo>
                  <a:pt x="10200" y="20618"/>
                </a:lnTo>
                <a:lnTo>
                  <a:pt x="10200" y="17673"/>
                </a:lnTo>
                <a:lnTo>
                  <a:pt x="11400" y="17673"/>
                </a:lnTo>
                <a:cubicBezTo>
                  <a:pt x="11400" y="17673"/>
                  <a:pt x="11400" y="20618"/>
                  <a:pt x="11400" y="20618"/>
                </a:cubicBezTo>
                <a:close/>
                <a:moveTo>
                  <a:pt x="11400" y="10800"/>
                </a:moveTo>
                <a:lnTo>
                  <a:pt x="10200" y="10800"/>
                </a:lnTo>
                <a:lnTo>
                  <a:pt x="10200" y="8836"/>
                </a:lnTo>
                <a:lnTo>
                  <a:pt x="11400" y="8836"/>
                </a:lnTo>
                <a:cubicBezTo>
                  <a:pt x="11400" y="8836"/>
                  <a:pt x="11400" y="10800"/>
                  <a:pt x="11400" y="10800"/>
                </a:cubicBezTo>
                <a:close/>
                <a:moveTo>
                  <a:pt x="4448" y="7855"/>
                </a:moveTo>
                <a:lnTo>
                  <a:pt x="1448" y="5400"/>
                </a:lnTo>
                <a:lnTo>
                  <a:pt x="4448" y="2945"/>
                </a:lnTo>
                <a:lnTo>
                  <a:pt x="18000" y="2945"/>
                </a:lnTo>
                <a:lnTo>
                  <a:pt x="18000" y="7855"/>
                </a:lnTo>
                <a:cubicBezTo>
                  <a:pt x="18000" y="7855"/>
                  <a:pt x="4448" y="7855"/>
                  <a:pt x="4448" y="7855"/>
                </a:cubicBezTo>
                <a:close/>
                <a:moveTo>
                  <a:pt x="10200" y="982"/>
                </a:moveTo>
                <a:lnTo>
                  <a:pt x="11400" y="982"/>
                </a:lnTo>
                <a:lnTo>
                  <a:pt x="11400" y="1964"/>
                </a:lnTo>
                <a:lnTo>
                  <a:pt x="10200" y="1964"/>
                </a:lnTo>
                <a:cubicBezTo>
                  <a:pt x="10200" y="1964"/>
                  <a:pt x="10200" y="982"/>
                  <a:pt x="10200" y="982"/>
                </a:cubicBezTo>
                <a:close/>
                <a:moveTo>
                  <a:pt x="21424" y="13889"/>
                </a:moveTo>
                <a:lnTo>
                  <a:pt x="17824" y="10944"/>
                </a:lnTo>
                <a:cubicBezTo>
                  <a:pt x="17715" y="10855"/>
                  <a:pt x="17565" y="10800"/>
                  <a:pt x="17400" y="10800"/>
                </a:cubicBezTo>
                <a:lnTo>
                  <a:pt x="12600" y="10800"/>
                </a:lnTo>
                <a:lnTo>
                  <a:pt x="12600" y="8836"/>
                </a:lnTo>
                <a:lnTo>
                  <a:pt x="18600" y="8836"/>
                </a:lnTo>
                <a:cubicBezTo>
                  <a:pt x="18932" y="8836"/>
                  <a:pt x="19200" y="8616"/>
                  <a:pt x="19200" y="8345"/>
                </a:cubicBezTo>
                <a:lnTo>
                  <a:pt x="19200" y="2455"/>
                </a:lnTo>
                <a:cubicBezTo>
                  <a:pt x="19200" y="2184"/>
                  <a:pt x="18932" y="1964"/>
                  <a:pt x="18600" y="1964"/>
                </a:cubicBezTo>
                <a:lnTo>
                  <a:pt x="12600" y="1964"/>
                </a:lnTo>
                <a:lnTo>
                  <a:pt x="12600" y="982"/>
                </a:lnTo>
                <a:cubicBezTo>
                  <a:pt x="12600" y="440"/>
                  <a:pt x="12063" y="0"/>
                  <a:pt x="11400" y="0"/>
                </a:cubicBezTo>
                <a:lnTo>
                  <a:pt x="10200" y="0"/>
                </a:lnTo>
                <a:cubicBezTo>
                  <a:pt x="9537" y="0"/>
                  <a:pt x="9000" y="440"/>
                  <a:pt x="9000" y="982"/>
                </a:cubicBezTo>
                <a:lnTo>
                  <a:pt x="9000" y="1964"/>
                </a:lnTo>
                <a:lnTo>
                  <a:pt x="4200" y="1964"/>
                </a:lnTo>
                <a:cubicBezTo>
                  <a:pt x="4034" y="1964"/>
                  <a:pt x="3885" y="2019"/>
                  <a:pt x="3776" y="2107"/>
                </a:cubicBezTo>
                <a:lnTo>
                  <a:pt x="176" y="5053"/>
                </a:lnTo>
                <a:cubicBezTo>
                  <a:pt x="67" y="5142"/>
                  <a:pt x="0" y="5265"/>
                  <a:pt x="0" y="5400"/>
                </a:cubicBezTo>
                <a:cubicBezTo>
                  <a:pt x="0" y="5536"/>
                  <a:pt x="67" y="5658"/>
                  <a:pt x="176" y="5747"/>
                </a:cubicBezTo>
                <a:lnTo>
                  <a:pt x="3776" y="8693"/>
                </a:lnTo>
                <a:cubicBezTo>
                  <a:pt x="3885" y="8782"/>
                  <a:pt x="4034" y="8836"/>
                  <a:pt x="4200" y="8836"/>
                </a:cubicBezTo>
                <a:lnTo>
                  <a:pt x="9000" y="8836"/>
                </a:lnTo>
                <a:lnTo>
                  <a:pt x="9000" y="10800"/>
                </a:lnTo>
                <a:lnTo>
                  <a:pt x="3000" y="10800"/>
                </a:lnTo>
                <a:cubicBezTo>
                  <a:pt x="2668" y="10800"/>
                  <a:pt x="2400" y="11020"/>
                  <a:pt x="2400" y="11291"/>
                </a:cubicBezTo>
                <a:lnTo>
                  <a:pt x="2400" y="17182"/>
                </a:lnTo>
                <a:cubicBezTo>
                  <a:pt x="2400" y="17453"/>
                  <a:pt x="2668" y="17673"/>
                  <a:pt x="3000" y="17673"/>
                </a:cubicBezTo>
                <a:lnTo>
                  <a:pt x="9000" y="17673"/>
                </a:lnTo>
                <a:lnTo>
                  <a:pt x="9000" y="20618"/>
                </a:lnTo>
                <a:cubicBezTo>
                  <a:pt x="9000" y="21160"/>
                  <a:pt x="9537" y="21600"/>
                  <a:pt x="10200" y="21600"/>
                </a:cubicBezTo>
                <a:lnTo>
                  <a:pt x="11400" y="21600"/>
                </a:lnTo>
                <a:cubicBezTo>
                  <a:pt x="12063" y="21600"/>
                  <a:pt x="12600" y="21160"/>
                  <a:pt x="12600" y="20618"/>
                </a:cubicBezTo>
                <a:lnTo>
                  <a:pt x="12600" y="17673"/>
                </a:lnTo>
                <a:lnTo>
                  <a:pt x="17400" y="17673"/>
                </a:lnTo>
                <a:cubicBezTo>
                  <a:pt x="17565" y="17673"/>
                  <a:pt x="17715" y="17618"/>
                  <a:pt x="17824" y="17529"/>
                </a:cubicBezTo>
                <a:lnTo>
                  <a:pt x="21424" y="14583"/>
                </a:lnTo>
                <a:cubicBezTo>
                  <a:pt x="21533" y="14495"/>
                  <a:pt x="21600" y="14372"/>
                  <a:pt x="21600" y="14236"/>
                </a:cubicBezTo>
                <a:cubicBezTo>
                  <a:pt x="21600" y="14101"/>
                  <a:pt x="21533" y="13978"/>
                  <a:pt x="21424" y="1388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0" name="Shape 2950"/>
          <p:cNvSpPr/>
          <p:nvPr/>
        </p:nvSpPr>
        <p:spPr>
          <a:xfrm>
            <a:off x="18949863"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1" name="Shape 2951"/>
          <p:cNvSpPr/>
          <p:nvPr/>
        </p:nvSpPr>
        <p:spPr>
          <a:xfrm>
            <a:off x="19965599" y="6629460"/>
            <a:ext cx="558655" cy="45708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6" y="18796"/>
                  <a:pt x="1048" y="18735"/>
                </a:cubicBezTo>
                <a:cubicBezTo>
                  <a:pt x="1065" y="18712"/>
                  <a:pt x="1048" y="18729"/>
                  <a:pt x="1078" y="18673"/>
                </a:cubicBezTo>
                <a:lnTo>
                  <a:pt x="9915" y="1873"/>
                </a:lnTo>
                <a:cubicBezTo>
                  <a:pt x="9929" y="1843"/>
                  <a:pt x="9944" y="1813"/>
                  <a:pt x="9957" y="1783"/>
                </a:cubicBezTo>
                <a:cubicBezTo>
                  <a:pt x="9960" y="1778"/>
                  <a:pt x="10234" y="1200"/>
                  <a:pt x="10800" y="1200"/>
                </a:cubicBezTo>
                <a:cubicBezTo>
                  <a:pt x="11366" y="1200"/>
                  <a:pt x="11588" y="1654"/>
                  <a:pt x="11617" y="1719"/>
                </a:cubicBezTo>
                <a:cubicBezTo>
                  <a:pt x="11641" y="1792"/>
                  <a:pt x="11650" y="1806"/>
                  <a:pt x="11685" y="1873"/>
                </a:cubicBezTo>
                <a:lnTo>
                  <a:pt x="20522" y="18673"/>
                </a:lnTo>
                <a:cubicBezTo>
                  <a:pt x="20535" y="18697"/>
                  <a:pt x="20548" y="18720"/>
                  <a:pt x="20562" y="18743"/>
                </a:cubicBezTo>
                <a:cubicBezTo>
                  <a:pt x="20576" y="18785"/>
                  <a:pt x="20618" y="18928"/>
                  <a:pt x="20618" y="19200"/>
                </a:cubicBezTo>
                <a:cubicBezTo>
                  <a:pt x="20618" y="19862"/>
                  <a:pt x="20178" y="20400"/>
                  <a:pt x="19636" y="20400"/>
                </a:cubicBezTo>
                <a:moveTo>
                  <a:pt x="21348" y="18023"/>
                </a:moveTo>
                <a:lnTo>
                  <a:pt x="12511" y="1223"/>
                </a:lnTo>
                <a:cubicBezTo>
                  <a:pt x="12511" y="1223"/>
                  <a:pt x="12057" y="0"/>
                  <a:pt x="10800" y="0"/>
                </a:cubicBezTo>
                <a:cubicBezTo>
                  <a:pt x="9616" y="0"/>
                  <a:pt x="9089" y="1223"/>
                  <a:pt x="9089" y="1223"/>
                </a:cubicBezTo>
                <a:lnTo>
                  <a:pt x="252" y="18023"/>
                </a:lnTo>
                <a:cubicBezTo>
                  <a:pt x="252" y="18023"/>
                  <a:pt x="0" y="18421"/>
                  <a:pt x="0" y="19200"/>
                </a:cubicBezTo>
                <a:cubicBezTo>
                  <a:pt x="0" y="20525"/>
                  <a:pt x="879" y="21600"/>
                  <a:pt x="1964" y="21600"/>
                </a:cubicBezTo>
                <a:lnTo>
                  <a:pt x="19636" y="21600"/>
                </a:lnTo>
                <a:cubicBezTo>
                  <a:pt x="20721" y="21600"/>
                  <a:pt x="21600" y="20525"/>
                  <a:pt x="21600" y="19200"/>
                </a:cubicBezTo>
                <a:cubicBezTo>
                  <a:pt x="21600" y="18362"/>
                  <a:pt x="21348" y="18023"/>
                  <a:pt x="21348" y="18023"/>
                </a:cubicBezTo>
                <a:moveTo>
                  <a:pt x="13255" y="8400"/>
                </a:moveTo>
                <a:lnTo>
                  <a:pt x="10309" y="8400"/>
                </a:lnTo>
                <a:cubicBezTo>
                  <a:pt x="10038" y="8400"/>
                  <a:pt x="9818" y="8668"/>
                  <a:pt x="9818" y="9000"/>
                </a:cubicBezTo>
                <a:cubicBezTo>
                  <a:pt x="9818" y="9332"/>
                  <a:pt x="10038" y="9600"/>
                  <a:pt x="10309" y="9600"/>
                </a:cubicBezTo>
                <a:lnTo>
                  <a:pt x="11821" y="9600"/>
                </a:lnTo>
                <a:cubicBezTo>
                  <a:pt x="10310" y="11177"/>
                  <a:pt x="7852" y="14224"/>
                  <a:pt x="7852" y="17384"/>
                </a:cubicBezTo>
                <a:lnTo>
                  <a:pt x="7857" y="17384"/>
                </a:lnTo>
                <a:cubicBezTo>
                  <a:pt x="7857" y="17389"/>
                  <a:pt x="7855" y="17394"/>
                  <a:pt x="7855" y="17400"/>
                </a:cubicBezTo>
                <a:cubicBezTo>
                  <a:pt x="7855" y="17732"/>
                  <a:pt x="8074" y="18000"/>
                  <a:pt x="8345" y="18000"/>
                </a:cubicBezTo>
                <a:cubicBezTo>
                  <a:pt x="8617" y="18000"/>
                  <a:pt x="8836" y="17732"/>
                  <a:pt x="8836" y="17400"/>
                </a:cubicBezTo>
                <a:cubicBezTo>
                  <a:pt x="8836" y="17394"/>
                  <a:pt x="8833" y="17389"/>
                  <a:pt x="8833" y="17384"/>
                </a:cubicBezTo>
                <a:cubicBezTo>
                  <a:pt x="8833" y="14516"/>
                  <a:pt x="11431" y="11542"/>
                  <a:pt x="12764" y="10204"/>
                </a:cubicBezTo>
                <a:lnTo>
                  <a:pt x="12764" y="12600"/>
                </a:lnTo>
                <a:cubicBezTo>
                  <a:pt x="12764" y="12932"/>
                  <a:pt x="12983" y="13200"/>
                  <a:pt x="13255" y="13200"/>
                </a:cubicBezTo>
                <a:cubicBezTo>
                  <a:pt x="13526" y="13200"/>
                  <a:pt x="13745" y="12932"/>
                  <a:pt x="13745" y="12600"/>
                </a:cubicBezTo>
                <a:lnTo>
                  <a:pt x="13745" y="9000"/>
                </a:lnTo>
                <a:cubicBezTo>
                  <a:pt x="13745" y="8668"/>
                  <a:pt x="13526" y="8400"/>
                  <a:pt x="13255"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2" name="Shape 2952"/>
          <p:cNvSpPr/>
          <p:nvPr/>
        </p:nvSpPr>
        <p:spPr>
          <a:xfrm>
            <a:off x="21032121"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9"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3" name="Shape 2953"/>
          <p:cNvSpPr/>
          <p:nvPr/>
        </p:nvSpPr>
        <p:spPr>
          <a:xfrm>
            <a:off x="22098643"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8"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moveTo>
                  <a:pt x="12620" y="4072"/>
                </a:moveTo>
                <a:cubicBezTo>
                  <a:pt x="12531" y="3982"/>
                  <a:pt x="12408" y="3927"/>
                  <a:pt x="12273" y="3927"/>
                </a:cubicBezTo>
                <a:cubicBezTo>
                  <a:pt x="12001" y="3927"/>
                  <a:pt x="11782" y="4147"/>
                  <a:pt x="11782" y="4418"/>
                </a:cubicBezTo>
                <a:cubicBezTo>
                  <a:pt x="11782" y="4554"/>
                  <a:pt x="11837" y="4677"/>
                  <a:pt x="11926" y="4765"/>
                </a:cubicBezTo>
                <a:lnTo>
                  <a:pt x="13542" y="6382"/>
                </a:lnTo>
                <a:lnTo>
                  <a:pt x="6873" y="6382"/>
                </a:lnTo>
                <a:cubicBezTo>
                  <a:pt x="6601" y="6382"/>
                  <a:pt x="6382" y="6602"/>
                  <a:pt x="6382" y="6873"/>
                </a:cubicBezTo>
                <a:cubicBezTo>
                  <a:pt x="6382" y="7144"/>
                  <a:pt x="6601" y="7364"/>
                  <a:pt x="6873" y="7364"/>
                </a:cubicBezTo>
                <a:lnTo>
                  <a:pt x="13542" y="7364"/>
                </a:lnTo>
                <a:lnTo>
                  <a:pt x="11926" y="8980"/>
                </a:lnTo>
                <a:cubicBezTo>
                  <a:pt x="11837" y="9069"/>
                  <a:pt x="11782" y="9192"/>
                  <a:pt x="11782" y="9327"/>
                </a:cubicBezTo>
                <a:cubicBezTo>
                  <a:pt x="11782" y="9599"/>
                  <a:pt x="12001" y="9818"/>
                  <a:pt x="12273" y="9818"/>
                </a:cubicBezTo>
                <a:cubicBezTo>
                  <a:pt x="12408" y="9818"/>
                  <a:pt x="12531" y="9764"/>
                  <a:pt x="12620" y="9674"/>
                </a:cubicBezTo>
                <a:lnTo>
                  <a:pt x="15074" y="7220"/>
                </a:lnTo>
                <a:cubicBezTo>
                  <a:pt x="15163" y="7131"/>
                  <a:pt x="15218" y="7008"/>
                  <a:pt x="15218" y="6873"/>
                </a:cubicBezTo>
                <a:cubicBezTo>
                  <a:pt x="15218" y="6738"/>
                  <a:pt x="15163" y="6614"/>
                  <a:pt x="15074" y="6526"/>
                </a:cubicBezTo>
                <a:cubicBezTo>
                  <a:pt x="15074" y="6526"/>
                  <a:pt x="12620" y="4072"/>
                  <a:pt x="12620" y="407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4" name="Shape 2954"/>
          <p:cNvSpPr/>
          <p:nvPr/>
        </p:nvSpPr>
        <p:spPr>
          <a:xfrm>
            <a:off x="11316865" y="5521916"/>
            <a:ext cx="1589197"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Location</a:t>
            </a:r>
          </a:p>
        </p:txBody>
      </p:sp>
      <p:sp>
        <p:nvSpPr>
          <p:cNvPr id="2955" name="Shape 2955"/>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10529" y="17673"/>
                  <a:pt x="10309" y="17892"/>
                  <a:pt x="10309" y="18164"/>
                </a:cubicBezTo>
                <a:lnTo>
                  <a:pt x="10309" y="21109"/>
                </a:lnTo>
                <a:cubicBezTo>
                  <a:pt x="10309" y="21380"/>
                  <a:pt x="10529" y="21600"/>
                  <a:pt x="10800" y="21600"/>
                </a:cubicBezTo>
                <a:cubicBezTo>
                  <a:pt x="11071" y="21600"/>
                  <a:pt x="11291" y="21380"/>
                  <a:pt x="11291" y="21109"/>
                </a:cubicBezTo>
                <a:lnTo>
                  <a:pt x="11291" y="18164"/>
                </a:lnTo>
                <a:cubicBezTo>
                  <a:pt x="11291" y="17892"/>
                  <a:pt x="11071" y="17673"/>
                  <a:pt x="10800" y="17673"/>
                </a:cubicBezTo>
                <a:moveTo>
                  <a:pt x="10800" y="15709"/>
                </a:moveTo>
                <a:cubicBezTo>
                  <a:pt x="8089" y="15709"/>
                  <a:pt x="5891" y="13511"/>
                  <a:pt x="5891" y="10800"/>
                </a:cubicBezTo>
                <a:cubicBezTo>
                  <a:pt x="5891" y="8088"/>
                  <a:pt x="8089" y="5891"/>
                  <a:pt x="10800" y="5891"/>
                </a:cubicBezTo>
                <a:cubicBezTo>
                  <a:pt x="13511" y="5891"/>
                  <a:pt x="15709" y="8088"/>
                  <a:pt x="15709" y="10800"/>
                </a:cubicBezTo>
                <a:cubicBezTo>
                  <a:pt x="15709" y="13511"/>
                  <a:pt x="13511" y="15709"/>
                  <a:pt x="10800" y="15709"/>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16354" y="15660"/>
                </a:moveTo>
                <a:cubicBezTo>
                  <a:pt x="16162" y="15468"/>
                  <a:pt x="15851" y="15468"/>
                  <a:pt x="15659" y="15660"/>
                </a:cubicBezTo>
                <a:cubicBezTo>
                  <a:pt x="15468" y="15851"/>
                  <a:pt x="15468" y="16163"/>
                  <a:pt x="15659" y="16354"/>
                </a:cubicBezTo>
                <a:lnTo>
                  <a:pt x="17742" y="18437"/>
                </a:lnTo>
                <a:cubicBezTo>
                  <a:pt x="17934" y="18629"/>
                  <a:pt x="18245" y="18629"/>
                  <a:pt x="18437" y="18437"/>
                </a:cubicBezTo>
                <a:cubicBezTo>
                  <a:pt x="18628" y="18245"/>
                  <a:pt x="18628" y="17934"/>
                  <a:pt x="18437" y="17743"/>
                </a:cubicBezTo>
                <a:cubicBezTo>
                  <a:pt x="18437" y="17743"/>
                  <a:pt x="16354" y="15660"/>
                  <a:pt x="16354" y="15660"/>
                </a:cubicBezTo>
                <a:close/>
                <a:moveTo>
                  <a:pt x="21109" y="10309"/>
                </a:moveTo>
                <a:lnTo>
                  <a:pt x="18164" y="10309"/>
                </a:lnTo>
                <a:cubicBezTo>
                  <a:pt x="17893" y="10309"/>
                  <a:pt x="17673" y="10529"/>
                  <a:pt x="17673" y="10800"/>
                </a:cubicBezTo>
                <a:cubicBezTo>
                  <a:pt x="17673" y="11071"/>
                  <a:pt x="17893" y="11291"/>
                  <a:pt x="18164" y="11291"/>
                </a:cubicBezTo>
                <a:lnTo>
                  <a:pt x="21109" y="11291"/>
                </a:lnTo>
                <a:cubicBezTo>
                  <a:pt x="21380" y="11291"/>
                  <a:pt x="21600" y="11071"/>
                  <a:pt x="21600" y="10800"/>
                </a:cubicBezTo>
                <a:cubicBezTo>
                  <a:pt x="21600" y="10529"/>
                  <a:pt x="21380" y="10309"/>
                  <a:pt x="21109" y="10309"/>
                </a:cubicBezTo>
                <a:moveTo>
                  <a:pt x="5246" y="15660"/>
                </a:moveTo>
                <a:lnTo>
                  <a:pt x="3163" y="17743"/>
                </a:lnTo>
                <a:cubicBezTo>
                  <a:pt x="2972" y="17934"/>
                  <a:pt x="2972" y="18245"/>
                  <a:pt x="3163" y="18437"/>
                </a:cubicBezTo>
                <a:cubicBezTo>
                  <a:pt x="3355" y="18629"/>
                  <a:pt x="3666" y="18629"/>
                  <a:pt x="3858" y="18437"/>
                </a:cubicBezTo>
                <a:lnTo>
                  <a:pt x="5941" y="16354"/>
                </a:lnTo>
                <a:cubicBezTo>
                  <a:pt x="6132" y="16163"/>
                  <a:pt x="6132" y="15851"/>
                  <a:pt x="5941" y="15660"/>
                </a:cubicBezTo>
                <a:cubicBezTo>
                  <a:pt x="5749" y="15468"/>
                  <a:pt x="5438" y="15468"/>
                  <a:pt x="5246" y="15660"/>
                </a:cubicBezTo>
                <a:moveTo>
                  <a:pt x="16354" y="5941"/>
                </a:moveTo>
                <a:lnTo>
                  <a:pt x="18437" y="3857"/>
                </a:lnTo>
                <a:cubicBezTo>
                  <a:pt x="18628" y="3666"/>
                  <a:pt x="18628" y="3355"/>
                  <a:pt x="18437" y="3163"/>
                </a:cubicBezTo>
                <a:cubicBezTo>
                  <a:pt x="18245" y="2971"/>
                  <a:pt x="17934" y="2971"/>
                  <a:pt x="17742" y="3163"/>
                </a:cubicBezTo>
                <a:lnTo>
                  <a:pt x="15659" y="5247"/>
                </a:lnTo>
                <a:cubicBezTo>
                  <a:pt x="15468" y="5437"/>
                  <a:pt x="15468" y="5749"/>
                  <a:pt x="15659" y="5941"/>
                </a:cubicBezTo>
                <a:cubicBezTo>
                  <a:pt x="15851" y="6132"/>
                  <a:pt x="16162" y="6132"/>
                  <a:pt x="16354" y="5941"/>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3927" y="10800"/>
                </a:moveTo>
                <a:cubicBezTo>
                  <a:pt x="3927" y="10529"/>
                  <a:pt x="3707" y="10309"/>
                  <a:pt x="3436" y="10309"/>
                </a:cubicBezTo>
                <a:lnTo>
                  <a:pt x="491" y="10309"/>
                </a:lnTo>
                <a:cubicBezTo>
                  <a:pt x="220" y="10309"/>
                  <a:pt x="0" y="10529"/>
                  <a:pt x="0" y="10800"/>
                </a:cubicBezTo>
                <a:cubicBezTo>
                  <a:pt x="0" y="11071"/>
                  <a:pt x="220" y="11291"/>
                  <a:pt x="491" y="11291"/>
                </a:cubicBezTo>
                <a:lnTo>
                  <a:pt x="3436" y="11291"/>
                </a:lnTo>
                <a:cubicBezTo>
                  <a:pt x="3707" y="11291"/>
                  <a:pt x="3927" y="11071"/>
                  <a:pt x="3927" y="10800"/>
                </a:cubicBezTo>
                <a:moveTo>
                  <a:pt x="5246" y="5941"/>
                </a:moveTo>
                <a:cubicBezTo>
                  <a:pt x="5438" y="6132"/>
                  <a:pt x="5749" y="6132"/>
                  <a:pt x="5941" y="5941"/>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1"/>
                  <a:pt x="5246" y="594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6" name="Shape 2956"/>
          <p:cNvSpPr/>
          <p:nvPr/>
        </p:nvSpPr>
        <p:spPr>
          <a:xfrm>
            <a:off x="2825064"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9040" y="18655"/>
                </a:lnTo>
                <a:lnTo>
                  <a:pt x="9327" y="18655"/>
                </a:lnTo>
                <a:cubicBezTo>
                  <a:pt x="9598" y="18655"/>
                  <a:pt x="9818" y="18435"/>
                  <a:pt x="9818" y="18164"/>
                </a:cubicBezTo>
                <a:lnTo>
                  <a:pt x="9818" y="15709"/>
                </a:lnTo>
                <a:lnTo>
                  <a:pt x="11782" y="15709"/>
                </a:lnTo>
                <a:lnTo>
                  <a:pt x="11782" y="18164"/>
                </a:lnTo>
                <a:cubicBezTo>
                  <a:pt x="11782" y="18435"/>
                  <a:pt x="12002" y="18655"/>
                  <a:pt x="12273" y="18655"/>
                </a:cubicBezTo>
                <a:lnTo>
                  <a:pt x="12560" y="18655"/>
                </a:lnTo>
                <a:cubicBezTo>
                  <a:pt x="12560" y="18655"/>
                  <a:pt x="10800" y="20415"/>
                  <a:pt x="10800" y="20415"/>
                </a:cubicBezTo>
                <a:close/>
                <a:moveTo>
                  <a:pt x="13745" y="17673"/>
                </a:moveTo>
                <a:lnTo>
                  <a:pt x="12764" y="17673"/>
                </a:lnTo>
                <a:lnTo>
                  <a:pt x="12764" y="15218"/>
                </a:lnTo>
                <a:cubicBezTo>
                  <a:pt x="12764" y="14947"/>
                  <a:pt x="12544" y="14727"/>
                  <a:pt x="12273" y="14727"/>
                </a:cubicBezTo>
                <a:lnTo>
                  <a:pt x="9327" y="14727"/>
                </a:lnTo>
                <a:cubicBezTo>
                  <a:pt x="9056" y="14727"/>
                  <a:pt x="8836" y="14947"/>
                  <a:pt x="8836" y="15218"/>
                </a:cubicBezTo>
                <a:lnTo>
                  <a:pt x="8836" y="17673"/>
                </a:lnTo>
                <a:lnTo>
                  <a:pt x="7855" y="17673"/>
                </a:lnTo>
                <a:cubicBezTo>
                  <a:pt x="7584" y="17673"/>
                  <a:pt x="7364" y="17892"/>
                  <a:pt x="7364" y="18164"/>
                </a:cubicBezTo>
                <a:cubicBezTo>
                  <a:pt x="7364" y="18299"/>
                  <a:pt x="7419" y="18422"/>
                  <a:pt x="7507" y="18511"/>
                </a:cubicBezTo>
                <a:lnTo>
                  <a:pt x="10453" y="21456"/>
                </a:lnTo>
                <a:cubicBezTo>
                  <a:pt x="10542" y="21545"/>
                  <a:pt x="10665" y="21600"/>
                  <a:pt x="10800" y="21600"/>
                </a:cubicBezTo>
                <a:cubicBezTo>
                  <a:pt x="10935" y="21600"/>
                  <a:pt x="11058" y="21545"/>
                  <a:pt x="11147" y="21456"/>
                </a:cubicBezTo>
                <a:lnTo>
                  <a:pt x="14093" y="18511"/>
                </a:lnTo>
                <a:cubicBezTo>
                  <a:pt x="14181" y="18422"/>
                  <a:pt x="14236" y="18299"/>
                  <a:pt x="14236" y="18164"/>
                </a:cubicBezTo>
                <a:cubicBezTo>
                  <a:pt x="14236" y="17892"/>
                  <a:pt x="14016" y="17673"/>
                  <a:pt x="13745" y="17673"/>
                </a:cubicBezTo>
                <a:moveTo>
                  <a:pt x="5891" y="10800"/>
                </a:moveTo>
                <a:cubicBezTo>
                  <a:pt x="5891" y="8088"/>
                  <a:pt x="8089" y="5891"/>
                  <a:pt x="10800" y="5891"/>
                </a:cubicBezTo>
                <a:cubicBezTo>
                  <a:pt x="13511" y="5891"/>
                  <a:pt x="15709" y="8088"/>
                  <a:pt x="15709" y="10800"/>
                </a:cubicBezTo>
                <a:cubicBezTo>
                  <a:pt x="15709" y="10800"/>
                  <a:pt x="5891" y="10800"/>
                  <a:pt x="5891" y="10800"/>
                </a:cubicBezTo>
                <a:close/>
                <a:moveTo>
                  <a:pt x="21109" y="10800"/>
                </a:moveTo>
                <a:lnTo>
                  <a:pt x="16691" y="10800"/>
                </a:lnTo>
                <a:cubicBezTo>
                  <a:pt x="16691" y="7547"/>
                  <a:pt x="14053" y="4909"/>
                  <a:pt x="10800" y="4909"/>
                </a:cubicBezTo>
                <a:cubicBezTo>
                  <a:pt x="7547" y="4909"/>
                  <a:pt x="4909" y="7547"/>
                  <a:pt x="4909" y="10800"/>
                </a:cubicBezTo>
                <a:lnTo>
                  <a:pt x="491" y="10800"/>
                </a:lnTo>
                <a:cubicBezTo>
                  <a:pt x="220" y="10800"/>
                  <a:pt x="0" y="11020"/>
                  <a:pt x="0" y="11291"/>
                </a:cubicBezTo>
                <a:cubicBezTo>
                  <a:pt x="0" y="11562"/>
                  <a:pt x="220" y="11782"/>
                  <a:pt x="491" y="11782"/>
                </a:cubicBezTo>
                <a:lnTo>
                  <a:pt x="21109" y="11782"/>
                </a:lnTo>
                <a:cubicBezTo>
                  <a:pt x="21380" y="11782"/>
                  <a:pt x="21600" y="11562"/>
                  <a:pt x="21600" y="11291"/>
                </a:cubicBezTo>
                <a:cubicBezTo>
                  <a:pt x="21600" y="11020"/>
                  <a:pt x="21380" y="10800"/>
                  <a:pt x="21109" y="10800"/>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16354" y="5940"/>
                </a:moveTo>
                <a:lnTo>
                  <a:pt x="18437" y="3857"/>
                </a:lnTo>
                <a:cubicBezTo>
                  <a:pt x="18628" y="3666"/>
                  <a:pt x="18628" y="3355"/>
                  <a:pt x="18437" y="3163"/>
                </a:cubicBezTo>
                <a:cubicBezTo>
                  <a:pt x="18245" y="2971"/>
                  <a:pt x="17934" y="2971"/>
                  <a:pt x="17742" y="3163"/>
                </a:cubicBezTo>
                <a:lnTo>
                  <a:pt x="15659" y="5247"/>
                </a:lnTo>
                <a:cubicBezTo>
                  <a:pt x="15468" y="5437"/>
                  <a:pt x="15468" y="5749"/>
                  <a:pt x="15659" y="5940"/>
                </a:cubicBezTo>
                <a:cubicBezTo>
                  <a:pt x="15851" y="6132"/>
                  <a:pt x="16162" y="6132"/>
                  <a:pt x="16354" y="5940"/>
                </a:cubicBezTo>
                <a:moveTo>
                  <a:pt x="5246" y="5940"/>
                </a:moveTo>
                <a:cubicBezTo>
                  <a:pt x="5438" y="6132"/>
                  <a:pt x="5749" y="6132"/>
                  <a:pt x="5941" y="5940"/>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0"/>
                  <a:pt x="5246" y="594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7" name="Shape 2957"/>
          <p:cNvSpPr/>
          <p:nvPr/>
        </p:nvSpPr>
        <p:spPr>
          <a:xfrm>
            <a:off x="3891586"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85"/>
                </a:moveTo>
                <a:lnTo>
                  <a:pt x="12560" y="2945"/>
                </a:lnTo>
                <a:lnTo>
                  <a:pt x="12273" y="2945"/>
                </a:lnTo>
                <a:cubicBezTo>
                  <a:pt x="12002" y="2945"/>
                  <a:pt x="11782" y="3165"/>
                  <a:pt x="11782" y="3436"/>
                </a:cubicBezTo>
                <a:lnTo>
                  <a:pt x="11782" y="5891"/>
                </a:lnTo>
                <a:lnTo>
                  <a:pt x="9818" y="5891"/>
                </a:lnTo>
                <a:lnTo>
                  <a:pt x="9818" y="3436"/>
                </a:lnTo>
                <a:cubicBezTo>
                  <a:pt x="9818" y="3165"/>
                  <a:pt x="9598" y="2945"/>
                  <a:pt x="9327" y="2945"/>
                </a:cubicBezTo>
                <a:lnTo>
                  <a:pt x="9040" y="2945"/>
                </a:lnTo>
                <a:cubicBezTo>
                  <a:pt x="9040" y="2945"/>
                  <a:pt x="10800" y="1185"/>
                  <a:pt x="10800" y="1185"/>
                </a:cubicBezTo>
                <a:close/>
                <a:moveTo>
                  <a:pt x="7855" y="3927"/>
                </a:moveTo>
                <a:lnTo>
                  <a:pt x="8836" y="3927"/>
                </a:lnTo>
                <a:lnTo>
                  <a:pt x="8836" y="6382"/>
                </a:lnTo>
                <a:cubicBezTo>
                  <a:pt x="8836" y="6653"/>
                  <a:pt x="9056" y="6873"/>
                  <a:pt x="9327" y="6873"/>
                </a:cubicBezTo>
                <a:lnTo>
                  <a:pt x="12273" y="6873"/>
                </a:lnTo>
                <a:cubicBezTo>
                  <a:pt x="12544" y="6873"/>
                  <a:pt x="12764" y="6653"/>
                  <a:pt x="12764" y="6382"/>
                </a:cubicBezTo>
                <a:lnTo>
                  <a:pt x="12764" y="3927"/>
                </a:lnTo>
                <a:lnTo>
                  <a:pt x="13745" y="3927"/>
                </a:lnTo>
                <a:cubicBezTo>
                  <a:pt x="14016" y="3927"/>
                  <a:pt x="14236" y="3708"/>
                  <a:pt x="14236" y="3436"/>
                </a:cubicBezTo>
                <a:cubicBezTo>
                  <a:pt x="14236" y="3301"/>
                  <a:pt x="14181" y="3178"/>
                  <a:pt x="14093" y="3089"/>
                </a:cubicBezTo>
                <a:lnTo>
                  <a:pt x="11147" y="144"/>
                </a:lnTo>
                <a:cubicBezTo>
                  <a:pt x="11059" y="55"/>
                  <a:pt x="10935" y="0"/>
                  <a:pt x="10800" y="0"/>
                </a:cubicBezTo>
                <a:cubicBezTo>
                  <a:pt x="10665" y="0"/>
                  <a:pt x="10542" y="55"/>
                  <a:pt x="10452" y="144"/>
                </a:cubicBezTo>
                <a:lnTo>
                  <a:pt x="7507" y="3089"/>
                </a:lnTo>
                <a:cubicBezTo>
                  <a:pt x="7419" y="3178"/>
                  <a:pt x="7364" y="3301"/>
                  <a:pt x="7364" y="3436"/>
                </a:cubicBezTo>
                <a:cubicBezTo>
                  <a:pt x="7364" y="3708"/>
                  <a:pt x="7584" y="3927"/>
                  <a:pt x="7855" y="3927"/>
                </a:cubicBezTo>
                <a:moveTo>
                  <a:pt x="5246" y="15759"/>
                </a:moveTo>
                <a:cubicBezTo>
                  <a:pt x="5438" y="15950"/>
                  <a:pt x="5749" y="15950"/>
                  <a:pt x="5941" y="15759"/>
                </a:cubicBezTo>
                <a:cubicBezTo>
                  <a:pt x="6132" y="15567"/>
                  <a:pt x="6132" y="15256"/>
                  <a:pt x="5941" y="15064"/>
                </a:cubicBezTo>
                <a:lnTo>
                  <a:pt x="3858" y="12981"/>
                </a:lnTo>
                <a:cubicBezTo>
                  <a:pt x="3666" y="12790"/>
                  <a:pt x="3355" y="12790"/>
                  <a:pt x="3163" y="12981"/>
                </a:cubicBezTo>
                <a:cubicBezTo>
                  <a:pt x="2971" y="13173"/>
                  <a:pt x="2971" y="13484"/>
                  <a:pt x="3163" y="13675"/>
                </a:cubicBezTo>
                <a:cubicBezTo>
                  <a:pt x="3163" y="13675"/>
                  <a:pt x="5246" y="15759"/>
                  <a:pt x="5246" y="15759"/>
                </a:cubicBezTo>
                <a:close/>
                <a:moveTo>
                  <a:pt x="10309" y="10309"/>
                </a:moveTo>
                <a:lnTo>
                  <a:pt x="10309" y="13255"/>
                </a:lnTo>
                <a:cubicBezTo>
                  <a:pt x="10309" y="13526"/>
                  <a:pt x="10529" y="13745"/>
                  <a:pt x="10800" y="13745"/>
                </a:cubicBezTo>
                <a:cubicBezTo>
                  <a:pt x="11071" y="13745"/>
                  <a:pt x="11291" y="13526"/>
                  <a:pt x="11291" y="13255"/>
                </a:cubicBezTo>
                <a:lnTo>
                  <a:pt x="11291" y="10309"/>
                </a:lnTo>
                <a:cubicBezTo>
                  <a:pt x="11291" y="10038"/>
                  <a:pt x="11071" y="9818"/>
                  <a:pt x="10800" y="9818"/>
                </a:cubicBezTo>
                <a:cubicBezTo>
                  <a:pt x="10529" y="9818"/>
                  <a:pt x="10309" y="10038"/>
                  <a:pt x="10309" y="10309"/>
                </a:cubicBezTo>
                <a:moveTo>
                  <a:pt x="16354" y="15759"/>
                </a:moveTo>
                <a:lnTo>
                  <a:pt x="18437" y="13675"/>
                </a:lnTo>
                <a:cubicBezTo>
                  <a:pt x="18628" y="13484"/>
                  <a:pt x="18628" y="13173"/>
                  <a:pt x="18437" y="12981"/>
                </a:cubicBezTo>
                <a:cubicBezTo>
                  <a:pt x="18245" y="12790"/>
                  <a:pt x="17934" y="12790"/>
                  <a:pt x="17742" y="12981"/>
                </a:cubicBezTo>
                <a:lnTo>
                  <a:pt x="15659" y="15064"/>
                </a:lnTo>
                <a:cubicBezTo>
                  <a:pt x="15468" y="15256"/>
                  <a:pt x="15468" y="15567"/>
                  <a:pt x="15659" y="15759"/>
                </a:cubicBezTo>
                <a:cubicBezTo>
                  <a:pt x="15851" y="15950"/>
                  <a:pt x="16162" y="15950"/>
                  <a:pt x="16354" y="15759"/>
                </a:cubicBezTo>
                <a:moveTo>
                  <a:pt x="5891" y="20618"/>
                </a:moveTo>
                <a:cubicBezTo>
                  <a:pt x="5891" y="17907"/>
                  <a:pt x="8089" y="15709"/>
                  <a:pt x="10800" y="15709"/>
                </a:cubicBezTo>
                <a:cubicBezTo>
                  <a:pt x="13511" y="15709"/>
                  <a:pt x="15709" y="17907"/>
                  <a:pt x="15709" y="20618"/>
                </a:cubicBezTo>
                <a:cubicBezTo>
                  <a:pt x="15709" y="20618"/>
                  <a:pt x="5891" y="20618"/>
                  <a:pt x="5891" y="20618"/>
                </a:cubicBezTo>
                <a:close/>
                <a:moveTo>
                  <a:pt x="21109" y="20618"/>
                </a:moveTo>
                <a:lnTo>
                  <a:pt x="16691" y="20618"/>
                </a:lnTo>
                <a:cubicBezTo>
                  <a:pt x="16691" y="17365"/>
                  <a:pt x="14053" y="14727"/>
                  <a:pt x="10800" y="14727"/>
                </a:cubicBezTo>
                <a:cubicBezTo>
                  <a:pt x="7547" y="14727"/>
                  <a:pt x="4909" y="17365"/>
                  <a:pt x="4909" y="20618"/>
                </a:cubicBezTo>
                <a:lnTo>
                  <a:pt x="491" y="20618"/>
                </a:lnTo>
                <a:cubicBezTo>
                  <a:pt x="220" y="20618"/>
                  <a:pt x="0" y="20838"/>
                  <a:pt x="0" y="21109"/>
                </a:cubicBezTo>
                <a:cubicBezTo>
                  <a:pt x="0" y="21380"/>
                  <a:pt x="220" y="21600"/>
                  <a:pt x="491" y="21600"/>
                </a:cubicBezTo>
                <a:lnTo>
                  <a:pt x="21109" y="21600"/>
                </a:lnTo>
                <a:cubicBezTo>
                  <a:pt x="21380" y="21600"/>
                  <a:pt x="21600" y="21380"/>
                  <a:pt x="21600" y="21109"/>
                </a:cubicBezTo>
                <a:cubicBezTo>
                  <a:pt x="21600" y="20838"/>
                  <a:pt x="21380" y="20618"/>
                  <a:pt x="21109" y="206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8" name="Shape 2958"/>
          <p:cNvSpPr/>
          <p:nvPr/>
        </p:nvSpPr>
        <p:spPr>
          <a:xfrm>
            <a:off x="4958108"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1964"/>
                </a:moveTo>
                <a:lnTo>
                  <a:pt x="19636" y="1964"/>
                </a:lnTo>
                <a:lnTo>
                  <a:pt x="18900" y="0"/>
                </a:lnTo>
                <a:lnTo>
                  <a:pt x="18164" y="1964"/>
                </a:lnTo>
                <a:lnTo>
                  <a:pt x="16200" y="1964"/>
                </a:lnTo>
                <a:lnTo>
                  <a:pt x="17795" y="3191"/>
                </a:lnTo>
                <a:lnTo>
                  <a:pt x="17059" y="5400"/>
                </a:lnTo>
                <a:lnTo>
                  <a:pt x="18900" y="4050"/>
                </a:lnTo>
                <a:lnTo>
                  <a:pt x="20741" y="5400"/>
                </a:lnTo>
                <a:lnTo>
                  <a:pt x="20005" y="3191"/>
                </a:lnTo>
                <a:cubicBezTo>
                  <a:pt x="20005" y="3191"/>
                  <a:pt x="21600" y="1964"/>
                  <a:pt x="21600" y="1964"/>
                </a:cubicBezTo>
                <a:close/>
                <a:moveTo>
                  <a:pt x="10800" y="20616"/>
                </a:moveTo>
                <a:cubicBezTo>
                  <a:pt x="5386" y="20616"/>
                  <a:pt x="982" y="16203"/>
                  <a:pt x="982" y="10777"/>
                </a:cubicBezTo>
                <a:cubicBezTo>
                  <a:pt x="982" y="6434"/>
                  <a:pt x="3745" y="2741"/>
                  <a:pt x="7690" y="1441"/>
                </a:cubicBezTo>
                <a:cubicBezTo>
                  <a:pt x="6837" y="3102"/>
                  <a:pt x="6382" y="4957"/>
                  <a:pt x="6382" y="6841"/>
                </a:cubicBezTo>
                <a:cubicBezTo>
                  <a:pt x="6382" y="13004"/>
                  <a:pt x="11118" y="18079"/>
                  <a:pt x="17134" y="18604"/>
                </a:cubicBezTo>
                <a:cubicBezTo>
                  <a:pt x="15361" y="19863"/>
                  <a:pt x="13065" y="20616"/>
                  <a:pt x="10800" y="20616"/>
                </a:cubicBezTo>
                <a:moveTo>
                  <a:pt x="7364" y="6841"/>
                </a:moveTo>
                <a:cubicBezTo>
                  <a:pt x="7364" y="4248"/>
                  <a:pt x="8276" y="1870"/>
                  <a:pt x="9794" y="5"/>
                </a:cubicBezTo>
                <a:cubicBezTo>
                  <a:pt x="4302" y="514"/>
                  <a:pt x="0" y="5140"/>
                  <a:pt x="0" y="10777"/>
                </a:cubicBezTo>
                <a:cubicBezTo>
                  <a:pt x="0" y="16755"/>
                  <a:pt x="4836" y="21600"/>
                  <a:pt x="10800" y="21600"/>
                </a:cubicBezTo>
                <a:cubicBezTo>
                  <a:pt x="14176" y="21600"/>
                  <a:pt x="17656" y="20045"/>
                  <a:pt x="19636" y="17613"/>
                </a:cubicBezTo>
                <a:cubicBezTo>
                  <a:pt x="19305" y="17644"/>
                  <a:pt x="18503" y="17665"/>
                  <a:pt x="18164" y="17665"/>
                </a:cubicBezTo>
                <a:cubicBezTo>
                  <a:pt x="12199" y="17665"/>
                  <a:pt x="7364" y="12819"/>
                  <a:pt x="7364" y="6841"/>
                </a:cubicBezTo>
                <a:moveTo>
                  <a:pt x="17673" y="10309"/>
                </a:moveTo>
                <a:lnTo>
                  <a:pt x="17137" y="11737"/>
                </a:lnTo>
                <a:lnTo>
                  <a:pt x="15709" y="11737"/>
                </a:lnTo>
                <a:lnTo>
                  <a:pt x="16869" y="12629"/>
                </a:lnTo>
                <a:lnTo>
                  <a:pt x="16334" y="14236"/>
                </a:lnTo>
                <a:lnTo>
                  <a:pt x="17673" y="13255"/>
                </a:lnTo>
                <a:lnTo>
                  <a:pt x="19011" y="14236"/>
                </a:lnTo>
                <a:lnTo>
                  <a:pt x="18476" y="12629"/>
                </a:lnTo>
                <a:lnTo>
                  <a:pt x="19636" y="11737"/>
                </a:lnTo>
                <a:lnTo>
                  <a:pt x="18208" y="11737"/>
                </a:lnTo>
                <a:cubicBezTo>
                  <a:pt x="18208" y="11737"/>
                  <a:pt x="17673" y="10309"/>
                  <a:pt x="17673" y="10309"/>
                </a:cubicBezTo>
                <a:close/>
                <a:moveTo>
                  <a:pt x="11425" y="9327"/>
                </a:moveTo>
                <a:lnTo>
                  <a:pt x="12764" y="8345"/>
                </a:lnTo>
                <a:lnTo>
                  <a:pt x="14102" y="9327"/>
                </a:lnTo>
                <a:lnTo>
                  <a:pt x="13567" y="7721"/>
                </a:lnTo>
                <a:lnTo>
                  <a:pt x="14727" y="6828"/>
                </a:lnTo>
                <a:lnTo>
                  <a:pt x="13299" y="6828"/>
                </a:lnTo>
                <a:lnTo>
                  <a:pt x="12764" y="5400"/>
                </a:lnTo>
                <a:lnTo>
                  <a:pt x="12228" y="6828"/>
                </a:lnTo>
                <a:lnTo>
                  <a:pt x="10800" y="6828"/>
                </a:lnTo>
                <a:lnTo>
                  <a:pt x="11960" y="7721"/>
                </a:lnTo>
                <a:cubicBezTo>
                  <a:pt x="11960" y="7721"/>
                  <a:pt x="11425" y="9327"/>
                  <a:pt x="11425" y="93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9" name="Shape 2959"/>
          <p:cNvSpPr/>
          <p:nvPr/>
        </p:nvSpPr>
        <p:spPr>
          <a:xfrm>
            <a:off x="6024630"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8" y="3927"/>
                  <a:pt x="4909" y="5247"/>
                  <a:pt x="4909" y="6873"/>
                </a:cubicBezTo>
                <a:cubicBezTo>
                  <a:pt x="4909" y="8500"/>
                  <a:pt x="6228"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7"/>
                  <a:pt x="9056" y="14727"/>
                  <a:pt x="9327" y="14727"/>
                </a:cubicBezTo>
                <a:cubicBezTo>
                  <a:pt x="9598" y="14727"/>
                  <a:pt x="9818" y="14947"/>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0" name="Shape 2960"/>
          <p:cNvSpPr/>
          <p:nvPr/>
        </p:nvSpPr>
        <p:spPr>
          <a:xfrm>
            <a:off x="7091152" y="9354628"/>
            <a:ext cx="558724" cy="406295"/>
          </a:xfrm>
          <a:custGeom>
            <a:avLst/>
            <a:gdLst/>
            <a:ahLst/>
            <a:cxnLst>
              <a:cxn ang="0">
                <a:pos x="wd2" y="hd2"/>
              </a:cxn>
              <a:cxn ang="5400000">
                <a:pos x="wd2" y="hd2"/>
              </a:cxn>
              <a:cxn ang="10800000">
                <a:pos x="wd2" y="hd2"/>
              </a:cxn>
              <a:cxn ang="16200000">
                <a:pos x="wd2" y="hd2"/>
              </a:cxn>
            </a:cxnLst>
            <a:rect l="0" t="0" r="r" b="b"/>
            <a:pathLst>
              <a:path w="21016" h="21600" extrusionOk="0">
                <a:moveTo>
                  <a:pt x="17140" y="11946"/>
                </a:moveTo>
                <a:cubicBezTo>
                  <a:pt x="15736" y="13192"/>
                  <a:pt x="13853" y="14375"/>
                  <a:pt x="11542" y="15211"/>
                </a:cubicBezTo>
                <a:cubicBezTo>
                  <a:pt x="9755" y="15857"/>
                  <a:pt x="7947" y="16197"/>
                  <a:pt x="6315" y="16197"/>
                </a:cubicBezTo>
                <a:cubicBezTo>
                  <a:pt x="5843" y="16197"/>
                  <a:pt x="5401" y="16158"/>
                  <a:pt x="4974" y="16102"/>
                </a:cubicBezTo>
                <a:cubicBezTo>
                  <a:pt x="4247" y="14590"/>
                  <a:pt x="3822" y="12766"/>
                  <a:pt x="3822" y="10800"/>
                </a:cubicBezTo>
                <a:cubicBezTo>
                  <a:pt x="3822" y="5581"/>
                  <a:pt x="6815" y="1350"/>
                  <a:pt x="10508" y="1350"/>
                </a:cubicBezTo>
                <a:cubicBezTo>
                  <a:pt x="14201" y="1350"/>
                  <a:pt x="17194" y="5581"/>
                  <a:pt x="17194" y="10800"/>
                </a:cubicBezTo>
                <a:cubicBezTo>
                  <a:pt x="17194" y="11189"/>
                  <a:pt x="17172" y="11570"/>
                  <a:pt x="17140" y="11946"/>
                </a:cubicBezTo>
                <a:moveTo>
                  <a:pt x="10508" y="20250"/>
                </a:moveTo>
                <a:cubicBezTo>
                  <a:pt x="8681" y="20250"/>
                  <a:pt x="7028" y="19212"/>
                  <a:pt x="5821" y="17534"/>
                </a:cubicBezTo>
                <a:cubicBezTo>
                  <a:pt x="5984" y="17541"/>
                  <a:pt x="6147" y="17547"/>
                  <a:pt x="6315" y="17547"/>
                </a:cubicBezTo>
                <a:cubicBezTo>
                  <a:pt x="7976" y="17547"/>
                  <a:pt x="9848" y="17215"/>
                  <a:pt x="11778" y="16518"/>
                </a:cubicBezTo>
                <a:cubicBezTo>
                  <a:pt x="13697" y="15824"/>
                  <a:pt x="15425" y="14854"/>
                  <a:pt x="16859" y="13742"/>
                </a:cubicBezTo>
                <a:cubicBezTo>
                  <a:pt x="15984" y="17519"/>
                  <a:pt x="13473" y="20250"/>
                  <a:pt x="10508" y="20250"/>
                </a:cubicBezTo>
                <a:moveTo>
                  <a:pt x="20938" y="6356"/>
                </a:moveTo>
                <a:cubicBezTo>
                  <a:pt x="20592" y="4617"/>
                  <a:pt x="19141" y="3452"/>
                  <a:pt x="17072" y="2964"/>
                </a:cubicBezTo>
                <a:cubicBezTo>
                  <a:pt x="17380" y="3481"/>
                  <a:pt x="17660" y="4034"/>
                  <a:pt x="17905" y="4620"/>
                </a:cubicBezTo>
                <a:cubicBezTo>
                  <a:pt x="19058" y="5088"/>
                  <a:pt x="19838" y="5815"/>
                  <a:pt x="20018" y="6721"/>
                </a:cubicBezTo>
                <a:cubicBezTo>
                  <a:pt x="20123" y="7246"/>
                  <a:pt x="20033" y="7861"/>
                  <a:pt x="19752" y="8549"/>
                </a:cubicBezTo>
                <a:cubicBezTo>
                  <a:pt x="19449" y="9292"/>
                  <a:pt x="18904" y="10122"/>
                  <a:pt x="18143" y="10958"/>
                </a:cubicBezTo>
                <a:cubicBezTo>
                  <a:pt x="18144" y="10905"/>
                  <a:pt x="18149" y="10853"/>
                  <a:pt x="18149" y="10800"/>
                </a:cubicBezTo>
                <a:cubicBezTo>
                  <a:pt x="18149" y="4835"/>
                  <a:pt x="14728" y="0"/>
                  <a:pt x="10508" y="0"/>
                </a:cubicBezTo>
                <a:cubicBezTo>
                  <a:pt x="6288" y="0"/>
                  <a:pt x="2867" y="4835"/>
                  <a:pt x="2867" y="10800"/>
                </a:cubicBezTo>
                <a:cubicBezTo>
                  <a:pt x="2867" y="12627"/>
                  <a:pt x="3190" y="14345"/>
                  <a:pt x="3756" y="15853"/>
                </a:cubicBezTo>
                <a:cubicBezTo>
                  <a:pt x="2245" y="15418"/>
                  <a:pt x="1209" y="14595"/>
                  <a:pt x="997" y="13528"/>
                </a:cubicBezTo>
                <a:cubicBezTo>
                  <a:pt x="893" y="13003"/>
                  <a:pt x="982" y="12389"/>
                  <a:pt x="1263" y="11700"/>
                </a:cubicBezTo>
                <a:cubicBezTo>
                  <a:pt x="1416" y="11327"/>
                  <a:pt x="1650" y="10926"/>
                  <a:pt x="1922" y="10518"/>
                </a:cubicBezTo>
                <a:cubicBezTo>
                  <a:pt x="1933" y="9817"/>
                  <a:pt x="1982" y="9128"/>
                  <a:pt x="2074" y="8461"/>
                </a:cubicBezTo>
                <a:cubicBezTo>
                  <a:pt x="528" y="10248"/>
                  <a:pt x="-261" y="12188"/>
                  <a:pt x="78" y="13893"/>
                </a:cubicBezTo>
                <a:cubicBezTo>
                  <a:pt x="452" y="15777"/>
                  <a:pt x="2118" y="16988"/>
                  <a:pt x="4465" y="17394"/>
                </a:cubicBezTo>
                <a:cubicBezTo>
                  <a:pt x="5863" y="19948"/>
                  <a:pt x="8046" y="21600"/>
                  <a:pt x="10508" y="21600"/>
                </a:cubicBezTo>
                <a:cubicBezTo>
                  <a:pt x="14255" y="21600"/>
                  <a:pt x="17365" y="17785"/>
                  <a:pt x="18017" y="12755"/>
                </a:cubicBezTo>
                <a:cubicBezTo>
                  <a:pt x="20167" y="10724"/>
                  <a:pt x="21339" y="8374"/>
                  <a:pt x="20938" y="63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1" name="Shape 2961"/>
          <p:cNvSpPr/>
          <p:nvPr/>
        </p:nvSpPr>
        <p:spPr>
          <a:xfrm>
            <a:off x="8233855" y="927844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581" y="20618"/>
                  <a:pt x="1350" y="17422"/>
                  <a:pt x="1350" y="13478"/>
                </a:cubicBezTo>
                <a:cubicBezTo>
                  <a:pt x="1350" y="8836"/>
                  <a:pt x="10125" y="1166"/>
                  <a:pt x="10800" y="1166"/>
                </a:cubicBezTo>
                <a:cubicBezTo>
                  <a:pt x="11475" y="1166"/>
                  <a:pt x="20250" y="8836"/>
                  <a:pt x="20250" y="13478"/>
                </a:cubicBezTo>
                <a:cubicBezTo>
                  <a:pt x="20250" y="17422"/>
                  <a:pt x="16019" y="20618"/>
                  <a:pt x="10800" y="20618"/>
                </a:cubicBezTo>
                <a:moveTo>
                  <a:pt x="10800" y="0"/>
                </a:moveTo>
                <a:cubicBezTo>
                  <a:pt x="9450" y="0"/>
                  <a:pt x="0" y="8345"/>
                  <a:pt x="0" y="13745"/>
                </a:cubicBezTo>
                <a:cubicBezTo>
                  <a:pt x="0" y="18083"/>
                  <a:pt x="4836" y="21600"/>
                  <a:pt x="10800" y="21600"/>
                </a:cubicBezTo>
                <a:cubicBezTo>
                  <a:pt x="16765" y="21600"/>
                  <a:pt x="21600" y="18083"/>
                  <a:pt x="21600" y="13745"/>
                </a:cubicBezTo>
                <a:cubicBezTo>
                  <a:pt x="21600" y="8345"/>
                  <a:pt x="12150" y="0"/>
                  <a:pt x="10800" y="0"/>
                </a:cubicBezTo>
                <a:moveTo>
                  <a:pt x="10800" y="18655"/>
                </a:moveTo>
                <a:cubicBezTo>
                  <a:pt x="7072" y="18655"/>
                  <a:pt x="4050" y="16456"/>
                  <a:pt x="4050" y="13745"/>
                </a:cubicBezTo>
                <a:cubicBezTo>
                  <a:pt x="4050" y="13474"/>
                  <a:pt x="3748" y="13255"/>
                  <a:pt x="3375" y="13255"/>
                </a:cubicBezTo>
                <a:cubicBezTo>
                  <a:pt x="3002" y="13255"/>
                  <a:pt x="2700" y="13474"/>
                  <a:pt x="2700" y="13745"/>
                </a:cubicBezTo>
                <a:cubicBezTo>
                  <a:pt x="2700" y="16999"/>
                  <a:pt x="6327" y="19636"/>
                  <a:pt x="10800" y="19636"/>
                </a:cubicBezTo>
                <a:cubicBezTo>
                  <a:pt x="11173" y="19636"/>
                  <a:pt x="11475" y="19417"/>
                  <a:pt x="11475" y="19145"/>
                </a:cubicBezTo>
                <a:cubicBezTo>
                  <a:pt x="11475" y="18875"/>
                  <a:pt x="11173" y="18655"/>
                  <a:pt x="10800"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2" name="Shape 2962"/>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3927"/>
                </a:moveTo>
                <a:cubicBezTo>
                  <a:pt x="13204" y="3927"/>
                  <a:pt x="12764" y="4367"/>
                  <a:pt x="12764" y="4909"/>
                </a:cubicBezTo>
                <a:cubicBezTo>
                  <a:pt x="12764" y="5451"/>
                  <a:pt x="13204" y="5891"/>
                  <a:pt x="13745" y="5891"/>
                </a:cubicBezTo>
                <a:cubicBezTo>
                  <a:pt x="14287" y="5891"/>
                  <a:pt x="14727" y="5451"/>
                  <a:pt x="14727" y="4909"/>
                </a:cubicBezTo>
                <a:cubicBezTo>
                  <a:pt x="14727" y="4367"/>
                  <a:pt x="14287" y="3927"/>
                  <a:pt x="13745" y="3927"/>
                </a:cubicBezTo>
                <a:moveTo>
                  <a:pt x="16691" y="7855"/>
                </a:moveTo>
                <a:cubicBezTo>
                  <a:pt x="16149" y="7855"/>
                  <a:pt x="15709" y="8295"/>
                  <a:pt x="15709" y="8836"/>
                </a:cubicBezTo>
                <a:cubicBezTo>
                  <a:pt x="15709" y="9378"/>
                  <a:pt x="16149" y="9818"/>
                  <a:pt x="16691" y="9818"/>
                </a:cubicBezTo>
                <a:cubicBezTo>
                  <a:pt x="17233" y="9818"/>
                  <a:pt x="17673" y="9378"/>
                  <a:pt x="17673" y="8836"/>
                </a:cubicBezTo>
                <a:cubicBezTo>
                  <a:pt x="17673" y="8295"/>
                  <a:pt x="17233" y="7855"/>
                  <a:pt x="16691" y="7855"/>
                </a:cubicBezTo>
                <a:moveTo>
                  <a:pt x="7855" y="4909"/>
                </a:moveTo>
                <a:cubicBezTo>
                  <a:pt x="7313" y="4909"/>
                  <a:pt x="6873" y="5349"/>
                  <a:pt x="6873" y="5891"/>
                </a:cubicBezTo>
                <a:cubicBezTo>
                  <a:pt x="6873" y="6433"/>
                  <a:pt x="7313" y="6873"/>
                  <a:pt x="7855" y="6873"/>
                </a:cubicBezTo>
                <a:cubicBezTo>
                  <a:pt x="8396" y="6873"/>
                  <a:pt x="8836" y="6433"/>
                  <a:pt x="8836" y="5891"/>
                </a:cubicBezTo>
                <a:cubicBezTo>
                  <a:pt x="8836" y="5349"/>
                  <a:pt x="8396" y="4909"/>
                  <a:pt x="7855" y="4909"/>
                </a:cubicBezTo>
                <a:moveTo>
                  <a:pt x="3927" y="7855"/>
                </a:moveTo>
                <a:cubicBezTo>
                  <a:pt x="3385" y="7855"/>
                  <a:pt x="2945" y="8295"/>
                  <a:pt x="2945" y="8836"/>
                </a:cubicBezTo>
                <a:cubicBezTo>
                  <a:pt x="2945" y="9378"/>
                  <a:pt x="3385" y="9818"/>
                  <a:pt x="3927" y="9818"/>
                </a:cubicBezTo>
                <a:cubicBezTo>
                  <a:pt x="4469" y="9818"/>
                  <a:pt x="4909" y="9378"/>
                  <a:pt x="4909" y="8836"/>
                </a:cubicBezTo>
                <a:cubicBezTo>
                  <a:pt x="4909" y="8295"/>
                  <a:pt x="4469" y="7855"/>
                  <a:pt x="3927" y="7855"/>
                </a:cubicBezTo>
                <a:moveTo>
                  <a:pt x="1008" y="10800"/>
                </a:moveTo>
                <a:cubicBezTo>
                  <a:pt x="1278" y="5878"/>
                  <a:pt x="5552" y="1964"/>
                  <a:pt x="10800" y="1964"/>
                </a:cubicBezTo>
                <a:cubicBezTo>
                  <a:pt x="16048" y="1964"/>
                  <a:pt x="20322" y="5878"/>
                  <a:pt x="20592" y="10800"/>
                </a:cubicBezTo>
                <a:cubicBezTo>
                  <a:pt x="20592" y="10800"/>
                  <a:pt x="1008" y="10800"/>
                  <a:pt x="1008" y="10800"/>
                </a:cubicBezTo>
                <a:close/>
                <a:moveTo>
                  <a:pt x="11291" y="1005"/>
                </a:moveTo>
                <a:lnTo>
                  <a:pt x="11291" y="491"/>
                </a:lnTo>
                <a:cubicBezTo>
                  <a:pt x="11291" y="220"/>
                  <a:pt x="11071" y="0"/>
                  <a:pt x="10800" y="0"/>
                </a:cubicBezTo>
                <a:cubicBezTo>
                  <a:pt x="10529" y="0"/>
                  <a:pt x="10309" y="220"/>
                  <a:pt x="10309" y="491"/>
                </a:cubicBezTo>
                <a:lnTo>
                  <a:pt x="10309" y="1005"/>
                </a:lnTo>
                <a:cubicBezTo>
                  <a:pt x="4574" y="1252"/>
                  <a:pt x="0" y="5756"/>
                  <a:pt x="0" y="11291"/>
                </a:cubicBezTo>
                <a:cubicBezTo>
                  <a:pt x="0" y="11562"/>
                  <a:pt x="220" y="11782"/>
                  <a:pt x="491" y="11782"/>
                </a:cubicBezTo>
                <a:lnTo>
                  <a:pt x="10309" y="11782"/>
                </a:lnTo>
                <a:lnTo>
                  <a:pt x="10309" y="18655"/>
                </a:lnTo>
                <a:cubicBezTo>
                  <a:pt x="10309" y="19739"/>
                  <a:pt x="9430" y="20618"/>
                  <a:pt x="8345" y="20618"/>
                </a:cubicBezTo>
                <a:cubicBezTo>
                  <a:pt x="7261" y="20618"/>
                  <a:pt x="6382" y="19739"/>
                  <a:pt x="6382" y="18655"/>
                </a:cubicBezTo>
                <a:cubicBezTo>
                  <a:pt x="6382" y="18383"/>
                  <a:pt x="6162" y="18164"/>
                  <a:pt x="5891" y="18164"/>
                </a:cubicBezTo>
                <a:cubicBezTo>
                  <a:pt x="5620" y="18164"/>
                  <a:pt x="5400" y="18383"/>
                  <a:pt x="5400" y="18655"/>
                </a:cubicBezTo>
                <a:cubicBezTo>
                  <a:pt x="5400" y="20281"/>
                  <a:pt x="6719" y="21600"/>
                  <a:pt x="8345" y="21600"/>
                </a:cubicBezTo>
                <a:cubicBezTo>
                  <a:pt x="9804" y="21600"/>
                  <a:pt x="11007" y="20537"/>
                  <a:pt x="11242" y="19145"/>
                </a:cubicBezTo>
                <a:lnTo>
                  <a:pt x="11291" y="19145"/>
                </a:lnTo>
                <a:lnTo>
                  <a:pt x="11291" y="11782"/>
                </a:lnTo>
                <a:lnTo>
                  <a:pt x="21109" y="11782"/>
                </a:lnTo>
                <a:cubicBezTo>
                  <a:pt x="21380" y="11782"/>
                  <a:pt x="21600" y="11562"/>
                  <a:pt x="21600" y="11291"/>
                </a:cubicBezTo>
                <a:cubicBezTo>
                  <a:pt x="21600" y="5756"/>
                  <a:pt x="17026" y="1252"/>
                  <a:pt x="11291" y="1005"/>
                </a:cubicBezTo>
                <a:moveTo>
                  <a:pt x="10800" y="6873"/>
                </a:moveTo>
                <a:cubicBezTo>
                  <a:pt x="10258" y="6873"/>
                  <a:pt x="9818" y="7313"/>
                  <a:pt x="9818" y="7855"/>
                </a:cubicBezTo>
                <a:cubicBezTo>
                  <a:pt x="9818" y="8396"/>
                  <a:pt x="10258" y="8836"/>
                  <a:pt x="10800" y="8836"/>
                </a:cubicBezTo>
                <a:cubicBezTo>
                  <a:pt x="11342" y="8836"/>
                  <a:pt x="11782" y="8396"/>
                  <a:pt x="11782" y="7855"/>
                </a:cubicBezTo>
                <a:cubicBezTo>
                  <a:pt x="11782" y="7313"/>
                  <a:pt x="11342" y="6873"/>
                  <a:pt x="10800"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3" name="Shape 2963"/>
          <p:cNvSpPr/>
          <p:nvPr/>
        </p:nvSpPr>
        <p:spPr>
          <a:xfrm>
            <a:off x="10290719" y="940541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8632" y="19800"/>
                </a:moveTo>
                <a:cubicBezTo>
                  <a:pt x="18391" y="11772"/>
                  <a:pt x="14982" y="5400"/>
                  <a:pt x="10800" y="5400"/>
                </a:cubicBezTo>
                <a:cubicBezTo>
                  <a:pt x="6618" y="5400"/>
                  <a:pt x="3209" y="11772"/>
                  <a:pt x="2968" y="19800"/>
                </a:cubicBezTo>
                <a:lnTo>
                  <a:pt x="1005" y="19800"/>
                </a:lnTo>
                <a:cubicBezTo>
                  <a:pt x="1251" y="9783"/>
                  <a:pt x="5535" y="1800"/>
                  <a:pt x="10800" y="1800"/>
                </a:cubicBezTo>
                <a:cubicBezTo>
                  <a:pt x="16065" y="1800"/>
                  <a:pt x="20349" y="9783"/>
                  <a:pt x="20595" y="19800"/>
                </a:cubicBezTo>
                <a:cubicBezTo>
                  <a:pt x="20595" y="19800"/>
                  <a:pt x="18632" y="19800"/>
                  <a:pt x="18632" y="19800"/>
                </a:cubicBezTo>
                <a:close/>
                <a:moveTo>
                  <a:pt x="15687" y="19800"/>
                </a:moveTo>
                <a:cubicBezTo>
                  <a:pt x="15461" y="14755"/>
                  <a:pt x="13360" y="10800"/>
                  <a:pt x="10800" y="10800"/>
                </a:cubicBezTo>
                <a:cubicBezTo>
                  <a:pt x="8240" y="10800"/>
                  <a:pt x="6139" y="14755"/>
                  <a:pt x="5913" y="19800"/>
                </a:cubicBezTo>
                <a:lnTo>
                  <a:pt x="3950" y="19800"/>
                </a:lnTo>
                <a:cubicBezTo>
                  <a:pt x="4187" y="12767"/>
                  <a:pt x="7159" y="7200"/>
                  <a:pt x="10800" y="7200"/>
                </a:cubicBezTo>
                <a:cubicBezTo>
                  <a:pt x="14441" y="7200"/>
                  <a:pt x="17413" y="12767"/>
                  <a:pt x="17650" y="19800"/>
                </a:cubicBezTo>
                <a:cubicBezTo>
                  <a:pt x="17650" y="19800"/>
                  <a:pt x="15687" y="19800"/>
                  <a:pt x="15687" y="19800"/>
                </a:cubicBezTo>
                <a:close/>
                <a:moveTo>
                  <a:pt x="12724" y="19800"/>
                </a:moveTo>
                <a:cubicBezTo>
                  <a:pt x="12542" y="17747"/>
                  <a:pt x="11750" y="16200"/>
                  <a:pt x="10800" y="16200"/>
                </a:cubicBezTo>
                <a:cubicBezTo>
                  <a:pt x="9850" y="16200"/>
                  <a:pt x="9058" y="17747"/>
                  <a:pt x="8876" y="19800"/>
                </a:cubicBezTo>
                <a:lnTo>
                  <a:pt x="6899" y="19800"/>
                </a:lnTo>
                <a:cubicBezTo>
                  <a:pt x="7115" y="15751"/>
                  <a:pt x="8779" y="12600"/>
                  <a:pt x="10800" y="12600"/>
                </a:cubicBezTo>
                <a:cubicBezTo>
                  <a:pt x="12821" y="12600"/>
                  <a:pt x="14485" y="15751"/>
                  <a:pt x="14701" y="19800"/>
                </a:cubicBezTo>
                <a:cubicBezTo>
                  <a:pt x="14701" y="19800"/>
                  <a:pt x="12724" y="19800"/>
                  <a:pt x="12724" y="19800"/>
                </a:cubicBezTo>
                <a:close/>
                <a:moveTo>
                  <a:pt x="10800" y="0"/>
                </a:moveTo>
                <a:cubicBezTo>
                  <a:pt x="4835" y="0"/>
                  <a:pt x="0" y="9268"/>
                  <a:pt x="0" y="20700"/>
                </a:cubicBezTo>
                <a:cubicBezTo>
                  <a:pt x="0" y="21197"/>
                  <a:pt x="220" y="21600"/>
                  <a:pt x="491" y="21600"/>
                </a:cubicBezTo>
                <a:lnTo>
                  <a:pt x="9327" y="21600"/>
                </a:lnTo>
                <a:cubicBezTo>
                  <a:pt x="9599" y="21600"/>
                  <a:pt x="9818" y="21197"/>
                  <a:pt x="9818" y="20700"/>
                </a:cubicBezTo>
                <a:cubicBezTo>
                  <a:pt x="9818" y="19209"/>
                  <a:pt x="10258" y="18000"/>
                  <a:pt x="10800" y="18000"/>
                </a:cubicBezTo>
                <a:cubicBezTo>
                  <a:pt x="11342" y="18000"/>
                  <a:pt x="11782" y="19209"/>
                  <a:pt x="11782" y="20700"/>
                </a:cubicBezTo>
                <a:cubicBezTo>
                  <a:pt x="11782" y="21197"/>
                  <a:pt x="12001" y="21600"/>
                  <a:pt x="12273" y="21600"/>
                </a:cubicBezTo>
                <a:lnTo>
                  <a:pt x="21109" y="21600"/>
                </a:lnTo>
                <a:cubicBezTo>
                  <a:pt x="21380" y="21600"/>
                  <a:pt x="21600" y="21197"/>
                  <a:pt x="21600" y="20700"/>
                </a:cubicBezTo>
                <a:cubicBezTo>
                  <a:pt x="21600" y="9268"/>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4" name="Shape 2964"/>
          <p:cNvSpPr/>
          <p:nvPr/>
        </p:nvSpPr>
        <p:spPr>
          <a:xfrm>
            <a:off x="11357241" y="9354628"/>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20250"/>
                </a:moveTo>
                <a:lnTo>
                  <a:pt x="4418" y="20250"/>
                </a:lnTo>
                <a:cubicBezTo>
                  <a:pt x="2524" y="20250"/>
                  <a:pt x="982" y="18130"/>
                  <a:pt x="982" y="15525"/>
                </a:cubicBezTo>
                <a:cubicBezTo>
                  <a:pt x="982" y="13489"/>
                  <a:pt x="1926" y="11690"/>
                  <a:pt x="3333" y="11045"/>
                </a:cubicBezTo>
                <a:lnTo>
                  <a:pt x="4165" y="10664"/>
                </a:lnTo>
                <a:lnTo>
                  <a:pt x="3982" y="9484"/>
                </a:lnTo>
                <a:cubicBezTo>
                  <a:pt x="3946" y="9247"/>
                  <a:pt x="3927" y="9008"/>
                  <a:pt x="3927" y="8775"/>
                </a:cubicBezTo>
                <a:cubicBezTo>
                  <a:pt x="3927" y="6914"/>
                  <a:pt x="5028" y="5400"/>
                  <a:pt x="6382" y="5400"/>
                </a:cubicBezTo>
                <a:cubicBezTo>
                  <a:pt x="6662" y="5400"/>
                  <a:pt x="6942" y="5470"/>
                  <a:pt x="7215" y="5605"/>
                </a:cubicBezTo>
                <a:lnTo>
                  <a:pt x="8019" y="6006"/>
                </a:lnTo>
                <a:lnTo>
                  <a:pt x="8418" y="4965"/>
                </a:lnTo>
                <a:cubicBezTo>
                  <a:pt x="9272" y="2735"/>
                  <a:pt x="10937" y="1350"/>
                  <a:pt x="12764" y="1350"/>
                </a:cubicBezTo>
                <a:cubicBezTo>
                  <a:pt x="15470" y="1350"/>
                  <a:pt x="17673" y="4378"/>
                  <a:pt x="17673" y="8100"/>
                </a:cubicBezTo>
                <a:cubicBezTo>
                  <a:pt x="17673" y="8218"/>
                  <a:pt x="17666" y="8333"/>
                  <a:pt x="17660" y="8449"/>
                </a:cubicBezTo>
                <a:lnTo>
                  <a:pt x="17655" y="8565"/>
                </a:lnTo>
                <a:lnTo>
                  <a:pt x="17610" y="9515"/>
                </a:lnTo>
                <a:lnTo>
                  <a:pt x="18245" y="9892"/>
                </a:lnTo>
                <a:cubicBezTo>
                  <a:pt x="19687" y="10747"/>
                  <a:pt x="20618" y="12693"/>
                  <a:pt x="20618" y="14850"/>
                </a:cubicBezTo>
                <a:cubicBezTo>
                  <a:pt x="20618" y="17828"/>
                  <a:pt x="18856" y="20250"/>
                  <a:pt x="16691" y="20250"/>
                </a:cubicBezTo>
                <a:moveTo>
                  <a:pt x="18634" y="8652"/>
                </a:moveTo>
                <a:cubicBezTo>
                  <a:pt x="18643" y="8469"/>
                  <a:pt x="18655" y="8287"/>
                  <a:pt x="18655" y="8100"/>
                </a:cubicBezTo>
                <a:cubicBezTo>
                  <a:pt x="18655" y="3627"/>
                  <a:pt x="16017" y="0"/>
                  <a:pt x="12764" y="0"/>
                </a:cubicBezTo>
                <a:cubicBezTo>
                  <a:pt x="10499" y="0"/>
                  <a:pt x="8536" y="1759"/>
                  <a:pt x="7550" y="4336"/>
                </a:cubicBezTo>
                <a:cubicBezTo>
                  <a:pt x="7185" y="4154"/>
                  <a:pt x="6793" y="4050"/>
                  <a:pt x="6382" y="4050"/>
                </a:cubicBezTo>
                <a:cubicBezTo>
                  <a:pt x="4484" y="4050"/>
                  <a:pt x="2945" y="6165"/>
                  <a:pt x="2945" y="8775"/>
                </a:cubicBezTo>
                <a:cubicBezTo>
                  <a:pt x="2945" y="9114"/>
                  <a:pt x="2973" y="9445"/>
                  <a:pt x="3022" y="9764"/>
                </a:cubicBezTo>
                <a:cubicBezTo>
                  <a:pt x="1267" y="10569"/>
                  <a:pt x="0" y="12841"/>
                  <a:pt x="0" y="15525"/>
                </a:cubicBezTo>
                <a:cubicBezTo>
                  <a:pt x="0" y="18880"/>
                  <a:pt x="1978" y="21600"/>
                  <a:pt x="4418" y="21600"/>
                </a:cubicBezTo>
                <a:lnTo>
                  <a:pt x="16691" y="21600"/>
                </a:lnTo>
                <a:cubicBezTo>
                  <a:pt x="19401" y="21600"/>
                  <a:pt x="21600" y="18578"/>
                  <a:pt x="21600" y="14850"/>
                </a:cubicBezTo>
                <a:cubicBezTo>
                  <a:pt x="21600" y="12072"/>
                  <a:pt x="20378" y="9687"/>
                  <a:pt x="18634" y="865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5" name="Shape 2965"/>
          <p:cNvSpPr/>
          <p:nvPr/>
        </p:nvSpPr>
        <p:spPr>
          <a:xfrm>
            <a:off x="1758542" y="10471937"/>
            <a:ext cx="558655" cy="330115"/>
          </a:xfrm>
          <a:custGeom>
            <a:avLst/>
            <a:gdLst/>
            <a:ahLst/>
            <a:cxnLst>
              <a:cxn ang="0">
                <a:pos x="wd2" y="hd2"/>
              </a:cxn>
              <a:cxn ang="5400000">
                <a:pos x="wd2" y="hd2"/>
              </a:cxn>
              <a:cxn ang="10800000">
                <a:pos x="wd2" y="hd2"/>
              </a:cxn>
              <a:cxn ang="16200000">
                <a:pos x="wd2" y="hd2"/>
              </a:cxn>
            </a:cxnLst>
            <a:rect l="0" t="0" r="r" b="b"/>
            <a:pathLst>
              <a:path w="21600" h="21600" extrusionOk="0">
                <a:moveTo>
                  <a:pt x="17673" y="19938"/>
                </a:moveTo>
                <a:lnTo>
                  <a:pt x="3927" y="19938"/>
                </a:lnTo>
                <a:cubicBezTo>
                  <a:pt x="2303" y="19938"/>
                  <a:pt x="982" y="17703"/>
                  <a:pt x="982" y="14954"/>
                </a:cubicBezTo>
                <a:cubicBezTo>
                  <a:pt x="982" y="12638"/>
                  <a:pt x="1912" y="10647"/>
                  <a:pt x="3244" y="10110"/>
                </a:cubicBezTo>
                <a:cubicBezTo>
                  <a:pt x="3634" y="9954"/>
                  <a:pt x="3929" y="9410"/>
                  <a:pt x="3988" y="8739"/>
                </a:cubicBezTo>
                <a:cubicBezTo>
                  <a:pt x="4343" y="4704"/>
                  <a:pt x="6427" y="1662"/>
                  <a:pt x="8836" y="1662"/>
                </a:cubicBezTo>
                <a:cubicBezTo>
                  <a:pt x="10501" y="1662"/>
                  <a:pt x="12038" y="3081"/>
                  <a:pt x="12948" y="5461"/>
                </a:cubicBezTo>
                <a:cubicBezTo>
                  <a:pt x="13103" y="5866"/>
                  <a:pt x="13354" y="6137"/>
                  <a:pt x="13636" y="6203"/>
                </a:cubicBezTo>
                <a:cubicBezTo>
                  <a:pt x="13682" y="6215"/>
                  <a:pt x="13727" y="6219"/>
                  <a:pt x="13773" y="6219"/>
                </a:cubicBezTo>
                <a:cubicBezTo>
                  <a:pt x="14009" y="6219"/>
                  <a:pt x="14238" y="6076"/>
                  <a:pt x="14419" y="5809"/>
                </a:cubicBezTo>
                <a:cubicBezTo>
                  <a:pt x="14777" y="5278"/>
                  <a:pt x="15236" y="4985"/>
                  <a:pt x="15709" y="4985"/>
                </a:cubicBezTo>
                <a:cubicBezTo>
                  <a:pt x="16792" y="4985"/>
                  <a:pt x="17673" y="6476"/>
                  <a:pt x="17671" y="8326"/>
                </a:cubicBezTo>
                <a:lnTo>
                  <a:pt x="17667" y="8447"/>
                </a:lnTo>
                <a:cubicBezTo>
                  <a:pt x="17646" y="9234"/>
                  <a:pt x="17953" y="9937"/>
                  <a:pt x="18404" y="10132"/>
                </a:cubicBezTo>
                <a:cubicBezTo>
                  <a:pt x="19708" y="10697"/>
                  <a:pt x="20618" y="12680"/>
                  <a:pt x="20618" y="14954"/>
                </a:cubicBezTo>
                <a:cubicBezTo>
                  <a:pt x="20618" y="17703"/>
                  <a:pt x="19297" y="19938"/>
                  <a:pt x="17673" y="19938"/>
                </a:cubicBezTo>
                <a:moveTo>
                  <a:pt x="18648" y="8523"/>
                </a:moveTo>
                <a:cubicBezTo>
                  <a:pt x="18650" y="8451"/>
                  <a:pt x="18655" y="8381"/>
                  <a:pt x="18655" y="8308"/>
                </a:cubicBezTo>
                <a:cubicBezTo>
                  <a:pt x="18655" y="5556"/>
                  <a:pt x="17335" y="3323"/>
                  <a:pt x="15709" y="3323"/>
                </a:cubicBezTo>
                <a:cubicBezTo>
                  <a:pt x="14967" y="3323"/>
                  <a:pt x="14290" y="3791"/>
                  <a:pt x="13773" y="4558"/>
                </a:cubicBezTo>
                <a:cubicBezTo>
                  <a:pt x="12724" y="1819"/>
                  <a:pt x="10909" y="0"/>
                  <a:pt x="8836" y="0"/>
                </a:cubicBezTo>
                <a:cubicBezTo>
                  <a:pt x="5880" y="0"/>
                  <a:pt x="3439" y="3690"/>
                  <a:pt x="3017" y="8494"/>
                </a:cubicBezTo>
                <a:cubicBezTo>
                  <a:pt x="1288" y="9190"/>
                  <a:pt x="0" y="11814"/>
                  <a:pt x="0" y="14954"/>
                </a:cubicBezTo>
                <a:cubicBezTo>
                  <a:pt x="0" y="18624"/>
                  <a:pt x="1758" y="21600"/>
                  <a:pt x="3927" y="21600"/>
                </a:cubicBezTo>
                <a:lnTo>
                  <a:pt x="17673" y="21600"/>
                </a:lnTo>
                <a:cubicBezTo>
                  <a:pt x="19842" y="21600"/>
                  <a:pt x="21600" y="18624"/>
                  <a:pt x="21600" y="14954"/>
                </a:cubicBezTo>
                <a:cubicBezTo>
                  <a:pt x="21600" y="11855"/>
                  <a:pt x="20344" y="9259"/>
                  <a:pt x="18648" y="852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6" name="Shape 2966"/>
          <p:cNvSpPr/>
          <p:nvPr/>
        </p:nvSpPr>
        <p:spPr>
          <a:xfrm>
            <a:off x="2825064"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20400"/>
                </a:moveTo>
                <a:lnTo>
                  <a:pt x="3927" y="20400"/>
                </a:lnTo>
                <a:cubicBezTo>
                  <a:pt x="2303" y="20400"/>
                  <a:pt x="982" y="18785"/>
                  <a:pt x="982" y="16800"/>
                </a:cubicBezTo>
                <a:cubicBezTo>
                  <a:pt x="982" y="15128"/>
                  <a:pt x="1912" y="13690"/>
                  <a:pt x="3244" y="13302"/>
                </a:cubicBezTo>
                <a:cubicBezTo>
                  <a:pt x="3634" y="13189"/>
                  <a:pt x="3929" y="12796"/>
                  <a:pt x="3988" y="12312"/>
                </a:cubicBezTo>
                <a:cubicBezTo>
                  <a:pt x="4343" y="9397"/>
                  <a:pt x="6427" y="7200"/>
                  <a:pt x="8836" y="7200"/>
                </a:cubicBezTo>
                <a:cubicBezTo>
                  <a:pt x="10501" y="7200"/>
                  <a:pt x="11547" y="7626"/>
                  <a:pt x="12457" y="9344"/>
                </a:cubicBezTo>
                <a:cubicBezTo>
                  <a:pt x="12612" y="9636"/>
                  <a:pt x="13354" y="10432"/>
                  <a:pt x="13636" y="10480"/>
                </a:cubicBezTo>
                <a:cubicBezTo>
                  <a:pt x="13682" y="10488"/>
                  <a:pt x="13773" y="10492"/>
                  <a:pt x="13773" y="10492"/>
                </a:cubicBezTo>
                <a:cubicBezTo>
                  <a:pt x="14009" y="10492"/>
                  <a:pt x="14238" y="10388"/>
                  <a:pt x="14419" y="10195"/>
                </a:cubicBezTo>
                <a:cubicBezTo>
                  <a:pt x="14777" y="9812"/>
                  <a:pt x="15236" y="9600"/>
                  <a:pt x="15709" y="9600"/>
                </a:cubicBezTo>
                <a:cubicBezTo>
                  <a:pt x="16792" y="9600"/>
                  <a:pt x="17673" y="10677"/>
                  <a:pt x="17671" y="12013"/>
                </a:cubicBezTo>
                <a:lnTo>
                  <a:pt x="17667" y="12101"/>
                </a:lnTo>
                <a:cubicBezTo>
                  <a:pt x="17646" y="12669"/>
                  <a:pt x="17953" y="13177"/>
                  <a:pt x="18404" y="13318"/>
                </a:cubicBezTo>
                <a:cubicBezTo>
                  <a:pt x="19708" y="13726"/>
                  <a:pt x="20618" y="15158"/>
                  <a:pt x="20618" y="16800"/>
                </a:cubicBezTo>
                <a:cubicBezTo>
                  <a:pt x="20618" y="18785"/>
                  <a:pt x="19297" y="20400"/>
                  <a:pt x="17673" y="20400"/>
                </a:cubicBezTo>
                <a:moveTo>
                  <a:pt x="15709" y="1200"/>
                </a:moveTo>
                <a:cubicBezTo>
                  <a:pt x="18420" y="1200"/>
                  <a:pt x="20618" y="3887"/>
                  <a:pt x="20618" y="7200"/>
                </a:cubicBezTo>
                <a:cubicBezTo>
                  <a:pt x="20618" y="9162"/>
                  <a:pt x="19844" y="10898"/>
                  <a:pt x="18654" y="11992"/>
                </a:cubicBezTo>
                <a:cubicBezTo>
                  <a:pt x="18651" y="10008"/>
                  <a:pt x="17334" y="8400"/>
                  <a:pt x="15709" y="8400"/>
                </a:cubicBezTo>
                <a:cubicBezTo>
                  <a:pt x="14967" y="8400"/>
                  <a:pt x="14290" y="8738"/>
                  <a:pt x="13773" y="9292"/>
                </a:cubicBezTo>
                <a:cubicBezTo>
                  <a:pt x="13082" y="7989"/>
                  <a:pt x="12054" y="6984"/>
                  <a:pt x="10843" y="6443"/>
                </a:cubicBezTo>
                <a:cubicBezTo>
                  <a:pt x="11149" y="3488"/>
                  <a:pt x="13208" y="1200"/>
                  <a:pt x="15709" y="1200"/>
                </a:cubicBezTo>
                <a:moveTo>
                  <a:pt x="19575" y="12625"/>
                </a:moveTo>
                <a:cubicBezTo>
                  <a:pt x="20814" y="11304"/>
                  <a:pt x="21600" y="9367"/>
                  <a:pt x="21600" y="7200"/>
                </a:cubicBezTo>
                <a:cubicBezTo>
                  <a:pt x="21600" y="3224"/>
                  <a:pt x="18962" y="0"/>
                  <a:pt x="15709" y="0"/>
                </a:cubicBezTo>
                <a:cubicBezTo>
                  <a:pt x="12754" y="0"/>
                  <a:pt x="10314" y="2663"/>
                  <a:pt x="9890" y="6130"/>
                </a:cubicBezTo>
                <a:cubicBezTo>
                  <a:pt x="9547" y="6053"/>
                  <a:pt x="9198" y="6000"/>
                  <a:pt x="8836" y="6000"/>
                </a:cubicBezTo>
                <a:cubicBezTo>
                  <a:pt x="5880" y="6000"/>
                  <a:pt x="3439" y="8665"/>
                  <a:pt x="3017" y="12135"/>
                </a:cubicBezTo>
                <a:cubicBezTo>
                  <a:pt x="1288" y="12638"/>
                  <a:pt x="0" y="14532"/>
                  <a:pt x="0" y="16800"/>
                </a:cubicBezTo>
                <a:cubicBezTo>
                  <a:pt x="0" y="19451"/>
                  <a:pt x="1758" y="21600"/>
                  <a:pt x="3927" y="21600"/>
                </a:cubicBezTo>
                <a:lnTo>
                  <a:pt x="17673" y="21600"/>
                </a:lnTo>
                <a:cubicBezTo>
                  <a:pt x="19842" y="21600"/>
                  <a:pt x="21600" y="19451"/>
                  <a:pt x="21600" y="16800"/>
                </a:cubicBezTo>
                <a:cubicBezTo>
                  <a:pt x="21600" y="14997"/>
                  <a:pt x="20778" y="13443"/>
                  <a:pt x="19575" y="1262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7" name="Shape 2967"/>
          <p:cNvSpPr/>
          <p:nvPr/>
        </p:nvSpPr>
        <p:spPr>
          <a:xfrm>
            <a:off x="3891586"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4727" y="19440"/>
                </a:moveTo>
                <a:cubicBezTo>
                  <a:pt x="14727" y="20036"/>
                  <a:pt x="15167" y="20520"/>
                  <a:pt x="15709" y="20520"/>
                </a:cubicBezTo>
                <a:cubicBezTo>
                  <a:pt x="16251" y="20520"/>
                  <a:pt x="16691" y="20036"/>
                  <a:pt x="16691" y="19440"/>
                </a:cubicBezTo>
                <a:cubicBezTo>
                  <a:pt x="16691" y="18360"/>
                  <a:pt x="15709" y="17280"/>
                  <a:pt x="15709" y="17280"/>
                </a:cubicBezTo>
                <a:cubicBezTo>
                  <a:pt x="15709" y="17280"/>
                  <a:pt x="14727" y="18360"/>
                  <a:pt x="14727" y="19440"/>
                </a:cubicBezTo>
                <a:moveTo>
                  <a:pt x="4909" y="20520"/>
                </a:moveTo>
                <a:cubicBezTo>
                  <a:pt x="4909" y="21117"/>
                  <a:pt x="5349" y="21600"/>
                  <a:pt x="5891" y="21600"/>
                </a:cubicBezTo>
                <a:cubicBezTo>
                  <a:pt x="6433" y="21600"/>
                  <a:pt x="6873" y="21117"/>
                  <a:pt x="6873" y="20520"/>
                </a:cubicBezTo>
                <a:cubicBezTo>
                  <a:pt x="6873" y="19440"/>
                  <a:pt x="5891" y="18360"/>
                  <a:pt x="5891" y="18360"/>
                </a:cubicBezTo>
                <a:cubicBezTo>
                  <a:pt x="5891" y="18360"/>
                  <a:pt x="4909" y="19440"/>
                  <a:pt x="4909" y="20520"/>
                </a:cubicBezTo>
                <a:moveTo>
                  <a:pt x="9818" y="17280"/>
                </a:moveTo>
                <a:cubicBezTo>
                  <a:pt x="9818" y="17876"/>
                  <a:pt x="10258" y="18360"/>
                  <a:pt x="10800" y="18360"/>
                </a:cubicBezTo>
                <a:cubicBezTo>
                  <a:pt x="11342" y="18360"/>
                  <a:pt x="11782" y="17876"/>
                  <a:pt x="11782" y="17280"/>
                </a:cubicBezTo>
                <a:cubicBezTo>
                  <a:pt x="11782" y="16200"/>
                  <a:pt x="10800" y="15120"/>
                  <a:pt x="10800" y="15120"/>
                </a:cubicBezTo>
                <a:cubicBezTo>
                  <a:pt x="10800" y="15120"/>
                  <a:pt x="9818" y="16200"/>
                  <a:pt x="9818" y="1728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8" name="Shape 2968"/>
          <p:cNvSpPr/>
          <p:nvPr/>
        </p:nvSpPr>
        <p:spPr>
          <a:xfrm>
            <a:off x="4958108"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14400"/>
                </a:moveTo>
                <a:lnTo>
                  <a:pt x="3927" y="14400"/>
                </a:lnTo>
                <a:cubicBezTo>
                  <a:pt x="2303" y="14400"/>
                  <a:pt x="982" y="12785"/>
                  <a:pt x="982" y="10800"/>
                </a:cubicBezTo>
                <a:cubicBezTo>
                  <a:pt x="982" y="9128"/>
                  <a:pt x="1912" y="7690"/>
                  <a:pt x="3244" y="7302"/>
                </a:cubicBezTo>
                <a:cubicBezTo>
                  <a:pt x="3634" y="7189"/>
                  <a:pt x="3929" y="6796"/>
                  <a:pt x="3988" y="6312"/>
                </a:cubicBezTo>
                <a:cubicBezTo>
                  <a:pt x="4343" y="3397"/>
                  <a:pt x="6427" y="1200"/>
                  <a:pt x="8836" y="1200"/>
                </a:cubicBezTo>
                <a:cubicBezTo>
                  <a:pt x="10501" y="1200"/>
                  <a:pt x="11547" y="1626"/>
                  <a:pt x="12457" y="3344"/>
                </a:cubicBezTo>
                <a:cubicBezTo>
                  <a:pt x="12612" y="3636"/>
                  <a:pt x="13354" y="4432"/>
                  <a:pt x="13636" y="4480"/>
                </a:cubicBezTo>
                <a:cubicBezTo>
                  <a:pt x="13682" y="4488"/>
                  <a:pt x="13773" y="4492"/>
                  <a:pt x="13773" y="4492"/>
                </a:cubicBezTo>
                <a:cubicBezTo>
                  <a:pt x="14009" y="4492"/>
                  <a:pt x="14238" y="4388"/>
                  <a:pt x="14419" y="4195"/>
                </a:cubicBezTo>
                <a:cubicBezTo>
                  <a:pt x="14777" y="3812"/>
                  <a:pt x="15236" y="3600"/>
                  <a:pt x="15709" y="3600"/>
                </a:cubicBezTo>
                <a:cubicBezTo>
                  <a:pt x="16792" y="3600"/>
                  <a:pt x="17673" y="4676"/>
                  <a:pt x="17671" y="6013"/>
                </a:cubicBezTo>
                <a:lnTo>
                  <a:pt x="17667" y="6101"/>
                </a:lnTo>
                <a:cubicBezTo>
                  <a:pt x="17646" y="6669"/>
                  <a:pt x="17953" y="7177"/>
                  <a:pt x="18404" y="7318"/>
                </a:cubicBezTo>
                <a:cubicBezTo>
                  <a:pt x="19708" y="7726"/>
                  <a:pt x="20618" y="9158"/>
                  <a:pt x="20618" y="10800"/>
                </a:cubicBezTo>
                <a:cubicBezTo>
                  <a:pt x="20618" y="12785"/>
                  <a:pt x="19297" y="14400"/>
                  <a:pt x="17673" y="14400"/>
                </a:cubicBezTo>
                <a:moveTo>
                  <a:pt x="18648" y="6156"/>
                </a:moveTo>
                <a:cubicBezTo>
                  <a:pt x="18650" y="6104"/>
                  <a:pt x="18655" y="6053"/>
                  <a:pt x="18655" y="6000"/>
                </a:cubicBezTo>
                <a:cubicBezTo>
                  <a:pt x="18655" y="4012"/>
                  <a:pt x="17335" y="2400"/>
                  <a:pt x="15709" y="2400"/>
                </a:cubicBezTo>
                <a:cubicBezTo>
                  <a:pt x="14967" y="2400"/>
                  <a:pt x="14290" y="2738"/>
                  <a:pt x="13773" y="3292"/>
                </a:cubicBezTo>
                <a:cubicBezTo>
                  <a:pt x="12724" y="1314"/>
                  <a:pt x="10909" y="0"/>
                  <a:pt x="8836" y="0"/>
                </a:cubicBezTo>
                <a:cubicBezTo>
                  <a:pt x="5880" y="0"/>
                  <a:pt x="3439" y="2665"/>
                  <a:pt x="3017" y="6135"/>
                </a:cubicBezTo>
                <a:cubicBezTo>
                  <a:pt x="1288" y="6638"/>
                  <a:pt x="0" y="8532"/>
                  <a:pt x="0" y="10800"/>
                </a:cubicBezTo>
                <a:cubicBezTo>
                  <a:pt x="0" y="13451"/>
                  <a:pt x="1758" y="15600"/>
                  <a:pt x="3927" y="15600"/>
                </a:cubicBezTo>
                <a:lnTo>
                  <a:pt x="17673" y="15600"/>
                </a:lnTo>
                <a:cubicBezTo>
                  <a:pt x="19842" y="15600"/>
                  <a:pt x="21600" y="13451"/>
                  <a:pt x="21600" y="10800"/>
                </a:cubicBezTo>
                <a:cubicBezTo>
                  <a:pt x="21600" y="8562"/>
                  <a:pt x="20344" y="6687"/>
                  <a:pt x="18648" y="6156"/>
                </a:cubicBezTo>
                <a:moveTo>
                  <a:pt x="15218" y="16800"/>
                </a:moveTo>
                <a:cubicBezTo>
                  <a:pt x="15083" y="16800"/>
                  <a:pt x="14960" y="16867"/>
                  <a:pt x="14871" y="16976"/>
                </a:cubicBezTo>
                <a:lnTo>
                  <a:pt x="11926" y="20575"/>
                </a:lnTo>
                <a:cubicBezTo>
                  <a:pt x="11837" y="20685"/>
                  <a:pt x="11782" y="20835"/>
                  <a:pt x="11782" y="21000"/>
                </a:cubicBezTo>
                <a:cubicBezTo>
                  <a:pt x="11782" y="21332"/>
                  <a:pt x="12002" y="21600"/>
                  <a:pt x="12273" y="21600"/>
                </a:cubicBezTo>
                <a:cubicBezTo>
                  <a:pt x="12408" y="21600"/>
                  <a:pt x="12531" y="21533"/>
                  <a:pt x="12620" y="21424"/>
                </a:cubicBezTo>
                <a:lnTo>
                  <a:pt x="15565" y="17824"/>
                </a:lnTo>
                <a:cubicBezTo>
                  <a:pt x="15654" y="17716"/>
                  <a:pt x="15709" y="17566"/>
                  <a:pt x="15709" y="17400"/>
                </a:cubicBezTo>
                <a:cubicBezTo>
                  <a:pt x="15709" y="17069"/>
                  <a:pt x="15489" y="16800"/>
                  <a:pt x="15218" y="16800"/>
                </a:cubicBezTo>
                <a:moveTo>
                  <a:pt x="12764" y="17400"/>
                </a:moveTo>
                <a:cubicBezTo>
                  <a:pt x="12764" y="17069"/>
                  <a:pt x="12544" y="16800"/>
                  <a:pt x="12273" y="16800"/>
                </a:cubicBezTo>
                <a:cubicBezTo>
                  <a:pt x="12137" y="16800"/>
                  <a:pt x="12015" y="16867"/>
                  <a:pt x="11925" y="16976"/>
                </a:cubicBezTo>
                <a:lnTo>
                  <a:pt x="8981" y="20575"/>
                </a:lnTo>
                <a:cubicBezTo>
                  <a:pt x="8891" y="20685"/>
                  <a:pt x="8836" y="20835"/>
                  <a:pt x="8836" y="21000"/>
                </a:cubicBezTo>
                <a:cubicBezTo>
                  <a:pt x="8836" y="21332"/>
                  <a:pt x="9056" y="21600"/>
                  <a:pt x="9327" y="21600"/>
                </a:cubicBezTo>
                <a:cubicBezTo>
                  <a:pt x="9463" y="21600"/>
                  <a:pt x="9585" y="21533"/>
                  <a:pt x="9674" y="21424"/>
                </a:cubicBezTo>
                <a:lnTo>
                  <a:pt x="12620" y="17824"/>
                </a:lnTo>
                <a:cubicBezTo>
                  <a:pt x="12709" y="17716"/>
                  <a:pt x="12764" y="17566"/>
                  <a:pt x="12764" y="17400"/>
                </a:cubicBezTo>
                <a:moveTo>
                  <a:pt x="6873" y="17400"/>
                </a:moveTo>
                <a:cubicBezTo>
                  <a:pt x="6873" y="17069"/>
                  <a:pt x="6653" y="16800"/>
                  <a:pt x="6382" y="16800"/>
                </a:cubicBezTo>
                <a:cubicBezTo>
                  <a:pt x="6246" y="16800"/>
                  <a:pt x="6124" y="16867"/>
                  <a:pt x="6034" y="16976"/>
                </a:cubicBezTo>
                <a:lnTo>
                  <a:pt x="3090" y="20575"/>
                </a:lnTo>
                <a:cubicBezTo>
                  <a:pt x="3000" y="20685"/>
                  <a:pt x="2945" y="20835"/>
                  <a:pt x="2945" y="21000"/>
                </a:cubicBezTo>
                <a:cubicBezTo>
                  <a:pt x="2945" y="21332"/>
                  <a:pt x="3166" y="21600"/>
                  <a:pt x="3436" y="21600"/>
                </a:cubicBezTo>
                <a:cubicBezTo>
                  <a:pt x="3572" y="21600"/>
                  <a:pt x="3695" y="21533"/>
                  <a:pt x="3783" y="21424"/>
                </a:cubicBezTo>
                <a:lnTo>
                  <a:pt x="6729" y="17824"/>
                </a:lnTo>
                <a:cubicBezTo>
                  <a:pt x="6818" y="17716"/>
                  <a:pt x="6873" y="17566"/>
                  <a:pt x="6873" y="17400"/>
                </a:cubicBezTo>
                <a:moveTo>
                  <a:pt x="9818" y="17400"/>
                </a:moveTo>
                <a:cubicBezTo>
                  <a:pt x="9818" y="17069"/>
                  <a:pt x="9598" y="16800"/>
                  <a:pt x="9327" y="16800"/>
                </a:cubicBezTo>
                <a:cubicBezTo>
                  <a:pt x="9192" y="16800"/>
                  <a:pt x="9069" y="16867"/>
                  <a:pt x="8980" y="16976"/>
                </a:cubicBezTo>
                <a:lnTo>
                  <a:pt x="6035" y="20575"/>
                </a:lnTo>
                <a:cubicBezTo>
                  <a:pt x="5946" y="20685"/>
                  <a:pt x="5891" y="20835"/>
                  <a:pt x="5891" y="21000"/>
                </a:cubicBezTo>
                <a:cubicBezTo>
                  <a:pt x="5891" y="21332"/>
                  <a:pt x="6111" y="21600"/>
                  <a:pt x="6382" y="21600"/>
                </a:cubicBezTo>
                <a:cubicBezTo>
                  <a:pt x="6517" y="21600"/>
                  <a:pt x="6640" y="21533"/>
                  <a:pt x="6729" y="21424"/>
                </a:cubicBezTo>
                <a:lnTo>
                  <a:pt x="9674" y="17824"/>
                </a:lnTo>
                <a:cubicBezTo>
                  <a:pt x="9763" y="17716"/>
                  <a:pt x="9818" y="17566"/>
                  <a:pt x="9818" y="17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9" name="Shape 2969"/>
          <p:cNvSpPr/>
          <p:nvPr/>
        </p:nvSpPr>
        <p:spPr>
          <a:xfrm>
            <a:off x="6024630"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8164" y="15120"/>
                </a:moveTo>
                <a:cubicBezTo>
                  <a:pt x="17893" y="15120"/>
                  <a:pt x="17673" y="15362"/>
                  <a:pt x="17673" y="15660"/>
                </a:cubicBezTo>
                <a:lnTo>
                  <a:pt x="17673" y="17820"/>
                </a:lnTo>
                <a:cubicBezTo>
                  <a:pt x="17673" y="18118"/>
                  <a:pt x="17893" y="18360"/>
                  <a:pt x="18164" y="18360"/>
                </a:cubicBezTo>
                <a:cubicBezTo>
                  <a:pt x="18434" y="18360"/>
                  <a:pt x="18655" y="18118"/>
                  <a:pt x="18655" y="17820"/>
                </a:cubicBezTo>
                <a:lnTo>
                  <a:pt x="18655" y="15660"/>
                </a:lnTo>
                <a:cubicBezTo>
                  <a:pt x="18655" y="15362"/>
                  <a:pt x="18434" y="15120"/>
                  <a:pt x="18164" y="15120"/>
                </a:cubicBezTo>
                <a:moveTo>
                  <a:pt x="15218" y="15120"/>
                </a:moveTo>
                <a:cubicBezTo>
                  <a:pt x="14947" y="15120"/>
                  <a:pt x="14727" y="15362"/>
                  <a:pt x="14727" y="15660"/>
                </a:cubicBezTo>
                <a:lnTo>
                  <a:pt x="14727" y="18900"/>
                </a:lnTo>
                <a:cubicBezTo>
                  <a:pt x="14727" y="19198"/>
                  <a:pt x="14947" y="19440"/>
                  <a:pt x="15218" y="19440"/>
                </a:cubicBezTo>
                <a:cubicBezTo>
                  <a:pt x="15489" y="19440"/>
                  <a:pt x="15709" y="19198"/>
                  <a:pt x="15709" y="18900"/>
                </a:cubicBezTo>
                <a:lnTo>
                  <a:pt x="15709" y="15660"/>
                </a:lnTo>
                <a:cubicBezTo>
                  <a:pt x="15709" y="15362"/>
                  <a:pt x="15489" y="15120"/>
                  <a:pt x="15218" y="1512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moveTo>
                  <a:pt x="6382" y="16200"/>
                </a:moveTo>
                <a:cubicBezTo>
                  <a:pt x="6111" y="16200"/>
                  <a:pt x="5891" y="16442"/>
                  <a:pt x="5891" y="16740"/>
                </a:cubicBezTo>
                <a:lnTo>
                  <a:pt x="5891" y="18900"/>
                </a:lnTo>
                <a:cubicBezTo>
                  <a:pt x="5891" y="19198"/>
                  <a:pt x="6111" y="19440"/>
                  <a:pt x="6382" y="19440"/>
                </a:cubicBezTo>
                <a:cubicBezTo>
                  <a:pt x="6653" y="19440"/>
                  <a:pt x="6873" y="19198"/>
                  <a:pt x="6873" y="18900"/>
                </a:cubicBezTo>
                <a:lnTo>
                  <a:pt x="6873" y="16740"/>
                </a:lnTo>
                <a:cubicBezTo>
                  <a:pt x="6873" y="16442"/>
                  <a:pt x="6653" y="16200"/>
                  <a:pt x="6382" y="16200"/>
                </a:cubicBezTo>
                <a:moveTo>
                  <a:pt x="3436" y="15120"/>
                </a:moveTo>
                <a:cubicBezTo>
                  <a:pt x="3166" y="15120"/>
                  <a:pt x="2945" y="15362"/>
                  <a:pt x="2945" y="15660"/>
                </a:cubicBezTo>
                <a:lnTo>
                  <a:pt x="2945" y="18900"/>
                </a:lnTo>
                <a:cubicBezTo>
                  <a:pt x="2945" y="19198"/>
                  <a:pt x="3166" y="19440"/>
                  <a:pt x="3436" y="19440"/>
                </a:cubicBezTo>
                <a:cubicBezTo>
                  <a:pt x="3707" y="19440"/>
                  <a:pt x="3927" y="19198"/>
                  <a:pt x="3927" y="18900"/>
                </a:cubicBezTo>
                <a:lnTo>
                  <a:pt x="3927" y="15660"/>
                </a:lnTo>
                <a:cubicBezTo>
                  <a:pt x="3927" y="15362"/>
                  <a:pt x="3707" y="15120"/>
                  <a:pt x="3436" y="15120"/>
                </a:cubicBezTo>
                <a:moveTo>
                  <a:pt x="12273" y="16200"/>
                </a:moveTo>
                <a:cubicBezTo>
                  <a:pt x="12002" y="16200"/>
                  <a:pt x="11782" y="16442"/>
                  <a:pt x="11782" y="16740"/>
                </a:cubicBezTo>
                <a:lnTo>
                  <a:pt x="11782" y="19980"/>
                </a:lnTo>
                <a:cubicBezTo>
                  <a:pt x="11782" y="20278"/>
                  <a:pt x="12002" y="20520"/>
                  <a:pt x="12273" y="20520"/>
                </a:cubicBezTo>
                <a:cubicBezTo>
                  <a:pt x="12544" y="20520"/>
                  <a:pt x="12764" y="20278"/>
                  <a:pt x="12764" y="19980"/>
                </a:cubicBezTo>
                <a:lnTo>
                  <a:pt x="12764" y="16740"/>
                </a:lnTo>
                <a:cubicBezTo>
                  <a:pt x="12764" y="16442"/>
                  <a:pt x="12544" y="16200"/>
                  <a:pt x="12273" y="16200"/>
                </a:cubicBezTo>
                <a:moveTo>
                  <a:pt x="9327" y="17280"/>
                </a:moveTo>
                <a:cubicBezTo>
                  <a:pt x="9056" y="17280"/>
                  <a:pt x="8836" y="17522"/>
                  <a:pt x="8836" y="17820"/>
                </a:cubicBezTo>
                <a:lnTo>
                  <a:pt x="8836" y="21060"/>
                </a:lnTo>
                <a:cubicBezTo>
                  <a:pt x="8836" y="21358"/>
                  <a:pt x="9056" y="21600"/>
                  <a:pt x="9327" y="21600"/>
                </a:cubicBezTo>
                <a:cubicBezTo>
                  <a:pt x="9598" y="21600"/>
                  <a:pt x="9818" y="21358"/>
                  <a:pt x="9818" y="21060"/>
                </a:cubicBezTo>
                <a:lnTo>
                  <a:pt x="9818" y="17820"/>
                </a:lnTo>
                <a:cubicBezTo>
                  <a:pt x="9818" y="17522"/>
                  <a:pt x="9598" y="17280"/>
                  <a:pt x="9327" y="172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0" name="Shape 2970"/>
          <p:cNvSpPr/>
          <p:nvPr/>
        </p:nvSpPr>
        <p:spPr>
          <a:xfrm>
            <a:off x="7091153"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9636"/>
                </a:moveTo>
                <a:cubicBezTo>
                  <a:pt x="15167" y="19636"/>
                  <a:pt x="14727" y="20076"/>
                  <a:pt x="14727" y="20618"/>
                </a:cubicBezTo>
                <a:cubicBezTo>
                  <a:pt x="14727" y="21160"/>
                  <a:pt x="15167" y="21600"/>
                  <a:pt x="15709" y="21600"/>
                </a:cubicBezTo>
                <a:cubicBezTo>
                  <a:pt x="16251" y="21600"/>
                  <a:pt x="16691" y="21160"/>
                  <a:pt x="16691" y="20618"/>
                </a:cubicBezTo>
                <a:cubicBezTo>
                  <a:pt x="16691" y="20076"/>
                  <a:pt x="16251" y="19636"/>
                  <a:pt x="15709" y="19636"/>
                </a:cubicBezTo>
                <a:moveTo>
                  <a:pt x="18655" y="16691"/>
                </a:moveTo>
                <a:cubicBezTo>
                  <a:pt x="18113" y="16691"/>
                  <a:pt x="17673" y="17131"/>
                  <a:pt x="17673" y="17673"/>
                </a:cubicBezTo>
                <a:cubicBezTo>
                  <a:pt x="17673" y="18215"/>
                  <a:pt x="18113" y="18655"/>
                  <a:pt x="18655" y="18655"/>
                </a:cubicBezTo>
                <a:cubicBezTo>
                  <a:pt x="19196" y="18655"/>
                  <a:pt x="19636" y="18215"/>
                  <a:pt x="19636" y="17673"/>
                </a:cubicBezTo>
                <a:cubicBezTo>
                  <a:pt x="19636" y="17131"/>
                  <a:pt x="19196" y="16691"/>
                  <a:pt x="18655" y="16691"/>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6"/>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7"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6"/>
                </a:cubicBezTo>
                <a:moveTo>
                  <a:pt x="15709" y="15709"/>
                </a:moveTo>
                <a:cubicBezTo>
                  <a:pt x="15709" y="15167"/>
                  <a:pt x="15269" y="14727"/>
                  <a:pt x="14727" y="14727"/>
                </a:cubicBezTo>
                <a:cubicBezTo>
                  <a:pt x="14186" y="14727"/>
                  <a:pt x="13745" y="15167"/>
                  <a:pt x="13745" y="15709"/>
                </a:cubicBezTo>
                <a:cubicBezTo>
                  <a:pt x="13745" y="16252"/>
                  <a:pt x="14186" y="16691"/>
                  <a:pt x="14727" y="16691"/>
                </a:cubicBezTo>
                <a:cubicBezTo>
                  <a:pt x="15269" y="16691"/>
                  <a:pt x="15709" y="16252"/>
                  <a:pt x="15709" y="15709"/>
                </a:cubicBezTo>
                <a:moveTo>
                  <a:pt x="10800" y="17673"/>
                </a:moveTo>
                <a:cubicBezTo>
                  <a:pt x="10258" y="17673"/>
                  <a:pt x="9818" y="18113"/>
                  <a:pt x="9818" y="18655"/>
                </a:cubicBezTo>
                <a:cubicBezTo>
                  <a:pt x="9818" y="19196"/>
                  <a:pt x="10258" y="19636"/>
                  <a:pt x="10800" y="19636"/>
                </a:cubicBezTo>
                <a:cubicBezTo>
                  <a:pt x="11342" y="19636"/>
                  <a:pt x="11782" y="19196"/>
                  <a:pt x="11782" y="18655"/>
                </a:cubicBezTo>
                <a:cubicBezTo>
                  <a:pt x="11782" y="18113"/>
                  <a:pt x="11342" y="17673"/>
                  <a:pt x="10800" y="17673"/>
                </a:cubicBezTo>
                <a:moveTo>
                  <a:pt x="2945" y="15709"/>
                </a:moveTo>
                <a:cubicBezTo>
                  <a:pt x="2404" y="15709"/>
                  <a:pt x="1964" y="16149"/>
                  <a:pt x="1964" y="16691"/>
                </a:cubicBezTo>
                <a:cubicBezTo>
                  <a:pt x="1964" y="17233"/>
                  <a:pt x="2404" y="17673"/>
                  <a:pt x="2945" y="17673"/>
                </a:cubicBezTo>
                <a:cubicBezTo>
                  <a:pt x="3487" y="17673"/>
                  <a:pt x="3927" y="17233"/>
                  <a:pt x="3927" y="16691"/>
                </a:cubicBezTo>
                <a:cubicBezTo>
                  <a:pt x="3927" y="16149"/>
                  <a:pt x="3487" y="15709"/>
                  <a:pt x="2945" y="15709"/>
                </a:cubicBezTo>
                <a:moveTo>
                  <a:pt x="4909" y="18655"/>
                </a:moveTo>
                <a:cubicBezTo>
                  <a:pt x="4367" y="18655"/>
                  <a:pt x="3927" y="19095"/>
                  <a:pt x="3927" y="19636"/>
                </a:cubicBezTo>
                <a:cubicBezTo>
                  <a:pt x="3927" y="20179"/>
                  <a:pt x="4367" y="20618"/>
                  <a:pt x="4909" y="20618"/>
                </a:cubicBezTo>
                <a:cubicBezTo>
                  <a:pt x="5451" y="20618"/>
                  <a:pt x="5891" y="20179"/>
                  <a:pt x="5891" y="19636"/>
                </a:cubicBezTo>
                <a:cubicBezTo>
                  <a:pt x="5891" y="19095"/>
                  <a:pt x="5451" y="18655"/>
                  <a:pt x="4909" y="18655"/>
                </a:cubicBezTo>
                <a:moveTo>
                  <a:pt x="7855" y="13745"/>
                </a:moveTo>
                <a:cubicBezTo>
                  <a:pt x="7313" y="13745"/>
                  <a:pt x="6873" y="14186"/>
                  <a:pt x="6873" y="14727"/>
                </a:cubicBezTo>
                <a:cubicBezTo>
                  <a:pt x="6873" y="15270"/>
                  <a:pt x="7313" y="15709"/>
                  <a:pt x="7855" y="15709"/>
                </a:cubicBezTo>
                <a:cubicBezTo>
                  <a:pt x="8396" y="15709"/>
                  <a:pt x="8836" y="15270"/>
                  <a:pt x="8836" y="14727"/>
                </a:cubicBezTo>
                <a:cubicBezTo>
                  <a:pt x="8836" y="14186"/>
                  <a:pt x="8396" y="13745"/>
                  <a:pt x="7855"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1" name="Shape 2971"/>
          <p:cNvSpPr/>
          <p:nvPr/>
        </p:nvSpPr>
        <p:spPr>
          <a:xfrm>
            <a:off x="8157675"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5709"/>
                </a:moveTo>
                <a:cubicBezTo>
                  <a:pt x="16555" y="15709"/>
                  <a:pt x="16433" y="15764"/>
                  <a:pt x="16344" y="15853"/>
                </a:cubicBezTo>
                <a:lnTo>
                  <a:pt x="13399" y="18798"/>
                </a:lnTo>
                <a:cubicBezTo>
                  <a:pt x="13310" y="18888"/>
                  <a:pt x="13255" y="19010"/>
                  <a:pt x="13255" y="19145"/>
                </a:cubicBezTo>
                <a:cubicBezTo>
                  <a:pt x="13255" y="19417"/>
                  <a:pt x="13474" y="19636"/>
                  <a:pt x="13745" y="19636"/>
                </a:cubicBezTo>
                <a:cubicBezTo>
                  <a:pt x="13881" y="19636"/>
                  <a:pt x="14003" y="19582"/>
                  <a:pt x="14093" y="19493"/>
                </a:cubicBezTo>
                <a:lnTo>
                  <a:pt x="17038" y="16547"/>
                </a:lnTo>
                <a:cubicBezTo>
                  <a:pt x="17127" y="16458"/>
                  <a:pt x="17182" y="16336"/>
                  <a:pt x="17182" y="16200"/>
                </a:cubicBezTo>
                <a:cubicBezTo>
                  <a:pt x="17182" y="15929"/>
                  <a:pt x="16962" y="15709"/>
                  <a:pt x="16691" y="15709"/>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7"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6382" y="15709"/>
                </a:moveTo>
                <a:cubicBezTo>
                  <a:pt x="6246" y="15709"/>
                  <a:pt x="6123" y="15764"/>
                  <a:pt x="6035" y="15853"/>
                </a:cubicBezTo>
                <a:lnTo>
                  <a:pt x="3090" y="18798"/>
                </a:lnTo>
                <a:cubicBezTo>
                  <a:pt x="3001" y="18888"/>
                  <a:pt x="2945" y="19010"/>
                  <a:pt x="2945" y="19145"/>
                </a:cubicBezTo>
                <a:cubicBezTo>
                  <a:pt x="2945" y="19417"/>
                  <a:pt x="3165" y="19636"/>
                  <a:pt x="3436" y="19636"/>
                </a:cubicBezTo>
                <a:cubicBezTo>
                  <a:pt x="3572" y="19636"/>
                  <a:pt x="3695" y="19582"/>
                  <a:pt x="3783" y="19493"/>
                </a:cubicBezTo>
                <a:lnTo>
                  <a:pt x="6729" y="16547"/>
                </a:lnTo>
                <a:cubicBezTo>
                  <a:pt x="6818" y="16458"/>
                  <a:pt x="6873" y="16336"/>
                  <a:pt x="6873" y="16200"/>
                </a:cubicBezTo>
                <a:cubicBezTo>
                  <a:pt x="6873" y="15929"/>
                  <a:pt x="6653" y="15709"/>
                  <a:pt x="6382" y="15709"/>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10" y="20851"/>
                  <a:pt x="7855" y="20974"/>
                  <a:pt x="7855" y="21109"/>
                </a:cubicBezTo>
                <a:cubicBezTo>
                  <a:pt x="7855" y="21380"/>
                  <a:pt x="8074" y="21600"/>
                  <a:pt x="8345" y="21600"/>
                </a:cubicBezTo>
                <a:cubicBezTo>
                  <a:pt x="8481" y="21600"/>
                  <a:pt x="8604"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2" name="Shape 2972"/>
          <p:cNvSpPr/>
          <p:nvPr/>
        </p:nvSpPr>
        <p:spPr>
          <a:xfrm>
            <a:off x="9224197"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09" y="20851"/>
                  <a:pt x="7855" y="20974"/>
                  <a:pt x="7855" y="21109"/>
                </a:cubicBezTo>
                <a:cubicBezTo>
                  <a:pt x="7855" y="21380"/>
                  <a:pt x="8074" y="21600"/>
                  <a:pt x="8345" y="21600"/>
                </a:cubicBezTo>
                <a:cubicBezTo>
                  <a:pt x="8481" y="21600"/>
                  <a:pt x="8603"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3" name="Shape 2973"/>
          <p:cNvSpPr/>
          <p:nvPr/>
        </p:nvSpPr>
        <p:spPr>
          <a:xfrm>
            <a:off x="10290719" y="10383060"/>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1782" y="12505"/>
                </a:moveTo>
                <a:lnTo>
                  <a:pt x="4418" y="12505"/>
                </a:lnTo>
                <a:cubicBezTo>
                  <a:pt x="4147" y="12505"/>
                  <a:pt x="3927" y="12759"/>
                  <a:pt x="3927" y="13074"/>
                </a:cubicBezTo>
                <a:cubicBezTo>
                  <a:pt x="3927" y="13388"/>
                  <a:pt x="4147" y="13642"/>
                  <a:pt x="4418" y="13642"/>
                </a:cubicBezTo>
                <a:lnTo>
                  <a:pt x="11782" y="13642"/>
                </a:lnTo>
                <a:cubicBezTo>
                  <a:pt x="13408" y="13642"/>
                  <a:pt x="14727" y="15170"/>
                  <a:pt x="14727" y="17053"/>
                </a:cubicBezTo>
                <a:cubicBezTo>
                  <a:pt x="14727" y="18937"/>
                  <a:pt x="13408" y="20463"/>
                  <a:pt x="11782" y="20463"/>
                </a:cubicBezTo>
                <a:lnTo>
                  <a:pt x="11291" y="20463"/>
                </a:lnTo>
                <a:cubicBezTo>
                  <a:pt x="11020" y="20463"/>
                  <a:pt x="10800" y="20717"/>
                  <a:pt x="10800" y="21032"/>
                </a:cubicBezTo>
                <a:cubicBezTo>
                  <a:pt x="10800" y="21346"/>
                  <a:pt x="11020" y="21600"/>
                  <a:pt x="11291" y="21600"/>
                </a:cubicBezTo>
                <a:lnTo>
                  <a:pt x="11782" y="21600"/>
                </a:lnTo>
                <a:cubicBezTo>
                  <a:pt x="13951" y="21600"/>
                  <a:pt x="15709" y="19564"/>
                  <a:pt x="15709" y="17053"/>
                </a:cubicBezTo>
                <a:cubicBezTo>
                  <a:pt x="15709" y="14541"/>
                  <a:pt x="13951" y="12505"/>
                  <a:pt x="11782" y="12505"/>
                </a:cubicBezTo>
                <a:moveTo>
                  <a:pt x="18655" y="10232"/>
                </a:moveTo>
                <a:lnTo>
                  <a:pt x="2455" y="10232"/>
                </a:lnTo>
                <a:cubicBezTo>
                  <a:pt x="2183" y="10232"/>
                  <a:pt x="1964" y="10486"/>
                  <a:pt x="1964" y="10800"/>
                </a:cubicBezTo>
                <a:cubicBezTo>
                  <a:pt x="1964" y="11114"/>
                  <a:pt x="2183" y="11368"/>
                  <a:pt x="2455" y="11368"/>
                </a:cubicBezTo>
                <a:lnTo>
                  <a:pt x="18655" y="11368"/>
                </a:lnTo>
                <a:cubicBezTo>
                  <a:pt x="19739" y="11368"/>
                  <a:pt x="20618" y="12386"/>
                  <a:pt x="20618" y="13642"/>
                </a:cubicBezTo>
                <a:cubicBezTo>
                  <a:pt x="20618" y="14898"/>
                  <a:pt x="19739" y="15916"/>
                  <a:pt x="18655" y="15916"/>
                </a:cubicBezTo>
                <a:lnTo>
                  <a:pt x="18164" y="15916"/>
                </a:lnTo>
                <a:cubicBezTo>
                  <a:pt x="17892" y="15916"/>
                  <a:pt x="17673" y="16170"/>
                  <a:pt x="17673" y="16484"/>
                </a:cubicBezTo>
                <a:cubicBezTo>
                  <a:pt x="17673" y="16798"/>
                  <a:pt x="17892" y="17053"/>
                  <a:pt x="18164" y="17053"/>
                </a:cubicBezTo>
                <a:lnTo>
                  <a:pt x="18655" y="17053"/>
                </a:lnTo>
                <a:cubicBezTo>
                  <a:pt x="20281" y="17053"/>
                  <a:pt x="21600" y="15526"/>
                  <a:pt x="21600" y="13642"/>
                </a:cubicBezTo>
                <a:cubicBezTo>
                  <a:pt x="21600" y="11759"/>
                  <a:pt x="20281" y="10232"/>
                  <a:pt x="18655" y="10232"/>
                </a:cubicBezTo>
                <a:moveTo>
                  <a:pt x="17673" y="6821"/>
                </a:moveTo>
                <a:cubicBezTo>
                  <a:pt x="17673" y="5565"/>
                  <a:pt x="16794" y="4547"/>
                  <a:pt x="15709" y="4547"/>
                </a:cubicBezTo>
                <a:lnTo>
                  <a:pt x="15218" y="4547"/>
                </a:lnTo>
                <a:cubicBezTo>
                  <a:pt x="14947" y="4547"/>
                  <a:pt x="14727" y="4802"/>
                  <a:pt x="14727" y="5116"/>
                </a:cubicBezTo>
                <a:cubicBezTo>
                  <a:pt x="14727" y="5430"/>
                  <a:pt x="14947" y="5684"/>
                  <a:pt x="15218" y="5684"/>
                </a:cubicBezTo>
                <a:lnTo>
                  <a:pt x="15709" y="5684"/>
                </a:lnTo>
                <a:cubicBezTo>
                  <a:pt x="16251" y="5684"/>
                  <a:pt x="16691" y="6194"/>
                  <a:pt x="16691" y="6821"/>
                </a:cubicBezTo>
                <a:cubicBezTo>
                  <a:pt x="16691" y="7448"/>
                  <a:pt x="16251" y="7958"/>
                  <a:pt x="15709" y="7958"/>
                </a:cubicBezTo>
                <a:lnTo>
                  <a:pt x="491" y="7958"/>
                </a:lnTo>
                <a:cubicBezTo>
                  <a:pt x="220" y="7958"/>
                  <a:pt x="0" y="8212"/>
                  <a:pt x="0" y="8526"/>
                </a:cubicBezTo>
                <a:cubicBezTo>
                  <a:pt x="0" y="8841"/>
                  <a:pt x="220" y="9095"/>
                  <a:pt x="491" y="9095"/>
                </a:cubicBezTo>
                <a:lnTo>
                  <a:pt x="15709" y="9095"/>
                </a:lnTo>
                <a:cubicBezTo>
                  <a:pt x="16794" y="9095"/>
                  <a:pt x="17673" y="8077"/>
                  <a:pt x="17673" y="6821"/>
                </a:cubicBezTo>
                <a:moveTo>
                  <a:pt x="2455" y="6821"/>
                </a:moveTo>
                <a:lnTo>
                  <a:pt x="9818" y="6821"/>
                </a:lnTo>
                <a:cubicBezTo>
                  <a:pt x="11444" y="6821"/>
                  <a:pt x="12764" y="5294"/>
                  <a:pt x="12764" y="3411"/>
                </a:cubicBezTo>
                <a:cubicBezTo>
                  <a:pt x="12764" y="1528"/>
                  <a:pt x="11444" y="0"/>
                  <a:pt x="9818" y="0"/>
                </a:cubicBezTo>
                <a:lnTo>
                  <a:pt x="9327" y="0"/>
                </a:lnTo>
                <a:cubicBezTo>
                  <a:pt x="9056" y="0"/>
                  <a:pt x="8836" y="254"/>
                  <a:pt x="8836" y="568"/>
                </a:cubicBezTo>
                <a:cubicBezTo>
                  <a:pt x="8836" y="883"/>
                  <a:pt x="9056" y="1137"/>
                  <a:pt x="9327" y="1137"/>
                </a:cubicBezTo>
                <a:lnTo>
                  <a:pt x="9818" y="1137"/>
                </a:lnTo>
                <a:cubicBezTo>
                  <a:pt x="10903" y="1137"/>
                  <a:pt x="11782" y="2155"/>
                  <a:pt x="11782" y="3411"/>
                </a:cubicBezTo>
                <a:cubicBezTo>
                  <a:pt x="11782" y="4666"/>
                  <a:pt x="10903" y="5684"/>
                  <a:pt x="9818" y="5684"/>
                </a:cubicBezTo>
                <a:lnTo>
                  <a:pt x="2455" y="5684"/>
                </a:lnTo>
                <a:cubicBezTo>
                  <a:pt x="2183" y="5684"/>
                  <a:pt x="1964" y="5938"/>
                  <a:pt x="1964" y="6253"/>
                </a:cubicBezTo>
                <a:cubicBezTo>
                  <a:pt x="1964" y="6567"/>
                  <a:pt x="2183" y="6821"/>
                  <a:pt x="2455" y="682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4" name="Shape 2974"/>
          <p:cNvSpPr/>
          <p:nvPr/>
        </p:nvSpPr>
        <p:spPr>
          <a:xfrm>
            <a:off x="11357241"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480" y="13937"/>
                </a:moveTo>
                <a:cubicBezTo>
                  <a:pt x="14147" y="14117"/>
                  <a:pt x="13804" y="14208"/>
                  <a:pt x="13451" y="14208"/>
                </a:cubicBezTo>
                <a:cubicBezTo>
                  <a:pt x="12999" y="14208"/>
                  <a:pt x="12590" y="14119"/>
                  <a:pt x="12225" y="13943"/>
                </a:cubicBezTo>
                <a:cubicBezTo>
                  <a:pt x="11859" y="13768"/>
                  <a:pt x="11545" y="13525"/>
                  <a:pt x="11282" y="13217"/>
                </a:cubicBezTo>
                <a:cubicBezTo>
                  <a:pt x="11020" y="12909"/>
                  <a:pt x="10816" y="12544"/>
                  <a:pt x="10672" y="12121"/>
                </a:cubicBezTo>
                <a:cubicBezTo>
                  <a:pt x="10529" y="11698"/>
                  <a:pt x="10457" y="11236"/>
                  <a:pt x="10457" y="10734"/>
                </a:cubicBezTo>
                <a:cubicBezTo>
                  <a:pt x="10457" y="10268"/>
                  <a:pt x="10529" y="9832"/>
                  <a:pt x="10672" y="9427"/>
                </a:cubicBezTo>
                <a:cubicBezTo>
                  <a:pt x="10816" y="9022"/>
                  <a:pt x="11020" y="8668"/>
                  <a:pt x="11282" y="8364"/>
                </a:cubicBezTo>
                <a:cubicBezTo>
                  <a:pt x="11545" y="8060"/>
                  <a:pt x="11859" y="7823"/>
                  <a:pt x="12225" y="7651"/>
                </a:cubicBezTo>
                <a:cubicBezTo>
                  <a:pt x="12590" y="7479"/>
                  <a:pt x="12999" y="7393"/>
                  <a:pt x="13451" y="7393"/>
                </a:cubicBezTo>
                <a:cubicBezTo>
                  <a:pt x="13755" y="7393"/>
                  <a:pt x="14057" y="7456"/>
                  <a:pt x="14357" y="7579"/>
                </a:cubicBezTo>
                <a:cubicBezTo>
                  <a:pt x="14656" y="7702"/>
                  <a:pt x="14966" y="7948"/>
                  <a:pt x="15287" y="8318"/>
                </a:cubicBezTo>
                <a:lnTo>
                  <a:pt x="16494" y="7367"/>
                </a:lnTo>
                <a:cubicBezTo>
                  <a:pt x="16059" y="6830"/>
                  <a:pt x="15589" y="6449"/>
                  <a:pt x="15083" y="6225"/>
                </a:cubicBezTo>
                <a:cubicBezTo>
                  <a:pt x="14578" y="6000"/>
                  <a:pt x="14030" y="5888"/>
                  <a:pt x="13439" y="5888"/>
                </a:cubicBezTo>
                <a:cubicBezTo>
                  <a:pt x="12765" y="5888"/>
                  <a:pt x="12147" y="6005"/>
                  <a:pt x="11584" y="6238"/>
                </a:cubicBezTo>
                <a:cubicBezTo>
                  <a:pt x="11021" y="6471"/>
                  <a:pt x="10537" y="6804"/>
                  <a:pt x="10131" y="7235"/>
                </a:cubicBezTo>
                <a:cubicBezTo>
                  <a:pt x="9724" y="7666"/>
                  <a:pt x="9405" y="8188"/>
                  <a:pt x="9176" y="8800"/>
                </a:cubicBezTo>
                <a:cubicBezTo>
                  <a:pt x="8946" y="9412"/>
                  <a:pt x="8831" y="10092"/>
                  <a:pt x="8831" y="10840"/>
                </a:cubicBezTo>
                <a:cubicBezTo>
                  <a:pt x="8831" y="11571"/>
                  <a:pt x="8946" y="12235"/>
                  <a:pt x="9176" y="12835"/>
                </a:cubicBezTo>
                <a:cubicBezTo>
                  <a:pt x="9405" y="13433"/>
                  <a:pt x="9724" y="13946"/>
                  <a:pt x="10131" y="14373"/>
                </a:cubicBezTo>
                <a:cubicBezTo>
                  <a:pt x="10537" y="14800"/>
                  <a:pt x="11021" y="15130"/>
                  <a:pt x="11584" y="15363"/>
                </a:cubicBezTo>
                <a:cubicBezTo>
                  <a:pt x="12147" y="15597"/>
                  <a:pt x="12765" y="15713"/>
                  <a:pt x="13439" y="15713"/>
                </a:cubicBezTo>
                <a:cubicBezTo>
                  <a:pt x="14079" y="15713"/>
                  <a:pt x="14683" y="15581"/>
                  <a:pt x="15250" y="15317"/>
                </a:cubicBezTo>
                <a:cubicBezTo>
                  <a:pt x="15816" y="15053"/>
                  <a:pt x="16297" y="14630"/>
                  <a:pt x="16691" y="14049"/>
                </a:cubicBezTo>
                <a:lnTo>
                  <a:pt x="15410" y="13072"/>
                </a:lnTo>
                <a:cubicBezTo>
                  <a:pt x="15122" y="13468"/>
                  <a:pt x="14813" y="13756"/>
                  <a:pt x="14480" y="13937"/>
                </a:cubicBezTo>
                <a:moveTo>
                  <a:pt x="5891" y="6873"/>
                </a:moveTo>
                <a:cubicBezTo>
                  <a:pt x="5349" y="6873"/>
                  <a:pt x="4909" y="6433"/>
                  <a:pt x="4909" y="5891"/>
                </a:cubicBezTo>
                <a:cubicBezTo>
                  <a:pt x="4909" y="5349"/>
                  <a:pt x="5349" y="4909"/>
                  <a:pt x="5891" y="4909"/>
                </a:cubicBezTo>
                <a:cubicBezTo>
                  <a:pt x="6433" y="4909"/>
                  <a:pt x="6873" y="5349"/>
                  <a:pt x="6873" y="5891"/>
                </a:cubicBezTo>
                <a:cubicBezTo>
                  <a:pt x="6873" y="6433"/>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5" name="Shape 2975"/>
          <p:cNvSpPr/>
          <p:nvPr/>
        </p:nvSpPr>
        <p:spPr>
          <a:xfrm>
            <a:off x="12576124"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9825" y="15704"/>
                </a:moveTo>
                <a:lnTo>
                  <a:pt x="11291" y="15709"/>
                </a:lnTo>
                <a:lnTo>
                  <a:pt x="11291" y="11782"/>
                </a:lnTo>
                <a:lnTo>
                  <a:pt x="15218" y="11782"/>
                </a:lnTo>
                <a:lnTo>
                  <a:pt x="15218" y="10309"/>
                </a:lnTo>
                <a:lnTo>
                  <a:pt x="11291" y="10309"/>
                </a:lnTo>
                <a:lnTo>
                  <a:pt x="11291" y="7364"/>
                </a:lnTo>
                <a:lnTo>
                  <a:pt x="15709" y="7364"/>
                </a:lnTo>
                <a:lnTo>
                  <a:pt x="15711" y="5897"/>
                </a:lnTo>
                <a:lnTo>
                  <a:pt x="9825" y="5897"/>
                </a:lnTo>
                <a:cubicBezTo>
                  <a:pt x="9825" y="5897"/>
                  <a:pt x="9825" y="15704"/>
                  <a:pt x="9825" y="15704"/>
                </a:cubicBezTo>
                <a:close/>
                <a:moveTo>
                  <a:pt x="5891" y="6873"/>
                </a:moveTo>
                <a:cubicBezTo>
                  <a:pt x="5349" y="6873"/>
                  <a:pt x="4909" y="6434"/>
                  <a:pt x="4909" y="5891"/>
                </a:cubicBezTo>
                <a:cubicBezTo>
                  <a:pt x="4909" y="5349"/>
                  <a:pt x="5349" y="4909"/>
                  <a:pt x="5891" y="4909"/>
                </a:cubicBezTo>
                <a:cubicBezTo>
                  <a:pt x="6433" y="4909"/>
                  <a:pt x="6873" y="5349"/>
                  <a:pt x="6873" y="5891"/>
                </a:cubicBezTo>
                <a:cubicBezTo>
                  <a:pt x="6873" y="6434"/>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6" name="Shape 2976"/>
          <p:cNvSpPr/>
          <p:nvPr/>
        </p:nvSpPr>
        <p:spPr>
          <a:xfrm>
            <a:off x="13642646"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7" name="Shape 2977"/>
          <p:cNvSpPr/>
          <p:nvPr/>
        </p:nvSpPr>
        <p:spPr>
          <a:xfrm>
            <a:off x="14709168"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86" y="20524"/>
                </a:moveTo>
                <a:cubicBezTo>
                  <a:pt x="11664" y="20580"/>
                  <a:pt x="11237" y="20618"/>
                  <a:pt x="10800" y="20618"/>
                </a:cubicBezTo>
                <a:cubicBezTo>
                  <a:pt x="5377" y="20618"/>
                  <a:pt x="982" y="16223"/>
                  <a:pt x="982" y="10800"/>
                </a:cubicBezTo>
                <a:cubicBezTo>
                  <a:pt x="982" y="5378"/>
                  <a:pt x="5377" y="982"/>
                  <a:pt x="10800" y="982"/>
                </a:cubicBezTo>
                <a:cubicBezTo>
                  <a:pt x="11237" y="982"/>
                  <a:pt x="11665" y="1020"/>
                  <a:pt x="12086" y="1076"/>
                </a:cubicBezTo>
                <a:cubicBezTo>
                  <a:pt x="14339" y="3664"/>
                  <a:pt x="15709" y="7100"/>
                  <a:pt x="15709" y="10800"/>
                </a:cubicBezTo>
                <a:cubicBezTo>
                  <a:pt x="15709" y="14500"/>
                  <a:pt x="14339" y="17936"/>
                  <a:pt x="12086" y="20524"/>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8" name="Shape 2978"/>
          <p:cNvSpPr/>
          <p:nvPr/>
        </p:nvSpPr>
        <p:spPr>
          <a:xfrm>
            <a:off x="15775690"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0800" y="982"/>
                  <a:pt x="10800" y="20618"/>
                  <a:pt x="10800" y="20618"/>
                </a:cubicBezTo>
                <a:close/>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9" name="Shape 2979"/>
          <p:cNvSpPr/>
          <p:nvPr/>
        </p:nvSpPr>
        <p:spPr>
          <a:xfrm>
            <a:off x="16842213"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0" y="20533"/>
                </a:moveTo>
                <a:cubicBezTo>
                  <a:pt x="4730" y="19927"/>
                  <a:pt x="982" y="15805"/>
                  <a:pt x="982" y="10800"/>
                </a:cubicBezTo>
                <a:cubicBezTo>
                  <a:pt x="982" y="5795"/>
                  <a:pt x="4730" y="1673"/>
                  <a:pt x="9570" y="1067"/>
                </a:cubicBezTo>
                <a:cubicBezTo>
                  <a:pt x="7282" y="3663"/>
                  <a:pt x="5891" y="7068"/>
                  <a:pt x="5891" y="10800"/>
                </a:cubicBezTo>
                <a:cubicBezTo>
                  <a:pt x="5891" y="14532"/>
                  <a:pt x="7282" y="17937"/>
                  <a:pt x="9570" y="20533"/>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0" name="Shape 2980"/>
          <p:cNvSpPr/>
          <p:nvPr/>
        </p:nvSpPr>
        <p:spPr>
          <a:xfrm>
            <a:off x="17908735" y="9354628"/>
            <a:ext cx="558655" cy="558655"/>
          </a:xfrm>
          <a:prstGeom prst="ellipse">
            <a:avLst/>
          </a:pr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1" name="Shape 2981"/>
          <p:cNvSpPr/>
          <p:nvPr/>
        </p:nvSpPr>
        <p:spPr>
          <a:xfrm>
            <a:off x="18975257"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30" y="20533"/>
                </a:moveTo>
                <a:cubicBezTo>
                  <a:pt x="14318" y="17937"/>
                  <a:pt x="15709" y="14532"/>
                  <a:pt x="15709" y="10800"/>
                </a:cubicBezTo>
                <a:cubicBezTo>
                  <a:pt x="15709" y="7068"/>
                  <a:pt x="14318" y="3663"/>
                  <a:pt x="12030" y="1067"/>
                </a:cubicBezTo>
                <a:cubicBezTo>
                  <a:pt x="16870" y="1673"/>
                  <a:pt x="20618" y="5795"/>
                  <a:pt x="20618" y="10800"/>
                </a:cubicBezTo>
                <a:cubicBezTo>
                  <a:pt x="20618" y="15805"/>
                  <a:pt x="16870" y="19927"/>
                  <a:pt x="12030" y="20533"/>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2" name="Shape 2982"/>
          <p:cNvSpPr/>
          <p:nvPr/>
        </p:nvSpPr>
        <p:spPr>
          <a:xfrm>
            <a:off x="20041779"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lnTo>
                  <a:pt x="10800" y="982"/>
                </a:ln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3" name="Shape 2983"/>
          <p:cNvSpPr/>
          <p:nvPr/>
        </p:nvSpPr>
        <p:spPr>
          <a:xfrm>
            <a:off x="21108301"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10378" y="20618"/>
                  <a:pt x="9964" y="20583"/>
                  <a:pt x="9556" y="20531"/>
                </a:cubicBezTo>
                <a:cubicBezTo>
                  <a:pt x="7276" y="17937"/>
                  <a:pt x="5891" y="14524"/>
                  <a:pt x="5891" y="10800"/>
                </a:cubicBezTo>
                <a:cubicBezTo>
                  <a:pt x="5891" y="7076"/>
                  <a:pt x="7276" y="3663"/>
                  <a:pt x="9556" y="1069"/>
                </a:cubicBezTo>
                <a:cubicBezTo>
                  <a:pt x="9964" y="1017"/>
                  <a:pt x="10378"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4" name="Shape 2984"/>
          <p:cNvSpPr/>
          <p:nvPr/>
        </p:nvSpPr>
        <p:spPr>
          <a:xfrm>
            <a:off x="22327184" y="935462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6029" y="20618"/>
                  <a:pt x="2160" y="18860"/>
                  <a:pt x="2160" y="16691"/>
                </a:cubicBezTo>
                <a:cubicBezTo>
                  <a:pt x="2160" y="15238"/>
                  <a:pt x="3900" y="13973"/>
                  <a:pt x="6480" y="13293"/>
                </a:cubicBezTo>
                <a:lnTo>
                  <a:pt x="6480" y="2945"/>
                </a:lnTo>
                <a:cubicBezTo>
                  <a:pt x="6480" y="1861"/>
                  <a:pt x="8414" y="982"/>
                  <a:pt x="10800" y="982"/>
                </a:cubicBezTo>
                <a:cubicBezTo>
                  <a:pt x="13186" y="982"/>
                  <a:pt x="15120" y="1861"/>
                  <a:pt x="15120" y="2945"/>
                </a:cubicBezTo>
                <a:lnTo>
                  <a:pt x="15120" y="13293"/>
                </a:lnTo>
                <a:cubicBezTo>
                  <a:pt x="17700" y="13973"/>
                  <a:pt x="19440" y="15238"/>
                  <a:pt x="19440" y="16691"/>
                </a:cubicBezTo>
                <a:cubicBezTo>
                  <a:pt x="19440" y="18860"/>
                  <a:pt x="15571" y="20618"/>
                  <a:pt x="10800" y="20618"/>
                </a:cubicBezTo>
                <a:moveTo>
                  <a:pt x="17280" y="12770"/>
                </a:moveTo>
                <a:lnTo>
                  <a:pt x="17280" y="2945"/>
                </a:lnTo>
                <a:cubicBezTo>
                  <a:pt x="17280" y="1318"/>
                  <a:pt x="14378" y="0"/>
                  <a:pt x="10800" y="0"/>
                </a:cubicBezTo>
                <a:cubicBezTo>
                  <a:pt x="7221" y="0"/>
                  <a:pt x="4320" y="1318"/>
                  <a:pt x="4320" y="2945"/>
                </a:cubicBezTo>
                <a:lnTo>
                  <a:pt x="4320" y="12770"/>
                </a:lnTo>
                <a:cubicBezTo>
                  <a:pt x="1701" y="13666"/>
                  <a:pt x="0" y="15087"/>
                  <a:pt x="0" y="16691"/>
                </a:cubicBezTo>
                <a:cubicBezTo>
                  <a:pt x="0" y="19402"/>
                  <a:pt x="4835" y="21600"/>
                  <a:pt x="10800" y="21600"/>
                </a:cubicBezTo>
                <a:cubicBezTo>
                  <a:pt x="16763" y="21600"/>
                  <a:pt x="21600" y="19402"/>
                  <a:pt x="21600" y="16691"/>
                </a:cubicBezTo>
                <a:cubicBezTo>
                  <a:pt x="21600" y="15087"/>
                  <a:pt x="19899" y="13666"/>
                  <a:pt x="17280" y="12770"/>
                </a:cubicBezTo>
                <a:moveTo>
                  <a:pt x="12960" y="13917"/>
                </a:moveTo>
                <a:lnTo>
                  <a:pt x="12960" y="7855"/>
                </a:lnTo>
                <a:cubicBezTo>
                  <a:pt x="12960" y="7313"/>
                  <a:pt x="11992" y="6873"/>
                  <a:pt x="10800" y="6873"/>
                </a:cubicBezTo>
                <a:cubicBezTo>
                  <a:pt x="9608" y="6873"/>
                  <a:pt x="8640" y="7313"/>
                  <a:pt x="8640" y="7855"/>
                </a:cubicBezTo>
                <a:lnTo>
                  <a:pt x="8640" y="13917"/>
                </a:lnTo>
                <a:cubicBezTo>
                  <a:pt x="6126" y="14322"/>
                  <a:pt x="4320" y="15409"/>
                  <a:pt x="4320" y="16691"/>
                </a:cubicBezTo>
                <a:cubicBezTo>
                  <a:pt x="4320" y="18318"/>
                  <a:pt x="7221" y="19636"/>
                  <a:pt x="10800" y="19636"/>
                </a:cubicBezTo>
                <a:cubicBezTo>
                  <a:pt x="14378" y="19636"/>
                  <a:pt x="17280" y="18318"/>
                  <a:pt x="17280" y="16691"/>
                </a:cubicBezTo>
                <a:cubicBezTo>
                  <a:pt x="17280" y="15409"/>
                  <a:pt x="15475" y="14322"/>
                  <a:pt x="12960" y="139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5" name="Shape 2985"/>
          <p:cNvSpPr/>
          <p:nvPr/>
        </p:nvSpPr>
        <p:spPr>
          <a:xfrm>
            <a:off x="11330248" y="8208637"/>
            <a:ext cx="1526943" cy="53834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Weather</a:t>
            </a:r>
          </a:p>
        </p:txBody>
      </p:sp>
    </p:spTree>
    <p:extLst>
      <p:ext uri="{BB962C8B-B14F-4D97-AF65-F5344CB8AC3E}">
        <p14:creationId xmlns:p14="http://schemas.microsoft.com/office/powerpoint/2010/main" val="349517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9" name="Freeform 199"/>
          <p:cNvSpPr>
            <a:spLocks noChangeArrowheads="1"/>
          </p:cNvSpPr>
          <p:nvPr/>
        </p:nvSpPr>
        <p:spPr bwMode="auto">
          <a:xfrm>
            <a:off x="1775548" y="9575901"/>
            <a:ext cx="621122" cy="542018"/>
          </a:xfrm>
          <a:custGeom>
            <a:avLst/>
            <a:gdLst>
              <a:gd name="T0" fmla="*/ 0 w 934"/>
              <a:gd name="T1" fmla="*/ 239 h 815"/>
              <a:gd name="T2" fmla="*/ 0 w 934"/>
              <a:gd name="T3" fmla="*/ 239 h 815"/>
              <a:gd name="T4" fmla="*/ 463 w 934"/>
              <a:gd name="T5" fmla="*/ 814 h 815"/>
              <a:gd name="T6" fmla="*/ 933 w 934"/>
              <a:gd name="T7" fmla="*/ 239 h 815"/>
              <a:gd name="T8" fmla="*/ 702 w 934"/>
              <a:gd name="T9" fmla="*/ 0 h 815"/>
              <a:gd name="T10" fmla="*/ 463 w 934"/>
              <a:gd name="T11" fmla="*/ 209 h 815"/>
              <a:gd name="T12" fmla="*/ 224 w 934"/>
              <a:gd name="T13" fmla="*/ 0 h 815"/>
              <a:gd name="T14" fmla="*/ 0 w 934"/>
              <a:gd name="T15" fmla="*/ 239 h 8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5">
                <a:moveTo>
                  <a:pt x="0" y="239"/>
                </a:moveTo>
                <a:lnTo>
                  <a:pt x="0" y="239"/>
                </a:lnTo>
                <a:cubicBezTo>
                  <a:pt x="0" y="537"/>
                  <a:pt x="463" y="814"/>
                  <a:pt x="463" y="814"/>
                </a:cubicBezTo>
                <a:cubicBezTo>
                  <a:pt x="463" y="814"/>
                  <a:pt x="933" y="537"/>
                  <a:pt x="933" y="239"/>
                </a:cubicBezTo>
                <a:cubicBezTo>
                  <a:pt x="933" y="119"/>
                  <a:pt x="844" y="0"/>
                  <a:pt x="702" y="0"/>
                </a:cubicBezTo>
                <a:cubicBezTo>
                  <a:pt x="583" y="0"/>
                  <a:pt x="463" y="90"/>
                  <a:pt x="463" y="209"/>
                </a:cubicBezTo>
                <a:cubicBezTo>
                  <a:pt x="463" y="90"/>
                  <a:pt x="351" y="0"/>
                  <a:pt x="224" y="0"/>
                </a:cubicBezTo>
                <a:cubicBezTo>
                  <a:pt x="90" y="0"/>
                  <a:pt x="0" y="119"/>
                  <a:pt x="0" y="23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0" name="Freeform 200"/>
          <p:cNvSpPr>
            <a:spLocks noChangeArrowheads="1"/>
          </p:cNvSpPr>
          <p:nvPr/>
        </p:nvSpPr>
        <p:spPr bwMode="auto">
          <a:xfrm>
            <a:off x="3140845" y="9534885"/>
            <a:ext cx="462912" cy="621122"/>
          </a:xfrm>
          <a:custGeom>
            <a:avLst/>
            <a:gdLst>
              <a:gd name="T0" fmla="*/ 351 w 695"/>
              <a:gd name="T1" fmla="*/ 934 h 935"/>
              <a:gd name="T2" fmla="*/ 694 w 695"/>
              <a:gd name="T3" fmla="*/ 463 h 935"/>
              <a:gd name="T4" fmla="*/ 351 w 695"/>
              <a:gd name="T5" fmla="*/ 0 h 935"/>
              <a:gd name="T6" fmla="*/ 0 w 695"/>
              <a:gd name="T7" fmla="*/ 463 h 935"/>
              <a:gd name="T8" fmla="*/ 351 w 695"/>
              <a:gd name="T9" fmla="*/ 934 h 935"/>
            </a:gdLst>
            <a:ahLst/>
            <a:cxnLst>
              <a:cxn ang="0">
                <a:pos x="T0" y="T1"/>
              </a:cxn>
              <a:cxn ang="0">
                <a:pos x="T2" y="T3"/>
              </a:cxn>
              <a:cxn ang="0">
                <a:pos x="T4" y="T5"/>
              </a:cxn>
              <a:cxn ang="0">
                <a:pos x="T6" y="T7"/>
              </a:cxn>
              <a:cxn ang="0">
                <a:pos x="T8" y="T9"/>
              </a:cxn>
            </a:cxnLst>
            <a:rect l="0" t="0" r="r" b="b"/>
            <a:pathLst>
              <a:path w="695" h="935">
                <a:moveTo>
                  <a:pt x="351" y="934"/>
                </a:moveTo>
                <a:lnTo>
                  <a:pt x="694" y="463"/>
                </a:lnTo>
                <a:lnTo>
                  <a:pt x="351" y="0"/>
                </a:lnTo>
                <a:lnTo>
                  <a:pt x="0" y="463"/>
                </a:lnTo>
                <a:lnTo>
                  <a:pt x="351" y="9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1" name="Freeform 201"/>
          <p:cNvSpPr>
            <a:spLocks noChangeArrowheads="1"/>
          </p:cNvSpPr>
          <p:nvPr/>
        </p:nvSpPr>
        <p:spPr bwMode="auto">
          <a:xfrm>
            <a:off x="4350861" y="9534885"/>
            <a:ext cx="580105" cy="621122"/>
          </a:xfrm>
          <a:custGeom>
            <a:avLst/>
            <a:gdLst>
              <a:gd name="T0" fmla="*/ 432 w 874"/>
              <a:gd name="T1" fmla="*/ 934 h 935"/>
              <a:gd name="T2" fmla="*/ 432 w 874"/>
              <a:gd name="T3" fmla="*/ 934 h 935"/>
              <a:gd name="T4" fmla="*/ 567 w 874"/>
              <a:gd name="T5" fmla="*/ 934 h 935"/>
              <a:gd name="T6" fmla="*/ 462 w 874"/>
              <a:gd name="T7" fmla="*/ 650 h 935"/>
              <a:gd name="T8" fmla="*/ 462 w 874"/>
              <a:gd name="T9" fmla="*/ 553 h 935"/>
              <a:gd name="T10" fmla="*/ 656 w 874"/>
              <a:gd name="T11" fmla="*/ 754 h 935"/>
              <a:gd name="T12" fmla="*/ 873 w 874"/>
              <a:gd name="T13" fmla="*/ 523 h 935"/>
              <a:gd name="T14" fmla="*/ 432 w 874"/>
              <a:gd name="T15" fmla="*/ 0 h 935"/>
              <a:gd name="T16" fmla="*/ 0 w 874"/>
              <a:gd name="T17" fmla="*/ 523 h 935"/>
              <a:gd name="T18" fmla="*/ 223 w 874"/>
              <a:gd name="T19" fmla="*/ 754 h 935"/>
              <a:gd name="T20" fmla="*/ 403 w 874"/>
              <a:gd name="T21" fmla="*/ 553 h 935"/>
              <a:gd name="T22" fmla="*/ 403 w 874"/>
              <a:gd name="T23" fmla="*/ 650 h 935"/>
              <a:gd name="T24" fmla="*/ 298 w 874"/>
              <a:gd name="T25" fmla="*/ 934 h 935"/>
              <a:gd name="T26" fmla="*/ 432 w 874"/>
              <a:gd name="T27" fmla="*/ 934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935">
                <a:moveTo>
                  <a:pt x="432" y="934"/>
                </a:moveTo>
                <a:lnTo>
                  <a:pt x="432" y="934"/>
                </a:lnTo>
                <a:cubicBezTo>
                  <a:pt x="567" y="934"/>
                  <a:pt x="567" y="934"/>
                  <a:pt x="567" y="934"/>
                </a:cubicBezTo>
                <a:cubicBezTo>
                  <a:pt x="462" y="934"/>
                  <a:pt x="462" y="650"/>
                  <a:pt x="462" y="650"/>
                </a:cubicBezTo>
                <a:cubicBezTo>
                  <a:pt x="462" y="553"/>
                  <a:pt x="462" y="553"/>
                  <a:pt x="462" y="553"/>
                </a:cubicBezTo>
                <a:cubicBezTo>
                  <a:pt x="462" y="672"/>
                  <a:pt x="552" y="754"/>
                  <a:pt x="656" y="754"/>
                </a:cubicBezTo>
                <a:cubicBezTo>
                  <a:pt x="783" y="754"/>
                  <a:pt x="873" y="642"/>
                  <a:pt x="873" y="523"/>
                </a:cubicBezTo>
                <a:cubicBezTo>
                  <a:pt x="873" y="247"/>
                  <a:pt x="432" y="0"/>
                  <a:pt x="432" y="0"/>
                </a:cubicBezTo>
                <a:cubicBezTo>
                  <a:pt x="432" y="0"/>
                  <a:pt x="0" y="247"/>
                  <a:pt x="0" y="523"/>
                </a:cubicBezTo>
                <a:cubicBezTo>
                  <a:pt x="0" y="642"/>
                  <a:pt x="97" y="754"/>
                  <a:pt x="223" y="754"/>
                </a:cubicBezTo>
                <a:cubicBezTo>
                  <a:pt x="328" y="754"/>
                  <a:pt x="395" y="665"/>
                  <a:pt x="403" y="553"/>
                </a:cubicBezTo>
                <a:cubicBezTo>
                  <a:pt x="403" y="650"/>
                  <a:pt x="403" y="650"/>
                  <a:pt x="403" y="650"/>
                </a:cubicBezTo>
                <a:cubicBezTo>
                  <a:pt x="403" y="650"/>
                  <a:pt x="403" y="934"/>
                  <a:pt x="298" y="934"/>
                </a:cubicBezTo>
                <a:cubicBezTo>
                  <a:pt x="432" y="934"/>
                  <a:pt x="432" y="934"/>
                  <a:pt x="432" y="9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2" name="Freeform 202"/>
          <p:cNvSpPr>
            <a:spLocks noChangeArrowheads="1"/>
          </p:cNvSpPr>
          <p:nvPr/>
        </p:nvSpPr>
        <p:spPr bwMode="auto">
          <a:xfrm>
            <a:off x="5827489" y="9901113"/>
            <a:ext cx="90824" cy="254893"/>
          </a:xfrm>
          <a:custGeom>
            <a:avLst/>
            <a:gdLst>
              <a:gd name="T0" fmla="*/ 105 w 135"/>
              <a:gd name="T1" fmla="*/ 0 h 382"/>
              <a:gd name="T2" fmla="*/ 105 w 135"/>
              <a:gd name="T3" fmla="*/ 0 h 382"/>
              <a:gd name="T4" fmla="*/ 105 w 135"/>
              <a:gd name="T5" fmla="*/ 97 h 382"/>
              <a:gd name="T6" fmla="*/ 0 w 135"/>
              <a:gd name="T7" fmla="*/ 381 h 382"/>
              <a:gd name="T8" fmla="*/ 134 w 135"/>
              <a:gd name="T9" fmla="*/ 381 h 382"/>
            </a:gdLst>
            <a:ahLst/>
            <a:cxnLst>
              <a:cxn ang="0">
                <a:pos x="T0" y="T1"/>
              </a:cxn>
              <a:cxn ang="0">
                <a:pos x="T2" y="T3"/>
              </a:cxn>
              <a:cxn ang="0">
                <a:pos x="T4" y="T5"/>
              </a:cxn>
              <a:cxn ang="0">
                <a:pos x="T6" y="T7"/>
              </a:cxn>
              <a:cxn ang="0">
                <a:pos x="T8" y="T9"/>
              </a:cxn>
            </a:cxnLst>
            <a:rect l="0" t="0" r="r" b="b"/>
            <a:pathLst>
              <a:path w="135" h="382">
                <a:moveTo>
                  <a:pt x="105" y="0"/>
                </a:moveTo>
                <a:lnTo>
                  <a:pt x="105" y="0"/>
                </a:lnTo>
                <a:cubicBezTo>
                  <a:pt x="105" y="97"/>
                  <a:pt x="105" y="97"/>
                  <a:pt x="105" y="97"/>
                </a:cubicBezTo>
                <a:cubicBezTo>
                  <a:pt x="105" y="97"/>
                  <a:pt x="105" y="381"/>
                  <a:pt x="0" y="381"/>
                </a:cubicBezTo>
                <a:cubicBezTo>
                  <a:pt x="134" y="381"/>
                  <a:pt x="134" y="381"/>
                  <a:pt x="134" y="381"/>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3" name="Freeform 203"/>
          <p:cNvSpPr>
            <a:spLocks noChangeArrowheads="1"/>
          </p:cNvSpPr>
          <p:nvPr/>
        </p:nvSpPr>
        <p:spPr bwMode="auto">
          <a:xfrm>
            <a:off x="5918314" y="9901113"/>
            <a:ext cx="90826" cy="254893"/>
          </a:xfrm>
          <a:custGeom>
            <a:avLst/>
            <a:gdLst>
              <a:gd name="T0" fmla="*/ 0 w 136"/>
              <a:gd name="T1" fmla="*/ 381 h 382"/>
              <a:gd name="T2" fmla="*/ 0 w 136"/>
              <a:gd name="T3" fmla="*/ 381 h 382"/>
              <a:gd name="T4" fmla="*/ 135 w 136"/>
              <a:gd name="T5" fmla="*/ 381 h 382"/>
              <a:gd name="T6" fmla="*/ 30 w 136"/>
              <a:gd name="T7" fmla="*/ 97 h 382"/>
              <a:gd name="T8" fmla="*/ 30 w 136"/>
              <a:gd name="T9" fmla="*/ 0 h 382"/>
            </a:gdLst>
            <a:ahLst/>
            <a:cxnLst>
              <a:cxn ang="0">
                <a:pos x="T0" y="T1"/>
              </a:cxn>
              <a:cxn ang="0">
                <a:pos x="T2" y="T3"/>
              </a:cxn>
              <a:cxn ang="0">
                <a:pos x="T4" y="T5"/>
              </a:cxn>
              <a:cxn ang="0">
                <a:pos x="T6" y="T7"/>
              </a:cxn>
              <a:cxn ang="0">
                <a:pos x="T8" y="T9"/>
              </a:cxn>
            </a:cxnLst>
            <a:rect l="0" t="0" r="r" b="b"/>
            <a:pathLst>
              <a:path w="136" h="382">
                <a:moveTo>
                  <a:pt x="0" y="381"/>
                </a:moveTo>
                <a:lnTo>
                  <a:pt x="0" y="381"/>
                </a:lnTo>
                <a:cubicBezTo>
                  <a:pt x="135" y="381"/>
                  <a:pt x="135" y="381"/>
                  <a:pt x="135" y="381"/>
                </a:cubicBezTo>
                <a:cubicBezTo>
                  <a:pt x="30" y="381"/>
                  <a:pt x="30" y="97"/>
                  <a:pt x="30" y="97"/>
                </a:cubicBezTo>
                <a:cubicBezTo>
                  <a:pt x="30" y="0"/>
                  <a:pt x="30" y="0"/>
                  <a:pt x="3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4" name="Freeform 204"/>
          <p:cNvSpPr>
            <a:spLocks noChangeArrowheads="1"/>
          </p:cNvSpPr>
          <p:nvPr/>
        </p:nvSpPr>
        <p:spPr bwMode="auto">
          <a:xfrm>
            <a:off x="5604823" y="9555396"/>
            <a:ext cx="621122" cy="471699"/>
          </a:xfrm>
          <a:custGeom>
            <a:avLst/>
            <a:gdLst>
              <a:gd name="T0" fmla="*/ 500 w 934"/>
              <a:gd name="T1" fmla="*/ 523 h 710"/>
              <a:gd name="T2" fmla="*/ 500 w 934"/>
              <a:gd name="T3" fmla="*/ 523 h 710"/>
              <a:gd name="T4" fmla="*/ 731 w 934"/>
              <a:gd name="T5" fmla="*/ 709 h 710"/>
              <a:gd name="T6" fmla="*/ 933 w 934"/>
              <a:gd name="T7" fmla="*/ 508 h 710"/>
              <a:gd name="T8" fmla="*/ 731 w 934"/>
              <a:gd name="T9" fmla="*/ 306 h 710"/>
              <a:gd name="T10" fmla="*/ 620 w 934"/>
              <a:gd name="T11" fmla="*/ 336 h 710"/>
              <a:gd name="T12" fmla="*/ 672 w 934"/>
              <a:gd name="T13" fmla="*/ 202 h 710"/>
              <a:gd name="T14" fmla="*/ 470 w 934"/>
              <a:gd name="T15" fmla="*/ 0 h 710"/>
              <a:gd name="T16" fmla="*/ 269 w 934"/>
              <a:gd name="T17" fmla="*/ 202 h 710"/>
              <a:gd name="T18" fmla="*/ 313 w 934"/>
              <a:gd name="T19" fmla="*/ 336 h 710"/>
              <a:gd name="T20" fmla="*/ 209 w 934"/>
              <a:gd name="T21" fmla="*/ 306 h 710"/>
              <a:gd name="T22" fmla="*/ 0 w 934"/>
              <a:gd name="T23" fmla="*/ 508 h 710"/>
              <a:gd name="T24" fmla="*/ 209 w 934"/>
              <a:gd name="T25" fmla="*/ 709 h 710"/>
              <a:gd name="T26" fmla="*/ 441 w 934"/>
              <a:gd name="T27" fmla="*/ 523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4" h="710">
                <a:moveTo>
                  <a:pt x="500" y="523"/>
                </a:moveTo>
                <a:lnTo>
                  <a:pt x="500" y="523"/>
                </a:lnTo>
                <a:cubicBezTo>
                  <a:pt x="500" y="635"/>
                  <a:pt x="620" y="709"/>
                  <a:pt x="731" y="709"/>
                </a:cubicBezTo>
                <a:cubicBezTo>
                  <a:pt x="843" y="709"/>
                  <a:pt x="933" y="620"/>
                  <a:pt x="933" y="508"/>
                </a:cubicBezTo>
                <a:cubicBezTo>
                  <a:pt x="933" y="396"/>
                  <a:pt x="843" y="306"/>
                  <a:pt x="731" y="306"/>
                </a:cubicBezTo>
                <a:cubicBezTo>
                  <a:pt x="694" y="306"/>
                  <a:pt x="657" y="314"/>
                  <a:pt x="620" y="336"/>
                </a:cubicBezTo>
                <a:cubicBezTo>
                  <a:pt x="650" y="299"/>
                  <a:pt x="672" y="254"/>
                  <a:pt x="672" y="202"/>
                </a:cubicBezTo>
                <a:cubicBezTo>
                  <a:pt x="672" y="90"/>
                  <a:pt x="582" y="0"/>
                  <a:pt x="470" y="0"/>
                </a:cubicBezTo>
                <a:cubicBezTo>
                  <a:pt x="358" y="0"/>
                  <a:pt x="269" y="90"/>
                  <a:pt x="269" y="202"/>
                </a:cubicBezTo>
                <a:cubicBezTo>
                  <a:pt x="269" y="254"/>
                  <a:pt x="284" y="299"/>
                  <a:pt x="313" y="336"/>
                </a:cubicBezTo>
                <a:cubicBezTo>
                  <a:pt x="284" y="314"/>
                  <a:pt x="246" y="306"/>
                  <a:pt x="209" y="306"/>
                </a:cubicBezTo>
                <a:cubicBezTo>
                  <a:pt x="97" y="306"/>
                  <a:pt x="0" y="396"/>
                  <a:pt x="0" y="508"/>
                </a:cubicBezTo>
                <a:cubicBezTo>
                  <a:pt x="0" y="620"/>
                  <a:pt x="97" y="709"/>
                  <a:pt x="209" y="709"/>
                </a:cubicBezTo>
                <a:cubicBezTo>
                  <a:pt x="321" y="709"/>
                  <a:pt x="441" y="635"/>
                  <a:pt x="441" y="52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5" name="Freeform 205"/>
          <p:cNvSpPr>
            <a:spLocks noChangeArrowheads="1"/>
          </p:cNvSpPr>
          <p:nvPr/>
        </p:nvSpPr>
        <p:spPr bwMode="auto">
          <a:xfrm>
            <a:off x="7034577" y="9575901"/>
            <a:ext cx="471699" cy="542018"/>
          </a:xfrm>
          <a:custGeom>
            <a:avLst/>
            <a:gdLst>
              <a:gd name="T0" fmla="*/ 418 w 710"/>
              <a:gd name="T1" fmla="*/ 814 h 815"/>
              <a:gd name="T2" fmla="*/ 0 w 710"/>
              <a:gd name="T3" fmla="*/ 605 h 815"/>
              <a:gd name="T4" fmla="*/ 298 w 710"/>
              <a:gd name="T5" fmla="*/ 0 h 815"/>
              <a:gd name="T6" fmla="*/ 709 w 710"/>
              <a:gd name="T7" fmla="*/ 209 h 815"/>
              <a:gd name="T8" fmla="*/ 418 w 710"/>
              <a:gd name="T9" fmla="*/ 814 h 815"/>
            </a:gdLst>
            <a:ahLst/>
            <a:cxnLst>
              <a:cxn ang="0">
                <a:pos x="T0" y="T1"/>
              </a:cxn>
              <a:cxn ang="0">
                <a:pos x="T2" y="T3"/>
              </a:cxn>
              <a:cxn ang="0">
                <a:pos x="T4" y="T5"/>
              </a:cxn>
              <a:cxn ang="0">
                <a:pos x="T6" y="T7"/>
              </a:cxn>
              <a:cxn ang="0">
                <a:pos x="T8" y="T9"/>
              </a:cxn>
            </a:cxnLst>
            <a:rect l="0" t="0" r="r" b="b"/>
            <a:pathLst>
              <a:path w="710" h="815">
                <a:moveTo>
                  <a:pt x="418" y="814"/>
                </a:moveTo>
                <a:lnTo>
                  <a:pt x="0" y="605"/>
                </a:lnTo>
                <a:lnTo>
                  <a:pt x="298" y="0"/>
                </a:lnTo>
                <a:lnTo>
                  <a:pt x="709" y="209"/>
                </a:lnTo>
                <a:lnTo>
                  <a:pt x="418" y="81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6" name="Freeform 206"/>
          <p:cNvSpPr>
            <a:spLocks noChangeArrowheads="1"/>
          </p:cNvSpPr>
          <p:nvPr/>
        </p:nvSpPr>
        <p:spPr bwMode="auto">
          <a:xfrm>
            <a:off x="6885153" y="9584692"/>
            <a:ext cx="307632" cy="530296"/>
          </a:xfrm>
          <a:custGeom>
            <a:avLst/>
            <a:gdLst>
              <a:gd name="T0" fmla="*/ 463 w 464"/>
              <a:gd name="T1" fmla="*/ 119 h 800"/>
              <a:gd name="T2" fmla="*/ 403 w 464"/>
              <a:gd name="T3" fmla="*/ 0 h 800"/>
              <a:gd name="T4" fmla="*/ 0 w 464"/>
              <a:gd name="T5" fmla="*/ 209 h 800"/>
              <a:gd name="T6" fmla="*/ 268 w 464"/>
              <a:gd name="T7" fmla="*/ 799 h 800"/>
              <a:gd name="T8" fmla="*/ 463 w 464"/>
              <a:gd name="T9" fmla="*/ 709 h 800"/>
            </a:gdLst>
            <a:ahLst/>
            <a:cxnLst>
              <a:cxn ang="0">
                <a:pos x="T0" y="T1"/>
              </a:cxn>
              <a:cxn ang="0">
                <a:pos x="T2" y="T3"/>
              </a:cxn>
              <a:cxn ang="0">
                <a:pos x="T4" y="T5"/>
              </a:cxn>
              <a:cxn ang="0">
                <a:pos x="T6" y="T7"/>
              </a:cxn>
              <a:cxn ang="0">
                <a:pos x="T8" y="T9"/>
              </a:cxn>
            </a:cxnLst>
            <a:rect l="0" t="0" r="r" b="b"/>
            <a:pathLst>
              <a:path w="464" h="800">
                <a:moveTo>
                  <a:pt x="463" y="119"/>
                </a:moveTo>
                <a:lnTo>
                  <a:pt x="403" y="0"/>
                </a:lnTo>
                <a:lnTo>
                  <a:pt x="0" y="209"/>
                </a:lnTo>
                <a:lnTo>
                  <a:pt x="268" y="799"/>
                </a:lnTo>
                <a:lnTo>
                  <a:pt x="463" y="7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7" name="Freeform 207"/>
          <p:cNvSpPr>
            <a:spLocks noChangeArrowheads="1"/>
          </p:cNvSpPr>
          <p:nvPr/>
        </p:nvSpPr>
        <p:spPr bwMode="auto">
          <a:xfrm>
            <a:off x="7213292" y="9763411"/>
            <a:ext cx="120124" cy="169930"/>
          </a:xfrm>
          <a:custGeom>
            <a:avLst/>
            <a:gdLst>
              <a:gd name="T0" fmla="*/ 14 w 180"/>
              <a:gd name="T1" fmla="*/ 253 h 254"/>
              <a:gd name="T2" fmla="*/ 179 w 180"/>
              <a:gd name="T3" fmla="*/ 179 h 254"/>
              <a:gd name="T4" fmla="*/ 164 w 180"/>
              <a:gd name="T5" fmla="*/ 0 h 254"/>
              <a:gd name="T6" fmla="*/ 0 w 180"/>
              <a:gd name="T7" fmla="*/ 74 h 254"/>
              <a:gd name="T8" fmla="*/ 14 w 180"/>
              <a:gd name="T9" fmla="*/ 253 h 254"/>
            </a:gdLst>
            <a:ahLst/>
            <a:cxnLst>
              <a:cxn ang="0">
                <a:pos x="T0" y="T1"/>
              </a:cxn>
              <a:cxn ang="0">
                <a:pos x="T2" y="T3"/>
              </a:cxn>
              <a:cxn ang="0">
                <a:pos x="T4" y="T5"/>
              </a:cxn>
              <a:cxn ang="0">
                <a:pos x="T6" y="T7"/>
              </a:cxn>
              <a:cxn ang="0">
                <a:pos x="T8" y="T9"/>
              </a:cxn>
            </a:cxnLst>
            <a:rect l="0" t="0" r="r" b="b"/>
            <a:pathLst>
              <a:path w="180" h="254">
                <a:moveTo>
                  <a:pt x="14" y="253"/>
                </a:moveTo>
                <a:lnTo>
                  <a:pt x="179" y="179"/>
                </a:lnTo>
                <a:lnTo>
                  <a:pt x="164" y="0"/>
                </a:lnTo>
                <a:lnTo>
                  <a:pt x="0" y="74"/>
                </a:lnTo>
                <a:lnTo>
                  <a:pt x="14" y="25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8" name="Line 208"/>
          <p:cNvSpPr>
            <a:spLocks noChangeShapeType="1"/>
          </p:cNvSpPr>
          <p:nvPr/>
        </p:nvSpPr>
        <p:spPr bwMode="auto">
          <a:xfrm flipH="1">
            <a:off x="7239663" y="9613990"/>
            <a:ext cx="14647"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9" name="Line 209"/>
          <p:cNvSpPr>
            <a:spLocks noChangeShapeType="1"/>
          </p:cNvSpPr>
          <p:nvPr/>
        </p:nvSpPr>
        <p:spPr bwMode="auto">
          <a:xfrm flipH="1" flipV="1">
            <a:off x="6932032" y="9731184"/>
            <a:ext cx="14649"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0" name="Line 210"/>
          <p:cNvSpPr>
            <a:spLocks noChangeShapeType="1"/>
          </p:cNvSpPr>
          <p:nvPr/>
        </p:nvSpPr>
        <p:spPr bwMode="auto">
          <a:xfrm flipH="1">
            <a:off x="7289469" y="10056394"/>
            <a:ext cx="14649" cy="2050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1" name="Freeform 211"/>
          <p:cNvSpPr>
            <a:spLocks noChangeArrowheads="1"/>
          </p:cNvSpPr>
          <p:nvPr/>
        </p:nvSpPr>
        <p:spPr bwMode="auto">
          <a:xfrm>
            <a:off x="8311977" y="9575901"/>
            <a:ext cx="465841" cy="542018"/>
          </a:xfrm>
          <a:custGeom>
            <a:avLst/>
            <a:gdLst>
              <a:gd name="T0" fmla="*/ 418 w 702"/>
              <a:gd name="T1" fmla="*/ 814 h 815"/>
              <a:gd name="T2" fmla="*/ 0 w 702"/>
              <a:gd name="T3" fmla="*/ 605 h 815"/>
              <a:gd name="T4" fmla="*/ 298 w 702"/>
              <a:gd name="T5" fmla="*/ 0 h 815"/>
              <a:gd name="T6" fmla="*/ 701 w 702"/>
              <a:gd name="T7" fmla="*/ 209 h 815"/>
              <a:gd name="T8" fmla="*/ 418 w 702"/>
              <a:gd name="T9" fmla="*/ 814 h 815"/>
            </a:gdLst>
            <a:ahLst/>
            <a:cxnLst>
              <a:cxn ang="0">
                <a:pos x="T0" y="T1"/>
              </a:cxn>
              <a:cxn ang="0">
                <a:pos x="T2" y="T3"/>
              </a:cxn>
              <a:cxn ang="0">
                <a:pos x="T4" y="T5"/>
              </a:cxn>
              <a:cxn ang="0">
                <a:pos x="T6" y="T7"/>
              </a:cxn>
              <a:cxn ang="0">
                <a:pos x="T8" y="T9"/>
              </a:cxn>
            </a:cxnLst>
            <a:rect l="0" t="0" r="r" b="b"/>
            <a:pathLst>
              <a:path w="702" h="815">
                <a:moveTo>
                  <a:pt x="418" y="814"/>
                </a:moveTo>
                <a:lnTo>
                  <a:pt x="0" y="605"/>
                </a:lnTo>
                <a:lnTo>
                  <a:pt x="298" y="0"/>
                </a:lnTo>
                <a:lnTo>
                  <a:pt x="701" y="209"/>
                </a:lnTo>
                <a:lnTo>
                  <a:pt x="418" y="81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32" name="Freeform 212"/>
          <p:cNvSpPr>
            <a:spLocks noChangeArrowheads="1"/>
          </p:cNvSpPr>
          <p:nvPr/>
        </p:nvSpPr>
        <p:spPr bwMode="auto">
          <a:xfrm>
            <a:off x="8156697" y="9584692"/>
            <a:ext cx="313492" cy="530296"/>
          </a:xfrm>
          <a:custGeom>
            <a:avLst/>
            <a:gdLst>
              <a:gd name="T0" fmla="*/ 470 w 471"/>
              <a:gd name="T1" fmla="*/ 119 h 800"/>
              <a:gd name="T2" fmla="*/ 411 w 471"/>
              <a:gd name="T3" fmla="*/ 0 h 800"/>
              <a:gd name="T4" fmla="*/ 0 w 471"/>
              <a:gd name="T5" fmla="*/ 209 h 800"/>
              <a:gd name="T6" fmla="*/ 276 w 471"/>
              <a:gd name="T7" fmla="*/ 799 h 800"/>
              <a:gd name="T8" fmla="*/ 470 w 471"/>
              <a:gd name="T9" fmla="*/ 709 h 800"/>
            </a:gdLst>
            <a:ahLst/>
            <a:cxnLst>
              <a:cxn ang="0">
                <a:pos x="T0" y="T1"/>
              </a:cxn>
              <a:cxn ang="0">
                <a:pos x="T2" y="T3"/>
              </a:cxn>
              <a:cxn ang="0">
                <a:pos x="T4" y="T5"/>
              </a:cxn>
              <a:cxn ang="0">
                <a:pos x="T6" y="T7"/>
              </a:cxn>
              <a:cxn ang="0">
                <a:pos x="T8" y="T9"/>
              </a:cxn>
            </a:cxnLst>
            <a:rect l="0" t="0" r="r" b="b"/>
            <a:pathLst>
              <a:path w="471" h="800">
                <a:moveTo>
                  <a:pt x="470" y="119"/>
                </a:moveTo>
                <a:lnTo>
                  <a:pt x="411" y="0"/>
                </a:lnTo>
                <a:lnTo>
                  <a:pt x="0" y="209"/>
                </a:lnTo>
                <a:lnTo>
                  <a:pt x="276" y="799"/>
                </a:lnTo>
                <a:lnTo>
                  <a:pt x="470" y="7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3" name="Line 213"/>
          <p:cNvSpPr>
            <a:spLocks noChangeShapeType="1"/>
          </p:cNvSpPr>
          <p:nvPr/>
        </p:nvSpPr>
        <p:spPr bwMode="auto">
          <a:xfrm flipH="1">
            <a:off x="8517065" y="9613990"/>
            <a:ext cx="14647"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4" name="Line 214"/>
          <p:cNvSpPr>
            <a:spLocks noChangeShapeType="1"/>
          </p:cNvSpPr>
          <p:nvPr/>
        </p:nvSpPr>
        <p:spPr bwMode="auto">
          <a:xfrm flipH="1" flipV="1">
            <a:off x="8206504" y="9731184"/>
            <a:ext cx="14647"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5" name="Line 215"/>
          <p:cNvSpPr>
            <a:spLocks noChangeShapeType="1"/>
          </p:cNvSpPr>
          <p:nvPr/>
        </p:nvSpPr>
        <p:spPr bwMode="auto">
          <a:xfrm flipH="1">
            <a:off x="8566871" y="10056394"/>
            <a:ext cx="14649" cy="2050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6" name="Freeform 216"/>
          <p:cNvSpPr>
            <a:spLocks noChangeArrowheads="1"/>
          </p:cNvSpPr>
          <p:nvPr/>
        </p:nvSpPr>
        <p:spPr bwMode="auto">
          <a:xfrm>
            <a:off x="8449678" y="9742902"/>
            <a:ext cx="213877" cy="184577"/>
          </a:xfrm>
          <a:custGeom>
            <a:avLst/>
            <a:gdLst>
              <a:gd name="T0" fmla="*/ 44 w 322"/>
              <a:gd name="T1" fmla="*/ 45 h 277"/>
              <a:gd name="T2" fmla="*/ 44 w 322"/>
              <a:gd name="T3" fmla="*/ 45 h 277"/>
              <a:gd name="T4" fmla="*/ 89 w 322"/>
              <a:gd name="T5" fmla="*/ 269 h 277"/>
              <a:gd name="T6" fmla="*/ 298 w 322"/>
              <a:gd name="T7" fmla="*/ 194 h 277"/>
              <a:gd name="T8" fmla="*/ 283 w 322"/>
              <a:gd name="T9" fmla="*/ 89 h 277"/>
              <a:gd name="T10" fmla="*/ 179 w 322"/>
              <a:gd name="T11" fmla="*/ 104 h 277"/>
              <a:gd name="T12" fmla="*/ 149 w 322"/>
              <a:gd name="T13" fmla="*/ 15 h 277"/>
              <a:gd name="T14" fmla="*/ 44 w 322"/>
              <a:gd name="T15" fmla="*/ 45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277">
                <a:moveTo>
                  <a:pt x="44" y="45"/>
                </a:moveTo>
                <a:lnTo>
                  <a:pt x="44" y="45"/>
                </a:lnTo>
                <a:cubicBezTo>
                  <a:pt x="0" y="127"/>
                  <a:pt x="89" y="269"/>
                  <a:pt x="89" y="269"/>
                </a:cubicBezTo>
                <a:cubicBezTo>
                  <a:pt x="89" y="269"/>
                  <a:pt x="253" y="276"/>
                  <a:pt x="298" y="194"/>
                </a:cubicBezTo>
                <a:cubicBezTo>
                  <a:pt x="313" y="164"/>
                  <a:pt x="321" y="112"/>
                  <a:pt x="283" y="89"/>
                </a:cubicBezTo>
                <a:cubicBezTo>
                  <a:pt x="253" y="74"/>
                  <a:pt x="194" y="74"/>
                  <a:pt x="179" y="104"/>
                </a:cubicBezTo>
                <a:cubicBezTo>
                  <a:pt x="194" y="74"/>
                  <a:pt x="179" y="37"/>
                  <a:pt x="149" y="15"/>
                </a:cubicBezTo>
                <a:cubicBezTo>
                  <a:pt x="112" y="0"/>
                  <a:pt x="59" y="15"/>
                  <a:pt x="44" y="4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8" name="Group 7"/>
          <p:cNvGrpSpPr/>
          <p:nvPr/>
        </p:nvGrpSpPr>
        <p:grpSpPr>
          <a:xfrm>
            <a:off x="1775548" y="1990598"/>
            <a:ext cx="621122" cy="372086"/>
            <a:chOff x="1775548" y="1990598"/>
            <a:chExt cx="621122" cy="372086"/>
          </a:xfrm>
        </p:grpSpPr>
        <p:sp>
          <p:nvSpPr>
            <p:cNvPr id="5346"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7"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9" name="Group 8"/>
          <p:cNvGrpSpPr/>
          <p:nvPr/>
        </p:nvGrpSpPr>
        <p:grpSpPr>
          <a:xfrm>
            <a:off x="3050021" y="1873405"/>
            <a:ext cx="621122" cy="621122"/>
            <a:chOff x="3050021" y="1873405"/>
            <a:chExt cx="621122" cy="621122"/>
          </a:xfrm>
        </p:grpSpPr>
        <p:sp>
          <p:nvSpPr>
            <p:cNvPr id="5348" name="Freeform 228"/>
            <p:cNvSpPr>
              <a:spLocks noChangeArrowheads="1"/>
            </p:cNvSpPr>
            <p:nvPr/>
          </p:nvSpPr>
          <p:spPr bwMode="auto">
            <a:xfrm>
              <a:off x="3050021" y="2119511"/>
              <a:ext cx="621122" cy="193368"/>
            </a:xfrm>
            <a:custGeom>
              <a:avLst/>
              <a:gdLst>
                <a:gd name="T0" fmla="*/ 0 w 934"/>
                <a:gd name="T1" fmla="*/ 0 h 292"/>
                <a:gd name="T2" fmla="*/ 470 w 934"/>
                <a:gd name="T3" fmla="*/ 291 h 292"/>
                <a:gd name="T4" fmla="*/ 933 w 934"/>
                <a:gd name="T5" fmla="*/ 0 h 292"/>
              </a:gdLst>
              <a:ahLst/>
              <a:cxnLst>
                <a:cxn ang="0">
                  <a:pos x="T0" y="T1"/>
                </a:cxn>
                <a:cxn ang="0">
                  <a:pos x="T2" y="T3"/>
                </a:cxn>
                <a:cxn ang="0">
                  <a:pos x="T4" y="T5"/>
                </a:cxn>
              </a:cxnLst>
              <a:rect l="0" t="0" r="r" b="b"/>
              <a:pathLst>
                <a:path w="934" h="292">
                  <a:moveTo>
                    <a:pt x="0" y="0"/>
                  </a:moveTo>
                  <a:lnTo>
                    <a:pt x="470" y="291"/>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9" name="Freeform 229"/>
            <p:cNvSpPr>
              <a:spLocks noChangeArrowheads="1"/>
            </p:cNvSpPr>
            <p:nvPr/>
          </p:nvSpPr>
          <p:spPr bwMode="auto">
            <a:xfrm>
              <a:off x="3050021" y="2081422"/>
              <a:ext cx="621122" cy="413105"/>
            </a:xfrm>
            <a:custGeom>
              <a:avLst/>
              <a:gdLst>
                <a:gd name="T0" fmla="*/ 156 w 934"/>
                <a:gd name="T1" fmla="*/ 0 h 620"/>
                <a:gd name="T2" fmla="*/ 0 w 934"/>
                <a:gd name="T3" fmla="*/ 60 h 620"/>
                <a:gd name="T4" fmla="*/ 0 w 934"/>
                <a:gd name="T5" fmla="*/ 619 h 620"/>
                <a:gd name="T6" fmla="*/ 933 w 934"/>
                <a:gd name="T7" fmla="*/ 619 h 620"/>
                <a:gd name="T8" fmla="*/ 933 w 934"/>
                <a:gd name="T9" fmla="*/ 60 h 620"/>
                <a:gd name="T10" fmla="*/ 933 w 934"/>
                <a:gd name="T11" fmla="*/ 60 h 620"/>
                <a:gd name="T12" fmla="*/ 776 w 934"/>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4" h="620">
                  <a:moveTo>
                    <a:pt x="156" y="0"/>
                  </a:moveTo>
                  <a:lnTo>
                    <a:pt x="0" y="60"/>
                  </a:lnTo>
                  <a:lnTo>
                    <a:pt x="0" y="619"/>
                  </a:lnTo>
                  <a:lnTo>
                    <a:pt x="933" y="619"/>
                  </a:lnTo>
                  <a:lnTo>
                    <a:pt x="933" y="60"/>
                  </a:lnTo>
                  <a:lnTo>
                    <a:pt x="933" y="60"/>
                  </a:lnTo>
                  <a:lnTo>
                    <a:pt x="776"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0" name="Freeform 230"/>
            <p:cNvSpPr>
              <a:spLocks noChangeArrowheads="1"/>
            </p:cNvSpPr>
            <p:nvPr/>
          </p:nvSpPr>
          <p:spPr bwMode="auto">
            <a:xfrm>
              <a:off x="3155494" y="1873405"/>
              <a:ext cx="416034" cy="307630"/>
            </a:xfrm>
            <a:custGeom>
              <a:avLst/>
              <a:gdLst>
                <a:gd name="T0" fmla="*/ 0 w 628"/>
                <a:gd name="T1" fmla="*/ 463 h 464"/>
                <a:gd name="T2" fmla="*/ 0 w 628"/>
                <a:gd name="T3" fmla="*/ 0 h 464"/>
                <a:gd name="T4" fmla="*/ 627 w 628"/>
                <a:gd name="T5" fmla="*/ 0 h 464"/>
                <a:gd name="T6" fmla="*/ 627 w 628"/>
                <a:gd name="T7" fmla="*/ 463 h 464"/>
              </a:gdLst>
              <a:ahLst/>
              <a:cxnLst>
                <a:cxn ang="0">
                  <a:pos x="T0" y="T1"/>
                </a:cxn>
                <a:cxn ang="0">
                  <a:pos x="T2" y="T3"/>
                </a:cxn>
                <a:cxn ang="0">
                  <a:pos x="T4" y="T5"/>
                </a:cxn>
                <a:cxn ang="0">
                  <a:pos x="T6" y="T7"/>
                </a:cxn>
              </a:cxnLst>
              <a:rect l="0" t="0" r="r" b="b"/>
              <a:pathLst>
                <a:path w="628" h="464">
                  <a:moveTo>
                    <a:pt x="0" y="463"/>
                  </a:moveTo>
                  <a:lnTo>
                    <a:pt x="0" y="0"/>
                  </a:lnTo>
                  <a:lnTo>
                    <a:pt x="627" y="0"/>
                  </a:lnTo>
                  <a:lnTo>
                    <a:pt x="627" y="46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0" name="Group 9"/>
          <p:cNvGrpSpPr/>
          <p:nvPr/>
        </p:nvGrpSpPr>
        <p:grpSpPr>
          <a:xfrm>
            <a:off x="4330350" y="1873405"/>
            <a:ext cx="621122" cy="621122"/>
            <a:chOff x="4330350" y="1873405"/>
            <a:chExt cx="621122" cy="621122"/>
          </a:xfrm>
        </p:grpSpPr>
        <p:sp>
          <p:nvSpPr>
            <p:cNvPr id="5351" name="Line 231"/>
            <p:cNvSpPr>
              <a:spLocks noChangeShapeType="1"/>
            </p:cNvSpPr>
            <p:nvPr/>
          </p:nvSpPr>
          <p:spPr bwMode="auto">
            <a:xfrm>
              <a:off x="4676071" y="1952509"/>
              <a:ext cx="9082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2" name="Line 232"/>
            <p:cNvSpPr>
              <a:spLocks noChangeShapeType="1"/>
            </p:cNvSpPr>
            <p:nvPr/>
          </p:nvSpPr>
          <p:spPr bwMode="auto">
            <a:xfrm>
              <a:off x="4509070" y="2031616"/>
              <a:ext cx="25782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3" name="Line 233"/>
            <p:cNvSpPr>
              <a:spLocks noChangeShapeType="1"/>
            </p:cNvSpPr>
            <p:nvPr/>
          </p:nvSpPr>
          <p:spPr bwMode="auto">
            <a:xfrm>
              <a:off x="4509070" y="2110718"/>
              <a:ext cx="2578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4" name="Freeform 234"/>
            <p:cNvSpPr>
              <a:spLocks noChangeArrowheads="1"/>
            </p:cNvSpPr>
            <p:nvPr/>
          </p:nvSpPr>
          <p:spPr bwMode="auto">
            <a:xfrm>
              <a:off x="4330350" y="2119511"/>
              <a:ext cx="621122" cy="193368"/>
            </a:xfrm>
            <a:custGeom>
              <a:avLst/>
              <a:gdLst>
                <a:gd name="T0" fmla="*/ 0 w 935"/>
                <a:gd name="T1" fmla="*/ 0 h 292"/>
                <a:gd name="T2" fmla="*/ 463 w 935"/>
                <a:gd name="T3" fmla="*/ 291 h 292"/>
                <a:gd name="T4" fmla="*/ 934 w 935"/>
                <a:gd name="T5" fmla="*/ 0 h 292"/>
              </a:gdLst>
              <a:ahLst/>
              <a:cxnLst>
                <a:cxn ang="0">
                  <a:pos x="T0" y="T1"/>
                </a:cxn>
                <a:cxn ang="0">
                  <a:pos x="T2" y="T3"/>
                </a:cxn>
                <a:cxn ang="0">
                  <a:pos x="T4" y="T5"/>
                </a:cxn>
              </a:cxnLst>
              <a:rect l="0" t="0" r="r" b="b"/>
              <a:pathLst>
                <a:path w="935" h="292">
                  <a:moveTo>
                    <a:pt x="0" y="0"/>
                  </a:moveTo>
                  <a:lnTo>
                    <a:pt x="463" y="291"/>
                  </a:lnTo>
                  <a:lnTo>
                    <a:pt x="934"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5" name="Freeform 235"/>
            <p:cNvSpPr>
              <a:spLocks noChangeArrowheads="1"/>
            </p:cNvSpPr>
            <p:nvPr/>
          </p:nvSpPr>
          <p:spPr bwMode="auto">
            <a:xfrm>
              <a:off x="4330350" y="2081422"/>
              <a:ext cx="621122" cy="413105"/>
            </a:xfrm>
            <a:custGeom>
              <a:avLst/>
              <a:gdLst>
                <a:gd name="T0" fmla="*/ 157 w 935"/>
                <a:gd name="T1" fmla="*/ 0 h 620"/>
                <a:gd name="T2" fmla="*/ 0 w 935"/>
                <a:gd name="T3" fmla="*/ 60 h 620"/>
                <a:gd name="T4" fmla="*/ 0 w 935"/>
                <a:gd name="T5" fmla="*/ 619 h 620"/>
                <a:gd name="T6" fmla="*/ 934 w 935"/>
                <a:gd name="T7" fmla="*/ 619 h 620"/>
                <a:gd name="T8" fmla="*/ 934 w 935"/>
                <a:gd name="T9" fmla="*/ 60 h 620"/>
                <a:gd name="T10" fmla="*/ 934 w 935"/>
                <a:gd name="T11" fmla="*/ 60 h 620"/>
                <a:gd name="T12" fmla="*/ 777 w 935"/>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5" h="620">
                  <a:moveTo>
                    <a:pt x="157" y="0"/>
                  </a:moveTo>
                  <a:lnTo>
                    <a:pt x="0" y="60"/>
                  </a:lnTo>
                  <a:lnTo>
                    <a:pt x="0" y="619"/>
                  </a:lnTo>
                  <a:lnTo>
                    <a:pt x="934" y="619"/>
                  </a:lnTo>
                  <a:lnTo>
                    <a:pt x="934" y="60"/>
                  </a:lnTo>
                  <a:lnTo>
                    <a:pt x="934" y="60"/>
                  </a:lnTo>
                  <a:lnTo>
                    <a:pt x="77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6" name="Freeform 236"/>
            <p:cNvSpPr>
              <a:spLocks noChangeArrowheads="1"/>
            </p:cNvSpPr>
            <p:nvPr/>
          </p:nvSpPr>
          <p:spPr bwMode="auto">
            <a:xfrm>
              <a:off x="4429965" y="1873405"/>
              <a:ext cx="421894" cy="307630"/>
            </a:xfrm>
            <a:custGeom>
              <a:avLst/>
              <a:gdLst>
                <a:gd name="T0" fmla="*/ 0 w 635"/>
                <a:gd name="T1" fmla="*/ 463 h 464"/>
                <a:gd name="T2" fmla="*/ 0 w 635"/>
                <a:gd name="T3" fmla="*/ 0 h 464"/>
                <a:gd name="T4" fmla="*/ 634 w 635"/>
                <a:gd name="T5" fmla="*/ 0 h 464"/>
                <a:gd name="T6" fmla="*/ 634 w 635"/>
                <a:gd name="T7" fmla="*/ 463 h 464"/>
              </a:gdLst>
              <a:ahLst/>
              <a:cxnLst>
                <a:cxn ang="0">
                  <a:pos x="T0" y="T1"/>
                </a:cxn>
                <a:cxn ang="0">
                  <a:pos x="T2" y="T3"/>
                </a:cxn>
                <a:cxn ang="0">
                  <a:pos x="T4" y="T5"/>
                </a:cxn>
                <a:cxn ang="0">
                  <a:pos x="T6" y="T7"/>
                </a:cxn>
              </a:cxnLst>
              <a:rect l="0" t="0" r="r" b="b"/>
              <a:pathLst>
                <a:path w="635" h="464">
                  <a:moveTo>
                    <a:pt x="0" y="463"/>
                  </a:moveTo>
                  <a:lnTo>
                    <a:pt x="0" y="0"/>
                  </a:lnTo>
                  <a:lnTo>
                    <a:pt x="634" y="0"/>
                  </a:lnTo>
                  <a:lnTo>
                    <a:pt x="634" y="46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1" name="Group 10"/>
          <p:cNvGrpSpPr/>
          <p:nvPr/>
        </p:nvGrpSpPr>
        <p:grpSpPr>
          <a:xfrm>
            <a:off x="5604824" y="1952509"/>
            <a:ext cx="618191" cy="410176"/>
            <a:chOff x="5604824" y="1952509"/>
            <a:chExt cx="618191" cy="410176"/>
          </a:xfrm>
        </p:grpSpPr>
        <p:sp>
          <p:nvSpPr>
            <p:cNvPr id="5357" name="Freeform 237"/>
            <p:cNvSpPr>
              <a:spLocks noChangeArrowheads="1"/>
            </p:cNvSpPr>
            <p:nvPr/>
          </p:nvSpPr>
          <p:spPr bwMode="auto">
            <a:xfrm>
              <a:off x="5604824" y="2040404"/>
              <a:ext cx="521509" cy="322281"/>
            </a:xfrm>
            <a:custGeom>
              <a:avLst/>
              <a:gdLst>
                <a:gd name="T0" fmla="*/ 784 w 785"/>
                <a:gd name="T1" fmla="*/ 485 h 486"/>
                <a:gd name="T2" fmla="*/ 0 w 785"/>
                <a:gd name="T3" fmla="*/ 485 h 486"/>
                <a:gd name="T4" fmla="*/ 0 w 785"/>
                <a:gd name="T5" fmla="*/ 0 h 486"/>
                <a:gd name="T6" fmla="*/ 784 w 785"/>
                <a:gd name="T7" fmla="*/ 0 h 486"/>
                <a:gd name="T8" fmla="*/ 784 w 785"/>
                <a:gd name="T9" fmla="*/ 485 h 486"/>
              </a:gdLst>
              <a:ahLst/>
              <a:cxnLst>
                <a:cxn ang="0">
                  <a:pos x="T0" y="T1"/>
                </a:cxn>
                <a:cxn ang="0">
                  <a:pos x="T2" y="T3"/>
                </a:cxn>
                <a:cxn ang="0">
                  <a:pos x="T4" y="T5"/>
                </a:cxn>
                <a:cxn ang="0">
                  <a:pos x="T6" y="T7"/>
                </a:cxn>
                <a:cxn ang="0">
                  <a:pos x="T8" y="T9"/>
                </a:cxn>
              </a:cxnLst>
              <a:rect l="0" t="0" r="r" b="b"/>
              <a:pathLst>
                <a:path w="785" h="486">
                  <a:moveTo>
                    <a:pt x="784" y="485"/>
                  </a:moveTo>
                  <a:lnTo>
                    <a:pt x="0" y="485"/>
                  </a:lnTo>
                  <a:lnTo>
                    <a:pt x="0" y="0"/>
                  </a:lnTo>
                  <a:lnTo>
                    <a:pt x="784" y="0"/>
                  </a:lnTo>
                  <a:lnTo>
                    <a:pt x="784" y="48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58" name="Freeform 238"/>
            <p:cNvSpPr>
              <a:spLocks noChangeArrowheads="1"/>
            </p:cNvSpPr>
            <p:nvPr/>
          </p:nvSpPr>
          <p:spPr bwMode="auto">
            <a:xfrm>
              <a:off x="5692719" y="1952509"/>
              <a:ext cx="530296" cy="319352"/>
            </a:xfrm>
            <a:custGeom>
              <a:avLst/>
              <a:gdLst>
                <a:gd name="T0" fmla="*/ 0 w 800"/>
                <a:gd name="T1" fmla="*/ 104 h 479"/>
                <a:gd name="T2" fmla="*/ 0 w 800"/>
                <a:gd name="T3" fmla="*/ 0 h 479"/>
                <a:gd name="T4" fmla="*/ 799 w 800"/>
                <a:gd name="T5" fmla="*/ 0 h 479"/>
                <a:gd name="T6" fmla="*/ 799 w 800"/>
                <a:gd name="T7" fmla="*/ 478 h 479"/>
                <a:gd name="T8" fmla="*/ 680 w 800"/>
                <a:gd name="T9" fmla="*/ 478 h 479"/>
              </a:gdLst>
              <a:ahLst/>
              <a:cxnLst>
                <a:cxn ang="0">
                  <a:pos x="T0" y="T1"/>
                </a:cxn>
                <a:cxn ang="0">
                  <a:pos x="T2" y="T3"/>
                </a:cxn>
                <a:cxn ang="0">
                  <a:pos x="T4" y="T5"/>
                </a:cxn>
                <a:cxn ang="0">
                  <a:pos x="T6" y="T7"/>
                </a:cxn>
                <a:cxn ang="0">
                  <a:pos x="T8" y="T9"/>
                </a:cxn>
              </a:cxnLst>
              <a:rect l="0" t="0" r="r" b="b"/>
              <a:pathLst>
                <a:path w="800" h="479">
                  <a:moveTo>
                    <a:pt x="0" y="104"/>
                  </a:moveTo>
                  <a:lnTo>
                    <a:pt x="0" y="0"/>
                  </a:lnTo>
                  <a:lnTo>
                    <a:pt x="799" y="0"/>
                  </a:lnTo>
                  <a:lnTo>
                    <a:pt x="799" y="478"/>
                  </a:lnTo>
                  <a:lnTo>
                    <a:pt x="680" y="47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9" name="Freeform 239"/>
            <p:cNvSpPr>
              <a:spLocks noChangeArrowheads="1"/>
            </p:cNvSpPr>
            <p:nvPr/>
          </p:nvSpPr>
          <p:spPr bwMode="auto">
            <a:xfrm>
              <a:off x="5604824" y="2040404"/>
              <a:ext cx="521509" cy="149422"/>
            </a:xfrm>
            <a:custGeom>
              <a:avLst/>
              <a:gdLst>
                <a:gd name="T0" fmla="*/ 0 w 785"/>
                <a:gd name="T1" fmla="*/ 0 h 225"/>
                <a:gd name="T2" fmla="*/ 396 w 785"/>
                <a:gd name="T3" fmla="*/ 224 h 225"/>
                <a:gd name="T4" fmla="*/ 784 w 785"/>
                <a:gd name="T5" fmla="*/ 0 h 225"/>
              </a:gdLst>
              <a:ahLst/>
              <a:cxnLst>
                <a:cxn ang="0">
                  <a:pos x="T0" y="T1"/>
                </a:cxn>
                <a:cxn ang="0">
                  <a:pos x="T2" y="T3"/>
                </a:cxn>
                <a:cxn ang="0">
                  <a:pos x="T4" y="T5"/>
                </a:cxn>
              </a:cxnLst>
              <a:rect l="0" t="0" r="r" b="b"/>
              <a:pathLst>
                <a:path w="785" h="225">
                  <a:moveTo>
                    <a:pt x="0" y="0"/>
                  </a:moveTo>
                  <a:lnTo>
                    <a:pt x="396" y="224"/>
                  </a:lnTo>
                  <a:lnTo>
                    <a:pt x="784"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2" name="Group 11"/>
          <p:cNvGrpSpPr/>
          <p:nvPr/>
        </p:nvGrpSpPr>
        <p:grpSpPr>
          <a:xfrm>
            <a:off x="6885153" y="1990598"/>
            <a:ext cx="621122" cy="413103"/>
            <a:chOff x="6885153" y="1990598"/>
            <a:chExt cx="621122" cy="413103"/>
          </a:xfrm>
        </p:grpSpPr>
        <p:sp>
          <p:nvSpPr>
            <p:cNvPr id="5360" name="Freeform 240"/>
            <p:cNvSpPr>
              <a:spLocks noChangeArrowheads="1"/>
            </p:cNvSpPr>
            <p:nvPr/>
          </p:nvSpPr>
          <p:spPr bwMode="auto">
            <a:xfrm>
              <a:off x="6885153" y="1990598"/>
              <a:ext cx="621122" cy="413103"/>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1" name="Freeform 241"/>
            <p:cNvSpPr>
              <a:spLocks noChangeArrowheads="1"/>
            </p:cNvSpPr>
            <p:nvPr/>
          </p:nvSpPr>
          <p:spPr bwMode="auto">
            <a:xfrm>
              <a:off x="7359784" y="2052124"/>
              <a:ext cx="84966" cy="99613"/>
            </a:xfrm>
            <a:custGeom>
              <a:avLst/>
              <a:gdLst>
                <a:gd name="T0" fmla="*/ 127 w 128"/>
                <a:gd name="T1" fmla="*/ 149 h 150"/>
                <a:gd name="T2" fmla="*/ 0 w 128"/>
                <a:gd name="T3" fmla="*/ 149 h 150"/>
                <a:gd name="T4" fmla="*/ 0 w 128"/>
                <a:gd name="T5" fmla="*/ 0 h 150"/>
                <a:gd name="T6" fmla="*/ 127 w 128"/>
                <a:gd name="T7" fmla="*/ 0 h 150"/>
                <a:gd name="T8" fmla="*/ 127 w 128"/>
                <a:gd name="T9" fmla="*/ 149 h 150"/>
              </a:gdLst>
              <a:ahLst/>
              <a:cxnLst>
                <a:cxn ang="0">
                  <a:pos x="T0" y="T1"/>
                </a:cxn>
                <a:cxn ang="0">
                  <a:pos x="T2" y="T3"/>
                </a:cxn>
                <a:cxn ang="0">
                  <a:pos x="T4" y="T5"/>
                </a:cxn>
                <a:cxn ang="0">
                  <a:pos x="T6" y="T7"/>
                </a:cxn>
                <a:cxn ang="0">
                  <a:pos x="T8" y="T9"/>
                </a:cxn>
              </a:cxnLst>
              <a:rect l="0" t="0" r="r" b="b"/>
              <a:pathLst>
                <a:path w="128" h="150">
                  <a:moveTo>
                    <a:pt x="127" y="149"/>
                  </a:moveTo>
                  <a:lnTo>
                    <a:pt x="0" y="149"/>
                  </a:lnTo>
                  <a:lnTo>
                    <a:pt x="0" y="0"/>
                  </a:lnTo>
                  <a:lnTo>
                    <a:pt x="127" y="0"/>
                  </a:lnTo>
                  <a:lnTo>
                    <a:pt x="127"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2" name="Line 242"/>
            <p:cNvSpPr>
              <a:spLocks noChangeShapeType="1"/>
            </p:cNvSpPr>
            <p:nvPr/>
          </p:nvSpPr>
          <p:spPr bwMode="auto">
            <a:xfrm>
              <a:off x="7260171" y="2040404"/>
              <a:ext cx="2931" cy="31349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3" name="Line 243"/>
            <p:cNvSpPr>
              <a:spLocks noChangeShapeType="1"/>
            </p:cNvSpPr>
            <p:nvPr/>
          </p:nvSpPr>
          <p:spPr bwMode="auto">
            <a:xfrm>
              <a:off x="6934963" y="2069702"/>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4" name="Line 244"/>
            <p:cNvSpPr>
              <a:spLocks noChangeShapeType="1"/>
            </p:cNvSpPr>
            <p:nvPr/>
          </p:nvSpPr>
          <p:spPr bwMode="auto">
            <a:xfrm>
              <a:off x="6934963" y="2131229"/>
              <a:ext cx="237315"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5" name="Line 245"/>
            <p:cNvSpPr>
              <a:spLocks noChangeShapeType="1"/>
            </p:cNvSpPr>
            <p:nvPr/>
          </p:nvSpPr>
          <p:spPr bwMode="auto">
            <a:xfrm>
              <a:off x="6934961" y="2189826"/>
              <a:ext cx="25782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3" name="Group 12"/>
          <p:cNvGrpSpPr/>
          <p:nvPr/>
        </p:nvGrpSpPr>
        <p:grpSpPr>
          <a:xfrm>
            <a:off x="8156695" y="1973018"/>
            <a:ext cx="624053" cy="430685"/>
            <a:chOff x="8156695" y="1973018"/>
            <a:chExt cx="624053" cy="430685"/>
          </a:xfrm>
        </p:grpSpPr>
        <p:sp>
          <p:nvSpPr>
            <p:cNvPr id="5366" name="Freeform 246"/>
            <p:cNvSpPr>
              <a:spLocks noChangeArrowheads="1"/>
            </p:cNvSpPr>
            <p:nvPr/>
          </p:nvSpPr>
          <p:spPr bwMode="auto">
            <a:xfrm>
              <a:off x="8156695" y="2060915"/>
              <a:ext cx="530298" cy="342788"/>
            </a:xfrm>
            <a:custGeom>
              <a:avLst/>
              <a:gdLst>
                <a:gd name="T0" fmla="*/ 799 w 800"/>
                <a:gd name="T1" fmla="*/ 515 h 516"/>
                <a:gd name="T2" fmla="*/ 0 w 800"/>
                <a:gd name="T3" fmla="*/ 515 h 516"/>
                <a:gd name="T4" fmla="*/ 0 w 800"/>
                <a:gd name="T5" fmla="*/ 0 h 516"/>
                <a:gd name="T6" fmla="*/ 799 w 800"/>
                <a:gd name="T7" fmla="*/ 0 h 516"/>
                <a:gd name="T8" fmla="*/ 799 w 800"/>
                <a:gd name="T9" fmla="*/ 515 h 516"/>
              </a:gdLst>
              <a:ahLst/>
              <a:cxnLst>
                <a:cxn ang="0">
                  <a:pos x="T0" y="T1"/>
                </a:cxn>
                <a:cxn ang="0">
                  <a:pos x="T2" y="T3"/>
                </a:cxn>
                <a:cxn ang="0">
                  <a:pos x="T4" y="T5"/>
                </a:cxn>
                <a:cxn ang="0">
                  <a:pos x="T6" y="T7"/>
                </a:cxn>
                <a:cxn ang="0">
                  <a:pos x="T8" y="T9"/>
                </a:cxn>
              </a:cxnLst>
              <a:rect l="0" t="0" r="r" b="b"/>
              <a:pathLst>
                <a:path w="800" h="516">
                  <a:moveTo>
                    <a:pt x="799" y="515"/>
                  </a:moveTo>
                  <a:lnTo>
                    <a:pt x="0" y="515"/>
                  </a:lnTo>
                  <a:lnTo>
                    <a:pt x="0" y="0"/>
                  </a:lnTo>
                  <a:lnTo>
                    <a:pt x="799" y="0"/>
                  </a:lnTo>
                  <a:lnTo>
                    <a:pt x="799" y="51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7" name="Freeform 247"/>
            <p:cNvSpPr>
              <a:spLocks noChangeArrowheads="1"/>
            </p:cNvSpPr>
            <p:nvPr/>
          </p:nvSpPr>
          <p:spPr bwMode="auto">
            <a:xfrm>
              <a:off x="8253381" y="1973018"/>
              <a:ext cx="527367" cy="336928"/>
            </a:xfrm>
            <a:custGeom>
              <a:avLst/>
              <a:gdLst>
                <a:gd name="T0" fmla="*/ 0 w 792"/>
                <a:gd name="T1" fmla="*/ 89 h 508"/>
                <a:gd name="T2" fmla="*/ 0 w 792"/>
                <a:gd name="T3" fmla="*/ 0 h 508"/>
                <a:gd name="T4" fmla="*/ 791 w 792"/>
                <a:gd name="T5" fmla="*/ 0 h 508"/>
                <a:gd name="T6" fmla="*/ 791 w 792"/>
                <a:gd name="T7" fmla="*/ 507 h 508"/>
                <a:gd name="T8" fmla="*/ 702 w 792"/>
                <a:gd name="T9" fmla="*/ 507 h 508"/>
              </a:gdLst>
              <a:ahLst/>
              <a:cxnLst>
                <a:cxn ang="0">
                  <a:pos x="T0" y="T1"/>
                </a:cxn>
                <a:cxn ang="0">
                  <a:pos x="T2" y="T3"/>
                </a:cxn>
                <a:cxn ang="0">
                  <a:pos x="T4" y="T5"/>
                </a:cxn>
                <a:cxn ang="0">
                  <a:pos x="T6" y="T7"/>
                </a:cxn>
                <a:cxn ang="0">
                  <a:pos x="T8" y="T9"/>
                </a:cxn>
              </a:cxnLst>
              <a:rect l="0" t="0" r="r" b="b"/>
              <a:pathLst>
                <a:path w="792" h="508">
                  <a:moveTo>
                    <a:pt x="0" y="89"/>
                  </a:moveTo>
                  <a:lnTo>
                    <a:pt x="0" y="0"/>
                  </a:lnTo>
                  <a:lnTo>
                    <a:pt x="791" y="0"/>
                  </a:lnTo>
                  <a:lnTo>
                    <a:pt x="791" y="507"/>
                  </a:lnTo>
                  <a:lnTo>
                    <a:pt x="702" y="50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8" name="Freeform 248"/>
            <p:cNvSpPr>
              <a:spLocks noChangeArrowheads="1"/>
            </p:cNvSpPr>
            <p:nvPr/>
          </p:nvSpPr>
          <p:spPr bwMode="auto">
            <a:xfrm>
              <a:off x="8569802" y="2110720"/>
              <a:ext cx="70317" cy="79106"/>
            </a:xfrm>
            <a:custGeom>
              <a:avLst/>
              <a:gdLst>
                <a:gd name="T0" fmla="*/ 104 w 105"/>
                <a:gd name="T1" fmla="*/ 119 h 120"/>
                <a:gd name="T2" fmla="*/ 0 w 105"/>
                <a:gd name="T3" fmla="*/ 119 h 120"/>
                <a:gd name="T4" fmla="*/ 0 w 105"/>
                <a:gd name="T5" fmla="*/ 0 h 120"/>
                <a:gd name="T6" fmla="*/ 104 w 105"/>
                <a:gd name="T7" fmla="*/ 0 h 120"/>
                <a:gd name="T8" fmla="*/ 104 w 105"/>
                <a:gd name="T9" fmla="*/ 119 h 120"/>
              </a:gdLst>
              <a:ahLst/>
              <a:cxnLst>
                <a:cxn ang="0">
                  <a:pos x="T0" y="T1"/>
                </a:cxn>
                <a:cxn ang="0">
                  <a:pos x="T2" y="T3"/>
                </a:cxn>
                <a:cxn ang="0">
                  <a:pos x="T4" y="T5"/>
                </a:cxn>
                <a:cxn ang="0">
                  <a:pos x="T6" y="T7"/>
                </a:cxn>
                <a:cxn ang="0">
                  <a:pos x="T8" y="T9"/>
                </a:cxn>
              </a:cxnLst>
              <a:rect l="0" t="0" r="r" b="b"/>
              <a:pathLst>
                <a:path w="105" h="120">
                  <a:moveTo>
                    <a:pt x="104" y="119"/>
                  </a:moveTo>
                  <a:lnTo>
                    <a:pt x="0" y="119"/>
                  </a:lnTo>
                  <a:lnTo>
                    <a:pt x="0" y="0"/>
                  </a:lnTo>
                  <a:lnTo>
                    <a:pt x="104" y="0"/>
                  </a:lnTo>
                  <a:lnTo>
                    <a:pt x="104"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9" name="Line 249"/>
            <p:cNvSpPr>
              <a:spLocks noChangeShapeType="1"/>
            </p:cNvSpPr>
            <p:nvPr/>
          </p:nvSpPr>
          <p:spPr bwMode="auto">
            <a:xfrm>
              <a:off x="8478976" y="2101931"/>
              <a:ext cx="2931" cy="26368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0" name="Line 250"/>
            <p:cNvSpPr>
              <a:spLocks noChangeShapeType="1"/>
            </p:cNvSpPr>
            <p:nvPr/>
          </p:nvSpPr>
          <p:spPr bwMode="auto">
            <a:xfrm>
              <a:off x="8197715" y="2131229"/>
              <a:ext cx="243175"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1" name="Line 251"/>
            <p:cNvSpPr>
              <a:spLocks noChangeShapeType="1"/>
            </p:cNvSpPr>
            <p:nvPr/>
          </p:nvSpPr>
          <p:spPr bwMode="auto">
            <a:xfrm>
              <a:off x="8197713" y="2181035"/>
              <a:ext cx="21387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2" name="Line 252"/>
            <p:cNvSpPr>
              <a:spLocks noChangeShapeType="1"/>
            </p:cNvSpPr>
            <p:nvPr/>
          </p:nvSpPr>
          <p:spPr bwMode="auto">
            <a:xfrm>
              <a:off x="8197713" y="2230844"/>
              <a:ext cx="2226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4" name="Group 13"/>
          <p:cNvGrpSpPr/>
          <p:nvPr/>
        </p:nvGrpSpPr>
        <p:grpSpPr>
          <a:xfrm>
            <a:off x="9527853" y="1873405"/>
            <a:ext cx="442403" cy="618191"/>
            <a:chOff x="9527853" y="1873405"/>
            <a:chExt cx="442403" cy="618191"/>
          </a:xfrm>
        </p:grpSpPr>
        <p:sp>
          <p:nvSpPr>
            <p:cNvPr id="5373" name="Freeform 253"/>
            <p:cNvSpPr>
              <a:spLocks noChangeArrowheads="1"/>
            </p:cNvSpPr>
            <p:nvPr/>
          </p:nvSpPr>
          <p:spPr bwMode="auto">
            <a:xfrm>
              <a:off x="9674343"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4" name="Freeform 254"/>
            <p:cNvSpPr>
              <a:spLocks noChangeArrowheads="1"/>
            </p:cNvSpPr>
            <p:nvPr/>
          </p:nvSpPr>
          <p:spPr bwMode="auto">
            <a:xfrm>
              <a:off x="9565941"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5" name="Line 255"/>
            <p:cNvSpPr>
              <a:spLocks noChangeShapeType="1"/>
            </p:cNvSpPr>
            <p:nvPr/>
          </p:nvSpPr>
          <p:spPr bwMode="auto">
            <a:xfrm>
              <a:off x="9686061" y="2060915"/>
              <a:ext cx="2931" cy="3427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6" name="Line 256"/>
            <p:cNvSpPr>
              <a:spLocks noChangeShapeType="1"/>
            </p:cNvSpPr>
            <p:nvPr/>
          </p:nvSpPr>
          <p:spPr bwMode="auto">
            <a:xfrm>
              <a:off x="9806187" y="2060915"/>
              <a:ext cx="2929" cy="3427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7" name="Line 257"/>
            <p:cNvSpPr>
              <a:spLocks noChangeShapeType="1"/>
            </p:cNvSpPr>
            <p:nvPr/>
          </p:nvSpPr>
          <p:spPr bwMode="auto">
            <a:xfrm>
              <a:off x="9527853" y="1952509"/>
              <a:ext cx="44240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5" name="Group 14"/>
          <p:cNvGrpSpPr/>
          <p:nvPr/>
        </p:nvGrpSpPr>
        <p:grpSpPr>
          <a:xfrm>
            <a:off x="10805253" y="1873405"/>
            <a:ext cx="436545" cy="618191"/>
            <a:chOff x="10805253" y="1873405"/>
            <a:chExt cx="436545" cy="618191"/>
          </a:xfrm>
        </p:grpSpPr>
        <p:sp>
          <p:nvSpPr>
            <p:cNvPr id="5378" name="Freeform 258"/>
            <p:cNvSpPr>
              <a:spLocks noChangeArrowheads="1"/>
            </p:cNvSpPr>
            <p:nvPr/>
          </p:nvSpPr>
          <p:spPr bwMode="auto">
            <a:xfrm>
              <a:off x="1095467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9" name="Freeform 259"/>
            <p:cNvSpPr>
              <a:spLocks noChangeArrowheads="1"/>
            </p:cNvSpPr>
            <p:nvPr/>
          </p:nvSpPr>
          <p:spPr bwMode="auto">
            <a:xfrm>
              <a:off x="10846272" y="1961300"/>
              <a:ext cx="357437" cy="530296"/>
            </a:xfrm>
            <a:custGeom>
              <a:avLst/>
              <a:gdLst>
                <a:gd name="T0" fmla="*/ 0 w 538"/>
                <a:gd name="T1" fmla="*/ 0 h 799"/>
                <a:gd name="T2" fmla="*/ 0 w 538"/>
                <a:gd name="T3" fmla="*/ 798 h 799"/>
                <a:gd name="T4" fmla="*/ 537 w 538"/>
                <a:gd name="T5" fmla="*/ 798 h 799"/>
                <a:gd name="T6" fmla="*/ 537 w 538"/>
                <a:gd name="T7" fmla="*/ 0 h 799"/>
              </a:gdLst>
              <a:ahLst/>
              <a:cxnLst>
                <a:cxn ang="0">
                  <a:pos x="T0" y="T1"/>
                </a:cxn>
                <a:cxn ang="0">
                  <a:pos x="T2" y="T3"/>
                </a:cxn>
                <a:cxn ang="0">
                  <a:pos x="T4" y="T5"/>
                </a:cxn>
                <a:cxn ang="0">
                  <a:pos x="T6" y="T7"/>
                </a:cxn>
              </a:cxnLst>
              <a:rect l="0" t="0" r="r" b="b"/>
              <a:pathLst>
                <a:path w="538" h="799">
                  <a:moveTo>
                    <a:pt x="0" y="0"/>
                  </a:moveTo>
                  <a:lnTo>
                    <a:pt x="0" y="798"/>
                  </a:lnTo>
                  <a:lnTo>
                    <a:pt x="537" y="798"/>
                  </a:lnTo>
                  <a:lnTo>
                    <a:pt x="53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0" name="Line 260"/>
            <p:cNvSpPr>
              <a:spLocks noChangeShapeType="1"/>
            </p:cNvSpPr>
            <p:nvPr/>
          </p:nvSpPr>
          <p:spPr bwMode="auto">
            <a:xfrm>
              <a:off x="10805253" y="1952509"/>
              <a:ext cx="436545"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1" name="Freeform 261"/>
            <p:cNvSpPr>
              <a:spLocks noChangeArrowheads="1"/>
            </p:cNvSpPr>
            <p:nvPr/>
          </p:nvSpPr>
          <p:spPr bwMode="auto">
            <a:xfrm>
              <a:off x="10934165" y="2219124"/>
              <a:ext cx="120124" cy="90824"/>
            </a:xfrm>
            <a:custGeom>
              <a:avLst/>
              <a:gdLst>
                <a:gd name="T0" fmla="*/ 0 w 181"/>
                <a:gd name="T1" fmla="*/ 0 h 135"/>
                <a:gd name="T2" fmla="*/ 0 w 181"/>
                <a:gd name="T3" fmla="*/ 0 h 135"/>
                <a:gd name="T4" fmla="*/ 120 w 181"/>
                <a:gd name="T5" fmla="*/ 134 h 135"/>
                <a:gd name="T6" fmla="*/ 180 w 181"/>
                <a:gd name="T7" fmla="*/ 134 h 135"/>
              </a:gdLst>
              <a:ahLst/>
              <a:cxnLst>
                <a:cxn ang="0">
                  <a:pos x="T0" y="T1"/>
                </a:cxn>
                <a:cxn ang="0">
                  <a:pos x="T2" y="T3"/>
                </a:cxn>
                <a:cxn ang="0">
                  <a:pos x="T4" y="T5"/>
                </a:cxn>
                <a:cxn ang="0">
                  <a:pos x="T6" y="T7"/>
                </a:cxn>
              </a:cxnLst>
              <a:rect l="0" t="0" r="r" b="b"/>
              <a:pathLst>
                <a:path w="181" h="135">
                  <a:moveTo>
                    <a:pt x="0" y="0"/>
                  </a:moveTo>
                  <a:lnTo>
                    <a:pt x="0" y="0"/>
                  </a:lnTo>
                  <a:cubicBezTo>
                    <a:pt x="0" y="67"/>
                    <a:pt x="53" y="134"/>
                    <a:pt x="120" y="134"/>
                  </a:cubicBezTo>
                  <a:cubicBezTo>
                    <a:pt x="180" y="134"/>
                    <a:pt x="180" y="134"/>
                    <a:pt x="180"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2" name="Freeform 262"/>
            <p:cNvSpPr>
              <a:spLocks noChangeArrowheads="1"/>
            </p:cNvSpPr>
            <p:nvPr/>
          </p:nvSpPr>
          <p:spPr bwMode="auto">
            <a:xfrm>
              <a:off x="11024992" y="2268930"/>
              <a:ext cx="29298" cy="84966"/>
            </a:xfrm>
            <a:custGeom>
              <a:avLst/>
              <a:gdLst>
                <a:gd name="T0" fmla="*/ 0 w 46"/>
                <a:gd name="T1" fmla="*/ 126 h 127"/>
                <a:gd name="T2" fmla="*/ 45 w 46"/>
                <a:gd name="T3" fmla="*/ 59 h 127"/>
                <a:gd name="T4" fmla="*/ 0 w 46"/>
                <a:gd name="T5" fmla="*/ 0 h 127"/>
              </a:gdLst>
              <a:ahLst/>
              <a:cxnLst>
                <a:cxn ang="0">
                  <a:pos x="T0" y="T1"/>
                </a:cxn>
                <a:cxn ang="0">
                  <a:pos x="T2" y="T3"/>
                </a:cxn>
                <a:cxn ang="0">
                  <a:pos x="T4" y="T5"/>
                </a:cxn>
              </a:cxnLst>
              <a:rect l="0" t="0" r="r" b="b"/>
              <a:pathLst>
                <a:path w="46" h="127">
                  <a:moveTo>
                    <a:pt x="0" y="126"/>
                  </a:moveTo>
                  <a:lnTo>
                    <a:pt x="45" y="5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3" name="Freeform 263"/>
            <p:cNvSpPr>
              <a:spLocks noChangeArrowheads="1"/>
            </p:cNvSpPr>
            <p:nvPr/>
          </p:nvSpPr>
          <p:spPr bwMode="auto">
            <a:xfrm>
              <a:off x="10995694" y="2131229"/>
              <a:ext cx="120122" cy="90824"/>
            </a:xfrm>
            <a:custGeom>
              <a:avLst/>
              <a:gdLst>
                <a:gd name="T0" fmla="*/ 179 w 180"/>
                <a:gd name="T1" fmla="*/ 134 h 135"/>
                <a:gd name="T2" fmla="*/ 179 w 180"/>
                <a:gd name="T3" fmla="*/ 134 h 135"/>
                <a:gd name="T4" fmla="*/ 60 w 180"/>
                <a:gd name="T5" fmla="*/ 0 h 135"/>
                <a:gd name="T6" fmla="*/ 0 w 180"/>
                <a:gd name="T7" fmla="*/ 0 h 135"/>
              </a:gdLst>
              <a:ahLst/>
              <a:cxnLst>
                <a:cxn ang="0">
                  <a:pos x="T0" y="T1"/>
                </a:cxn>
                <a:cxn ang="0">
                  <a:pos x="T2" y="T3"/>
                </a:cxn>
                <a:cxn ang="0">
                  <a:pos x="T4" y="T5"/>
                </a:cxn>
                <a:cxn ang="0">
                  <a:pos x="T6" y="T7"/>
                </a:cxn>
              </a:cxnLst>
              <a:rect l="0" t="0" r="r" b="b"/>
              <a:pathLst>
                <a:path w="180" h="135">
                  <a:moveTo>
                    <a:pt x="179" y="134"/>
                  </a:moveTo>
                  <a:lnTo>
                    <a:pt x="179" y="134"/>
                  </a:lnTo>
                  <a:cubicBezTo>
                    <a:pt x="179" y="67"/>
                    <a:pt x="127" y="0"/>
                    <a:pt x="60" y="0"/>
                  </a:cubicBezTo>
                  <a:cubicBezTo>
                    <a:pt x="0" y="0"/>
                    <a:pt x="0"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4" name="Freeform 264"/>
            <p:cNvSpPr>
              <a:spLocks noChangeArrowheads="1"/>
            </p:cNvSpPr>
            <p:nvPr/>
          </p:nvSpPr>
          <p:spPr bwMode="auto">
            <a:xfrm>
              <a:off x="10995694" y="2090211"/>
              <a:ext cx="29298" cy="79104"/>
            </a:xfrm>
            <a:custGeom>
              <a:avLst/>
              <a:gdLst>
                <a:gd name="T0" fmla="*/ 45 w 46"/>
                <a:gd name="T1" fmla="*/ 0 h 120"/>
                <a:gd name="T2" fmla="*/ 0 w 46"/>
                <a:gd name="T3" fmla="*/ 60 h 120"/>
                <a:gd name="T4" fmla="*/ 45 w 46"/>
                <a:gd name="T5" fmla="*/ 119 h 120"/>
              </a:gdLst>
              <a:ahLst/>
              <a:cxnLst>
                <a:cxn ang="0">
                  <a:pos x="T0" y="T1"/>
                </a:cxn>
                <a:cxn ang="0">
                  <a:pos x="T2" y="T3"/>
                </a:cxn>
                <a:cxn ang="0">
                  <a:pos x="T4" y="T5"/>
                </a:cxn>
              </a:cxnLst>
              <a:rect l="0" t="0" r="r" b="b"/>
              <a:pathLst>
                <a:path w="46" h="120">
                  <a:moveTo>
                    <a:pt x="45" y="0"/>
                  </a:moveTo>
                  <a:lnTo>
                    <a:pt x="0" y="60"/>
                  </a:lnTo>
                  <a:lnTo>
                    <a:pt x="45" y="11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6" name="Group 15"/>
          <p:cNvGrpSpPr/>
          <p:nvPr/>
        </p:nvGrpSpPr>
        <p:grpSpPr>
          <a:xfrm>
            <a:off x="12082655" y="1873405"/>
            <a:ext cx="442403" cy="618191"/>
            <a:chOff x="12082655" y="1873405"/>
            <a:chExt cx="442403" cy="618191"/>
          </a:xfrm>
        </p:grpSpPr>
        <p:sp>
          <p:nvSpPr>
            <p:cNvPr id="5385" name="Freeform 265"/>
            <p:cNvSpPr>
              <a:spLocks noChangeArrowheads="1"/>
            </p:cNvSpPr>
            <p:nvPr/>
          </p:nvSpPr>
          <p:spPr bwMode="auto">
            <a:xfrm>
              <a:off x="1222914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6" name="Freeform 266"/>
            <p:cNvSpPr>
              <a:spLocks noChangeArrowheads="1"/>
            </p:cNvSpPr>
            <p:nvPr/>
          </p:nvSpPr>
          <p:spPr bwMode="auto">
            <a:xfrm>
              <a:off x="12120744"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7" name="Line 267"/>
            <p:cNvSpPr>
              <a:spLocks noChangeShapeType="1"/>
            </p:cNvSpPr>
            <p:nvPr/>
          </p:nvSpPr>
          <p:spPr bwMode="auto">
            <a:xfrm>
              <a:off x="12082655" y="1952509"/>
              <a:ext cx="44240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8" name="Line 268"/>
            <p:cNvSpPr>
              <a:spLocks noChangeShapeType="1"/>
            </p:cNvSpPr>
            <p:nvPr/>
          </p:nvSpPr>
          <p:spPr bwMode="auto">
            <a:xfrm flipH="1" flipV="1">
              <a:off x="12229146" y="2148809"/>
              <a:ext cx="143562"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9" name="Line 269"/>
            <p:cNvSpPr>
              <a:spLocks noChangeShapeType="1"/>
            </p:cNvSpPr>
            <p:nvPr/>
          </p:nvSpPr>
          <p:spPr bwMode="auto">
            <a:xfrm flipV="1">
              <a:off x="12229146" y="2148809"/>
              <a:ext cx="137702"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7" name="Group 16"/>
          <p:cNvGrpSpPr/>
          <p:nvPr/>
        </p:nvGrpSpPr>
        <p:grpSpPr>
          <a:xfrm>
            <a:off x="13360057" y="1873405"/>
            <a:ext cx="515649" cy="618191"/>
            <a:chOff x="13360057" y="1873405"/>
            <a:chExt cx="515649" cy="618191"/>
          </a:xfrm>
        </p:grpSpPr>
        <p:sp>
          <p:nvSpPr>
            <p:cNvPr id="5390" name="Freeform 270"/>
            <p:cNvSpPr>
              <a:spLocks noChangeArrowheads="1"/>
            </p:cNvSpPr>
            <p:nvPr/>
          </p:nvSpPr>
          <p:spPr bwMode="auto">
            <a:xfrm>
              <a:off x="13776093" y="2198615"/>
              <a:ext cx="99613" cy="164070"/>
            </a:xfrm>
            <a:custGeom>
              <a:avLst/>
              <a:gdLst>
                <a:gd name="T0" fmla="*/ 0 w 150"/>
                <a:gd name="T1" fmla="*/ 30 h 247"/>
                <a:gd name="T2" fmla="*/ 89 w 150"/>
                <a:gd name="T3" fmla="*/ 0 h 247"/>
                <a:gd name="T4" fmla="*/ 149 w 150"/>
                <a:gd name="T5" fmla="*/ 209 h 247"/>
                <a:gd name="T6" fmla="*/ 59 w 150"/>
                <a:gd name="T7" fmla="*/ 246 h 247"/>
              </a:gdLst>
              <a:ahLst/>
              <a:cxnLst>
                <a:cxn ang="0">
                  <a:pos x="T0" y="T1"/>
                </a:cxn>
                <a:cxn ang="0">
                  <a:pos x="T2" y="T3"/>
                </a:cxn>
                <a:cxn ang="0">
                  <a:pos x="T4" y="T5"/>
                </a:cxn>
                <a:cxn ang="0">
                  <a:pos x="T6" y="T7"/>
                </a:cxn>
              </a:cxnLst>
              <a:rect l="0" t="0" r="r" b="b"/>
              <a:pathLst>
                <a:path w="150" h="247">
                  <a:moveTo>
                    <a:pt x="0" y="30"/>
                  </a:moveTo>
                  <a:lnTo>
                    <a:pt x="89" y="0"/>
                  </a:lnTo>
                  <a:lnTo>
                    <a:pt x="149" y="209"/>
                  </a:lnTo>
                  <a:lnTo>
                    <a:pt x="59" y="24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1" name="Freeform 271"/>
            <p:cNvSpPr>
              <a:spLocks noChangeArrowheads="1"/>
            </p:cNvSpPr>
            <p:nvPr/>
          </p:nvSpPr>
          <p:spPr bwMode="auto">
            <a:xfrm>
              <a:off x="13360057" y="1990598"/>
              <a:ext cx="357437" cy="500998"/>
            </a:xfrm>
            <a:custGeom>
              <a:avLst/>
              <a:gdLst>
                <a:gd name="T0" fmla="*/ 537 w 538"/>
                <a:gd name="T1" fmla="*/ 0 h 754"/>
                <a:gd name="T2" fmla="*/ 537 w 538"/>
                <a:gd name="T3" fmla="*/ 753 h 754"/>
                <a:gd name="T4" fmla="*/ 0 w 538"/>
                <a:gd name="T5" fmla="*/ 753 h 754"/>
                <a:gd name="T6" fmla="*/ 0 w 538"/>
                <a:gd name="T7" fmla="*/ 0 h 754"/>
                <a:gd name="T8" fmla="*/ 537 w 538"/>
                <a:gd name="T9" fmla="*/ 0 h 754"/>
              </a:gdLst>
              <a:ahLst/>
              <a:cxnLst>
                <a:cxn ang="0">
                  <a:pos x="T0" y="T1"/>
                </a:cxn>
                <a:cxn ang="0">
                  <a:pos x="T2" y="T3"/>
                </a:cxn>
                <a:cxn ang="0">
                  <a:pos x="T4" y="T5"/>
                </a:cxn>
                <a:cxn ang="0">
                  <a:pos x="T6" y="T7"/>
                </a:cxn>
                <a:cxn ang="0">
                  <a:pos x="T8" y="T9"/>
                </a:cxn>
              </a:cxnLst>
              <a:rect l="0" t="0" r="r" b="b"/>
              <a:pathLst>
                <a:path w="538" h="754">
                  <a:moveTo>
                    <a:pt x="537" y="0"/>
                  </a:moveTo>
                  <a:lnTo>
                    <a:pt x="537" y="753"/>
                  </a:lnTo>
                  <a:lnTo>
                    <a:pt x="0" y="753"/>
                  </a:lnTo>
                  <a:lnTo>
                    <a:pt x="0" y="0"/>
                  </a:lnTo>
                  <a:lnTo>
                    <a:pt x="53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92" name="Line 272"/>
            <p:cNvSpPr>
              <a:spLocks noChangeShapeType="1"/>
            </p:cNvSpPr>
            <p:nvPr/>
          </p:nvSpPr>
          <p:spPr bwMode="auto">
            <a:xfrm>
              <a:off x="13480181" y="2081422"/>
              <a:ext cx="2929" cy="342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3" name="Line 273"/>
            <p:cNvSpPr>
              <a:spLocks noChangeShapeType="1"/>
            </p:cNvSpPr>
            <p:nvPr/>
          </p:nvSpPr>
          <p:spPr bwMode="auto">
            <a:xfrm>
              <a:off x="13597374" y="2081422"/>
              <a:ext cx="2929" cy="342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4" name="Line 274"/>
            <p:cNvSpPr>
              <a:spLocks noChangeShapeType="1"/>
            </p:cNvSpPr>
            <p:nvPr/>
          </p:nvSpPr>
          <p:spPr bwMode="auto">
            <a:xfrm>
              <a:off x="13738005" y="2081420"/>
              <a:ext cx="120122" cy="4101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5" name="Freeform 275"/>
            <p:cNvSpPr>
              <a:spLocks noChangeArrowheads="1"/>
            </p:cNvSpPr>
            <p:nvPr/>
          </p:nvSpPr>
          <p:spPr bwMode="auto">
            <a:xfrm>
              <a:off x="13380566" y="1923211"/>
              <a:ext cx="128911" cy="70317"/>
            </a:xfrm>
            <a:custGeom>
              <a:avLst/>
              <a:gdLst>
                <a:gd name="T0" fmla="*/ 0 w 195"/>
                <a:gd name="T1" fmla="*/ 105 h 106"/>
                <a:gd name="T2" fmla="*/ 30 w 195"/>
                <a:gd name="T3" fmla="*/ 0 h 106"/>
                <a:gd name="T4" fmla="*/ 157 w 195"/>
                <a:gd name="T5" fmla="*/ 0 h 106"/>
                <a:gd name="T6" fmla="*/ 194 w 195"/>
                <a:gd name="T7" fmla="*/ 105 h 106"/>
              </a:gdLst>
              <a:ahLst/>
              <a:cxnLst>
                <a:cxn ang="0">
                  <a:pos x="T0" y="T1"/>
                </a:cxn>
                <a:cxn ang="0">
                  <a:pos x="T2" y="T3"/>
                </a:cxn>
                <a:cxn ang="0">
                  <a:pos x="T4" y="T5"/>
                </a:cxn>
                <a:cxn ang="0">
                  <a:pos x="T6" y="T7"/>
                </a:cxn>
              </a:cxnLst>
              <a:rect l="0" t="0" r="r" b="b"/>
              <a:pathLst>
                <a:path w="195" h="106">
                  <a:moveTo>
                    <a:pt x="0" y="105"/>
                  </a:moveTo>
                  <a:lnTo>
                    <a:pt x="30" y="0"/>
                  </a:lnTo>
                  <a:lnTo>
                    <a:pt x="157" y="0"/>
                  </a:lnTo>
                  <a:lnTo>
                    <a:pt x="194"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6" name="Freeform 276"/>
            <p:cNvSpPr>
              <a:spLocks noChangeArrowheads="1"/>
            </p:cNvSpPr>
            <p:nvPr/>
          </p:nvSpPr>
          <p:spPr bwMode="auto">
            <a:xfrm>
              <a:off x="13483110" y="1873405"/>
              <a:ext cx="213877" cy="120122"/>
            </a:xfrm>
            <a:custGeom>
              <a:avLst/>
              <a:gdLst>
                <a:gd name="T0" fmla="*/ 0 w 322"/>
                <a:gd name="T1" fmla="*/ 75 h 181"/>
                <a:gd name="T2" fmla="*/ 67 w 322"/>
                <a:gd name="T3" fmla="*/ 0 h 181"/>
                <a:gd name="T4" fmla="*/ 246 w 322"/>
                <a:gd name="T5" fmla="*/ 0 h 181"/>
                <a:gd name="T6" fmla="*/ 321 w 322"/>
                <a:gd name="T7" fmla="*/ 180 h 181"/>
              </a:gdLst>
              <a:ahLst/>
              <a:cxnLst>
                <a:cxn ang="0">
                  <a:pos x="T0" y="T1"/>
                </a:cxn>
                <a:cxn ang="0">
                  <a:pos x="T2" y="T3"/>
                </a:cxn>
                <a:cxn ang="0">
                  <a:pos x="T4" y="T5"/>
                </a:cxn>
                <a:cxn ang="0">
                  <a:pos x="T6" y="T7"/>
                </a:cxn>
              </a:cxnLst>
              <a:rect l="0" t="0" r="r" b="b"/>
              <a:pathLst>
                <a:path w="322" h="181">
                  <a:moveTo>
                    <a:pt x="0" y="75"/>
                  </a:moveTo>
                  <a:lnTo>
                    <a:pt x="67" y="0"/>
                  </a:lnTo>
                  <a:lnTo>
                    <a:pt x="246" y="0"/>
                  </a:lnTo>
                  <a:lnTo>
                    <a:pt x="321" y="18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397" name="Freeform 277"/>
          <p:cNvSpPr>
            <a:spLocks noChangeArrowheads="1"/>
          </p:cNvSpPr>
          <p:nvPr/>
        </p:nvSpPr>
        <p:spPr bwMode="auto">
          <a:xfrm>
            <a:off x="1875163" y="3147876"/>
            <a:ext cx="416034" cy="621122"/>
          </a:xfrm>
          <a:custGeom>
            <a:avLst/>
            <a:gdLst>
              <a:gd name="T0" fmla="*/ 627 w 628"/>
              <a:gd name="T1" fmla="*/ 933 h 934"/>
              <a:gd name="T2" fmla="*/ 0 w 628"/>
              <a:gd name="T3" fmla="*/ 933 h 934"/>
              <a:gd name="T4" fmla="*/ 0 w 628"/>
              <a:gd name="T5" fmla="*/ 0 h 934"/>
              <a:gd name="T6" fmla="*/ 627 w 628"/>
              <a:gd name="T7" fmla="*/ 0 h 934"/>
              <a:gd name="T8" fmla="*/ 627 w 628"/>
              <a:gd name="T9" fmla="*/ 933 h 934"/>
            </a:gdLst>
            <a:ahLst/>
            <a:cxnLst>
              <a:cxn ang="0">
                <a:pos x="T0" y="T1"/>
              </a:cxn>
              <a:cxn ang="0">
                <a:pos x="T2" y="T3"/>
              </a:cxn>
              <a:cxn ang="0">
                <a:pos x="T4" y="T5"/>
              </a:cxn>
              <a:cxn ang="0">
                <a:pos x="T6" y="T7"/>
              </a:cxn>
              <a:cxn ang="0">
                <a:pos x="T8" y="T9"/>
              </a:cxn>
            </a:cxnLst>
            <a:rect l="0" t="0" r="r" b="b"/>
            <a:pathLst>
              <a:path w="628" h="934">
                <a:moveTo>
                  <a:pt x="627" y="933"/>
                </a:moveTo>
                <a:lnTo>
                  <a:pt x="0" y="933"/>
                </a:lnTo>
                <a:lnTo>
                  <a:pt x="0" y="0"/>
                </a:lnTo>
                <a:lnTo>
                  <a:pt x="627" y="0"/>
                </a:lnTo>
                <a:lnTo>
                  <a:pt x="627"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98" name="Line 278"/>
          <p:cNvSpPr>
            <a:spLocks noChangeShapeType="1"/>
          </p:cNvSpPr>
          <p:nvPr/>
        </p:nvSpPr>
        <p:spPr bwMode="auto">
          <a:xfrm>
            <a:off x="2174002" y="3147876"/>
            <a:ext cx="2931" cy="60940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9" name="Line 279"/>
          <p:cNvSpPr>
            <a:spLocks noChangeShapeType="1"/>
          </p:cNvSpPr>
          <p:nvPr/>
        </p:nvSpPr>
        <p:spPr bwMode="auto">
          <a:xfrm flipH="1">
            <a:off x="1831216" y="330022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0" name="Line 280"/>
          <p:cNvSpPr>
            <a:spLocks noChangeShapeType="1"/>
          </p:cNvSpPr>
          <p:nvPr/>
        </p:nvSpPr>
        <p:spPr bwMode="auto">
          <a:xfrm flipH="1">
            <a:off x="1831216" y="322112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1" name="Line 281"/>
          <p:cNvSpPr>
            <a:spLocks noChangeShapeType="1"/>
          </p:cNvSpPr>
          <p:nvPr/>
        </p:nvSpPr>
        <p:spPr bwMode="auto">
          <a:xfrm flipH="1">
            <a:off x="1831216" y="337933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2" name="Line 282"/>
          <p:cNvSpPr>
            <a:spLocks noChangeShapeType="1"/>
          </p:cNvSpPr>
          <p:nvPr/>
        </p:nvSpPr>
        <p:spPr bwMode="auto">
          <a:xfrm flipH="1">
            <a:off x="1831216" y="345843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3" name="Line 283"/>
          <p:cNvSpPr>
            <a:spLocks noChangeShapeType="1"/>
          </p:cNvSpPr>
          <p:nvPr/>
        </p:nvSpPr>
        <p:spPr bwMode="auto">
          <a:xfrm flipH="1">
            <a:off x="1831216" y="354047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4" name="Line 284"/>
          <p:cNvSpPr>
            <a:spLocks noChangeShapeType="1"/>
          </p:cNvSpPr>
          <p:nvPr/>
        </p:nvSpPr>
        <p:spPr bwMode="auto">
          <a:xfrm flipH="1">
            <a:off x="1831216" y="3619579"/>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5" name="Line 285"/>
          <p:cNvSpPr>
            <a:spLocks noChangeShapeType="1"/>
          </p:cNvSpPr>
          <p:nvPr/>
        </p:nvSpPr>
        <p:spPr bwMode="auto">
          <a:xfrm flipH="1">
            <a:off x="1831216" y="369868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6" name="Freeform 286"/>
          <p:cNvSpPr>
            <a:spLocks noChangeArrowheads="1"/>
          </p:cNvSpPr>
          <p:nvPr/>
        </p:nvSpPr>
        <p:spPr bwMode="auto">
          <a:xfrm>
            <a:off x="3079319" y="3168385"/>
            <a:ext cx="401385" cy="580105"/>
          </a:xfrm>
          <a:custGeom>
            <a:avLst/>
            <a:gdLst>
              <a:gd name="T0" fmla="*/ 604 w 605"/>
              <a:gd name="T1" fmla="*/ 873 h 874"/>
              <a:gd name="T2" fmla="*/ 0 w 605"/>
              <a:gd name="T3" fmla="*/ 873 h 874"/>
              <a:gd name="T4" fmla="*/ 0 w 605"/>
              <a:gd name="T5" fmla="*/ 0 h 874"/>
              <a:gd name="T6" fmla="*/ 604 w 605"/>
              <a:gd name="T7" fmla="*/ 0 h 874"/>
              <a:gd name="T8" fmla="*/ 604 w 605"/>
              <a:gd name="T9" fmla="*/ 873 h 874"/>
            </a:gdLst>
            <a:ahLst/>
            <a:cxnLst>
              <a:cxn ang="0">
                <a:pos x="T0" y="T1"/>
              </a:cxn>
              <a:cxn ang="0">
                <a:pos x="T2" y="T3"/>
              </a:cxn>
              <a:cxn ang="0">
                <a:pos x="T4" y="T5"/>
              </a:cxn>
              <a:cxn ang="0">
                <a:pos x="T6" y="T7"/>
              </a:cxn>
              <a:cxn ang="0">
                <a:pos x="T8" y="T9"/>
              </a:cxn>
            </a:cxnLst>
            <a:rect l="0" t="0" r="r" b="b"/>
            <a:pathLst>
              <a:path w="605" h="874">
                <a:moveTo>
                  <a:pt x="604" y="873"/>
                </a:moveTo>
                <a:lnTo>
                  <a:pt x="0" y="873"/>
                </a:lnTo>
                <a:lnTo>
                  <a:pt x="0" y="0"/>
                </a:lnTo>
                <a:lnTo>
                  <a:pt x="604" y="0"/>
                </a:lnTo>
                <a:lnTo>
                  <a:pt x="604" y="87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07" name="Line 287"/>
          <p:cNvSpPr>
            <a:spLocks noChangeShapeType="1"/>
          </p:cNvSpPr>
          <p:nvPr/>
        </p:nvSpPr>
        <p:spPr bwMode="auto">
          <a:xfrm>
            <a:off x="3384020" y="3168385"/>
            <a:ext cx="2929" cy="57131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8" name="Line 288"/>
          <p:cNvSpPr>
            <a:spLocks noChangeShapeType="1"/>
          </p:cNvSpPr>
          <p:nvPr/>
        </p:nvSpPr>
        <p:spPr bwMode="auto">
          <a:xfrm flipH="1">
            <a:off x="3038301" y="330022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9" name="Line 289"/>
          <p:cNvSpPr>
            <a:spLocks noChangeShapeType="1"/>
          </p:cNvSpPr>
          <p:nvPr/>
        </p:nvSpPr>
        <p:spPr bwMode="auto">
          <a:xfrm flipH="1">
            <a:off x="3038301" y="322112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0" name="Line 290"/>
          <p:cNvSpPr>
            <a:spLocks noChangeShapeType="1"/>
          </p:cNvSpPr>
          <p:nvPr/>
        </p:nvSpPr>
        <p:spPr bwMode="auto">
          <a:xfrm flipH="1">
            <a:off x="3038301" y="337933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1" name="Line 291"/>
          <p:cNvSpPr>
            <a:spLocks noChangeShapeType="1"/>
          </p:cNvSpPr>
          <p:nvPr/>
        </p:nvSpPr>
        <p:spPr bwMode="auto">
          <a:xfrm flipH="1">
            <a:off x="3038301" y="345843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2" name="Line 292"/>
          <p:cNvSpPr>
            <a:spLocks noChangeShapeType="1"/>
          </p:cNvSpPr>
          <p:nvPr/>
        </p:nvSpPr>
        <p:spPr bwMode="auto">
          <a:xfrm flipH="1">
            <a:off x="3038301" y="354047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3" name="Line 293"/>
          <p:cNvSpPr>
            <a:spLocks noChangeShapeType="1"/>
          </p:cNvSpPr>
          <p:nvPr/>
        </p:nvSpPr>
        <p:spPr bwMode="auto">
          <a:xfrm flipH="1">
            <a:off x="3038301" y="3619579"/>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4" name="Line 294"/>
          <p:cNvSpPr>
            <a:spLocks noChangeShapeType="1"/>
          </p:cNvSpPr>
          <p:nvPr/>
        </p:nvSpPr>
        <p:spPr bwMode="auto">
          <a:xfrm flipH="1">
            <a:off x="3038301" y="369868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5" name="Freeform 295"/>
          <p:cNvSpPr>
            <a:spLocks noChangeArrowheads="1"/>
          </p:cNvSpPr>
          <p:nvPr/>
        </p:nvSpPr>
        <p:spPr bwMode="auto">
          <a:xfrm>
            <a:off x="3592037" y="3147876"/>
            <a:ext cx="79106"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16" name="Line 296"/>
          <p:cNvSpPr>
            <a:spLocks noChangeShapeType="1"/>
          </p:cNvSpPr>
          <p:nvPr/>
        </p:nvSpPr>
        <p:spPr bwMode="auto">
          <a:xfrm>
            <a:off x="3592037" y="3250422"/>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7" name="Freeform 297"/>
          <p:cNvSpPr>
            <a:spLocks noChangeArrowheads="1"/>
          </p:cNvSpPr>
          <p:nvPr/>
        </p:nvSpPr>
        <p:spPr bwMode="auto">
          <a:xfrm>
            <a:off x="4869439" y="3168385"/>
            <a:ext cx="79106" cy="580105"/>
          </a:xfrm>
          <a:custGeom>
            <a:avLst/>
            <a:gdLst>
              <a:gd name="T0" fmla="*/ 120 w 121"/>
              <a:gd name="T1" fmla="*/ 0 h 874"/>
              <a:gd name="T2" fmla="*/ 120 w 121"/>
              <a:gd name="T3" fmla="*/ 754 h 874"/>
              <a:gd name="T4" fmla="*/ 60 w 121"/>
              <a:gd name="T5" fmla="*/ 873 h 874"/>
              <a:gd name="T6" fmla="*/ 0 w 121"/>
              <a:gd name="T7" fmla="*/ 754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4"/>
                </a:lnTo>
                <a:lnTo>
                  <a:pt x="60" y="873"/>
                </a:lnTo>
                <a:lnTo>
                  <a:pt x="0" y="754"/>
                </a:lnTo>
                <a:lnTo>
                  <a:pt x="0" y="0"/>
                </a:lnTo>
                <a:lnTo>
                  <a:pt x="12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18" name="Freeform 298"/>
          <p:cNvSpPr>
            <a:spLocks noChangeArrowheads="1"/>
          </p:cNvSpPr>
          <p:nvPr/>
        </p:nvSpPr>
        <p:spPr bwMode="auto">
          <a:xfrm>
            <a:off x="4825491" y="3212332"/>
            <a:ext cx="43946" cy="99613"/>
          </a:xfrm>
          <a:custGeom>
            <a:avLst/>
            <a:gdLst>
              <a:gd name="T0" fmla="*/ 67 w 68"/>
              <a:gd name="T1" fmla="*/ 0 h 150"/>
              <a:gd name="T2" fmla="*/ 0 w 68"/>
              <a:gd name="T3" fmla="*/ 0 h 150"/>
              <a:gd name="T4" fmla="*/ 0 w 68"/>
              <a:gd name="T5" fmla="*/ 149 h 150"/>
            </a:gdLst>
            <a:ahLst/>
            <a:cxnLst>
              <a:cxn ang="0">
                <a:pos x="T0" y="T1"/>
              </a:cxn>
              <a:cxn ang="0">
                <a:pos x="T2" y="T3"/>
              </a:cxn>
              <a:cxn ang="0">
                <a:pos x="T4" y="T5"/>
              </a:cxn>
            </a:cxnLst>
            <a:rect l="0" t="0" r="r" b="b"/>
            <a:pathLst>
              <a:path w="68" h="150">
                <a:moveTo>
                  <a:pt x="67"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9" name="Freeform 299"/>
          <p:cNvSpPr>
            <a:spLocks noChangeArrowheads="1"/>
          </p:cNvSpPr>
          <p:nvPr/>
        </p:nvSpPr>
        <p:spPr bwMode="auto">
          <a:xfrm>
            <a:off x="4359648" y="3168385"/>
            <a:ext cx="398456" cy="580105"/>
          </a:xfrm>
          <a:custGeom>
            <a:avLst/>
            <a:gdLst>
              <a:gd name="T0" fmla="*/ 598 w 599"/>
              <a:gd name="T1" fmla="*/ 873 h 874"/>
              <a:gd name="T2" fmla="*/ 0 w 599"/>
              <a:gd name="T3" fmla="*/ 873 h 874"/>
              <a:gd name="T4" fmla="*/ 0 w 599"/>
              <a:gd name="T5" fmla="*/ 0 h 874"/>
              <a:gd name="T6" fmla="*/ 598 w 599"/>
              <a:gd name="T7" fmla="*/ 0 h 874"/>
              <a:gd name="T8" fmla="*/ 598 w 599"/>
              <a:gd name="T9" fmla="*/ 873 h 874"/>
            </a:gdLst>
            <a:ahLst/>
            <a:cxnLst>
              <a:cxn ang="0">
                <a:pos x="T0" y="T1"/>
              </a:cxn>
              <a:cxn ang="0">
                <a:pos x="T2" y="T3"/>
              </a:cxn>
              <a:cxn ang="0">
                <a:pos x="T4" y="T5"/>
              </a:cxn>
              <a:cxn ang="0">
                <a:pos x="T6" y="T7"/>
              </a:cxn>
              <a:cxn ang="0">
                <a:pos x="T8" y="T9"/>
              </a:cxn>
            </a:cxnLst>
            <a:rect l="0" t="0" r="r" b="b"/>
            <a:pathLst>
              <a:path w="599" h="874">
                <a:moveTo>
                  <a:pt x="598" y="873"/>
                </a:moveTo>
                <a:lnTo>
                  <a:pt x="0" y="873"/>
                </a:lnTo>
                <a:lnTo>
                  <a:pt x="0" y="0"/>
                </a:lnTo>
                <a:lnTo>
                  <a:pt x="598" y="0"/>
                </a:lnTo>
                <a:lnTo>
                  <a:pt x="598" y="87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20" name="Line 300"/>
          <p:cNvSpPr>
            <a:spLocks noChangeShapeType="1"/>
          </p:cNvSpPr>
          <p:nvPr/>
        </p:nvSpPr>
        <p:spPr bwMode="auto">
          <a:xfrm>
            <a:off x="4658491" y="3168385"/>
            <a:ext cx="2931" cy="57131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1" name="Line 301"/>
          <p:cNvSpPr>
            <a:spLocks noChangeShapeType="1"/>
          </p:cNvSpPr>
          <p:nvPr/>
        </p:nvSpPr>
        <p:spPr bwMode="auto">
          <a:xfrm flipH="1">
            <a:off x="4318632" y="3300227"/>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2" name="Line 302"/>
          <p:cNvSpPr>
            <a:spLocks noChangeShapeType="1"/>
          </p:cNvSpPr>
          <p:nvPr/>
        </p:nvSpPr>
        <p:spPr bwMode="auto">
          <a:xfrm flipH="1">
            <a:off x="4318632" y="3221123"/>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3" name="Line 303"/>
          <p:cNvSpPr>
            <a:spLocks noChangeShapeType="1"/>
          </p:cNvSpPr>
          <p:nvPr/>
        </p:nvSpPr>
        <p:spPr bwMode="auto">
          <a:xfrm flipH="1">
            <a:off x="4318632" y="3379333"/>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4" name="Line 304"/>
          <p:cNvSpPr>
            <a:spLocks noChangeShapeType="1"/>
          </p:cNvSpPr>
          <p:nvPr/>
        </p:nvSpPr>
        <p:spPr bwMode="auto">
          <a:xfrm flipH="1">
            <a:off x="4318632" y="3458437"/>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5" name="Line 305"/>
          <p:cNvSpPr>
            <a:spLocks noChangeShapeType="1"/>
          </p:cNvSpPr>
          <p:nvPr/>
        </p:nvSpPr>
        <p:spPr bwMode="auto">
          <a:xfrm flipH="1">
            <a:off x="4318632" y="3540471"/>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6" name="Line 306"/>
          <p:cNvSpPr>
            <a:spLocks noChangeShapeType="1"/>
          </p:cNvSpPr>
          <p:nvPr/>
        </p:nvSpPr>
        <p:spPr bwMode="auto">
          <a:xfrm flipH="1">
            <a:off x="4318632" y="3619579"/>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7" name="Line 307"/>
          <p:cNvSpPr>
            <a:spLocks noChangeShapeType="1"/>
          </p:cNvSpPr>
          <p:nvPr/>
        </p:nvSpPr>
        <p:spPr bwMode="auto">
          <a:xfrm flipH="1">
            <a:off x="4318632" y="3698681"/>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8" name="Freeform 308"/>
          <p:cNvSpPr>
            <a:spLocks noChangeArrowheads="1"/>
          </p:cNvSpPr>
          <p:nvPr/>
        </p:nvSpPr>
        <p:spPr bwMode="auto">
          <a:xfrm>
            <a:off x="6146840" y="3147876"/>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29" name="Line 309"/>
          <p:cNvSpPr>
            <a:spLocks noChangeShapeType="1"/>
          </p:cNvSpPr>
          <p:nvPr/>
        </p:nvSpPr>
        <p:spPr bwMode="auto">
          <a:xfrm>
            <a:off x="6146840" y="3250422"/>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0" name="Freeform 310"/>
          <p:cNvSpPr>
            <a:spLocks noChangeArrowheads="1"/>
          </p:cNvSpPr>
          <p:nvPr/>
        </p:nvSpPr>
        <p:spPr bwMode="auto">
          <a:xfrm>
            <a:off x="5604824" y="3221123"/>
            <a:ext cx="442401" cy="544947"/>
          </a:xfrm>
          <a:custGeom>
            <a:avLst/>
            <a:gdLst>
              <a:gd name="T0" fmla="*/ 202 w 665"/>
              <a:gd name="T1" fmla="*/ 0 h 822"/>
              <a:gd name="T2" fmla="*/ 0 w 665"/>
              <a:gd name="T3" fmla="*/ 0 h 822"/>
              <a:gd name="T4" fmla="*/ 0 w 665"/>
              <a:gd name="T5" fmla="*/ 821 h 822"/>
              <a:gd name="T6" fmla="*/ 664 w 665"/>
              <a:gd name="T7" fmla="*/ 821 h 822"/>
              <a:gd name="T8" fmla="*/ 664 w 665"/>
              <a:gd name="T9" fmla="*/ 0 h 822"/>
              <a:gd name="T10" fmla="*/ 470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202" y="0"/>
                </a:moveTo>
                <a:lnTo>
                  <a:pt x="0" y="0"/>
                </a:lnTo>
                <a:lnTo>
                  <a:pt x="0" y="821"/>
                </a:lnTo>
                <a:lnTo>
                  <a:pt x="664" y="821"/>
                </a:lnTo>
                <a:lnTo>
                  <a:pt x="664" y="0"/>
                </a:lnTo>
                <a:lnTo>
                  <a:pt x="47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1" name="Freeform 311"/>
          <p:cNvSpPr>
            <a:spLocks noChangeArrowheads="1"/>
          </p:cNvSpPr>
          <p:nvPr/>
        </p:nvSpPr>
        <p:spPr bwMode="auto">
          <a:xfrm>
            <a:off x="5727876" y="3147876"/>
            <a:ext cx="199228" cy="125984"/>
          </a:xfrm>
          <a:custGeom>
            <a:avLst/>
            <a:gdLst>
              <a:gd name="T0" fmla="*/ 209 w 299"/>
              <a:gd name="T1" fmla="*/ 59 h 188"/>
              <a:gd name="T2" fmla="*/ 209 w 299"/>
              <a:gd name="T3" fmla="*/ 0 h 188"/>
              <a:gd name="T4" fmla="*/ 89 w 299"/>
              <a:gd name="T5" fmla="*/ 0 h 188"/>
              <a:gd name="T6" fmla="*/ 89 w 299"/>
              <a:gd name="T7" fmla="*/ 59 h 188"/>
              <a:gd name="T8" fmla="*/ 29 w 299"/>
              <a:gd name="T9" fmla="*/ 59 h 188"/>
              <a:gd name="T10" fmla="*/ 0 w 299"/>
              <a:gd name="T11" fmla="*/ 187 h 188"/>
              <a:gd name="T12" fmla="*/ 298 w 299"/>
              <a:gd name="T13" fmla="*/ 187 h 188"/>
              <a:gd name="T14" fmla="*/ 268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29" y="59"/>
                </a:lnTo>
                <a:lnTo>
                  <a:pt x="0" y="187"/>
                </a:lnTo>
                <a:lnTo>
                  <a:pt x="298" y="187"/>
                </a:lnTo>
                <a:lnTo>
                  <a:pt x="268"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2" name="Freeform 312"/>
          <p:cNvSpPr>
            <a:spLocks noChangeArrowheads="1"/>
          </p:cNvSpPr>
          <p:nvPr/>
        </p:nvSpPr>
        <p:spPr bwMode="auto">
          <a:xfrm>
            <a:off x="7424242"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3" name="Freeform 313"/>
          <p:cNvSpPr>
            <a:spLocks noChangeArrowheads="1"/>
          </p:cNvSpPr>
          <p:nvPr/>
        </p:nvSpPr>
        <p:spPr bwMode="auto">
          <a:xfrm>
            <a:off x="7386155"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4" name="Freeform 314"/>
          <p:cNvSpPr>
            <a:spLocks noChangeArrowheads="1"/>
          </p:cNvSpPr>
          <p:nvPr/>
        </p:nvSpPr>
        <p:spPr bwMode="auto">
          <a:xfrm>
            <a:off x="6885153" y="3221123"/>
            <a:ext cx="436545"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5" name="Freeform 315"/>
          <p:cNvSpPr>
            <a:spLocks noChangeArrowheads="1"/>
          </p:cNvSpPr>
          <p:nvPr/>
        </p:nvSpPr>
        <p:spPr bwMode="auto">
          <a:xfrm>
            <a:off x="7002346" y="3147876"/>
            <a:ext cx="199228" cy="125984"/>
          </a:xfrm>
          <a:custGeom>
            <a:avLst/>
            <a:gdLst>
              <a:gd name="T0" fmla="*/ 209 w 300"/>
              <a:gd name="T1" fmla="*/ 59 h 188"/>
              <a:gd name="T2" fmla="*/ 209 w 300"/>
              <a:gd name="T3" fmla="*/ 0 h 188"/>
              <a:gd name="T4" fmla="*/ 89 w 300"/>
              <a:gd name="T5" fmla="*/ 0 h 188"/>
              <a:gd name="T6" fmla="*/ 89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89" y="0"/>
                </a:lnTo>
                <a:lnTo>
                  <a:pt x="89" y="59"/>
                </a:lnTo>
                <a:lnTo>
                  <a:pt x="30" y="59"/>
                </a:lnTo>
                <a:lnTo>
                  <a:pt x="0" y="187"/>
                </a:lnTo>
                <a:lnTo>
                  <a:pt x="299"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6" name="Line 316"/>
          <p:cNvSpPr>
            <a:spLocks noChangeShapeType="1"/>
          </p:cNvSpPr>
          <p:nvPr/>
        </p:nvSpPr>
        <p:spPr bwMode="auto">
          <a:xfrm>
            <a:off x="8311979" y="3379333"/>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7" name="Line 317"/>
          <p:cNvSpPr>
            <a:spLocks noChangeShapeType="1"/>
          </p:cNvSpPr>
          <p:nvPr/>
        </p:nvSpPr>
        <p:spPr bwMode="auto">
          <a:xfrm>
            <a:off x="8311979" y="3478948"/>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8" name="Line 318"/>
          <p:cNvSpPr>
            <a:spLocks noChangeShapeType="1"/>
          </p:cNvSpPr>
          <p:nvPr/>
        </p:nvSpPr>
        <p:spPr bwMode="auto">
          <a:xfrm>
            <a:off x="8311979" y="3578561"/>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9" name="Line 319"/>
          <p:cNvSpPr>
            <a:spLocks noChangeShapeType="1"/>
          </p:cNvSpPr>
          <p:nvPr/>
        </p:nvSpPr>
        <p:spPr bwMode="auto">
          <a:xfrm>
            <a:off x="8311979" y="3678176"/>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0" name="Line 320"/>
          <p:cNvSpPr>
            <a:spLocks noChangeShapeType="1"/>
          </p:cNvSpPr>
          <p:nvPr/>
        </p:nvSpPr>
        <p:spPr bwMode="auto">
          <a:xfrm flipH="1">
            <a:off x="8227012" y="3379333"/>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1" name="Line 321"/>
          <p:cNvSpPr>
            <a:spLocks noChangeShapeType="1"/>
          </p:cNvSpPr>
          <p:nvPr/>
        </p:nvSpPr>
        <p:spPr bwMode="auto">
          <a:xfrm flipH="1">
            <a:off x="8227012" y="3478948"/>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2" name="Line 322"/>
          <p:cNvSpPr>
            <a:spLocks noChangeShapeType="1"/>
          </p:cNvSpPr>
          <p:nvPr/>
        </p:nvSpPr>
        <p:spPr bwMode="auto">
          <a:xfrm flipH="1">
            <a:off x="8227012" y="357856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3" name="Line 323"/>
          <p:cNvSpPr>
            <a:spLocks noChangeShapeType="1"/>
          </p:cNvSpPr>
          <p:nvPr/>
        </p:nvSpPr>
        <p:spPr bwMode="auto">
          <a:xfrm flipH="1">
            <a:off x="8227012" y="3678176"/>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4" name="Freeform 324"/>
          <p:cNvSpPr>
            <a:spLocks noChangeArrowheads="1"/>
          </p:cNvSpPr>
          <p:nvPr/>
        </p:nvSpPr>
        <p:spPr bwMode="auto">
          <a:xfrm>
            <a:off x="8156697" y="3221123"/>
            <a:ext cx="442403" cy="544947"/>
          </a:xfrm>
          <a:custGeom>
            <a:avLst/>
            <a:gdLst>
              <a:gd name="T0" fmla="*/ 202 w 666"/>
              <a:gd name="T1" fmla="*/ 0 h 822"/>
              <a:gd name="T2" fmla="*/ 0 w 666"/>
              <a:gd name="T3" fmla="*/ 0 h 822"/>
              <a:gd name="T4" fmla="*/ 0 w 666"/>
              <a:gd name="T5" fmla="*/ 821 h 822"/>
              <a:gd name="T6" fmla="*/ 665 w 666"/>
              <a:gd name="T7" fmla="*/ 821 h 822"/>
              <a:gd name="T8" fmla="*/ 665 w 666"/>
              <a:gd name="T9" fmla="*/ 0 h 822"/>
              <a:gd name="T10" fmla="*/ 470 w 666"/>
              <a:gd name="T11" fmla="*/ 0 h 822"/>
            </a:gdLst>
            <a:ahLst/>
            <a:cxnLst>
              <a:cxn ang="0">
                <a:pos x="T0" y="T1"/>
              </a:cxn>
              <a:cxn ang="0">
                <a:pos x="T2" y="T3"/>
              </a:cxn>
              <a:cxn ang="0">
                <a:pos x="T4" y="T5"/>
              </a:cxn>
              <a:cxn ang="0">
                <a:pos x="T6" y="T7"/>
              </a:cxn>
              <a:cxn ang="0">
                <a:pos x="T8" y="T9"/>
              </a:cxn>
              <a:cxn ang="0">
                <a:pos x="T10" y="T11"/>
              </a:cxn>
            </a:cxnLst>
            <a:rect l="0" t="0" r="r" b="b"/>
            <a:pathLst>
              <a:path w="666" h="822">
                <a:moveTo>
                  <a:pt x="202" y="0"/>
                </a:moveTo>
                <a:lnTo>
                  <a:pt x="0" y="0"/>
                </a:lnTo>
                <a:lnTo>
                  <a:pt x="0" y="821"/>
                </a:lnTo>
                <a:lnTo>
                  <a:pt x="665" y="821"/>
                </a:lnTo>
                <a:lnTo>
                  <a:pt x="665" y="0"/>
                </a:lnTo>
                <a:lnTo>
                  <a:pt x="47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5" name="Freeform 325"/>
          <p:cNvSpPr>
            <a:spLocks noChangeArrowheads="1"/>
          </p:cNvSpPr>
          <p:nvPr/>
        </p:nvSpPr>
        <p:spPr bwMode="auto">
          <a:xfrm>
            <a:off x="8282679" y="3147876"/>
            <a:ext cx="199228" cy="125984"/>
          </a:xfrm>
          <a:custGeom>
            <a:avLst/>
            <a:gdLst>
              <a:gd name="T0" fmla="*/ 209 w 299"/>
              <a:gd name="T1" fmla="*/ 59 h 188"/>
              <a:gd name="T2" fmla="*/ 209 w 299"/>
              <a:gd name="T3" fmla="*/ 0 h 188"/>
              <a:gd name="T4" fmla="*/ 89 w 299"/>
              <a:gd name="T5" fmla="*/ 0 h 188"/>
              <a:gd name="T6" fmla="*/ 89 w 299"/>
              <a:gd name="T7" fmla="*/ 59 h 188"/>
              <a:gd name="T8" fmla="*/ 30 w 299"/>
              <a:gd name="T9" fmla="*/ 59 h 188"/>
              <a:gd name="T10" fmla="*/ 0 w 299"/>
              <a:gd name="T11" fmla="*/ 187 h 188"/>
              <a:gd name="T12" fmla="*/ 298 w 299"/>
              <a:gd name="T13" fmla="*/ 187 h 188"/>
              <a:gd name="T14" fmla="*/ 269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30" y="59"/>
                </a:lnTo>
                <a:lnTo>
                  <a:pt x="0" y="187"/>
                </a:lnTo>
                <a:lnTo>
                  <a:pt x="298"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46" name="Freeform 326"/>
          <p:cNvSpPr>
            <a:spLocks noChangeArrowheads="1"/>
          </p:cNvSpPr>
          <p:nvPr/>
        </p:nvSpPr>
        <p:spPr bwMode="auto">
          <a:xfrm>
            <a:off x="8698713" y="3250420"/>
            <a:ext cx="79104" cy="606473"/>
          </a:xfrm>
          <a:custGeom>
            <a:avLst/>
            <a:gdLst>
              <a:gd name="T0" fmla="*/ 0 w 120"/>
              <a:gd name="T1" fmla="*/ 0 h 911"/>
              <a:gd name="T2" fmla="*/ 0 w 120"/>
              <a:gd name="T3" fmla="*/ 791 h 911"/>
              <a:gd name="T4" fmla="*/ 60 w 120"/>
              <a:gd name="T5" fmla="*/ 910 h 911"/>
              <a:gd name="T6" fmla="*/ 119 w 120"/>
              <a:gd name="T7" fmla="*/ 791 h 911"/>
              <a:gd name="T8" fmla="*/ 119 w 120"/>
              <a:gd name="T9" fmla="*/ 0 h 911"/>
              <a:gd name="T10" fmla="*/ 0 w 120"/>
              <a:gd name="T11" fmla="*/ 0 h 911"/>
            </a:gdLst>
            <a:ahLst/>
            <a:cxnLst>
              <a:cxn ang="0">
                <a:pos x="T0" y="T1"/>
              </a:cxn>
              <a:cxn ang="0">
                <a:pos x="T2" y="T3"/>
              </a:cxn>
              <a:cxn ang="0">
                <a:pos x="T4" y="T5"/>
              </a:cxn>
              <a:cxn ang="0">
                <a:pos x="T6" y="T7"/>
              </a:cxn>
              <a:cxn ang="0">
                <a:pos x="T8" y="T9"/>
              </a:cxn>
              <a:cxn ang="0">
                <a:pos x="T10" y="T11"/>
              </a:cxn>
            </a:cxnLst>
            <a:rect l="0" t="0" r="r" b="b"/>
            <a:pathLst>
              <a:path w="120" h="911">
                <a:moveTo>
                  <a:pt x="0" y="0"/>
                </a:moveTo>
                <a:lnTo>
                  <a:pt x="0" y="791"/>
                </a:lnTo>
                <a:lnTo>
                  <a:pt x="60" y="910"/>
                </a:lnTo>
                <a:lnTo>
                  <a:pt x="119" y="791"/>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47" name="Line 327"/>
          <p:cNvSpPr>
            <a:spLocks noChangeShapeType="1"/>
          </p:cNvSpPr>
          <p:nvPr/>
        </p:nvSpPr>
        <p:spPr bwMode="auto">
          <a:xfrm>
            <a:off x="8698713" y="3250422"/>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8" name="Line 328"/>
          <p:cNvSpPr>
            <a:spLocks noChangeShapeType="1"/>
          </p:cNvSpPr>
          <p:nvPr/>
        </p:nvSpPr>
        <p:spPr bwMode="auto">
          <a:xfrm>
            <a:off x="9586448" y="3379333"/>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9" name="Line 329"/>
          <p:cNvSpPr>
            <a:spLocks noChangeShapeType="1"/>
          </p:cNvSpPr>
          <p:nvPr/>
        </p:nvSpPr>
        <p:spPr bwMode="auto">
          <a:xfrm>
            <a:off x="9586448" y="3478948"/>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0" name="Line 330"/>
          <p:cNvSpPr>
            <a:spLocks noChangeShapeType="1"/>
          </p:cNvSpPr>
          <p:nvPr/>
        </p:nvSpPr>
        <p:spPr bwMode="auto">
          <a:xfrm>
            <a:off x="9586448" y="3578561"/>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1" name="Line 331"/>
          <p:cNvSpPr>
            <a:spLocks noChangeShapeType="1"/>
          </p:cNvSpPr>
          <p:nvPr/>
        </p:nvSpPr>
        <p:spPr bwMode="auto">
          <a:xfrm>
            <a:off x="9586448" y="3678176"/>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2" name="Line 332"/>
          <p:cNvSpPr>
            <a:spLocks noChangeShapeType="1"/>
          </p:cNvSpPr>
          <p:nvPr/>
        </p:nvSpPr>
        <p:spPr bwMode="auto">
          <a:xfrm flipH="1">
            <a:off x="9504413" y="3379333"/>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3" name="Line 333"/>
          <p:cNvSpPr>
            <a:spLocks noChangeShapeType="1"/>
          </p:cNvSpPr>
          <p:nvPr/>
        </p:nvSpPr>
        <p:spPr bwMode="auto">
          <a:xfrm flipH="1">
            <a:off x="9504413" y="3478948"/>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4" name="Line 334"/>
          <p:cNvSpPr>
            <a:spLocks noChangeShapeType="1"/>
          </p:cNvSpPr>
          <p:nvPr/>
        </p:nvSpPr>
        <p:spPr bwMode="auto">
          <a:xfrm flipH="1">
            <a:off x="9504413" y="3578561"/>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5" name="Line 335"/>
          <p:cNvSpPr>
            <a:spLocks noChangeShapeType="1"/>
          </p:cNvSpPr>
          <p:nvPr/>
        </p:nvSpPr>
        <p:spPr bwMode="auto">
          <a:xfrm flipH="1">
            <a:off x="9504413" y="3678176"/>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6" name="Freeform 336"/>
          <p:cNvSpPr>
            <a:spLocks noChangeArrowheads="1"/>
          </p:cNvSpPr>
          <p:nvPr/>
        </p:nvSpPr>
        <p:spPr bwMode="auto">
          <a:xfrm>
            <a:off x="9437028" y="3221123"/>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7" name="Freeform 337"/>
          <p:cNvSpPr>
            <a:spLocks noChangeArrowheads="1"/>
          </p:cNvSpPr>
          <p:nvPr/>
        </p:nvSpPr>
        <p:spPr bwMode="auto">
          <a:xfrm>
            <a:off x="9557150" y="3147876"/>
            <a:ext cx="199228" cy="125984"/>
          </a:xfrm>
          <a:custGeom>
            <a:avLst/>
            <a:gdLst>
              <a:gd name="T0" fmla="*/ 209 w 300"/>
              <a:gd name="T1" fmla="*/ 59 h 188"/>
              <a:gd name="T2" fmla="*/ 209 w 300"/>
              <a:gd name="T3" fmla="*/ 0 h 188"/>
              <a:gd name="T4" fmla="*/ 90 w 300"/>
              <a:gd name="T5" fmla="*/ 0 h 188"/>
              <a:gd name="T6" fmla="*/ 90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90" y="0"/>
                </a:lnTo>
                <a:lnTo>
                  <a:pt x="90" y="59"/>
                </a:lnTo>
                <a:lnTo>
                  <a:pt x="30" y="59"/>
                </a:lnTo>
                <a:lnTo>
                  <a:pt x="0" y="187"/>
                </a:lnTo>
                <a:lnTo>
                  <a:pt x="299"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58" name="Freeform 338"/>
          <p:cNvSpPr>
            <a:spLocks noChangeArrowheads="1"/>
          </p:cNvSpPr>
          <p:nvPr/>
        </p:nvSpPr>
        <p:spPr bwMode="auto">
          <a:xfrm>
            <a:off x="9979046"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59" name="Freeform 339"/>
          <p:cNvSpPr>
            <a:spLocks noChangeArrowheads="1"/>
          </p:cNvSpPr>
          <p:nvPr/>
        </p:nvSpPr>
        <p:spPr bwMode="auto">
          <a:xfrm>
            <a:off x="993802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0" name="Freeform 340"/>
          <p:cNvSpPr>
            <a:spLocks noChangeArrowheads="1"/>
          </p:cNvSpPr>
          <p:nvPr/>
        </p:nvSpPr>
        <p:spPr bwMode="auto">
          <a:xfrm>
            <a:off x="10711499" y="3168385"/>
            <a:ext cx="413105" cy="580105"/>
          </a:xfrm>
          <a:custGeom>
            <a:avLst/>
            <a:gdLst>
              <a:gd name="T0" fmla="*/ 620 w 621"/>
              <a:gd name="T1" fmla="*/ 186 h 874"/>
              <a:gd name="T2" fmla="*/ 620 w 621"/>
              <a:gd name="T3" fmla="*/ 873 h 874"/>
              <a:gd name="T4" fmla="*/ 0 w 621"/>
              <a:gd name="T5" fmla="*/ 873 h 874"/>
              <a:gd name="T6" fmla="*/ 0 w 621"/>
              <a:gd name="T7" fmla="*/ 0 h 874"/>
              <a:gd name="T8" fmla="*/ 441 w 621"/>
              <a:gd name="T9" fmla="*/ 0 h 874"/>
              <a:gd name="T10" fmla="*/ 620 w 621"/>
              <a:gd name="T11" fmla="*/ 186 h 874"/>
            </a:gdLst>
            <a:ahLst/>
            <a:cxnLst>
              <a:cxn ang="0">
                <a:pos x="T0" y="T1"/>
              </a:cxn>
              <a:cxn ang="0">
                <a:pos x="T2" y="T3"/>
              </a:cxn>
              <a:cxn ang="0">
                <a:pos x="T4" y="T5"/>
              </a:cxn>
              <a:cxn ang="0">
                <a:pos x="T6" y="T7"/>
              </a:cxn>
              <a:cxn ang="0">
                <a:pos x="T8" y="T9"/>
              </a:cxn>
              <a:cxn ang="0">
                <a:pos x="T10" y="T11"/>
              </a:cxn>
            </a:cxnLst>
            <a:rect l="0" t="0" r="r" b="b"/>
            <a:pathLst>
              <a:path w="621" h="874">
                <a:moveTo>
                  <a:pt x="620" y="186"/>
                </a:moveTo>
                <a:lnTo>
                  <a:pt x="620" y="873"/>
                </a:lnTo>
                <a:lnTo>
                  <a:pt x="0" y="873"/>
                </a:lnTo>
                <a:lnTo>
                  <a:pt x="0" y="0"/>
                </a:lnTo>
                <a:lnTo>
                  <a:pt x="441" y="0"/>
                </a:lnTo>
                <a:lnTo>
                  <a:pt x="620" y="18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61" name="Freeform 341"/>
          <p:cNvSpPr>
            <a:spLocks noChangeArrowheads="1"/>
          </p:cNvSpPr>
          <p:nvPr/>
        </p:nvSpPr>
        <p:spPr bwMode="auto">
          <a:xfrm>
            <a:off x="11253516" y="3147876"/>
            <a:ext cx="79104"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62" name="Line 342"/>
          <p:cNvSpPr>
            <a:spLocks noChangeShapeType="1"/>
          </p:cNvSpPr>
          <p:nvPr/>
        </p:nvSpPr>
        <p:spPr bwMode="auto">
          <a:xfrm>
            <a:off x="10787673" y="3270929"/>
            <a:ext cx="1201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3" name="Line 343"/>
          <p:cNvSpPr>
            <a:spLocks noChangeShapeType="1"/>
          </p:cNvSpPr>
          <p:nvPr/>
        </p:nvSpPr>
        <p:spPr bwMode="auto">
          <a:xfrm>
            <a:off x="10787675" y="3370542"/>
            <a:ext cx="26954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4" name="Line 344"/>
          <p:cNvSpPr>
            <a:spLocks noChangeShapeType="1"/>
          </p:cNvSpPr>
          <p:nvPr/>
        </p:nvSpPr>
        <p:spPr bwMode="auto">
          <a:xfrm>
            <a:off x="10787675" y="3449649"/>
            <a:ext cx="26954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5" name="Line 345"/>
          <p:cNvSpPr>
            <a:spLocks noChangeShapeType="1"/>
          </p:cNvSpPr>
          <p:nvPr/>
        </p:nvSpPr>
        <p:spPr bwMode="auto">
          <a:xfrm>
            <a:off x="10787675" y="3528751"/>
            <a:ext cx="26954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6" name="Line 346"/>
          <p:cNvSpPr>
            <a:spLocks noChangeShapeType="1"/>
          </p:cNvSpPr>
          <p:nvPr/>
        </p:nvSpPr>
        <p:spPr bwMode="auto">
          <a:xfrm>
            <a:off x="10787675" y="3607859"/>
            <a:ext cx="26954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7" name="Freeform 347"/>
          <p:cNvSpPr>
            <a:spLocks noChangeArrowheads="1"/>
          </p:cNvSpPr>
          <p:nvPr/>
        </p:nvSpPr>
        <p:spPr bwMode="auto">
          <a:xfrm>
            <a:off x="11004481" y="3168387"/>
            <a:ext cx="120124"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8" name="Line 348"/>
          <p:cNvSpPr>
            <a:spLocks noChangeShapeType="1"/>
          </p:cNvSpPr>
          <p:nvPr/>
        </p:nvSpPr>
        <p:spPr bwMode="auto">
          <a:xfrm>
            <a:off x="11253516" y="3250422"/>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9" name="Freeform 349"/>
          <p:cNvSpPr>
            <a:spLocks noChangeArrowheads="1"/>
          </p:cNvSpPr>
          <p:nvPr/>
        </p:nvSpPr>
        <p:spPr bwMode="auto">
          <a:xfrm>
            <a:off x="12533847" y="3168385"/>
            <a:ext cx="79106"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0" name="Freeform 350"/>
          <p:cNvSpPr>
            <a:spLocks noChangeArrowheads="1"/>
          </p:cNvSpPr>
          <p:nvPr/>
        </p:nvSpPr>
        <p:spPr bwMode="auto">
          <a:xfrm>
            <a:off x="12492831"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1" name="Freeform 351"/>
          <p:cNvSpPr>
            <a:spLocks noChangeArrowheads="1"/>
          </p:cNvSpPr>
          <p:nvPr/>
        </p:nvSpPr>
        <p:spPr bwMode="auto">
          <a:xfrm>
            <a:off x="11991831" y="3168385"/>
            <a:ext cx="407245" cy="580105"/>
          </a:xfrm>
          <a:custGeom>
            <a:avLst/>
            <a:gdLst>
              <a:gd name="T0" fmla="*/ 612 w 613"/>
              <a:gd name="T1" fmla="*/ 186 h 874"/>
              <a:gd name="T2" fmla="*/ 612 w 613"/>
              <a:gd name="T3" fmla="*/ 873 h 874"/>
              <a:gd name="T4" fmla="*/ 0 w 613"/>
              <a:gd name="T5" fmla="*/ 873 h 874"/>
              <a:gd name="T6" fmla="*/ 0 w 613"/>
              <a:gd name="T7" fmla="*/ 0 h 874"/>
              <a:gd name="T8" fmla="*/ 433 w 613"/>
              <a:gd name="T9" fmla="*/ 0 h 874"/>
              <a:gd name="T10" fmla="*/ 612 w 613"/>
              <a:gd name="T11" fmla="*/ 186 h 874"/>
            </a:gdLst>
            <a:ahLst/>
            <a:cxnLst>
              <a:cxn ang="0">
                <a:pos x="T0" y="T1"/>
              </a:cxn>
              <a:cxn ang="0">
                <a:pos x="T2" y="T3"/>
              </a:cxn>
              <a:cxn ang="0">
                <a:pos x="T4" y="T5"/>
              </a:cxn>
              <a:cxn ang="0">
                <a:pos x="T6" y="T7"/>
              </a:cxn>
              <a:cxn ang="0">
                <a:pos x="T8" y="T9"/>
              </a:cxn>
              <a:cxn ang="0">
                <a:pos x="T10" y="T11"/>
              </a:cxn>
            </a:cxnLst>
            <a:rect l="0" t="0" r="r" b="b"/>
            <a:pathLst>
              <a:path w="613" h="874">
                <a:moveTo>
                  <a:pt x="612" y="186"/>
                </a:moveTo>
                <a:lnTo>
                  <a:pt x="612" y="873"/>
                </a:lnTo>
                <a:lnTo>
                  <a:pt x="0" y="873"/>
                </a:lnTo>
                <a:lnTo>
                  <a:pt x="0" y="0"/>
                </a:lnTo>
                <a:lnTo>
                  <a:pt x="433" y="0"/>
                </a:lnTo>
                <a:lnTo>
                  <a:pt x="612" y="18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2" name="Line 352"/>
          <p:cNvSpPr>
            <a:spLocks noChangeShapeType="1"/>
          </p:cNvSpPr>
          <p:nvPr/>
        </p:nvSpPr>
        <p:spPr bwMode="auto">
          <a:xfrm>
            <a:off x="12062148" y="3270929"/>
            <a:ext cx="12012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3" name="Line 353"/>
          <p:cNvSpPr>
            <a:spLocks noChangeShapeType="1"/>
          </p:cNvSpPr>
          <p:nvPr/>
        </p:nvSpPr>
        <p:spPr bwMode="auto">
          <a:xfrm>
            <a:off x="12062146" y="3370542"/>
            <a:ext cx="26661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4" name="Line 354"/>
          <p:cNvSpPr>
            <a:spLocks noChangeShapeType="1"/>
          </p:cNvSpPr>
          <p:nvPr/>
        </p:nvSpPr>
        <p:spPr bwMode="auto">
          <a:xfrm>
            <a:off x="12062146" y="3449649"/>
            <a:ext cx="26661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5" name="Line 355"/>
          <p:cNvSpPr>
            <a:spLocks noChangeShapeType="1"/>
          </p:cNvSpPr>
          <p:nvPr/>
        </p:nvSpPr>
        <p:spPr bwMode="auto">
          <a:xfrm>
            <a:off x="12062146" y="3528751"/>
            <a:ext cx="26661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6" name="Line 356"/>
          <p:cNvSpPr>
            <a:spLocks noChangeShapeType="1"/>
          </p:cNvSpPr>
          <p:nvPr/>
        </p:nvSpPr>
        <p:spPr bwMode="auto">
          <a:xfrm>
            <a:off x="12062146" y="3607859"/>
            <a:ext cx="26661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7" name="Freeform 357"/>
          <p:cNvSpPr>
            <a:spLocks noChangeArrowheads="1"/>
          </p:cNvSpPr>
          <p:nvPr/>
        </p:nvSpPr>
        <p:spPr bwMode="auto">
          <a:xfrm>
            <a:off x="12278954" y="3168387"/>
            <a:ext cx="120122"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8" name="Freeform 358"/>
          <p:cNvSpPr>
            <a:spLocks noChangeArrowheads="1"/>
          </p:cNvSpPr>
          <p:nvPr/>
        </p:nvSpPr>
        <p:spPr bwMode="auto">
          <a:xfrm>
            <a:off x="13480181" y="3147876"/>
            <a:ext cx="158210" cy="621122"/>
          </a:xfrm>
          <a:custGeom>
            <a:avLst/>
            <a:gdLst>
              <a:gd name="T0" fmla="*/ 239 w 240"/>
              <a:gd name="T1" fmla="*/ 933 h 934"/>
              <a:gd name="T2" fmla="*/ 0 w 240"/>
              <a:gd name="T3" fmla="*/ 933 h 934"/>
              <a:gd name="T4" fmla="*/ 0 w 240"/>
              <a:gd name="T5" fmla="*/ 0 h 934"/>
              <a:gd name="T6" fmla="*/ 239 w 240"/>
              <a:gd name="T7" fmla="*/ 0 h 934"/>
              <a:gd name="T8" fmla="*/ 239 w 240"/>
              <a:gd name="T9" fmla="*/ 933 h 934"/>
            </a:gdLst>
            <a:ahLst/>
            <a:cxnLst>
              <a:cxn ang="0">
                <a:pos x="T0" y="T1"/>
              </a:cxn>
              <a:cxn ang="0">
                <a:pos x="T2" y="T3"/>
              </a:cxn>
              <a:cxn ang="0">
                <a:pos x="T4" y="T5"/>
              </a:cxn>
              <a:cxn ang="0">
                <a:pos x="T6" y="T7"/>
              </a:cxn>
              <a:cxn ang="0">
                <a:pos x="T8" y="T9"/>
              </a:cxn>
            </a:cxnLst>
            <a:rect l="0" t="0" r="r" b="b"/>
            <a:pathLst>
              <a:path w="240" h="934">
                <a:moveTo>
                  <a:pt x="239" y="933"/>
                </a:moveTo>
                <a:lnTo>
                  <a:pt x="0" y="933"/>
                </a:lnTo>
                <a:lnTo>
                  <a:pt x="0" y="0"/>
                </a:lnTo>
                <a:lnTo>
                  <a:pt x="239" y="0"/>
                </a:lnTo>
                <a:lnTo>
                  <a:pt x="239"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9" name="Line 359"/>
          <p:cNvSpPr>
            <a:spLocks noChangeShapeType="1"/>
          </p:cNvSpPr>
          <p:nvPr/>
        </p:nvSpPr>
        <p:spPr bwMode="auto">
          <a:xfrm>
            <a:off x="13568074" y="3262140"/>
            <a:ext cx="7031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0" name="Line 360"/>
          <p:cNvSpPr>
            <a:spLocks noChangeShapeType="1"/>
          </p:cNvSpPr>
          <p:nvPr/>
        </p:nvSpPr>
        <p:spPr bwMode="auto">
          <a:xfrm flipH="1">
            <a:off x="13606161" y="3361755"/>
            <a:ext cx="3515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1" name="Line 361"/>
          <p:cNvSpPr>
            <a:spLocks noChangeShapeType="1"/>
          </p:cNvSpPr>
          <p:nvPr/>
        </p:nvSpPr>
        <p:spPr bwMode="auto">
          <a:xfrm flipH="1">
            <a:off x="13606161" y="3558050"/>
            <a:ext cx="3515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2" name="Line 362"/>
          <p:cNvSpPr>
            <a:spLocks noChangeShapeType="1"/>
          </p:cNvSpPr>
          <p:nvPr/>
        </p:nvSpPr>
        <p:spPr bwMode="auto">
          <a:xfrm>
            <a:off x="13568074" y="3458437"/>
            <a:ext cx="7031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3" name="Line 363"/>
          <p:cNvSpPr>
            <a:spLocks noChangeShapeType="1"/>
          </p:cNvSpPr>
          <p:nvPr/>
        </p:nvSpPr>
        <p:spPr bwMode="auto">
          <a:xfrm>
            <a:off x="13568074" y="3657665"/>
            <a:ext cx="7031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4" name="Freeform 364"/>
          <p:cNvSpPr>
            <a:spLocks noChangeArrowheads="1"/>
          </p:cNvSpPr>
          <p:nvPr/>
        </p:nvSpPr>
        <p:spPr bwMode="auto">
          <a:xfrm>
            <a:off x="13339550" y="3156667"/>
            <a:ext cx="79104" cy="609402"/>
          </a:xfrm>
          <a:custGeom>
            <a:avLst/>
            <a:gdLst>
              <a:gd name="T0" fmla="*/ 119 w 120"/>
              <a:gd name="T1" fmla="*/ 918 h 919"/>
              <a:gd name="T2" fmla="*/ 119 w 120"/>
              <a:gd name="T3" fmla="*/ 127 h 919"/>
              <a:gd name="T4" fmla="*/ 59 w 120"/>
              <a:gd name="T5" fmla="*/ 0 h 919"/>
              <a:gd name="T6" fmla="*/ 0 w 120"/>
              <a:gd name="T7" fmla="*/ 127 h 919"/>
              <a:gd name="T8" fmla="*/ 0 w 120"/>
              <a:gd name="T9" fmla="*/ 918 h 919"/>
              <a:gd name="T10" fmla="*/ 119 w 120"/>
              <a:gd name="T11" fmla="*/ 918 h 919"/>
            </a:gdLst>
            <a:ahLst/>
            <a:cxnLst>
              <a:cxn ang="0">
                <a:pos x="T0" y="T1"/>
              </a:cxn>
              <a:cxn ang="0">
                <a:pos x="T2" y="T3"/>
              </a:cxn>
              <a:cxn ang="0">
                <a:pos x="T4" y="T5"/>
              </a:cxn>
              <a:cxn ang="0">
                <a:pos x="T6" y="T7"/>
              </a:cxn>
              <a:cxn ang="0">
                <a:pos x="T8" y="T9"/>
              </a:cxn>
              <a:cxn ang="0">
                <a:pos x="T10" y="T11"/>
              </a:cxn>
            </a:cxnLst>
            <a:rect l="0" t="0" r="r" b="b"/>
            <a:pathLst>
              <a:path w="120" h="919">
                <a:moveTo>
                  <a:pt x="119" y="918"/>
                </a:moveTo>
                <a:lnTo>
                  <a:pt x="119" y="127"/>
                </a:lnTo>
                <a:lnTo>
                  <a:pt x="59" y="0"/>
                </a:lnTo>
                <a:lnTo>
                  <a:pt x="0" y="127"/>
                </a:lnTo>
                <a:lnTo>
                  <a:pt x="0" y="918"/>
                </a:lnTo>
                <a:lnTo>
                  <a:pt x="119" y="918"/>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5" name="Line 365"/>
          <p:cNvSpPr>
            <a:spLocks noChangeShapeType="1"/>
          </p:cNvSpPr>
          <p:nvPr/>
        </p:nvSpPr>
        <p:spPr bwMode="auto">
          <a:xfrm flipH="1">
            <a:off x="13336619" y="3669383"/>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6" name="Freeform 366"/>
          <p:cNvSpPr>
            <a:spLocks noChangeArrowheads="1"/>
          </p:cNvSpPr>
          <p:nvPr/>
        </p:nvSpPr>
        <p:spPr bwMode="auto">
          <a:xfrm>
            <a:off x="13738005" y="3168385"/>
            <a:ext cx="79104"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7" name="Freeform 367"/>
          <p:cNvSpPr>
            <a:spLocks noChangeArrowheads="1"/>
          </p:cNvSpPr>
          <p:nvPr/>
        </p:nvSpPr>
        <p:spPr bwMode="auto">
          <a:xfrm>
            <a:off x="1369698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8" name="Freeform 368"/>
          <p:cNvSpPr>
            <a:spLocks noChangeArrowheads="1"/>
          </p:cNvSpPr>
          <p:nvPr/>
        </p:nvSpPr>
        <p:spPr bwMode="auto">
          <a:xfrm>
            <a:off x="1775548" y="4436998"/>
            <a:ext cx="612333" cy="609402"/>
          </a:xfrm>
          <a:custGeom>
            <a:avLst/>
            <a:gdLst>
              <a:gd name="T0" fmla="*/ 0 w 920"/>
              <a:gd name="T1" fmla="*/ 918 h 919"/>
              <a:gd name="T2" fmla="*/ 0 w 920"/>
              <a:gd name="T3" fmla="*/ 0 h 919"/>
              <a:gd name="T4" fmla="*/ 919 w 920"/>
              <a:gd name="T5" fmla="*/ 918 h 919"/>
              <a:gd name="T6" fmla="*/ 0 w 920"/>
              <a:gd name="T7" fmla="*/ 918 h 919"/>
            </a:gdLst>
            <a:ahLst/>
            <a:cxnLst>
              <a:cxn ang="0">
                <a:pos x="T0" y="T1"/>
              </a:cxn>
              <a:cxn ang="0">
                <a:pos x="T2" y="T3"/>
              </a:cxn>
              <a:cxn ang="0">
                <a:pos x="T4" y="T5"/>
              </a:cxn>
              <a:cxn ang="0">
                <a:pos x="T6" y="T7"/>
              </a:cxn>
            </a:cxnLst>
            <a:rect l="0" t="0" r="r" b="b"/>
            <a:pathLst>
              <a:path w="920" h="919">
                <a:moveTo>
                  <a:pt x="0" y="918"/>
                </a:moveTo>
                <a:lnTo>
                  <a:pt x="0" y="0"/>
                </a:lnTo>
                <a:lnTo>
                  <a:pt x="919" y="918"/>
                </a:lnTo>
                <a:lnTo>
                  <a:pt x="0" y="918"/>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9" name="Freeform 369"/>
          <p:cNvSpPr>
            <a:spLocks noChangeArrowheads="1"/>
          </p:cNvSpPr>
          <p:nvPr/>
        </p:nvSpPr>
        <p:spPr bwMode="auto">
          <a:xfrm>
            <a:off x="1904460" y="4715331"/>
            <a:ext cx="240246" cy="243173"/>
          </a:xfrm>
          <a:custGeom>
            <a:avLst/>
            <a:gdLst>
              <a:gd name="T0" fmla="*/ 0 w 360"/>
              <a:gd name="T1" fmla="*/ 366 h 367"/>
              <a:gd name="T2" fmla="*/ 0 w 360"/>
              <a:gd name="T3" fmla="*/ 0 h 367"/>
              <a:gd name="T4" fmla="*/ 359 w 360"/>
              <a:gd name="T5" fmla="*/ 366 h 367"/>
              <a:gd name="T6" fmla="*/ 0 w 360"/>
              <a:gd name="T7" fmla="*/ 366 h 367"/>
            </a:gdLst>
            <a:ahLst/>
            <a:cxnLst>
              <a:cxn ang="0">
                <a:pos x="T0" y="T1"/>
              </a:cxn>
              <a:cxn ang="0">
                <a:pos x="T2" y="T3"/>
              </a:cxn>
              <a:cxn ang="0">
                <a:pos x="T4" y="T5"/>
              </a:cxn>
              <a:cxn ang="0">
                <a:pos x="T6" y="T7"/>
              </a:cxn>
            </a:cxnLst>
            <a:rect l="0" t="0" r="r" b="b"/>
            <a:pathLst>
              <a:path w="360" h="367">
                <a:moveTo>
                  <a:pt x="0" y="366"/>
                </a:moveTo>
                <a:lnTo>
                  <a:pt x="0" y="0"/>
                </a:lnTo>
                <a:lnTo>
                  <a:pt x="359" y="366"/>
                </a:lnTo>
                <a:lnTo>
                  <a:pt x="0" y="36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0" name="Line 370"/>
          <p:cNvSpPr>
            <a:spLocks noChangeShapeType="1"/>
          </p:cNvSpPr>
          <p:nvPr/>
        </p:nvSpPr>
        <p:spPr bwMode="auto">
          <a:xfrm flipH="1">
            <a:off x="1784339" y="4636224"/>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1" name="Line 371"/>
          <p:cNvSpPr>
            <a:spLocks noChangeShapeType="1"/>
          </p:cNvSpPr>
          <p:nvPr/>
        </p:nvSpPr>
        <p:spPr bwMode="auto">
          <a:xfrm flipH="1">
            <a:off x="1781406" y="471533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2" name="Line 372"/>
          <p:cNvSpPr>
            <a:spLocks noChangeShapeType="1"/>
          </p:cNvSpPr>
          <p:nvPr/>
        </p:nvSpPr>
        <p:spPr bwMode="auto">
          <a:xfrm flipH="1">
            <a:off x="1784339" y="4794435"/>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3" name="Line 373"/>
          <p:cNvSpPr>
            <a:spLocks noChangeShapeType="1"/>
          </p:cNvSpPr>
          <p:nvPr/>
        </p:nvSpPr>
        <p:spPr bwMode="auto">
          <a:xfrm flipH="1">
            <a:off x="1781406" y="487354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4" name="Line 374"/>
          <p:cNvSpPr>
            <a:spLocks noChangeShapeType="1"/>
          </p:cNvSpPr>
          <p:nvPr/>
        </p:nvSpPr>
        <p:spPr bwMode="auto">
          <a:xfrm flipH="1">
            <a:off x="1784339" y="4958505"/>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5" name="Freeform 375"/>
          <p:cNvSpPr>
            <a:spLocks noChangeArrowheads="1"/>
          </p:cNvSpPr>
          <p:nvPr/>
        </p:nvSpPr>
        <p:spPr bwMode="auto">
          <a:xfrm>
            <a:off x="1954267" y="4428209"/>
            <a:ext cx="442401" cy="436543"/>
          </a:xfrm>
          <a:custGeom>
            <a:avLst/>
            <a:gdLst>
              <a:gd name="T0" fmla="*/ 90 w 665"/>
              <a:gd name="T1" fmla="*/ 0 h 658"/>
              <a:gd name="T2" fmla="*/ 0 w 665"/>
              <a:gd name="T3" fmla="*/ 89 h 658"/>
              <a:gd name="T4" fmla="*/ 545 w 665"/>
              <a:gd name="T5" fmla="*/ 627 h 658"/>
              <a:gd name="T6" fmla="*/ 664 w 665"/>
              <a:gd name="T7" fmla="*/ 657 h 658"/>
              <a:gd name="T8" fmla="*/ 635 w 665"/>
              <a:gd name="T9" fmla="*/ 537 h 658"/>
              <a:gd name="T10" fmla="*/ 90 w 665"/>
              <a:gd name="T11" fmla="*/ 0 h 658"/>
            </a:gdLst>
            <a:ahLst/>
            <a:cxnLst>
              <a:cxn ang="0">
                <a:pos x="T0" y="T1"/>
              </a:cxn>
              <a:cxn ang="0">
                <a:pos x="T2" y="T3"/>
              </a:cxn>
              <a:cxn ang="0">
                <a:pos x="T4" y="T5"/>
              </a:cxn>
              <a:cxn ang="0">
                <a:pos x="T6" y="T7"/>
              </a:cxn>
              <a:cxn ang="0">
                <a:pos x="T8" y="T9"/>
              </a:cxn>
              <a:cxn ang="0">
                <a:pos x="T10" y="T11"/>
              </a:cxn>
            </a:cxnLst>
            <a:rect l="0" t="0" r="r" b="b"/>
            <a:pathLst>
              <a:path w="665" h="658">
                <a:moveTo>
                  <a:pt x="90" y="0"/>
                </a:moveTo>
                <a:lnTo>
                  <a:pt x="0" y="89"/>
                </a:lnTo>
                <a:lnTo>
                  <a:pt x="545" y="627"/>
                </a:lnTo>
                <a:lnTo>
                  <a:pt x="664" y="657"/>
                </a:lnTo>
                <a:lnTo>
                  <a:pt x="635" y="537"/>
                </a:lnTo>
                <a:lnTo>
                  <a:pt x="9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6" name="Line 376"/>
          <p:cNvSpPr>
            <a:spLocks noChangeShapeType="1"/>
          </p:cNvSpPr>
          <p:nvPr/>
        </p:nvSpPr>
        <p:spPr bwMode="auto">
          <a:xfrm flipV="1">
            <a:off x="2012863" y="4483874"/>
            <a:ext cx="58597" cy="6445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7" name="Freeform 377"/>
          <p:cNvSpPr>
            <a:spLocks noChangeArrowheads="1"/>
          </p:cNvSpPr>
          <p:nvPr/>
        </p:nvSpPr>
        <p:spPr bwMode="auto">
          <a:xfrm>
            <a:off x="3050021"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8" name="Line 378"/>
          <p:cNvSpPr>
            <a:spLocks noChangeShapeType="1"/>
          </p:cNvSpPr>
          <p:nvPr/>
        </p:nvSpPr>
        <p:spPr bwMode="auto">
          <a:xfrm flipV="1">
            <a:off x="3363509" y="4513172"/>
            <a:ext cx="2931"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9" name="Line 379"/>
          <p:cNvSpPr>
            <a:spLocks noChangeShapeType="1"/>
          </p:cNvSpPr>
          <p:nvPr/>
        </p:nvSpPr>
        <p:spPr bwMode="auto">
          <a:xfrm>
            <a:off x="3108617"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0" name="Line 380"/>
          <p:cNvSpPr>
            <a:spLocks noChangeShapeType="1"/>
          </p:cNvSpPr>
          <p:nvPr/>
        </p:nvSpPr>
        <p:spPr bwMode="auto">
          <a:xfrm>
            <a:off x="3108617"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1" name="Line 381"/>
          <p:cNvSpPr>
            <a:spLocks noChangeShapeType="1"/>
          </p:cNvSpPr>
          <p:nvPr/>
        </p:nvSpPr>
        <p:spPr bwMode="auto">
          <a:xfrm>
            <a:off x="3108617"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2" name="Line 382"/>
          <p:cNvSpPr>
            <a:spLocks noChangeShapeType="1"/>
          </p:cNvSpPr>
          <p:nvPr/>
        </p:nvSpPr>
        <p:spPr bwMode="auto">
          <a:xfrm>
            <a:off x="3108617"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3" name="Line 383"/>
          <p:cNvSpPr>
            <a:spLocks noChangeShapeType="1"/>
          </p:cNvSpPr>
          <p:nvPr/>
        </p:nvSpPr>
        <p:spPr bwMode="auto">
          <a:xfrm flipH="1">
            <a:off x="3419178"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4" name="Line 384"/>
          <p:cNvSpPr>
            <a:spLocks noChangeShapeType="1"/>
          </p:cNvSpPr>
          <p:nvPr/>
        </p:nvSpPr>
        <p:spPr bwMode="auto">
          <a:xfrm flipH="1">
            <a:off x="3419178"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5" name="Line 385"/>
          <p:cNvSpPr>
            <a:spLocks noChangeShapeType="1"/>
          </p:cNvSpPr>
          <p:nvPr/>
        </p:nvSpPr>
        <p:spPr bwMode="auto">
          <a:xfrm flipH="1">
            <a:off x="3419178"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6" name="Line 386"/>
          <p:cNvSpPr>
            <a:spLocks noChangeShapeType="1"/>
          </p:cNvSpPr>
          <p:nvPr/>
        </p:nvSpPr>
        <p:spPr bwMode="auto">
          <a:xfrm flipH="1">
            <a:off x="3419178"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7" name="Freeform 387"/>
          <p:cNvSpPr>
            <a:spLocks noChangeArrowheads="1"/>
          </p:cNvSpPr>
          <p:nvPr/>
        </p:nvSpPr>
        <p:spPr bwMode="auto">
          <a:xfrm>
            <a:off x="4330350" y="4475085"/>
            <a:ext cx="621122" cy="521509"/>
          </a:xfrm>
          <a:custGeom>
            <a:avLst/>
            <a:gdLst>
              <a:gd name="T0" fmla="*/ 0 w 935"/>
              <a:gd name="T1" fmla="*/ 0 h 785"/>
              <a:gd name="T2" fmla="*/ 0 w 935"/>
              <a:gd name="T3" fmla="*/ 725 h 785"/>
              <a:gd name="T4" fmla="*/ 463 w 935"/>
              <a:gd name="T5" fmla="*/ 784 h 785"/>
              <a:gd name="T6" fmla="*/ 934 w 935"/>
              <a:gd name="T7" fmla="*/ 725 h 785"/>
              <a:gd name="T8" fmla="*/ 934 w 935"/>
              <a:gd name="T9" fmla="*/ 0 h 785"/>
              <a:gd name="T10" fmla="*/ 463 w 935"/>
              <a:gd name="T11" fmla="*/ 60 h 785"/>
              <a:gd name="T12" fmla="*/ 0 w 935"/>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5" h="785">
                <a:moveTo>
                  <a:pt x="0" y="0"/>
                </a:moveTo>
                <a:lnTo>
                  <a:pt x="0" y="725"/>
                </a:lnTo>
                <a:lnTo>
                  <a:pt x="463" y="784"/>
                </a:lnTo>
                <a:lnTo>
                  <a:pt x="934" y="725"/>
                </a:lnTo>
                <a:lnTo>
                  <a:pt x="934" y="0"/>
                </a:lnTo>
                <a:lnTo>
                  <a:pt x="463"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08" name="Line 388"/>
          <p:cNvSpPr>
            <a:spLocks noChangeShapeType="1"/>
          </p:cNvSpPr>
          <p:nvPr/>
        </p:nvSpPr>
        <p:spPr bwMode="auto">
          <a:xfrm flipV="1">
            <a:off x="4637984" y="4513172"/>
            <a:ext cx="2929"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9" name="Freeform 389"/>
          <p:cNvSpPr>
            <a:spLocks noChangeArrowheads="1"/>
          </p:cNvSpPr>
          <p:nvPr/>
        </p:nvSpPr>
        <p:spPr bwMode="auto">
          <a:xfrm>
            <a:off x="5604823"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10" name="Line 390"/>
          <p:cNvSpPr>
            <a:spLocks noChangeShapeType="1"/>
          </p:cNvSpPr>
          <p:nvPr/>
        </p:nvSpPr>
        <p:spPr bwMode="auto">
          <a:xfrm flipV="1">
            <a:off x="5918312" y="4513172"/>
            <a:ext cx="2931"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1" name="Freeform 391"/>
          <p:cNvSpPr>
            <a:spLocks noChangeArrowheads="1"/>
          </p:cNvSpPr>
          <p:nvPr/>
        </p:nvSpPr>
        <p:spPr bwMode="auto">
          <a:xfrm>
            <a:off x="6026718" y="4486805"/>
            <a:ext cx="79104" cy="199228"/>
          </a:xfrm>
          <a:custGeom>
            <a:avLst/>
            <a:gdLst>
              <a:gd name="T0" fmla="*/ 0 w 121"/>
              <a:gd name="T1" fmla="*/ 15 h 300"/>
              <a:gd name="T2" fmla="*/ 0 w 121"/>
              <a:gd name="T3" fmla="*/ 299 h 300"/>
              <a:gd name="T4" fmla="*/ 60 w 121"/>
              <a:gd name="T5" fmla="*/ 269 h 300"/>
              <a:gd name="T6" fmla="*/ 120 w 121"/>
              <a:gd name="T7" fmla="*/ 299 h 300"/>
              <a:gd name="T8" fmla="*/ 120 w 121"/>
              <a:gd name="T9" fmla="*/ 0 h 300"/>
            </a:gdLst>
            <a:ahLst/>
            <a:cxnLst>
              <a:cxn ang="0">
                <a:pos x="T0" y="T1"/>
              </a:cxn>
              <a:cxn ang="0">
                <a:pos x="T2" y="T3"/>
              </a:cxn>
              <a:cxn ang="0">
                <a:pos x="T4" y="T5"/>
              </a:cxn>
              <a:cxn ang="0">
                <a:pos x="T6" y="T7"/>
              </a:cxn>
              <a:cxn ang="0">
                <a:pos x="T8" y="T9"/>
              </a:cxn>
            </a:cxnLst>
            <a:rect l="0" t="0" r="r" b="b"/>
            <a:pathLst>
              <a:path w="121" h="300">
                <a:moveTo>
                  <a:pt x="0" y="15"/>
                </a:moveTo>
                <a:lnTo>
                  <a:pt x="0" y="299"/>
                </a:lnTo>
                <a:lnTo>
                  <a:pt x="60" y="269"/>
                </a:lnTo>
                <a:lnTo>
                  <a:pt x="120" y="299"/>
                </a:lnTo>
                <a:lnTo>
                  <a:pt x="12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2" name="Line 392"/>
          <p:cNvSpPr>
            <a:spLocks noChangeShapeType="1"/>
          </p:cNvSpPr>
          <p:nvPr/>
        </p:nvSpPr>
        <p:spPr bwMode="auto">
          <a:xfrm>
            <a:off x="5663421"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3" name="Line 393"/>
          <p:cNvSpPr>
            <a:spLocks noChangeShapeType="1"/>
          </p:cNvSpPr>
          <p:nvPr/>
        </p:nvSpPr>
        <p:spPr bwMode="auto">
          <a:xfrm>
            <a:off x="5663421"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4" name="Line 394"/>
          <p:cNvSpPr>
            <a:spLocks noChangeShapeType="1"/>
          </p:cNvSpPr>
          <p:nvPr/>
        </p:nvSpPr>
        <p:spPr bwMode="auto">
          <a:xfrm>
            <a:off x="5663421"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5" name="Line 395"/>
          <p:cNvSpPr>
            <a:spLocks noChangeShapeType="1"/>
          </p:cNvSpPr>
          <p:nvPr/>
        </p:nvSpPr>
        <p:spPr bwMode="auto">
          <a:xfrm>
            <a:off x="5663421"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6" name="Line 396"/>
          <p:cNvSpPr>
            <a:spLocks noChangeShapeType="1"/>
          </p:cNvSpPr>
          <p:nvPr/>
        </p:nvSpPr>
        <p:spPr bwMode="auto">
          <a:xfrm flipH="1">
            <a:off x="5973982"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7" name="Line 397"/>
          <p:cNvSpPr>
            <a:spLocks noChangeShapeType="1"/>
          </p:cNvSpPr>
          <p:nvPr/>
        </p:nvSpPr>
        <p:spPr bwMode="auto">
          <a:xfrm flipH="1">
            <a:off x="5973982"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8" name="Freeform 398"/>
          <p:cNvSpPr>
            <a:spLocks noChangeArrowheads="1"/>
          </p:cNvSpPr>
          <p:nvPr/>
        </p:nvSpPr>
        <p:spPr bwMode="auto">
          <a:xfrm>
            <a:off x="6885153" y="4475085"/>
            <a:ext cx="621122" cy="521509"/>
          </a:xfrm>
          <a:custGeom>
            <a:avLst/>
            <a:gdLst>
              <a:gd name="T0" fmla="*/ 0 w 934"/>
              <a:gd name="T1" fmla="*/ 0 h 785"/>
              <a:gd name="T2" fmla="*/ 0 w 934"/>
              <a:gd name="T3" fmla="*/ 725 h 785"/>
              <a:gd name="T4" fmla="*/ 463 w 934"/>
              <a:gd name="T5" fmla="*/ 784 h 785"/>
              <a:gd name="T6" fmla="*/ 933 w 934"/>
              <a:gd name="T7" fmla="*/ 725 h 785"/>
              <a:gd name="T8" fmla="*/ 933 w 934"/>
              <a:gd name="T9" fmla="*/ 0 h 785"/>
              <a:gd name="T10" fmla="*/ 463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63" y="784"/>
                </a:lnTo>
                <a:lnTo>
                  <a:pt x="933" y="725"/>
                </a:lnTo>
                <a:lnTo>
                  <a:pt x="933" y="0"/>
                </a:lnTo>
                <a:lnTo>
                  <a:pt x="463"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19" name="Line 399"/>
          <p:cNvSpPr>
            <a:spLocks noChangeShapeType="1"/>
          </p:cNvSpPr>
          <p:nvPr/>
        </p:nvSpPr>
        <p:spPr bwMode="auto">
          <a:xfrm flipV="1">
            <a:off x="7192787" y="4513172"/>
            <a:ext cx="2929"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0" name="Freeform 400"/>
          <p:cNvSpPr>
            <a:spLocks noChangeArrowheads="1"/>
          </p:cNvSpPr>
          <p:nvPr/>
        </p:nvSpPr>
        <p:spPr bwMode="auto">
          <a:xfrm>
            <a:off x="7301189" y="4486805"/>
            <a:ext cx="84966" cy="199228"/>
          </a:xfrm>
          <a:custGeom>
            <a:avLst/>
            <a:gdLst>
              <a:gd name="T0" fmla="*/ 0 w 128"/>
              <a:gd name="T1" fmla="*/ 15 h 300"/>
              <a:gd name="T2" fmla="*/ 0 w 128"/>
              <a:gd name="T3" fmla="*/ 299 h 300"/>
              <a:gd name="T4" fmla="*/ 60 w 128"/>
              <a:gd name="T5" fmla="*/ 269 h 300"/>
              <a:gd name="T6" fmla="*/ 127 w 128"/>
              <a:gd name="T7" fmla="*/ 299 h 300"/>
              <a:gd name="T8" fmla="*/ 127 w 128"/>
              <a:gd name="T9" fmla="*/ 0 h 300"/>
            </a:gdLst>
            <a:ahLst/>
            <a:cxnLst>
              <a:cxn ang="0">
                <a:pos x="T0" y="T1"/>
              </a:cxn>
              <a:cxn ang="0">
                <a:pos x="T2" y="T3"/>
              </a:cxn>
              <a:cxn ang="0">
                <a:pos x="T4" y="T5"/>
              </a:cxn>
              <a:cxn ang="0">
                <a:pos x="T6" y="T7"/>
              </a:cxn>
              <a:cxn ang="0">
                <a:pos x="T8" y="T9"/>
              </a:cxn>
            </a:cxnLst>
            <a:rect l="0" t="0" r="r" b="b"/>
            <a:pathLst>
              <a:path w="128" h="300">
                <a:moveTo>
                  <a:pt x="0" y="15"/>
                </a:moveTo>
                <a:lnTo>
                  <a:pt x="0" y="299"/>
                </a:lnTo>
                <a:lnTo>
                  <a:pt x="60" y="269"/>
                </a:lnTo>
                <a:lnTo>
                  <a:pt x="127" y="299"/>
                </a:lnTo>
                <a:lnTo>
                  <a:pt x="12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1" name="Freeform 401"/>
          <p:cNvSpPr>
            <a:spLocks noChangeArrowheads="1"/>
          </p:cNvSpPr>
          <p:nvPr/>
        </p:nvSpPr>
        <p:spPr bwMode="auto">
          <a:xfrm>
            <a:off x="8218223" y="4428209"/>
            <a:ext cx="462912" cy="621122"/>
          </a:xfrm>
          <a:custGeom>
            <a:avLst/>
            <a:gdLst>
              <a:gd name="T0" fmla="*/ 0 w 695"/>
              <a:gd name="T1" fmla="*/ 0 h 934"/>
              <a:gd name="T2" fmla="*/ 694 w 695"/>
              <a:gd name="T3" fmla="*/ 0 h 934"/>
              <a:gd name="T4" fmla="*/ 694 w 695"/>
              <a:gd name="T5" fmla="*/ 933 h 934"/>
              <a:gd name="T6" fmla="*/ 0 w 695"/>
              <a:gd name="T7" fmla="*/ 933 h 934"/>
              <a:gd name="T8" fmla="*/ 0 w 695"/>
              <a:gd name="T9" fmla="*/ 0 h 934"/>
            </a:gdLst>
            <a:ahLst/>
            <a:cxnLst>
              <a:cxn ang="0">
                <a:pos x="T0" y="T1"/>
              </a:cxn>
              <a:cxn ang="0">
                <a:pos x="T2" y="T3"/>
              </a:cxn>
              <a:cxn ang="0">
                <a:pos x="T4" y="T5"/>
              </a:cxn>
              <a:cxn ang="0">
                <a:pos x="T6" y="T7"/>
              </a:cxn>
              <a:cxn ang="0">
                <a:pos x="T8" y="T9"/>
              </a:cxn>
            </a:cxnLst>
            <a:rect l="0" t="0" r="r" b="b"/>
            <a:pathLst>
              <a:path w="695" h="934">
                <a:moveTo>
                  <a:pt x="0" y="0"/>
                </a:moveTo>
                <a:lnTo>
                  <a:pt x="694" y="0"/>
                </a:lnTo>
                <a:lnTo>
                  <a:pt x="694"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22" name="Line 402"/>
          <p:cNvSpPr>
            <a:spLocks noChangeShapeType="1"/>
          </p:cNvSpPr>
          <p:nvPr/>
        </p:nvSpPr>
        <p:spPr bwMode="auto">
          <a:xfrm flipV="1">
            <a:off x="8303186" y="4434069"/>
            <a:ext cx="2931"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3" name="Line 403"/>
          <p:cNvSpPr>
            <a:spLocks noChangeShapeType="1"/>
          </p:cNvSpPr>
          <p:nvPr/>
        </p:nvSpPr>
        <p:spPr bwMode="auto">
          <a:xfrm>
            <a:off x="8350065" y="4565909"/>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4" name="Line 404"/>
          <p:cNvSpPr>
            <a:spLocks noChangeShapeType="1"/>
          </p:cNvSpPr>
          <p:nvPr/>
        </p:nvSpPr>
        <p:spPr bwMode="auto">
          <a:xfrm>
            <a:off x="8350065" y="4624505"/>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5" name="Freeform 405"/>
          <p:cNvSpPr>
            <a:spLocks noChangeArrowheads="1"/>
          </p:cNvSpPr>
          <p:nvPr/>
        </p:nvSpPr>
        <p:spPr bwMode="auto">
          <a:xfrm>
            <a:off x="9437028" y="4428209"/>
            <a:ext cx="457052" cy="621122"/>
          </a:xfrm>
          <a:custGeom>
            <a:avLst/>
            <a:gdLst>
              <a:gd name="T0" fmla="*/ 0 w 688"/>
              <a:gd name="T1" fmla="*/ 0 h 934"/>
              <a:gd name="T2" fmla="*/ 687 w 688"/>
              <a:gd name="T3" fmla="*/ 0 h 934"/>
              <a:gd name="T4" fmla="*/ 687 w 688"/>
              <a:gd name="T5" fmla="*/ 933 h 934"/>
              <a:gd name="T6" fmla="*/ 0 w 688"/>
              <a:gd name="T7" fmla="*/ 933 h 934"/>
              <a:gd name="T8" fmla="*/ 0 w 688"/>
              <a:gd name="T9" fmla="*/ 0 h 934"/>
            </a:gdLst>
            <a:ahLst/>
            <a:cxnLst>
              <a:cxn ang="0">
                <a:pos x="T0" y="T1"/>
              </a:cxn>
              <a:cxn ang="0">
                <a:pos x="T2" y="T3"/>
              </a:cxn>
              <a:cxn ang="0">
                <a:pos x="T4" y="T5"/>
              </a:cxn>
              <a:cxn ang="0">
                <a:pos x="T6" y="T7"/>
              </a:cxn>
              <a:cxn ang="0">
                <a:pos x="T8" y="T9"/>
              </a:cxn>
            </a:cxnLst>
            <a:rect l="0" t="0" r="r" b="b"/>
            <a:pathLst>
              <a:path w="688" h="934">
                <a:moveTo>
                  <a:pt x="0" y="0"/>
                </a:moveTo>
                <a:lnTo>
                  <a:pt x="687" y="0"/>
                </a:lnTo>
                <a:lnTo>
                  <a:pt x="687"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26" name="Line 406"/>
          <p:cNvSpPr>
            <a:spLocks noChangeShapeType="1"/>
          </p:cNvSpPr>
          <p:nvPr/>
        </p:nvSpPr>
        <p:spPr bwMode="auto">
          <a:xfrm flipV="1">
            <a:off x="9516132" y="4434069"/>
            <a:ext cx="2931"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7" name="Line 407"/>
          <p:cNvSpPr>
            <a:spLocks noChangeShapeType="1"/>
          </p:cNvSpPr>
          <p:nvPr/>
        </p:nvSpPr>
        <p:spPr bwMode="auto">
          <a:xfrm>
            <a:off x="9565941" y="4565909"/>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8" name="Line 408"/>
          <p:cNvSpPr>
            <a:spLocks noChangeShapeType="1"/>
          </p:cNvSpPr>
          <p:nvPr/>
        </p:nvSpPr>
        <p:spPr bwMode="auto">
          <a:xfrm>
            <a:off x="9565941" y="4624505"/>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9" name="Freeform 409"/>
          <p:cNvSpPr>
            <a:spLocks noChangeArrowheads="1"/>
          </p:cNvSpPr>
          <p:nvPr/>
        </p:nvSpPr>
        <p:spPr bwMode="auto">
          <a:xfrm>
            <a:off x="9979046" y="4428209"/>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0" name="Line 410"/>
          <p:cNvSpPr>
            <a:spLocks noChangeShapeType="1"/>
          </p:cNvSpPr>
          <p:nvPr/>
        </p:nvSpPr>
        <p:spPr bwMode="auto">
          <a:xfrm>
            <a:off x="9979046" y="4524891"/>
            <a:ext cx="7910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1" name="Freeform 411"/>
          <p:cNvSpPr>
            <a:spLocks noChangeArrowheads="1"/>
          </p:cNvSpPr>
          <p:nvPr/>
        </p:nvSpPr>
        <p:spPr bwMode="auto">
          <a:xfrm>
            <a:off x="10711500" y="4428209"/>
            <a:ext cx="462912" cy="621122"/>
          </a:xfrm>
          <a:custGeom>
            <a:avLst/>
            <a:gdLst>
              <a:gd name="T0" fmla="*/ 0 w 696"/>
              <a:gd name="T1" fmla="*/ 0 h 934"/>
              <a:gd name="T2" fmla="*/ 695 w 696"/>
              <a:gd name="T3" fmla="*/ 0 h 934"/>
              <a:gd name="T4" fmla="*/ 695 w 696"/>
              <a:gd name="T5" fmla="*/ 933 h 934"/>
              <a:gd name="T6" fmla="*/ 0 w 696"/>
              <a:gd name="T7" fmla="*/ 933 h 934"/>
              <a:gd name="T8" fmla="*/ 0 w 696"/>
              <a:gd name="T9" fmla="*/ 0 h 934"/>
            </a:gdLst>
            <a:ahLst/>
            <a:cxnLst>
              <a:cxn ang="0">
                <a:pos x="T0" y="T1"/>
              </a:cxn>
              <a:cxn ang="0">
                <a:pos x="T2" y="T3"/>
              </a:cxn>
              <a:cxn ang="0">
                <a:pos x="T4" y="T5"/>
              </a:cxn>
              <a:cxn ang="0">
                <a:pos x="T6" y="T7"/>
              </a:cxn>
              <a:cxn ang="0">
                <a:pos x="T8" y="T9"/>
              </a:cxn>
            </a:cxnLst>
            <a:rect l="0" t="0" r="r" b="b"/>
            <a:pathLst>
              <a:path w="696" h="934">
                <a:moveTo>
                  <a:pt x="0" y="0"/>
                </a:moveTo>
                <a:lnTo>
                  <a:pt x="695" y="0"/>
                </a:lnTo>
                <a:lnTo>
                  <a:pt x="695"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2" name="Line 412"/>
          <p:cNvSpPr>
            <a:spLocks noChangeShapeType="1"/>
          </p:cNvSpPr>
          <p:nvPr/>
        </p:nvSpPr>
        <p:spPr bwMode="auto">
          <a:xfrm flipV="1">
            <a:off x="10796466" y="4434069"/>
            <a:ext cx="2929"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3" name="Line 413"/>
          <p:cNvSpPr>
            <a:spLocks noChangeShapeType="1"/>
          </p:cNvSpPr>
          <p:nvPr/>
        </p:nvSpPr>
        <p:spPr bwMode="auto">
          <a:xfrm>
            <a:off x="10846272" y="4565909"/>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4" name="Line 414"/>
          <p:cNvSpPr>
            <a:spLocks noChangeShapeType="1"/>
          </p:cNvSpPr>
          <p:nvPr/>
        </p:nvSpPr>
        <p:spPr bwMode="auto">
          <a:xfrm>
            <a:off x="10846272" y="4624505"/>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5" name="Freeform 415"/>
          <p:cNvSpPr>
            <a:spLocks noChangeArrowheads="1"/>
          </p:cNvSpPr>
          <p:nvPr/>
        </p:nvSpPr>
        <p:spPr bwMode="auto">
          <a:xfrm>
            <a:off x="11253516" y="4445787"/>
            <a:ext cx="79104" cy="580105"/>
          </a:xfrm>
          <a:custGeom>
            <a:avLst/>
            <a:gdLst>
              <a:gd name="T0" fmla="*/ 120 w 121"/>
              <a:gd name="T1" fmla="*/ 0 h 874"/>
              <a:gd name="T2" fmla="*/ 120 w 121"/>
              <a:gd name="T3" fmla="*/ 753 h 874"/>
              <a:gd name="T4" fmla="*/ 60 w 121"/>
              <a:gd name="T5" fmla="*/ 873 h 874"/>
              <a:gd name="T6" fmla="*/ 0 w 121"/>
              <a:gd name="T7" fmla="*/ 753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3"/>
                </a:lnTo>
                <a:lnTo>
                  <a:pt x="60" y="873"/>
                </a:lnTo>
                <a:lnTo>
                  <a:pt x="0" y="753"/>
                </a:lnTo>
                <a:lnTo>
                  <a:pt x="0" y="0"/>
                </a:lnTo>
                <a:lnTo>
                  <a:pt x="12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6" name="Freeform 416"/>
          <p:cNvSpPr>
            <a:spLocks noChangeArrowheads="1"/>
          </p:cNvSpPr>
          <p:nvPr/>
        </p:nvSpPr>
        <p:spPr bwMode="auto">
          <a:xfrm>
            <a:off x="11212500" y="4486805"/>
            <a:ext cx="41018" cy="99613"/>
          </a:xfrm>
          <a:custGeom>
            <a:avLst/>
            <a:gdLst>
              <a:gd name="T0" fmla="*/ 59 w 60"/>
              <a:gd name="T1" fmla="*/ 0 h 151"/>
              <a:gd name="T2" fmla="*/ 0 w 60"/>
              <a:gd name="T3" fmla="*/ 0 h 151"/>
              <a:gd name="T4" fmla="*/ 0 w 60"/>
              <a:gd name="T5" fmla="*/ 150 h 151"/>
            </a:gdLst>
            <a:ahLst/>
            <a:cxnLst>
              <a:cxn ang="0">
                <a:pos x="T0" y="T1"/>
              </a:cxn>
              <a:cxn ang="0">
                <a:pos x="T2" y="T3"/>
              </a:cxn>
              <a:cxn ang="0">
                <a:pos x="T4" y="T5"/>
              </a:cxn>
            </a:cxnLst>
            <a:rect l="0" t="0" r="r" b="b"/>
            <a:pathLst>
              <a:path w="60" h="151">
                <a:moveTo>
                  <a:pt x="59" y="0"/>
                </a:moveTo>
                <a:lnTo>
                  <a:pt x="0" y="0"/>
                </a:lnTo>
                <a:lnTo>
                  <a:pt x="0" y="15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7" name="Freeform 417"/>
          <p:cNvSpPr>
            <a:spLocks noChangeArrowheads="1"/>
          </p:cNvSpPr>
          <p:nvPr/>
        </p:nvSpPr>
        <p:spPr bwMode="auto">
          <a:xfrm>
            <a:off x="4330350" y="5764207"/>
            <a:ext cx="621122" cy="498069"/>
          </a:xfrm>
          <a:custGeom>
            <a:avLst/>
            <a:gdLst>
              <a:gd name="T0" fmla="*/ 934 w 935"/>
              <a:gd name="T1" fmla="*/ 747 h 748"/>
              <a:gd name="T2" fmla="*/ 0 w 935"/>
              <a:gd name="T3" fmla="*/ 747 h 748"/>
              <a:gd name="T4" fmla="*/ 0 w 935"/>
              <a:gd name="T5" fmla="*/ 0 h 748"/>
              <a:gd name="T6" fmla="*/ 934 w 935"/>
              <a:gd name="T7" fmla="*/ 0 h 748"/>
              <a:gd name="T8" fmla="*/ 934 w 935"/>
              <a:gd name="T9" fmla="*/ 747 h 748"/>
            </a:gdLst>
            <a:ahLst/>
            <a:cxnLst>
              <a:cxn ang="0">
                <a:pos x="T0" y="T1"/>
              </a:cxn>
              <a:cxn ang="0">
                <a:pos x="T2" y="T3"/>
              </a:cxn>
              <a:cxn ang="0">
                <a:pos x="T4" y="T5"/>
              </a:cxn>
              <a:cxn ang="0">
                <a:pos x="T6" y="T7"/>
              </a:cxn>
              <a:cxn ang="0">
                <a:pos x="T8" y="T9"/>
              </a:cxn>
            </a:cxnLst>
            <a:rect l="0" t="0" r="r" b="b"/>
            <a:pathLst>
              <a:path w="935" h="748">
                <a:moveTo>
                  <a:pt x="934" y="747"/>
                </a:moveTo>
                <a:lnTo>
                  <a:pt x="0" y="747"/>
                </a:lnTo>
                <a:lnTo>
                  <a:pt x="0" y="0"/>
                </a:lnTo>
                <a:lnTo>
                  <a:pt x="934" y="0"/>
                </a:lnTo>
                <a:lnTo>
                  <a:pt x="934"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8" name="Line 418"/>
          <p:cNvSpPr>
            <a:spLocks noChangeShapeType="1"/>
          </p:cNvSpPr>
          <p:nvPr/>
        </p:nvSpPr>
        <p:spPr bwMode="auto">
          <a:xfrm>
            <a:off x="4330350"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9" name="Line 419"/>
          <p:cNvSpPr>
            <a:spLocks noChangeShapeType="1"/>
          </p:cNvSpPr>
          <p:nvPr/>
        </p:nvSpPr>
        <p:spPr bwMode="auto">
          <a:xfrm flipH="1">
            <a:off x="4374299"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0" name="Line 420"/>
          <p:cNvSpPr>
            <a:spLocks noChangeShapeType="1"/>
          </p:cNvSpPr>
          <p:nvPr/>
        </p:nvSpPr>
        <p:spPr bwMode="auto">
          <a:xfrm flipH="1">
            <a:off x="4456334" y="5805225"/>
            <a:ext cx="4394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1" name="Line 421"/>
          <p:cNvSpPr>
            <a:spLocks noChangeShapeType="1"/>
          </p:cNvSpPr>
          <p:nvPr/>
        </p:nvSpPr>
        <p:spPr bwMode="auto">
          <a:xfrm flipH="1">
            <a:off x="4535438"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2" name="Freeform 422"/>
          <p:cNvSpPr>
            <a:spLocks noChangeArrowheads="1"/>
          </p:cNvSpPr>
          <p:nvPr/>
        </p:nvSpPr>
        <p:spPr bwMode="auto">
          <a:xfrm>
            <a:off x="560482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43" name="Line 423"/>
          <p:cNvSpPr>
            <a:spLocks noChangeShapeType="1"/>
          </p:cNvSpPr>
          <p:nvPr/>
        </p:nvSpPr>
        <p:spPr bwMode="auto">
          <a:xfrm>
            <a:off x="5604823"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4" name="Line 424"/>
          <p:cNvSpPr>
            <a:spLocks noChangeShapeType="1"/>
          </p:cNvSpPr>
          <p:nvPr/>
        </p:nvSpPr>
        <p:spPr bwMode="auto">
          <a:xfrm flipH="1">
            <a:off x="5651701" y="5805225"/>
            <a:ext cx="49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5" name="Line 425"/>
          <p:cNvSpPr>
            <a:spLocks noChangeShapeType="1"/>
          </p:cNvSpPr>
          <p:nvPr/>
        </p:nvSpPr>
        <p:spPr bwMode="auto">
          <a:xfrm flipH="1">
            <a:off x="5736665" y="5805225"/>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6" name="Line 426"/>
          <p:cNvSpPr>
            <a:spLocks noChangeShapeType="1"/>
          </p:cNvSpPr>
          <p:nvPr/>
        </p:nvSpPr>
        <p:spPr bwMode="auto">
          <a:xfrm flipH="1">
            <a:off x="5812839"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7" name="Line 427"/>
          <p:cNvSpPr>
            <a:spLocks noChangeShapeType="1"/>
          </p:cNvSpPr>
          <p:nvPr/>
        </p:nvSpPr>
        <p:spPr bwMode="auto">
          <a:xfrm>
            <a:off x="5654630" y="5942924"/>
            <a:ext cx="27247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8" name="Line 428"/>
          <p:cNvSpPr>
            <a:spLocks noChangeShapeType="1"/>
          </p:cNvSpPr>
          <p:nvPr/>
        </p:nvSpPr>
        <p:spPr bwMode="auto">
          <a:xfrm>
            <a:off x="5654630" y="6022031"/>
            <a:ext cx="27247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9" name="Line 429"/>
          <p:cNvSpPr>
            <a:spLocks noChangeShapeType="1"/>
          </p:cNvSpPr>
          <p:nvPr/>
        </p:nvSpPr>
        <p:spPr bwMode="auto">
          <a:xfrm>
            <a:off x="5654630" y="6104066"/>
            <a:ext cx="27247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0" name="Freeform 430"/>
          <p:cNvSpPr>
            <a:spLocks noChangeArrowheads="1"/>
          </p:cNvSpPr>
          <p:nvPr/>
        </p:nvSpPr>
        <p:spPr bwMode="auto">
          <a:xfrm>
            <a:off x="5976909" y="5942926"/>
            <a:ext cx="187508" cy="158210"/>
          </a:xfrm>
          <a:custGeom>
            <a:avLst/>
            <a:gdLst>
              <a:gd name="T0" fmla="*/ 283 w 284"/>
              <a:gd name="T1" fmla="*/ 239 h 240"/>
              <a:gd name="T2" fmla="*/ 0 w 284"/>
              <a:gd name="T3" fmla="*/ 239 h 240"/>
              <a:gd name="T4" fmla="*/ 0 w 284"/>
              <a:gd name="T5" fmla="*/ 0 h 240"/>
              <a:gd name="T6" fmla="*/ 283 w 284"/>
              <a:gd name="T7" fmla="*/ 0 h 240"/>
              <a:gd name="T8" fmla="*/ 283 w 284"/>
              <a:gd name="T9" fmla="*/ 239 h 240"/>
            </a:gdLst>
            <a:ahLst/>
            <a:cxnLst>
              <a:cxn ang="0">
                <a:pos x="T0" y="T1"/>
              </a:cxn>
              <a:cxn ang="0">
                <a:pos x="T2" y="T3"/>
              </a:cxn>
              <a:cxn ang="0">
                <a:pos x="T4" y="T5"/>
              </a:cxn>
              <a:cxn ang="0">
                <a:pos x="T6" y="T7"/>
              </a:cxn>
              <a:cxn ang="0">
                <a:pos x="T8" y="T9"/>
              </a:cxn>
            </a:cxnLst>
            <a:rect l="0" t="0" r="r" b="b"/>
            <a:pathLst>
              <a:path w="284" h="240">
                <a:moveTo>
                  <a:pt x="283" y="239"/>
                </a:moveTo>
                <a:lnTo>
                  <a:pt x="0" y="239"/>
                </a:lnTo>
                <a:lnTo>
                  <a:pt x="0" y="0"/>
                </a:lnTo>
                <a:lnTo>
                  <a:pt x="283" y="0"/>
                </a:lnTo>
                <a:lnTo>
                  <a:pt x="283"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1" name="Freeform 431"/>
          <p:cNvSpPr>
            <a:spLocks noChangeArrowheads="1"/>
          </p:cNvSpPr>
          <p:nvPr/>
        </p:nvSpPr>
        <p:spPr bwMode="auto">
          <a:xfrm>
            <a:off x="1775548" y="7070907"/>
            <a:ext cx="621122" cy="442401"/>
          </a:xfrm>
          <a:custGeom>
            <a:avLst/>
            <a:gdLst>
              <a:gd name="T0" fmla="*/ 933 w 934"/>
              <a:gd name="T1" fmla="*/ 120 h 666"/>
              <a:gd name="T2" fmla="*/ 933 w 934"/>
              <a:gd name="T3" fmla="*/ 665 h 666"/>
              <a:gd name="T4" fmla="*/ 0 w 934"/>
              <a:gd name="T5" fmla="*/ 665 h 666"/>
              <a:gd name="T6" fmla="*/ 0 w 934"/>
              <a:gd name="T7" fmla="*/ 0 h 666"/>
              <a:gd name="T8" fmla="*/ 314 w 934"/>
              <a:gd name="T9" fmla="*/ 0 h 666"/>
              <a:gd name="T10" fmla="*/ 433 w 934"/>
              <a:gd name="T11" fmla="*/ 120 h 666"/>
              <a:gd name="T12" fmla="*/ 933 w 934"/>
              <a:gd name="T13" fmla="*/ 120 h 666"/>
            </a:gdLst>
            <a:ahLst/>
            <a:cxnLst>
              <a:cxn ang="0">
                <a:pos x="T0" y="T1"/>
              </a:cxn>
              <a:cxn ang="0">
                <a:pos x="T2" y="T3"/>
              </a:cxn>
              <a:cxn ang="0">
                <a:pos x="T4" y="T5"/>
              </a:cxn>
              <a:cxn ang="0">
                <a:pos x="T6" y="T7"/>
              </a:cxn>
              <a:cxn ang="0">
                <a:pos x="T8" y="T9"/>
              </a:cxn>
              <a:cxn ang="0">
                <a:pos x="T10" y="T11"/>
              </a:cxn>
              <a:cxn ang="0">
                <a:pos x="T12" y="T13"/>
              </a:cxn>
            </a:cxnLst>
            <a:rect l="0" t="0" r="r" b="b"/>
            <a:pathLst>
              <a:path w="934" h="666">
                <a:moveTo>
                  <a:pt x="933" y="120"/>
                </a:moveTo>
                <a:lnTo>
                  <a:pt x="933" y="665"/>
                </a:lnTo>
                <a:lnTo>
                  <a:pt x="0" y="665"/>
                </a:lnTo>
                <a:lnTo>
                  <a:pt x="0" y="0"/>
                </a:lnTo>
                <a:lnTo>
                  <a:pt x="314" y="0"/>
                </a:lnTo>
                <a:lnTo>
                  <a:pt x="433" y="120"/>
                </a:lnTo>
                <a:lnTo>
                  <a:pt x="933" y="12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2" name="Freeform 432"/>
          <p:cNvSpPr>
            <a:spLocks noChangeArrowheads="1"/>
          </p:cNvSpPr>
          <p:nvPr/>
        </p:nvSpPr>
        <p:spPr bwMode="auto">
          <a:xfrm>
            <a:off x="3050019" y="7120713"/>
            <a:ext cx="550807" cy="392596"/>
          </a:xfrm>
          <a:custGeom>
            <a:avLst/>
            <a:gdLst>
              <a:gd name="T0" fmla="*/ 828 w 829"/>
              <a:gd name="T1" fmla="*/ 105 h 591"/>
              <a:gd name="T2" fmla="*/ 828 w 829"/>
              <a:gd name="T3" fmla="*/ 590 h 591"/>
              <a:gd name="T4" fmla="*/ 0 w 829"/>
              <a:gd name="T5" fmla="*/ 590 h 591"/>
              <a:gd name="T6" fmla="*/ 0 w 829"/>
              <a:gd name="T7" fmla="*/ 0 h 591"/>
              <a:gd name="T8" fmla="*/ 284 w 829"/>
              <a:gd name="T9" fmla="*/ 0 h 591"/>
              <a:gd name="T10" fmla="*/ 388 w 829"/>
              <a:gd name="T11" fmla="*/ 105 h 591"/>
              <a:gd name="T12" fmla="*/ 828 w 829"/>
              <a:gd name="T13" fmla="*/ 105 h 591"/>
            </a:gdLst>
            <a:ahLst/>
            <a:cxnLst>
              <a:cxn ang="0">
                <a:pos x="T0" y="T1"/>
              </a:cxn>
              <a:cxn ang="0">
                <a:pos x="T2" y="T3"/>
              </a:cxn>
              <a:cxn ang="0">
                <a:pos x="T4" y="T5"/>
              </a:cxn>
              <a:cxn ang="0">
                <a:pos x="T6" y="T7"/>
              </a:cxn>
              <a:cxn ang="0">
                <a:pos x="T8" y="T9"/>
              </a:cxn>
              <a:cxn ang="0">
                <a:pos x="T10" y="T11"/>
              </a:cxn>
              <a:cxn ang="0">
                <a:pos x="T12" y="T13"/>
              </a:cxn>
            </a:cxnLst>
            <a:rect l="0" t="0" r="r" b="b"/>
            <a:pathLst>
              <a:path w="829" h="591">
                <a:moveTo>
                  <a:pt x="828" y="105"/>
                </a:moveTo>
                <a:lnTo>
                  <a:pt x="828" y="590"/>
                </a:lnTo>
                <a:lnTo>
                  <a:pt x="0" y="590"/>
                </a:lnTo>
                <a:lnTo>
                  <a:pt x="0" y="0"/>
                </a:lnTo>
                <a:lnTo>
                  <a:pt x="284" y="0"/>
                </a:lnTo>
                <a:lnTo>
                  <a:pt x="388" y="105"/>
                </a:lnTo>
                <a:lnTo>
                  <a:pt x="828" y="10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3" name="Freeform 433"/>
          <p:cNvSpPr>
            <a:spLocks noChangeArrowheads="1"/>
          </p:cNvSpPr>
          <p:nvPr/>
        </p:nvSpPr>
        <p:spPr bwMode="auto">
          <a:xfrm>
            <a:off x="3120336" y="7041609"/>
            <a:ext cx="550807" cy="392596"/>
          </a:xfrm>
          <a:custGeom>
            <a:avLst/>
            <a:gdLst>
              <a:gd name="T0" fmla="*/ 0 w 830"/>
              <a:gd name="T1" fmla="*/ 89 h 590"/>
              <a:gd name="T2" fmla="*/ 0 w 830"/>
              <a:gd name="T3" fmla="*/ 0 h 590"/>
              <a:gd name="T4" fmla="*/ 284 w 830"/>
              <a:gd name="T5" fmla="*/ 0 h 590"/>
              <a:gd name="T6" fmla="*/ 389 w 830"/>
              <a:gd name="T7" fmla="*/ 104 h 590"/>
              <a:gd name="T8" fmla="*/ 829 w 830"/>
              <a:gd name="T9" fmla="*/ 104 h 590"/>
              <a:gd name="T10" fmla="*/ 829 w 830"/>
              <a:gd name="T11" fmla="*/ 589 h 590"/>
              <a:gd name="T12" fmla="*/ 754 w 830"/>
              <a:gd name="T13" fmla="*/ 589 h 590"/>
            </a:gdLst>
            <a:ahLst/>
            <a:cxnLst>
              <a:cxn ang="0">
                <a:pos x="T0" y="T1"/>
              </a:cxn>
              <a:cxn ang="0">
                <a:pos x="T2" y="T3"/>
              </a:cxn>
              <a:cxn ang="0">
                <a:pos x="T4" y="T5"/>
              </a:cxn>
              <a:cxn ang="0">
                <a:pos x="T6" y="T7"/>
              </a:cxn>
              <a:cxn ang="0">
                <a:pos x="T8" y="T9"/>
              </a:cxn>
              <a:cxn ang="0">
                <a:pos x="T10" y="T11"/>
              </a:cxn>
              <a:cxn ang="0">
                <a:pos x="T12" y="T13"/>
              </a:cxn>
            </a:cxnLst>
            <a:rect l="0" t="0" r="r" b="b"/>
            <a:pathLst>
              <a:path w="830" h="590">
                <a:moveTo>
                  <a:pt x="0" y="89"/>
                </a:moveTo>
                <a:lnTo>
                  <a:pt x="0" y="0"/>
                </a:lnTo>
                <a:lnTo>
                  <a:pt x="284" y="0"/>
                </a:lnTo>
                <a:lnTo>
                  <a:pt x="389" y="104"/>
                </a:lnTo>
                <a:lnTo>
                  <a:pt x="829" y="104"/>
                </a:lnTo>
                <a:lnTo>
                  <a:pt x="829" y="589"/>
                </a:lnTo>
                <a:lnTo>
                  <a:pt x="754" y="58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4" name="Freeform 434"/>
          <p:cNvSpPr>
            <a:spLocks noChangeArrowheads="1"/>
          </p:cNvSpPr>
          <p:nvPr/>
        </p:nvSpPr>
        <p:spPr bwMode="auto">
          <a:xfrm>
            <a:off x="4330350" y="7021098"/>
            <a:ext cx="621122" cy="542018"/>
          </a:xfrm>
          <a:custGeom>
            <a:avLst/>
            <a:gdLst>
              <a:gd name="T0" fmla="*/ 463 w 935"/>
              <a:gd name="T1" fmla="*/ 634 h 814"/>
              <a:gd name="T2" fmla="*/ 934 w 935"/>
              <a:gd name="T3" fmla="*/ 634 h 814"/>
              <a:gd name="T4" fmla="*/ 934 w 935"/>
              <a:gd name="T5" fmla="*/ 0 h 814"/>
              <a:gd name="T6" fmla="*/ 0 w 935"/>
              <a:gd name="T7" fmla="*/ 0 h 814"/>
              <a:gd name="T8" fmla="*/ 0 w 935"/>
              <a:gd name="T9" fmla="*/ 634 h 814"/>
              <a:gd name="T10" fmla="*/ 254 w 935"/>
              <a:gd name="T11" fmla="*/ 634 h 814"/>
              <a:gd name="T12" fmla="*/ 254 w 935"/>
              <a:gd name="T13" fmla="*/ 813 h 814"/>
              <a:gd name="T14" fmla="*/ 463 w 935"/>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5" h="814">
                <a:moveTo>
                  <a:pt x="463" y="634"/>
                </a:moveTo>
                <a:lnTo>
                  <a:pt x="934" y="634"/>
                </a:lnTo>
                <a:lnTo>
                  <a:pt x="934"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5" name="Freeform 435"/>
          <p:cNvSpPr>
            <a:spLocks noChangeArrowheads="1"/>
          </p:cNvSpPr>
          <p:nvPr/>
        </p:nvSpPr>
        <p:spPr bwMode="auto">
          <a:xfrm>
            <a:off x="5604824" y="7079696"/>
            <a:ext cx="542016" cy="486350"/>
          </a:xfrm>
          <a:custGeom>
            <a:avLst/>
            <a:gdLst>
              <a:gd name="T0" fmla="*/ 381 w 815"/>
              <a:gd name="T1" fmla="*/ 575 h 733"/>
              <a:gd name="T2" fmla="*/ 814 w 815"/>
              <a:gd name="T3" fmla="*/ 575 h 733"/>
              <a:gd name="T4" fmla="*/ 814 w 815"/>
              <a:gd name="T5" fmla="*/ 0 h 733"/>
              <a:gd name="T6" fmla="*/ 0 w 815"/>
              <a:gd name="T7" fmla="*/ 0 h 733"/>
              <a:gd name="T8" fmla="*/ 0 w 815"/>
              <a:gd name="T9" fmla="*/ 575 h 733"/>
              <a:gd name="T10" fmla="*/ 202 w 815"/>
              <a:gd name="T11" fmla="*/ 575 h 733"/>
              <a:gd name="T12" fmla="*/ 202 w 815"/>
              <a:gd name="T13" fmla="*/ 732 h 733"/>
              <a:gd name="T14" fmla="*/ 381 w 815"/>
              <a:gd name="T15" fmla="*/ 575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5" h="733">
                <a:moveTo>
                  <a:pt x="381" y="575"/>
                </a:moveTo>
                <a:lnTo>
                  <a:pt x="814" y="575"/>
                </a:lnTo>
                <a:lnTo>
                  <a:pt x="814" y="0"/>
                </a:lnTo>
                <a:lnTo>
                  <a:pt x="0" y="0"/>
                </a:lnTo>
                <a:lnTo>
                  <a:pt x="0" y="575"/>
                </a:lnTo>
                <a:lnTo>
                  <a:pt x="202" y="575"/>
                </a:lnTo>
                <a:lnTo>
                  <a:pt x="202" y="732"/>
                </a:lnTo>
                <a:lnTo>
                  <a:pt x="381" y="57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6" name="Freeform 436"/>
          <p:cNvSpPr>
            <a:spLocks noChangeArrowheads="1"/>
          </p:cNvSpPr>
          <p:nvPr/>
        </p:nvSpPr>
        <p:spPr bwMode="auto">
          <a:xfrm>
            <a:off x="5689788" y="7000590"/>
            <a:ext cx="536158" cy="383805"/>
          </a:xfrm>
          <a:custGeom>
            <a:avLst/>
            <a:gdLst>
              <a:gd name="T0" fmla="*/ 716 w 807"/>
              <a:gd name="T1" fmla="*/ 575 h 576"/>
              <a:gd name="T2" fmla="*/ 806 w 807"/>
              <a:gd name="T3" fmla="*/ 575 h 576"/>
              <a:gd name="T4" fmla="*/ 806 w 807"/>
              <a:gd name="T5" fmla="*/ 0 h 576"/>
              <a:gd name="T6" fmla="*/ 0 w 807"/>
              <a:gd name="T7" fmla="*/ 0 h 576"/>
              <a:gd name="T8" fmla="*/ 0 w 807"/>
              <a:gd name="T9" fmla="*/ 90 h 576"/>
            </a:gdLst>
            <a:ahLst/>
            <a:cxnLst>
              <a:cxn ang="0">
                <a:pos x="T0" y="T1"/>
              </a:cxn>
              <a:cxn ang="0">
                <a:pos x="T2" y="T3"/>
              </a:cxn>
              <a:cxn ang="0">
                <a:pos x="T4" y="T5"/>
              </a:cxn>
              <a:cxn ang="0">
                <a:pos x="T6" y="T7"/>
              </a:cxn>
              <a:cxn ang="0">
                <a:pos x="T8" y="T9"/>
              </a:cxn>
            </a:cxnLst>
            <a:rect l="0" t="0" r="r" b="b"/>
            <a:pathLst>
              <a:path w="807" h="576">
                <a:moveTo>
                  <a:pt x="716" y="575"/>
                </a:moveTo>
                <a:lnTo>
                  <a:pt x="806" y="575"/>
                </a:lnTo>
                <a:lnTo>
                  <a:pt x="806" y="0"/>
                </a:lnTo>
                <a:lnTo>
                  <a:pt x="0" y="0"/>
                </a:lnTo>
                <a:lnTo>
                  <a:pt x="0" y="9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7" name="Line 437"/>
          <p:cNvSpPr>
            <a:spLocks noChangeShapeType="1"/>
          </p:cNvSpPr>
          <p:nvPr/>
        </p:nvSpPr>
        <p:spPr bwMode="auto">
          <a:xfrm>
            <a:off x="6934963" y="5942924"/>
            <a:ext cx="52150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8" name="Line 438"/>
          <p:cNvSpPr>
            <a:spLocks noChangeShapeType="1"/>
          </p:cNvSpPr>
          <p:nvPr/>
        </p:nvSpPr>
        <p:spPr bwMode="auto">
          <a:xfrm>
            <a:off x="6934963" y="6022031"/>
            <a:ext cx="52150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9" name="Line 439"/>
          <p:cNvSpPr>
            <a:spLocks noChangeShapeType="1"/>
          </p:cNvSpPr>
          <p:nvPr/>
        </p:nvSpPr>
        <p:spPr bwMode="auto">
          <a:xfrm>
            <a:off x="6934963" y="6104066"/>
            <a:ext cx="52150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0" name="Freeform 440"/>
          <p:cNvSpPr>
            <a:spLocks noChangeArrowheads="1"/>
          </p:cNvSpPr>
          <p:nvPr/>
        </p:nvSpPr>
        <p:spPr bwMode="auto">
          <a:xfrm>
            <a:off x="688515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61" name="Line 441"/>
          <p:cNvSpPr>
            <a:spLocks noChangeShapeType="1"/>
          </p:cNvSpPr>
          <p:nvPr/>
        </p:nvSpPr>
        <p:spPr bwMode="auto">
          <a:xfrm>
            <a:off x="6885153"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2" name="Line 442"/>
          <p:cNvSpPr>
            <a:spLocks noChangeShapeType="1"/>
          </p:cNvSpPr>
          <p:nvPr/>
        </p:nvSpPr>
        <p:spPr bwMode="auto">
          <a:xfrm flipH="1">
            <a:off x="6932032" y="5805225"/>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3" name="Line 443"/>
          <p:cNvSpPr>
            <a:spLocks noChangeShapeType="1"/>
          </p:cNvSpPr>
          <p:nvPr/>
        </p:nvSpPr>
        <p:spPr bwMode="auto">
          <a:xfrm flipH="1">
            <a:off x="7008206"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4" name="Line 444"/>
          <p:cNvSpPr>
            <a:spLocks noChangeShapeType="1"/>
          </p:cNvSpPr>
          <p:nvPr/>
        </p:nvSpPr>
        <p:spPr bwMode="auto">
          <a:xfrm flipH="1">
            <a:off x="7087312"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5" name="Freeform 445"/>
          <p:cNvSpPr>
            <a:spLocks noChangeArrowheads="1"/>
          </p:cNvSpPr>
          <p:nvPr/>
        </p:nvSpPr>
        <p:spPr bwMode="auto">
          <a:xfrm>
            <a:off x="8253381" y="5775927"/>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6" name="Freeform 446"/>
          <p:cNvSpPr>
            <a:spLocks noChangeArrowheads="1"/>
          </p:cNvSpPr>
          <p:nvPr/>
        </p:nvSpPr>
        <p:spPr bwMode="auto">
          <a:xfrm>
            <a:off x="8370574" y="5699750"/>
            <a:ext cx="199228"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67" name="Line 447"/>
          <p:cNvSpPr>
            <a:spLocks noChangeShapeType="1"/>
          </p:cNvSpPr>
          <p:nvPr/>
        </p:nvSpPr>
        <p:spPr bwMode="auto">
          <a:xfrm>
            <a:off x="9674343" y="5934136"/>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8" name="Line 448"/>
          <p:cNvSpPr>
            <a:spLocks noChangeShapeType="1"/>
          </p:cNvSpPr>
          <p:nvPr/>
        </p:nvSpPr>
        <p:spPr bwMode="auto">
          <a:xfrm>
            <a:off x="9674343" y="6033751"/>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9" name="Line 449"/>
          <p:cNvSpPr>
            <a:spLocks noChangeShapeType="1"/>
          </p:cNvSpPr>
          <p:nvPr/>
        </p:nvSpPr>
        <p:spPr bwMode="auto">
          <a:xfrm>
            <a:off x="9674343" y="6133364"/>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0" name="Line 450"/>
          <p:cNvSpPr>
            <a:spLocks noChangeShapeType="1"/>
          </p:cNvSpPr>
          <p:nvPr/>
        </p:nvSpPr>
        <p:spPr bwMode="auto">
          <a:xfrm>
            <a:off x="9674343" y="6232979"/>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1" name="Line 451"/>
          <p:cNvSpPr>
            <a:spLocks noChangeShapeType="1"/>
          </p:cNvSpPr>
          <p:nvPr/>
        </p:nvSpPr>
        <p:spPr bwMode="auto">
          <a:xfrm flipH="1">
            <a:off x="9592308" y="5934136"/>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2" name="Line 452"/>
          <p:cNvSpPr>
            <a:spLocks noChangeShapeType="1"/>
          </p:cNvSpPr>
          <p:nvPr/>
        </p:nvSpPr>
        <p:spPr bwMode="auto">
          <a:xfrm flipH="1">
            <a:off x="9592308" y="603375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3" name="Line 453"/>
          <p:cNvSpPr>
            <a:spLocks noChangeShapeType="1"/>
          </p:cNvSpPr>
          <p:nvPr/>
        </p:nvSpPr>
        <p:spPr bwMode="auto">
          <a:xfrm flipH="1">
            <a:off x="9592308" y="6133364"/>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4" name="Line 454"/>
          <p:cNvSpPr>
            <a:spLocks noChangeShapeType="1"/>
          </p:cNvSpPr>
          <p:nvPr/>
        </p:nvSpPr>
        <p:spPr bwMode="auto">
          <a:xfrm flipH="1">
            <a:off x="9592308" y="6232979"/>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5" name="Freeform 455"/>
          <p:cNvSpPr>
            <a:spLocks noChangeArrowheads="1"/>
          </p:cNvSpPr>
          <p:nvPr/>
        </p:nvSpPr>
        <p:spPr bwMode="auto">
          <a:xfrm>
            <a:off x="9527853" y="5775927"/>
            <a:ext cx="442403" cy="544947"/>
          </a:xfrm>
          <a:custGeom>
            <a:avLst/>
            <a:gdLst>
              <a:gd name="T0" fmla="*/ 194 w 665"/>
              <a:gd name="T1" fmla="*/ 0 h 822"/>
              <a:gd name="T2" fmla="*/ 0 w 665"/>
              <a:gd name="T3" fmla="*/ 0 h 822"/>
              <a:gd name="T4" fmla="*/ 0 w 665"/>
              <a:gd name="T5" fmla="*/ 821 h 822"/>
              <a:gd name="T6" fmla="*/ 664 w 665"/>
              <a:gd name="T7" fmla="*/ 821 h 822"/>
              <a:gd name="T8" fmla="*/ 664 w 665"/>
              <a:gd name="T9" fmla="*/ 0 h 822"/>
              <a:gd name="T10" fmla="*/ 462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194" y="0"/>
                </a:moveTo>
                <a:lnTo>
                  <a:pt x="0" y="0"/>
                </a:lnTo>
                <a:lnTo>
                  <a:pt x="0" y="821"/>
                </a:lnTo>
                <a:lnTo>
                  <a:pt x="664" y="821"/>
                </a:lnTo>
                <a:lnTo>
                  <a:pt x="664" y="0"/>
                </a:lnTo>
                <a:lnTo>
                  <a:pt x="46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6" name="Freeform 456"/>
          <p:cNvSpPr>
            <a:spLocks noChangeArrowheads="1"/>
          </p:cNvSpPr>
          <p:nvPr/>
        </p:nvSpPr>
        <p:spPr bwMode="auto">
          <a:xfrm>
            <a:off x="9645045" y="5699750"/>
            <a:ext cx="199228" cy="125982"/>
          </a:xfrm>
          <a:custGeom>
            <a:avLst/>
            <a:gdLst>
              <a:gd name="T0" fmla="*/ 209 w 299"/>
              <a:gd name="T1" fmla="*/ 67 h 188"/>
              <a:gd name="T2" fmla="*/ 209 w 299"/>
              <a:gd name="T3" fmla="*/ 0 h 188"/>
              <a:gd name="T4" fmla="*/ 89 w 299"/>
              <a:gd name="T5" fmla="*/ 0 h 188"/>
              <a:gd name="T6" fmla="*/ 89 w 299"/>
              <a:gd name="T7" fmla="*/ 67 h 188"/>
              <a:gd name="T8" fmla="*/ 30 w 299"/>
              <a:gd name="T9" fmla="*/ 67 h 188"/>
              <a:gd name="T10" fmla="*/ 0 w 299"/>
              <a:gd name="T11" fmla="*/ 187 h 188"/>
              <a:gd name="T12" fmla="*/ 298 w 299"/>
              <a:gd name="T13" fmla="*/ 187 h 188"/>
              <a:gd name="T14" fmla="*/ 268 w 299"/>
              <a:gd name="T15" fmla="*/ 67 h 188"/>
              <a:gd name="T16" fmla="*/ 209 w 299"/>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67"/>
                </a:moveTo>
                <a:lnTo>
                  <a:pt x="209" y="0"/>
                </a:lnTo>
                <a:lnTo>
                  <a:pt x="89" y="0"/>
                </a:lnTo>
                <a:lnTo>
                  <a:pt x="89" y="67"/>
                </a:lnTo>
                <a:lnTo>
                  <a:pt x="30" y="67"/>
                </a:lnTo>
                <a:lnTo>
                  <a:pt x="0" y="187"/>
                </a:lnTo>
                <a:lnTo>
                  <a:pt x="298" y="187"/>
                </a:lnTo>
                <a:lnTo>
                  <a:pt x="268" y="67"/>
                </a:lnTo>
                <a:lnTo>
                  <a:pt x="209" y="6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77" name="Freeform 457"/>
          <p:cNvSpPr>
            <a:spLocks noChangeArrowheads="1"/>
          </p:cNvSpPr>
          <p:nvPr/>
        </p:nvSpPr>
        <p:spPr bwMode="auto">
          <a:xfrm>
            <a:off x="10796464" y="5699750"/>
            <a:ext cx="457052" cy="621122"/>
          </a:xfrm>
          <a:custGeom>
            <a:avLst/>
            <a:gdLst>
              <a:gd name="T0" fmla="*/ 209 w 688"/>
              <a:gd name="T1" fmla="*/ 0 h 934"/>
              <a:gd name="T2" fmla="*/ 687 w 688"/>
              <a:gd name="T3" fmla="*/ 0 h 934"/>
              <a:gd name="T4" fmla="*/ 687 w 688"/>
              <a:gd name="T5" fmla="*/ 933 h 934"/>
              <a:gd name="T6" fmla="*/ 0 w 688"/>
              <a:gd name="T7" fmla="*/ 933 h 934"/>
              <a:gd name="T8" fmla="*/ 0 w 688"/>
              <a:gd name="T9" fmla="*/ 217 h 934"/>
              <a:gd name="T10" fmla="*/ 209 w 688"/>
              <a:gd name="T11" fmla="*/ 0 h 934"/>
            </a:gdLst>
            <a:ahLst/>
            <a:cxnLst>
              <a:cxn ang="0">
                <a:pos x="T0" y="T1"/>
              </a:cxn>
              <a:cxn ang="0">
                <a:pos x="T2" y="T3"/>
              </a:cxn>
              <a:cxn ang="0">
                <a:pos x="T4" y="T5"/>
              </a:cxn>
              <a:cxn ang="0">
                <a:pos x="T6" y="T7"/>
              </a:cxn>
              <a:cxn ang="0">
                <a:pos x="T8" y="T9"/>
              </a:cxn>
              <a:cxn ang="0">
                <a:pos x="T10" y="T11"/>
              </a:cxn>
            </a:cxnLst>
            <a:rect l="0" t="0" r="r" b="b"/>
            <a:pathLst>
              <a:path w="688" h="934">
                <a:moveTo>
                  <a:pt x="209" y="0"/>
                </a:moveTo>
                <a:lnTo>
                  <a:pt x="687" y="0"/>
                </a:lnTo>
                <a:lnTo>
                  <a:pt x="687" y="933"/>
                </a:lnTo>
                <a:lnTo>
                  <a:pt x="0" y="933"/>
                </a:lnTo>
                <a:lnTo>
                  <a:pt x="0" y="217"/>
                </a:lnTo>
                <a:lnTo>
                  <a:pt x="20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78" name="Freeform 458"/>
          <p:cNvSpPr>
            <a:spLocks noChangeArrowheads="1"/>
          </p:cNvSpPr>
          <p:nvPr/>
        </p:nvSpPr>
        <p:spPr bwMode="auto">
          <a:xfrm>
            <a:off x="10796464"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9" name="Freeform 459"/>
          <p:cNvSpPr>
            <a:spLocks noChangeArrowheads="1"/>
          </p:cNvSpPr>
          <p:nvPr/>
        </p:nvSpPr>
        <p:spPr bwMode="auto">
          <a:xfrm>
            <a:off x="13339550" y="5784714"/>
            <a:ext cx="386736" cy="536158"/>
          </a:xfrm>
          <a:custGeom>
            <a:avLst/>
            <a:gdLst>
              <a:gd name="T0" fmla="*/ 179 w 583"/>
              <a:gd name="T1" fmla="*/ 0 h 807"/>
              <a:gd name="T2" fmla="*/ 582 w 583"/>
              <a:gd name="T3" fmla="*/ 0 h 807"/>
              <a:gd name="T4" fmla="*/ 582 w 583"/>
              <a:gd name="T5" fmla="*/ 806 h 807"/>
              <a:gd name="T6" fmla="*/ 0 w 583"/>
              <a:gd name="T7" fmla="*/ 806 h 807"/>
              <a:gd name="T8" fmla="*/ 0 w 583"/>
              <a:gd name="T9" fmla="*/ 179 h 807"/>
              <a:gd name="T10" fmla="*/ 179 w 583"/>
              <a:gd name="T11" fmla="*/ 0 h 807"/>
            </a:gdLst>
            <a:ahLst/>
            <a:cxnLst>
              <a:cxn ang="0">
                <a:pos x="T0" y="T1"/>
              </a:cxn>
              <a:cxn ang="0">
                <a:pos x="T2" y="T3"/>
              </a:cxn>
              <a:cxn ang="0">
                <a:pos x="T4" y="T5"/>
              </a:cxn>
              <a:cxn ang="0">
                <a:pos x="T6" y="T7"/>
              </a:cxn>
              <a:cxn ang="0">
                <a:pos x="T8" y="T9"/>
              </a:cxn>
              <a:cxn ang="0">
                <a:pos x="T10" y="T11"/>
              </a:cxn>
            </a:cxnLst>
            <a:rect l="0" t="0" r="r" b="b"/>
            <a:pathLst>
              <a:path w="583" h="807">
                <a:moveTo>
                  <a:pt x="179" y="0"/>
                </a:moveTo>
                <a:lnTo>
                  <a:pt x="582" y="0"/>
                </a:lnTo>
                <a:lnTo>
                  <a:pt x="582" y="806"/>
                </a:lnTo>
                <a:lnTo>
                  <a:pt x="0" y="806"/>
                </a:lnTo>
                <a:lnTo>
                  <a:pt x="0" y="179"/>
                </a:lnTo>
                <a:lnTo>
                  <a:pt x="17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80" name="Freeform 460"/>
          <p:cNvSpPr>
            <a:spLocks noChangeArrowheads="1"/>
          </p:cNvSpPr>
          <p:nvPr/>
        </p:nvSpPr>
        <p:spPr bwMode="auto">
          <a:xfrm>
            <a:off x="13500688" y="5699750"/>
            <a:ext cx="316421" cy="542016"/>
          </a:xfrm>
          <a:custGeom>
            <a:avLst/>
            <a:gdLst>
              <a:gd name="T0" fmla="*/ 0 w 478"/>
              <a:gd name="T1" fmla="*/ 82 h 815"/>
              <a:gd name="T2" fmla="*/ 74 w 478"/>
              <a:gd name="T3" fmla="*/ 0 h 815"/>
              <a:gd name="T4" fmla="*/ 477 w 478"/>
              <a:gd name="T5" fmla="*/ 0 h 815"/>
              <a:gd name="T6" fmla="*/ 477 w 478"/>
              <a:gd name="T7" fmla="*/ 814 h 815"/>
              <a:gd name="T8" fmla="*/ 373 w 478"/>
              <a:gd name="T9" fmla="*/ 814 h 815"/>
            </a:gdLst>
            <a:ahLst/>
            <a:cxnLst>
              <a:cxn ang="0">
                <a:pos x="T0" y="T1"/>
              </a:cxn>
              <a:cxn ang="0">
                <a:pos x="T2" y="T3"/>
              </a:cxn>
              <a:cxn ang="0">
                <a:pos x="T4" y="T5"/>
              </a:cxn>
              <a:cxn ang="0">
                <a:pos x="T6" y="T7"/>
              </a:cxn>
              <a:cxn ang="0">
                <a:pos x="T8" y="T9"/>
              </a:cxn>
            </a:cxnLst>
            <a:rect l="0" t="0" r="r" b="b"/>
            <a:pathLst>
              <a:path w="478" h="815">
                <a:moveTo>
                  <a:pt x="0" y="82"/>
                </a:moveTo>
                <a:lnTo>
                  <a:pt x="74" y="0"/>
                </a:lnTo>
                <a:lnTo>
                  <a:pt x="477" y="0"/>
                </a:lnTo>
                <a:lnTo>
                  <a:pt x="477" y="814"/>
                </a:lnTo>
                <a:lnTo>
                  <a:pt x="373" y="81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1" name="Freeform 461"/>
          <p:cNvSpPr>
            <a:spLocks noChangeArrowheads="1"/>
          </p:cNvSpPr>
          <p:nvPr/>
        </p:nvSpPr>
        <p:spPr bwMode="auto">
          <a:xfrm>
            <a:off x="13339550" y="5784714"/>
            <a:ext cx="120122" cy="120124"/>
          </a:xfrm>
          <a:custGeom>
            <a:avLst/>
            <a:gdLst>
              <a:gd name="T0" fmla="*/ 0 w 180"/>
              <a:gd name="T1" fmla="*/ 179 h 180"/>
              <a:gd name="T2" fmla="*/ 179 w 180"/>
              <a:gd name="T3" fmla="*/ 179 h 180"/>
              <a:gd name="T4" fmla="*/ 179 w 180"/>
              <a:gd name="T5" fmla="*/ 0 h 180"/>
            </a:gdLst>
            <a:ahLst/>
            <a:cxnLst>
              <a:cxn ang="0">
                <a:pos x="T0" y="T1"/>
              </a:cxn>
              <a:cxn ang="0">
                <a:pos x="T2" y="T3"/>
              </a:cxn>
              <a:cxn ang="0">
                <a:pos x="T4" y="T5"/>
              </a:cxn>
            </a:cxnLst>
            <a:rect l="0" t="0" r="r" b="b"/>
            <a:pathLst>
              <a:path w="180" h="180">
                <a:moveTo>
                  <a:pt x="0" y="179"/>
                </a:moveTo>
                <a:lnTo>
                  <a:pt x="179" y="179"/>
                </a:lnTo>
                <a:lnTo>
                  <a:pt x="17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2" name="Freeform 462"/>
          <p:cNvSpPr>
            <a:spLocks noChangeArrowheads="1"/>
          </p:cNvSpPr>
          <p:nvPr/>
        </p:nvSpPr>
        <p:spPr bwMode="auto">
          <a:xfrm>
            <a:off x="12070937" y="5699750"/>
            <a:ext cx="462912" cy="621122"/>
          </a:xfrm>
          <a:custGeom>
            <a:avLst/>
            <a:gdLst>
              <a:gd name="T0" fmla="*/ 209 w 695"/>
              <a:gd name="T1" fmla="*/ 0 h 934"/>
              <a:gd name="T2" fmla="*/ 694 w 695"/>
              <a:gd name="T3" fmla="*/ 0 h 934"/>
              <a:gd name="T4" fmla="*/ 694 w 695"/>
              <a:gd name="T5" fmla="*/ 933 h 934"/>
              <a:gd name="T6" fmla="*/ 0 w 695"/>
              <a:gd name="T7" fmla="*/ 933 h 934"/>
              <a:gd name="T8" fmla="*/ 0 w 695"/>
              <a:gd name="T9" fmla="*/ 217 h 934"/>
              <a:gd name="T10" fmla="*/ 209 w 695"/>
              <a:gd name="T11" fmla="*/ 0 h 934"/>
            </a:gdLst>
            <a:ahLst/>
            <a:cxnLst>
              <a:cxn ang="0">
                <a:pos x="T0" y="T1"/>
              </a:cxn>
              <a:cxn ang="0">
                <a:pos x="T2" y="T3"/>
              </a:cxn>
              <a:cxn ang="0">
                <a:pos x="T4" y="T5"/>
              </a:cxn>
              <a:cxn ang="0">
                <a:pos x="T6" y="T7"/>
              </a:cxn>
              <a:cxn ang="0">
                <a:pos x="T8" y="T9"/>
              </a:cxn>
              <a:cxn ang="0">
                <a:pos x="T10" y="T11"/>
              </a:cxn>
            </a:cxnLst>
            <a:rect l="0" t="0" r="r" b="b"/>
            <a:pathLst>
              <a:path w="695" h="934">
                <a:moveTo>
                  <a:pt x="209" y="0"/>
                </a:moveTo>
                <a:lnTo>
                  <a:pt x="694" y="0"/>
                </a:lnTo>
                <a:lnTo>
                  <a:pt x="694" y="933"/>
                </a:lnTo>
                <a:lnTo>
                  <a:pt x="0" y="933"/>
                </a:lnTo>
                <a:lnTo>
                  <a:pt x="0" y="217"/>
                </a:lnTo>
                <a:lnTo>
                  <a:pt x="20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83" name="Freeform 463"/>
          <p:cNvSpPr>
            <a:spLocks noChangeArrowheads="1"/>
          </p:cNvSpPr>
          <p:nvPr/>
        </p:nvSpPr>
        <p:spPr bwMode="auto">
          <a:xfrm>
            <a:off x="12070935"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4" name="Line 464"/>
          <p:cNvSpPr>
            <a:spLocks noChangeShapeType="1"/>
          </p:cNvSpPr>
          <p:nvPr/>
        </p:nvSpPr>
        <p:spPr bwMode="auto">
          <a:xfrm>
            <a:off x="12299463" y="5834523"/>
            <a:ext cx="13770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5" name="Line 465"/>
          <p:cNvSpPr>
            <a:spLocks noChangeShapeType="1"/>
          </p:cNvSpPr>
          <p:nvPr/>
        </p:nvSpPr>
        <p:spPr bwMode="auto">
          <a:xfrm>
            <a:off x="12161761" y="5934136"/>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6" name="Line 466"/>
          <p:cNvSpPr>
            <a:spLocks noChangeShapeType="1"/>
          </p:cNvSpPr>
          <p:nvPr/>
        </p:nvSpPr>
        <p:spPr bwMode="auto">
          <a:xfrm>
            <a:off x="12161761" y="6033751"/>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7" name="Line 467"/>
          <p:cNvSpPr>
            <a:spLocks noChangeShapeType="1"/>
          </p:cNvSpPr>
          <p:nvPr/>
        </p:nvSpPr>
        <p:spPr bwMode="auto">
          <a:xfrm>
            <a:off x="12161761" y="6133364"/>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8" name="Line 468"/>
          <p:cNvSpPr>
            <a:spLocks noChangeShapeType="1"/>
          </p:cNvSpPr>
          <p:nvPr/>
        </p:nvSpPr>
        <p:spPr bwMode="auto">
          <a:xfrm>
            <a:off x="12161761" y="6232979"/>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28" name="Group 27"/>
          <p:cNvGrpSpPr/>
          <p:nvPr/>
        </p:nvGrpSpPr>
        <p:grpSpPr>
          <a:xfrm>
            <a:off x="6885153" y="7021098"/>
            <a:ext cx="621122" cy="542018"/>
            <a:chOff x="6885153" y="7021098"/>
            <a:chExt cx="621122" cy="542018"/>
          </a:xfrm>
        </p:grpSpPr>
        <p:sp>
          <p:nvSpPr>
            <p:cNvPr id="5589" name="Line 469"/>
            <p:cNvSpPr>
              <a:spLocks noChangeShapeType="1"/>
            </p:cNvSpPr>
            <p:nvPr/>
          </p:nvSpPr>
          <p:spPr bwMode="auto">
            <a:xfrm>
              <a:off x="6973050" y="7129503"/>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0" name="Line 470"/>
            <p:cNvSpPr>
              <a:spLocks noChangeShapeType="1"/>
            </p:cNvSpPr>
            <p:nvPr/>
          </p:nvSpPr>
          <p:spPr bwMode="auto">
            <a:xfrm>
              <a:off x="6973050" y="7229116"/>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1" name="Line 471"/>
            <p:cNvSpPr>
              <a:spLocks noChangeShapeType="1"/>
            </p:cNvSpPr>
            <p:nvPr/>
          </p:nvSpPr>
          <p:spPr bwMode="auto">
            <a:xfrm>
              <a:off x="6973050" y="7328731"/>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2"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593" name="Freeform 473"/>
          <p:cNvSpPr>
            <a:spLocks noChangeArrowheads="1"/>
          </p:cNvSpPr>
          <p:nvPr/>
        </p:nvSpPr>
        <p:spPr bwMode="auto">
          <a:xfrm>
            <a:off x="12032850" y="4428209"/>
            <a:ext cx="542016" cy="398456"/>
          </a:xfrm>
          <a:custGeom>
            <a:avLst/>
            <a:gdLst>
              <a:gd name="T0" fmla="*/ 0 w 815"/>
              <a:gd name="T1" fmla="*/ 597 h 598"/>
              <a:gd name="T2" fmla="*/ 90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4" name="Freeform 474"/>
          <p:cNvSpPr>
            <a:spLocks noChangeArrowheads="1"/>
          </p:cNvSpPr>
          <p:nvPr/>
        </p:nvSpPr>
        <p:spPr bwMode="auto">
          <a:xfrm>
            <a:off x="12032850" y="4823733"/>
            <a:ext cx="542016" cy="222666"/>
          </a:xfrm>
          <a:custGeom>
            <a:avLst/>
            <a:gdLst>
              <a:gd name="T0" fmla="*/ 239 w 815"/>
              <a:gd name="T1" fmla="*/ 0 h 337"/>
              <a:gd name="T2" fmla="*/ 239 w 815"/>
              <a:gd name="T3" fmla="*/ 0 h 337"/>
              <a:gd name="T4" fmla="*/ 403 w 815"/>
              <a:gd name="T5" fmla="*/ 172 h 337"/>
              <a:gd name="T6" fmla="*/ 567 w 815"/>
              <a:gd name="T7" fmla="*/ 0 h 337"/>
              <a:gd name="T8" fmla="*/ 814 w 815"/>
              <a:gd name="T9" fmla="*/ 0 h 337"/>
              <a:gd name="T10" fmla="*/ 814 w 815"/>
              <a:gd name="T11" fmla="*/ 336 h 337"/>
              <a:gd name="T12" fmla="*/ 0 w 815"/>
              <a:gd name="T13" fmla="*/ 336 h 337"/>
              <a:gd name="T14" fmla="*/ 0 w 815"/>
              <a:gd name="T15" fmla="*/ 0 h 337"/>
              <a:gd name="T16" fmla="*/ 239 w 815"/>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5" h="337">
                <a:moveTo>
                  <a:pt x="239" y="0"/>
                </a:moveTo>
                <a:lnTo>
                  <a:pt x="239" y="0"/>
                </a:lnTo>
                <a:cubicBezTo>
                  <a:pt x="239" y="97"/>
                  <a:pt x="313" y="172"/>
                  <a:pt x="403" y="172"/>
                </a:cubicBezTo>
                <a:cubicBezTo>
                  <a:pt x="500" y="172"/>
                  <a:pt x="567" y="97"/>
                  <a:pt x="567" y="0"/>
                </a:cubicBezTo>
                <a:cubicBezTo>
                  <a:pt x="814" y="0"/>
                  <a:pt x="814" y="0"/>
                  <a:pt x="814" y="0"/>
                </a:cubicBezTo>
                <a:cubicBezTo>
                  <a:pt x="814" y="336"/>
                  <a:pt x="814" y="336"/>
                  <a:pt x="814" y="336"/>
                </a:cubicBezTo>
                <a:cubicBezTo>
                  <a:pt x="0" y="336"/>
                  <a:pt x="0" y="336"/>
                  <a:pt x="0" y="336"/>
                </a:cubicBezTo>
                <a:cubicBezTo>
                  <a:pt x="0" y="0"/>
                  <a:pt x="0" y="0"/>
                  <a:pt x="0" y="0"/>
                </a:cubicBezTo>
                <a:lnTo>
                  <a:pt x="23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95" name="Freeform 475"/>
          <p:cNvSpPr>
            <a:spLocks noChangeArrowheads="1"/>
          </p:cNvSpPr>
          <p:nvPr/>
        </p:nvSpPr>
        <p:spPr bwMode="auto">
          <a:xfrm>
            <a:off x="13310251" y="4428209"/>
            <a:ext cx="536156" cy="398456"/>
          </a:xfrm>
          <a:custGeom>
            <a:avLst/>
            <a:gdLst>
              <a:gd name="T0" fmla="*/ 0 w 807"/>
              <a:gd name="T1" fmla="*/ 597 h 598"/>
              <a:gd name="T2" fmla="*/ 89 w 807"/>
              <a:gd name="T3" fmla="*/ 0 h 598"/>
              <a:gd name="T4" fmla="*/ 716 w 807"/>
              <a:gd name="T5" fmla="*/ 0 h 598"/>
              <a:gd name="T6" fmla="*/ 806 w 807"/>
              <a:gd name="T7" fmla="*/ 597 h 598"/>
            </a:gdLst>
            <a:ahLst/>
            <a:cxnLst>
              <a:cxn ang="0">
                <a:pos x="T0" y="T1"/>
              </a:cxn>
              <a:cxn ang="0">
                <a:pos x="T2" y="T3"/>
              </a:cxn>
              <a:cxn ang="0">
                <a:pos x="T4" y="T5"/>
              </a:cxn>
              <a:cxn ang="0">
                <a:pos x="T6" y="T7"/>
              </a:cxn>
            </a:cxnLst>
            <a:rect l="0" t="0" r="r" b="b"/>
            <a:pathLst>
              <a:path w="807" h="598">
                <a:moveTo>
                  <a:pt x="0" y="597"/>
                </a:moveTo>
                <a:lnTo>
                  <a:pt x="89" y="0"/>
                </a:lnTo>
                <a:lnTo>
                  <a:pt x="716" y="0"/>
                </a:lnTo>
                <a:lnTo>
                  <a:pt x="806"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6" name="Freeform 476"/>
          <p:cNvSpPr>
            <a:spLocks noChangeArrowheads="1"/>
          </p:cNvSpPr>
          <p:nvPr/>
        </p:nvSpPr>
        <p:spPr bwMode="auto">
          <a:xfrm>
            <a:off x="13310251" y="4823733"/>
            <a:ext cx="536156" cy="222666"/>
          </a:xfrm>
          <a:custGeom>
            <a:avLst/>
            <a:gdLst>
              <a:gd name="T0" fmla="*/ 239 w 807"/>
              <a:gd name="T1" fmla="*/ 0 h 337"/>
              <a:gd name="T2" fmla="*/ 239 w 807"/>
              <a:gd name="T3" fmla="*/ 0 h 337"/>
              <a:gd name="T4" fmla="*/ 403 w 807"/>
              <a:gd name="T5" fmla="*/ 172 h 337"/>
              <a:gd name="T6" fmla="*/ 567 w 807"/>
              <a:gd name="T7" fmla="*/ 0 h 337"/>
              <a:gd name="T8" fmla="*/ 806 w 807"/>
              <a:gd name="T9" fmla="*/ 0 h 337"/>
              <a:gd name="T10" fmla="*/ 806 w 807"/>
              <a:gd name="T11" fmla="*/ 336 h 337"/>
              <a:gd name="T12" fmla="*/ 0 w 807"/>
              <a:gd name="T13" fmla="*/ 336 h 337"/>
              <a:gd name="T14" fmla="*/ 0 w 807"/>
              <a:gd name="T15" fmla="*/ 0 h 337"/>
              <a:gd name="T16" fmla="*/ 239 w 807"/>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337">
                <a:moveTo>
                  <a:pt x="239" y="0"/>
                </a:moveTo>
                <a:lnTo>
                  <a:pt x="239" y="0"/>
                </a:lnTo>
                <a:cubicBezTo>
                  <a:pt x="239" y="97"/>
                  <a:pt x="313" y="172"/>
                  <a:pt x="403" y="172"/>
                </a:cubicBezTo>
                <a:cubicBezTo>
                  <a:pt x="493" y="172"/>
                  <a:pt x="567" y="97"/>
                  <a:pt x="567" y="0"/>
                </a:cubicBezTo>
                <a:cubicBezTo>
                  <a:pt x="806" y="0"/>
                  <a:pt x="806" y="0"/>
                  <a:pt x="806" y="0"/>
                </a:cubicBezTo>
                <a:cubicBezTo>
                  <a:pt x="806" y="336"/>
                  <a:pt x="806" y="336"/>
                  <a:pt x="806" y="336"/>
                </a:cubicBezTo>
                <a:cubicBezTo>
                  <a:pt x="0" y="336"/>
                  <a:pt x="0" y="336"/>
                  <a:pt x="0" y="336"/>
                </a:cubicBezTo>
                <a:cubicBezTo>
                  <a:pt x="0" y="0"/>
                  <a:pt x="0" y="0"/>
                  <a:pt x="0" y="0"/>
                </a:cubicBezTo>
                <a:lnTo>
                  <a:pt x="23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97" name="Line 477"/>
          <p:cNvSpPr>
            <a:spLocks noChangeShapeType="1"/>
          </p:cNvSpPr>
          <p:nvPr/>
        </p:nvSpPr>
        <p:spPr bwMode="auto">
          <a:xfrm>
            <a:off x="13380566" y="4724118"/>
            <a:ext cx="39845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8" name="Line 478"/>
          <p:cNvSpPr>
            <a:spLocks noChangeShapeType="1"/>
          </p:cNvSpPr>
          <p:nvPr/>
        </p:nvSpPr>
        <p:spPr bwMode="auto">
          <a:xfrm>
            <a:off x="13401075" y="4624505"/>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9" name="Line 479"/>
          <p:cNvSpPr>
            <a:spLocks noChangeShapeType="1"/>
          </p:cNvSpPr>
          <p:nvPr/>
        </p:nvSpPr>
        <p:spPr bwMode="auto">
          <a:xfrm>
            <a:off x="13418653" y="4524891"/>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0" name="Freeform 480"/>
          <p:cNvSpPr>
            <a:spLocks noChangeArrowheads="1"/>
          </p:cNvSpPr>
          <p:nvPr/>
        </p:nvSpPr>
        <p:spPr bwMode="auto">
          <a:xfrm>
            <a:off x="3050021" y="5846242"/>
            <a:ext cx="542016" cy="416034"/>
          </a:xfrm>
          <a:custGeom>
            <a:avLst/>
            <a:gdLst>
              <a:gd name="T0" fmla="*/ 813 w 814"/>
              <a:gd name="T1" fmla="*/ 627 h 628"/>
              <a:gd name="T2" fmla="*/ 0 w 814"/>
              <a:gd name="T3" fmla="*/ 627 h 628"/>
              <a:gd name="T4" fmla="*/ 0 w 814"/>
              <a:gd name="T5" fmla="*/ 0 h 628"/>
              <a:gd name="T6" fmla="*/ 813 w 814"/>
              <a:gd name="T7" fmla="*/ 0 h 628"/>
              <a:gd name="T8" fmla="*/ 813 w 814"/>
              <a:gd name="T9" fmla="*/ 627 h 628"/>
            </a:gdLst>
            <a:ahLst/>
            <a:cxnLst>
              <a:cxn ang="0">
                <a:pos x="T0" y="T1"/>
              </a:cxn>
              <a:cxn ang="0">
                <a:pos x="T2" y="T3"/>
              </a:cxn>
              <a:cxn ang="0">
                <a:pos x="T4" y="T5"/>
              </a:cxn>
              <a:cxn ang="0">
                <a:pos x="T6" y="T7"/>
              </a:cxn>
              <a:cxn ang="0">
                <a:pos x="T8" y="T9"/>
              </a:cxn>
            </a:cxnLst>
            <a:rect l="0" t="0" r="r" b="b"/>
            <a:pathLst>
              <a:path w="814" h="628">
                <a:moveTo>
                  <a:pt x="813" y="627"/>
                </a:moveTo>
                <a:lnTo>
                  <a:pt x="0" y="627"/>
                </a:lnTo>
                <a:lnTo>
                  <a:pt x="0" y="0"/>
                </a:lnTo>
                <a:lnTo>
                  <a:pt x="813" y="0"/>
                </a:lnTo>
                <a:lnTo>
                  <a:pt x="813" y="62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1" name="Freeform 481"/>
          <p:cNvSpPr>
            <a:spLocks noChangeArrowheads="1"/>
          </p:cNvSpPr>
          <p:nvPr/>
        </p:nvSpPr>
        <p:spPr bwMode="auto">
          <a:xfrm>
            <a:off x="3155494" y="5764207"/>
            <a:ext cx="515649" cy="427754"/>
          </a:xfrm>
          <a:custGeom>
            <a:avLst/>
            <a:gdLst>
              <a:gd name="T0" fmla="*/ 0 w 778"/>
              <a:gd name="T1" fmla="*/ 75 h 643"/>
              <a:gd name="T2" fmla="*/ 0 w 778"/>
              <a:gd name="T3" fmla="*/ 0 h 643"/>
              <a:gd name="T4" fmla="*/ 777 w 778"/>
              <a:gd name="T5" fmla="*/ 0 h 643"/>
              <a:gd name="T6" fmla="*/ 777 w 778"/>
              <a:gd name="T7" fmla="*/ 642 h 643"/>
              <a:gd name="T8" fmla="*/ 702 w 778"/>
              <a:gd name="T9" fmla="*/ 642 h 643"/>
            </a:gdLst>
            <a:ahLst/>
            <a:cxnLst>
              <a:cxn ang="0">
                <a:pos x="T0" y="T1"/>
              </a:cxn>
              <a:cxn ang="0">
                <a:pos x="T2" y="T3"/>
              </a:cxn>
              <a:cxn ang="0">
                <a:pos x="T4" y="T5"/>
              </a:cxn>
              <a:cxn ang="0">
                <a:pos x="T6" y="T7"/>
              </a:cxn>
              <a:cxn ang="0">
                <a:pos x="T8" y="T9"/>
              </a:cxn>
            </a:cxnLst>
            <a:rect l="0" t="0" r="r" b="b"/>
            <a:pathLst>
              <a:path w="778" h="643">
                <a:moveTo>
                  <a:pt x="0" y="75"/>
                </a:moveTo>
                <a:lnTo>
                  <a:pt x="0" y="0"/>
                </a:lnTo>
                <a:lnTo>
                  <a:pt x="777" y="0"/>
                </a:lnTo>
                <a:lnTo>
                  <a:pt x="777" y="642"/>
                </a:lnTo>
                <a:lnTo>
                  <a:pt x="702" y="642"/>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2" name="Line 482"/>
          <p:cNvSpPr>
            <a:spLocks noChangeShapeType="1"/>
          </p:cNvSpPr>
          <p:nvPr/>
        </p:nvSpPr>
        <p:spPr bwMode="auto">
          <a:xfrm>
            <a:off x="3050019" y="5925345"/>
            <a:ext cx="53908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3" name="Line 483"/>
          <p:cNvSpPr>
            <a:spLocks noChangeShapeType="1"/>
          </p:cNvSpPr>
          <p:nvPr/>
        </p:nvSpPr>
        <p:spPr bwMode="auto">
          <a:xfrm flipH="1">
            <a:off x="3096897" y="5884327"/>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4" name="Line 484"/>
          <p:cNvSpPr>
            <a:spLocks noChangeShapeType="1"/>
          </p:cNvSpPr>
          <p:nvPr/>
        </p:nvSpPr>
        <p:spPr bwMode="auto">
          <a:xfrm flipH="1">
            <a:off x="3178932" y="5884327"/>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5" name="Line 485"/>
          <p:cNvSpPr>
            <a:spLocks noChangeShapeType="1"/>
          </p:cNvSpPr>
          <p:nvPr/>
        </p:nvSpPr>
        <p:spPr bwMode="auto">
          <a:xfrm flipH="1">
            <a:off x="3260967" y="5884327"/>
            <a:ext cx="4394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6" name="Freeform 486"/>
          <p:cNvSpPr>
            <a:spLocks noChangeArrowheads="1"/>
          </p:cNvSpPr>
          <p:nvPr/>
        </p:nvSpPr>
        <p:spPr bwMode="auto">
          <a:xfrm>
            <a:off x="1784339" y="5720258"/>
            <a:ext cx="600613" cy="600614"/>
          </a:xfrm>
          <a:custGeom>
            <a:avLst/>
            <a:gdLst>
              <a:gd name="T0" fmla="*/ 448 w 905"/>
              <a:gd name="T1" fmla="*/ 0 h 904"/>
              <a:gd name="T2" fmla="*/ 0 w 905"/>
              <a:gd name="T3" fmla="*/ 455 h 904"/>
              <a:gd name="T4" fmla="*/ 135 w 905"/>
              <a:gd name="T5" fmla="*/ 455 h 904"/>
              <a:gd name="T6" fmla="*/ 135 w 905"/>
              <a:gd name="T7" fmla="*/ 903 h 904"/>
              <a:gd name="T8" fmla="*/ 314 w 905"/>
              <a:gd name="T9" fmla="*/ 903 h 904"/>
              <a:gd name="T10" fmla="*/ 314 w 905"/>
              <a:gd name="T11" fmla="*/ 664 h 904"/>
              <a:gd name="T12" fmla="*/ 553 w 905"/>
              <a:gd name="T13" fmla="*/ 664 h 904"/>
              <a:gd name="T14" fmla="*/ 553 w 905"/>
              <a:gd name="T15" fmla="*/ 903 h 904"/>
              <a:gd name="T16" fmla="*/ 732 w 905"/>
              <a:gd name="T17" fmla="*/ 903 h 904"/>
              <a:gd name="T18" fmla="*/ 732 w 905"/>
              <a:gd name="T19" fmla="*/ 455 h 904"/>
              <a:gd name="T20" fmla="*/ 904 w 905"/>
              <a:gd name="T21" fmla="*/ 455 h 904"/>
              <a:gd name="T22" fmla="*/ 448 w 905"/>
              <a:gd name="T2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5" h="904">
                <a:moveTo>
                  <a:pt x="448" y="0"/>
                </a:moveTo>
                <a:lnTo>
                  <a:pt x="0" y="455"/>
                </a:lnTo>
                <a:lnTo>
                  <a:pt x="135" y="455"/>
                </a:lnTo>
                <a:lnTo>
                  <a:pt x="135" y="903"/>
                </a:lnTo>
                <a:lnTo>
                  <a:pt x="314" y="903"/>
                </a:lnTo>
                <a:lnTo>
                  <a:pt x="314" y="664"/>
                </a:lnTo>
                <a:lnTo>
                  <a:pt x="553" y="664"/>
                </a:lnTo>
                <a:lnTo>
                  <a:pt x="553" y="903"/>
                </a:lnTo>
                <a:lnTo>
                  <a:pt x="732" y="903"/>
                </a:lnTo>
                <a:lnTo>
                  <a:pt x="732" y="455"/>
                </a:lnTo>
                <a:lnTo>
                  <a:pt x="904" y="455"/>
                </a:lnTo>
                <a:lnTo>
                  <a:pt x="448"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7" name="Freeform 487"/>
          <p:cNvSpPr>
            <a:spLocks noChangeArrowheads="1"/>
          </p:cNvSpPr>
          <p:nvPr/>
        </p:nvSpPr>
        <p:spPr bwMode="auto">
          <a:xfrm>
            <a:off x="8156695"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0" y="597"/>
                  <a:pt x="306" y="597"/>
                </a:cubicBezTo>
                <a:cubicBezTo>
                  <a:pt x="135" y="597"/>
                  <a:pt x="0" y="463"/>
                  <a:pt x="0" y="299"/>
                </a:cubicBezTo>
                <a:cubicBezTo>
                  <a:pt x="0" y="134"/>
                  <a:pt x="135" y="0"/>
                  <a:pt x="306" y="0"/>
                </a:cubicBezTo>
                <a:cubicBezTo>
                  <a:pt x="470" y="0"/>
                  <a:pt x="605" y="134"/>
                  <a:pt x="605"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8" name="Line 488"/>
          <p:cNvSpPr>
            <a:spLocks noChangeShapeType="1"/>
          </p:cNvSpPr>
          <p:nvPr/>
        </p:nvSpPr>
        <p:spPr bwMode="auto">
          <a:xfrm>
            <a:off x="8499485"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9" name="Freeform 489"/>
          <p:cNvSpPr>
            <a:spLocks noChangeArrowheads="1"/>
          </p:cNvSpPr>
          <p:nvPr/>
        </p:nvSpPr>
        <p:spPr bwMode="auto">
          <a:xfrm>
            <a:off x="8528785" y="7346310"/>
            <a:ext cx="249033" cy="254893"/>
          </a:xfrm>
          <a:custGeom>
            <a:avLst/>
            <a:gdLst>
              <a:gd name="T0" fmla="*/ 0 w 374"/>
              <a:gd name="T1" fmla="*/ 90 h 382"/>
              <a:gd name="T2" fmla="*/ 90 w 374"/>
              <a:gd name="T3" fmla="*/ 0 h 382"/>
              <a:gd name="T4" fmla="*/ 373 w 374"/>
              <a:gd name="T5" fmla="*/ 292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2"/>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0" name="Line 490"/>
          <p:cNvSpPr>
            <a:spLocks noChangeShapeType="1"/>
          </p:cNvSpPr>
          <p:nvPr/>
        </p:nvSpPr>
        <p:spPr bwMode="auto">
          <a:xfrm>
            <a:off x="9545430" y="7179309"/>
            <a:ext cx="1787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1" name="Freeform 491"/>
          <p:cNvSpPr>
            <a:spLocks noChangeArrowheads="1"/>
          </p:cNvSpPr>
          <p:nvPr/>
        </p:nvSpPr>
        <p:spPr bwMode="auto">
          <a:xfrm>
            <a:off x="9437028" y="6980081"/>
            <a:ext cx="398456" cy="398456"/>
          </a:xfrm>
          <a:custGeom>
            <a:avLst/>
            <a:gdLst>
              <a:gd name="T0" fmla="*/ 597 w 598"/>
              <a:gd name="T1" fmla="*/ 299 h 598"/>
              <a:gd name="T2" fmla="*/ 597 w 598"/>
              <a:gd name="T3" fmla="*/ 299 h 598"/>
              <a:gd name="T4" fmla="*/ 299 w 598"/>
              <a:gd name="T5" fmla="*/ 597 h 598"/>
              <a:gd name="T6" fmla="*/ 0 w 598"/>
              <a:gd name="T7" fmla="*/ 299 h 598"/>
              <a:gd name="T8" fmla="*/ 299 w 598"/>
              <a:gd name="T9" fmla="*/ 0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463"/>
                  <a:pt x="463" y="597"/>
                  <a:pt x="299" y="597"/>
                </a:cubicBezTo>
                <a:cubicBezTo>
                  <a:pt x="135" y="597"/>
                  <a:pt x="0" y="463"/>
                  <a:pt x="0" y="299"/>
                </a:cubicBezTo>
                <a:cubicBezTo>
                  <a:pt x="0" y="134"/>
                  <a:pt x="135" y="0"/>
                  <a:pt x="299" y="0"/>
                </a:cubicBezTo>
                <a:cubicBezTo>
                  <a:pt x="463" y="0"/>
                  <a:pt x="597" y="134"/>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2" name="Line 492"/>
          <p:cNvSpPr>
            <a:spLocks noChangeShapeType="1"/>
          </p:cNvSpPr>
          <p:nvPr/>
        </p:nvSpPr>
        <p:spPr bwMode="auto">
          <a:xfrm>
            <a:off x="9773956"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3" name="Freeform 493"/>
          <p:cNvSpPr>
            <a:spLocks noChangeArrowheads="1"/>
          </p:cNvSpPr>
          <p:nvPr/>
        </p:nvSpPr>
        <p:spPr bwMode="auto">
          <a:xfrm>
            <a:off x="9806187" y="7346310"/>
            <a:ext cx="251964" cy="254893"/>
          </a:xfrm>
          <a:custGeom>
            <a:avLst/>
            <a:gdLst>
              <a:gd name="T0" fmla="*/ 0 w 381"/>
              <a:gd name="T1" fmla="*/ 90 h 382"/>
              <a:gd name="T2" fmla="*/ 89 w 381"/>
              <a:gd name="T3" fmla="*/ 0 h 382"/>
              <a:gd name="T4" fmla="*/ 380 w 381"/>
              <a:gd name="T5" fmla="*/ 292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2"/>
                </a:lnTo>
                <a:lnTo>
                  <a:pt x="291"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4" name="Line 494"/>
          <p:cNvSpPr>
            <a:spLocks noChangeShapeType="1"/>
          </p:cNvSpPr>
          <p:nvPr/>
        </p:nvSpPr>
        <p:spPr bwMode="auto">
          <a:xfrm>
            <a:off x="10825763" y="7179309"/>
            <a:ext cx="17871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5" name="Line 495"/>
          <p:cNvSpPr>
            <a:spLocks noChangeShapeType="1"/>
          </p:cNvSpPr>
          <p:nvPr/>
        </p:nvSpPr>
        <p:spPr bwMode="auto">
          <a:xfrm>
            <a:off x="10916586" y="7088485"/>
            <a:ext cx="2931" cy="17871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6" name="Freeform 496"/>
          <p:cNvSpPr>
            <a:spLocks noChangeArrowheads="1"/>
          </p:cNvSpPr>
          <p:nvPr/>
        </p:nvSpPr>
        <p:spPr bwMode="auto">
          <a:xfrm>
            <a:off x="10711499"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1" y="597"/>
                  <a:pt x="306" y="597"/>
                </a:cubicBezTo>
                <a:cubicBezTo>
                  <a:pt x="135" y="597"/>
                  <a:pt x="0" y="463"/>
                  <a:pt x="0" y="299"/>
                </a:cubicBezTo>
                <a:cubicBezTo>
                  <a:pt x="0" y="134"/>
                  <a:pt x="135" y="0"/>
                  <a:pt x="306" y="0"/>
                </a:cubicBezTo>
                <a:cubicBezTo>
                  <a:pt x="471" y="0"/>
                  <a:pt x="605" y="134"/>
                  <a:pt x="605"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7" name="Line 497"/>
          <p:cNvSpPr>
            <a:spLocks noChangeShapeType="1"/>
          </p:cNvSpPr>
          <p:nvPr/>
        </p:nvSpPr>
        <p:spPr bwMode="auto">
          <a:xfrm>
            <a:off x="11054289"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8" name="Freeform 498"/>
          <p:cNvSpPr>
            <a:spLocks noChangeArrowheads="1"/>
          </p:cNvSpPr>
          <p:nvPr/>
        </p:nvSpPr>
        <p:spPr bwMode="auto">
          <a:xfrm>
            <a:off x="11083589" y="7346310"/>
            <a:ext cx="249033" cy="254893"/>
          </a:xfrm>
          <a:custGeom>
            <a:avLst/>
            <a:gdLst>
              <a:gd name="T0" fmla="*/ 0 w 375"/>
              <a:gd name="T1" fmla="*/ 90 h 382"/>
              <a:gd name="T2" fmla="*/ 90 w 375"/>
              <a:gd name="T3" fmla="*/ 0 h 382"/>
              <a:gd name="T4" fmla="*/ 374 w 375"/>
              <a:gd name="T5" fmla="*/ 292 h 382"/>
              <a:gd name="T6" fmla="*/ 284 w 375"/>
              <a:gd name="T7" fmla="*/ 381 h 382"/>
              <a:gd name="T8" fmla="*/ 0 w 375"/>
              <a:gd name="T9" fmla="*/ 90 h 382"/>
            </a:gdLst>
            <a:ahLst/>
            <a:cxnLst>
              <a:cxn ang="0">
                <a:pos x="T0" y="T1"/>
              </a:cxn>
              <a:cxn ang="0">
                <a:pos x="T2" y="T3"/>
              </a:cxn>
              <a:cxn ang="0">
                <a:pos x="T4" y="T5"/>
              </a:cxn>
              <a:cxn ang="0">
                <a:pos x="T6" y="T7"/>
              </a:cxn>
              <a:cxn ang="0">
                <a:pos x="T8" y="T9"/>
              </a:cxn>
            </a:cxnLst>
            <a:rect l="0" t="0" r="r" b="b"/>
            <a:pathLst>
              <a:path w="375" h="382">
                <a:moveTo>
                  <a:pt x="0" y="90"/>
                </a:moveTo>
                <a:lnTo>
                  <a:pt x="90" y="0"/>
                </a:lnTo>
                <a:lnTo>
                  <a:pt x="374" y="292"/>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9" name="Freeform 499"/>
          <p:cNvSpPr>
            <a:spLocks noChangeArrowheads="1"/>
          </p:cNvSpPr>
          <p:nvPr/>
        </p:nvSpPr>
        <p:spPr bwMode="auto">
          <a:xfrm>
            <a:off x="12220359" y="7229116"/>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0" name="Line 500"/>
          <p:cNvSpPr>
            <a:spLocks noChangeShapeType="1"/>
          </p:cNvSpPr>
          <p:nvPr/>
        </p:nvSpPr>
        <p:spPr bwMode="auto">
          <a:xfrm>
            <a:off x="12299461" y="7229116"/>
            <a:ext cx="2931" cy="3222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1" name="Freeform 501"/>
          <p:cNvSpPr>
            <a:spLocks noChangeArrowheads="1"/>
          </p:cNvSpPr>
          <p:nvPr/>
        </p:nvSpPr>
        <p:spPr bwMode="auto">
          <a:xfrm>
            <a:off x="11991831" y="7029890"/>
            <a:ext cx="621122" cy="357437"/>
          </a:xfrm>
          <a:custGeom>
            <a:avLst/>
            <a:gdLst>
              <a:gd name="T0" fmla="*/ 344 w 934"/>
              <a:gd name="T1" fmla="*/ 537 h 538"/>
              <a:gd name="T2" fmla="*/ 0 w 934"/>
              <a:gd name="T3" fmla="*/ 537 h 538"/>
              <a:gd name="T4" fmla="*/ 0 w 934"/>
              <a:gd name="T5" fmla="*/ 0 h 538"/>
              <a:gd name="T6" fmla="*/ 933 w 934"/>
              <a:gd name="T7" fmla="*/ 0 h 538"/>
              <a:gd name="T8" fmla="*/ 933 w 934"/>
              <a:gd name="T9" fmla="*/ 537 h 538"/>
              <a:gd name="T10" fmla="*/ 582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44" y="537"/>
                </a:moveTo>
                <a:lnTo>
                  <a:pt x="0" y="537"/>
                </a:lnTo>
                <a:lnTo>
                  <a:pt x="0" y="0"/>
                </a:lnTo>
                <a:lnTo>
                  <a:pt x="933" y="0"/>
                </a:lnTo>
                <a:lnTo>
                  <a:pt x="933" y="537"/>
                </a:lnTo>
                <a:lnTo>
                  <a:pt x="582" y="53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2" name="Freeform 502"/>
          <p:cNvSpPr>
            <a:spLocks noChangeArrowheads="1"/>
          </p:cNvSpPr>
          <p:nvPr/>
        </p:nvSpPr>
        <p:spPr bwMode="auto">
          <a:xfrm>
            <a:off x="13500688" y="7472292"/>
            <a:ext cx="158210" cy="79106"/>
          </a:xfrm>
          <a:custGeom>
            <a:avLst/>
            <a:gdLst>
              <a:gd name="T0" fmla="*/ 238 w 239"/>
              <a:gd name="T1" fmla="*/ 0 h 120"/>
              <a:gd name="T2" fmla="*/ 119 w 239"/>
              <a:gd name="T3" fmla="*/ 119 h 120"/>
              <a:gd name="T4" fmla="*/ 0 w 239"/>
              <a:gd name="T5" fmla="*/ 0 h 120"/>
            </a:gdLst>
            <a:ahLst/>
            <a:cxnLst>
              <a:cxn ang="0">
                <a:pos x="T0" y="T1"/>
              </a:cxn>
              <a:cxn ang="0">
                <a:pos x="T2" y="T3"/>
              </a:cxn>
              <a:cxn ang="0">
                <a:pos x="T4" y="T5"/>
              </a:cxn>
            </a:cxnLst>
            <a:rect l="0" t="0" r="r" b="b"/>
            <a:pathLst>
              <a:path w="239" h="120">
                <a:moveTo>
                  <a:pt x="238" y="0"/>
                </a:moveTo>
                <a:lnTo>
                  <a:pt x="119" y="11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3" name="Line 503"/>
          <p:cNvSpPr>
            <a:spLocks noChangeShapeType="1"/>
          </p:cNvSpPr>
          <p:nvPr/>
        </p:nvSpPr>
        <p:spPr bwMode="auto">
          <a:xfrm flipV="1">
            <a:off x="13579794" y="7226186"/>
            <a:ext cx="2929" cy="32813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4" name="Freeform 504"/>
          <p:cNvSpPr>
            <a:spLocks noChangeArrowheads="1"/>
          </p:cNvSpPr>
          <p:nvPr/>
        </p:nvSpPr>
        <p:spPr bwMode="auto">
          <a:xfrm>
            <a:off x="13266302" y="7029890"/>
            <a:ext cx="621122" cy="357437"/>
          </a:xfrm>
          <a:custGeom>
            <a:avLst/>
            <a:gdLst>
              <a:gd name="T0" fmla="*/ 351 w 934"/>
              <a:gd name="T1" fmla="*/ 537 h 538"/>
              <a:gd name="T2" fmla="*/ 0 w 934"/>
              <a:gd name="T3" fmla="*/ 537 h 538"/>
              <a:gd name="T4" fmla="*/ 0 w 934"/>
              <a:gd name="T5" fmla="*/ 0 h 538"/>
              <a:gd name="T6" fmla="*/ 933 w 934"/>
              <a:gd name="T7" fmla="*/ 0 h 538"/>
              <a:gd name="T8" fmla="*/ 933 w 934"/>
              <a:gd name="T9" fmla="*/ 537 h 538"/>
              <a:gd name="T10" fmla="*/ 589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51" y="537"/>
                </a:moveTo>
                <a:lnTo>
                  <a:pt x="0" y="537"/>
                </a:lnTo>
                <a:lnTo>
                  <a:pt x="0" y="0"/>
                </a:lnTo>
                <a:lnTo>
                  <a:pt x="933" y="0"/>
                </a:lnTo>
                <a:lnTo>
                  <a:pt x="933" y="537"/>
                </a:lnTo>
                <a:lnTo>
                  <a:pt x="589" y="53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5" name="Line 505"/>
          <p:cNvSpPr>
            <a:spLocks noChangeShapeType="1"/>
          </p:cNvSpPr>
          <p:nvPr/>
        </p:nvSpPr>
        <p:spPr bwMode="auto">
          <a:xfrm flipH="1">
            <a:off x="1939618" y="8348309"/>
            <a:ext cx="28419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6" name="Freeform 506"/>
          <p:cNvSpPr>
            <a:spLocks noChangeArrowheads="1"/>
          </p:cNvSpPr>
          <p:nvPr/>
        </p:nvSpPr>
        <p:spPr bwMode="auto">
          <a:xfrm>
            <a:off x="1775548" y="8348309"/>
            <a:ext cx="621122" cy="477560"/>
          </a:xfrm>
          <a:custGeom>
            <a:avLst/>
            <a:gdLst>
              <a:gd name="T0" fmla="*/ 165 w 934"/>
              <a:gd name="T1" fmla="*/ 0 h 718"/>
              <a:gd name="T2" fmla="*/ 0 w 934"/>
              <a:gd name="T3" fmla="*/ 0 h 718"/>
              <a:gd name="T4" fmla="*/ 0 w 934"/>
              <a:gd name="T5" fmla="*/ 717 h 718"/>
              <a:gd name="T6" fmla="*/ 933 w 934"/>
              <a:gd name="T7" fmla="*/ 717 h 718"/>
              <a:gd name="T8" fmla="*/ 933 w 934"/>
              <a:gd name="T9" fmla="*/ 0 h 718"/>
              <a:gd name="T10" fmla="*/ 762 w 934"/>
              <a:gd name="T11" fmla="*/ 0 h 718"/>
            </a:gdLst>
            <a:ahLst/>
            <a:cxnLst>
              <a:cxn ang="0">
                <a:pos x="T0" y="T1"/>
              </a:cxn>
              <a:cxn ang="0">
                <a:pos x="T2" y="T3"/>
              </a:cxn>
              <a:cxn ang="0">
                <a:pos x="T4" y="T5"/>
              </a:cxn>
              <a:cxn ang="0">
                <a:pos x="T6" y="T7"/>
              </a:cxn>
              <a:cxn ang="0">
                <a:pos x="T8" y="T9"/>
              </a:cxn>
              <a:cxn ang="0">
                <a:pos x="T10" y="T11"/>
              </a:cxn>
            </a:cxnLst>
            <a:rect l="0" t="0" r="r" b="b"/>
            <a:pathLst>
              <a:path w="934" h="718">
                <a:moveTo>
                  <a:pt x="165" y="0"/>
                </a:moveTo>
                <a:lnTo>
                  <a:pt x="0" y="0"/>
                </a:lnTo>
                <a:lnTo>
                  <a:pt x="0" y="717"/>
                </a:lnTo>
                <a:lnTo>
                  <a:pt x="933" y="717"/>
                </a:lnTo>
                <a:lnTo>
                  <a:pt x="933" y="0"/>
                </a:lnTo>
                <a:lnTo>
                  <a:pt x="76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7" name="Freeform 507"/>
          <p:cNvSpPr>
            <a:spLocks noChangeArrowheads="1"/>
          </p:cNvSpPr>
          <p:nvPr/>
        </p:nvSpPr>
        <p:spPr bwMode="auto">
          <a:xfrm>
            <a:off x="1883952" y="8310220"/>
            <a:ext cx="58597" cy="79106"/>
          </a:xfrm>
          <a:custGeom>
            <a:avLst/>
            <a:gdLst>
              <a:gd name="T0" fmla="*/ 0 w 90"/>
              <a:gd name="T1" fmla="*/ 119 h 120"/>
              <a:gd name="T2" fmla="*/ 0 w 90"/>
              <a:gd name="T3" fmla="*/ 0 h 120"/>
              <a:gd name="T4" fmla="*/ 89 w 90"/>
              <a:gd name="T5" fmla="*/ 0 h 120"/>
              <a:gd name="T6" fmla="*/ 89 w 90"/>
              <a:gd name="T7" fmla="*/ 119 h 120"/>
              <a:gd name="T8" fmla="*/ 0 w 90"/>
              <a:gd name="T9" fmla="*/ 119 h 120"/>
            </a:gdLst>
            <a:ahLst/>
            <a:cxnLst>
              <a:cxn ang="0">
                <a:pos x="T0" y="T1"/>
              </a:cxn>
              <a:cxn ang="0">
                <a:pos x="T2" y="T3"/>
              </a:cxn>
              <a:cxn ang="0">
                <a:pos x="T4" y="T5"/>
              </a:cxn>
              <a:cxn ang="0">
                <a:pos x="T6" y="T7"/>
              </a:cxn>
              <a:cxn ang="0">
                <a:pos x="T8" y="T9"/>
              </a:cxn>
            </a:cxnLst>
            <a:rect l="0" t="0" r="r" b="b"/>
            <a:pathLst>
              <a:path w="90" h="120">
                <a:moveTo>
                  <a:pt x="0" y="119"/>
                </a:moveTo>
                <a:lnTo>
                  <a:pt x="0" y="0"/>
                </a:lnTo>
                <a:lnTo>
                  <a:pt x="89" y="0"/>
                </a:lnTo>
                <a:lnTo>
                  <a:pt x="89" y="119"/>
                </a:lnTo>
                <a:lnTo>
                  <a:pt x="0"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28" name="Freeform 508"/>
          <p:cNvSpPr>
            <a:spLocks noChangeArrowheads="1"/>
          </p:cNvSpPr>
          <p:nvPr/>
        </p:nvSpPr>
        <p:spPr bwMode="auto">
          <a:xfrm>
            <a:off x="2220880" y="8310220"/>
            <a:ext cx="61527" cy="79106"/>
          </a:xfrm>
          <a:custGeom>
            <a:avLst/>
            <a:gdLst>
              <a:gd name="T0" fmla="*/ 0 w 91"/>
              <a:gd name="T1" fmla="*/ 119 h 120"/>
              <a:gd name="T2" fmla="*/ 0 w 91"/>
              <a:gd name="T3" fmla="*/ 0 h 120"/>
              <a:gd name="T4" fmla="*/ 90 w 91"/>
              <a:gd name="T5" fmla="*/ 0 h 120"/>
              <a:gd name="T6" fmla="*/ 90 w 91"/>
              <a:gd name="T7" fmla="*/ 119 h 120"/>
              <a:gd name="T8" fmla="*/ 0 w 91"/>
              <a:gd name="T9" fmla="*/ 119 h 120"/>
            </a:gdLst>
            <a:ahLst/>
            <a:cxnLst>
              <a:cxn ang="0">
                <a:pos x="T0" y="T1"/>
              </a:cxn>
              <a:cxn ang="0">
                <a:pos x="T2" y="T3"/>
              </a:cxn>
              <a:cxn ang="0">
                <a:pos x="T4" y="T5"/>
              </a:cxn>
              <a:cxn ang="0">
                <a:pos x="T6" y="T7"/>
              </a:cxn>
              <a:cxn ang="0">
                <a:pos x="T8" y="T9"/>
              </a:cxn>
            </a:cxnLst>
            <a:rect l="0" t="0" r="r" b="b"/>
            <a:pathLst>
              <a:path w="91" h="120">
                <a:moveTo>
                  <a:pt x="0" y="119"/>
                </a:moveTo>
                <a:lnTo>
                  <a:pt x="0" y="0"/>
                </a:lnTo>
                <a:lnTo>
                  <a:pt x="90" y="0"/>
                </a:lnTo>
                <a:lnTo>
                  <a:pt x="90" y="119"/>
                </a:lnTo>
                <a:lnTo>
                  <a:pt x="0"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29" name="Freeform 509"/>
          <p:cNvSpPr>
            <a:spLocks noChangeArrowheads="1"/>
          </p:cNvSpPr>
          <p:nvPr/>
        </p:nvSpPr>
        <p:spPr bwMode="auto">
          <a:xfrm>
            <a:off x="1866374"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0" name="Freeform 510"/>
          <p:cNvSpPr>
            <a:spLocks noChangeArrowheads="1"/>
          </p:cNvSpPr>
          <p:nvPr/>
        </p:nvSpPr>
        <p:spPr bwMode="auto">
          <a:xfrm>
            <a:off x="1866374"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1" name="Freeform 511"/>
          <p:cNvSpPr>
            <a:spLocks noChangeArrowheads="1"/>
          </p:cNvSpPr>
          <p:nvPr/>
        </p:nvSpPr>
        <p:spPr bwMode="auto">
          <a:xfrm>
            <a:off x="2203302" y="8488940"/>
            <a:ext cx="105473" cy="99613"/>
          </a:xfrm>
          <a:custGeom>
            <a:avLst/>
            <a:gdLst>
              <a:gd name="T0" fmla="*/ 157 w 158"/>
              <a:gd name="T1" fmla="*/ 150 h 151"/>
              <a:gd name="T2" fmla="*/ 0 w 158"/>
              <a:gd name="T3" fmla="*/ 150 h 151"/>
              <a:gd name="T4" fmla="*/ 0 w 158"/>
              <a:gd name="T5" fmla="*/ 0 h 151"/>
              <a:gd name="T6" fmla="*/ 157 w 158"/>
              <a:gd name="T7" fmla="*/ 0 h 151"/>
              <a:gd name="T8" fmla="*/ 157 w 158"/>
              <a:gd name="T9" fmla="*/ 150 h 151"/>
            </a:gdLst>
            <a:ahLst/>
            <a:cxnLst>
              <a:cxn ang="0">
                <a:pos x="T0" y="T1"/>
              </a:cxn>
              <a:cxn ang="0">
                <a:pos x="T2" y="T3"/>
              </a:cxn>
              <a:cxn ang="0">
                <a:pos x="T4" y="T5"/>
              </a:cxn>
              <a:cxn ang="0">
                <a:pos x="T6" y="T7"/>
              </a:cxn>
              <a:cxn ang="0">
                <a:pos x="T8" y="T9"/>
              </a:cxn>
            </a:cxnLst>
            <a:rect l="0" t="0" r="r" b="b"/>
            <a:pathLst>
              <a:path w="158" h="151">
                <a:moveTo>
                  <a:pt x="157" y="150"/>
                </a:moveTo>
                <a:lnTo>
                  <a:pt x="0" y="150"/>
                </a:lnTo>
                <a:lnTo>
                  <a:pt x="0" y="0"/>
                </a:lnTo>
                <a:lnTo>
                  <a:pt x="157" y="0"/>
                </a:lnTo>
                <a:lnTo>
                  <a:pt x="157"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2" name="Freeform 512"/>
          <p:cNvSpPr>
            <a:spLocks noChangeArrowheads="1"/>
          </p:cNvSpPr>
          <p:nvPr/>
        </p:nvSpPr>
        <p:spPr bwMode="auto">
          <a:xfrm>
            <a:off x="2203302" y="8667659"/>
            <a:ext cx="105473" cy="99613"/>
          </a:xfrm>
          <a:custGeom>
            <a:avLst/>
            <a:gdLst>
              <a:gd name="T0" fmla="*/ 157 w 158"/>
              <a:gd name="T1" fmla="*/ 149 h 150"/>
              <a:gd name="T2" fmla="*/ 0 w 158"/>
              <a:gd name="T3" fmla="*/ 149 h 150"/>
              <a:gd name="T4" fmla="*/ 0 w 158"/>
              <a:gd name="T5" fmla="*/ 0 h 150"/>
              <a:gd name="T6" fmla="*/ 157 w 158"/>
              <a:gd name="T7" fmla="*/ 0 h 150"/>
              <a:gd name="T8" fmla="*/ 157 w 158"/>
              <a:gd name="T9" fmla="*/ 149 h 150"/>
            </a:gdLst>
            <a:ahLst/>
            <a:cxnLst>
              <a:cxn ang="0">
                <a:pos x="T0" y="T1"/>
              </a:cxn>
              <a:cxn ang="0">
                <a:pos x="T2" y="T3"/>
              </a:cxn>
              <a:cxn ang="0">
                <a:pos x="T4" y="T5"/>
              </a:cxn>
              <a:cxn ang="0">
                <a:pos x="T6" y="T7"/>
              </a:cxn>
              <a:cxn ang="0">
                <a:pos x="T8" y="T9"/>
              </a:cxn>
            </a:cxnLst>
            <a:rect l="0" t="0" r="r" b="b"/>
            <a:pathLst>
              <a:path w="158" h="150">
                <a:moveTo>
                  <a:pt x="157" y="149"/>
                </a:moveTo>
                <a:lnTo>
                  <a:pt x="0" y="149"/>
                </a:lnTo>
                <a:lnTo>
                  <a:pt x="0" y="0"/>
                </a:lnTo>
                <a:lnTo>
                  <a:pt x="157" y="0"/>
                </a:lnTo>
                <a:lnTo>
                  <a:pt x="157"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3" name="Freeform 513"/>
          <p:cNvSpPr>
            <a:spLocks noChangeArrowheads="1"/>
          </p:cNvSpPr>
          <p:nvPr/>
        </p:nvSpPr>
        <p:spPr bwMode="auto">
          <a:xfrm>
            <a:off x="2033373"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4" name="Freeform 514"/>
          <p:cNvSpPr>
            <a:spLocks noChangeArrowheads="1"/>
          </p:cNvSpPr>
          <p:nvPr/>
        </p:nvSpPr>
        <p:spPr bwMode="auto">
          <a:xfrm>
            <a:off x="2033373"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5" name="Line 515"/>
          <p:cNvSpPr>
            <a:spLocks noChangeShapeType="1"/>
          </p:cNvSpPr>
          <p:nvPr/>
        </p:nvSpPr>
        <p:spPr bwMode="auto">
          <a:xfrm>
            <a:off x="1775548" y="8430343"/>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6" name="Freeform 516"/>
          <p:cNvSpPr>
            <a:spLocks noChangeArrowheads="1"/>
          </p:cNvSpPr>
          <p:nvPr/>
        </p:nvSpPr>
        <p:spPr bwMode="auto">
          <a:xfrm>
            <a:off x="3214090" y="8254554"/>
            <a:ext cx="298841" cy="304701"/>
          </a:xfrm>
          <a:custGeom>
            <a:avLst/>
            <a:gdLst>
              <a:gd name="T0" fmla="*/ 448 w 449"/>
              <a:gd name="T1" fmla="*/ 232 h 457"/>
              <a:gd name="T2" fmla="*/ 448 w 449"/>
              <a:gd name="T3" fmla="*/ 232 h 457"/>
              <a:gd name="T4" fmla="*/ 224 w 449"/>
              <a:gd name="T5" fmla="*/ 456 h 457"/>
              <a:gd name="T6" fmla="*/ 0 w 449"/>
              <a:gd name="T7" fmla="*/ 232 h 457"/>
              <a:gd name="T8" fmla="*/ 224 w 449"/>
              <a:gd name="T9" fmla="*/ 0 h 457"/>
              <a:gd name="T10" fmla="*/ 448 w 449"/>
              <a:gd name="T11" fmla="*/ 232 h 457"/>
            </a:gdLst>
            <a:ahLst/>
            <a:cxnLst>
              <a:cxn ang="0">
                <a:pos x="T0" y="T1"/>
              </a:cxn>
              <a:cxn ang="0">
                <a:pos x="T2" y="T3"/>
              </a:cxn>
              <a:cxn ang="0">
                <a:pos x="T4" y="T5"/>
              </a:cxn>
              <a:cxn ang="0">
                <a:pos x="T6" y="T7"/>
              </a:cxn>
              <a:cxn ang="0">
                <a:pos x="T8" y="T9"/>
              </a:cxn>
              <a:cxn ang="0">
                <a:pos x="T10" y="T11"/>
              </a:cxn>
            </a:cxnLst>
            <a:rect l="0" t="0" r="r" b="b"/>
            <a:pathLst>
              <a:path w="449" h="457">
                <a:moveTo>
                  <a:pt x="448" y="232"/>
                </a:moveTo>
                <a:lnTo>
                  <a:pt x="448" y="232"/>
                </a:lnTo>
                <a:cubicBezTo>
                  <a:pt x="448" y="351"/>
                  <a:pt x="343" y="456"/>
                  <a:pt x="224" y="456"/>
                </a:cubicBezTo>
                <a:cubicBezTo>
                  <a:pt x="97" y="456"/>
                  <a:pt x="0" y="351"/>
                  <a:pt x="0" y="232"/>
                </a:cubicBezTo>
                <a:cubicBezTo>
                  <a:pt x="0" y="105"/>
                  <a:pt x="97" y="0"/>
                  <a:pt x="224" y="0"/>
                </a:cubicBezTo>
                <a:cubicBezTo>
                  <a:pt x="343" y="0"/>
                  <a:pt x="448" y="105"/>
                  <a:pt x="448" y="23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7" name="Freeform 517"/>
          <p:cNvSpPr>
            <a:spLocks noChangeArrowheads="1"/>
          </p:cNvSpPr>
          <p:nvPr/>
        </p:nvSpPr>
        <p:spPr bwMode="auto">
          <a:xfrm>
            <a:off x="3263898" y="8310221"/>
            <a:ext cx="99613" cy="99613"/>
          </a:xfrm>
          <a:custGeom>
            <a:avLst/>
            <a:gdLst>
              <a:gd name="T0" fmla="*/ 0 w 150"/>
              <a:gd name="T1" fmla="*/ 149 h 150"/>
              <a:gd name="T2" fmla="*/ 0 w 150"/>
              <a:gd name="T3" fmla="*/ 149 h 150"/>
              <a:gd name="T4" fmla="*/ 149 w 150"/>
              <a:gd name="T5" fmla="*/ 0 h 150"/>
            </a:gdLst>
            <a:ahLst/>
            <a:cxnLst>
              <a:cxn ang="0">
                <a:pos x="T0" y="T1"/>
              </a:cxn>
              <a:cxn ang="0">
                <a:pos x="T2" y="T3"/>
              </a:cxn>
              <a:cxn ang="0">
                <a:pos x="T4" y="T5"/>
              </a:cxn>
            </a:cxnLst>
            <a:rect l="0" t="0" r="r" b="b"/>
            <a:pathLst>
              <a:path w="150" h="150">
                <a:moveTo>
                  <a:pt x="0" y="149"/>
                </a:moveTo>
                <a:lnTo>
                  <a:pt x="0" y="149"/>
                </a:lnTo>
                <a:cubicBezTo>
                  <a:pt x="0" y="67"/>
                  <a:pt x="67" y="0"/>
                  <a:pt x="14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8" name="Line 518"/>
          <p:cNvSpPr>
            <a:spLocks noChangeShapeType="1"/>
          </p:cNvSpPr>
          <p:nvPr/>
        </p:nvSpPr>
        <p:spPr bwMode="auto">
          <a:xfrm flipV="1">
            <a:off x="3363509" y="8553397"/>
            <a:ext cx="2931" cy="33399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9" name="Line 519"/>
          <p:cNvSpPr>
            <a:spLocks noChangeShapeType="1"/>
          </p:cNvSpPr>
          <p:nvPr/>
        </p:nvSpPr>
        <p:spPr bwMode="auto">
          <a:xfrm flipV="1">
            <a:off x="4637984" y="8603200"/>
            <a:ext cx="2929" cy="28419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0" name="Freeform 520"/>
          <p:cNvSpPr>
            <a:spLocks noChangeArrowheads="1"/>
          </p:cNvSpPr>
          <p:nvPr/>
        </p:nvSpPr>
        <p:spPr bwMode="auto">
          <a:xfrm>
            <a:off x="4468054" y="8254554"/>
            <a:ext cx="169930" cy="354506"/>
          </a:xfrm>
          <a:custGeom>
            <a:avLst/>
            <a:gdLst>
              <a:gd name="T0" fmla="*/ 253 w 254"/>
              <a:gd name="T1" fmla="*/ 0 h 532"/>
              <a:gd name="T2" fmla="*/ 104 w 254"/>
              <a:gd name="T3" fmla="*/ 0 h 532"/>
              <a:gd name="T4" fmla="*/ 104 w 254"/>
              <a:gd name="T5" fmla="*/ 68 h 532"/>
              <a:gd name="T6" fmla="*/ 179 w 254"/>
              <a:gd name="T7" fmla="*/ 127 h 532"/>
              <a:gd name="T8" fmla="*/ 149 w 254"/>
              <a:gd name="T9" fmla="*/ 381 h 532"/>
              <a:gd name="T10" fmla="*/ 15 w 254"/>
              <a:gd name="T11" fmla="*/ 441 h 532"/>
              <a:gd name="T12" fmla="*/ 0 w 254"/>
              <a:gd name="T13" fmla="*/ 531 h 532"/>
              <a:gd name="T14" fmla="*/ 253 w 254"/>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532">
                <a:moveTo>
                  <a:pt x="253" y="0"/>
                </a:moveTo>
                <a:lnTo>
                  <a:pt x="104" y="0"/>
                </a:lnTo>
                <a:lnTo>
                  <a:pt x="104" y="68"/>
                </a:lnTo>
                <a:lnTo>
                  <a:pt x="179" y="127"/>
                </a:lnTo>
                <a:lnTo>
                  <a:pt x="149" y="381"/>
                </a:lnTo>
                <a:lnTo>
                  <a:pt x="15" y="441"/>
                </a:lnTo>
                <a:lnTo>
                  <a:pt x="0" y="531"/>
                </a:lnTo>
                <a:lnTo>
                  <a:pt x="253" y="531"/>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1" name="Freeform 521"/>
          <p:cNvSpPr>
            <a:spLocks noChangeArrowheads="1"/>
          </p:cNvSpPr>
          <p:nvPr/>
        </p:nvSpPr>
        <p:spPr bwMode="auto">
          <a:xfrm>
            <a:off x="4637984" y="8254554"/>
            <a:ext cx="169930" cy="354506"/>
          </a:xfrm>
          <a:custGeom>
            <a:avLst/>
            <a:gdLst>
              <a:gd name="T0" fmla="*/ 0 w 255"/>
              <a:gd name="T1" fmla="*/ 0 h 532"/>
              <a:gd name="T2" fmla="*/ 150 w 255"/>
              <a:gd name="T3" fmla="*/ 0 h 532"/>
              <a:gd name="T4" fmla="*/ 150 w 255"/>
              <a:gd name="T5" fmla="*/ 68 h 532"/>
              <a:gd name="T6" fmla="*/ 75 w 255"/>
              <a:gd name="T7" fmla="*/ 127 h 532"/>
              <a:gd name="T8" fmla="*/ 105 w 255"/>
              <a:gd name="T9" fmla="*/ 381 h 532"/>
              <a:gd name="T10" fmla="*/ 239 w 255"/>
              <a:gd name="T11" fmla="*/ 441 h 532"/>
              <a:gd name="T12" fmla="*/ 254 w 255"/>
              <a:gd name="T13" fmla="*/ 531 h 532"/>
              <a:gd name="T14" fmla="*/ 0 w 255"/>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32">
                <a:moveTo>
                  <a:pt x="0" y="0"/>
                </a:moveTo>
                <a:lnTo>
                  <a:pt x="150" y="0"/>
                </a:lnTo>
                <a:lnTo>
                  <a:pt x="150" y="68"/>
                </a:lnTo>
                <a:lnTo>
                  <a:pt x="75" y="127"/>
                </a:lnTo>
                <a:lnTo>
                  <a:pt x="105" y="381"/>
                </a:lnTo>
                <a:lnTo>
                  <a:pt x="239" y="441"/>
                </a:lnTo>
                <a:lnTo>
                  <a:pt x="254" y="531"/>
                </a:lnTo>
                <a:lnTo>
                  <a:pt x="0" y="531"/>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2" name="Freeform 522"/>
          <p:cNvSpPr>
            <a:spLocks noChangeArrowheads="1"/>
          </p:cNvSpPr>
          <p:nvPr/>
        </p:nvSpPr>
        <p:spPr bwMode="auto">
          <a:xfrm>
            <a:off x="5777683" y="8254554"/>
            <a:ext cx="278334" cy="612331"/>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4" name="Group 3"/>
          <p:cNvGrpSpPr/>
          <p:nvPr/>
        </p:nvGrpSpPr>
        <p:grpSpPr>
          <a:xfrm>
            <a:off x="6993559" y="8245765"/>
            <a:ext cx="413103" cy="641631"/>
            <a:chOff x="6993559" y="8245765"/>
            <a:chExt cx="413103" cy="641631"/>
          </a:xfrm>
        </p:grpSpPr>
        <p:sp>
          <p:nvSpPr>
            <p:cNvPr id="5643" name="Line 523"/>
            <p:cNvSpPr>
              <a:spLocks noChangeShapeType="1"/>
            </p:cNvSpPr>
            <p:nvPr/>
          </p:nvSpPr>
          <p:spPr bwMode="auto">
            <a:xfrm>
              <a:off x="6993559" y="8245765"/>
              <a:ext cx="2929" cy="6416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4"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645" name="Line 525"/>
          <p:cNvSpPr>
            <a:spLocks noChangeShapeType="1"/>
          </p:cNvSpPr>
          <p:nvPr/>
        </p:nvSpPr>
        <p:spPr bwMode="auto">
          <a:xfrm>
            <a:off x="8218224" y="8245765"/>
            <a:ext cx="2929" cy="6416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6" name="Freeform 526"/>
          <p:cNvSpPr>
            <a:spLocks noChangeArrowheads="1"/>
          </p:cNvSpPr>
          <p:nvPr/>
        </p:nvSpPr>
        <p:spPr bwMode="auto">
          <a:xfrm>
            <a:off x="8411592" y="8310220"/>
            <a:ext cx="307630" cy="287123"/>
          </a:xfrm>
          <a:custGeom>
            <a:avLst/>
            <a:gdLst>
              <a:gd name="T0" fmla="*/ 89 w 464"/>
              <a:gd name="T1" fmla="*/ 0 h 433"/>
              <a:gd name="T2" fmla="*/ 0 w 464"/>
              <a:gd name="T3" fmla="*/ 74 h 433"/>
              <a:gd name="T4" fmla="*/ 0 w 464"/>
              <a:gd name="T5" fmla="*/ 432 h 433"/>
              <a:gd name="T6" fmla="*/ 463 w 464"/>
              <a:gd name="T7" fmla="*/ 432 h 433"/>
              <a:gd name="T8" fmla="*/ 373 w 464"/>
              <a:gd name="T9" fmla="*/ 253 h 433"/>
              <a:gd name="T10" fmla="*/ 463 w 464"/>
              <a:gd name="T11" fmla="*/ 74 h 433"/>
              <a:gd name="T12" fmla="*/ 0 w 464"/>
              <a:gd name="T13" fmla="*/ 74 h 433"/>
            </a:gdLst>
            <a:ahLst/>
            <a:cxnLst>
              <a:cxn ang="0">
                <a:pos x="T0" y="T1"/>
              </a:cxn>
              <a:cxn ang="0">
                <a:pos x="T2" y="T3"/>
              </a:cxn>
              <a:cxn ang="0">
                <a:pos x="T4" y="T5"/>
              </a:cxn>
              <a:cxn ang="0">
                <a:pos x="T6" y="T7"/>
              </a:cxn>
              <a:cxn ang="0">
                <a:pos x="T8" y="T9"/>
              </a:cxn>
              <a:cxn ang="0">
                <a:pos x="T10" y="T11"/>
              </a:cxn>
              <a:cxn ang="0">
                <a:pos x="T12" y="T13"/>
              </a:cxn>
            </a:cxnLst>
            <a:rect l="0" t="0" r="r" b="b"/>
            <a:pathLst>
              <a:path w="464" h="433">
                <a:moveTo>
                  <a:pt x="89" y="0"/>
                </a:moveTo>
                <a:lnTo>
                  <a:pt x="0" y="74"/>
                </a:lnTo>
                <a:lnTo>
                  <a:pt x="0" y="432"/>
                </a:lnTo>
                <a:lnTo>
                  <a:pt x="463" y="432"/>
                </a:lnTo>
                <a:lnTo>
                  <a:pt x="373" y="253"/>
                </a:lnTo>
                <a:lnTo>
                  <a:pt x="463" y="74"/>
                </a:lnTo>
                <a:lnTo>
                  <a:pt x="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7" name="Freeform 527"/>
          <p:cNvSpPr>
            <a:spLocks noChangeArrowheads="1"/>
          </p:cNvSpPr>
          <p:nvPr/>
        </p:nvSpPr>
        <p:spPr bwMode="auto">
          <a:xfrm>
            <a:off x="8218224" y="8310220"/>
            <a:ext cx="251964" cy="237317"/>
          </a:xfrm>
          <a:custGeom>
            <a:avLst/>
            <a:gdLst>
              <a:gd name="T0" fmla="*/ 291 w 381"/>
              <a:gd name="T1" fmla="*/ 358 h 359"/>
              <a:gd name="T2" fmla="*/ 0 w 381"/>
              <a:gd name="T3" fmla="*/ 358 h 359"/>
              <a:gd name="T4" fmla="*/ 0 w 381"/>
              <a:gd name="T5" fmla="*/ 0 h 359"/>
              <a:gd name="T6" fmla="*/ 380 w 381"/>
              <a:gd name="T7" fmla="*/ 0 h 359"/>
              <a:gd name="T8" fmla="*/ 380 w 381"/>
              <a:gd name="T9" fmla="*/ 74 h 359"/>
            </a:gdLst>
            <a:ahLst/>
            <a:cxnLst>
              <a:cxn ang="0">
                <a:pos x="T0" y="T1"/>
              </a:cxn>
              <a:cxn ang="0">
                <a:pos x="T2" y="T3"/>
              </a:cxn>
              <a:cxn ang="0">
                <a:pos x="T4" y="T5"/>
              </a:cxn>
              <a:cxn ang="0">
                <a:pos x="T6" y="T7"/>
              </a:cxn>
              <a:cxn ang="0">
                <a:pos x="T8" y="T9"/>
              </a:cxn>
            </a:cxnLst>
            <a:rect l="0" t="0" r="r" b="b"/>
            <a:pathLst>
              <a:path w="381" h="359">
                <a:moveTo>
                  <a:pt x="291" y="358"/>
                </a:moveTo>
                <a:lnTo>
                  <a:pt x="0" y="358"/>
                </a:lnTo>
                <a:lnTo>
                  <a:pt x="0" y="0"/>
                </a:lnTo>
                <a:lnTo>
                  <a:pt x="380" y="0"/>
                </a:lnTo>
                <a:lnTo>
                  <a:pt x="38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8" name="Freeform 528"/>
          <p:cNvSpPr>
            <a:spLocks noChangeArrowheads="1"/>
          </p:cNvSpPr>
          <p:nvPr/>
        </p:nvSpPr>
        <p:spPr bwMode="auto">
          <a:xfrm>
            <a:off x="9437028"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49" name="Freeform 529"/>
          <p:cNvSpPr>
            <a:spLocks noChangeArrowheads="1"/>
          </p:cNvSpPr>
          <p:nvPr/>
        </p:nvSpPr>
        <p:spPr bwMode="auto">
          <a:xfrm>
            <a:off x="10017133"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0" name="Freeform 530"/>
          <p:cNvSpPr>
            <a:spLocks noChangeArrowheads="1"/>
          </p:cNvSpPr>
          <p:nvPr/>
        </p:nvSpPr>
        <p:spPr bwMode="auto">
          <a:xfrm>
            <a:off x="9478046" y="8497729"/>
            <a:ext cx="128911" cy="158210"/>
          </a:xfrm>
          <a:custGeom>
            <a:avLst/>
            <a:gdLst>
              <a:gd name="T0" fmla="*/ 194 w 195"/>
              <a:gd name="T1" fmla="*/ 239 h 240"/>
              <a:gd name="T2" fmla="*/ 0 w 195"/>
              <a:gd name="T3" fmla="*/ 239 h 240"/>
              <a:gd name="T4" fmla="*/ 0 w 195"/>
              <a:gd name="T5" fmla="*/ 0 h 240"/>
              <a:gd name="T6" fmla="*/ 134 w 195"/>
              <a:gd name="T7" fmla="*/ 0 h 240"/>
              <a:gd name="T8" fmla="*/ 194 w 195"/>
              <a:gd name="T9" fmla="*/ 239 h 240"/>
            </a:gdLst>
            <a:ahLst/>
            <a:cxnLst>
              <a:cxn ang="0">
                <a:pos x="T0" y="T1"/>
              </a:cxn>
              <a:cxn ang="0">
                <a:pos x="T2" y="T3"/>
              </a:cxn>
              <a:cxn ang="0">
                <a:pos x="T4" y="T5"/>
              </a:cxn>
              <a:cxn ang="0">
                <a:pos x="T6" y="T7"/>
              </a:cxn>
              <a:cxn ang="0">
                <a:pos x="T8" y="T9"/>
              </a:cxn>
            </a:cxnLst>
            <a:rect l="0" t="0" r="r" b="b"/>
            <a:pathLst>
              <a:path w="195" h="240">
                <a:moveTo>
                  <a:pt x="194" y="239"/>
                </a:moveTo>
                <a:lnTo>
                  <a:pt x="0" y="239"/>
                </a:lnTo>
                <a:lnTo>
                  <a:pt x="0" y="0"/>
                </a:lnTo>
                <a:lnTo>
                  <a:pt x="134" y="0"/>
                </a:lnTo>
                <a:lnTo>
                  <a:pt x="194"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1" name="Freeform 531"/>
          <p:cNvSpPr>
            <a:spLocks noChangeArrowheads="1"/>
          </p:cNvSpPr>
          <p:nvPr/>
        </p:nvSpPr>
        <p:spPr bwMode="auto">
          <a:xfrm>
            <a:off x="10711499"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2" name="Freeform 532"/>
          <p:cNvSpPr>
            <a:spLocks noChangeArrowheads="1"/>
          </p:cNvSpPr>
          <p:nvPr/>
        </p:nvSpPr>
        <p:spPr bwMode="auto">
          <a:xfrm>
            <a:off x="11291604"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3" name="Freeform 533"/>
          <p:cNvSpPr>
            <a:spLocks noChangeArrowheads="1"/>
          </p:cNvSpPr>
          <p:nvPr/>
        </p:nvSpPr>
        <p:spPr bwMode="auto">
          <a:xfrm>
            <a:off x="10752517" y="8497729"/>
            <a:ext cx="284194" cy="158210"/>
          </a:xfrm>
          <a:custGeom>
            <a:avLst/>
            <a:gdLst>
              <a:gd name="T0" fmla="*/ 426 w 427"/>
              <a:gd name="T1" fmla="*/ 239 h 240"/>
              <a:gd name="T2" fmla="*/ 0 w 427"/>
              <a:gd name="T3" fmla="*/ 239 h 240"/>
              <a:gd name="T4" fmla="*/ 0 w 427"/>
              <a:gd name="T5" fmla="*/ 0 h 240"/>
              <a:gd name="T6" fmla="*/ 366 w 427"/>
              <a:gd name="T7" fmla="*/ 0 h 240"/>
              <a:gd name="T8" fmla="*/ 426 w 427"/>
              <a:gd name="T9" fmla="*/ 239 h 240"/>
            </a:gdLst>
            <a:ahLst/>
            <a:cxnLst>
              <a:cxn ang="0">
                <a:pos x="T0" y="T1"/>
              </a:cxn>
              <a:cxn ang="0">
                <a:pos x="T2" y="T3"/>
              </a:cxn>
              <a:cxn ang="0">
                <a:pos x="T4" y="T5"/>
              </a:cxn>
              <a:cxn ang="0">
                <a:pos x="T6" y="T7"/>
              </a:cxn>
              <a:cxn ang="0">
                <a:pos x="T8" y="T9"/>
              </a:cxn>
            </a:cxnLst>
            <a:rect l="0" t="0" r="r" b="b"/>
            <a:pathLst>
              <a:path w="427" h="240">
                <a:moveTo>
                  <a:pt x="426" y="239"/>
                </a:moveTo>
                <a:lnTo>
                  <a:pt x="0" y="239"/>
                </a:lnTo>
                <a:lnTo>
                  <a:pt x="0" y="0"/>
                </a:lnTo>
                <a:lnTo>
                  <a:pt x="366" y="0"/>
                </a:lnTo>
                <a:lnTo>
                  <a:pt x="426"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4" name="Freeform 534"/>
          <p:cNvSpPr>
            <a:spLocks noChangeArrowheads="1"/>
          </p:cNvSpPr>
          <p:nvPr/>
        </p:nvSpPr>
        <p:spPr bwMode="auto">
          <a:xfrm>
            <a:off x="11991831"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5" name="Freeform 535"/>
          <p:cNvSpPr>
            <a:spLocks noChangeArrowheads="1"/>
          </p:cNvSpPr>
          <p:nvPr/>
        </p:nvSpPr>
        <p:spPr bwMode="auto">
          <a:xfrm>
            <a:off x="12571936" y="8518238"/>
            <a:ext cx="41018" cy="120122"/>
          </a:xfrm>
          <a:custGeom>
            <a:avLst/>
            <a:gdLst>
              <a:gd name="T0" fmla="*/ 0 w 60"/>
              <a:gd name="T1" fmla="*/ 0 h 180"/>
              <a:gd name="T2" fmla="*/ 59 w 60"/>
              <a:gd name="T3" fmla="*/ 0 h 180"/>
              <a:gd name="T4" fmla="*/ 59 w 60"/>
              <a:gd name="T5" fmla="*/ 179 h 180"/>
              <a:gd name="T6" fmla="*/ 0 w 60"/>
              <a:gd name="T7" fmla="*/ 179 h 180"/>
            </a:gdLst>
            <a:ahLst/>
            <a:cxnLst>
              <a:cxn ang="0">
                <a:pos x="T0" y="T1"/>
              </a:cxn>
              <a:cxn ang="0">
                <a:pos x="T2" y="T3"/>
              </a:cxn>
              <a:cxn ang="0">
                <a:pos x="T4" y="T5"/>
              </a:cxn>
              <a:cxn ang="0">
                <a:pos x="T6" y="T7"/>
              </a:cxn>
            </a:cxnLst>
            <a:rect l="0" t="0" r="r" b="b"/>
            <a:pathLst>
              <a:path w="60" h="180">
                <a:moveTo>
                  <a:pt x="0" y="0"/>
                </a:moveTo>
                <a:lnTo>
                  <a:pt x="59" y="0"/>
                </a:lnTo>
                <a:lnTo>
                  <a:pt x="59"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6" name="Freeform 536"/>
          <p:cNvSpPr>
            <a:spLocks noChangeArrowheads="1"/>
          </p:cNvSpPr>
          <p:nvPr/>
        </p:nvSpPr>
        <p:spPr bwMode="auto">
          <a:xfrm>
            <a:off x="12032850" y="8497729"/>
            <a:ext cx="500998" cy="158210"/>
          </a:xfrm>
          <a:custGeom>
            <a:avLst/>
            <a:gdLst>
              <a:gd name="T0" fmla="*/ 754 w 755"/>
              <a:gd name="T1" fmla="*/ 239 h 240"/>
              <a:gd name="T2" fmla="*/ 0 w 755"/>
              <a:gd name="T3" fmla="*/ 239 h 240"/>
              <a:gd name="T4" fmla="*/ 0 w 755"/>
              <a:gd name="T5" fmla="*/ 0 h 240"/>
              <a:gd name="T6" fmla="*/ 754 w 755"/>
              <a:gd name="T7" fmla="*/ 0 h 240"/>
              <a:gd name="T8" fmla="*/ 754 w 755"/>
              <a:gd name="T9" fmla="*/ 239 h 240"/>
            </a:gdLst>
            <a:ahLst/>
            <a:cxnLst>
              <a:cxn ang="0">
                <a:pos x="T0" y="T1"/>
              </a:cxn>
              <a:cxn ang="0">
                <a:pos x="T2" y="T3"/>
              </a:cxn>
              <a:cxn ang="0">
                <a:pos x="T4" y="T5"/>
              </a:cxn>
              <a:cxn ang="0">
                <a:pos x="T6" y="T7"/>
              </a:cxn>
              <a:cxn ang="0">
                <a:pos x="T8" y="T9"/>
              </a:cxn>
            </a:cxnLst>
            <a:rect l="0" t="0" r="r" b="b"/>
            <a:pathLst>
              <a:path w="755" h="240">
                <a:moveTo>
                  <a:pt x="754" y="239"/>
                </a:moveTo>
                <a:lnTo>
                  <a:pt x="0" y="239"/>
                </a:lnTo>
                <a:lnTo>
                  <a:pt x="0" y="0"/>
                </a:lnTo>
                <a:lnTo>
                  <a:pt x="754" y="0"/>
                </a:lnTo>
                <a:lnTo>
                  <a:pt x="754"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7" name="Freeform 537"/>
          <p:cNvSpPr>
            <a:spLocks noChangeArrowheads="1"/>
          </p:cNvSpPr>
          <p:nvPr/>
        </p:nvSpPr>
        <p:spPr bwMode="auto">
          <a:xfrm>
            <a:off x="13266302"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8" name="Freeform 538"/>
          <p:cNvSpPr>
            <a:spLocks noChangeArrowheads="1"/>
          </p:cNvSpPr>
          <p:nvPr/>
        </p:nvSpPr>
        <p:spPr bwMode="auto">
          <a:xfrm>
            <a:off x="13846407"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9" name="Freeform 539"/>
          <p:cNvSpPr>
            <a:spLocks noChangeArrowheads="1"/>
          </p:cNvSpPr>
          <p:nvPr/>
        </p:nvSpPr>
        <p:spPr bwMode="auto">
          <a:xfrm>
            <a:off x="13310251" y="8497729"/>
            <a:ext cx="495140" cy="158210"/>
          </a:xfrm>
          <a:custGeom>
            <a:avLst/>
            <a:gdLst>
              <a:gd name="T0" fmla="*/ 746 w 747"/>
              <a:gd name="T1" fmla="*/ 239 h 240"/>
              <a:gd name="T2" fmla="*/ 0 w 747"/>
              <a:gd name="T3" fmla="*/ 239 h 240"/>
              <a:gd name="T4" fmla="*/ 0 w 747"/>
              <a:gd name="T5" fmla="*/ 0 h 240"/>
              <a:gd name="T6" fmla="*/ 746 w 747"/>
              <a:gd name="T7" fmla="*/ 0 h 240"/>
              <a:gd name="T8" fmla="*/ 746 w 747"/>
              <a:gd name="T9" fmla="*/ 239 h 240"/>
            </a:gdLst>
            <a:ahLst/>
            <a:cxnLst>
              <a:cxn ang="0">
                <a:pos x="T0" y="T1"/>
              </a:cxn>
              <a:cxn ang="0">
                <a:pos x="T2" y="T3"/>
              </a:cxn>
              <a:cxn ang="0">
                <a:pos x="T4" y="T5"/>
              </a:cxn>
              <a:cxn ang="0">
                <a:pos x="T6" y="T7"/>
              </a:cxn>
              <a:cxn ang="0">
                <a:pos x="T8" y="T9"/>
              </a:cxn>
            </a:cxnLst>
            <a:rect l="0" t="0" r="r" b="b"/>
            <a:pathLst>
              <a:path w="747" h="240">
                <a:moveTo>
                  <a:pt x="746" y="239"/>
                </a:moveTo>
                <a:lnTo>
                  <a:pt x="0" y="239"/>
                </a:lnTo>
                <a:lnTo>
                  <a:pt x="0" y="0"/>
                </a:lnTo>
                <a:lnTo>
                  <a:pt x="746" y="0"/>
                </a:lnTo>
                <a:lnTo>
                  <a:pt x="746"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0" name="Freeform 540"/>
          <p:cNvSpPr>
            <a:spLocks noChangeArrowheads="1"/>
          </p:cNvSpPr>
          <p:nvPr/>
        </p:nvSpPr>
        <p:spPr bwMode="auto">
          <a:xfrm>
            <a:off x="13480181" y="8547537"/>
            <a:ext cx="140631" cy="61526"/>
          </a:xfrm>
          <a:custGeom>
            <a:avLst/>
            <a:gdLst>
              <a:gd name="T0" fmla="*/ 0 w 210"/>
              <a:gd name="T1" fmla="*/ 45 h 91"/>
              <a:gd name="T2" fmla="*/ 104 w 210"/>
              <a:gd name="T3" fmla="*/ 0 h 91"/>
              <a:gd name="T4" fmla="*/ 104 w 210"/>
              <a:gd name="T5" fmla="*/ 90 h 91"/>
              <a:gd name="T6" fmla="*/ 209 w 210"/>
              <a:gd name="T7" fmla="*/ 45 h 91"/>
            </a:gdLst>
            <a:ahLst/>
            <a:cxnLst>
              <a:cxn ang="0">
                <a:pos x="T0" y="T1"/>
              </a:cxn>
              <a:cxn ang="0">
                <a:pos x="T2" y="T3"/>
              </a:cxn>
              <a:cxn ang="0">
                <a:pos x="T4" y="T5"/>
              </a:cxn>
              <a:cxn ang="0">
                <a:pos x="T6" y="T7"/>
              </a:cxn>
            </a:cxnLst>
            <a:rect l="0" t="0" r="r" b="b"/>
            <a:pathLst>
              <a:path w="210" h="91">
                <a:moveTo>
                  <a:pt x="0" y="45"/>
                </a:moveTo>
                <a:lnTo>
                  <a:pt x="104" y="0"/>
                </a:lnTo>
                <a:lnTo>
                  <a:pt x="104" y="90"/>
                </a:lnTo>
                <a:lnTo>
                  <a:pt x="209" y="4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1" name="Freeform 541"/>
          <p:cNvSpPr>
            <a:spLocks noChangeArrowheads="1"/>
          </p:cNvSpPr>
          <p:nvPr/>
        </p:nvSpPr>
        <p:spPr bwMode="auto">
          <a:xfrm>
            <a:off x="9407729"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2" name="Freeform 542"/>
          <p:cNvSpPr>
            <a:spLocks noChangeArrowheads="1"/>
          </p:cNvSpPr>
          <p:nvPr/>
        </p:nvSpPr>
        <p:spPr bwMode="auto">
          <a:xfrm>
            <a:off x="9744658" y="9693096"/>
            <a:ext cx="2931" cy="219737"/>
          </a:xfrm>
          <a:custGeom>
            <a:avLst/>
            <a:gdLst>
              <a:gd name="T0" fmla="*/ 0 w 1"/>
              <a:gd name="T1" fmla="*/ 0 h 330"/>
              <a:gd name="T2" fmla="*/ 0 w 1"/>
              <a:gd name="T3" fmla="*/ 329 h 330"/>
              <a:gd name="T4" fmla="*/ 0 w 1"/>
              <a:gd name="T5" fmla="*/ 0 h 330"/>
            </a:gdLst>
            <a:ahLst/>
            <a:cxnLst>
              <a:cxn ang="0">
                <a:pos x="T0" y="T1"/>
              </a:cxn>
              <a:cxn ang="0">
                <a:pos x="T2" y="T3"/>
              </a:cxn>
              <a:cxn ang="0">
                <a:pos x="T4" y="T5"/>
              </a:cxn>
            </a:cxnLst>
            <a:rect l="0" t="0" r="r" b="b"/>
            <a:pathLst>
              <a:path w="1" h="330">
                <a:moveTo>
                  <a:pt x="0" y="0"/>
                </a:moveTo>
                <a:lnTo>
                  <a:pt x="0" y="329"/>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3" name="Line 543"/>
          <p:cNvSpPr>
            <a:spLocks noChangeShapeType="1"/>
          </p:cNvSpPr>
          <p:nvPr/>
        </p:nvSpPr>
        <p:spPr bwMode="auto">
          <a:xfrm>
            <a:off x="9744658" y="9693096"/>
            <a:ext cx="2931" cy="21973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4" name="Freeform 544"/>
          <p:cNvSpPr>
            <a:spLocks noChangeArrowheads="1"/>
          </p:cNvSpPr>
          <p:nvPr/>
        </p:nvSpPr>
        <p:spPr bwMode="auto">
          <a:xfrm>
            <a:off x="9744658"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5" name="Line 545"/>
          <p:cNvSpPr>
            <a:spLocks noChangeShapeType="1"/>
          </p:cNvSpPr>
          <p:nvPr/>
        </p:nvSpPr>
        <p:spPr bwMode="auto">
          <a:xfrm>
            <a:off x="9744658" y="9950921"/>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6" name="Freeform 546"/>
          <p:cNvSpPr>
            <a:spLocks noChangeArrowheads="1"/>
          </p:cNvSpPr>
          <p:nvPr/>
        </p:nvSpPr>
        <p:spPr bwMode="auto">
          <a:xfrm>
            <a:off x="10682200" y="9505587"/>
            <a:ext cx="679718" cy="679718"/>
          </a:xfrm>
          <a:custGeom>
            <a:avLst/>
            <a:gdLst>
              <a:gd name="T0" fmla="*/ 843 w 1023"/>
              <a:gd name="T1" fmla="*/ 179 h 1023"/>
              <a:gd name="T2" fmla="*/ 843 w 1023"/>
              <a:gd name="T3" fmla="*/ 179 h 1023"/>
              <a:gd name="T4" fmla="*/ 843 w 1023"/>
              <a:gd name="T5" fmla="*/ 836 h 1023"/>
              <a:gd name="T6" fmla="*/ 186 w 1023"/>
              <a:gd name="T7" fmla="*/ 836 h 1023"/>
              <a:gd name="T8" fmla="*/ 186 w 1023"/>
              <a:gd name="T9" fmla="*/ 179 h 1023"/>
              <a:gd name="T10" fmla="*/ 843 w 1023"/>
              <a:gd name="T11" fmla="*/ 179 h 1023"/>
            </a:gdLst>
            <a:ahLst/>
            <a:cxnLst>
              <a:cxn ang="0">
                <a:pos x="T0" y="T1"/>
              </a:cxn>
              <a:cxn ang="0">
                <a:pos x="T2" y="T3"/>
              </a:cxn>
              <a:cxn ang="0">
                <a:pos x="T4" y="T5"/>
              </a:cxn>
              <a:cxn ang="0">
                <a:pos x="T6" y="T7"/>
              </a:cxn>
              <a:cxn ang="0">
                <a:pos x="T8" y="T9"/>
              </a:cxn>
              <a:cxn ang="0">
                <a:pos x="T10" y="T11"/>
              </a:cxn>
            </a:cxnLst>
            <a:rect l="0" t="0" r="r" b="b"/>
            <a:pathLst>
              <a:path w="1023" h="1023">
                <a:moveTo>
                  <a:pt x="843" y="179"/>
                </a:moveTo>
                <a:lnTo>
                  <a:pt x="843" y="179"/>
                </a:lnTo>
                <a:cubicBezTo>
                  <a:pt x="1022" y="365"/>
                  <a:pt x="1022" y="656"/>
                  <a:pt x="843" y="836"/>
                </a:cubicBezTo>
                <a:cubicBezTo>
                  <a:pt x="664" y="1022"/>
                  <a:pt x="365" y="1022"/>
                  <a:pt x="186" y="836"/>
                </a:cubicBezTo>
                <a:cubicBezTo>
                  <a:pt x="0" y="656"/>
                  <a:pt x="0" y="365"/>
                  <a:pt x="186" y="179"/>
                </a:cubicBezTo>
                <a:cubicBezTo>
                  <a:pt x="365" y="0"/>
                  <a:pt x="664" y="0"/>
                  <a:pt x="843"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7" name="Freeform 547"/>
          <p:cNvSpPr>
            <a:spLocks noChangeArrowheads="1"/>
          </p:cNvSpPr>
          <p:nvPr/>
        </p:nvSpPr>
        <p:spPr bwMode="auto">
          <a:xfrm>
            <a:off x="11004481"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8" name="Line 548"/>
          <p:cNvSpPr>
            <a:spLocks noChangeShapeType="1"/>
          </p:cNvSpPr>
          <p:nvPr/>
        </p:nvSpPr>
        <p:spPr bwMode="auto">
          <a:xfrm>
            <a:off x="11004481" y="9950921"/>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9" name="Freeform 549"/>
          <p:cNvSpPr>
            <a:spLocks noChangeArrowheads="1"/>
          </p:cNvSpPr>
          <p:nvPr/>
        </p:nvSpPr>
        <p:spPr bwMode="auto">
          <a:xfrm>
            <a:off x="10945887" y="9684307"/>
            <a:ext cx="158210" cy="228526"/>
          </a:xfrm>
          <a:custGeom>
            <a:avLst/>
            <a:gdLst>
              <a:gd name="T0" fmla="*/ 0 w 240"/>
              <a:gd name="T1" fmla="*/ 75 h 345"/>
              <a:gd name="T2" fmla="*/ 0 w 240"/>
              <a:gd name="T3" fmla="*/ 75 h 345"/>
              <a:gd name="T4" fmla="*/ 120 w 240"/>
              <a:gd name="T5" fmla="*/ 0 h 345"/>
              <a:gd name="T6" fmla="*/ 239 w 240"/>
              <a:gd name="T7" fmla="*/ 105 h 345"/>
              <a:gd name="T8" fmla="*/ 150 w 240"/>
              <a:gd name="T9" fmla="*/ 209 h 345"/>
              <a:gd name="T10" fmla="*/ 90 w 240"/>
              <a:gd name="T11" fmla="*/ 329 h 345"/>
              <a:gd name="T12" fmla="*/ 90 w 240"/>
              <a:gd name="T13" fmla="*/ 344 h 345"/>
            </a:gdLst>
            <a:ahLst/>
            <a:cxnLst>
              <a:cxn ang="0">
                <a:pos x="T0" y="T1"/>
              </a:cxn>
              <a:cxn ang="0">
                <a:pos x="T2" y="T3"/>
              </a:cxn>
              <a:cxn ang="0">
                <a:pos x="T4" y="T5"/>
              </a:cxn>
              <a:cxn ang="0">
                <a:pos x="T6" y="T7"/>
              </a:cxn>
              <a:cxn ang="0">
                <a:pos x="T8" y="T9"/>
              </a:cxn>
              <a:cxn ang="0">
                <a:pos x="T10" y="T11"/>
              </a:cxn>
              <a:cxn ang="0">
                <a:pos x="T12" y="T13"/>
              </a:cxn>
            </a:cxnLst>
            <a:rect l="0" t="0" r="r" b="b"/>
            <a:pathLst>
              <a:path w="240" h="345">
                <a:moveTo>
                  <a:pt x="0" y="75"/>
                </a:moveTo>
                <a:lnTo>
                  <a:pt x="0" y="75"/>
                </a:lnTo>
                <a:cubicBezTo>
                  <a:pt x="0" y="30"/>
                  <a:pt x="30" y="0"/>
                  <a:pt x="120" y="0"/>
                </a:cubicBezTo>
                <a:cubicBezTo>
                  <a:pt x="194" y="0"/>
                  <a:pt x="239" y="45"/>
                  <a:pt x="239" y="105"/>
                </a:cubicBezTo>
                <a:cubicBezTo>
                  <a:pt x="239" y="164"/>
                  <a:pt x="150" y="209"/>
                  <a:pt x="150" y="209"/>
                </a:cubicBezTo>
                <a:cubicBezTo>
                  <a:pt x="150" y="209"/>
                  <a:pt x="90" y="239"/>
                  <a:pt x="90" y="329"/>
                </a:cubicBezTo>
                <a:cubicBezTo>
                  <a:pt x="90" y="344"/>
                  <a:pt x="90" y="344"/>
                  <a:pt x="90" y="3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0" name="Freeform 550"/>
          <p:cNvSpPr>
            <a:spLocks noChangeArrowheads="1"/>
          </p:cNvSpPr>
          <p:nvPr/>
        </p:nvSpPr>
        <p:spPr bwMode="auto">
          <a:xfrm>
            <a:off x="11962533"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1" name="Line 551"/>
          <p:cNvSpPr>
            <a:spLocks noChangeShapeType="1"/>
          </p:cNvSpPr>
          <p:nvPr/>
        </p:nvSpPr>
        <p:spPr bwMode="auto">
          <a:xfrm>
            <a:off x="12082655" y="9625711"/>
            <a:ext cx="436545" cy="43654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2" name="Freeform 552"/>
          <p:cNvSpPr>
            <a:spLocks noChangeArrowheads="1"/>
          </p:cNvSpPr>
          <p:nvPr/>
        </p:nvSpPr>
        <p:spPr bwMode="auto">
          <a:xfrm>
            <a:off x="13237004" y="9505587"/>
            <a:ext cx="679718" cy="679718"/>
          </a:xfrm>
          <a:custGeom>
            <a:avLst/>
            <a:gdLst>
              <a:gd name="T0" fmla="*/ 843 w 1024"/>
              <a:gd name="T1" fmla="*/ 179 h 1023"/>
              <a:gd name="T2" fmla="*/ 843 w 1024"/>
              <a:gd name="T3" fmla="*/ 179 h 1023"/>
              <a:gd name="T4" fmla="*/ 843 w 1024"/>
              <a:gd name="T5" fmla="*/ 836 h 1023"/>
              <a:gd name="T6" fmla="*/ 187 w 1024"/>
              <a:gd name="T7" fmla="*/ 836 h 1023"/>
              <a:gd name="T8" fmla="*/ 187 w 1024"/>
              <a:gd name="T9" fmla="*/ 179 h 1023"/>
              <a:gd name="T10" fmla="*/ 843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43" y="179"/>
                </a:moveTo>
                <a:lnTo>
                  <a:pt x="843" y="179"/>
                </a:lnTo>
                <a:cubicBezTo>
                  <a:pt x="1023" y="365"/>
                  <a:pt x="1023" y="656"/>
                  <a:pt x="843" y="836"/>
                </a:cubicBezTo>
                <a:cubicBezTo>
                  <a:pt x="664" y="1022"/>
                  <a:pt x="366" y="1022"/>
                  <a:pt x="187" y="836"/>
                </a:cubicBezTo>
                <a:cubicBezTo>
                  <a:pt x="0" y="656"/>
                  <a:pt x="0" y="365"/>
                  <a:pt x="187" y="179"/>
                </a:cubicBezTo>
                <a:cubicBezTo>
                  <a:pt x="366" y="0"/>
                  <a:pt x="664" y="0"/>
                  <a:pt x="843"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3" name="Freeform 553"/>
          <p:cNvSpPr>
            <a:spLocks noChangeArrowheads="1"/>
          </p:cNvSpPr>
          <p:nvPr/>
        </p:nvSpPr>
        <p:spPr bwMode="auto">
          <a:xfrm>
            <a:off x="13579794" y="9772200"/>
            <a:ext cx="2929" cy="222666"/>
          </a:xfrm>
          <a:custGeom>
            <a:avLst/>
            <a:gdLst>
              <a:gd name="T0" fmla="*/ 0 w 1"/>
              <a:gd name="T1" fmla="*/ 336 h 337"/>
              <a:gd name="T2" fmla="*/ 0 w 1"/>
              <a:gd name="T3" fmla="*/ 0 h 337"/>
              <a:gd name="T4" fmla="*/ 0 w 1"/>
              <a:gd name="T5" fmla="*/ 336 h 337"/>
            </a:gdLst>
            <a:ahLst/>
            <a:cxnLst>
              <a:cxn ang="0">
                <a:pos x="T0" y="T1"/>
              </a:cxn>
              <a:cxn ang="0">
                <a:pos x="T2" y="T3"/>
              </a:cxn>
              <a:cxn ang="0">
                <a:pos x="T4" y="T5"/>
              </a:cxn>
            </a:cxnLst>
            <a:rect l="0" t="0" r="r" b="b"/>
            <a:pathLst>
              <a:path w="1" h="337">
                <a:moveTo>
                  <a:pt x="0" y="336"/>
                </a:moveTo>
                <a:lnTo>
                  <a:pt x="0" y="0"/>
                </a:lnTo>
                <a:lnTo>
                  <a:pt x="0" y="336"/>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4" name="Line 554"/>
          <p:cNvSpPr>
            <a:spLocks noChangeShapeType="1"/>
          </p:cNvSpPr>
          <p:nvPr/>
        </p:nvSpPr>
        <p:spPr bwMode="auto">
          <a:xfrm flipV="1">
            <a:off x="13579794" y="9772202"/>
            <a:ext cx="2929" cy="22852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5" name="Freeform 555"/>
          <p:cNvSpPr>
            <a:spLocks noChangeArrowheads="1"/>
          </p:cNvSpPr>
          <p:nvPr/>
        </p:nvSpPr>
        <p:spPr bwMode="auto">
          <a:xfrm>
            <a:off x="13579794" y="9693094"/>
            <a:ext cx="2929" cy="41018"/>
          </a:xfrm>
          <a:custGeom>
            <a:avLst/>
            <a:gdLst>
              <a:gd name="T0" fmla="*/ 0 w 1"/>
              <a:gd name="T1" fmla="*/ 60 h 61"/>
              <a:gd name="T2" fmla="*/ 0 w 1"/>
              <a:gd name="T3" fmla="*/ 0 h 61"/>
              <a:gd name="T4" fmla="*/ 0 w 1"/>
              <a:gd name="T5" fmla="*/ 60 h 61"/>
            </a:gdLst>
            <a:ahLst/>
            <a:cxnLst>
              <a:cxn ang="0">
                <a:pos x="T0" y="T1"/>
              </a:cxn>
              <a:cxn ang="0">
                <a:pos x="T2" y="T3"/>
              </a:cxn>
              <a:cxn ang="0">
                <a:pos x="T4" y="T5"/>
              </a:cxn>
            </a:cxnLst>
            <a:rect l="0" t="0" r="r" b="b"/>
            <a:pathLst>
              <a:path w="1" h="61">
                <a:moveTo>
                  <a:pt x="0" y="60"/>
                </a:moveTo>
                <a:lnTo>
                  <a:pt x="0" y="0"/>
                </a:lnTo>
                <a:lnTo>
                  <a:pt x="0" y="6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6" name="Line 556"/>
          <p:cNvSpPr>
            <a:spLocks noChangeShapeType="1"/>
          </p:cNvSpPr>
          <p:nvPr/>
        </p:nvSpPr>
        <p:spPr bwMode="auto">
          <a:xfrm flipV="1">
            <a:off x="13579794" y="9690165"/>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3" name="Group 2"/>
          <p:cNvGrpSpPr/>
          <p:nvPr/>
        </p:nvGrpSpPr>
        <p:grpSpPr>
          <a:xfrm>
            <a:off x="1825356" y="10812285"/>
            <a:ext cx="530297" cy="615266"/>
            <a:chOff x="1825356" y="10812285"/>
            <a:chExt cx="530297" cy="615266"/>
          </a:xfrm>
        </p:grpSpPr>
        <p:sp>
          <p:nvSpPr>
            <p:cNvPr id="5677" name="Line 557"/>
            <p:cNvSpPr>
              <a:spLocks noChangeShapeType="1"/>
            </p:cNvSpPr>
            <p:nvPr/>
          </p:nvSpPr>
          <p:spPr bwMode="auto">
            <a:xfrm>
              <a:off x="2083180" y="10932411"/>
              <a:ext cx="2929" cy="49514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8" name="Freeform 558"/>
            <p:cNvSpPr>
              <a:spLocks noChangeArrowheads="1"/>
            </p:cNvSpPr>
            <p:nvPr/>
          </p:nvSpPr>
          <p:spPr bwMode="auto">
            <a:xfrm>
              <a:off x="1825356" y="11269339"/>
              <a:ext cx="128911" cy="99613"/>
            </a:xfrm>
            <a:custGeom>
              <a:avLst/>
              <a:gdLst>
                <a:gd name="T0" fmla="*/ 194 w 195"/>
                <a:gd name="T1" fmla="*/ 45 h 150"/>
                <a:gd name="T2" fmla="*/ 45 w 195"/>
                <a:gd name="T3" fmla="*/ 0 h 150"/>
                <a:gd name="T4" fmla="*/ 0 w 195"/>
                <a:gd name="T5" fmla="*/ 149 h 150"/>
              </a:gdLst>
              <a:ahLst/>
              <a:cxnLst>
                <a:cxn ang="0">
                  <a:pos x="T0" y="T1"/>
                </a:cxn>
                <a:cxn ang="0">
                  <a:pos x="T2" y="T3"/>
                </a:cxn>
                <a:cxn ang="0">
                  <a:pos x="T4" y="T5"/>
                </a:cxn>
              </a:cxnLst>
              <a:rect l="0" t="0" r="r" b="b"/>
              <a:pathLst>
                <a:path w="195" h="150">
                  <a:moveTo>
                    <a:pt x="194" y="45"/>
                  </a:moveTo>
                  <a:lnTo>
                    <a:pt x="45"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9" name="Freeform 559"/>
            <p:cNvSpPr>
              <a:spLocks noChangeArrowheads="1"/>
            </p:cNvSpPr>
            <p:nvPr/>
          </p:nvSpPr>
          <p:spPr bwMode="auto">
            <a:xfrm>
              <a:off x="2212093" y="11269339"/>
              <a:ext cx="143560" cy="99613"/>
            </a:xfrm>
            <a:custGeom>
              <a:avLst/>
              <a:gdLst>
                <a:gd name="T0" fmla="*/ 0 w 218"/>
                <a:gd name="T1" fmla="*/ 45 h 150"/>
                <a:gd name="T2" fmla="*/ 157 w 218"/>
                <a:gd name="T3" fmla="*/ 0 h 150"/>
                <a:gd name="T4" fmla="*/ 217 w 218"/>
                <a:gd name="T5" fmla="*/ 149 h 150"/>
              </a:gdLst>
              <a:ahLst/>
              <a:cxnLst>
                <a:cxn ang="0">
                  <a:pos x="T0" y="T1"/>
                </a:cxn>
                <a:cxn ang="0">
                  <a:pos x="T2" y="T3"/>
                </a:cxn>
                <a:cxn ang="0">
                  <a:pos x="T4" y="T5"/>
                </a:cxn>
              </a:cxnLst>
              <a:rect l="0" t="0" r="r" b="b"/>
              <a:pathLst>
                <a:path w="218" h="150">
                  <a:moveTo>
                    <a:pt x="0" y="45"/>
                  </a:moveTo>
                  <a:lnTo>
                    <a:pt x="157" y="0"/>
                  </a:lnTo>
                  <a:lnTo>
                    <a:pt x="217"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0" name="Freeform 560"/>
            <p:cNvSpPr>
              <a:spLocks noChangeArrowheads="1"/>
            </p:cNvSpPr>
            <p:nvPr/>
          </p:nvSpPr>
          <p:spPr bwMode="auto">
            <a:xfrm>
              <a:off x="1854654" y="11269339"/>
              <a:ext cx="457052" cy="158210"/>
            </a:xfrm>
            <a:custGeom>
              <a:avLst/>
              <a:gdLst>
                <a:gd name="T0" fmla="*/ 687 w 688"/>
                <a:gd name="T1" fmla="*/ 0 h 240"/>
                <a:gd name="T2" fmla="*/ 687 w 688"/>
                <a:gd name="T3" fmla="*/ 0 h 240"/>
                <a:gd name="T4" fmla="*/ 343 w 688"/>
                <a:gd name="T5" fmla="*/ 239 h 240"/>
                <a:gd name="T6" fmla="*/ 0 w 688"/>
                <a:gd name="T7" fmla="*/ 0 h 240"/>
              </a:gdLst>
              <a:ahLst/>
              <a:cxnLst>
                <a:cxn ang="0">
                  <a:pos x="T0" y="T1"/>
                </a:cxn>
                <a:cxn ang="0">
                  <a:pos x="T2" y="T3"/>
                </a:cxn>
                <a:cxn ang="0">
                  <a:pos x="T4" y="T5"/>
                </a:cxn>
                <a:cxn ang="0">
                  <a:pos x="T6" y="T7"/>
                </a:cxn>
              </a:cxnLst>
              <a:rect l="0" t="0" r="r" b="b"/>
              <a:pathLst>
                <a:path w="688" h="240">
                  <a:moveTo>
                    <a:pt x="687" y="0"/>
                  </a:moveTo>
                  <a:lnTo>
                    <a:pt x="687" y="0"/>
                  </a:lnTo>
                  <a:cubicBezTo>
                    <a:pt x="642" y="142"/>
                    <a:pt x="507" y="239"/>
                    <a:pt x="343" y="239"/>
                  </a:cubicBezTo>
                  <a:cubicBezTo>
                    <a:pt x="186" y="239"/>
                    <a:pt x="52" y="142"/>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1" name="Line 561"/>
            <p:cNvSpPr>
              <a:spLocks noChangeShapeType="1"/>
            </p:cNvSpPr>
            <p:nvPr/>
          </p:nvSpPr>
          <p:spPr bwMode="auto">
            <a:xfrm>
              <a:off x="1995285" y="10973427"/>
              <a:ext cx="17871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2" name="Freeform 562"/>
            <p:cNvSpPr>
              <a:spLocks noChangeArrowheads="1"/>
            </p:cNvSpPr>
            <p:nvPr/>
          </p:nvSpPr>
          <p:spPr bwMode="auto">
            <a:xfrm>
              <a:off x="2024584" y="10812285"/>
              <a:ext cx="120122" cy="120124"/>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1" y="179"/>
                    <a:pt x="89" y="179"/>
                  </a:cubicBezTo>
                  <a:cubicBezTo>
                    <a:pt x="44" y="179"/>
                    <a:pt x="0" y="134"/>
                    <a:pt x="0" y="90"/>
                  </a:cubicBezTo>
                  <a:cubicBezTo>
                    <a:pt x="0" y="38"/>
                    <a:pt x="44" y="0"/>
                    <a:pt x="89" y="0"/>
                  </a:cubicBezTo>
                  <a:cubicBezTo>
                    <a:pt x="141" y="0"/>
                    <a:pt x="179" y="38"/>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grpSp>
        <p:nvGrpSpPr>
          <p:cNvPr id="30" name="Group 29"/>
          <p:cNvGrpSpPr/>
          <p:nvPr/>
        </p:nvGrpSpPr>
        <p:grpSpPr>
          <a:xfrm>
            <a:off x="3050019" y="10809357"/>
            <a:ext cx="621124" cy="621123"/>
            <a:chOff x="3050019" y="10809357"/>
            <a:chExt cx="621124" cy="621123"/>
          </a:xfrm>
        </p:grpSpPr>
        <p:sp>
          <p:nvSpPr>
            <p:cNvPr id="5683" name="Freeform 563"/>
            <p:cNvSpPr>
              <a:spLocks noChangeArrowheads="1"/>
            </p:cNvSpPr>
            <p:nvPr/>
          </p:nvSpPr>
          <p:spPr bwMode="auto">
            <a:xfrm>
              <a:off x="3050021" y="10812287"/>
              <a:ext cx="621122" cy="615262"/>
            </a:xfrm>
            <a:custGeom>
              <a:avLst/>
              <a:gdLst>
                <a:gd name="T0" fmla="*/ 933 w 934"/>
                <a:gd name="T1" fmla="*/ 463 h 927"/>
                <a:gd name="T2" fmla="*/ 933 w 934"/>
                <a:gd name="T3" fmla="*/ 463 h 927"/>
                <a:gd name="T4" fmla="*/ 470 w 934"/>
                <a:gd name="T5" fmla="*/ 926 h 927"/>
                <a:gd name="T6" fmla="*/ 0 w 934"/>
                <a:gd name="T7" fmla="*/ 463 h 927"/>
                <a:gd name="T8" fmla="*/ 470 w 934"/>
                <a:gd name="T9" fmla="*/ 0 h 927"/>
                <a:gd name="T10" fmla="*/ 933 w 934"/>
                <a:gd name="T11" fmla="*/ 463 h 927"/>
              </a:gdLst>
              <a:ahLst/>
              <a:cxnLst>
                <a:cxn ang="0">
                  <a:pos x="T0" y="T1"/>
                </a:cxn>
                <a:cxn ang="0">
                  <a:pos x="T2" y="T3"/>
                </a:cxn>
                <a:cxn ang="0">
                  <a:pos x="T4" y="T5"/>
                </a:cxn>
                <a:cxn ang="0">
                  <a:pos x="T6" y="T7"/>
                </a:cxn>
                <a:cxn ang="0">
                  <a:pos x="T8" y="T9"/>
                </a:cxn>
                <a:cxn ang="0">
                  <a:pos x="T10" y="T11"/>
                </a:cxn>
              </a:cxnLst>
              <a:rect l="0" t="0" r="r" b="b"/>
              <a:pathLst>
                <a:path w="934" h="927">
                  <a:moveTo>
                    <a:pt x="933" y="463"/>
                  </a:moveTo>
                  <a:lnTo>
                    <a:pt x="933" y="463"/>
                  </a:lnTo>
                  <a:cubicBezTo>
                    <a:pt x="933" y="717"/>
                    <a:pt x="724" y="926"/>
                    <a:pt x="470" y="926"/>
                  </a:cubicBezTo>
                  <a:cubicBezTo>
                    <a:pt x="209" y="926"/>
                    <a:pt x="0" y="717"/>
                    <a:pt x="0" y="463"/>
                  </a:cubicBezTo>
                  <a:cubicBezTo>
                    <a:pt x="0" y="202"/>
                    <a:pt x="209" y="0"/>
                    <a:pt x="470" y="0"/>
                  </a:cubicBezTo>
                  <a:cubicBezTo>
                    <a:pt x="724" y="0"/>
                    <a:pt x="933" y="202"/>
                    <a:pt x="933" y="46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84" name="Freeform 564"/>
            <p:cNvSpPr>
              <a:spLocks noChangeArrowheads="1"/>
            </p:cNvSpPr>
            <p:nvPr/>
          </p:nvSpPr>
          <p:spPr bwMode="auto">
            <a:xfrm>
              <a:off x="3214090" y="10973429"/>
              <a:ext cx="298841" cy="298841"/>
            </a:xfrm>
            <a:custGeom>
              <a:avLst/>
              <a:gdLst>
                <a:gd name="T0" fmla="*/ 448 w 449"/>
                <a:gd name="T1" fmla="*/ 224 h 449"/>
                <a:gd name="T2" fmla="*/ 448 w 449"/>
                <a:gd name="T3" fmla="*/ 224 h 449"/>
                <a:gd name="T4" fmla="*/ 224 w 449"/>
                <a:gd name="T5" fmla="*/ 448 h 449"/>
                <a:gd name="T6" fmla="*/ 0 w 449"/>
                <a:gd name="T7" fmla="*/ 224 h 449"/>
                <a:gd name="T8" fmla="*/ 224 w 449"/>
                <a:gd name="T9" fmla="*/ 0 h 449"/>
                <a:gd name="T10" fmla="*/ 448 w 449"/>
                <a:gd name="T11" fmla="*/ 224 h 449"/>
              </a:gdLst>
              <a:ahLst/>
              <a:cxnLst>
                <a:cxn ang="0">
                  <a:pos x="T0" y="T1"/>
                </a:cxn>
                <a:cxn ang="0">
                  <a:pos x="T2" y="T3"/>
                </a:cxn>
                <a:cxn ang="0">
                  <a:pos x="T4" y="T5"/>
                </a:cxn>
                <a:cxn ang="0">
                  <a:pos x="T6" y="T7"/>
                </a:cxn>
                <a:cxn ang="0">
                  <a:pos x="T8" y="T9"/>
                </a:cxn>
                <a:cxn ang="0">
                  <a:pos x="T10" y="T11"/>
                </a:cxn>
              </a:cxnLst>
              <a:rect l="0" t="0" r="r" b="b"/>
              <a:pathLst>
                <a:path w="449" h="449">
                  <a:moveTo>
                    <a:pt x="448" y="224"/>
                  </a:moveTo>
                  <a:lnTo>
                    <a:pt x="448" y="224"/>
                  </a:lnTo>
                  <a:cubicBezTo>
                    <a:pt x="448" y="351"/>
                    <a:pt x="343" y="448"/>
                    <a:pt x="224" y="448"/>
                  </a:cubicBezTo>
                  <a:cubicBezTo>
                    <a:pt x="97" y="448"/>
                    <a:pt x="0" y="351"/>
                    <a:pt x="0" y="224"/>
                  </a:cubicBezTo>
                  <a:cubicBezTo>
                    <a:pt x="0" y="97"/>
                    <a:pt x="97" y="0"/>
                    <a:pt x="224" y="0"/>
                  </a:cubicBezTo>
                  <a:cubicBezTo>
                    <a:pt x="343" y="0"/>
                    <a:pt x="448" y="97"/>
                    <a:pt x="448"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85" name="Line 565"/>
            <p:cNvSpPr>
              <a:spLocks noChangeShapeType="1"/>
            </p:cNvSpPr>
            <p:nvPr/>
          </p:nvSpPr>
          <p:spPr bwMode="auto">
            <a:xfrm flipV="1">
              <a:off x="3301985" y="10809357"/>
              <a:ext cx="2929"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6" name="Line 566"/>
            <p:cNvSpPr>
              <a:spLocks noChangeShapeType="1"/>
            </p:cNvSpPr>
            <p:nvPr/>
          </p:nvSpPr>
          <p:spPr bwMode="auto">
            <a:xfrm flipV="1">
              <a:off x="3422106" y="10809357"/>
              <a:ext cx="2931"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7" name="Line 567"/>
            <p:cNvSpPr>
              <a:spLocks noChangeShapeType="1"/>
            </p:cNvSpPr>
            <p:nvPr/>
          </p:nvSpPr>
          <p:spPr bwMode="auto">
            <a:xfrm flipV="1">
              <a:off x="3301985" y="11254690"/>
              <a:ext cx="2929"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8" name="Line 568"/>
            <p:cNvSpPr>
              <a:spLocks noChangeShapeType="1"/>
            </p:cNvSpPr>
            <p:nvPr/>
          </p:nvSpPr>
          <p:spPr bwMode="auto">
            <a:xfrm flipV="1">
              <a:off x="3422106" y="11254690"/>
              <a:ext cx="2931"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9" name="Line 569"/>
            <p:cNvSpPr>
              <a:spLocks noChangeShapeType="1"/>
            </p:cNvSpPr>
            <p:nvPr/>
          </p:nvSpPr>
          <p:spPr bwMode="auto">
            <a:xfrm>
              <a:off x="3501213" y="11061322"/>
              <a:ext cx="16993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0" name="Line 570"/>
            <p:cNvSpPr>
              <a:spLocks noChangeShapeType="1"/>
            </p:cNvSpPr>
            <p:nvPr/>
          </p:nvSpPr>
          <p:spPr bwMode="auto">
            <a:xfrm>
              <a:off x="3501213" y="11181442"/>
              <a:ext cx="169930"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1" name="Line 571"/>
            <p:cNvSpPr>
              <a:spLocks noChangeShapeType="1"/>
            </p:cNvSpPr>
            <p:nvPr/>
          </p:nvSpPr>
          <p:spPr bwMode="auto">
            <a:xfrm>
              <a:off x="3050019" y="11061322"/>
              <a:ext cx="17285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2" name="Line 572"/>
            <p:cNvSpPr>
              <a:spLocks noChangeShapeType="1"/>
            </p:cNvSpPr>
            <p:nvPr/>
          </p:nvSpPr>
          <p:spPr bwMode="auto">
            <a:xfrm>
              <a:off x="3050019" y="11181442"/>
              <a:ext cx="17285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693" name="Line 573"/>
          <p:cNvSpPr>
            <a:spLocks noChangeShapeType="1"/>
          </p:cNvSpPr>
          <p:nvPr/>
        </p:nvSpPr>
        <p:spPr bwMode="auto">
          <a:xfrm>
            <a:off x="4637984" y="11199022"/>
            <a:ext cx="2929" cy="237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4" name="Line 574"/>
          <p:cNvSpPr>
            <a:spLocks noChangeShapeType="1"/>
          </p:cNvSpPr>
          <p:nvPr/>
        </p:nvSpPr>
        <p:spPr bwMode="auto">
          <a:xfrm>
            <a:off x="4637984" y="10797637"/>
            <a:ext cx="2929" cy="24317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5" name="Line 575"/>
          <p:cNvSpPr>
            <a:spLocks noChangeShapeType="1"/>
          </p:cNvSpPr>
          <p:nvPr/>
        </p:nvSpPr>
        <p:spPr bwMode="auto">
          <a:xfrm>
            <a:off x="4696580" y="11169724"/>
            <a:ext cx="213875" cy="16700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6" name="Line 576"/>
          <p:cNvSpPr>
            <a:spLocks noChangeShapeType="1"/>
          </p:cNvSpPr>
          <p:nvPr/>
        </p:nvSpPr>
        <p:spPr bwMode="auto">
          <a:xfrm>
            <a:off x="4368439" y="10903112"/>
            <a:ext cx="208017"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7" name="Line 577"/>
          <p:cNvSpPr>
            <a:spLocks noChangeShapeType="1"/>
          </p:cNvSpPr>
          <p:nvPr/>
        </p:nvSpPr>
        <p:spPr bwMode="auto">
          <a:xfrm flipV="1">
            <a:off x="4696580" y="10908970"/>
            <a:ext cx="213875"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8" name="Line 578"/>
          <p:cNvSpPr>
            <a:spLocks noChangeShapeType="1"/>
          </p:cNvSpPr>
          <p:nvPr/>
        </p:nvSpPr>
        <p:spPr bwMode="auto">
          <a:xfrm flipV="1">
            <a:off x="4368439" y="11169724"/>
            <a:ext cx="208017"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9" name="Freeform 579"/>
          <p:cNvSpPr>
            <a:spLocks noChangeArrowheads="1"/>
          </p:cNvSpPr>
          <p:nvPr/>
        </p:nvSpPr>
        <p:spPr bwMode="auto">
          <a:xfrm>
            <a:off x="4558878" y="11040813"/>
            <a:ext cx="158210" cy="158210"/>
          </a:xfrm>
          <a:custGeom>
            <a:avLst/>
            <a:gdLst>
              <a:gd name="T0" fmla="*/ 239 w 240"/>
              <a:gd name="T1" fmla="*/ 119 h 239"/>
              <a:gd name="T2" fmla="*/ 239 w 240"/>
              <a:gd name="T3" fmla="*/ 119 h 239"/>
              <a:gd name="T4" fmla="*/ 119 w 240"/>
              <a:gd name="T5" fmla="*/ 0 h 239"/>
              <a:gd name="T6" fmla="*/ 0 w 240"/>
              <a:gd name="T7" fmla="*/ 119 h 239"/>
              <a:gd name="T8" fmla="*/ 119 w 240"/>
              <a:gd name="T9" fmla="*/ 238 h 239"/>
              <a:gd name="T10" fmla="*/ 239 w 240"/>
              <a:gd name="T11" fmla="*/ 119 h 239"/>
            </a:gdLst>
            <a:ahLst/>
            <a:cxnLst>
              <a:cxn ang="0">
                <a:pos x="T0" y="T1"/>
              </a:cxn>
              <a:cxn ang="0">
                <a:pos x="T2" y="T3"/>
              </a:cxn>
              <a:cxn ang="0">
                <a:pos x="T4" y="T5"/>
              </a:cxn>
              <a:cxn ang="0">
                <a:pos x="T6" y="T7"/>
              </a:cxn>
              <a:cxn ang="0">
                <a:pos x="T8" y="T9"/>
              </a:cxn>
              <a:cxn ang="0">
                <a:pos x="T10" y="T11"/>
              </a:cxn>
            </a:cxnLst>
            <a:rect l="0" t="0" r="r" b="b"/>
            <a:pathLst>
              <a:path w="240" h="239">
                <a:moveTo>
                  <a:pt x="239" y="119"/>
                </a:moveTo>
                <a:lnTo>
                  <a:pt x="239" y="119"/>
                </a:lnTo>
                <a:cubicBezTo>
                  <a:pt x="239" y="52"/>
                  <a:pt x="187" y="0"/>
                  <a:pt x="119" y="0"/>
                </a:cubicBezTo>
                <a:cubicBezTo>
                  <a:pt x="52" y="0"/>
                  <a:pt x="0" y="52"/>
                  <a:pt x="0" y="119"/>
                </a:cubicBezTo>
                <a:cubicBezTo>
                  <a:pt x="0" y="186"/>
                  <a:pt x="52" y="238"/>
                  <a:pt x="119" y="238"/>
                </a:cubicBezTo>
                <a:cubicBezTo>
                  <a:pt x="187" y="238"/>
                  <a:pt x="239" y="186"/>
                  <a:pt x="239" y="11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0" name="Freeform 580"/>
          <p:cNvSpPr>
            <a:spLocks noChangeArrowheads="1"/>
          </p:cNvSpPr>
          <p:nvPr/>
        </p:nvSpPr>
        <p:spPr bwMode="auto">
          <a:xfrm>
            <a:off x="4400666" y="10882603"/>
            <a:ext cx="480490" cy="477561"/>
          </a:xfrm>
          <a:custGeom>
            <a:avLst/>
            <a:gdLst>
              <a:gd name="T0" fmla="*/ 724 w 725"/>
              <a:gd name="T1" fmla="*/ 358 h 717"/>
              <a:gd name="T2" fmla="*/ 724 w 725"/>
              <a:gd name="T3" fmla="*/ 358 h 717"/>
              <a:gd name="T4" fmla="*/ 358 w 725"/>
              <a:gd name="T5" fmla="*/ 0 h 717"/>
              <a:gd name="T6" fmla="*/ 0 w 725"/>
              <a:gd name="T7" fmla="*/ 358 h 717"/>
              <a:gd name="T8" fmla="*/ 358 w 725"/>
              <a:gd name="T9" fmla="*/ 716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157"/>
                  <a:pt x="560" y="0"/>
                  <a:pt x="358" y="0"/>
                </a:cubicBezTo>
                <a:cubicBezTo>
                  <a:pt x="164" y="0"/>
                  <a:pt x="0" y="157"/>
                  <a:pt x="0" y="358"/>
                </a:cubicBezTo>
                <a:cubicBezTo>
                  <a:pt x="0" y="560"/>
                  <a:pt x="164" y="716"/>
                  <a:pt x="358" y="716"/>
                </a:cubicBezTo>
                <a:cubicBezTo>
                  <a:pt x="560" y="716"/>
                  <a:pt x="724" y="560"/>
                  <a:pt x="724"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1" name="Freeform 581"/>
          <p:cNvSpPr>
            <a:spLocks noChangeArrowheads="1"/>
          </p:cNvSpPr>
          <p:nvPr/>
        </p:nvSpPr>
        <p:spPr bwMode="auto">
          <a:xfrm>
            <a:off x="5768894" y="10812287"/>
            <a:ext cx="328139" cy="615262"/>
          </a:xfrm>
          <a:custGeom>
            <a:avLst/>
            <a:gdLst>
              <a:gd name="T0" fmla="*/ 344 w 494"/>
              <a:gd name="T1" fmla="*/ 0 h 927"/>
              <a:gd name="T2" fmla="*/ 0 w 494"/>
              <a:gd name="T3" fmla="*/ 538 h 927"/>
              <a:gd name="T4" fmla="*/ 209 w 494"/>
              <a:gd name="T5" fmla="*/ 538 h 927"/>
              <a:gd name="T6" fmla="*/ 105 w 494"/>
              <a:gd name="T7" fmla="*/ 926 h 927"/>
              <a:gd name="T8" fmla="*/ 493 w 494"/>
              <a:gd name="T9" fmla="*/ 388 h 927"/>
              <a:gd name="T10" fmla="*/ 284 w 494"/>
              <a:gd name="T11" fmla="*/ 388 h 927"/>
              <a:gd name="T12" fmla="*/ 344 w 494"/>
              <a:gd name="T13" fmla="*/ 0 h 927"/>
            </a:gdLst>
            <a:ahLst/>
            <a:cxnLst>
              <a:cxn ang="0">
                <a:pos x="T0" y="T1"/>
              </a:cxn>
              <a:cxn ang="0">
                <a:pos x="T2" y="T3"/>
              </a:cxn>
              <a:cxn ang="0">
                <a:pos x="T4" y="T5"/>
              </a:cxn>
              <a:cxn ang="0">
                <a:pos x="T6" y="T7"/>
              </a:cxn>
              <a:cxn ang="0">
                <a:pos x="T8" y="T9"/>
              </a:cxn>
              <a:cxn ang="0">
                <a:pos x="T10" y="T11"/>
              </a:cxn>
              <a:cxn ang="0">
                <a:pos x="T12" y="T13"/>
              </a:cxn>
            </a:cxnLst>
            <a:rect l="0" t="0" r="r" b="b"/>
            <a:pathLst>
              <a:path w="494" h="927">
                <a:moveTo>
                  <a:pt x="344" y="0"/>
                </a:moveTo>
                <a:lnTo>
                  <a:pt x="0" y="538"/>
                </a:lnTo>
                <a:lnTo>
                  <a:pt x="209" y="538"/>
                </a:lnTo>
                <a:lnTo>
                  <a:pt x="105" y="926"/>
                </a:lnTo>
                <a:lnTo>
                  <a:pt x="493" y="388"/>
                </a:lnTo>
                <a:lnTo>
                  <a:pt x="284" y="388"/>
                </a:lnTo>
                <a:lnTo>
                  <a:pt x="34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2" name="Freeform 582"/>
          <p:cNvSpPr>
            <a:spLocks noChangeArrowheads="1"/>
          </p:cNvSpPr>
          <p:nvPr/>
        </p:nvSpPr>
        <p:spPr bwMode="auto">
          <a:xfrm>
            <a:off x="6885153" y="10941200"/>
            <a:ext cx="621122" cy="357437"/>
          </a:xfrm>
          <a:custGeom>
            <a:avLst/>
            <a:gdLst>
              <a:gd name="T0" fmla="*/ 597 w 934"/>
              <a:gd name="T1" fmla="*/ 538 h 539"/>
              <a:gd name="T2" fmla="*/ 597 w 934"/>
              <a:gd name="T3" fmla="*/ 538 h 539"/>
              <a:gd name="T4" fmla="*/ 814 w 934"/>
              <a:gd name="T5" fmla="*/ 538 h 539"/>
              <a:gd name="T6" fmla="*/ 933 w 934"/>
              <a:gd name="T7" fmla="*/ 418 h 539"/>
              <a:gd name="T8" fmla="*/ 814 w 934"/>
              <a:gd name="T9" fmla="*/ 299 h 539"/>
              <a:gd name="T10" fmla="*/ 493 w 934"/>
              <a:gd name="T11" fmla="*/ 0 h 539"/>
              <a:gd name="T12" fmla="*/ 179 w 934"/>
              <a:gd name="T13" fmla="*/ 239 h 539"/>
              <a:gd name="T14" fmla="*/ 157 w 934"/>
              <a:gd name="T15" fmla="*/ 239 h 539"/>
              <a:gd name="T16" fmla="*/ 0 w 934"/>
              <a:gd name="T17" fmla="*/ 388 h 539"/>
              <a:gd name="T18" fmla="*/ 149 w 934"/>
              <a:gd name="T19" fmla="*/ 538 h 539"/>
              <a:gd name="T20" fmla="*/ 597 w 934"/>
              <a:gd name="T21" fmla="*/ 538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4" h="539">
                <a:moveTo>
                  <a:pt x="597" y="538"/>
                </a:moveTo>
                <a:lnTo>
                  <a:pt x="597" y="538"/>
                </a:lnTo>
                <a:cubicBezTo>
                  <a:pt x="814" y="538"/>
                  <a:pt x="814" y="538"/>
                  <a:pt x="814" y="538"/>
                </a:cubicBezTo>
                <a:cubicBezTo>
                  <a:pt x="881" y="538"/>
                  <a:pt x="933" y="486"/>
                  <a:pt x="933" y="418"/>
                </a:cubicBezTo>
                <a:cubicBezTo>
                  <a:pt x="933" y="351"/>
                  <a:pt x="881" y="299"/>
                  <a:pt x="814" y="299"/>
                </a:cubicBezTo>
                <a:cubicBezTo>
                  <a:pt x="814" y="135"/>
                  <a:pt x="664" y="0"/>
                  <a:pt x="493" y="0"/>
                </a:cubicBezTo>
                <a:cubicBezTo>
                  <a:pt x="343" y="0"/>
                  <a:pt x="209" y="97"/>
                  <a:pt x="179" y="239"/>
                </a:cubicBezTo>
                <a:cubicBezTo>
                  <a:pt x="179" y="239"/>
                  <a:pt x="164" y="239"/>
                  <a:pt x="157" y="239"/>
                </a:cubicBezTo>
                <a:cubicBezTo>
                  <a:pt x="67" y="239"/>
                  <a:pt x="0" y="306"/>
                  <a:pt x="0" y="388"/>
                </a:cubicBezTo>
                <a:cubicBezTo>
                  <a:pt x="0" y="471"/>
                  <a:pt x="67" y="538"/>
                  <a:pt x="149" y="538"/>
                </a:cubicBezTo>
                <a:cubicBezTo>
                  <a:pt x="597" y="538"/>
                  <a:pt x="597" y="538"/>
                  <a:pt x="597" y="53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3" name="Freeform 583"/>
          <p:cNvSpPr>
            <a:spLocks noChangeArrowheads="1"/>
          </p:cNvSpPr>
          <p:nvPr/>
        </p:nvSpPr>
        <p:spPr bwMode="auto">
          <a:xfrm>
            <a:off x="8168415" y="10812287"/>
            <a:ext cx="600614" cy="606474"/>
          </a:xfrm>
          <a:custGeom>
            <a:avLst/>
            <a:gdLst>
              <a:gd name="T0" fmla="*/ 455 w 904"/>
              <a:gd name="T1" fmla="*/ 687 h 912"/>
              <a:gd name="T2" fmla="*/ 157 w 904"/>
              <a:gd name="T3" fmla="*/ 911 h 912"/>
              <a:gd name="T4" fmla="*/ 276 w 904"/>
              <a:gd name="T5" fmla="*/ 553 h 912"/>
              <a:gd name="T6" fmla="*/ 0 w 904"/>
              <a:gd name="T7" fmla="*/ 344 h 912"/>
              <a:gd name="T8" fmla="*/ 336 w 904"/>
              <a:gd name="T9" fmla="*/ 344 h 912"/>
              <a:gd name="T10" fmla="*/ 455 w 904"/>
              <a:gd name="T11" fmla="*/ 0 h 912"/>
              <a:gd name="T12" fmla="*/ 575 w 904"/>
              <a:gd name="T13" fmla="*/ 344 h 912"/>
              <a:gd name="T14" fmla="*/ 903 w 904"/>
              <a:gd name="T15" fmla="*/ 344 h 912"/>
              <a:gd name="T16" fmla="*/ 635 w 904"/>
              <a:gd name="T17" fmla="*/ 553 h 912"/>
              <a:gd name="T18" fmla="*/ 754 w 904"/>
              <a:gd name="T19" fmla="*/ 911 h 912"/>
              <a:gd name="T20" fmla="*/ 455 w 904"/>
              <a:gd name="T21" fmla="*/ 68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 h="912">
                <a:moveTo>
                  <a:pt x="455" y="687"/>
                </a:moveTo>
                <a:lnTo>
                  <a:pt x="157" y="911"/>
                </a:lnTo>
                <a:lnTo>
                  <a:pt x="276" y="553"/>
                </a:lnTo>
                <a:lnTo>
                  <a:pt x="0" y="344"/>
                </a:lnTo>
                <a:lnTo>
                  <a:pt x="336" y="344"/>
                </a:lnTo>
                <a:lnTo>
                  <a:pt x="455" y="0"/>
                </a:lnTo>
                <a:lnTo>
                  <a:pt x="575" y="344"/>
                </a:lnTo>
                <a:lnTo>
                  <a:pt x="903" y="344"/>
                </a:lnTo>
                <a:lnTo>
                  <a:pt x="635" y="553"/>
                </a:lnTo>
                <a:lnTo>
                  <a:pt x="754" y="911"/>
                </a:lnTo>
                <a:lnTo>
                  <a:pt x="455" y="68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4" name="Freeform 584"/>
          <p:cNvSpPr>
            <a:spLocks noChangeArrowheads="1"/>
          </p:cNvSpPr>
          <p:nvPr/>
        </p:nvSpPr>
        <p:spPr bwMode="auto">
          <a:xfrm>
            <a:off x="9437028" y="10853305"/>
            <a:ext cx="621122" cy="536158"/>
          </a:xfrm>
          <a:custGeom>
            <a:avLst/>
            <a:gdLst>
              <a:gd name="T0" fmla="*/ 0 w 934"/>
              <a:gd name="T1" fmla="*/ 239 h 807"/>
              <a:gd name="T2" fmla="*/ 0 w 934"/>
              <a:gd name="T3" fmla="*/ 239 h 807"/>
              <a:gd name="T4" fmla="*/ 463 w 934"/>
              <a:gd name="T5" fmla="*/ 806 h 807"/>
              <a:gd name="T6" fmla="*/ 933 w 934"/>
              <a:gd name="T7" fmla="*/ 239 h 807"/>
              <a:gd name="T8" fmla="*/ 702 w 934"/>
              <a:gd name="T9" fmla="*/ 0 h 807"/>
              <a:gd name="T10" fmla="*/ 463 w 934"/>
              <a:gd name="T11" fmla="*/ 209 h 807"/>
              <a:gd name="T12" fmla="*/ 224 w 934"/>
              <a:gd name="T13" fmla="*/ 0 h 807"/>
              <a:gd name="T14" fmla="*/ 0 w 934"/>
              <a:gd name="T15" fmla="*/ 239 h 8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07">
                <a:moveTo>
                  <a:pt x="0" y="239"/>
                </a:moveTo>
                <a:lnTo>
                  <a:pt x="0" y="239"/>
                </a:lnTo>
                <a:cubicBezTo>
                  <a:pt x="0" y="537"/>
                  <a:pt x="463" y="806"/>
                  <a:pt x="463" y="806"/>
                </a:cubicBezTo>
                <a:cubicBezTo>
                  <a:pt x="463" y="806"/>
                  <a:pt x="933" y="537"/>
                  <a:pt x="933" y="239"/>
                </a:cubicBezTo>
                <a:cubicBezTo>
                  <a:pt x="933" y="112"/>
                  <a:pt x="844" y="0"/>
                  <a:pt x="702" y="0"/>
                </a:cubicBezTo>
                <a:cubicBezTo>
                  <a:pt x="582" y="0"/>
                  <a:pt x="463" y="82"/>
                  <a:pt x="463" y="209"/>
                </a:cubicBezTo>
                <a:cubicBezTo>
                  <a:pt x="463" y="82"/>
                  <a:pt x="351" y="0"/>
                  <a:pt x="224" y="0"/>
                </a:cubicBezTo>
                <a:cubicBezTo>
                  <a:pt x="90" y="0"/>
                  <a:pt x="0" y="112"/>
                  <a:pt x="0" y="23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5" name="Freeform 585"/>
          <p:cNvSpPr>
            <a:spLocks noChangeArrowheads="1"/>
          </p:cNvSpPr>
          <p:nvPr/>
        </p:nvSpPr>
        <p:spPr bwMode="auto">
          <a:xfrm>
            <a:off x="9715361" y="10973427"/>
            <a:ext cx="90826" cy="398456"/>
          </a:xfrm>
          <a:custGeom>
            <a:avLst/>
            <a:gdLst>
              <a:gd name="T0" fmla="*/ 0 w 136"/>
              <a:gd name="T1" fmla="*/ 597 h 598"/>
              <a:gd name="T2" fmla="*/ 105 w 136"/>
              <a:gd name="T3" fmla="*/ 493 h 598"/>
              <a:gd name="T4" fmla="*/ 15 w 136"/>
              <a:gd name="T5" fmla="*/ 403 h 598"/>
              <a:gd name="T6" fmla="*/ 105 w 136"/>
              <a:gd name="T7" fmla="*/ 314 h 598"/>
              <a:gd name="T8" fmla="*/ 15 w 136"/>
              <a:gd name="T9" fmla="*/ 224 h 598"/>
              <a:gd name="T10" fmla="*/ 135 w 136"/>
              <a:gd name="T11" fmla="*/ 105 h 598"/>
              <a:gd name="T12" fmla="*/ 45 w 136"/>
              <a:gd name="T13" fmla="*/ 30 h 598"/>
              <a:gd name="T14" fmla="*/ 45 w 136"/>
              <a:gd name="T15" fmla="*/ 0 h 5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598">
                <a:moveTo>
                  <a:pt x="0" y="597"/>
                </a:moveTo>
                <a:lnTo>
                  <a:pt x="105" y="493"/>
                </a:lnTo>
                <a:lnTo>
                  <a:pt x="15" y="403"/>
                </a:lnTo>
                <a:lnTo>
                  <a:pt x="105" y="314"/>
                </a:lnTo>
                <a:lnTo>
                  <a:pt x="15" y="224"/>
                </a:lnTo>
                <a:lnTo>
                  <a:pt x="135" y="105"/>
                </a:lnTo>
                <a:lnTo>
                  <a:pt x="45" y="30"/>
                </a:lnTo>
                <a:lnTo>
                  <a:pt x="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6" name="Freeform 586"/>
          <p:cNvSpPr>
            <a:spLocks noChangeArrowheads="1"/>
          </p:cNvSpPr>
          <p:nvPr/>
        </p:nvSpPr>
        <p:spPr bwMode="auto">
          <a:xfrm>
            <a:off x="10711499" y="12089687"/>
            <a:ext cx="621122" cy="621122"/>
          </a:xfrm>
          <a:custGeom>
            <a:avLst/>
            <a:gdLst>
              <a:gd name="T0" fmla="*/ 934 w 935"/>
              <a:gd name="T1" fmla="*/ 933 h 934"/>
              <a:gd name="T2" fmla="*/ 0 w 935"/>
              <a:gd name="T3" fmla="*/ 933 h 934"/>
              <a:gd name="T4" fmla="*/ 0 w 935"/>
              <a:gd name="T5" fmla="*/ 0 h 934"/>
              <a:gd name="T6" fmla="*/ 934 w 935"/>
              <a:gd name="T7" fmla="*/ 0 h 934"/>
              <a:gd name="T8" fmla="*/ 934 w 935"/>
              <a:gd name="T9" fmla="*/ 933 h 934"/>
            </a:gdLst>
            <a:ahLst/>
            <a:cxnLst>
              <a:cxn ang="0">
                <a:pos x="T0" y="T1"/>
              </a:cxn>
              <a:cxn ang="0">
                <a:pos x="T2" y="T3"/>
              </a:cxn>
              <a:cxn ang="0">
                <a:pos x="T4" y="T5"/>
              </a:cxn>
              <a:cxn ang="0">
                <a:pos x="T6" y="T7"/>
              </a:cxn>
              <a:cxn ang="0">
                <a:pos x="T8" y="T9"/>
              </a:cxn>
            </a:cxnLst>
            <a:rect l="0" t="0" r="r" b="b"/>
            <a:pathLst>
              <a:path w="935" h="934">
                <a:moveTo>
                  <a:pt x="934" y="933"/>
                </a:moveTo>
                <a:lnTo>
                  <a:pt x="0" y="933"/>
                </a:lnTo>
                <a:lnTo>
                  <a:pt x="0" y="0"/>
                </a:lnTo>
                <a:lnTo>
                  <a:pt x="934" y="0"/>
                </a:lnTo>
                <a:lnTo>
                  <a:pt x="93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7" name="Line 587"/>
          <p:cNvSpPr>
            <a:spLocks noChangeShapeType="1"/>
          </p:cNvSpPr>
          <p:nvPr/>
        </p:nvSpPr>
        <p:spPr bwMode="auto">
          <a:xfrm>
            <a:off x="10887288" y="12157074"/>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8" name="Line 588"/>
          <p:cNvSpPr>
            <a:spLocks noChangeShapeType="1"/>
          </p:cNvSpPr>
          <p:nvPr/>
        </p:nvSpPr>
        <p:spPr bwMode="auto">
          <a:xfrm flipH="1">
            <a:off x="10781815" y="12256689"/>
            <a:ext cx="20508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9" name="Line 589"/>
          <p:cNvSpPr>
            <a:spLocks noChangeShapeType="1"/>
          </p:cNvSpPr>
          <p:nvPr/>
        </p:nvSpPr>
        <p:spPr bwMode="auto">
          <a:xfrm flipH="1">
            <a:off x="11060149" y="12256689"/>
            <a:ext cx="20508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0" name="Line 590"/>
          <p:cNvSpPr>
            <a:spLocks noChangeShapeType="1"/>
          </p:cNvSpPr>
          <p:nvPr/>
        </p:nvSpPr>
        <p:spPr bwMode="auto">
          <a:xfrm flipV="1">
            <a:off x="10805255" y="12452986"/>
            <a:ext cx="158210"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1" name="Line 591"/>
          <p:cNvSpPr>
            <a:spLocks noChangeShapeType="1"/>
          </p:cNvSpPr>
          <p:nvPr/>
        </p:nvSpPr>
        <p:spPr bwMode="auto">
          <a:xfrm>
            <a:off x="10805255" y="12455917"/>
            <a:ext cx="158210"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2" name="Line 592"/>
          <p:cNvSpPr>
            <a:spLocks noChangeShapeType="1"/>
          </p:cNvSpPr>
          <p:nvPr/>
        </p:nvSpPr>
        <p:spPr bwMode="auto">
          <a:xfrm>
            <a:off x="11063078" y="12508653"/>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3" name="Line 593"/>
          <p:cNvSpPr>
            <a:spLocks noChangeShapeType="1"/>
          </p:cNvSpPr>
          <p:nvPr/>
        </p:nvSpPr>
        <p:spPr bwMode="auto">
          <a:xfrm>
            <a:off x="11063078" y="12570177"/>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4"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15" name="Line 595"/>
          <p:cNvSpPr>
            <a:spLocks noChangeShapeType="1"/>
          </p:cNvSpPr>
          <p:nvPr/>
        </p:nvSpPr>
        <p:spPr bwMode="auto">
          <a:xfrm flipH="1" flipV="1">
            <a:off x="10951745" y="11046673"/>
            <a:ext cx="35158"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6" name="Line 596"/>
          <p:cNvSpPr>
            <a:spLocks noChangeShapeType="1"/>
          </p:cNvSpPr>
          <p:nvPr/>
        </p:nvSpPr>
        <p:spPr bwMode="auto">
          <a:xfrm flipV="1">
            <a:off x="11063078" y="11046673"/>
            <a:ext cx="29298"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7"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8"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19"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0"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2" name="Line 602"/>
          <p:cNvSpPr>
            <a:spLocks noChangeShapeType="1"/>
          </p:cNvSpPr>
          <p:nvPr/>
        </p:nvSpPr>
        <p:spPr bwMode="auto">
          <a:xfrm>
            <a:off x="12179341" y="11427548"/>
            <a:ext cx="237315"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3" name="Line 603"/>
          <p:cNvSpPr>
            <a:spLocks noChangeShapeType="1"/>
          </p:cNvSpPr>
          <p:nvPr/>
        </p:nvSpPr>
        <p:spPr bwMode="auto">
          <a:xfrm>
            <a:off x="12299461" y="11152146"/>
            <a:ext cx="2931" cy="27833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6"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7" name="Line 607"/>
          <p:cNvSpPr>
            <a:spLocks noChangeShapeType="1"/>
          </p:cNvSpPr>
          <p:nvPr/>
        </p:nvSpPr>
        <p:spPr bwMode="auto">
          <a:xfrm>
            <a:off x="13266302" y="11102340"/>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8"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9"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2" name="Freeform 622"/>
          <p:cNvSpPr>
            <a:spLocks noChangeArrowheads="1"/>
          </p:cNvSpPr>
          <p:nvPr/>
        </p:nvSpPr>
        <p:spPr bwMode="auto">
          <a:xfrm>
            <a:off x="1775548" y="12277196"/>
            <a:ext cx="621122" cy="322281"/>
          </a:xfrm>
          <a:custGeom>
            <a:avLst/>
            <a:gdLst>
              <a:gd name="T0" fmla="*/ 672 w 934"/>
              <a:gd name="T1" fmla="*/ 150 h 487"/>
              <a:gd name="T2" fmla="*/ 933 w 934"/>
              <a:gd name="T3" fmla="*/ 0 h 487"/>
              <a:gd name="T4" fmla="*/ 933 w 934"/>
              <a:gd name="T5" fmla="*/ 486 h 487"/>
              <a:gd name="T6" fmla="*/ 672 w 934"/>
              <a:gd name="T7" fmla="*/ 329 h 487"/>
              <a:gd name="T8" fmla="*/ 672 w 934"/>
              <a:gd name="T9" fmla="*/ 486 h 487"/>
              <a:gd name="T10" fmla="*/ 0 w 934"/>
              <a:gd name="T11" fmla="*/ 486 h 487"/>
              <a:gd name="T12" fmla="*/ 0 w 934"/>
              <a:gd name="T13" fmla="*/ 0 h 487"/>
              <a:gd name="T14" fmla="*/ 672 w 934"/>
              <a:gd name="T15" fmla="*/ 0 h 487"/>
              <a:gd name="T16" fmla="*/ 672 w 934"/>
              <a:gd name="T17" fmla="*/ 15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487">
                <a:moveTo>
                  <a:pt x="672" y="150"/>
                </a:moveTo>
                <a:lnTo>
                  <a:pt x="933" y="0"/>
                </a:lnTo>
                <a:lnTo>
                  <a:pt x="933" y="486"/>
                </a:lnTo>
                <a:lnTo>
                  <a:pt x="672" y="329"/>
                </a:lnTo>
                <a:lnTo>
                  <a:pt x="672" y="486"/>
                </a:lnTo>
                <a:lnTo>
                  <a:pt x="0" y="486"/>
                </a:lnTo>
                <a:lnTo>
                  <a:pt x="0" y="0"/>
                </a:lnTo>
                <a:lnTo>
                  <a:pt x="672" y="0"/>
                </a:lnTo>
                <a:lnTo>
                  <a:pt x="672"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3" name="Line 623"/>
          <p:cNvSpPr>
            <a:spLocks noChangeShapeType="1"/>
          </p:cNvSpPr>
          <p:nvPr/>
        </p:nvSpPr>
        <p:spPr bwMode="auto">
          <a:xfrm>
            <a:off x="1825356" y="12356302"/>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4" name="Line 624"/>
          <p:cNvSpPr>
            <a:spLocks noChangeShapeType="1"/>
          </p:cNvSpPr>
          <p:nvPr/>
        </p:nvSpPr>
        <p:spPr bwMode="auto">
          <a:xfrm>
            <a:off x="1904460" y="12356302"/>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5" name="Freeform 625"/>
          <p:cNvSpPr>
            <a:spLocks noChangeArrowheads="1"/>
          </p:cNvSpPr>
          <p:nvPr/>
        </p:nvSpPr>
        <p:spPr bwMode="auto">
          <a:xfrm>
            <a:off x="1834143" y="12435406"/>
            <a:ext cx="178721" cy="105473"/>
          </a:xfrm>
          <a:custGeom>
            <a:avLst/>
            <a:gdLst>
              <a:gd name="T0" fmla="*/ 269 w 270"/>
              <a:gd name="T1" fmla="*/ 0 h 158"/>
              <a:gd name="T2" fmla="*/ 0 w 270"/>
              <a:gd name="T3" fmla="*/ 0 h 158"/>
              <a:gd name="T4" fmla="*/ 0 w 270"/>
              <a:gd name="T5" fmla="*/ 157 h 158"/>
              <a:gd name="T6" fmla="*/ 269 w 270"/>
              <a:gd name="T7" fmla="*/ 157 h 158"/>
              <a:gd name="T8" fmla="*/ 269 w 270"/>
              <a:gd name="T9" fmla="*/ 0 h 158"/>
            </a:gdLst>
            <a:ahLst/>
            <a:cxnLst>
              <a:cxn ang="0">
                <a:pos x="T0" y="T1"/>
              </a:cxn>
              <a:cxn ang="0">
                <a:pos x="T2" y="T3"/>
              </a:cxn>
              <a:cxn ang="0">
                <a:pos x="T4" y="T5"/>
              </a:cxn>
              <a:cxn ang="0">
                <a:pos x="T6" y="T7"/>
              </a:cxn>
              <a:cxn ang="0">
                <a:pos x="T8" y="T9"/>
              </a:cxn>
            </a:cxnLst>
            <a:rect l="0" t="0" r="r" b="b"/>
            <a:pathLst>
              <a:path w="270" h="158">
                <a:moveTo>
                  <a:pt x="269" y="0"/>
                </a:moveTo>
                <a:lnTo>
                  <a:pt x="0" y="0"/>
                </a:lnTo>
                <a:lnTo>
                  <a:pt x="0" y="157"/>
                </a:lnTo>
                <a:lnTo>
                  <a:pt x="269" y="157"/>
                </a:lnTo>
                <a:lnTo>
                  <a:pt x="26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6" name="Freeform 626"/>
          <p:cNvSpPr>
            <a:spLocks noChangeArrowheads="1"/>
          </p:cNvSpPr>
          <p:nvPr/>
        </p:nvSpPr>
        <p:spPr bwMode="auto">
          <a:xfrm>
            <a:off x="1825356" y="12198092"/>
            <a:ext cx="336928" cy="79104"/>
          </a:xfrm>
          <a:custGeom>
            <a:avLst/>
            <a:gdLst>
              <a:gd name="T0" fmla="*/ 0 w 509"/>
              <a:gd name="T1" fmla="*/ 0 h 120"/>
              <a:gd name="T2" fmla="*/ 388 w 509"/>
              <a:gd name="T3" fmla="*/ 0 h 120"/>
              <a:gd name="T4" fmla="*/ 508 w 509"/>
              <a:gd name="T5" fmla="*/ 119 h 120"/>
            </a:gdLst>
            <a:ahLst/>
            <a:cxnLst>
              <a:cxn ang="0">
                <a:pos x="T0" y="T1"/>
              </a:cxn>
              <a:cxn ang="0">
                <a:pos x="T2" y="T3"/>
              </a:cxn>
              <a:cxn ang="0">
                <a:pos x="T4" y="T5"/>
              </a:cxn>
            </a:cxnLst>
            <a:rect l="0" t="0" r="r" b="b"/>
            <a:pathLst>
              <a:path w="509" h="120">
                <a:moveTo>
                  <a:pt x="0" y="0"/>
                </a:moveTo>
                <a:lnTo>
                  <a:pt x="388" y="0"/>
                </a:lnTo>
                <a:lnTo>
                  <a:pt x="508" y="11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7" name="Freeform 627"/>
          <p:cNvSpPr>
            <a:spLocks noChangeArrowheads="1"/>
          </p:cNvSpPr>
          <p:nvPr/>
        </p:nvSpPr>
        <p:spPr bwMode="auto">
          <a:xfrm>
            <a:off x="3050021" y="12177581"/>
            <a:ext cx="621122" cy="421894"/>
          </a:xfrm>
          <a:custGeom>
            <a:avLst/>
            <a:gdLst>
              <a:gd name="T0" fmla="*/ 679 w 934"/>
              <a:gd name="T1" fmla="*/ 149 h 636"/>
              <a:gd name="T2" fmla="*/ 560 w 934"/>
              <a:gd name="T3" fmla="*/ 0 h 636"/>
              <a:gd name="T4" fmla="*/ 380 w 934"/>
              <a:gd name="T5" fmla="*/ 0 h 636"/>
              <a:gd name="T6" fmla="*/ 261 w 934"/>
              <a:gd name="T7" fmla="*/ 149 h 636"/>
              <a:gd name="T8" fmla="*/ 0 w 934"/>
              <a:gd name="T9" fmla="*/ 149 h 636"/>
              <a:gd name="T10" fmla="*/ 0 w 934"/>
              <a:gd name="T11" fmla="*/ 635 h 636"/>
              <a:gd name="T12" fmla="*/ 933 w 934"/>
              <a:gd name="T13" fmla="*/ 635 h 636"/>
              <a:gd name="T14" fmla="*/ 933 w 934"/>
              <a:gd name="T15" fmla="*/ 149 h 636"/>
              <a:gd name="T16" fmla="*/ 679 w 934"/>
              <a:gd name="T17" fmla="*/ 14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636">
                <a:moveTo>
                  <a:pt x="679" y="149"/>
                </a:moveTo>
                <a:lnTo>
                  <a:pt x="560" y="0"/>
                </a:lnTo>
                <a:lnTo>
                  <a:pt x="380" y="0"/>
                </a:lnTo>
                <a:lnTo>
                  <a:pt x="261" y="149"/>
                </a:lnTo>
                <a:lnTo>
                  <a:pt x="0" y="149"/>
                </a:lnTo>
                <a:lnTo>
                  <a:pt x="0" y="635"/>
                </a:lnTo>
                <a:lnTo>
                  <a:pt x="933" y="635"/>
                </a:lnTo>
                <a:lnTo>
                  <a:pt x="933" y="149"/>
                </a:lnTo>
                <a:lnTo>
                  <a:pt x="67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8" name="Freeform 628"/>
          <p:cNvSpPr>
            <a:spLocks noChangeArrowheads="1"/>
          </p:cNvSpPr>
          <p:nvPr/>
        </p:nvSpPr>
        <p:spPr bwMode="auto">
          <a:xfrm>
            <a:off x="3284407" y="12356302"/>
            <a:ext cx="158210" cy="164070"/>
          </a:xfrm>
          <a:custGeom>
            <a:avLst/>
            <a:gdLst>
              <a:gd name="T0" fmla="*/ 238 w 239"/>
              <a:gd name="T1" fmla="*/ 119 h 247"/>
              <a:gd name="T2" fmla="*/ 238 w 239"/>
              <a:gd name="T3" fmla="*/ 119 h 247"/>
              <a:gd name="T4" fmla="*/ 119 w 239"/>
              <a:gd name="T5" fmla="*/ 0 h 247"/>
              <a:gd name="T6" fmla="*/ 0 w 239"/>
              <a:gd name="T7" fmla="*/ 119 h 247"/>
              <a:gd name="T8" fmla="*/ 119 w 239"/>
              <a:gd name="T9" fmla="*/ 246 h 247"/>
              <a:gd name="T10" fmla="*/ 238 w 239"/>
              <a:gd name="T11" fmla="*/ 119 h 247"/>
            </a:gdLst>
            <a:ahLst/>
            <a:cxnLst>
              <a:cxn ang="0">
                <a:pos x="T0" y="T1"/>
              </a:cxn>
              <a:cxn ang="0">
                <a:pos x="T2" y="T3"/>
              </a:cxn>
              <a:cxn ang="0">
                <a:pos x="T4" y="T5"/>
              </a:cxn>
              <a:cxn ang="0">
                <a:pos x="T6" y="T7"/>
              </a:cxn>
              <a:cxn ang="0">
                <a:pos x="T8" y="T9"/>
              </a:cxn>
              <a:cxn ang="0">
                <a:pos x="T10" y="T11"/>
              </a:cxn>
            </a:cxnLst>
            <a:rect l="0" t="0" r="r" b="b"/>
            <a:pathLst>
              <a:path w="239" h="247">
                <a:moveTo>
                  <a:pt x="238" y="119"/>
                </a:moveTo>
                <a:lnTo>
                  <a:pt x="238" y="119"/>
                </a:lnTo>
                <a:cubicBezTo>
                  <a:pt x="238" y="60"/>
                  <a:pt x="186" y="0"/>
                  <a:pt x="119" y="0"/>
                </a:cubicBezTo>
                <a:cubicBezTo>
                  <a:pt x="52" y="0"/>
                  <a:pt x="0" y="60"/>
                  <a:pt x="0" y="119"/>
                </a:cubicBezTo>
                <a:cubicBezTo>
                  <a:pt x="0" y="186"/>
                  <a:pt x="52" y="246"/>
                  <a:pt x="119" y="246"/>
                </a:cubicBezTo>
                <a:cubicBezTo>
                  <a:pt x="186" y="246"/>
                  <a:pt x="238" y="186"/>
                  <a:pt x="238" y="11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9" name="Line 629"/>
          <p:cNvSpPr>
            <a:spLocks noChangeShapeType="1"/>
          </p:cNvSpPr>
          <p:nvPr/>
        </p:nvSpPr>
        <p:spPr bwMode="auto">
          <a:xfrm>
            <a:off x="3129125" y="12277196"/>
            <a:ext cx="2931" cy="3222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0" name="Freeform 630"/>
          <p:cNvSpPr>
            <a:spLocks noChangeArrowheads="1"/>
          </p:cNvSpPr>
          <p:nvPr/>
        </p:nvSpPr>
        <p:spPr bwMode="auto">
          <a:xfrm>
            <a:off x="3580317" y="12356302"/>
            <a:ext cx="2931"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5" name="Group 24"/>
          <p:cNvGrpSpPr/>
          <p:nvPr/>
        </p:nvGrpSpPr>
        <p:grpSpPr>
          <a:xfrm>
            <a:off x="4330350" y="12186372"/>
            <a:ext cx="621122" cy="421894"/>
            <a:chOff x="4330350" y="12186372"/>
            <a:chExt cx="621122" cy="421894"/>
          </a:xfrm>
        </p:grpSpPr>
        <p:sp>
          <p:nvSpPr>
            <p:cNvPr id="5751" name="Freeform 631"/>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2" name="Freeform 632"/>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3" name="Freeform 633"/>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754" name="Freeform 634"/>
          <p:cNvSpPr>
            <a:spLocks noChangeArrowheads="1"/>
          </p:cNvSpPr>
          <p:nvPr/>
        </p:nvSpPr>
        <p:spPr bwMode="auto">
          <a:xfrm>
            <a:off x="5604824" y="12236178"/>
            <a:ext cx="521509" cy="401387"/>
          </a:xfrm>
          <a:custGeom>
            <a:avLst/>
            <a:gdLst>
              <a:gd name="T0" fmla="*/ 784 w 785"/>
              <a:gd name="T1" fmla="*/ 0 h 605"/>
              <a:gd name="T2" fmla="*/ 0 w 785"/>
              <a:gd name="T3" fmla="*/ 0 h 605"/>
              <a:gd name="T4" fmla="*/ 0 w 785"/>
              <a:gd name="T5" fmla="*/ 604 h 605"/>
              <a:gd name="T6" fmla="*/ 784 w 785"/>
              <a:gd name="T7" fmla="*/ 604 h 605"/>
              <a:gd name="T8" fmla="*/ 784 w 785"/>
              <a:gd name="T9" fmla="*/ 0 h 605"/>
            </a:gdLst>
            <a:ahLst/>
            <a:cxnLst>
              <a:cxn ang="0">
                <a:pos x="T0" y="T1"/>
              </a:cxn>
              <a:cxn ang="0">
                <a:pos x="T2" y="T3"/>
              </a:cxn>
              <a:cxn ang="0">
                <a:pos x="T4" y="T5"/>
              </a:cxn>
              <a:cxn ang="0">
                <a:pos x="T6" y="T7"/>
              </a:cxn>
              <a:cxn ang="0">
                <a:pos x="T8" y="T9"/>
              </a:cxn>
            </a:cxnLst>
            <a:rect l="0" t="0" r="r" b="b"/>
            <a:pathLst>
              <a:path w="785" h="605">
                <a:moveTo>
                  <a:pt x="784" y="0"/>
                </a:moveTo>
                <a:lnTo>
                  <a:pt x="0" y="0"/>
                </a:lnTo>
                <a:lnTo>
                  <a:pt x="0" y="604"/>
                </a:lnTo>
                <a:lnTo>
                  <a:pt x="784" y="604"/>
                </a:lnTo>
                <a:lnTo>
                  <a:pt x="78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5" name="Freeform 635"/>
          <p:cNvSpPr>
            <a:spLocks noChangeArrowheads="1"/>
          </p:cNvSpPr>
          <p:nvPr/>
        </p:nvSpPr>
        <p:spPr bwMode="auto">
          <a:xfrm>
            <a:off x="5698577" y="12157074"/>
            <a:ext cx="527367" cy="401385"/>
          </a:xfrm>
          <a:custGeom>
            <a:avLst/>
            <a:gdLst>
              <a:gd name="T0" fmla="*/ 0 w 792"/>
              <a:gd name="T1" fmla="*/ 90 h 606"/>
              <a:gd name="T2" fmla="*/ 0 w 792"/>
              <a:gd name="T3" fmla="*/ 0 h 606"/>
              <a:gd name="T4" fmla="*/ 791 w 792"/>
              <a:gd name="T5" fmla="*/ 0 h 606"/>
              <a:gd name="T6" fmla="*/ 791 w 792"/>
              <a:gd name="T7" fmla="*/ 605 h 606"/>
              <a:gd name="T8" fmla="*/ 672 w 792"/>
              <a:gd name="T9" fmla="*/ 605 h 606"/>
            </a:gdLst>
            <a:ahLst/>
            <a:cxnLst>
              <a:cxn ang="0">
                <a:pos x="T0" y="T1"/>
              </a:cxn>
              <a:cxn ang="0">
                <a:pos x="T2" y="T3"/>
              </a:cxn>
              <a:cxn ang="0">
                <a:pos x="T4" y="T5"/>
              </a:cxn>
              <a:cxn ang="0">
                <a:pos x="T6" y="T7"/>
              </a:cxn>
              <a:cxn ang="0">
                <a:pos x="T8" y="T9"/>
              </a:cxn>
            </a:cxnLst>
            <a:rect l="0" t="0" r="r" b="b"/>
            <a:pathLst>
              <a:path w="792" h="606">
                <a:moveTo>
                  <a:pt x="0" y="90"/>
                </a:moveTo>
                <a:lnTo>
                  <a:pt x="0" y="0"/>
                </a:lnTo>
                <a:lnTo>
                  <a:pt x="791" y="0"/>
                </a:lnTo>
                <a:lnTo>
                  <a:pt x="791" y="605"/>
                </a:lnTo>
                <a:lnTo>
                  <a:pt x="672" y="6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6" name="Freeform 636"/>
          <p:cNvSpPr>
            <a:spLocks noChangeArrowheads="1"/>
          </p:cNvSpPr>
          <p:nvPr/>
        </p:nvSpPr>
        <p:spPr bwMode="auto">
          <a:xfrm>
            <a:off x="5604824" y="12397320"/>
            <a:ext cx="521509" cy="222666"/>
          </a:xfrm>
          <a:custGeom>
            <a:avLst/>
            <a:gdLst>
              <a:gd name="T0" fmla="*/ 0 w 785"/>
              <a:gd name="T1" fmla="*/ 216 h 336"/>
              <a:gd name="T2" fmla="*/ 216 w 785"/>
              <a:gd name="T3" fmla="*/ 0 h 336"/>
              <a:gd name="T4" fmla="*/ 425 w 785"/>
              <a:gd name="T5" fmla="*/ 246 h 336"/>
              <a:gd name="T6" fmla="*/ 575 w 785"/>
              <a:gd name="T7" fmla="*/ 149 h 336"/>
              <a:gd name="T8" fmla="*/ 784 w 785"/>
              <a:gd name="T9" fmla="*/ 335 h 336"/>
            </a:gdLst>
            <a:ahLst/>
            <a:cxnLst>
              <a:cxn ang="0">
                <a:pos x="T0" y="T1"/>
              </a:cxn>
              <a:cxn ang="0">
                <a:pos x="T2" y="T3"/>
              </a:cxn>
              <a:cxn ang="0">
                <a:pos x="T4" y="T5"/>
              </a:cxn>
              <a:cxn ang="0">
                <a:pos x="T6" y="T7"/>
              </a:cxn>
              <a:cxn ang="0">
                <a:pos x="T8" y="T9"/>
              </a:cxn>
            </a:cxnLst>
            <a:rect l="0" t="0" r="r" b="b"/>
            <a:pathLst>
              <a:path w="785" h="336">
                <a:moveTo>
                  <a:pt x="0" y="216"/>
                </a:moveTo>
                <a:lnTo>
                  <a:pt x="216" y="0"/>
                </a:lnTo>
                <a:lnTo>
                  <a:pt x="425" y="246"/>
                </a:lnTo>
                <a:lnTo>
                  <a:pt x="575" y="149"/>
                </a:lnTo>
                <a:lnTo>
                  <a:pt x="784" y="33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7" name="Freeform 637"/>
          <p:cNvSpPr>
            <a:spLocks noChangeArrowheads="1"/>
          </p:cNvSpPr>
          <p:nvPr/>
        </p:nvSpPr>
        <p:spPr bwMode="auto">
          <a:xfrm>
            <a:off x="5947613" y="12315285"/>
            <a:ext cx="99613" cy="99613"/>
          </a:xfrm>
          <a:custGeom>
            <a:avLst/>
            <a:gdLst>
              <a:gd name="T0" fmla="*/ 149 w 150"/>
              <a:gd name="T1" fmla="*/ 75 h 150"/>
              <a:gd name="T2" fmla="*/ 149 w 150"/>
              <a:gd name="T3" fmla="*/ 75 h 150"/>
              <a:gd name="T4" fmla="*/ 75 w 150"/>
              <a:gd name="T5" fmla="*/ 149 h 150"/>
              <a:gd name="T6" fmla="*/ 0 w 150"/>
              <a:gd name="T7" fmla="*/ 75 h 150"/>
              <a:gd name="T8" fmla="*/ 75 w 150"/>
              <a:gd name="T9" fmla="*/ 0 h 150"/>
              <a:gd name="T10" fmla="*/ 149 w 150"/>
              <a:gd name="T11" fmla="*/ 75 h 150"/>
            </a:gdLst>
            <a:ahLst/>
            <a:cxnLst>
              <a:cxn ang="0">
                <a:pos x="T0" y="T1"/>
              </a:cxn>
              <a:cxn ang="0">
                <a:pos x="T2" y="T3"/>
              </a:cxn>
              <a:cxn ang="0">
                <a:pos x="T4" y="T5"/>
              </a:cxn>
              <a:cxn ang="0">
                <a:pos x="T6" y="T7"/>
              </a:cxn>
              <a:cxn ang="0">
                <a:pos x="T8" y="T9"/>
              </a:cxn>
              <a:cxn ang="0">
                <a:pos x="T10" y="T11"/>
              </a:cxn>
            </a:cxnLst>
            <a:rect l="0" t="0" r="r" b="b"/>
            <a:pathLst>
              <a:path w="150" h="150">
                <a:moveTo>
                  <a:pt x="149" y="75"/>
                </a:moveTo>
                <a:lnTo>
                  <a:pt x="149" y="75"/>
                </a:lnTo>
                <a:cubicBezTo>
                  <a:pt x="149" y="120"/>
                  <a:pt x="112" y="149"/>
                  <a:pt x="75" y="149"/>
                </a:cubicBezTo>
                <a:cubicBezTo>
                  <a:pt x="30" y="149"/>
                  <a:pt x="0" y="120"/>
                  <a:pt x="0" y="75"/>
                </a:cubicBezTo>
                <a:cubicBezTo>
                  <a:pt x="0" y="37"/>
                  <a:pt x="30" y="0"/>
                  <a:pt x="75" y="0"/>
                </a:cubicBezTo>
                <a:cubicBezTo>
                  <a:pt x="112" y="0"/>
                  <a:pt x="149" y="37"/>
                  <a:pt x="149" y="7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8" name="Freeform 638"/>
          <p:cNvSpPr>
            <a:spLocks noChangeArrowheads="1"/>
          </p:cNvSpPr>
          <p:nvPr/>
        </p:nvSpPr>
        <p:spPr bwMode="auto">
          <a:xfrm>
            <a:off x="6885153" y="12089687"/>
            <a:ext cx="621122" cy="621122"/>
          </a:xfrm>
          <a:custGeom>
            <a:avLst/>
            <a:gdLst>
              <a:gd name="T0" fmla="*/ 463 w 934"/>
              <a:gd name="T1" fmla="*/ 0 h 934"/>
              <a:gd name="T2" fmla="*/ 373 w 934"/>
              <a:gd name="T3" fmla="*/ 0 h 934"/>
              <a:gd name="T4" fmla="*/ 373 w 934"/>
              <a:gd name="T5" fmla="*/ 134 h 934"/>
              <a:gd name="T6" fmla="*/ 284 w 934"/>
              <a:gd name="T7" fmla="*/ 164 h 934"/>
              <a:gd name="T8" fmla="*/ 194 w 934"/>
              <a:gd name="T9" fmla="*/ 74 h 934"/>
              <a:gd name="T10" fmla="*/ 75 w 934"/>
              <a:gd name="T11" fmla="*/ 194 h 934"/>
              <a:gd name="T12" fmla="*/ 164 w 934"/>
              <a:gd name="T13" fmla="*/ 283 h 934"/>
              <a:gd name="T14" fmla="*/ 134 w 934"/>
              <a:gd name="T15" fmla="*/ 373 h 934"/>
              <a:gd name="T16" fmla="*/ 0 w 934"/>
              <a:gd name="T17" fmla="*/ 373 h 934"/>
              <a:gd name="T18" fmla="*/ 0 w 934"/>
              <a:gd name="T19" fmla="*/ 552 h 934"/>
              <a:gd name="T20" fmla="*/ 134 w 934"/>
              <a:gd name="T21" fmla="*/ 552 h 934"/>
              <a:gd name="T22" fmla="*/ 164 w 934"/>
              <a:gd name="T23" fmla="*/ 649 h 934"/>
              <a:gd name="T24" fmla="*/ 75 w 934"/>
              <a:gd name="T25" fmla="*/ 739 h 934"/>
              <a:gd name="T26" fmla="*/ 194 w 934"/>
              <a:gd name="T27" fmla="*/ 858 h 934"/>
              <a:gd name="T28" fmla="*/ 284 w 934"/>
              <a:gd name="T29" fmla="*/ 769 h 934"/>
              <a:gd name="T30" fmla="*/ 373 w 934"/>
              <a:gd name="T31" fmla="*/ 798 h 934"/>
              <a:gd name="T32" fmla="*/ 373 w 934"/>
              <a:gd name="T33" fmla="*/ 933 h 934"/>
              <a:gd name="T34" fmla="*/ 463 w 934"/>
              <a:gd name="T35" fmla="*/ 933 h 934"/>
              <a:gd name="T36" fmla="*/ 552 w 934"/>
              <a:gd name="T37" fmla="*/ 933 h 934"/>
              <a:gd name="T38" fmla="*/ 552 w 934"/>
              <a:gd name="T39" fmla="*/ 798 h 934"/>
              <a:gd name="T40" fmla="*/ 642 w 934"/>
              <a:gd name="T41" fmla="*/ 769 h 934"/>
              <a:gd name="T42" fmla="*/ 731 w 934"/>
              <a:gd name="T43" fmla="*/ 858 h 934"/>
              <a:gd name="T44" fmla="*/ 858 w 934"/>
              <a:gd name="T45" fmla="*/ 739 h 934"/>
              <a:gd name="T46" fmla="*/ 769 w 934"/>
              <a:gd name="T47" fmla="*/ 649 h 934"/>
              <a:gd name="T48" fmla="*/ 799 w 934"/>
              <a:gd name="T49" fmla="*/ 552 h 934"/>
              <a:gd name="T50" fmla="*/ 933 w 934"/>
              <a:gd name="T51" fmla="*/ 552 h 934"/>
              <a:gd name="T52" fmla="*/ 933 w 934"/>
              <a:gd name="T53" fmla="*/ 373 h 934"/>
              <a:gd name="T54" fmla="*/ 799 w 934"/>
              <a:gd name="T55" fmla="*/ 373 h 934"/>
              <a:gd name="T56" fmla="*/ 769 w 934"/>
              <a:gd name="T57" fmla="*/ 283 h 934"/>
              <a:gd name="T58" fmla="*/ 858 w 934"/>
              <a:gd name="T59" fmla="*/ 194 h 934"/>
              <a:gd name="T60" fmla="*/ 731 w 934"/>
              <a:gd name="T61" fmla="*/ 74 h 934"/>
              <a:gd name="T62" fmla="*/ 642 w 934"/>
              <a:gd name="T63" fmla="*/ 164 h 934"/>
              <a:gd name="T64" fmla="*/ 552 w 934"/>
              <a:gd name="T65" fmla="*/ 134 h 934"/>
              <a:gd name="T66" fmla="*/ 552 w 934"/>
              <a:gd name="T67" fmla="*/ 0 h 934"/>
              <a:gd name="T68" fmla="*/ 463 w 934"/>
              <a:gd name="T69" fmla="*/ 0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4" h="934">
                <a:moveTo>
                  <a:pt x="463" y="0"/>
                </a:moveTo>
                <a:lnTo>
                  <a:pt x="373" y="0"/>
                </a:lnTo>
                <a:lnTo>
                  <a:pt x="373" y="134"/>
                </a:lnTo>
                <a:lnTo>
                  <a:pt x="284" y="164"/>
                </a:lnTo>
                <a:lnTo>
                  <a:pt x="194" y="74"/>
                </a:lnTo>
                <a:lnTo>
                  <a:pt x="75" y="194"/>
                </a:lnTo>
                <a:lnTo>
                  <a:pt x="164" y="283"/>
                </a:lnTo>
                <a:lnTo>
                  <a:pt x="134" y="373"/>
                </a:lnTo>
                <a:lnTo>
                  <a:pt x="0" y="373"/>
                </a:lnTo>
                <a:lnTo>
                  <a:pt x="0" y="552"/>
                </a:lnTo>
                <a:lnTo>
                  <a:pt x="134" y="552"/>
                </a:lnTo>
                <a:lnTo>
                  <a:pt x="164" y="649"/>
                </a:lnTo>
                <a:lnTo>
                  <a:pt x="75" y="739"/>
                </a:lnTo>
                <a:lnTo>
                  <a:pt x="194" y="858"/>
                </a:lnTo>
                <a:lnTo>
                  <a:pt x="284" y="769"/>
                </a:lnTo>
                <a:lnTo>
                  <a:pt x="373" y="798"/>
                </a:lnTo>
                <a:lnTo>
                  <a:pt x="373" y="933"/>
                </a:lnTo>
                <a:lnTo>
                  <a:pt x="463" y="933"/>
                </a:lnTo>
                <a:lnTo>
                  <a:pt x="552" y="933"/>
                </a:lnTo>
                <a:lnTo>
                  <a:pt x="552" y="798"/>
                </a:lnTo>
                <a:lnTo>
                  <a:pt x="642" y="769"/>
                </a:lnTo>
                <a:lnTo>
                  <a:pt x="731" y="858"/>
                </a:lnTo>
                <a:lnTo>
                  <a:pt x="858" y="739"/>
                </a:lnTo>
                <a:lnTo>
                  <a:pt x="769" y="649"/>
                </a:lnTo>
                <a:lnTo>
                  <a:pt x="799" y="552"/>
                </a:lnTo>
                <a:lnTo>
                  <a:pt x="933" y="552"/>
                </a:lnTo>
                <a:lnTo>
                  <a:pt x="933" y="373"/>
                </a:lnTo>
                <a:lnTo>
                  <a:pt x="799" y="373"/>
                </a:lnTo>
                <a:lnTo>
                  <a:pt x="769" y="283"/>
                </a:lnTo>
                <a:lnTo>
                  <a:pt x="858" y="194"/>
                </a:lnTo>
                <a:lnTo>
                  <a:pt x="731" y="74"/>
                </a:lnTo>
                <a:lnTo>
                  <a:pt x="642" y="164"/>
                </a:lnTo>
                <a:lnTo>
                  <a:pt x="552" y="134"/>
                </a:lnTo>
                <a:lnTo>
                  <a:pt x="552" y="0"/>
                </a:lnTo>
                <a:lnTo>
                  <a:pt x="46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9" name="Freeform 639"/>
          <p:cNvSpPr>
            <a:spLocks noChangeArrowheads="1"/>
          </p:cNvSpPr>
          <p:nvPr/>
        </p:nvSpPr>
        <p:spPr bwMode="auto">
          <a:xfrm>
            <a:off x="7131258" y="12335793"/>
            <a:ext cx="120124" cy="120124"/>
          </a:xfrm>
          <a:custGeom>
            <a:avLst/>
            <a:gdLst>
              <a:gd name="T0" fmla="*/ 179 w 180"/>
              <a:gd name="T1" fmla="*/ 90 h 180"/>
              <a:gd name="T2" fmla="*/ 179 w 180"/>
              <a:gd name="T3" fmla="*/ 90 h 180"/>
              <a:gd name="T4" fmla="*/ 90 w 180"/>
              <a:gd name="T5" fmla="*/ 0 h 180"/>
              <a:gd name="T6" fmla="*/ 0 w 180"/>
              <a:gd name="T7" fmla="*/ 90 h 180"/>
              <a:gd name="T8" fmla="*/ 90 w 180"/>
              <a:gd name="T9" fmla="*/ 179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45"/>
                  <a:pt x="142" y="0"/>
                  <a:pt x="90" y="0"/>
                </a:cubicBezTo>
                <a:cubicBezTo>
                  <a:pt x="45" y="0"/>
                  <a:pt x="0" y="45"/>
                  <a:pt x="0" y="90"/>
                </a:cubicBezTo>
                <a:cubicBezTo>
                  <a:pt x="0" y="142"/>
                  <a:pt x="45" y="179"/>
                  <a:pt x="90" y="179"/>
                </a:cubicBezTo>
                <a:cubicBezTo>
                  <a:pt x="142" y="179"/>
                  <a:pt x="179" y="142"/>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 name="Group 1"/>
          <p:cNvGrpSpPr/>
          <p:nvPr/>
        </p:nvGrpSpPr>
        <p:grpSpPr>
          <a:xfrm>
            <a:off x="8168415" y="12118985"/>
            <a:ext cx="609403" cy="571318"/>
            <a:chOff x="8168415" y="12118985"/>
            <a:chExt cx="609403" cy="571318"/>
          </a:xfrm>
        </p:grpSpPr>
        <p:sp>
          <p:nvSpPr>
            <p:cNvPr id="5760" name="Line 640"/>
            <p:cNvSpPr>
              <a:spLocks noChangeShapeType="1"/>
            </p:cNvSpPr>
            <p:nvPr/>
          </p:nvSpPr>
          <p:spPr bwMode="auto">
            <a:xfrm>
              <a:off x="8511205" y="12414900"/>
              <a:ext cx="49806" cy="4980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1" name="Freeform 641"/>
            <p:cNvSpPr>
              <a:spLocks noChangeArrowheads="1"/>
            </p:cNvSpPr>
            <p:nvPr/>
          </p:nvSpPr>
          <p:spPr bwMode="auto">
            <a:xfrm>
              <a:off x="8528785" y="12435408"/>
              <a:ext cx="249033" cy="254895"/>
            </a:xfrm>
            <a:custGeom>
              <a:avLst/>
              <a:gdLst>
                <a:gd name="T0" fmla="*/ 0 w 374"/>
                <a:gd name="T1" fmla="*/ 90 h 382"/>
                <a:gd name="T2" fmla="*/ 90 w 374"/>
                <a:gd name="T3" fmla="*/ 0 h 382"/>
                <a:gd name="T4" fmla="*/ 373 w 374"/>
                <a:gd name="T5" fmla="*/ 291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1"/>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2" name="Freeform 642"/>
            <p:cNvSpPr>
              <a:spLocks noChangeArrowheads="1"/>
            </p:cNvSpPr>
            <p:nvPr/>
          </p:nvSpPr>
          <p:spPr bwMode="auto">
            <a:xfrm>
              <a:off x="8206504" y="12118985"/>
              <a:ext cx="123053" cy="120124"/>
            </a:xfrm>
            <a:custGeom>
              <a:avLst/>
              <a:gdLst>
                <a:gd name="T0" fmla="*/ 97 w 187"/>
                <a:gd name="T1" fmla="*/ 179 h 180"/>
                <a:gd name="T2" fmla="*/ 186 w 187"/>
                <a:gd name="T3" fmla="*/ 89 h 180"/>
                <a:gd name="T4" fmla="*/ 37 w 187"/>
                <a:gd name="T5" fmla="*/ 0 h 180"/>
                <a:gd name="T6" fmla="*/ 0 w 187"/>
                <a:gd name="T7" fmla="*/ 29 h 180"/>
                <a:gd name="T8" fmla="*/ 97 w 187"/>
                <a:gd name="T9" fmla="*/ 179 h 180"/>
              </a:gdLst>
              <a:ahLst/>
              <a:cxnLst>
                <a:cxn ang="0">
                  <a:pos x="T0" y="T1"/>
                </a:cxn>
                <a:cxn ang="0">
                  <a:pos x="T2" y="T3"/>
                </a:cxn>
                <a:cxn ang="0">
                  <a:pos x="T4" y="T5"/>
                </a:cxn>
                <a:cxn ang="0">
                  <a:pos x="T6" y="T7"/>
                </a:cxn>
                <a:cxn ang="0">
                  <a:pos x="T8" y="T9"/>
                </a:cxn>
              </a:cxnLst>
              <a:rect l="0" t="0" r="r" b="b"/>
              <a:pathLst>
                <a:path w="187" h="180">
                  <a:moveTo>
                    <a:pt x="97" y="179"/>
                  </a:moveTo>
                  <a:lnTo>
                    <a:pt x="186" y="89"/>
                  </a:lnTo>
                  <a:lnTo>
                    <a:pt x="37" y="0"/>
                  </a:lnTo>
                  <a:lnTo>
                    <a:pt x="0" y="29"/>
                  </a:lnTo>
                  <a:lnTo>
                    <a:pt x="97" y="17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3" name="Line 643"/>
            <p:cNvSpPr>
              <a:spLocks noChangeShapeType="1"/>
            </p:cNvSpPr>
            <p:nvPr/>
          </p:nvSpPr>
          <p:spPr bwMode="auto">
            <a:xfrm flipH="1" flipV="1">
              <a:off x="8300259" y="12203952"/>
              <a:ext cx="134771" cy="13477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4" name="Freeform 644"/>
            <p:cNvSpPr>
              <a:spLocks noChangeArrowheads="1"/>
            </p:cNvSpPr>
            <p:nvPr/>
          </p:nvSpPr>
          <p:spPr bwMode="auto">
            <a:xfrm>
              <a:off x="8168415" y="12118987"/>
              <a:ext cx="562525" cy="559596"/>
            </a:xfrm>
            <a:custGeom>
              <a:avLst/>
              <a:gdLst>
                <a:gd name="T0" fmla="*/ 844 w 845"/>
                <a:gd name="T1" fmla="*/ 126 h 844"/>
                <a:gd name="T2" fmla="*/ 844 w 845"/>
                <a:gd name="T3" fmla="*/ 126 h 844"/>
                <a:gd name="T4" fmla="*/ 724 w 845"/>
                <a:gd name="T5" fmla="*/ 186 h 844"/>
                <a:gd name="T6" fmla="*/ 664 w 845"/>
                <a:gd name="T7" fmla="*/ 119 h 844"/>
                <a:gd name="T8" fmla="*/ 717 w 845"/>
                <a:gd name="T9" fmla="*/ 0 h 844"/>
                <a:gd name="T10" fmla="*/ 717 w 845"/>
                <a:gd name="T11" fmla="*/ 0 h 844"/>
                <a:gd name="T12" fmla="*/ 530 w 845"/>
                <a:gd name="T13" fmla="*/ 149 h 844"/>
                <a:gd name="T14" fmla="*/ 530 w 845"/>
                <a:gd name="T15" fmla="*/ 209 h 844"/>
                <a:gd name="T16" fmla="*/ 23 w 845"/>
                <a:gd name="T17" fmla="*/ 724 h 844"/>
                <a:gd name="T18" fmla="*/ 0 w 845"/>
                <a:gd name="T19" fmla="*/ 813 h 844"/>
                <a:gd name="T20" fmla="*/ 30 w 845"/>
                <a:gd name="T21" fmla="*/ 843 h 844"/>
                <a:gd name="T22" fmla="*/ 120 w 845"/>
                <a:gd name="T23" fmla="*/ 821 h 844"/>
                <a:gd name="T24" fmla="*/ 635 w 845"/>
                <a:gd name="T25" fmla="*/ 313 h 844"/>
                <a:gd name="T26" fmla="*/ 694 w 845"/>
                <a:gd name="T27" fmla="*/ 313 h 844"/>
                <a:gd name="T28" fmla="*/ 844 w 845"/>
                <a:gd name="T29" fmla="*/ 12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5" h="844">
                  <a:moveTo>
                    <a:pt x="844" y="126"/>
                  </a:moveTo>
                  <a:lnTo>
                    <a:pt x="844" y="126"/>
                  </a:lnTo>
                  <a:cubicBezTo>
                    <a:pt x="724" y="186"/>
                    <a:pt x="724" y="186"/>
                    <a:pt x="724" y="186"/>
                  </a:cubicBezTo>
                  <a:cubicBezTo>
                    <a:pt x="664" y="119"/>
                    <a:pt x="664" y="119"/>
                    <a:pt x="664" y="119"/>
                  </a:cubicBezTo>
                  <a:cubicBezTo>
                    <a:pt x="717" y="0"/>
                    <a:pt x="717" y="0"/>
                    <a:pt x="717" y="0"/>
                  </a:cubicBezTo>
                  <a:lnTo>
                    <a:pt x="717" y="0"/>
                  </a:lnTo>
                  <a:cubicBezTo>
                    <a:pt x="567" y="0"/>
                    <a:pt x="530" y="74"/>
                    <a:pt x="530" y="149"/>
                  </a:cubicBezTo>
                  <a:cubicBezTo>
                    <a:pt x="530" y="209"/>
                    <a:pt x="530" y="209"/>
                    <a:pt x="530" y="209"/>
                  </a:cubicBezTo>
                  <a:cubicBezTo>
                    <a:pt x="23" y="724"/>
                    <a:pt x="23" y="724"/>
                    <a:pt x="23" y="724"/>
                  </a:cubicBezTo>
                  <a:cubicBezTo>
                    <a:pt x="0" y="813"/>
                    <a:pt x="0" y="813"/>
                    <a:pt x="0" y="813"/>
                  </a:cubicBezTo>
                  <a:cubicBezTo>
                    <a:pt x="30" y="843"/>
                    <a:pt x="30" y="843"/>
                    <a:pt x="30" y="843"/>
                  </a:cubicBezTo>
                  <a:cubicBezTo>
                    <a:pt x="120" y="821"/>
                    <a:pt x="120" y="821"/>
                    <a:pt x="120" y="821"/>
                  </a:cubicBezTo>
                  <a:cubicBezTo>
                    <a:pt x="635" y="313"/>
                    <a:pt x="635" y="313"/>
                    <a:pt x="635" y="313"/>
                  </a:cubicBezTo>
                  <a:cubicBezTo>
                    <a:pt x="694" y="313"/>
                    <a:pt x="694" y="313"/>
                    <a:pt x="694" y="313"/>
                  </a:cubicBezTo>
                  <a:cubicBezTo>
                    <a:pt x="769" y="313"/>
                    <a:pt x="844" y="276"/>
                    <a:pt x="844" y="12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765" name="Line 645"/>
          <p:cNvSpPr>
            <a:spLocks noChangeShapeType="1"/>
          </p:cNvSpPr>
          <p:nvPr/>
        </p:nvSpPr>
        <p:spPr bwMode="auto">
          <a:xfrm>
            <a:off x="9645045" y="12277196"/>
            <a:ext cx="187508" cy="18750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6" name="Freeform 646"/>
          <p:cNvSpPr>
            <a:spLocks noChangeArrowheads="1"/>
          </p:cNvSpPr>
          <p:nvPr/>
        </p:nvSpPr>
        <p:spPr bwMode="auto">
          <a:xfrm>
            <a:off x="9806187" y="12435408"/>
            <a:ext cx="251964" cy="254895"/>
          </a:xfrm>
          <a:custGeom>
            <a:avLst/>
            <a:gdLst>
              <a:gd name="T0" fmla="*/ 0 w 381"/>
              <a:gd name="T1" fmla="*/ 90 h 382"/>
              <a:gd name="T2" fmla="*/ 89 w 381"/>
              <a:gd name="T3" fmla="*/ 0 h 382"/>
              <a:gd name="T4" fmla="*/ 380 w 381"/>
              <a:gd name="T5" fmla="*/ 291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1"/>
                </a:lnTo>
                <a:lnTo>
                  <a:pt x="291"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7" name="Freeform 647"/>
          <p:cNvSpPr>
            <a:spLocks noChangeArrowheads="1"/>
          </p:cNvSpPr>
          <p:nvPr/>
        </p:nvSpPr>
        <p:spPr bwMode="auto">
          <a:xfrm>
            <a:off x="9437028" y="12107267"/>
            <a:ext cx="328139" cy="269543"/>
          </a:xfrm>
          <a:custGeom>
            <a:avLst/>
            <a:gdLst>
              <a:gd name="T0" fmla="*/ 0 w 494"/>
              <a:gd name="T1" fmla="*/ 239 h 405"/>
              <a:gd name="T2" fmla="*/ 0 w 494"/>
              <a:gd name="T3" fmla="*/ 239 h 405"/>
              <a:gd name="T4" fmla="*/ 239 w 494"/>
              <a:gd name="T5" fmla="*/ 0 h 405"/>
              <a:gd name="T6" fmla="*/ 433 w 494"/>
              <a:gd name="T7" fmla="*/ 16 h 405"/>
              <a:gd name="T8" fmla="*/ 493 w 494"/>
              <a:gd name="T9" fmla="*/ 75 h 405"/>
              <a:gd name="T10" fmla="*/ 164 w 494"/>
              <a:gd name="T11" fmla="*/ 404 h 405"/>
              <a:gd name="T12" fmla="*/ 0 w 494"/>
              <a:gd name="T13" fmla="*/ 239 h 405"/>
            </a:gdLst>
            <a:ahLst/>
            <a:cxnLst>
              <a:cxn ang="0">
                <a:pos x="T0" y="T1"/>
              </a:cxn>
              <a:cxn ang="0">
                <a:pos x="T2" y="T3"/>
              </a:cxn>
              <a:cxn ang="0">
                <a:pos x="T4" y="T5"/>
              </a:cxn>
              <a:cxn ang="0">
                <a:pos x="T6" y="T7"/>
              </a:cxn>
              <a:cxn ang="0">
                <a:pos x="T8" y="T9"/>
              </a:cxn>
              <a:cxn ang="0">
                <a:pos x="T10" y="T11"/>
              </a:cxn>
              <a:cxn ang="0">
                <a:pos x="T12" y="T13"/>
              </a:cxn>
            </a:cxnLst>
            <a:rect l="0" t="0" r="r" b="b"/>
            <a:pathLst>
              <a:path w="494" h="405">
                <a:moveTo>
                  <a:pt x="0" y="239"/>
                </a:moveTo>
                <a:lnTo>
                  <a:pt x="0" y="239"/>
                </a:lnTo>
                <a:cubicBezTo>
                  <a:pt x="239" y="0"/>
                  <a:pt x="239" y="0"/>
                  <a:pt x="239" y="0"/>
                </a:cubicBezTo>
                <a:cubicBezTo>
                  <a:pt x="329" y="90"/>
                  <a:pt x="433" y="16"/>
                  <a:pt x="433" y="16"/>
                </a:cubicBezTo>
                <a:cubicBezTo>
                  <a:pt x="493" y="75"/>
                  <a:pt x="493" y="75"/>
                  <a:pt x="493" y="75"/>
                </a:cubicBezTo>
                <a:cubicBezTo>
                  <a:pt x="164" y="404"/>
                  <a:pt x="164" y="404"/>
                  <a:pt x="164" y="404"/>
                </a:cubicBezTo>
                <a:lnTo>
                  <a:pt x="0"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8" name="Freeform 648"/>
          <p:cNvSpPr>
            <a:spLocks noChangeArrowheads="1"/>
          </p:cNvSpPr>
          <p:nvPr/>
        </p:nvSpPr>
        <p:spPr bwMode="auto">
          <a:xfrm>
            <a:off x="12481111" y="12285985"/>
            <a:ext cx="128911" cy="351579"/>
          </a:xfrm>
          <a:custGeom>
            <a:avLst/>
            <a:gdLst>
              <a:gd name="T0" fmla="*/ 194 w 195"/>
              <a:gd name="T1" fmla="*/ 530 h 531"/>
              <a:gd name="T2" fmla="*/ 194 w 195"/>
              <a:gd name="T3" fmla="*/ 530 h 531"/>
              <a:gd name="T4" fmla="*/ 0 w 195"/>
              <a:gd name="T5" fmla="*/ 0 h 531"/>
            </a:gdLst>
            <a:ahLst/>
            <a:cxnLst>
              <a:cxn ang="0">
                <a:pos x="T0" y="T1"/>
              </a:cxn>
              <a:cxn ang="0">
                <a:pos x="T2" y="T3"/>
              </a:cxn>
              <a:cxn ang="0">
                <a:pos x="T4" y="T5"/>
              </a:cxn>
            </a:cxnLst>
            <a:rect l="0" t="0" r="r" b="b"/>
            <a:pathLst>
              <a:path w="195" h="531">
                <a:moveTo>
                  <a:pt x="194" y="530"/>
                </a:moveTo>
                <a:lnTo>
                  <a:pt x="194" y="530"/>
                </a:lnTo>
                <a:cubicBezTo>
                  <a:pt x="194" y="329"/>
                  <a:pt x="120" y="142"/>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9" name="Freeform 649"/>
          <p:cNvSpPr>
            <a:spLocks noChangeArrowheads="1"/>
          </p:cNvSpPr>
          <p:nvPr/>
        </p:nvSpPr>
        <p:spPr bwMode="auto">
          <a:xfrm>
            <a:off x="12062148" y="12089687"/>
            <a:ext cx="421894" cy="199228"/>
          </a:xfrm>
          <a:custGeom>
            <a:avLst/>
            <a:gdLst>
              <a:gd name="T0" fmla="*/ 634 w 635"/>
              <a:gd name="T1" fmla="*/ 298 h 299"/>
              <a:gd name="T2" fmla="*/ 634 w 635"/>
              <a:gd name="T3" fmla="*/ 298 h 299"/>
              <a:gd name="T4" fmla="*/ 0 w 635"/>
              <a:gd name="T5" fmla="*/ 0 h 299"/>
            </a:gdLst>
            <a:ahLst/>
            <a:cxnLst>
              <a:cxn ang="0">
                <a:pos x="T0" y="T1"/>
              </a:cxn>
              <a:cxn ang="0">
                <a:pos x="T2" y="T3"/>
              </a:cxn>
              <a:cxn ang="0">
                <a:pos x="T4" y="T5"/>
              </a:cxn>
            </a:cxnLst>
            <a:rect l="0" t="0" r="r" b="b"/>
            <a:pathLst>
              <a:path w="635" h="299">
                <a:moveTo>
                  <a:pt x="634" y="298"/>
                </a:moveTo>
                <a:lnTo>
                  <a:pt x="634" y="298"/>
                </a:lnTo>
                <a:cubicBezTo>
                  <a:pt x="485" y="112"/>
                  <a:pt x="254"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0" name="Freeform 650"/>
          <p:cNvSpPr>
            <a:spLocks noChangeArrowheads="1"/>
          </p:cNvSpPr>
          <p:nvPr/>
        </p:nvSpPr>
        <p:spPr bwMode="auto">
          <a:xfrm>
            <a:off x="12062148" y="12201020"/>
            <a:ext cx="436543" cy="436545"/>
          </a:xfrm>
          <a:custGeom>
            <a:avLst/>
            <a:gdLst>
              <a:gd name="T0" fmla="*/ 657 w 658"/>
              <a:gd name="T1" fmla="*/ 657 h 658"/>
              <a:gd name="T2" fmla="*/ 657 w 658"/>
              <a:gd name="T3" fmla="*/ 657 h 658"/>
              <a:gd name="T4" fmla="*/ 0 w 658"/>
              <a:gd name="T5" fmla="*/ 0 h 658"/>
            </a:gdLst>
            <a:ahLst/>
            <a:cxnLst>
              <a:cxn ang="0">
                <a:pos x="T0" y="T1"/>
              </a:cxn>
              <a:cxn ang="0">
                <a:pos x="T2" y="T3"/>
              </a:cxn>
              <a:cxn ang="0">
                <a:pos x="T4" y="T5"/>
              </a:cxn>
            </a:cxnLst>
            <a:rect l="0" t="0" r="r" b="b"/>
            <a:pathLst>
              <a:path w="658" h="658">
                <a:moveTo>
                  <a:pt x="657" y="657"/>
                </a:moveTo>
                <a:lnTo>
                  <a:pt x="657" y="657"/>
                </a:lnTo>
                <a:cubicBezTo>
                  <a:pt x="657" y="292"/>
                  <a:pt x="366"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1" name="Freeform 651"/>
          <p:cNvSpPr>
            <a:spLocks noChangeArrowheads="1"/>
          </p:cNvSpPr>
          <p:nvPr/>
        </p:nvSpPr>
        <p:spPr bwMode="auto">
          <a:xfrm>
            <a:off x="12062148" y="12312354"/>
            <a:ext cx="322281" cy="328139"/>
          </a:xfrm>
          <a:custGeom>
            <a:avLst/>
            <a:gdLst>
              <a:gd name="T0" fmla="*/ 485 w 486"/>
              <a:gd name="T1" fmla="*/ 493 h 494"/>
              <a:gd name="T2" fmla="*/ 485 w 486"/>
              <a:gd name="T3" fmla="*/ 493 h 494"/>
              <a:gd name="T4" fmla="*/ 0 w 486"/>
              <a:gd name="T5" fmla="*/ 0 h 494"/>
            </a:gdLst>
            <a:ahLst/>
            <a:cxnLst>
              <a:cxn ang="0">
                <a:pos x="T0" y="T1"/>
              </a:cxn>
              <a:cxn ang="0">
                <a:pos x="T2" y="T3"/>
              </a:cxn>
              <a:cxn ang="0">
                <a:pos x="T4" y="T5"/>
              </a:cxn>
            </a:cxnLst>
            <a:rect l="0" t="0" r="r" b="b"/>
            <a:pathLst>
              <a:path w="486" h="494">
                <a:moveTo>
                  <a:pt x="485" y="493"/>
                </a:moveTo>
                <a:lnTo>
                  <a:pt x="485" y="493"/>
                </a:lnTo>
                <a:cubicBezTo>
                  <a:pt x="485" y="225"/>
                  <a:pt x="268"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2" name="Freeform 652"/>
          <p:cNvSpPr>
            <a:spLocks noChangeArrowheads="1"/>
          </p:cNvSpPr>
          <p:nvPr/>
        </p:nvSpPr>
        <p:spPr bwMode="auto">
          <a:xfrm>
            <a:off x="12062148" y="12426618"/>
            <a:ext cx="213875" cy="213875"/>
          </a:xfrm>
          <a:custGeom>
            <a:avLst/>
            <a:gdLst>
              <a:gd name="T0" fmla="*/ 321 w 322"/>
              <a:gd name="T1" fmla="*/ 321 h 322"/>
              <a:gd name="T2" fmla="*/ 321 w 322"/>
              <a:gd name="T3" fmla="*/ 321 h 322"/>
              <a:gd name="T4" fmla="*/ 0 w 322"/>
              <a:gd name="T5" fmla="*/ 0 h 322"/>
            </a:gdLst>
            <a:ahLst/>
            <a:cxnLst>
              <a:cxn ang="0">
                <a:pos x="T0" y="T1"/>
              </a:cxn>
              <a:cxn ang="0">
                <a:pos x="T2" y="T3"/>
              </a:cxn>
              <a:cxn ang="0">
                <a:pos x="T4" y="T5"/>
              </a:cxn>
            </a:cxnLst>
            <a:rect l="0" t="0" r="r" b="b"/>
            <a:pathLst>
              <a:path w="322" h="322">
                <a:moveTo>
                  <a:pt x="321" y="321"/>
                </a:moveTo>
                <a:lnTo>
                  <a:pt x="321" y="321"/>
                </a:lnTo>
                <a:cubicBezTo>
                  <a:pt x="321" y="142"/>
                  <a:pt x="179"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3" name="Freeform 653"/>
          <p:cNvSpPr>
            <a:spLocks noChangeArrowheads="1"/>
          </p:cNvSpPr>
          <p:nvPr/>
        </p:nvSpPr>
        <p:spPr bwMode="auto">
          <a:xfrm>
            <a:off x="11991831" y="12564319"/>
            <a:ext cx="140631" cy="143562"/>
          </a:xfrm>
          <a:custGeom>
            <a:avLst/>
            <a:gdLst>
              <a:gd name="T0" fmla="*/ 0 w 210"/>
              <a:gd name="T1" fmla="*/ 112 h 218"/>
              <a:gd name="T2" fmla="*/ 0 w 210"/>
              <a:gd name="T3" fmla="*/ 112 h 218"/>
              <a:gd name="T4" fmla="*/ 105 w 210"/>
              <a:gd name="T5" fmla="*/ 217 h 218"/>
              <a:gd name="T6" fmla="*/ 209 w 210"/>
              <a:gd name="T7" fmla="*/ 112 h 218"/>
              <a:gd name="T8" fmla="*/ 105 w 210"/>
              <a:gd name="T9" fmla="*/ 0 h 218"/>
              <a:gd name="T10" fmla="*/ 0 w 210"/>
              <a:gd name="T11" fmla="*/ 112 h 218"/>
            </a:gdLst>
            <a:ahLst/>
            <a:cxnLst>
              <a:cxn ang="0">
                <a:pos x="T0" y="T1"/>
              </a:cxn>
              <a:cxn ang="0">
                <a:pos x="T2" y="T3"/>
              </a:cxn>
              <a:cxn ang="0">
                <a:pos x="T4" y="T5"/>
              </a:cxn>
              <a:cxn ang="0">
                <a:pos x="T6" y="T7"/>
              </a:cxn>
              <a:cxn ang="0">
                <a:pos x="T8" y="T9"/>
              </a:cxn>
              <a:cxn ang="0">
                <a:pos x="T10" y="T11"/>
              </a:cxn>
            </a:cxnLst>
            <a:rect l="0" t="0" r="r" b="b"/>
            <a:pathLst>
              <a:path w="210" h="218">
                <a:moveTo>
                  <a:pt x="0" y="112"/>
                </a:moveTo>
                <a:lnTo>
                  <a:pt x="0" y="112"/>
                </a:lnTo>
                <a:cubicBezTo>
                  <a:pt x="0" y="165"/>
                  <a:pt x="45" y="217"/>
                  <a:pt x="105" y="217"/>
                </a:cubicBezTo>
                <a:cubicBezTo>
                  <a:pt x="164" y="217"/>
                  <a:pt x="209" y="165"/>
                  <a:pt x="209" y="112"/>
                </a:cubicBezTo>
                <a:cubicBezTo>
                  <a:pt x="209" y="53"/>
                  <a:pt x="164" y="0"/>
                  <a:pt x="105" y="0"/>
                </a:cubicBezTo>
                <a:cubicBezTo>
                  <a:pt x="45" y="0"/>
                  <a:pt x="0" y="53"/>
                  <a:pt x="0" y="11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4" name="Freeform 654"/>
          <p:cNvSpPr>
            <a:spLocks noChangeArrowheads="1"/>
          </p:cNvSpPr>
          <p:nvPr/>
        </p:nvSpPr>
        <p:spPr bwMode="auto">
          <a:xfrm>
            <a:off x="13266302" y="12089687"/>
            <a:ext cx="621122" cy="398456"/>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5" name="Freeform 655"/>
          <p:cNvSpPr>
            <a:spLocks noChangeArrowheads="1"/>
          </p:cNvSpPr>
          <p:nvPr/>
        </p:nvSpPr>
        <p:spPr bwMode="auto">
          <a:xfrm>
            <a:off x="13488968" y="12089687"/>
            <a:ext cx="398456" cy="621122"/>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31" name="Group 30"/>
          <p:cNvGrpSpPr/>
          <p:nvPr/>
        </p:nvGrpSpPr>
        <p:grpSpPr>
          <a:xfrm>
            <a:off x="14507692" y="3150377"/>
            <a:ext cx="421894" cy="621122"/>
            <a:chOff x="14507692" y="3150377"/>
            <a:chExt cx="421894" cy="621122"/>
          </a:xfrm>
        </p:grpSpPr>
        <p:sp>
          <p:nvSpPr>
            <p:cNvPr id="5121" name="Freeform 1"/>
            <p:cNvSpPr>
              <a:spLocks noChangeArrowheads="1"/>
            </p:cNvSpPr>
            <p:nvPr/>
          </p:nvSpPr>
          <p:spPr bwMode="auto">
            <a:xfrm>
              <a:off x="14657115" y="3299797"/>
              <a:ext cx="120122" cy="120124"/>
            </a:xfrm>
            <a:custGeom>
              <a:avLst/>
              <a:gdLst>
                <a:gd name="T0" fmla="*/ 179 w 180"/>
                <a:gd name="T1" fmla="*/ 89 h 180"/>
                <a:gd name="T2" fmla="*/ 179 w 180"/>
                <a:gd name="T3" fmla="*/ 89 h 180"/>
                <a:gd name="T4" fmla="*/ 89 w 180"/>
                <a:gd name="T5" fmla="*/ 0 h 180"/>
                <a:gd name="T6" fmla="*/ 0 w 180"/>
                <a:gd name="T7" fmla="*/ 89 h 180"/>
                <a:gd name="T8" fmla="*/ 89 w 180"/>
                <a:gd name="T9" fmla="*/ 179 h 180"/>
                <a:gd name="T10" fmla="*/ 179 w 180"/>
                <a:gd name="T11" fmla="*/ 89 h 180"/>
              </a:gdLst>
              <a:ahLst/>
              <a:cxnLst>
                <a:cxn ang="0">
                  <a:pos x="T0" y="T1"/>
                </a:cxn>
                <a:cxn ang="0">
                  <a:pos x="T2" y="T3"/>
                </a:cxn>
                <a:cxn ang="0">
                  <a:pos x="T4" y="T5"/>
                </a:cxn>
                <a:cxn ang="0">
                  <a:pos x="T6" y="T7"/>
                </a:cxn>
                <a:cxn ang="0">
                  <a:pos x="T8" y="T9"/>
                </a:cxn>
                <a:cxn ang="0">
                  <a:pos x="T10" y="T11"/>
                </a:cxn>
              </a:cxnLst>
              <a:rect l="0" t="0" r="r" b="b"/>
              <a:pathLst>
                <a:path w="180" h="180">
                  <a:moveTo>
                    <a:pt x="179" y="89"/>
                  </a:moveTo>
                  <a:lnTo>
                    <a:pt x="179" y="89"/>
                  </a:lnTo>
                  <a:cubicBezTo>
                    <a:pt x="179" y="45"/>
                    <a:pt x="141" y="0"/>
                    <a:pt x="89" y="0"/>
                  </a:cubicBezTo>
                  <a:cubicBezTo>
                    <a:pt x="44" y="0"/>
                    <a:pt x="0" y="45"/>
                    <a:pt x="0" y="89"/>
                  </a:cubicBezTo>
                  <a:cubicBezTo>
                    <a:pt x="0" y="142"/>
                    <a:pt x="44" y="179"/>
                    <a:pt x="89" y="179"/>
                  </a:cubicBezTo>
                  <a:cubicBezTo>
                    <a:pt x="141" y="179"/>
                    <a:pt x="179" y="142"/>
                    <a:pt x="179"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2" name="Freeform 2"/>
            <p:cNvSpPr>
              <a:spLocks noChangeArrowheads="1"/>
            </p:cNvSpPr>
            <p:nvPr/>
          </p:nvSpPr>
          <p:spPr bwMode="auto">
            <a:xfrm>
              <a:off x="14507692" y="3150377"/>
              <a:ext cx="421894" cy="621122"/>
            </a:xfrm>
            <a:custGeom>
              <a:avLst/>
              <a:gdLst>
                <a:gd name="T0" fmla="*/ 627 w 635"/>
                <a:gd name="T1" fmla="*/ 328 h 934"/>
                <a:gd name="T2" fmla="*/ 627 w 635"/>
                <a:gd name="T3" fmla="*/ 328 h 934"/>
                <a:gd name="T4" fmla="*/ 313 w 635"/>
                <a:gd name="T5" fmla="*/ 0 h 934"/>
                <a:gd name="T6" fmla="*/ 0 w 635"/>
                <a:gd name="T7" fmla="*/ 328 h 934"/>
                <a:gd name="T8" fmla="*/ 313 w 635"/>
                <a:gd name="T9" fmla="*/ 933 h 934"/>
                <a:gd name="T10" fmla="*/ 627 w 635"/>
                <a:gd name="T11" fmla="*/ 328 h 934"/>
              </a:gdLst>
              <a:ahLst/>
              <a:cxnLst>
                <a:cxn ang="0">
                  <a:pos x="T0" y="T1"/>
                </a:cxn>
                <a:cxn ang="0">
                  <a:pos x="T2" y="T3"/>
                </a:cxn>
                <a:cxn ang="0">
                  <a:pos x="T4" y="T5"/>
                </a:cxn>
                <a:cxn ang="0">
                  <a:pos x="T6" y="T7"/>
                </a:cxn>
                <a:cxn ang="0">
                  <a:pos x="T8" y="T9"/>
                </a:cxn>
                <a:cxn ang="0">
                  <a:pos x="T10" y="T11"/>
                </a:cxn>
              </a:cxnLst>
              <a:rect l="0" t="0" r="r" b="b"/>
              <a:pathLst>
                <a:path w="635" h="934">
                  <a:moveTo>
                    <a:pt x="627" y="328"/>
                  </a:moveTo>
                  <a:lnTo>
                    <a:pt x="627" y="328"/>
                  </a:lnTo>
                  <a:cubicBezTo>
                    <a:pt x="627" y="149"/>
                    <a:pt x="492" y="0"/>
                    <a:pt x="313" y="0"/>
                  </a:cubicBezTo>
                  <a:cubicBezTo>
                    <a:pt x="142" y="0"/>
                    <a:pt x="0" y="149"/>
                    <a:pt x="0" y="328"/>
                  </a:cubicBezTo>
                  <a:cubicBezTo>
                    <a:pt x="0" y="560"/>
                    <a:pt x="313" y="933"/>
                    <a:pt x="313" y="933"/>
                  </a:cubicBezTo>
                  <a:cubicBezTo>
                    <a:pt x="313" y="933"/>
                    <a:pt x="634" y="560"/>
                    <a:pt x="627" y="32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123" name="Freeform 3"/>
          <p:cNvSpPr>
            <a:spLocks noChangeArrowheads="1"/>
          </p:cNvSpPr>
          <p:nvPr/>
        </p:nvSpPr>
        <p:spPr bwMode="auto">
          <a:xfrm>
            <a:off x="15682552" y="3182604"/>
            <a:ext cx="621122" cy="621122"/>
          </a:xfrm>
          <a:custGeom>
            <a:avLst/>
            <a:gdLst>
              <a:gd name="T0" fmla="*/ 769 w 934"/>
              <a:gd name="T1" fmla="*/ 164 h 934"/>
              <a:gd name="T2" fmla="*/ 769 w 934"/>
              <a:gd name="T3" fmla="*/ 164 h 934"/>
              <a:gd name="T4" fmla="*/ 769 w 934"/>
              <a:gd name="T5" fmla="*/ 769 h 934"/>
              <a:gd name="T6" fmla="*/ 171 w 934"/>
              <a:gd name="T7" fmla="*/ 769 h 934"/>
              <a:gd name="T8" fmla="*/ 171 w 934"/>
              <a:gd name="T9" fmla="*/ 164 h 934"/>
              <a:gd name="T10" fmla="*/ 769 w 934"/>
              <a:gd name="T11" fmla="*/ 164 h 934"/>
            </a:gdLst>
            <a:ahLst/>
            <a:cxnLst>
              <a:cxn ang="0">
                <a:pos x="T0" y="T1"/>
              </a:cxn>
              <a:cxn ang="0">
                <a:pos x="T2" y="T3"/>
              </a:cxn>
              <a:cxn ang="0">
                <a:pos x="T4" y="T5"/>
              </a:cxn>
              <a:cxn ang="0">
                <a:pos x="T6" y="T7"/>
              </a:cxn>
              <a:cxn ang="0">
                <a:pos x="T8" y="T9"/>
              </a:cxn>
              <a:cxn ang="0">
                <a:pos x="T10" y="T11"/>
              </a:cxn>
            </a:cxnLst>
            <a:rect l="0" t="0" r="r" b="b"/>
            <a:pathLst>
              <a:path w="934" h="934">
                <a:moveTo>
                  <a:pt x="769" y="164"/>
                </a:moveTo>
                <a:lnTo>
                  <a:pt x="769" y="164"/>
                </a:lnTo>
                <a:cubicBezTo>
                  <a:pt x="933" y="328"/>
                  <a:pt x="933" y="597"/>
                  <a:pt x="769" y="769"/>
                </a:cubicBezTo>
                <a:cubicBezTo>
                  <a:pt x="604" y="933"/>
                  <a:pt x="336" y="933"/>
                  <a:pt x="171" y="769"/>
                </a:cubicBezTo>
                <a:cubicBezTo>
                  <a:pt x="0" y="597"/>
                  <a:pt x="0" y="328"/>
                  <a:pt x="171" y="164"/>
                </a:cubicBezTo>
                <a:cubicBezTo>
                  <a:pt x="336" y="0"/>
                  <a:pt x="604" y="0"/>
                  <a:pt x="769" y="16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4" name="Freeform 4"/>
          <p:cNvSpPr>
            <a:spLocks noChangeArrowheads="1"/>
          </p:cNvSpPr>
          <p:nvPr/>
        </p:nvSpPr>
        <p:spPr bwMode="auto">
          <a:xfrm>
            <a:off x="15867129" y="3349607"/>
            <a:ext cx="257824" cy="263684"/>
          </a:xfrm>
          <a:custGeom>
            <a:avLst/>
            <a:gdLst>
              <a:gd name="T0" fmla="*/ 269 w 389"/>
              <a:gd name="T1" fmla="*/ 283 h 396"/>
              <a:gd name="T2" fmla="*/ 388 w 389"/>
              <a:gd name="T3" fmla="*/ 0 h 396"/>
              <a:gd name="T4" fmla="*/ 104 w 389"/>
              <a:gd name="T5" fmla="*/ 119 h 396"/>
              <a:gd name="T6" fmla="*/ 0 w 389"/>
              <a:gd name="T7" fmla="*/ 395 h 396"/>
              <a:gd name="T8" fmla="*/ 269 w 389"/>
              <a:gd name="T9" fmla="*/ 283 h 396"/>
            </a:gdLst>
            <a:ahLst/>
            <a:cxnLst>
              <a:cxn ang="0">
                <a:pos x="T0" y="T1"/>
              </a:cxn>
              <a:cxn ang="0">
                <a:pos x="T2" y="T3"/>
              </a:cxn>
              <a:cxn ang="0">
                <a:pos x="T4" y="T5"/>
              </a:cxn>
              <a:cxn ang="0">
                <a:pos x="T6" y="T7"/>
              </a:cxn>
              <a:cxn ang="0">
                <a:pos x="T8" y="T9"/>
              </a:cxn>
            </a:cxnLst>
            <a:rect l="0" t="0" r="r" b="b"/>
            <a:pathLst>
              <a:path w="389" h="396">
                <a:moveTo>
                  <a:pt x="269" y="283"/>
                </a:moveTo>
                <a:lnTo>
                  <a:pt x="388" y="0"/>
                </a:lnTo>
                <a:lnTo>
                  <a:pt x="104" y="119"/>
                </a:lnTo>
                <a:lnTo>
                  <a:pt x="0" y="395"/>
                </a:lnTo>
                <a:lnTo>
                  <a:pt x="269" y="28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5" name="Line 5"/>
          <p:cNvSpPr>
            <a:spLocks noChangeShapeType="1"/>
          </p:cNvSpPr>
          <p:nvPr/>
        </p:nvSpPr>
        <p:spPr bwMode="auto">
          <a:xfrm>
            <a:off x="15934516" y="3428711"/>
            <a:ext cx="108402" cy="10840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6" name="Freeform 6"/>
          <p:cNvSpPr>
            <a:spLocks noChangeArrowheads="1"/>
          </p:cNvSpPr>
          <p:nvPr/>
        </p:nvSpPr>
        <p:spPr bwMode="auto">
          <a:xfrm>
            <a:off x="15946236" y="3150379"/>
            <a:ext cx="99613" cy="61526"/>
          </a:xfrm>
          <a:custGeom>
            <a:avLst/>
            <a:gdLst>
              <a:gd name="T0" fmla="*/ 150 w 151"/>
              <a:gd name="T1" fmla="*/ 90 h 91"/>
              <a:gd name="T2" fmla="*/ 150 w 151"/>
              <a:gd name="T3" fmla="*/ 90 h 91"/>
              <a:gd name="T4" fmla="*/ 150 w 151"/>
              <a:gd name="T5" fmla="*/ 74 h 91"/>
              <a:gd name="T6" fmla="*/ 75 w 151"/>
              <a:gd name="T7" fmla="*/ 0 h 91"/>
              <a:gd name="T8" fmla="*/ 0 w 151"/>
              <a:gd name="T9" fmla="*/ 74 h 91"/>
              <a:gd name="T10" fmla="*/ 0 w 151"/>
              <a:gd name="T11" fmla="*/ 90 h 91"/>
            </a:gdLst>
            <a:ahLst/>
            <a:cxnLst>
              <a:cxn ang="0">
                <a:pos x="T0" y="T1"/>
              </a:cxn>
              <a:cxn ang="0">
                <a:pos x="T2" y="T3"/>
              </a:cxn>
              <a:cxn ang="0">
                <a:pos x="T4" y="T5"/>
              </a:cxn>
              <a:cxn ang="0">
                <a:pos x="T6" y="T7"/>
              </a:cxn>
              <a:cxn ang="0">
                <a:pos x="T8" y="T9"/>
              </a:cxn>
              <a:cxn ang="0">
                <a:pos x="T10" y="T11"/>
              </a:cxn>
            </a:cxnLst>
            <a:rect l="0" t="0" r="r" b="b"/>
            <a:pathLst>
              <a:path w="151" h="91">
                <a:moveTo>
                  <a:pt x="150" y="90"/>
                </a:moveTo>
                <a:lnTo>
                  <a:pt x="150" y="90"/>
                </a:lnTo>
                <a:cubicBezTo>
                  <a:pt x="150" y="82"/>
                  <a:pt x="150" y="82"/>
                  <a:pt x="150" y="74"/>
                </a:cubicBezTo>
                <a:cubicBezTo>
                  <a:pt x="150" y="37"/>
                  <a:pt x="112" y="0"/>
                  <a:pt x="75" y="0"/>
                </a:cubicBezTo>
                <a:cubicBezTo>
                  <a:pt x="30" y="0"/>
                  <a:pt x="0" y="37"/>
                  <a:pt x="0" y="74"/>
                </a:cubicBezTo>
                <a:cubicBezTo>
                  <a:pt x="0" y="82"/>
                  <a:pt x="0" y="82"/>
                  <a:pt x="0"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7" name="Line 7"/>
          <p:cNvSpPr>
            <a:spLocks noChangeShapeType="1"/>
          </p:cNvSpPr>
          <p:nvPr/>
        </p:nvSpPr>
        <p:spPr bwMode="auto">
          <a:xfrm>
            <a:off x="15996040" y="3211903"/>
            <a:ext cx="2931" cy="498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8" name="Line 8"/>
          <p:cNvSpPr>
            <a:spLocks noChangeShapeType="1"/>
          </p:cNvSpPr>
          <p:nvPr/>
        </p:nvSpPr>
        <p:spPr bwMode="auto">
          <a:xfrm>
            <a:off x="15996040" y="3721691"/>
            <a:ext cx="2931" cy="498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9" name="Line 9"/>
          <p:cNvSpPr>
            <a:spLocks noChangeShapeType="1"/>
          </p:cNvSpPr>
          <p:nvPr/>
        </p:nvSpPr>
        <p:spPr bwMode="auto">
          <a:xfrm flipH="1">
            <a:off x="16221637" y="3490238"/>
            <a:ext cx="556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0" name="Line 10"/>
          <p:cNvSpPr>
            <a:spLocks noChangeShapeType="1"/>
          </p:cNvSpPr>
          <p:nvPr/>
        </p:nvSpPr>
        <p:spPr bwMode="auto">
          <a:xfrm flipH="1">
            <a:off x="15708919" y="3490238"/>
            <a:ext cx="5566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1" name="Freeform 11"/>
          <p:cNvSpPr>
            <a:spLocks noChangeArrowheads="1"/>
          </p:cNvSpPr>
          <p:nvPr/>
        </p:nvSpPr>
        <p:spPr bwMode="auto">
          <a:xfrm>
            <a:off x="16962881" y="3191395"/>
            <a:ext cx="621122" cy="542016"/>
          </a:xfrm>
          <a:custGeom>
            <a:avLst/>
            <a:gdLst>
              <a:gd name="T0" fmla="*/ 0 w 935"/>
              <a:gd name="T1" fmla="*/ 813 h 814"/>
              <a:gd name="T2" fmla="*/ 314 w 935"/>
              <a:gd name="T3" fmla="*/ 694 h 814"/>
              <a:gd name="T4" fmla="*/ 613 w 935"/>
              <a:gd name="T5" fmla="*/ 813 h 814"/>
              <a:gd name="T6" fmla="*/ 934 w 935"/>
              <a:gd name="T7" fmla="*/ 694 h 814"/>
              <a:gd name="T8" fmla="*/ 934 w 935"/>
              <a:gd name="T9" fmla="*/ 0 h 814"/>
              <a:gd name="T10" fmla="*/ 613 w 935"/>
              <a:gd name="T11" fmla="*/ 119 h 814"/>
              <a:gd name="T12" fmla="*/ 314 w 935"/>
              <a:gd name="T13" fmla="*/ 0 h 814"/>
              <a:gd name="T14" fmla="*/ 0 w 935"/>
              <a:gd name="T15" fmla="*/ 119 h 814"/>
              <a:gd name="T16" fmla="*/ 0 w 935"/>
              <a:gd name="T17" fmla="*/ 81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814">
                <a:moveTo>
                  <a:pt x="0" y="813"/>
                </a:moveTo>
                <a:lnTo>
                  <a:pt x="314" y="694"/>
                </a:lnTo>
                <a:lnTo>
                  <a:pt x="613" y="813"/>
                </a:lnTo>
                <a:lnTo>
                  <a:pt x="934" y="694"/>
                </a:lnTo>
                <a:lnTo>
                  <a:pt x="934" y="0"/>
                </a:lnTo>
                <a:lnTo>
                  <a:pt x="613" y="119"/>
                </a:lnTo>
                <a:lnTo>
                  <a:pt x="314" y="0"/>
                </a:lnTo>
                <a:lnTo>
                  <a:pt x="0" y="119"/>
                </a:lnTo>
                <a:lnTo>
                  <a:pt x="0" y="81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2" name="Line 12"/>
          <p:cNvSpPr>
            <a:spLocks noChangeShapeType="1"/>
          </p:cNvSpPr>
          <p:nvPr/>
        </p:nvSpPr>
        <p:spPr bwMode="auto">
          <a:xfrm>
            <a:off x="17170900" y="3191395"/>
            <a:ext cx="2929" cy="4599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3" name="Line 13"/>
          <p:cNvSpPr>
            <a:spLocks noChangeShapeType="1"/>
          </p:cNvSpPr>
          <p:nvPr/>
        </p:nvSpPr>
        <p:spPr bwMode="auto">
          <a:xfrm>
            <a:off x="17370127" y="3270499"/>
            <a:ext cx="2929" cy="45998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4" name="Freeform 14"/>
          <p:cNvSpPr>
            <a:spLocks noChangeArrowheads="1"/>
          </p:cNvSpPr>
          <p:nvPr/>
        </p:nvSpPr>
        <p:spPr bwMode="auto">
          <a:xfrm>
            <a:off x="18421932" y="3150379"/>
            <a:ext cx="398456" cy="542016"/>
          </a:xfrm>
          <a:custGeom>
            <a:avLst/>
            <a:gdLst>
              <a:gd name="T0" fmla="*/ 194 w 598"/>
              <a:gd name="T1" fmla="*/ 0 h 815"/>
              <a:gd name="T2" fmla="*/ 194 w 598"/>
              <a:gd name="T3" fmla="*/ 0 h 815"/>
              <a:gd name="T4" fmla="*/ 597 w 598"/>
              <a:gd name="T5" fmla="*/ 403 h 815"/>
              <a:gd name="T6" fmla="*/ 194 w 598"/>
              <a:gd name="T7" fmla="*/ 814 h 815"/>
              <a:gd name="T8" fmla="*/ 0 w 598"/>
              <a:gd name="T9" fmla="*/ 754 h 815"/>
            </a:gdLst>
            <a:ahLst/>
            <a:cxnLst>
              <a:cxn ang="0">
                <a:pos x="T0" y="T1"/>
              </a:cxn>
              <a:cxn ang="0">
                <a:pos x="T2" y="T3"/>
              </a:cxn>
              <a:cxn ang="0">
                <a:pos x="T4" y="T5"/>
              </a:cxn>
              <a:cxn ang="0">
                <a:pos x="T6" y="T7"/>
              </a:cxn>
              <a:cxn ang="0">
                <a:pos x="T8" y="T9"/>
              </a:cxn>
            </a:cxnLst>
            <a:rect l="0" t="0" r="r" b="b"/>
            <a:pathLst>
              <a:path w="598" h="815">
                <a:moveTo>
                  <a:pt x="194" y="0"/>
                </a:moveTo>
                <a:lnTo>
                  <a:pt x="194" y="0"/>
                </a:lnTo>
                <a:cubicBezTo>
                  <a:pt x="411" y="0"/>
                  <a:pt x="597" y="187"/>
                  <a:pt x="597" y="403"/>
                </a:cubicBezTo>
                <a:cubicBezTo>
                  <a:pt x="597" y="620"/>
                  <a:pt x="411" y="814"/>
                  <a:pt x="194" y="814"/>
                </a:cubicBezTo>
                <a:cubicBezTo>
                  <a:pt x="45" y="814"/>
                  <a:pt x="0" y="754"/>
                  <a:pt x="0" y="75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5" name="Freeform 15"/>
          <p:cNvSpPr>
            <a:spLocks noChangeArrowheads="1"/>
          </p:cNvSpPr>
          <p:nvPr/>
        </p:nvSpPr>
        <p:spPr bwMode="auto">
          <a:xfrm>
            <a:off x="18351616" y="3220694"/>
            <a:ext cx="398456" cy="401385"/>
          </a:xfrm>
          <a:custGeom>
            <a:avLst/>
            <a:gdLst>
              <a:gd name="T0" fmla="*/ 597 w 598"/>
              <a:gd name="T1" fmla="*/ 299 h 606"/>
              <a:gd name="T2" fmla="*/ 597 w 598"/>
              <a:gd name="T3" fmla="*/ 299 h 606"/>
              <a:gd name="T4" fmla="*/ 298 w 598"/>
              <a:gd name="T5" fmla="*/ 605 h 606"/>
              <a:gd name="T6" fmla="*/ 0 w 598"/>
              <a:gd name="T7" fmla="*/ 299 h 606"/>
              <a:gd name="T8" fmla="*/ 298 w 598"/>
              <a:gd name="T9" fmla="*/ 0 h 606"/>
              <a:gd name="T10" fmla="*/ 597 w 598"/>
              <a:gd name="T11" fmla="*/ 299 h 606"/>
            </a:gdLst>
            <a:ahLst/>
            <a:cxnLst>
              <a:cxn ang="0">
                <a:pos x="T0" y="T1"/>
              </a:cxn>
              <a:cxn ang="0">
                <a:pos x="T2" y="T3"/>
              </a:cxn>
              <a:cxn ang="0">
                <a:pos x="T4" y="T5"/>
              </a:cxn>
              <a:cxn ang="0">
                <a:pos x="T6" y="T7"/>
              </a:cxn>
              <a:cxn ang="0">
                <a:pos x="T8" y="T9"/>
              </a:cxn>
              <a:cxn ang="0">
                <a:pos x="T10" y="T11"/>
              </a:cxn>
            </a:cxnLst>
            <a:rect l="0" t="0" r="r" b="b"/>
            <a:pathLst>
              <a:path w="598" h="606">
                <a:moveTo>
                  <a:pt x="597" y="299"/>
                </a:moveTo>
                <a:lnTo>
                  <a:pt x="597" y="299"/>
                </a:lnTo>
                <a:cubicBezTo>
                  <a:pt x="597" y="471"/>
                  <a:pt x="462" y="605"/>
                  <a:pt x="298" y="605"/>
                </a:cubicBezTo>
                <a:cubicBezTo>
                  <a:pt x="134" y="605"/>
                  <a:pt x="0" y="471"/>
                  <a:pt x="0" y="299"/>
                </a:cubicBezTo>
                <a:cubicBezTo>
                  <a:pt x="0" y="135"/>
                  <a:pt x="134" y="0"/>
                  <a:pt x="298" y="0"/>
                </a:cubicBezTo>
                <a:cubicBezTo>
                  <a:pt x="462" y="0"/>
                  <a:pt x="597" y="135"/>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6" name="Line 16"/>
          <p:cNvSpPr>
            <a:spLocks noChangeShapeType="1"/>
          </p:cNvSpPr>
          <p:nvPr/>
        </p:nvSpPr>
        <p:spPr bwMode="auto">
          <a:xfrm>
            <a:off x="18550843" y="3683606"/>
            <a:ext cx="2931" cy="9961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7" name="Line 17"/>
          <p:cNvSpPr>
            <a:spLocks noChangeShapeType="1"/>
          </p:cNvSpPr>
          <p:nvPr/>
        </p:nvSpPr>
        <p:spPr bwMode="auto">
          <a:xfrm>
            <a:off x="18451230" y="3771501"/>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5" name="Group 4"/>
          <p:cNvGrpSpPr/>
          <p:nvPr/>
        </p:nvGrpSpPr>
        <p:grpSpPr>
          <a:xfrm>
            <a:off x="19517684" y="3211903"/>
            <a:ext cx="621122" cy="501001"/>
            <a:chOff x="19517684" y="3211903"/>
            <a:chExt cx="621122" cy="501001"/>
          </a:xfrm>
        </p:grpSpPr>
        <p:sp>
          <p:nvSpPr>
            <p:cNvPr id="5138" name="Freeform 18"/>
            <p:cNvSpPr>
              <a:spLocks noChangeArrowheads="1"/>
            </p:cNvSpPr>
            <p:nvPr/>
          </p:nvSpPr>
          <p:spPr bwMode="auto">
            <a:xfrm>
              <a:off x="19784300" y="3291010"/>
              <a:ext cx="79104" cy="79104"/>
            </a:xfrm>
            <a:custGeom>
              <a:avLst/>
              <a:gdLst>
                <a:gd name="T0" fmla="*/ 119 w 120"/>
                <a:gd name="T1" fmla="*/ 60 h 120"/>
                <a:gd name="T2" fmla="*/ 119 w 120"/>
                <a:gd name="T3" fmla="*/ 60 h 120"/>
                <a:gd name="T4" fmla="*/ 60 w 120"/>
                <a:gd name="T5" fmla="*/ 0 h 120"/>
                <a:gd name="T6" fmla="*/ 0 w 120"/>
                <a:gd name="T7" fmla="*/ 60 h 120"/>
                <a:gd name="T8" fmla="*/ 60 w 120"/>
                <a:gd name="T9" fmla="*/ 119 h 120"/>
                <a:gd name="T10" fmla="*/ 119 w 120"/>
                <a:gd name="T11" fmla="*/ 60 h 120"/>
              </a:gdLst>
              <a:ahLst/>
              <a:cxnLst>
                <a:cxn ang="0">
                  <a:pos x="T0" y="T1"/>
                </a:cxn>
                <a:cxn ang="0">
                  <a:pos x="T2" y="T3"/>
                </a:cxn>
                <a:cxn ang="0">
                  <a:pos x="T4" y="T5"/>
                </a:cxn>
                <a:cxn ang="0">
                  <a:pos x="T6" y="T7"/>
                </a:cxn>
                <a:cxn ang="0">
                  <a:pos x="T8" y="T9"/>
                </a:cxn>
                <a:cxn ang="0">
                  <a:pos x="T10" y="T11"/>
                </a:cxn>
              </a:cxnLst>
              <a:rect l="0" t="0" r="r" b="b"/>
              <a:pathLst>
                <a:path w="120" h="120">
                  <a:moveTo>
                    <a:pt x="119" y="60"/>
                  </a:moveTo>
                  <a:lnTo>
                    <a:pt x="119" y="60"/>
                  </a:lnTo>
                  <a:cubicBezTo>
                    <a:pt x="119" y="30"/>
                    <a:pt x="97" y="0"/>
                    <a:pt x="60" y="0"/>
                  </a:cubicBezTo>
                  <a:cubicBezTo>
                    <a:pt x="30" y="0"/>
                    <a:pt x="0" y="30"/>
                    <a:pt x="0" y="60"/>
                  </a:cubicBezTo>
                  <a:cubicBezTo>
                    <a:pt x="0" y="97"/>
                    <a:pt x="30" y="119"/>
                    <a:pt x="60" y="119"/>
                  </a:cubicBezTo>
                  <a:cubicBezTo>
                    <a:pt x="97" y="119"/>
                    <a:pt x="119" y="97"/>
                    <a:pt x="119" y="6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9" name="Freeform 19"/>
            <p:cNvSpPr>
              <a:spLocks noChangeArrowheads="1"/>
            </p:cNvSpPr>
            <p:nvPr/>
          </p:nvSpPr>
          <p:spPr bwMode="auto">
            <a:xfrm>
              <a:off x="19693474" y="3211903"/>
              <a:ext cx="263684" cy="401387"/>
            </a:xfrm>
            <a:custGeom>
              <a:avLst/>
              <a:gdLst>
                <a:gd name="T0" fmla="*/ 389 w 397"/>
                <a:gd name="T1" fmla="*/ 209 h 605"/>
                <a:gd name="T2" fmla="*/ 389 w 397"/>
                <a:gd name="T3" fmla="*/ 209 h 605"/>
                <a:gd name="T4" fmla="*/ 195 w 397"/>
                <a:gd name="T5" fmla="*/ 0 h 605"/>
                <a:gd name="T6" fmla="*/ 0 w 397"/>
                <a:gd name="T7" fmla="*/ 209 h 605"/>
                <a:gd name="T8" fmla="*/ 195 w 397"/>
                <a:gd name="T9" fmla="*/ 604 h 605"/>
                <a:gd name="T10" fmla="*/ 389 w 397"/>
                <a:gd name="T11" fmla="*/ 209 h 605"/>
              </a:gdLst>
              <a:ahLst/>
              <a:cxnLst>
                <a:cxn ang="0">
                  <a:pos x="T0" y="T1"/>
                </a:cxn>
                <a:cxn ang="0">
                  <a:pos x="T2" y="T3"/>
                </a:cxn>
                <a:cxn ang="0">
                  <a:pos x="T4" y="T5"/>
                </a:cxn>
                <a:cxn ang="0">
                  <a:pos x="T6" y="T7"/>
                </a:cxn>
                <a:cxn ang="0">
                  <a:pos x="T8" y="T9"/>
                </a:cxn>
                <a:cxn ang="0">
                  <a:pos x="T10" y="T11"/>
                </a:cxn>
              </a:cxnLst>
              <a:rect l="0" t="0" r="r" b="b"/>
              <a:pathLst>
                <a:path w="397" h="605">
                  <a:moveTo>
                    <a:pt x="389" y="209"/>
                  </a:moveTo>
                  <a:lnTo>
                    <a:pt x="389" y="209"/>
                  </a:lnTo>
                  <a:cubicBezTo>
                    <a:pt x="389" y="97"/>
                    <a:pt x="307" y="0"/>
                    <a:pt x="195" y="0"/>
                  </a:cubicBezTo>
                  <a:cubicBezTo>
                    <a:pt x="90" y="0"/>
                    <a:pt x="0" y="97"/>
                    <a:pt x="0" y="209"/>
                  </a:cubicBezTo>
                  <a:cubicBezTo>
                    <a:pt x="0" y="358"/>
                    <a:pt x="195" y="604"/>
                    <a:pt x="195" y="604"/>
                  </a:cubicBezTo>
                  <a:cubicBezTo>
                    <a:pt x="195" y="604"/>
                    <a:pt x="396" y="358"/>
                    <a:pt x="389" y="20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0" name="Freeform 20"/>
            <p:cNvSpPr>
              <a:spLocks noChangeArrowheads="1"/>
            </p:cNvSpPr>
            <p:nvPr/>
          </p:nvSpPr>
          <p:spPr bwMode="auto">
            <a:xfrm>
              <a:off x="19517684" y="3507816"/>
              <a:ext cx="621122" cy="205088"/>
            </a:xfrm>
            <a:custGeom>
              <a:avLst/>
              <a:gdLst>
                <a:gd name="T0" fmla="*/ 298 w 934"/>
                <a:gd name="T1" fmla="*/ 0 h 307"/>
                <a:gd name="T2" fmla="*/ 164 w 934"/>
                <a:gd name="T3" fmla="*/ 0 h 307"/>
                <a:gd name="T4" fmla="*/ 0 w 934"/>
                <a:gd name="T5" fmla="*/ 306 h 307"/>
                <a:gd name="T6" fmla="*/ 463 w 934"/>
                <a:gd name="T7" fmla="*/ 306 h 307"/>
                <a:gd name="T8" fmla="*/ 933 w 934"/>
                <a:gd name="T9" fmla="*/ 306 h 307"/>
                <a:gd name="T10" fmla="*/ 769 w 934"/>
                <a:gd name="T11" fmla="*/ 0 h 307"/>
                <a:gd name="T12" fmla="*/ 627 w 934"/>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934" h="307">
                  <a:moveTo>
                    <a:pt x="298" y="0"/>
                  </a:moveTo>
                  <a:lnTo>
                    <a:pt x="164" y="0"/>
                  </a:lnTo>
                  <a:lnTo>
                    <a:pt x="0" y="306"/>
                  </a:lnTo>
                  <a:lnTo>
                    <a:pt x="463" y="306"/>
                  </a:lnTo>
                  <a:lnTo>
                    <a:pt x="933" y="306"/>
                  </a:lnTo>
                  <a:lnTo>
                    <a:pt x="769" y="0"/>
                  </a:lnTo>
                  <a:lnTo>
                    <a:pt x="62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41" name="Freeform 21"/>
          <p:cNvSpPr>
            <a:spLocks noChangeArrowheads="1"/>
          </p:cNvSpPr>
          <p:nvPr/>
        </p:nvSpPr>
        <p:spPr bwMode="auto">
          <a:xfrm>
            <a:off x="21003105" y="3261712"/>
            <a:ext cx="398456" cy="120122"/>
          </a:xfrm>
          <a:custGeom>
            <a:avLst/>
            <a:gdLst>
              <a:gd name="T0" fmla="*/ 493 w 598"/>
              <a:gd name="T1" fmla="*/ 179 h 180"/>
              <a:gd name="T2" fmla="*/ 0 w 598"/>
              <a:gd name="T3" fmla="*/ 179 h 180"/>
              <a:gd name="T4" fmla="*/ 0 w 598"/>
              <a:gd name="T5" fmla="*/ 0 h 180"/>
              <a:gd name="T6" fmla="*/ 493 w 598"/>
              <a:gd name="T7" fmla="*/ 0 h 180"/>
              <a:gd name="T8" fmla="*/ 597 w 598"/>
              <a:gd name="T9" fmla="*/ 90 h 180"/>
              <a:gd name="T10" fmla="*/ 493 w 598"/>
              <a:gd name="T11" fmla="*/ 179 h 180"/>
            </a:gdLst>
            <a:ahLst/>
            <a:cxnLst>
              <a:cxn ang="0">
                <a:pos x="T0" y="T1"/>
              </a:cxn>
              <a:cxn ang="0">
                <a:pos x="T2" y="T3"/>
              </a:cxn>
              <a:cxn ang="0">
                <a:pos x="T4" y="T5"/>
              </a:cxn>
              <a:cxn ang="0">
                <a:pos x="T6" y="T7"/>
              </a:cxn>
              <a:cxn ang="0">
                <a:pos x="T8" y="T9"/>
              </a:cxn>
              <a:cxn ang="0">
                <a:pos x="T10" y="T11"/>
              </a:cxn>
            </a:cxnLst>
            <a:rect l="0" t="0" r="r" b="b"/>
            <a:pathLst>
              <a:path w="598" h="180">
                <a:moveTo>
                  <a:pt x="493" y="179"/>
                </a:moveTo>
                <a:lnTo>
                  <a:pt x="0" y="179"/>
                </a:lnTo>
                <a:lnTo>
                  <a:pt x="0" y="0"/>
                </a:lnTo>
                <a:lnTo>
                  <a:pt x="493" y="0"/>
                </a:lnTo>
                <a:lnTo>
                  <a:pt x="597" y="90"/>
                </a:lnTo>
                <a:lnTo>
                  <a:pt x="493" y="17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2" name="Freeform 22"/>
          <p:cNvSpPr>
            <a:spLocks noChangeArrowheads="1"/>
          </p:cNvSpPr>
          <p:nvPr/>
        </p:nvSpPr>
        <p:spPr bwMode="auto">
          <a:xfrm>
            <a:off x="20800946" y="3419921"/>
            <a:ext cx="401387" cy="120122"/>
          </a:xfrm>
          <a:custGeom>
            <a:avLst/>
            <a:gdLst>
              <a:gd name="T0" fmla="*/ 112 w 606"/>
              <a:gd name="T1" fmla="*/ 0 h 180"/>
              <a:gd name="T2" fmla="*/ 605 w 606"/>
              <a:gd name="T3" fmla="*/ 0 h 180"/>
              <a:gd name="T4" fmla="*/ 605 w 606"/>
              <a:gd name="T5" fmla="*/ 179 h 180"/>
              <a:gd name="T6" fmla="*/ 112 w 606"/>
              <a:gd name="T7" fmla="*/ 179 h 180"/>
              <a:gd name="T8" fmla="*/ 0 w 606"/>
              <a:gd name="T9" fmla="*/ 90 h 180"/>
              <a:gd name="T10" fmla="*/ 112 w 606"/>
              <a:gd name="T11" fmla="*/ 0 h 180"/>
            </a:gdLst>
            <a:ahLst/>
            <a:cxnLst>
              <a:cxn ang="0">
                <a:pos x="T0" y="T1"/>
              </a:cxn>
              <a:cxn ang="0">
                <a:pos x="T2" y="T3"/>
              </a:cxn>
              <a:cxn ang="0">
                <a:pos x="T4" y="T5"/>
              </a:cxn>
              <a:cxn ang="0">
                <a:pos x="T6" y="T7"/>
              </a:cxn>
              <a:cxn ang="0">
                <a:pos x="T8" y="T9"/>
              </a:cxn>
              <a:cxn ang="0">
                <a:pos x="T10" y="T11"/>
              </a:cxn>
            </a:cxnLst>
            <a:rect l="0" t="0" r="r" b="b"/>
            <a:pathLst>
              <a:path w="606" h="180">
                <a:moveTo>
                  <a:pt x="112" y="0"/>
                </a:moveTo>
                <a:lnTo>
                  <a:pt x="605" y="0"/>
                </a:lnTo>
                <a:lnTo>
                  <a:pt x="605" y="179"/>
                </a:lnTo>
                <a:lnTo>
                  <a:pt x="112" y="179"/>
                </a:lnTo>
                <a:lnTo>
                  <a:pt x="0" y="90"/>
                </a:lnTo>
                <a:lnTo>
                  <a:pt x="112"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3" name="Line 23"/>
          <p:cNvSpPr>
            <a:spLocks noChangeShapeType="1"/>
          </p:cNvSpPr>
          <p:nvPr/>
        </p:nvSpPr>
        <p:spPr bwMode="auto">
          <a:xfrm>
            <a:off x="21102720" y="3537114"/>
            <a:ext cx="2929" cy="24317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4" name="Line 24"/>
          <p:cNvSpPr>
            <a:spLocks noChangeShapeType="1"/>
          </p:cNvSpPr>
          <p:nvPr/>
        </p:nvSpPr>
        <p:spPr bwMode="auto">
          <a:xfrm flipV="1">
            <a:off x="21102720" y="3375974"/>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5" name="Line 25"/>
          <p:cNvSpPr>
            <a:spLocks noChangeShapeType="1"/>
          </p:cNvSpPr>
          <p:nvPr/>
        </p:nvSpPr>
        <p:spPr bwMode="auto">
          <a:xfrm flipV="1">
            <a:off x="21102720" y="3208974"/>
            <a:ext cx="2929" cy="5566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6" name="Line 26"/>
          <p:cNvSpPr>
            <a:spLocks noChangeShapeType="1"/>
          </p:cNvSpPr>
          <p:nvPr/>
        </p:nvSpPr>
        <p:spPr bwMode="auto">
          <a:xfrm>
            <a:off x="21023614" y="3771501"/>
            <a:ext cx="15821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7" name="Group 6"/>
          <p:cNvGrpSpPr/>
          <p:nvPr/>
        </p:nvGrpSpPr>
        <p:grpSpPr>
          <a:xfrm>
            <a:off x="22066630" y="3150377"/>
            <a:ext cx="626982" cy="621122"/>
            <a:chOff x="22066630" y="3150377"/>
            <a:chExt cx="626982" cy="621122"/>
          </a:xfrm>
        </p:grpSpPr>
        <p:sp>
          <p:nvSpPr>
            <p:cNvPr id="5147" name="Freeform 27"/>
            <p:cNvSpPr>
              <a:spLocks noChangeArrowheads="1"/>
            </p:cNvSpPr>
            <p:nvPr/>
          </p:nvSpPr>
          <p:spPr bwMode="auto">
            <a:xfrm>
              <a:off x="22069559" y="3150377"/>
              <a:ext cx="621122" cy="621122"/>
            </a:xfrm>
            <a:custGeom>
              <a:avLst/>
              <a:gdLst>
                <a:gd name="T0" fmla="*/ 463 w 934"/>
                <a:gd name="T1" fmla="*/ 0 h 934"/>
                <a:gd name="T2" fmla="*/ 463 w 934"/>
                <a:gd name="T3" fmla="*/ 0 h 934"/>
                <a:gd name="T4" fmla="*/ 933 w 934"/>
                <a:gd name="T5" fmla="*/ 463 h 934"/>
                <a:gd name="T6" fmla="*/ 463 w 934"/>
                <a:gd name="T7" fmla="*/ 933 h 934"/>
                <a:gd name="T8" fmla="*/ 0 w 934"/>
                <a:gd name="T9" fmla="*/ 463 h 934"/>
                <a:gd name="T10" fmla="*/ 463 w 934"/>
                <a:gd name="T11" fmla="*/ 0 h 934"/>
              </a:gdLst>
              <a:ahLst/>
              <a:cxnLst>
                <a:cxn ang="0">
                  <a:pos x="T0" y="T1"/>
                </a:cxn>
                <a:cxn ang="0">
                  <a:pos x="T2" y="T3"/>
                </a:cxn>
                <a:cxn ang="0">
                  <a:pos x="T4" y="T5"/>
                </a:cxn>
                <a:cxn ang="0">
                  <a:pos x="T6" y="T7"/>
                </a:cxn>
                <a:cxn ang="0">
                  <a:pos x="T8" y="T9"/>
                </a:cxn>
                <a:cxn ang="0">
                  <a:pos x="T10" y="T11"/>
                </a:cxn>
              </a:cxnLst>
              <a:rect l="0" t="0" r="r" b="b"/>
              <a:pathLst>
                <a:path w="934" h="934">
                  <a:moveTo>
                    <a:pt x="463" y="0"/>
                  </a:moveTo>
                  <a:lnTo>
                    <a:pt x="463" y="0"/>
                  </a:lnTo>
                  <a:cubicBezTo>
                    <a:pt x="724" y="0"/>
                    <a:pt x="933" y="209"/>
                    <a:pt x="933" y="463"/>
                  </a:cubicBezTo>
                  <a:cubicBezTo>
                    <a:pt x="933" y="724"/>
                    <a:pt x="724" y="933"/>
                    <a:pt x="463" y="933"/>
                  </a:cubicBezTo>
                  <a:cubicBezTo>
                    <a:pt x="209" y="933"/>
                    <a:pt x="0" y="724"/>
                    <a:pt x="0" y="463"/>
                  </a:cubicBezTo>
                  <a:cubicBezTo>
                    <a:pt x="0" y="209"/>
                    <a:pt x="209" y="0"/>
                    <a:pt x="46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8" name="Line 28"/>
            <p:cNvSpPr>
              <a:spLocks noChangeShapeType="1"/>
            </p:cNvSpPr>
            <p:nvPr/>
          </p:nvSpPr>
          <p:spPr bwMode="auto">
            <a:xfrm>
              <a:off x="22377189" y="3150377"/>
              <a:ext cx="2931" cy="62112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9" name="Line 29"/>
            <p:cNvSpPr>
              <a:spLocks noChangeShapeType="1"/>
            </p:cNvSpPr>
            <p:nvPr/>
          </p:nvSpPr>
          <p:spPr bwMode="auto">
            <a:xfrm flipH="1">
              <a:off x="22066630" y="3458007"/>
              <a:ext cx="62698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0" name="Freeform 30"/>
            <p:cNvSpPr>
              <a:spLocks noChangeArrowheads="1"/>
            </p:cNvSpPr>
            <p:nvPr/>
          </p:nvSpPr>
          <p:spPr bwMode="auto">
            <a:xfrm>
              <a:off x="22218979" y="3150377"/>
              <a:ext cx="140631" cy="621122"/>
            </a:xfrm>
            <a:custGeom>
              <a:avLst/>
              <a:gdLst>
                <a:gd name="T0" fmla="*/ 209 w 210"/>
                <a:gd name="T1" fmla="*/ 0 h 934"/>
                <a:gd name="T2" fmla="*/ 209 w 210"/>
                <a:gd name="T3" fmla="*/ 0 h 934"/>
                <a:gd name="T4" fmla="*/ 0 w 210"/>
                <a:gd name="T5" fmla="*/ 463 h 934"/>
                <a:gd name="T6" fmla="*/ 209 w 210"/>
                <a:gd name="T7" fmla="*/ 933 h 934"/>
              </a:gdLst>
              <a:ahLst/>
              <a:cxnLst>
                <a:cxn ang="0">
                  <a:pos x="T0" y="T1"/>
                </a:cxn>
                <a:cxn ang="0">
                  <a:pos x="T2" y="T3"/>
                </a:cxn>
                <a:cxn ang="0">
                  <a:pos x="T4" y="T5"/>
                </a:cxn>
                <a:cxn ang="0">
                  <a:pos x="T6" y="T7"/>
                </a:cxn>
              </a:cxnLst>
              <a:rect l="0" t="0" r="r" b="b"/>
              <a:pathLst>
                <a:path w="210" h="934">
                  <a:moveTo>
                    <a:pt x="209" y="0"/>
                  </a:moveTo>
                  <a:lnTo>
                    <a:pt x="209" y="0"/>
                  </a:lnTo>
                  <a:cubicBezTo>
                    <a:pt x="209" y="0"/>
                    <a:pt x="0" y="164"/>
                    <a:pt x="0" y="463"/>
                  </a:cubicBezTo>
                  <a:cubicBezTo>
                    <a:pt x="0" y="769"/>
                    <a:pt x="209" y="933"/>
                    <a:pt x="209" y="93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1" name="Freeform 31"/>
            <p:cNvSpPr>
              <a:spLocks noChangeArrowheads="1"/>
            </p:cNvSpPr>
            <p:nvPr/>
          </p:nvSpPr>
          <p:spPr bwMode="auto">
            <a:xfrm>
              <a:off x="22397700" y="3150377"/>
              <a:ext cx="140631" cy="621122"/>
            </a:xfrm>
            <a:custGeom>
              <a:avLst/>
              <a:gdLst>
                <a:gd name="T0" fmla="*/ 0 w 210"/>
                <a:gd name="T1" fmla="*/ 0 h 934"/>
                <a:gd name="T2" fmla="*/ 0 w 210"/>
                <a:gd name="T3" fmla="*/ 0 h 934"/>
                <a:gd name="T4" fmla="*/ 209 w 210"/>
                <a:gd name="T5" fmla="*/ 463 h 934"/>
                <a:gd name="T6" fmla="*/ 0 w 210"/>
                <a:gd name="T7" fmla="*/ 933 h 934"/>
              </a:gdLst>
              <a:ahLst/>
              <a:cxnLst>
                <a:cxn ang="0">
                  <a:pos x="T0" y="T1"/>
                </a:cxn>
                <a:cxn ang="0">
                  <a:pos x="T2" y="T3"/>
                </a:cxn>
                <a:cxn ang="0">
                  <a:pos x="T4" y="T5"/>
                </a:cxn>
                <a:cxn ang="0">
                  <a:pos x="T6" y="T7"/>
                </a:cxn>
              </a:cxnLst>
              <a:rect l="0" t="0" r="r" b="b"/>
              <a:pathLst>
                <a:path w="210" h="934">
                  <a:moveTo>
                    <a:pt x="0" y="0"/>
                  </a:moveTo>
                  <a:lnTo>
                    <a:pt x="0" y="0"/>
                  </a:lnTo>
                  <a:cubicBezTo>
                    <a:pt x="0" y="0"/>
                    <a:pt x="209" y="164"/>
                    <a:pt x="209" y="463"/>
                  </a:cubicBezTo>
                  <a:cubicBezTo>
                    <a:pt x="209" y="769"/>
                    <a:pt x="0" y="933"/>
                    <a:pt x="0" y="93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2" name="Freeform 32"/>
            <p:cNvSpPr>
              <a:spLocks noChangeArrowheads="1"/>
            </p:cNvSpPr>
            <p:nvPr/>
          </p:nvSpPr>
          <p:spPr bwMode="auto">
            <a:xfrm>
              <a:off x="22139875" y="3261712"/>
              <a:ext cx="480490" cy="99613"/>
            </a:xfrm>
            <a:custGeom>
              <a:avLst/>
              <a:gdLst>
                <a:gd name="T0" fmla="*/ 0 w 725"/>
                <a:gd name="T1" fmla="*/ 0 h 150"/>
                <a:gd name="T2" fmla="*/ 0 w 725"/>
                <a:gd name="T3" fmla="*/ 0 h 150"/>
                <a:gd name="T4" fmla="*/ 358 w 725"/>
                <a:gd name="T5" fmla="*/ 149 h 150"/>
                <a:gd name="T6" fmla="*/ 724 w 725"/>
                <a:gd name="T7" fmla="*/ 0 h 150"/>
              </a:gdLst>
              <a:ahLst/>
              <a:cxnLst>
                <a:cxn ang="0">
                  <a:pos x="T0" y="T1"/>
                </a:cxn>
                <a:cxn ang="0">
                  <a:pos x="T2" y="T3"/>
                </a:cxn>
                <a:cxn ang="0">
                  <a:pos x="T4" y="T5"/>
                </a:cxn>
                <a:cxn ang="0">
                  <a:pos x="T6" y="T7"/>
                </a:cxn>
              </a:cxnLst>
              <a:rect l="0" t="0" r="r" b="b"/>
              <a:pathLst>
                <a:path w="725" h="150">
                  <a:moveTo>
                    <a:pt x="0" y="0"/>
                  </a:moveTo>
                  <a:lnTo>
                    <a:pt x="0" y="0"/>
                  </a:lnTo>
                  <a:cubicBezTo>
                    <a:pt x="0" y="0"/>
                    <a:pt x="74" y="149"/>
                    <a:pt x="358" y="149"/>
                  </a:cubicBezTo>
                  <a:cubicBezTo>
                    <a:pt x="649" y="149"/>
                    <a:pt x="724" y="0"/>
                    <a:pt x="724"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3" name="Freeform 33"/>
            <p:cNvSpPr>
              <a:spLocks noChangeArrowheads="1"/>
            </p:cNvSpPr>
            <p:nvPr/>
          </p:nvSpPr>
          <p:spPr bwMode="auto">
            <a:xfrm>
              <a:off x="22139875" y="3563484"/>
              <a:ext cx="480490" cy="99613"/>
            </a:xfrm>
            <a:custGeom>
              <a:avLst/>
              <a:gdLst>
                <a:gd name="T0" fmla="*/ 0 w 725"/>
                <a:gd name="T1" fmla="*/ 149 h 150"/>
                <a:gd name="T2" fmla="*/ 0 w 725"/>
                <a:gd name="T3" fmla="*/ 149 h 150"/>
                <a:gd name="T4" fmla="*/ 358 w 725"/>
                <a:gd name="T5" fmla="*/ 0 h 150"/>
                <a:gd name="T6" fmla="*/ 724 w 725"/>
                <a:gd name="T7" fmla="*/ 149 h 150"/>
              </a:gdLst>
              <a:ahLst/>
              <a:cxnLst>
                <a:cxn ang="0">
                  <a:pos x="T0" y="T1"/>
                </a:cxn>
                <a:cxn ang="0">
                  <a:pos x="T2" y="T3"/>
                </a:cxn>
                <a:cxn ang="0">
                  <a:pos x="T4" y="T5"/>
                </a:cxn>
                <a:cxn ang="0">
                  <a:pos x="T6" y="T7"/>
                </a:cxn>
              </a:cxnLst>
              <a:rect l="0" t="0" r="r" b="b"/>
              <a:pathLst>
                <a:path w="725" h="150">
                  <a:moveTo>
                    <a:pt x="0" y="149"/>
                  </a:moveTo>
                  <a:lnTo>
                    <a:pt x="0" y="149"/>
                  </a:lnTo>
                  <a:cubicBezTo>
                    <a:pt x="0" y="149"/>
                    <a:pt x="74" y="0"/>
                    <a:pt x="358" y="0"/>
                  </a:cubicBezTo>
                  <a:cubicBezTo>
                    <a:pt x="649" y="0"/>
                    <a:pt x="724" y="149"/>
                    <a:pt x="724" y="14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54" name="Freeform 34"/>
          <p:cNvSpPr>
            <a:spLocks noChangeArrowheads="1"/>
          </p:cNvSpPr>
          <p:nvPr/>
        </p:nvSpPr>
        <p:spPr bwMode="auto">
          <a:xfrm>
            <a:off x="14378781" y="4395550"/>
            <a:ext cx="679718" cy="679718"/>
          </a:xfrm>
          <a:custGeom>
            <a:avLst/>
            <a:gdLst>
              <a:gd name="T0" fmla="*/ 837 w 1024"/>
              <a:gd name="T1" fmla="*/ 186 h 1023"/>
              <a:gd name="T2" fmla="*/ 837 w 1024"/>
              <a:gd name="T3" fmla="*/ 186 h 1023"/>
              <a:gd name="T4" fmla="*/ 837 w 1024"/>
              <a:gd name="T5" fmla="*/ 843 h 1023"/>
              <a:gd name="T6" fmla="*/ 180 w 1024"/>
              <a:gd name="T7" fmla="*/ 843 h 1023"/>
              <a:gd name="T8" fmla="*/ 180 w 1024"/>
              <a:gd name="T9" fmla="*/ 186 h 1023"/>
              <a:gd name="T10" fmla="*/ 837 w 1024"/>
              <a:gd name="T11" fmla="*/ 186 h 1023"/>
            </a:gdLst>
            <a:ahLst/>
            <a:cxnLst>
              <a:cxn ang="0">
                <a:pos x="T0" y="T1"/>
              </a:cxn>
              <a:cxn ang="0">
                <a:pos x="T2" y="T3"/>
              </a:cxn>
              <a:cxn ang="0">
                <a:pos x="T4" y="T5"/>
              </a:cxn>
              <a:cxn ang="0">
                <a:pos x="T6" y="T7"/>
              </a:cxn>
              <a:cxn ang="0">
                <a:pos x="T8" y="T9"/>
              </a:cxn>
              <a:cxn ang="0">
                <a:pos x="T10" y="T11"/>
              </a:cxn>
            </a:cxnLst>
            <a:rect l="0" t="0" r="r" b="b"/>
            <a:pathLst>
              <a:path w="1024" h="1023">
                <a:moveTo>
                  <a:pt x="837" y="186"/>
                </a:moveTo>
                <a:lnTo>
                  <a:pt x="837" y="186"/>
                </a:lnTo>
                <a:cubicBezTo>
                  <a:pt x="1023" y="365"/>
                  <a:pt x="1023" y="664"/>
                  <a:pt x="837" y="843"/>
                </a:cubicBezTo>
                <a:cubicBezTo>
                  <a:pt x="657" y="1022"/>
                  <a:pt x="366" y="1022"/>
                  <a:pt x="180" y="843"/>
                </a:cubicBezTo>
                <a:cubicBezTo>
                  <a:pt x="0" y="664"/>
                  <a:pt x="0" y="365"/>
                  <a:pt x="180" y="186"/>
                </a:cubicBezTo>
                <a:cubicBezTo>
                  <a:pt x="366" y="0"/>
                  <a:pt x="657" y="0"/>
                  <a:pt x="837" y="18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55" name="Freeform 35"/>
          <p:cNvSpPr>
            <a:spLocks noChangeArrowheads="1"/>
          </p:cNvSpPr>
          <p:nvPr/>
        </p:nvSpPr>
        <p:spPr bwMode="auto">
          <a:xfrm>
            <a:off x="14715711"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6" name="Line 36"/>
          <p:cNvSpPr>
            <a:spLocks noChangeShapeType="1"/>
          </p:cNvSpPr>
          <p:nvPr/>
        </p:nvSpPr>
        <p:spPr bwMode="auto">
          <a:xfrm>
            <a:off x="14437378"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7" name="Line 37"/>
          <p:cNvSpPr>
            <a:spLocks noChangeShapeType="1"/>
          </p:cNvSpPr>
          <p:nvPr/>
        </p:nvSpPr>
        <p:spPr bwMode="auto">
          <a:xfrm>
            <a:off x="14958884"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8" name="Line 38"/>
          <p:cNvSpPr>
            <a:spLocks noChangeShapeType="1"/>
          </p:cNvSpPr>
          <p:nvPr/>
        </p:nvSpPr>
        <p:spPr bwMode="auto">
          <a:xfrm flipV="1">
            <a:off x="14715711" y="4972726"/>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9" name="Line 39"/>
          <p:cNvSpPr>
            <a:spLocks noChangeShapeType="1"/>
          </p:cNvSpPr>
          <p:nvPr/>
        </p:nvSpPr>
        <p:spPr bwMode="auto">
          <a:xfrm flipV="1">
            <a:off x="14715711" y="4460008"/>
            <a:ext cx="2929"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0" name="Freeform 40"/>
          <p:cNvSpPr>
            <a:spLocks noChangeArrowheads="1"/>
          </p:cNvSpPr>
          <p:nvPr/>
        </p:nvSpPr>
        <p:spPr bwMode="auto">
          <a:xfrm>
            <a:off x="15996042" y="4539114"/>
            <a:ext cx="90826" cy="287123"/>
          </a:xfrm>
          <a:custGeom>
            <a:avLst/>
            <a:gdLst>
              <a:gd name="T0" fmla="*/ 0 w 135"/>
              <a:gd name="T1" fmla="*/ 0 h 434"/>
              <a:gd name="T2" fmla="*/ 0 w 135"/>
              <a:gd name="T3" fmla="*/ 299 h 434"/>
              <a:gd name="T4" fmla="*/ 134 w 135"/>
              <a:gd name="T5" fmla="*/ 433 h 434"/>
            </a:gdLst>
            <a:ahLst/>
            <a:cxnLst>
              <a:cxn ang="0">
                <a:pos x="T0" y="T1"/>
              </a:cxn>
              <a:cxn ang="0">
                <a:pos x="T2" y="T3"/>
              </a:cxn>
              <a:cxn ang="0">
                <a:pos x="T4" y="T5"/>
              </a:cxn>
            </a:cxnLst>
            <a:rect l="0" t="0" r="r" b="b"/>
            <a:pathLst>
              <a:path w="135" h="434">
                <a:moveTo>
                  <a:pt x="0" y="0"/>
                </a:moveTo>
                <a:lnTo>
                  <a:pt x="0" y="299"/>
                </a:lnTo>
                <a:lnTo>
                  <a:pt x="134"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1" name="Line 41"/>
          <p:cNvSpPr>
            <a:spLocks noChangeShapeType="1"/>
          </p:cNvSpPr>
          <p:nvPr/>
        </p:nvSpPr>
        <p:spPr bwMode="auto">
          <a:xfrm>
            <a:off x="15711850" y="4738341"/>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2" name="Line 42"/>
          <p:cNvSpPr>
            <a:spLocks noChangeShapeType="1"/>
          </p:cNvSpPr>
          <p:nvPr/>
        </p:nvSpPr>
        <p:spPr bwMode="auto">
          <a:xfrm>
            <a:off x="16233357"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3" name="Line 43"/>
          <p:cNvSpPr>
            <a:spLocks noChangeShapeType="1"/>
          </p:cNvSpPr>
          <p:nvPr/>
        </p:nvSpPr>
        <p:spPr bwMode="auto">
          <a:xfrm flipV="1">
            <a:off x="15996040" y="4972726"/>
            <a:ext cx="2931"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4" name="Line 44"/>
          <p:cNvSpPr>
            <a:spLocks noChangeShapeType="1"/>
          </p:cNvSpPr>
          <p:nvPr/>
        </p:nvSpPr>
        <p:spPr bwMode="auto">
          <a:xfrm flipV="1">
            <a:off x="15996040" y="4460008"/>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5" name="Freeform 45"/>
          <p:cNvSpPr>
            <a:spLocks noChangeArrowheads="1"/>
          </p:cNvSpPr>
          <p:nvPr/>
        </p:nvSpPr>
        <p:spPr bwMode="auto">
          <a:xfrm>
            <a:off x="15996042" y="4430710"/>
            <a:ext cx="307632" cy="615262"/>
          </a:xfrm>
          <a:custGeom>
            <a:avLst/>
            <a:gdLst>
              <a:gd name="T0" fmla="*/ 0 w 464"/>
              <a:gd name="T1" fmla="*/ 925 h 926"/>
              <a:gd name="T2" fmla="*/ 0 w 464"/>
              <a:gd name="T3" fmla="*/ 925 h 926"/>
              <a:gd name="T4" fmla="*/ 463 w 464"/>
              <a:gd name="T5" fmla="*/ 463 h 926"/>
              <a:gd name="T6" fmla="*/ 0 w 464"/>
              <a:gd name="T7" fmla="*/ 0 h 926"/>
            </a:gdLst>
            <a:ahLst/>
            <a:cxnLst>
              <a:cxn ang="0">
                <a:pos x="T0" y="T1"/>
              </a:cxn>
              <a:cxn ang="0">
                <a:pos x="T2" y="T3"/>
              </a:cxn>
              <a:cxn ang="0">
                <a:pos x="T4" y="T5"/>
              </a:cxn>
              <a:cxn ang="0">
                <a:pos x="T6" y="T7"/>
              </a:cxn>
            </a:cxnLst>
            <a:rect l="0" t="0" r="r" b="b"/>
            <a:pathLst>
              <a:path w="464" h="926">
                <a:moveTo>
                  <a:pt x="0" y="925"/>
                </a:moveTo>
                <a:lnTo>
                  <a:pt x="0" y="925"/>
                </a:lnTo>
                <a:cubicBezTo>
                  <a:pt x="254" y="925"/>
                  <a:pt x="463" y="716"/>
                  <a:pt x="463" y="463"/>
                </a:cubicBezTo>
                <a:cubicBezTo>
                  <a:pt x="463" y="201"/>
                  <a:pt x="254"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6" name="Freeform 46"/>
          <p:cNvSpPr>
            <a:spLocks noChangeArrowheads="1"/>
          </p:cNvSpPr>
          <p:nvPr/>
        </p:nvSpPr>
        <p:spPr bwMode="auto">
          <a:xfrm>
            <a:off x="15682550" y="4501024"/>
            <a:ext cx="313490" cy="544947"/>
          </a:xfrm>
          <a:custGeom>
            <a:avLst/>
            <a:gdLst>
              <a:gd name="T0" fmla="*/ 470 w 471"/>
              <a:gd name="T1" fmla="*/ 821 h 822"/>
              <a:gd name="T2" fmla="*/ 470 w 471"/>
              <a:gd name="T3" fmla="*/ 821 h 822"/>
              <a:gd name="T4" fmla="*/ 0 w 471"/>
              <a:gd name="T5" fmla="*/ 359 h 822"/>
              <a:gd name="T6" fmla="*/ 89 w 471"/>
              <a:gd name="T7" fmla="*/ 90 h 822"/>
              <a:gd name="T8" fmla="*/ 171 w 471"/>
              <a:gd name="T9" fmla="*/ 0 h 822"/>
            </a:gdLst>
            <a:ahLst/>
            <a:cxnLst>
              <a:cxn ang="0">
                <a:pos x="T0" y="T1"/>
              </a:cxn>
              <a:cxn ang="0">
                <a:pos x="T2" y="T3"/>
              </a:cxn>
              <a:cxn ang="0">
                <a:pos x="T4" y="T5"/>
              </a:cxn>
              <a:cxn ang="0">
                <a:pos x="T6" y="T7"/>
              </a:cxn>
              <a:cxn ang="0">
                <a:pos x="T8" y="T9"/>
              </a:cxn>
            </a:cxnLst>
            <a:rect l="0" t="0" r="r" b="b"/>
            <a:pathLst>
              <a:path w="471" h="822">
                <a:moveTo>
                  <a:pt x="470" y="821"/>
                </a:moveTo>
                <a:lnTo>
                  <a:pt x="470" y="821"/>
                </a:lnTo>
                <a:cubicBezTo>
                  <a:pt x="209" y="821"/>
                  <a:pt x="0" y="612"/>
                  <a:pt x="0" y="359"/>
                </a:cubicBezTo>
                <a:cubicBezTo>
                  <a:pt x="0" y="254"/>
                  <a:pt x="37" y="164"/>
                  <a:pt x="89" y="90"/>
                </a:cubicBezTo>
                <a:cubicBezTo>
                  <a:pt x="171" y="0"/>
                  <a:pt x="171" y="0"/>
                  <a:pt x="171"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7" name="Freeform 47"/>
          <p:cNvSpPr>
            <a:spLocks noChangeArrowheads="1"/>
          </p:cNvSpPr>
          <p:nvPr/>
        </p:nvSpPr>
        <p:spPr bwMode="auto">
          <a:xfrm>
            <a:off x="15694270" y="4501024"/>
            <a:ext cx="114262" cy="108404"/>
          </a:xfrm>
          <a:custGeom>
            <a:avLst/>
            <a:gdLst>
              <a:gd name="T0" fmla="*/ 171 w 172"/>
              <a:gd name="T1" fmla="*/ 164 h 165"/>
              <a:gd name="T2" fmla="*/ 171 w 172"/>
              <a:gd name="T3" fmla="*/ 0 h 165"/>
              <a:gd name="T4" fmla="*/ 0 w 172"/>
              <a:gd name="T5" fmla="*/ 0 h 165"/>
            </a:gdLst>
            <a:ahLst/>
            <a:cxnLst>
              <a:cxn ang="0">
                <a:pos x="T0" y="T1"/>
              </a:cxn>
              <a:cxn ang="0">
                <a:pos x="T2" y="T3"/>
              </a:cxn>
              <a:cxn ang="0">
                <a:pos x="T4" y="T5"/>
              </a:cxn>
            </a:cxnLst>
            <a:rect l="0" t="0" r="r" b="b"/>
            <a:pathLst>
              <a:path w="172" h="165">
                <a:moveTo>
                  <a:pt x="171" y="164"/>
                </a:moveTo>
                <a:lnTo>
                  <a:pt x="171" y="0"/>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8" name="Freeform 48"/>
          <p:cNvSpPr>
            <a:spLocks noChangeArrowheads="1"/>
          </p:cNvSpPr>
          <p:nvPr/>
        </p:nvSpPr>
        <p:spPr bwMode="auto">
          <a:xfrm>
            <a:off x="17270513"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9" name="Line 49"/>
          <p:cNvSpPr>
            <a:spLocks noChangeShapeType="1"/>
          </p:cNvSpPr>
          <p:nvPr/>
        </p:nvSpPr>
        <p:spPr bwMode="auto">
          <a:xfrm>
            <a:off x="16992181"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0" name="Line 50"/>
          <p:cNvSpPr>
            <a:spLocks noChangeShapeType="1"/>
          </p:cNvSpPr>
          <p:nvPr/>
        </p:nvSpPr>
        <p:spPr bwMode="auto">
          <a:xfrm>
            <a:off x="17513688"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1" name="Line 51"/>
          <p:cNvSpPr>
            <a:spLocks noChangeShapeType="1"/>
          </p:cNvSpPr>
          <p:nvPr/>
        </p:nvSpPr>
        <p:spPr bwMode="auto">
          <a:xfrm flipV="1">
            <a:off x="17270515" y="4972726"/>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2" name="Line 52"/>
          <p:cNvSpPr>
            <a:spLocks noChangeShapeType="1"/>
          </p:cNvSpPr>
          <p:nvPr/>
        </p:nvSpPr>
        <p:spPr bwMode="auto">
          <a:xfrm flipV="1">
            <a:off x="17270515" y="4460008"/>
            <a:ext cx="2929"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3" name="Freeform 53"/>
          <p:cNvSpPr>
            <a:spLocks noChangeArrowheads="1"/>
          </p:cNvSpPr>
          <p:nvPr/>
        </p:nvSpPr>
        <p:spPr bwMode="auto">
          <a:xfrm>
            <a:off x="16962881" y="4430710"/>
            <a:ext cx="307632" cy="615262"/>
          </a:xfrm>
          <a:custGeom>
            <a:avLst/>
            <a:gdLst>
              <a:gd name="T0" fmla="*/ 463 w 464"/>
              <a:gd name="T1" fmla="*/ 925 h 926"/>
              <a:gd name="T2" fmla="*/ 463 w 464"/>
              <a:gd name="T3" fmla="*/ 925 h 926"/>
              <a:gd name="T4" fmla="*/ 0 w 464"/>
              <a:gd name="T5" fmla="*/ 463 h 926"/>
              <a:gd name="T6" fmla="*/ 463 w 464"/>
              <a:gd name="T7" fmla="*/ 0 h 926"/>
            </a:gdLst>
            <a:ahLst/>
            <a:cxnLst>
              <a:cxn ang="0">
                <a:pos x="T0" y="T1"/>
              </a:cxn>
              <a:cxn ang="0">
                <a:pos x="T2" y="T3"/>
              </a:cxn>
              <a:cxn ang="0">
                <a:pos x="T4" y="T5"/>
              </a:cxn>
              <a:cxn ang="0">
                <a:pos x="T6" y="T7"/>
              </a:cxn>
            </a:cxnLst>
            <a:rect l="0" t="0" r="r" b="b"/>
            <a:pathLst>
              <a:path w="464" h="926">
                <a:moveTo>
                  <a:pt x="463" y="925"/>
                </a:moveTo>
                <a:lnTo>
                  <a:pt x="463" y="925"/>
                </a:lnTo>
                <a:cubicBezTo>
                  <a:pt x="210" y="925"/>
                  <a:pt x="0" y="716"/>
                  <a:pt x="0" y="463"/>
                </a:cubicBezTo>
                <a:cubicBezTo>
                  <a:pt x="0" y="201"/>
                  <a:pt x="210" y="0"/>
                  <a:pt x="46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4" name="Freeform 54"/>
          <p:cNvSpPr>
            <a:spLocks noChangeArrowheads="1"/>
          </p:cNvSpPr>
          <p:nvPr/>
        </p:nvSpPr>
        <p:spPr bwMode="auto">
          <a:xfrm>
            <a:off x="17270513" y="4501024"/>
            <a:ext cx="313490" cy="544947"/>
          </a:xfrm>
          <a:custGeom>
            <a:avLst/>
            <a:gdLst>
              <a:gd name="T0" fmla="*/ 0 w 472"/>
              <a:gd name="T1" fmla="*/ 821 h 822"/>
              <a:gd name="T2" fmla="*/ 0 w 472"/>
              <a:gd name="T3" fmla="*/ 821 h 822"/>
              <a:gd name="T4" fmla="*/ 471 w 472"/>
              <a:gd name="T5" fmla="*/ 359 h 822"/>
              <a:gd name="T6" fmla="*/ 381 w 472"/>
              <a:gd name="T7" fmla="*/ 90 h 822"/>
              <a:gd name="T8" fmla="*/ 299 w 472"/>
              <a:gd name="T9" fmla="*/ 0 h 822"/>
            </a:gdLst>
            <a:ahLst/>
            <a:cxnLst>
              <a:cxn ang="0">
                <a:pos x="T0" y="T1"/>
              </a:cxn>
              <a:cxn ang="0">
                <a:pos x="T2" y="T3"/>
              </a:cxn>
              <a:cxn ang="0">
                <a:pos x="T4" y="T5"/>
              </a:cxn>
              <a:cxn ang="0">
                <a:pos x="T6" y="T7"/>
              </a:cxn>
              <a:cxn ang="0">
                <a:pos x="T8" y="T9"/>
              </a:cxn>
            </a:cxnLst>
            <a:rect l="0" t="0" r="r" b="b"/>
            <a:pathLst>
              <a:path w="472" h="822">
                <a:moveTo>
                  <a:pt x="0" y="821"/>
                </a:moveTo>
                <a:lnTo>
                  <a:pt x="0" y="821"/>
                </a:lnTo>
                <a:cubicBezTo>
                  <a:pt x="262" y="821"/>
                  <a:pt x="471" y="612"/>
                  <a:pt x="471" y="359"/>
                </a:cubicBezTo>
                <a:cubicBezTo>
                  <a:pt x="471" y="254"/>
                  <a:pt x="433" y="164"/>
                  <a:pt x="381" y="90"/>
                </a:cubicBezTo>
                <a:cubicBezTo>
                  <a:pt x="299" y="0"/>
                  <a:pt x="299" y="0"/>
                  <a:pt x="29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5" name="Freeform 55"/>
          <p:cNvSpPr>
            <a:spLocks noChangeArrowheads="1"/>
          </p:cNvSpPr>
          <p:nvPr/>
        </p:nvSpPr>
        <p:spPr bwMode="auto">
          <a:xfrm>
            <a:off x="17458022" y="4501024"/>
            <a:ext cx="114262" cy="108404"/>
          </a:xfrm>
          <a:custGeom>
            <a:avLst/>
            <a:gdLst>
              <a:gd name="T0" fmla="*/ 0 w 173"/>
              <a:gd name="T1" fmla="*/ 164 h 165"/>
              <a:gd name="T2" fmla="*/ 0 w 173"/>
              <a:gd name="T3" fmla="*/ 0 h 165"/>
              <a:gd name="T4" fmla="*/ 172 w 173"/>
              <a:gd name="T5" fmla="*/ 0 h 165"/>
            </a:gdLst>
            <a:ahLst/>
            <a:cxnLst>
              <a:cxn ang="0">
                <a:pos x="T0" y="T1"/>
              </a:cxn>
              <a:cxn ang="0">
                <a:pos x="T2" y="T3"/>
              </a:cxn>
              <a:cxn ang="0">
                <a:pos x="T4" y="T5"/>
              </a:cxn>
            </a:cxnLst>
            <a:rect l="0" t="0" r="r" b="b"/>
            <a:pathLst>
              <a:path w="173" h="165">
                <a:moveTo>
                  <a:pt x="0" y="164"/>
                </a:moveTo>
                <a:lnTo>
                  <a:pt x="0" y="0"/>
                </a:lnTo>
                <a:lnTo>
                  <a:pt x="17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6" name="Freeform 56"/>
          <p:cNvSpPr>
            <a:spLocks noChangeArrowheads="1"/>
          </p:cNvSpPr>
          <p:nvPr/>
        </p:nvSpPr>
        <p:spPr bwMode="auto">
          <a:xfrm>
            <a:off x="18243215" y="4460008"/>
            <a:ext cx="615262" cy="615262"/>
          </a:xfrm>
          <a:custGeom>
            <a:avLst/>
            <a:gdLst>
              <a:gd name="T0" fmla="*/ 762 w 927"/>
              <a:gd name="T1" fmla="*/ 164 h 926"/>
              <a:gd name="T2" fmla="*/ 762 w 927"/>
              <a:gd name="T3" fmla="*/ 164 h 926"/>
              <a:gd name="T4" fmla="*/ 762 w 927"/>
              <a:gd name="T5" fmla="*/ 761 h 926"/>
              <a:gd name="T6" fmla="*/ 165 w 927"/>
              <a:gd name="T7" fmla="*/ 761 h 926"/>
              <a:gd name="T8" fmla="*/ 165 w 927"/>
              <a:gd name="T9" fmla="*/ 164 h 926"/>
              <a:gd name="T10" fmla="*/ 762 w 927"/>
              <a:gd name="T11" fmla="*/ 164 h 926"/>
            </a:gdLst>
            <a:ahLst/>
            <a:cxnLst>
              <a:cxn ang="0">
                <a:pos x="T0" y="T1"/>
              </a:cxn>
              <a:cxn ang="0">
                <a:pos x="T2" y="T3"/>
              </a:cxn>
              <a:cxn ang="0">
                <a:pos x="T4" y="T5"/>
              </a:cxn>
              <a:cxn ang="0">
                <a:pos x="T6" y="T7"/>
              </a:cxn>
              <a:cxn ang="0">
                <a:pos x="T8" y="T9"/>
              </a:cxn>
              <a:cxn ang="0">
                <a:pos x="T10" y="T11"/>
              </a:cxn>
            </a:cxnLst>
            <a:rect l="0" t="0" r="r" b="b"/>
            <a:pathLst>
              <a:path w="927" h="926">
                <a:moveTo>
                  <a:pt x="762" y="164"/>
                </a:moveTo>
                <a:lnTo>
                  <a:pt x="762" y="164"/>
                </a:lnTo>
                <a:cubicBezTo>
                  <a:pt x="926" y="328"/>
                  <a:pt x="926" y="597"/>
                  <a:pt x="762" y="761"/>
                </a:cubicBezTo>
                <a:cubicBezTo>
                  <a:pt x="598" y="925"/>
                  <a:pt x="329" y="925"/>
                  <a:pt x="165" y="761"/>
                </a:cubicBezTo>
                <a:cubicBezTo>
                  <a:pt x="0" y="597"/>
                  <a:pt x="0" y="328"/>
                  <a:pt x="165" y="164"/>
                </a:cubicBezTo>
                <a:cubicBezTo>
                  <a:pt x="329" y="0"/>
                  <a:pt x="598" y="0"/>
                  <a:pt x="762" y="16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77" name="Freeform 57"/>
          <p:cNvSpPr>
            <a:spLocks noChangeArrowheads="1"/>
          </p:cNvSpPr>
          <p:nvPr/>
        </p:nvSpPr>
        <p:spPr bwMode="auto">
          <a:xfrm>
            <a:off x="18550843" y="4430708"/>
            <a:ext cx="61527" cy="58597"/>
          </a:xfrm>
          <a:custGeom>
            <a:avLst/>
            <a:gdLst>
              <a:gd name="T0" fmla="*/ 0 w 91"/>
              <a:gd name="T1" fmla="*/ 89 h 90"/>
              <a:gd name="T2" fmla="*/ 0 w 91"/>
              <a:gd name="T3" fmla="*/ 0 h 90"/>
              <a:gd name="T4" fmla="*/ 90 w 91"/>
              <a:gd name="T5" fmla="*/ 0 h 90"/>
            </a:gdLst>
            <a:ahLst/>
            <a:cxnLst>
              <a:cxn ang="0">
                <a:pos x="T0" y="T1"/>
              </a:cxn>
              <a:cxn ang="0">
                <a:pos x="T2" y="T3"/>
              </a:cxn>
              <a:cxn ang="0">
                <a:pos x="T4" y="T5"/>
              </a:cxn>
            </a:cxnLst>
            <a:rect l="0" t="0" r="r" b="b"/>
            <a:pathLst>
              <a:path w="91" h="90">
                <a:moveTo>
                  <a:pt x="0" y="89"/>
                </a:moveTo>
                <a:lnTo>
                  <a:pt x="0" y="0"/>
                </a:lnTo>
                <a:lnTo>
                  <a:pt x="9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8" name="Line 58"/>
          <p:cNvSpPr>
            <a:spLocks noChangeShapeType="1"/>
          </p:cNvSpPr>
          <p:nvPr/>
        </p:nvSpPr>
        <p:spPr bwMode="auto">
          <a:xfrm>
            <a:off x="18489318" y="4430708"/>
            <a:ext cx="5859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9" name="Line 59"/>
          <p:cNvSpPr>
            <a:spLocks noChangeShapeType="1"/>
          </p:cNvSpPr>
          <p:nvPr/>
        </p:nvSpPr>
        <p:spPr bwMode="auto">
          <a:xfrm flipV="1">
            <a:off x="18550843" y="5004955"/>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0" name="Line 60"/>
          <p:cNvSpPr>
            <a:spLocks noChangeShapeType="1"/>
          </p:cNvSpPr>
          <p:nvPr/>
        </p:nvSpPr>
        <p:spPr bwMode="auto">
          <a:xfrm flipV="1">
            <a:off x="18550843" y="4486375"/>
            <a:ext cx="2931"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1" name="Line 61"/>
          <p:cNvSpPr>
            <a:spLocks noChangeShapeType="1"/>
          </p:cNvSpPr>
          <p:nvPr/>
        </p:nvSpPr>
        <p:spPr bwMode="auto">
          <a:xfrm>
            <a:off x="18266654" y="476764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2" name="Line 62"/>
          <p:cNvSpPr>
            <a:spLocks noChangeShapeType="1"/>
          </p:cNvSpPr>
          <p:nvPr/>
        </p:nvSpPr>
        <p:spPr bwMode="auto">
          <a:xfrm>
            <a:off x="18788161" y="476764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3" name="Line 63"/>
          <p:cNvSpPr>
            <a:spLocks noChangeShapeType="1"/>
          </p:cNvSpPr>
          <p:nvPr/>
        </p:nvSpPr>
        <p:spPr bwMode="auto">
          <a:xfrm>
            <a:off x="18375056" y="4594779"/>
            <a:ext cx="2343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4" name="Line 64"/>
          <p:cNvSpPr>
            <a:spLocks noChangeShapeType="1"/>
          </p:cNvSpPr>
          <p:nvPr/>
        </p:nvSpPr>
        <p:spPr bwMode="auto">
          <a:xfrm>
            <a:off x="18694408" y="4911200"/>
            <a:ext cx="2929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5" name="Line 65"/>
          <p:cNvSpPr>
            <a:spLocks noChangeShapeType="1"/>
          </p:cNvSpPr>
          <p:nvPr/>
        </p:nvSpPr>
        <p:spPr bwMode="auto">
          <a:xfrm flipH="1">
            <a:off x="18691475" y="4594779"/>
            <a:ext cx="3515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6" name="Line 66"/>
          <p:cNvSpPr>
            <a:spLocks noChangeShapeType="1"/>
          </p:cNvSpPr>
          <p:nvPr/>
        </p:nvSpPr>
        <p:spPr bwMode="auto">
          <a:xfrm flipH="1">
            <a:off x="18375056" y="4911200"/>
            <a:ext cx="2929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7" name="Line 67"/>
          <p:cNvSpPr>
            <a:spLocks noChangeShapeType="1"/>
          </p:cNvSpPr>
          <p:nvPr/>
        </p:nvSpPr>
        <p:spPr bwMode="auto">
          <a:xfrm>
            <a:off x="18550843" y="4629936"/>
            <a:ext cx="2931" cy="1201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8" name="Freeform 68"/>
          <p:cNvSpPr>
            <a:spLocks noChangeArrowheads="1"/>
          </p:cNvSpPr>
          <p:nvPr/>
        </p:nvSpPr>
        <p:spPr bwMode="auto">
          <a:xfrm>
            <a:off x="18518618" y="4738340"/>
            <a:ext cx="61526" cy="58597"/>
          </a:xfrm>
          <a:custGeom>
            <a:avLst/>
            <a:gdLst>
              <a:gd name="T0" fmla="*/ 90 w 91"/>
              <a:gd name="T1" fmla="*/ 44 h 90"/>
              <a:gd name="T2" fmla="*/ 90 w 91"/>
              <a:gd name="T3" fmla="*/ 44 h 90"/>
              <a:gd name="T4" fmla="*/ 45 w 91"/>
              <a:gd name="T5" fmla="*/ 89 h 90"/>
              <a:gd name="T6" fmla="*/ 0 w 91"/>
              <a:gd name="T7" fmla="*/ 44 h 90"/>
              <a:gd name="T8" fmla="*/ 45 w 91"/>
              <a:gd name="T9" fmla="*/ 0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67"/>
                  <a:pt x="68" y="89"/>
                  <a:pt x="45" y="89"/>
                </a:cubicBezTo>
                <a:cubicBezTo>
                  <a:pt x="16" y="89"/>
                  <a:pt x="0" y="67"/>
                  <a:pt x="0" y="44"/>
                </a:cubicBezTo>
                <a:cubicBezTo>
                  <a:pt x="0" y="22"/>
                  <a:pt x="16" y="0"/>
                  <a:pt x="45" y="0"/>
                </a:cubicBezTo>
                <a:cubicBezTo>
                  <a:pt x="68" y="0"/>
                  <a:pt x="90" y="22"/>
                  <a:pt x="90"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9" name="Group 28"/>
          <p:cNvGrpSpPr/>
          <p:nvPr/>
        </p:nvGrpSpPr>
        <p:grpSpPr>
          <a:xfrm>
            <a:off x="19646597" y="4430710"/>
            <a:ext cx="357437" cy="618192"/>
            <a:chOff x="19646597" y="4430710"/>
            <a:chExt cx="357437" cy="618192"/>
          </a:xfrm>
        </p:grpSpPr>
        <p:sp>
          <p:nvSpPr>
            <p:cNvPr id="5189" name="Freeform 69"/>
            <p:cNvSpPr>
              <a:spLocks noChangeArrowheads="1"/>
            </p:cNvSpPr>
            <p:nvPr/>
          </p:nvSpPr>
          <p:spPr bwMode="auto">
            <a:xfrm>
              <a:off x="19646597" y="4430710"/>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0" name="Freeform 70"/>
            <p:cNvSpPr>
              <a:spLocks noChangeArrowheads="1"/>
            </p:cNvSpPr>
            <p:nvPr/>
          </p:nvSpPr>
          <p:spPr bwMode="auto">
            <a:xfrm>
              <a:off x="19646597" y="5007884"/>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1" name="Freeform 71"/>
            <p:cNvSpPr>
              <a:spLocks noChangeArrowheads="1"/>
            </p:cNvSpPr>
            <p:nvPr/>
          </p:nvSpPr>
          <p:spPr bwMode="auto">
            <a:xfrm>
              <a:off x="19684687" y="4471726"/>
              <a:ext cx="287123" cy="536158"/>
            </a:xfrm>
            <a:custGeom>
              <a:avLst/>
              <a:gdLst>
                <a:gd name="T0" fmla="*/ 0 w 434"/>
                <a:gd name="T1" fmla="*/ 807 h 808"/>
                <a:gd name="T2" fmla="*/ 0 w 434"/>
                <a:gd name="T3" fmla="*/ 807 h 808"/>
                <a:gd name="T4" fmla="*/ 0 w 434"/>
                <a:gd name="T5" fmla="*/ 598 h 808"/>
                <a:gd name="T6" fmla="*/ 433 w 434"/>
                <a:gd name="T7" fmla="*/ 225 h 808"/>
                <a:gd name="T8" fmla="*/ 433 w 434"/>
                <a:gd name="T9" fmla="*/ 0 h 808"/>
              </a:gdLst>
              <a:ahLst/>
              <a:cxnLst>
                <a:cxn ang="0">
                  <a:pos x="T0" y="T1"/>
                </a:cxn>
                <a:cxn ang="0">
                  <a:pos x="T2" y="T3"/>
                </a:cxn>
                <a:cxn ang="0">
                  <a:pos x="T4" y="T5"/>
                </a:cxn>
                <a:cxn ang="0">
                  <a:pos x="T6" y="T7"/>
                </a:cxn>
                <a:cxn ang="0">
                  <a:pos x="T8" y="T9"/>
                </a:cxn>
              </a:cxnLst>
              <a:rect l="0" t="0" r="r" b="b"/>
              <a:pathLst>
                <a:path w="434" h="808">
                  <a:moveTo>
                    <a:pt x="0" y="807"/>
                  </a:moveTo>
                  <a:lnTo>
                    <a:pt x="0" y="807"/>
                  </a:lnTo>
                  <a:cubicBezTo>
                    <a:pt x="0" y="807"/>
                    <a:pt x="0" y="687"/>
                    <a:pt x="0" y="598"/>
                  </a:cubicBezTo>
                  <a:cubicBezTo>
                    <a:pt x="0" y="508"/>
                    <a:pt x="433" y="314"/>
                    <a:pt x="433" y="225"/>
                  </a:cubicBezTo>
                  <a:cubicBezTo>
                    <a:pt x="433" y="195"/>
                    <a:pt x="433" y="0"/>
                    <a:pt x="43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2" name="Freeform 72"/>
            <p:cNvSpPr>
              <a:spLocks noChangeArrowheads="1"/>
            </p:cNvSpPr>
            <p:nvPr/>
          </p:nvSpPr>
          <p:spPr bwMode="auto">
            <a:xfrm>
              <a:off x="19684687" y="4471726"/>
              <a:ext cx="287123" cy="536158"/>
            </a:xfrm>
            <a:custGeom>
              <a:avLst/>
              <a:gdLst>
                <a:gd name="T0" fmla="*/ 433 w 434"/>
                <a:gd name="T1" fmla="*/ 807 h 808"/>
                <a:gd name="T2" fmla="*/ 433 w 434"/>
                <a:gd name="T3" fmla="*/ 807 h 808"/>
                <a:gd name="T4" fmla="*/ 433 w 434"/>
                <a:gd name="T5" fmla="*/ 598 h 808"/>
                <a:gd name="T6" fmla="*/ 0 w 434"/>
                <a:gd name="T7" fmla="*/ 225 h 808"/>
                <a:gd name="T8" fmla="*/ 0 w 434"/>
                <a:gd name="T9" fmla="*/ 0 h 808"/>
              </a:gdLst>
              <a:ahLst/>
              <a:cxnLst>
                <a:cxn ang="0">
                  <a:pos x="T0" y="T1"/>
                </a:cxn>
                <a:cxn ang="0">
                  <a:pos x="T2" y="T3"/>
                </a:cxn>
                <a:cxn ang="0">
                  <a:pos x="T4" y="T5"/>
                </a:cxn>
                <a:cxn ang="0">
                  <a:pos x="T6" y="T7"/>
                </a:cxn>
                <a:cxn ang="0">
                  <a:pos x="T8" y="T9"/>
                </a:cxn>
              </a:cxnLst>
              <a:rect l="0" t="0" r="r" b="b"/>
              <a:pathLst>
                <a:path w="434" h="808">
                  <a:moveTo>
                    <a:pt x="433" y="807"/>
                  </a:moveTo>
                  <a:lnTo>
                    <a:pt x="433" y="807"/>
                  </a:lnTo>
                  <a:cubicBezTo>
                    <a:pt x="433" y="807"/>
                    <a:pt x="433" y="687"/>
                    <a:pt x="433" y="598"/>
                  </a:cubicBezTo>
                  <a:cubicBezTo>
                    <a:pt x="433" y="508"/>
                    <a:pt x="0" y="314"/>
                    <a:pt x="0" y="225"/>
                  </a:cubicBezTo>
                  <a:cubicBezTo>
                    <a:pt x="0" y="195"/>
                    <a:pt x="0"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93" name="Freeform 73"/>
          <p:cNvSpPr>
            <a:spLocks noChangeArrowheads="1"/>
          </p:cNvSpPr>
          <p:nvPr/>
        </p:nvSpPr>
        <p:spPr bwMode="auto">
          <a:xfrm>
            <a:off x="20903490" y="4539112"/>
            <a:ext cx="398456" cy="398456"/>
          </a:xfrm>
          <a:custGeom>
            <a:avLst/>
            <a:gdLst>
              <a:gd name="T0" fmla="*/ 597 w 598"/>
              <a:gd name="T1" fmla="*/ 299 h 598"/>
              <a:gd name="T2" fmla="*/ 597 w 598"/>
              <a:gd name="T3" fmla="*/ 299 h 598"/>
              <a:gd name="T4" fmla="*/ 298 w 598"/>
              <a:gd name="T5" fmla="*/ 0 h 598"/>
              <a:gd name="T6" fmla="*/ 0 w 598"/>
              <a:gd name="T7" fmla="*/ 299 h 598"/>
              <a:gd name="T8" fmla="*/ 298 w 598"/>
              <a:gd name="T9" fmla="*/ 597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134"/>
                  <a:pt x="463" y="0"/>
                  <a:pt x="298" y="0"/>
                </a:cubicBezTo>
                <a:cubicBezTo>
                  <a:pt x="134" y="0"/>
                  <a:pt x="0" y="134"/>
                  <a:pt x="0" y="299"/>
                </a:cubicBezTo>
                <a:cubicBezTo>
                  <a:pt x="0" y="463"/>
                  <a:pt x="134" y="597"/>
                  <a:pt x="298" y="597"/>
                </a:cubicBezTo>
                <a:cubicBezTo>
                  <a:pt x="463" y="597"/>
                  <a:pt x="597" y="463"/>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4" name="Freeform 74"/>
          <p:cNvSpPr>
            <a:spLocks noChangeArrowheads="1"/>
          </p:cNvSpPr>
          <p:nvPr/>
        </p:nvSpPr>
        <p:spPr bwMode="auto">
          <a:xfrm>
            <a:off x="20982596" y="4430708"/>
            <a:ext cx="240246" cy="140631"/>
          </a:xfrm>
          <a:custGeom>
            <a:avLst/>
            <a:gdLst>
              <a:gd name="T0" fmla="*/ 0 w 360"/>
              <a:gd name="T1" fmla="*/ 209 h 210"/>
              <a:gd name="T2" fmla="*/ 0 w 360"/>
              <a:gd name="T3" fmla="*/ 0 h 210"/>
              <a:gd name="T4" fmla="*/ 359 w 360"/>
              <a:gd name="T5" fmla="*/ 0 h 210"/>
              <a:gd name="T6" fmla="*/ 359 w 360"/>
              <a:gd name="T7" fmla="*/ 209 h 210"/>
            </a:gdLst>
            <a:ahLst/>
            <a:cxnLst>
              <a:cxn ang="0">
                <a:pos x="T0" y="T1"/>
              </a:cxn>
              <a:cxn ang="0">
                <a:pos x="T2" y="T3"/>
              </a:cxn>
              <a:cxn ang="0">
                <a:pos x="T4" y="T5"/>
              </a:cxn>
              <a:cxn ang="0">
                <a:pos x="T6" y="T7"/>
              </a:cxn>
            </a:cxnLst>
            <a:rect l="0" t="0" r="r" b="b"/>
            <a:pathLst>
              <a:path w="360" h="210">
                <a:moveTo>
                  <a:pt x="0" y="209"/>
                </a:moveTo>
                <a:lnTo>
                  <a:pt x="0" y="0"/>
                </a:lnTo>
                <a:lnTo>
                  <a:pt x="359" y="0"/>
                </a:lnTo>
                <a:lnTo>
                  <a:pt x="359" y="2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5" name="Freeform 75"/>
          <p:cNvSpPr>
            <a:spLocks noChangeArrowheads="1"/>
          </p:cNvSpPr>
          <p:nvPr/>
        </p:nvSpPr>
        <p:spPr bwMode="auto">
          <a:xfrm>
            <a:off x="20982596" y="4905338"/>
            <a:ext cx="240246" cy="140631"/>
          </a:xfrm>
          <a:custGeom>
            <a:avLst/>
            <a:gdLst>
              <a:gd name="T0" fmla="*/ 359 w 360"/>
              <a:gd name="T1" fmla="*/ 0 h 210"/>
              <a:gd name="T2" fmla="*/ 359 w 360"/>
              <a:gd name="T3" fmla="*/ 209 h 210"/>
              <a:gd name="T4" fmla="*/ 0 w 360"/>
              <a:gd name="T5" fmla="*/ 209 h 210"/>
              <a:gd name="T6" fmla="*/ 0 w 360"/>
              <a:gd name="T7" fmla="*/ 0 h 210"/>
            </a:gdLst>
            <a:ahLst/>
            <a:cxnLst>
              <a:cxn ang="0">
                <a:pos x="T0" y="T1"/>
              </a:cxn>
              <a:cxn ang="0">
                <a:pos x="T2" y="T3"/>
              </a:cxn>
              <a:cxn ang="0">
                <a:pos x="T4" y="T5"/>
              </a:cxn>
              <a:cxn ang="0">
                <a:pos x="T6" y="T7"/>
              </a:cxn>
            </a:cxnLst>
            <a:rect l="0" t="0" r="r" b="b"/>
            <a:pathLst>
              <a:path w="360" h="210">
                <a:moveTo>
                  <a:pt x="359" y="0"/>
                </a:moveTo>
                <a:lnTo>
                  <a:pt x="359" y="209"/>
                </a:lnTo>
                <a:lnTo>
                  <a:pt x="0" y="20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6" name="Freeform 76"/>
          <p:cNvSpPr>
            <a:spLocks noChangeArrowheads="1"/>
          </p:cNvSpPr>
          <p:nvPr/>
        </p:nvSpPr>
        <p:spPr bwMode="auto">
          <a:xfrm>
            <a:off x="21102718" y="4621148"/>
            <a:ext cx="79104" cy="158210"/>
          </a:xfrm>
          <a:custGeom>
            <a:avLst/>
            <a:gdLst>
              <a:gd name="T0" fmla="*/ 0 w 121"/>
              <a:gd name="T1" fmla="*/ 0 h 239"/>
              <a:gd name="T2" fmla="*/ 0 w 121"/>
              <a:gd name="T3" fmla="*/ 179 h 239"/>
              <a:gd name="T4" fmla="*/ 120 w 121"/>
              <a:gd name="T5" fmla="*/ 238 h 239"/>
            </a:gdLst>
            <a:ahLst/>
            <a:cxnLst>
              <a:cxn ang="0">
                <a:pos x="T0" y="T1"/>
              </a:cxn>
              <a:cxn ang="0">
                <a:pos x="T2" y="T3"/>
              </a:cxn>
              <a:cxn ang="0">
                <a:pos x="T4" y="T5"/>
              </a:cxn>
            </a:cxnLst>
            <a:rect l="0" t="0" r="r" b="b"/>
            <a:pathLst>
              <a:path w="121" h="239">
                <a:moveTo>
                  <a:pt x="0" y="0"/>
                </a:moveTo>
                <a:lnTo>
                  <a:pt x="0" y="179"/>
                </a:lnTo>
                <a:lnTo>
                  <a:pt x="120" y="23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7" name="Freeform 77"/>
          <p:cNvSpPr>
            <a:spLocks noChangeArrowheads="1"/>
          </p:cNvSpPr>
          <p:nvPr/>
        </p:nvSpPr>
        <p:spPr bwMode="auto">
          <a:xfrm>
            <a:off x="22119366" y="4480515"/>
            <a:ext cx="521509" cy="515649"/>
          </a:xfrm>
          <a:custGeom>
            <a:avLst/>
            <a:gdLst>
              <a:gd name="T0" fmla="*/ 784 w 785"/>
              <a:gd name="T1" fmla="*/ 389 h 778"/>
              <a:gd name="T2" fmla="*/ 784 w 785"/>
              <a:gd name="T3" fmla="*/ 389 h 778"/>
              <a:gd name="T4" fmla="*/ 388 w 785"/>
              <a:gd name="T5" fmla="*/ 0 h 778"/>
              <a:gd name="T6" fmla="*/ 0 w 785"/>
              <a:gd name="T7" fmla="*/ 389 h 778"/>
              <a:gd name="T8" fmla="*/ 388 w 785"/>
              <a:gd name="T9" fmla="*/ 777 h 778"/>
              <a:gd name="T10" fmla="*/ 784 w 785"/>
              <a:gd name="T11" fmla="*/ 389 h 778"/>
            </a:gdLst>
            <a:ahLst/>
            <a:cxnLst>
              <a:cxn ang="0">
                <a:pos x="T0" y="T1"/>
              </a:cxn>
              <a:cxn ang="0">
                <a:pos x="T2" y="T3"/>
              </a:cxn>
              <a:cxn ang="0">
                <a:pos x="T4" y="T5"/>
              </a:cxn>
              <a:cxn ang="0">
                <a:pos x="T6" y="T7"/>
              </a:cxn>
              <a:cxn ang="0">
                <a:pos x="T8" y="T9"/>
              </a:cxn>
              <a:cxn ang="0">
                <a:pos x="T10" y="T11"/>
              </a:cxn>
            </a:cxnLst>
            <a:rect l="0" t="0" r="r" b="b"/>
            <a:pathLst>
              <a:path w="785" h="778">
                <a:moveTo>
                  <a:pt x="784" y="389"/>
                </a:moveTo>
                <a:lnTo>
                  <a:pt x="784" y="389"/>
                </a:lnTo>
                <a:cubicBezTo>
                  <a:pt x="784" y="172"/>
                  <a:pt x="604" y="0"/>
                  <a:pt x="388" y="0"/>
                </a:cubicBezTo>
                <a:cubicBezTo>
                  <a:pt x="171" y="0"/>
                  <a:pt x="0" y="172"/>
                  <a:pt x="0" y="389"/>
                </a:cubicBezTo>
                <a:cubicBezTo>
                  <a:pt x="0" y="605"/>
                  <a:pt x="171" y="777"/>
                  <a:pt x="388" y="777"/>
                </a:cubicBezTo>
                <a:cubicBezTo>
                  <a:pt x="604" y="777"/>
                  <a:pt x="784" y="605"/>
                  <a:pt x="784" y="3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8" name="Freeform 78"/>
          <p:cNvSpPr>
            <a:spLocks noChangeArrowheads="1"/>
          </p:cNvSpPr>
          <p:nvPr/>
        </p:nvSpPr>
        <p:spPr bwMode="auto">
          <a:xfrm>
            <a:off x="22377191" y="4621148"/>
            <a:ext cx="79106" cy="158210"/>
          </a:xfrm>
          <a:custGeom>
            <a:avLst/>
            <a:gdLst>
              <a:gd name="T0" fmla="*/ 0 w 120"/>
              <a:gd name="T1" fmla="*/ 0 h 239"/>
              <a:gd name="T2" fmla="*/ 0 w 120"/>
              <a:gd name="T3" fmla="*/ 179 h 239"/>
              <a:gd name="T4" fmla="*/ 119 w 120"/>
              <a:gd name="T5" fmla="*/ 238 h 239"/>
            </a:gdLst>
            <a:ahLst/>
            <a:cxnLst>
              <a:cxn ang="0">
                <a:pos x="T0" y="T1"/>
              </a:cxn>
              <a:cxn ang="0">
                <a:pos x="T2" y="T3"/>
              </a:cxn>
              <a:cxn ang="0">
                <a:pos x="T4" y="T5"/>
              </a:cxn>
            </a:cxnLst>
            <a:rect l="0" t="0" r="r" b="b"/>
            <a:pathLst>
              <a:path w="120" h="239">
                <a:moveTo>
                  <a:pt x="0" y="0"/>
                </a:moveTo>
                <a:lnTo>
                  <a:pt x="0" y="179"/>
                </a:lnTo>
                <a:lnTo>
                  <a:pt x="119" y="23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9" name="Line 79"/>
          <p:cNvSpPr>
            <a:spLocks noChangeShapeType="1"/>
          </p:cNvSpPr>
          <p:nvPr/>
        </p:nvSpPr>
        <p:spPr bwMode="auto">
          <a:xfrm flipH="1">
            <a:off x="22204332" y="4975655"/>
            <a:ext cx="76175"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0" name="Line 80"/>
          <p:cNvSpPr>
            <a:spLocks noChangeShapeType="1"/>
          </p:cNvSpPr>
          <p:nvPr/>
        </p:nvSpPr>
        <p:spPr bwMode="auto">
          <a:xfrm flipH="1" flipV="1">
            <a:off x="22473874" y="4972728"/>
            <a:ext cx="79104" cy="76175"/>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1" name="Freeform 81"/>
          <p:cNvSpPr>
            <a:spLocks noChangeArrowheads="1"/>
          </p:cNvSpPr>
          <p:nvPr/>
        </p:nvSpPr>
        <p:spPr bwMode="auto">
          <a:xfrm>
            <a:off x="22069559" y="4460006"/>
            <a:ext cx="140631" cy="140631"/>
          </a:xfrm>
          <a:custGeom>
            <a:avLst/>
            <a:gdLst>
              <a:gd name="T0" fmla="*/ 0 w 210"/>
              <a:gd name="T1" fmla="*/ 59 h 210"/>
              <a:gd name="T2" fmla="*/ 60 w 210"/>
              <a:gd name="T3" fmla="*/ 0 h 210"/>
              <a:gd name="T4" fmla="*/ 209 w 210"/>
              <a:gd name="T5" fmla="*/ 29 h 210"/>
              <a:gd name="T6" fmla="*/ 30 w 210"/>
              <a:gd name="T7" fmla="*/ 209 h 210"/>
              <a:gd name="T8" fmla="*/ 0 w 210"/>
              <a:gd name="T9" fmla="*/ 59 h 210"/>
            </a:gdLst>
            <a:ahLst/>
            <a:cxnLst>
              <a:cxn ang="0">
                <a:pos x="T0" y="T1"/>
              </a:cxn>
              <a:cxn ang="0">
                <a:pos x="T2" y="T3"/>
              </a:cxn>
              <a:cxn ang="0">
                <a:pos x="T4" y="T5"/>
              </a:cxn>
              <a:cxn ang="0">
                <a:pos x="T6" y="T7"/>
              </a:cxn>
              <a:cxn ang="0">
                <a:pos x="T8" y="T9"/>
              </a:cxn>
            </a:cxnLst>
            <a:rect l="0" t="0" r="r" b="b"/>
            <a:pathLst>
              <a:path w="210" h="210">
                <a:moveTo>
                  <a:pt x="0" y="59"/>
                </a:moveTo>
                <a:lnTo>
                  <a:pt x="60" y="0"/>
                </a:lnTo>
                <a:lnTo>
                  <a:pt x="209" y="29"/>
                </a:lnTo>
                <a:lnTo>
                  <a:pt x="30" y="209"/>
                </a:lnTo>
                <a:lnTo>
                  <a:pt x="0"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2" name="Freeform 82"/>
          <p:cNvSpPr>
            <a:spLocks noChangeArrowheads="1"/>
          </p:cNvSpPr>
          <p:nvPr/>
        </p:nvSpPr>
        <p:spPr bwMode="auto">
          <a:xfrm>
            <a:off x="22550049" y="4460006"/>
            <a:ext cx="140631" cy="140631"/>
          </a:xfrm>
          <a:custGeom>
            <a:avLst/>
            <a:gdLst>
              <a:gd name="T0" fmla="*/ 149 w 210"/>
              <a:gd name="T1" fmla="*/ 0 h 210"/>
              <a:gd name="T2" fmla="*/ 209 w 210"/>
              <a:gd name="T3" fmla="*/ 59 h 210"/>
              <a:gd name="T4" fmla="*/ 179 w 210"/>
              <a:gd name="T5" fmla="*/ 209 h 210"/>
              <a:gd name="T6" fmla="*/ 0 w 210"/>
              <a:gd name="T7" fmla="*/ 29 h 210"/>
              <a:gd name="T8" fmla="*/ 149 w 210"/>
              <a:gd name="T9" fmla="*/ 0 h 210"/>
            </a:gdLst>
            <a:ahLst/>
            <a:cxnLst>
              <a:cxn ang="0">
                <a:pos x="T0" y="T1"/>
              </a:cxn>
              <a:cxn ang="0">
                <a:pos x="T2" y="T3"/>
              </a:cxn>
              <a:cxn ang="0">
                <a:pos x="T4" y="T5"/>
              </a:cxn>
              <a:cxn ang="0">
                <a:pos x="T6" y="T7"/>
              </a:cxn>
              <a:cxn ang="0">
                <a:pos x="T8" y="T9"/>
              </a:cxn>
            </a:cxnLst>
            <a:rect l="0" t="0" r="r" b="b"/>
            <a:pathLst>
              <a:path w="210" h="210">
                <a:moveTo>
                  <a:pt x="149" y="0"/>
                </a:moveTo>
                <a:lnTo>
                  <a:pt x="209" y="59"/>
                </a:lnTo>
                <a:lnTo>
                  <a:pt x="179" y="209"/>
                </a:lnTo>
                <a:lnTo>
                  <a:pt x="0" y="29"/>
                </a:lnTo>
                <a:lnTo>
                  <a:pt x="14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7" name="Freeform 87"/>
          <p:cNvSpPr>
            <a:spLocks noChangeArrowheads="1"/>
          </p:cNvSpPr>
          <p:nvPr/>
        </p:nvSpPr>
        <p:spPr bwMode="auto">
          <a:xfrm>
            <a:off x="14557502" y="5705181"/>
            <a:ext cx="319350"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8" name="Line 88"/>
          <p:cNvSpPr>
            <a:spLocks noChangeShapeType="1"/>
          </p:cNvSpPr>
          <p:nvPr/>
        </p:nvSpPr>
        <p:spPr bwMode="auto">
          <a:xfrm>
            <a:off x="14557500" y="6053829"/>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9" name="Line 89"/>
          <p:cNvSpPr>
            <a:spLocks noChangeShapeType="1"/>
          </p:cNvSpPr>
          <p:nvPr/>
        </p:nvSpPr>
        <p:spPr bwMode="auto">
          <a:xfrm>
            <a:off x="14557500" y="5746199"/>
            <a:ext cx="316421"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0" name="Freeform 90"/>
          <p:cNvSpPr>
            <a:spLocks noChangeArrowheads="1"/>
          </p:cNvSpPr>
          <p:nvPr/>
        </p:nvSpPr>
        <p:spPr bwMode="auto">
          <a:xfrm>
            <a:off x="14616098" y="6097778"/>
            <a:ext cx="190437" cy="190437"/>
          </a:xfrm>
          <a:custGeom>
            <a:avLst/>
            <a:gdLst>
              <a:gd name="T0" fmla="*/ 284 w 285"/>
              <a:gd name="T1" fmla="*/ 142 h 285"/>
              <a:gd name="T2" fmla="*/ 284 w 285"/>
              <a:gd name="T3" fmla="*/ 142 h 285"/>
              <a:gd name="T4" fmla="*/ 142 w 285"/>
              <a:gd name="T5" fmla="*/ 0 h 285"/>
              <a:gd name="T6" fmla="*/ 0 w 285"/>
              <a:gd name="T7" fmla="*/ 142 h 285"/>
              <a:gd name="T8" fmla="*/ 142 w 285"/>
              <a:gd name="T9" fmla="*/ 284 h 285"/>
              <a:gd name="T10" fmla="*/ 284 w 285"/>
              <a:gd name="T11" fmla="*/ 142 h 285"/>
            </a:gdLst>
            <a:ahLst/>
            <a:cxnLst>
              <a:cxn ang="0">
                <a:pos x="T0" y="T1"/>
              </a:cxn>
              <a:cxn ang="0">
                <a:pos x="T2" y="T3"/>
              </a:cxn>
              <a:cxn ang="0">
                <a:pos x="T4" y="T5"/>
              </a:cxn>
              <a:cxn ang="0">
                <a:pos x="T6" y="T7"/>
              </a:cxn>
              <a:cxn ang="0">
                <a:pos x="T8" y="T9"/>
              </a:cxn>
              <a:cxn ang="0">
                <a:pos x="T10" y="T11"/>
              </a:cxn>
            </a:cxnLst>
            <a:rect l="0" t="0" r="r" b="b"/>
            <a:pathLst>
              <a:path w="285" h="285">
                <a:moveTo>
                  <a:pt x="284" y="142"/>
                </a:moveTo>
                <a:lnTo>
                  <a:pt x="284" y="142"/>
                </a:lnTo>
                <a:cubicBezTo>
                  <a:pt x="284" y="60"/>
                  <a:pt x="224" y="0"/>
                  <a:pt x="142" y="0"/>
                </a:cubicBezTo>
                <a:cubicBezTo>
                  <a:pt x="67" y="0"/>
                  <a:pt x="0" y="60"/>
                  <a:pt x="0" y="142"/>
                </a:cubicBezTo>
                <a:cubicBezTo>
                  <a:pt x="0" y="217"/>
                  <a:pt x="67" y="284"/>
                  <a:pt x="142" y="284"/>
                </a:cubicBezTo>
                <a:cubicBezTo>
                  <a:pt x="224" y="284"/>
                  <a:pt x="284" y="217"/>
                  <a:pt x="284" y="14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1" name="Freeform 91"/>
          <p:cNvSpPr>
            <a:spLocks noChangeArrowheads="1"/>
          </p:cNvSpPr>
          <p:nvPr/>
        </p:nvSpPr>
        <p:spPr bwMode="auto">
          <a:xfrm>
            <a:off x="14686413" y="6165162"/>
            <a:ext cx="49806" cy="49807"/>
          </a:xfrm>
          <a:custGeom>
            <a:avLst/>
            <a:gdLst>
              <a:gd name="T0" fmla="*/ 75 w 76"/>
              <a:gd name="T1" fmla="*/ 38 h 76"/>
              <a:gd name="T2" fmla="*/ 75 w 76"/>
              <a:gd name="T3" fmla="*/ 38 h 76"/>
              <a:gd name="T4" fmla="*/ 38 w 76"/>
              <a:gd name="T5" fmla="*/ 0 h 76"/>
              <a:gd name="T6" fmla="*/ 0 w 76"/>
              <a:gd name="T7" fmla="*/ 38 h 76"/>
              <a:gd name="T8" fmla="*/ 38 w 76"/>
              <a:gd name="T9" fmla="*/ 75 h 76"/>
              <a:gd name="T10" fmla="*/ 75 w 76"/>
              <a:gd name="T11" fmla="*/ 38 h 76"/>
            </a:gdLst>
            <a:ahLst/>
            <a:cxnLst>
              <a:cxn ang="0">
                <a:pos x="T0" y="T1"/>
              </a:cxn>
              <a:cxn ang="0">
                <a:pos x="T2" y="T3"/>
              </a:cxn>
              <a:cxn ang="0">
                <a:pos x="T4" y="T5"/>
              </a:cxn>
              <a:cxn ang="0">
                <a:pos x="T6" y="T7"/>
              </a:cxn>
              <a:cxn ang="0">
                <a:pos x="T8" y="T9"/>
              </a:cxn>
              <a:cxn ang="0">
                <a:pos x="T10" y="T11"/>
              </a:cxn>
            </a:cxnLst>
            <a:rect l="0" t="0" r="r" b="b"/>
            <a:pathLst>
              <a:path w="76" h="76">
                <a:moveTo>
                  <a:pt x="75" y="38"/>
                </a:moveTo>
                <a:lnTo>
                  <a:pt x="75" y="38"/>
                </a:lnTo>
                <a:cubicBezTo>
                  <a:pt x="75" y="15"/>
                  <a:pt x="60" y="0"/>
                  <a:pt x="38" y="0"/>
                </a:cubicBezTo>
                <a:cubicBezTo>
                  <a:pt x="15" y="0"/>
                  <a:pt x="0" y="15"/>
                  <a:pt x="0" y="38"/>
                </a:cubicBezTo>
                <a:cubicBezTo>
                  <a:pt x="0" y="53"/>
                  <a:pt x="15" y="75"/>
                  <a:pt x="38" y="75"/>
                </a:cubicBezTo>
                <a:cubicBezTo>
                  <a:pt x="60" y="75"/>
                  <a:pt x="75" y="53"/>
                  <a:pt x="75" y="3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2" name="Freeform 92"/>
          <p:cNvSpPr>
            <a:spLocks noChangeArrowheads="1"/>
          </p:cNvSpPr>
          <p:nvPr/>
        </p:nvSpPr>
        <p:spPr bwMode="auto">
          <a:xfrm>
            <a:off x="15837830" y="5705181"/>
            <a:ext cx="319352"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3" name="Line 93"/>
          <p:cNvSpPr>
            <a:spLocks noChangeShapeType="1"/>
          </p:cNvSpPr>
          <p:nvPr/>
        </p:nvSpPr>
        <p:spPr bwMode="auto">
          <a:xfrm>
            <a:off x="15955024" y="5746199"/>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4" name="Line 94"/>
          <p:cNvSpPr>
            <a:spLocks noChangeShapeType="1"/>
          </p:cNvSpPr>
          <p:nvPr/>
        </p:nvSpPr>
        <p:spPr bwMode="auto">
          <a:xfrm>
            <a:off x="15837830" y="6206180"/>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5" name="Line 95"/>
          <p:cNvSpPr>
            <a:spLocks noChangeShapeType="1"/>
          </p:cNvSpPr>
          <p:nvPr/>
        </p:nvSpPr>
        <p:spPr bwMode="auto">
          <a:xfrm>
            <a:off x="15837830" y="5784284"/>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6" name="Freeform 96"/>
          <p:cNvSpPr>
            <a:spLocks noChangeArrowheads="1"/>
          </p:cNvSpPr>
          <p:nvPr/>
        </p:nvSpPr>
        <p:spPr bwMode="auto">
          <a:xfrm>
            <a:off x="15975533" y="6247197"/>
            <a:ext cx="41018" cy="41018"/>
          </a:xfrm>
          <a:custGeom>
            <a:avLst/>
            <a:gdLst>
              <a:gd name="T0" fmla="*/ 60 w 61"/>
              <a:gd name="T1" fmla="*/ 30 h 61"/>
              <a:gd name="T2" fmla="*/ 60 w 61"/>
              <a:gd name="T3" fmla="*/ 30 h 61"/>
              <a:gd name="T4" fmla="*/ 30 w 61"/>
              <a:gd name="T5" fmla="*/ 0 h 61"/>
              <a:gd name="T6" fmla="*/ 0 w 61"/>
              <a:gd name="T7" fmla="*/ 30 h 61"/>
              <a:gd name="T8" fmla="*/ 30 w 61"/>
              <a:gd name="T9" fmla="*/ 60 h 61"/>
              <a:gd name="T10" fmla="*/ 60 w 61"/>
              <a:gd name="T11" fmla="*/ 30 h 61"/>
            </a:gdLst>
            <a:ahLst/>
            <a:cxnLst>
              <a:cxn ang="0">
                <a:pos x="T0" y="T1"/>
              </a:cxn>
              <a:cxn ang="0">
                <a:pos x="T2" y="T3"/>
              </a:cxn>
              <a:cxn ang="0">
                <a:pos x="T4" y="T5"/>
              </a:cxn>
              <a:cxn ang="0">
                <a:pos x="T6" y="T7"/>
              </a:cxn>
              <a:cxn ang="0">
                <a:pos x="T8" y="T9"/>
              </a:cxn>
              <a:cxn ang="0">
                <a:pos x="T10" y="T11"/>
              </a:cxn>
            </a:cxnLst>
            <a:rect l="0" t="0" r="r" b="b"/>
            <a:pathLst>
              <a:path w="61" h="61">
                <a:moveTo>
                  <a:pt x="60" y="30"/>
                </a:moveTo>
                <a:lnTo>
                  <a:pt x="60" y="30"/>
                </a:lnTo>
                <a:cubicBezTo>
                  <a:pt x="60" y="7"/>
                  <a:pt x="45" y="0"/>
                  <a:pt x="30" y="0"/>
                </a:cubicBezTo>
                <a:cubicBezTo>
                  <a:pt x="15" y="0"/>
                  <a:pt x="0" y="7"/>
                  <a:pt x="0" y="30"/>
                </a:cubicBezTo>
                <a:cubicBezTo>
                  <a:pt x="0" y="45"/>
                  <a:pt x="15" y="60"/>
                  <a:pt x="30" y="60"/>
                </a:cubicBezTo>
                <a:cubicBezTo>
                  <a:pt x="45" y="60"/>
                  <a:pt x="60" y="45"/>
                  <a:pt x="60" y="3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7" name="Freeform 97"/>
          <p:cNvSpPr>
            <a:spLocks noChangeArrowheads="1"/>
          </p:cNvSpPr>
          <p:nvPr/>
        </p:nvSpPr>
        <p:spPr bwMode="auto">
          <a:xfrm>
            <a:off x="17062496" y="5705181"/>
            <a:ext cx="421894" cy="621122"/>
          </a:xfrm>
          <a:custGeom>
            <a:avLst/>
            <a:gdLst>
              <a:gd name="T0" fmla="*/ 634 w 635"/>
              <a:gd name="T1" fmla="*/ 933 h 934"/>
              <a:gd name="T2" fmla="*/ 0 w 635"/>
              <a:gd name="T3" fmla="*/ 933 h 934"/>
              <a:gd name="T4" fmla="*/ 0 w 635"/>
              <a:gd name="T5" fmla="*/ 0 h 934"/>
              <a:gd name="T6" fmla="*/ 634 w 635"/>
              <a:gd name="T7" fmla="*/ 0 h 934"/>
              <a:gd name="T8" fmla="*/ 634 w 635"/>
              <a:gd name="T9" fmla="*/ 933 h 934"/>
            </a:gdLst>
            <a:ahLst/>
            <a:cxnLst>
              <a:cxn ang="0">
                <a:pos x="T0" y="T1"/>
              </a:cxn>
              <a:cxn ang="0">
                <a:pos x="T2" y="T3"/>
              </a:cxn>
              <a:cxn ang="0">
                <a:pos x="T4" y="T5"/>
              </a:cxn>
              <a:cxn ang="0">
                <a:pos x="T6" y="T7"/>
              </a:cxn>
              <a:cxn ang="0">
                <a:pos x="T8" y="T9"/>
              </a:cxn>
            </a:cxnLst>
            <a:rect l="0" t="0" r="r" b="b"/>
            <a:pathLst>
              <a:path w="635" h="934">
                <a:moveTo>
                  <a:pt x="634" y="933"/>
                </a:moveTo>
                <a:lnTo>
                  <a:pt x="0" y="933"/>
                </a:lnTo>
                <a:lnTo>
                  <a:pt x="0" y="0"/>
                </a:lnTo>
                <a:lnTo>
                  <a:pt x="634" y="0"/>
                </a:lnTo>
                <a:lnTo>
                  <a:pt x="63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8" name="Line 98"/>
          <p:cNvSpPr>
            <a:spLocks noChangeShapeType="1"/>
          </p:cNvSpPr>
          <p:nvPr/>
        </p:nvSpPr>
        <p:spPr bwMode="auto">
          <a:xfrm>
            <a:off x="17229496" y="5746199"/>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9" name="Line 99"/>
          <p:cNvSpPr>
            <a:spLocks noChangeShapeType="1"/>
          </p:cNvSpPr>
          <p:nvPr/>
        </p:nvSpPr>
        <p:spPr bwMode="auto">
          <a:xfrm>
            <a:off x="17062496" y="6206180"/>
            <a:ext cx="42189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0" name="Line 100"/>
          <p:cNvSpPr>
            <a:spLocks noChangeShapeType="1"/>
          </p:cNvSpPr>
          <p:nvPr/>
        </p:nvSpPr>
        <p:spPr bwMode="auto">
          <a:xfrm>
            <a:off x="17062496" y="5784284"/>
            <a:ext cx="42189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1" name="Freeform 101"/>
          <p:cNvSpPr>
            <a:spLocks noChangeArrowheads="1"/>
          </p:cNvSpPr>
          <p:nvPr/>
        </p:nvSpPr>
        <p:spPr bwMode="auto">
          <a:xfrm>
            <a:off x="17250004" y="6247197"/>
            <a:ext cx="41018" cy="41018"/>
          </a:xfrm>
          <a:custGeom>
            <a:avLst/>
            <a:gdLst>
              <a:gd name="T0" fmla="*/ 59 w 60"/>
              <a:gd name="T1" fmla="*/ 30 h 61"/>
              <a:gd name="T2" fmla="*/ 59 w 60"/>
              <a:gd name="T3" fmla="*/ 30 h 61"/>
              <a:gd name="T4" fmla="*/ 29 w 60"/>
              <a:gd name="T5" fmla="*/ 0 h 61"/>
              <a:gd name="T6" fmla="*/ 0 w 60"/>
              <a:gd name="T7" fmla="*/ 30 h 61"/>
              <a:gd name="T8" fmla="*/ 29 w 60"/>
              <a:gd name="T9" fmla="*/ 60 h 61"/>
              <a:gd name="T10" fmla="*/ 59 w 60"/>
              <a:gd name="T11" fmla="*/ 30 h 61"/>
            </a:gdLst>
            <a:ahLst/>
            <a:cxnLst>
              <a:cxn ang="0">
                <a:pos x="T0" y="T1"/>
              </a:cxn>
              <a:cxn ang="0">
                <a:pos x="T2" y="T3"/>
              </a:cxn>
              <a:cxn ang="0">
                <a:pos x="T4" y="T5"/>
              </a:cxn>
              <a:cxn ang="0">
                <a:pos x="T6" y="T7"/>
              </a:cxn>
              <a:cxn ang="0">
                <a:pos x="T8" y="T9"/>
              </a:cxn>
              <a:cxn ang="0">
                <a:pos x="T10" y="T11"/>
              </a:cxn>
            </a:cxnLst>
            <a:rect l="0" t="0" r="r" b="b"/>
            <a:pathLst>
              <a:path w="60" h="61">
                <a:moveTo>
                  <a:pt x="59" y="30"/>
                </a:moveTo>
                <a:lnTo>
                  <a:pt x="59" y="30"/>
                </a:lnTo>
                <a:cubicBezTo>
                  <a:pt x="59" y="7"/>
                  <a:pt x="44" y="0"/>
                  <a:pt x="29" y="0"/>
                </a:cubicBezTo>
                <a:cubicBezTo>
                  <a:pt x="15" y="0"/>
                  <a:pt x="0" y="7"/>
                  <a:pt x="0" y="30"/>
                </a:cubicBezTo>
                <a:cubicBezTo>
                  <a:pt x="0" y="45"/>
                  <a:pt x="15" y="60"/>
                  <a:pt x="29" y="60"/>
                </a:cubicBezTo>
                <a:cubicBezTo>
                  <a:pt x="44" y="60"/>
                  <a:pt x="59" y="45"/>
                  <a:pt x="59" y="3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2" name="Freeform 102"/>
          <p:cNvSpPr>
            <a:spLocks noChangeArrowheads="1"/>
          </p:cNvSpPr>
          <p:nvPr/>
        </p:nvSpPr>
        <p:spPr bwMode="auto">
          <a:xfrm>
            <a:off x="18237354" y="5796004"/>
            <a:ext cx="621122" cy="413105"/>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3" name="Line 103"/>
          <p:cNvSpPr>
            <a:spLocks noChangeShapeType="1"/>
          </p:cNvSpPr>
          <p:nvPr/>
        </p:nvSpPr>
        <p:spPr bwMode="auto">
          <a:xfrm>
            <a:off x="18451230" y="6326304"/>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4" name="Line 104"/>
          <p:cNvSpPr>
            <a:spLocks noChangeShapeType="1"/>
          </p:cNvSpPr>
          <p:nvPr/>
        </p:nvSpPr>
        <p:spPr bwMode="auto">
          <a:xfrm flipV="1">
            <a:off x="18550843" y="6203249"/>
            <a:ext cx="2931" cy="12598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5" name="Line 105"/>
          <p:cNvSpPr>
            <a:spLocks noChangeShapeType="1"/>
          </p:cNvSpPr>
          <p:nvPr/>
        </p:nvSpPr>
        <p:spPr bwMode="auto">
          <a:xfrm>
            <a:off x="18237354" y="6127076"/>
            <a:ext cx="629911"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6" name="Freeform 106"/>
          <p:cNvSpPr>
            <a:spLocks noChangeArrowheads="1"/>
          </p:cNvSpPr>
          <p:nvPr/>
        </p:nvSpPr>
        <p:spPr bwMode="auto">
          <a:xfrm>
            <a:off x="19585072" y="5813583"/>
            <a:ext cx="480490" cy="342790"/>
          </a:xfrm>
          <a:custGeom>
            <a:avLst/>
            <a:gdLst>
              <a:gd name="T0" fmla="*/ 724 w 725"/>
              <a:gd name="T1" fmla="*/ 515 h 516"/>
              <a:gd name="T2" fmla="*/ 0 w 725"/>
              <a:gd name="T3" fmla="*/ 515 h 516"/>
              <a:gd name="T4" fmla="*/ 0 w 725"/>
              <a:gd name="T5" fmla="*/ 0 h 516"/>
              <a:gd name="T6" fmla="*/ 724 w 725"/>
              <a:gd name="T7" fmla="*/ 0 h 516"/>
              <a:gd name="T8" fmla="*/ 724 w 725"/>
              <a:gd name="T9" fmla="*/ 515 h 516"/>
            </a:gdLst>
            <a:ahLst/>
            <a:cxnLst>
              <a:cxn ang="0">
                <a:pos x="T0" y="T1"/>
              </a:cxn>
              <a:cxn ang="0">
                <a:pos x="T2" y="T3"/>
              </a:cxn>
              <a:cxn ang="0">
                <a:pos x="T4" y="T5"/>
              </a:cxn>
              <a:cxn ang="0">
                <a:pos x="T6" y="T7"/>
              </a:cxn>
              <a:cxn ang="0">
                <a:pos x="T8" y="T9"/>
              </a:cxn>
            </a:cxnLst>
            <a:rect l="0" t="0" r="r" b="b"/>
            <a:pathLst>
              <a:path w="725" h="516">
                <a:moveTo>
                  <a:pt x="724" y="515"/>
                </a:moveTo>
                <a:lnTo>
                  <a:pt x="0" y="515"/>
                </a:lnTo>
                <a:lnTo>
                  <a:pt x="0" y="0"/>
                </a:lnTo>
                <a:lnTo>
                  <a:pt x="724" y="0"/>
                </a:lnTo>
                <a:lnTo>
                  <a:pt x="724" y="51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7" name="Freeform 107"/>
          <p:cNvSpPr>
            <a:spLocks noChangeArrowheads="1"/>
          </p:cNvSpPr>
          <p:nvPr/>
        </p:nvSpPr>
        <p:spPr bwMode="auto">
          <a:xfrm>
            <a:off x="19517684" y="6156375"/>
            <a:ext cx="621122" cy="61526"/>
          </a:xfrm>
          <a:custGeom>
            <a:avLst/>
            <a:gdLst>
              <a:gd name="T0" fmla="*/ 933 w 934"/>
              <a:gd name="T1" fmla="*/ 90 h 91"/>
              <a:gd name="T2" fmla="*/ 0 w 934"/>
              <a:gd name="T3" fmla="*/ 90 h 91"/>
              <a:gd name="T4" fmla="*/ 0 w 934"/>
              <a:gd name="T5" fmla="*/ 0 h 91"/>
              <a:gd name="T6" fmla="*/ 933 w 934"/>
              <a:gd name="T7" fmla="*/ 0 h 91"/>
              <a:gd name="T8" fmla="*/ 933 w 934"/>
              <a:gd name="T9" fmla="*/ 90 h 91"/>
            </a:gdLst>
            <a:ahLst/>
            <a:cxnLst>
              <a:cxn ang="0">
                <a:pos x="T0" y="T1"/>
              </a:cxn>
              <a:cxn ang="0">
                <a:pos x="T2" y="T3"/>
              </a:cxn>
              <a:cxn ang="0">
                <a:pos x="T4" y="T5"/>
              </a:cxn>
              <a:cxn ang="0">
                <a:pos x="T6" y="T7"/>
              </a:cxn>
              <a:cxn ang="0">
                <a:pos x="T8" y="T9"/>
              </a:cxn>
            </a:cxnLst>
            <a:rect l="0" t="0" r="r" b="b"/>
            <a:pathLst>
              <a:path w="934" h="91">
                <a:moveTo>
                  <a:pt x="933" y="90"/>
                </a:moveTo>
                <a:lnTo>
                  <a:pt x="0" y="90"/>
                </a:lnTo>
                <a:lnTo>
                  <a:pt x="0" y="0"/>
                </a:lnTo>
                <a:lnTo>
                  <a:pt x="933" y="0"/>
                </a:lnTo>
                <a:lnTo>
                  <a:pt x="933"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8" name="Line 108"/>
          <p:cNvSpPr>
            <a:spLocks noChangeShapeType="1"/>
          </p:cNvSpPr>
          <p:nvPr/>
        </p:nvSpPr>
        <p:spPr bwMode="auto">
          <a:xfrm flipH="1">
            <a:off x="19801878" y="5854601"/>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9" name="Freeform 109"/>
          <p:cNvSpPr>
            <a:spLocks noChangeArrowheads="1"/>
          </p:cNvSpPr>
          <p:nvPr/>
        </p:nvSpPr>
        <p:spPr bwMode="auto">
          <a:xfrm>
            <a:off x="20944508" y="5705182"/>
            <a:ext cx="316421" cy="190437"/>
          </a:xfrm>
          <a:custGeom>
            <a:avLst/>
            <a:gdLst>
              <a:gd name="T0" fmla="*/ 477 w 478"/>
              <a:gd name="T1" fmla="*/ 0 h 285"/>
              <a:gd name="T2" fmla="*/ 0 w 478"/>
              <a:gd name="T3" fmla="*/ 0 h 285"/>
              <a:gd name="T4" fmla="*/ 0 w 478"/>
              <a:gd name="T5" fmla="*/ 284 h 285"/>
              <a:gd name="T6" fmla="*/ 477 w 478"/>
              <a:gd name="T7" fmla="*/ 284 h 285"/>
              <a:gd name="T8" fmla="*/ 477 w 478"/>
              <a:gd name="T9" fmla="*/ 0 h 285"/>
            </a:gdLst>
            <a:ahLst/>
            <a:cxnLst>
              <a:cxn ang="0">
                <a:pos x="T0" y="T1"/>
              </a:cxn>
              <a:cxn ang="0">
                <a:pos x="T2" y="T3"/>
              </a:cxn>
              <a:cxn ang="0">
                <a:pos x="T4" y="T5"/>
              </a:cxn>
              <a:cxn ang="0">
                <a:pos x="T6" y="T7"/>
              </a:cxn>
              <a:cxn ang="0">
                <a:pos x="T8" y="T9"/>
              </a:cxn>
            </a:cxnLst>
            <a:rect l="0" t="0" r="r" b="b"/>
            <a:pathLst>
              <a:path w="478" h="285">
                <a:moveTo>
                  <a:pt x="477" y="0"/>
                </a:moveTo>
                <a:lnTo>
                  <a:pt x="0" y="0"/>
                </a:lnTo>
                <a:lnTo>
                  <a:pt x="0" y="284"/>
                </a:lnTo>
                <a:lnTo>
                  <a:pt x="477" y="284"/>
                </a:lnTo>
                <a:lnTo>
                  <a:pt x="47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0" name="Freeform 110"/>
          <p:cNvSpPr>
            <a:spLocks noChangeArrowheads="1"/>
          </p:cNvSpPr>
          <p:nvPr/>
        </p:nvSpPr>
        <p:spPr bwMode="auto">
          <a:xfrm>
            <a:off x="2095036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1" name="Freeform 111"/>
          <p:cNvSpPr>
            <a:spLocks noChangeArrowheads="1"/>
          </p:cNvSpPr>
          <p:nvPr/>
        </p:nvSpPr>
        <p:spPr bwMode="auto">
          <a:xfrm>
            <a:off x="20789226" y="5892690"/>
            <a:ext cx="621122" cy="322281"/>
          </a:xfrm>
          <a:custGeom>
            <a:avLst/>
            <a:gdLst>
              <a:gd name="T0" fmla="*/ 232 w 934"/>
              <a:gd name="T1" fmla="*/ 485 h 486"/>
              <a:gd name="T2" fmla="*/ 0 w 934"/>
              <a:gd name="T3" fmla="*/ 485 h 486"/>
              <a:gd name="T4" fmla="*/ 0 w 934"/>
              <a:gd name="T5" fmla="*/ 0 h 486"/>
              <a:gd name="T6" fmla="*/ 933 w 934"/>
              <a:gd name="T7" fmla="*/ 0 h 486"/>
              <a:gd name="T8" fmla="*/ 933 w 934"/>
              <a:gd name="T9" fmla="*/ 485 h 486"/>
              <a:gd name="T10" fmla="*/ 709 w 934"/>
              <a:gd name="T11" fmla="*/ 485 h 486"/>
            </a:gdLst>
            <a:ahLst/>
            <a:cxnLst>
              <a:cxn ang="0">
                <a:pos x="T0" y="T1"/>
              </a:cxn>
              <a:cxn ang="0">
                <a:pos x="T2" y="T3"/>
              </a:cxn>
              <a:cxn ang="0">
                <a:pos x="T4" y="T5"/>
              </a:cxn>
              <a:cxn ang="0">
                <a:pos x="T6" y="T7"/>
              </a:cxn>
              <a:cxn ang="0">
                <a:pos x="T8" y="T9"/>
              </a:cxn>
              <a:cxn ang="0">
                <a:pos x="T10" y="T11"/>
              </a:cxn>
            </a:cxnLst>
            <a:rect l="0" t="0" r="r" b="b"/>
            <a:pathLst>
              <a:path w="934" h="486">
                <a:moveTo>
                  <a:pt x="232" y="485"/>
                </a:moveTo>
                <a:lnTo>
                  <a:pt x="0" y="485"/>
                </a:lnTo>
                <a:lnTo>
                  <a:pt x="0" y="0"/>
                </a:lnTo>
                <a:lnTo>
                  <a:pt x="933" y="0"/>
                </a:lnTo>
                <a:lnTo>
                  <a:pt x="933" y="485"/>
                </a:lnTo>
                <a:lnTo>
                  <a:pt x="709" y="48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2" name="Freeform 112"/>
          <p:cNvSpPr>
            <a:spLocks noChangeArrowheads="1"/>
          </p:cNvSpPr>
          <p:nvPr/>
        </p:nvSpPr>
        <p:spPr bwMode="auto">
          <a:xfrm>
            <a:off x="20944508" y="6083129"/>
            <a:ext cx="316421" cy="243175"/>
          </a:xfrm>
          <a:custGeom>
            <a:avLst/>
            <a:gdLst>
              <a:gd name="T0" fmla="*/ 477 w 478"/>
              <a:gd name="T1" fmla="*/ 0 h 366"/>
              <a:gd name="T2" fmla="*/ 0 w 478"/>
              <a:gd name="T3" fmla="*/ 0 h 366"/>
              <a:gd name="T4" fmla="*/ 0 w 478"/>
              <a:gd name="T5" fmla="*/ 365 h 366"/>
              <a:gd name="T6" fmla="*/ 477 w 478"/>
              <a:gd name="T7" fmla="*/ 365 h 366"/>
              <a:gd name="T8" fmla="*/ 477 w 478"/>
              <a:gd name="T9" fmla="*/ 0 h 366"/>
            </a:gdLst>
            <a:ahLst/>
            <a:cxnLst>
              <a:cxn ang="0">
                <a:pos x="T0" y="T1"/>
              </a:cxn>
              <a:cxn ang="0">
                <a:pos x="T2" y="T3"/>
              </a:cxn>
              <a:cxn ang="0">
                <a:pos x="T4" y="T5"/>
              </a:cxn>
              <a:cxn ang="0">
                <a:pos x="T6" y="T7"/>
              </a:cxn>
              <a:cxn ang="0">
                <a:pos x="T8" y="T9"/>
              </a:cxn>
            </a:cxnLst>
            <a:rect l="0" t="0" r="r" b="b"/>
            <a:pathLst>
              <a:path w="478" h="366">
                <a:moveTo>
                  <a:pt x="477" y="0"/>
                </a:moveTo>
                <a:lnTo>
                  <a:pt x="0" y="0"/>
                </a:lnTo>
                <a:lnTo>
                  <a:pt x="0" y="365"/>
                </a:lnTo>
                <a:lnTo>
                  <a:pt x="477" y="365"/>
                </a:lnTo>
                <a:lnTo>
                  <a:pt x="47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3" name="Line 113"/>
          <p:cNvSpPr>
            <a:spLocks noChangeShapeType="1"/>
          </p:cNvSpPr>
          <p:nvPr/>
        </p:nvSpPr>
        <p:spPr bwMode="auto">
          <a:xfrm>
            <a:off x="20839035" y="5963007"/>
            <a:ext cx="4394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4" name="Line 114"/>
          <p:cNvSpPr>
            <a:spLocks noChangeShapeType="1"/>
          </p:cNvSpPr>
          <p:nvPr/>
        </p:nvSpPr>
        <p:spPr bwMode="auto">
          <a:xfrm>
            <a:off x="20903492" y="5963007"/>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5" name="Line 115"/>
          <p:cNvSpPr>
            <a:spLocks noChangeShapeType="1"/>
          </p:cNvSpPr>
          <p:nvPr/>
        </p:nvSpPr>
        <p:spPr bwMode="auto">
          <a:xfrm>
            <a:off x="21003105" y="6165162"/>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6" name="Line 116"/>
          <p:cNvSpPr>
            <a:spLocks noChangeShapeType="1"/>
          </p:cNvSpPr>
          <p:nvPr/>
        </p:nvSpPr>
        <p:spPr bwMode="auto">
          <a:xfrm>
            <a:off x="21003105" y="6247197"/>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7" name="Freeform 117"/>
          <p:cNvSpPr>
            <a:spLocks noChangeArrowheads="1"/>
          </p:cNvSpPr>
          <p:nvPr/>
        </p:nvSpPr>
        <p:spPr bwMode="auto">
          <a:xfrm>
            <a:off x="2094450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8" name="Freeform 118"/>
          <p:cNvSpPr>
            <a:spLocks noChangeArrowheads="1"/>
          </p:cNvSpPr>
          <p:nvPr/>
        </p:nvSpPr>
        <p:spPr bwMode="auto">
          <a:xfrm>
            <a:off x="22069559" y="5913199"/>
            <a:ext cx="621122" cy="301772"/>
          </a:xfrm>
          <a:custGeom>
            <a:avLst/>
            <a:gdLst>
              <a:gd name="T0" fmla="*/ 933 w 934"/>
              <a:gd name="T1" fmla="*/ 455 h 456"/>
              <a:gd name="T2" fmla="*/ 0 w 934"/>
              <a:gd name="T3" fmla="*/ 455 h 456"/>
              <a:gd name="T4" fmla="*/ 0 w 934"/>
              <a:gd name="T5" fmla="*/ 0 h 456"/>
              <a:gd name="T6" fmla="*/ 933 w 934"/>
              <a:gd name="T7" fmla="*/ 0 h 456"/>
              <a:gd name="T8" fmla="*/ 933 w 934"/>
              <a:gd name="T9" fmla="*/ 455 h 456"/>
            </a:gdLst>
            <a:ahLst/>
            <a:cxnLst>
              <a:cxn ang="0">
                <a:pos x="T0" y="T1"/>
              </a:cxn>
              <a:cxn ang="0">
                <a:pos x="T2" y="T3"/>
              </a:cxn>
              <a:cxn ang="0">
                <a:pos x="T4" y="T5"/>
              </a:cxn>
              <a:cxn ang="0">
                <a:pos x="T6" y="T7"/>
              </a:cxn>
              <a:cxn ang="0">
                <a:pos x="T8" y="T9"/>
              </a:cxn>
            </a:cxnLst>
            <a:rect l="0" t="0" r="r" b="b"/>
            <a:pathLst>
              <a:path w="934" h="456">
                <a:moveTo>
                  <a:pt x="933" y="455"/>
                </a:moveTo>
                <a:lnTo>
                  <a:pt x="0" y="455"/>
                </a:lnTo>
                <a:lnTo>
                  <a:pt x="0" y="0"/>
                </a:lnTo>
                <a:lnTo>
                  <a:pt x="933" y="0"/>
                </a:lnTo>
                <a:lnTo>
                  <a:pt x="933" y="45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9" name="Freeform 119"/>
          <p:cNvSpPr>
            <a:spLocks noChangeArrowheads="1"/>
          </p:cNvSpPr>
          <p:nvPr/>
        </p:nvSpPr>
        <p:spPr bwMode="auto">
          <a:xfrm>
            <a:off x="22131084" y="5734481"/>
            <a:ext cx="140631" cy="178719"/>
          </a:xfrm>
          <a:custGeom>
            <a:avLst/>
            <a:gdLst>
              <a:gd name="T0" fmla="*/ 0 w 210"/>
              <a:gd name="T1" fmla="*/ 269 h 270"/>
              <a:gd name="T2" fmla="*/ 0 w 210"/>
              <a:gd name="T3" fmla="*/ 149 h 270"/>
              <a:gd name="T4" fmla="*/ 209 w 210"/>
              <a:gd name="T5" fmla="*/ 149 h 270"/>
              <a:gd name="T6" fmla="*/ 209 w 210"/>
              <a:gd name="T7" fmla="*/ 45 h 270"/>
              <a:gd name="T8" fmla="*/ 59 w 210"/>
              <a:gd name="T9" fmla="*/ 45 h 270"/>
              <a:gd name="T10" fmla="*/ 59 w 210"/>
              <a:gd name="T11" fmla="*/ 0 h 270"/>
            </a:gdLst>
            <a:ahLst/>
            <a:cxnLst>
              <a:cxn ang="0">
                <a:pos x="T0" y="T1"/>
              </a:cxn>
              <a:cxn ang="0">
                <a:pos x="T2" y="T3"/>
              </a:cxn>
              <a:cxn ang="0">
                <a:pos x="T4" y="T5"/>
              </a:cxn>
              <a:cxn ang="0">
                <a:pos x="T6" y="T7"/>
              </a:cxn>
              <a:cxn ang="0">
                <a:pos x="T8" y="T9"/>
              </a:cxn>
              <a:cxn ang="0">
                <a:pos x="T10" y="T11"/>
              </a:cxn>
            </a:cxnLst>
            <a:rect l="0" t="0" r="r" b="b"/>
            <a:pathLst>
              <a:path w="210" h="270">
                <a:moveTo>
                  <a:pt x="0" y="269"/>
                </a:moveTo>
                <a:lnTo>
                  <a:pt x="0" y="149"/>
                </a:lnTo>
                <a:lnTo>
                  <a:pt x="209" y="149"/>
                </a:lnTo>
                <a:lnTo>
                  <a:pt x="209" y="45"/>
                </a:lnTo>
                <a:lnTo>
                  <a:pt x="59" y="45"/>
                </a:lnTo>
                <a:lnTo>
                  <a:pt x="5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0" name="Line 120"/>
          <p:cNvSpPr>
            <a:spLocks noChangeShapeType="1"/>
          </p:cNvSpPr>
          <p:nvPr/>
        </p:nvSpPr>
        <p:spPr bwMode="auto">
          <a:xfrm>
            <a:off x="22098857"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1" name="Line 121"/>
          <p:cNvSpPr>
            <a:spLocks noChangeShapeType="1"/>
          </p:cNvSpPr>
          <p:nvPr/>
        </p:nvSpPr>
        <p:spPr bwMode="auto">
          <a:xfrm>
            <a:off x="22160383" y="5983512"/>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2" name="Line 122"/>
          <p:cNvSpPr>
            <a:spLocks noChangeShapeType="1"/>
          </p:cNvSpPr>
          <p:nvPr/>
        </p:nvSpPr>
        <p:spPr bwMode="auto">
          <a:xfrm>
            <a:off x="22218979"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3" name="Line 123"/>
          <p:cNvSpPr>
            <a:spLocks noChangeShapeType="1"/>
          </p:cNvSpPr>
          <p:nvPr/>
        </p:nvSpPr>
        <p:spPr bwMode="auto">
          <a:xfrm>
            <a:off x="22277576" y="5983512"/>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4" name="Line 124"/>
          <p:cNvSpPr>
            <a:spLocks noChangeShapeType="1"/>
          </p:cNvSpPr>
          <p:nvPr/>
        </p:nvSpPr>
        <p:spPr bwMode="auto">
          <a:xfrm>
            <a:off x="22339103"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5" name="Line 125"/>
          <p:cNvSpPr>
            <a:spLocks noChangeShapeType="1"/>
          </p:cNvSpPr>
          <p:nvPr/>
        </p:nvSpPr>
        <p:spPr bwMode="auto">
          <a:xfrm>
            <a:off x="22397700"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6" name="Line 126"/>
          <p:cNvSpPr>
            <a:spLocks noChangeShapeType="1"/>
          </p:cNvSpPr>
          <p:nvPr/>
        </p:nvSpPr>
        <p:spPr bwMode="auto">
          <a:xfrm>
            <a:off x="22456296"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7" name="Line 127"/>
          <p:cNvSpPr>
            <a:spLocks noChangeShapeType="1"/>
          </p:cNvSpPr>
          <p:nvPr/>
        </p:nvSpPr>
        <p:spPr bwMode="auto">
          <a:xfrm>
            <a:off x="22517822" y="5983512"/>
            <a:ext cx="4394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8" name="Line 128"/>
          <p:cNvSpPr>
            <a:spLocks noChangeShapeType="1"/>
          </p:cNvSpPr>
          <p:nvPr/>
        </p:nvSpPr>
        <p:spPr bwMode="auto">
          <a:xfrm>
            <a:off x="22582277"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9" name="Line 129"/>
          <p:cNvSpPr>
            <a:spLocks noChangeShapeType="1"/>
          </p:cNvSpPr>
          <p:nvPr/>
        </p:nvSpPr>
        <p:spPr bwMode="auto">
          <a:xfrm>
            <a:off x="22098857"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0" name="Line 130"/>
          <p:cNvSpPr>
            <a:spLocks noChangeShapeType="1"/>
          </p:cNvSpPr>
          <p:nvPr/>
        </p:nvSpPr>
        <p:spPr bwMode="auto">
          <a:xfrm>
            <a:off x="22160383" y="6147584"/>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1" name="Line 131"/>
          <p:cNvSpPr>
            <a:spLocks noChangeShapeType="1"/>
          </p:cNvSpPr>
          <p:nvPr/>
        </p:nvSpPr>
        <p:spPr bwMode="auto">
          <a:xfrm>
            <a:off x="22218979" y="6147584"/>
            <a:ext cx="2578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2" name="Line 132"/>
          <p:cNvSpPr>
            <a:spLocks noChangeShapeType="1"/>
          </p:cNvSpPr>
          <p:nvPr/>
        </p:nvSpPr>
        <p:spPr bwMode="auto">
          <a:xfrm>
            <a:off x="22561769"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3" name="Line 133"/>
          <p:cNvSpPr>
            <a:spLocks noChangeShapeType="1"/>
          </p:cNvSpPr>
          <p:nvPr/>
        </p:nvSpPr>
        <p:spPr bwMode="auto">
          <a:xfrm>
            <a:off x="22620366" y="6147584"/>
            <a:ext cx="3808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4" name="Line 134"/>
          <p:cNvSpPr>
            <a:spLocks noChangeShapeType="1"/>
          </p:cNvSpPr>
          <p:nvPr/>
        </p:nvSpPr>
        <p:spPr bwMode="auto">
          <a:xfrm>
            <a:off x="22497313"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5" name="Line 135"/>
          <p:cNvSpPr>
            <a:spLocks noChangeShapeType="1"/>
          </p:cNvSpPr>
          <p:nvPr/>
        </p:nvSpPr>
        <p:spPr bwMode="auto">
          <a:xfrm>
            <a:off x="22139875"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6" name="Line 136"/>
          <p:cNvSpPr>
            <a:spLocks noChangeShapeType="1"/>
          </p:cNvSpPr>
          <p:nvPr/>
        </p:nvSpPr>
        <p:spPr bwMode="auto">
          <a:xfrm>
            <a:off x="22198472"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7" name="Line 137"/>
          <p:cNvSpPr>
            <a:spLocks noChangeShapeType="1"/>
          </p:cNvSpPr>
          <p:nvPr/>
        </p:nvSpPr>
        <p:spPr bwMode="auto">
          <a:xfrm>
            <a:off x="22259997"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8" name="Line 138"/>
          <p:cNvSpPr>
            <a:spLocks noChangeShapeType="1"/>
          </p:cNvSpPr>
          <p:nvPr/>
        </p:nvSpPr>
        <p:spPr bwMode="auto">
          <a:xfrm>
            <a:off x="22318594"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9" name="Line 139"/>
          <p:cNvSpPr>
            <a:spLocks noChangeShapeType="1"/>
          </p:cNvSpPr>
          <p:nvPr/>
        </p:nvSpPr>
        <p:spPr bwMode="auto">
          <a:xfrm>
            <a:off x="22377191"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0" name="Line 140"/>
          <p:cNvSpPr>
            <a:spLocks noChangeShapeType="1"/>
          </p:cNvSpPr>
          <p:nvPr/>
        </p:nvSpPr>
        <p:spPr bwMode="auto">
          <a:xfrm>
            <a:off x="22438716"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1" name="Line 141"/>
          <p:cNvSpPr>
            <a:spLocks noChangeShapeType="1"/>
          </p:cNvSpPr>
          <p:nvPr/>
        </p:nvSpPr>
        <p:spPr bwMode="auto">
          <a:xfrm>
            <a:off x="22497313"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2" name="Line 142"/>
          <p:cNvSpPr>
            <a:spLocks noChangeShapeType="1"/>
          </p:cNvSpPr>
          <p:nvPr/>
        </p:nvSpPr>
        <p:spPr bwMode="auto">
          <a:xfrm>
            <a:off x="22561769"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3" name="Line 143"/>
          <p:cNvSpPr>
            <a:spLocks noChangeShapeType="1"/>
          </p:cNvSpPr>
          <p:nvPr/>
        </p:nvSpPr>
        <p:spPr bwMode="auto">
          <a:xfrm>
            <a:off x="22620366"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9" name="Freeform 159"/>
          <p:cNvSpPr>
            <a:spLocks noChangeArrowheads="1"/>
          </p:cNvSpPr>
          <p:nvPr/>
        </p:nvSpPr>
        <p:spPr bwMode="auto">
          <a:xfrm>
            <a:off x="14557502" y="6985513"/>
            <a:ext cx="319350"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4" y="0"/>
                  <a:pt x="239" y="0"/>
                </a:cubicBezTo>
                <a:cubicBezTo>
                  <a:pt x="105" y="0"/>
                  <a:pt x="0" y="104"/>
                  <a:pt x="0" y="239"/>
                </a:cubicBezTo>
                <a:cubicBezTo>
                  <a:pt x="0" y="687"/>
                  <a:pt x="0" y="687"/>
                  <a:pt x="0" y="687"/>
                </a:cubicBezTo>
                <a:cubicBezTo>
                  <a:pt x="0" y="821"/>
                  <a:pt x="105" y="926"/>
                  <a:pt x="239" y="926"/>
                </a:cubicBezTo>
                <a:cubicBezTo>
                  <a:pt x="374" y="926"/>
                  <a:pt x="478" y="821"/>
                  <a:pt x="478" y="687"/>
                </a:cubicBezTo>
                <a:lnTo>
                  <a:pt x="478"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0" name="Line 160"/>
          <p:cNvSpPr>
            <a:spLocks noChangeShapeType="1"/>
          </p:cNvSpPr>
          <p:nvPr/>
        </p:nvSpPr>
        <p:spPr bwMode="auto">
          <a:xfrm>
            <a:off x="14715711" y="7073408"/>
            <a:ext cx="2929" cy="7910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1" name="Freeform 161"/>
          <p:cNvSpPr>
            <a:spLocks noChangeArrowheads="1"/>
          </p:cNvSpPr>
          <p:nvPr/>
        </p:nvSpPr>
        <p:spPr bwMode="auto">
          <a:xfrm>
            <a:off x="15837830" y="6985513"/>
            <a:ext cx="319352"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3" y="0"/>
                  <a:pt x="239" y="0"/>
                </a:cubicBezTo>
                <a:cubicBezTo>
                  <a:pt x="105" y="0"/>
                  <a:pt x="0" y="104"/>
                  <a:pt x="0" y="239"/>
                </a:cubicBezTo>
                <a:cubicBezTo>
                  <a:pt x="0" y="687"/>
                  <a:pt x="0" y="687"/>
                  <a:pt x="0" y="687"/>
                </a:cubicBezTo>
                <a:cubicBezTo>
                  <a:pt x="0" y="821"/>
                  <a:pt x="105" y="926"/>
                  <a:pt x="239" y="926"/>
                </a:cubicBezTo>
                <a:cubicBezTo>
                  <a:pt x="373" y="926"/>
                  <a:pt x="478" y="821"/>
                  <a:pt x="478" y="687"/>
                </a:cubicBezTo>
                <a:lnTo>
                  <a:pt x="478"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2" name="Line 162"/>
          <p:cNvSpPr>
            <a:spLocks noChangeShapeType="1"/>
          </p:cNvSpPr>
          <p:nvPr/>
        </p:nvSpPr>
        <p:spPr bwMode="auto">
          <a:xfrm>
            <a:off x="15996040" y="6985511"/>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3" name="Line 163"/>
          <p:cNvSpPr>
            <a:spLocks noChangeShapeType="1"/>
          </p:cNvSpPr>
          <p:nvPr/>
        </p:nvSpPr>
        <p:spPr bwMode="auto">
          <a:xfrm>
            <a:off x="15837830" y="7184739"/>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4" name="Freeform 164"/>
          <p:cNvSpPr>
            <a:spLocks noChangeArrowheads="1"/>
          </p:cNvSpPr>
          <p:nvPr/>
        </p:nvSpPr>
        <p:spPr bwMode="auto">
          <a:xfrm>
            <a:off x="16962881" y="6985513"/>
            <a:ext cx="621122" cy="615262"/>
          </a:xfrm>
          <a:custGeom>
            <a:avLst/>
            <a:gdLst>
              <a:gd name="T0" fmla="*/ 934 w 935"/>
              <a:gd name="T1" fmla="*/ 926 h 927"/>
              <a:gd name="T2" fmla="*/ 0 w 935"/>
              <a:gd name="T3" fmla="*/ 926 h 927"/>
              <a:gd name="T4" fmla="*/ 0 w 935"/>
              <a:gd name="T5" fmla="*/ 0 h 927"/>
              <a:gd name="T6" fmla="*/ 747 w 935"/>
              <a:gd name="T7" fmla="*/ 0 h 927"/>
              <a:gd name="T8" fmla="*/ 934 w 935"/>
              <a:gd name="T9" fmla="*/ 179 h 927"/>
              <a:gd name="T10" fmla="*/ 934 w 935"/>
              <a:gd name="T11" fmla="*/ 926 h 927"/>
            </a:gdLst>
            <a:ahLst/>
            <a:cxnLst>
              <a:cxn ang="0">
                <a:pos x="T0" y="T1"/>
              </a:cxn>
              <a:cxn ang="0">
                <a:pos x="T2" y="T3"/>
              </a:cxn>
              <a:cxn ang="0">
                <a:pos x="T4" y="T5"/>
              </a:cxn>
              <a:cxn ang="0">
                <a:pos x="T6" y="T7"/>
              </a:cxn>
              <a:cxn ang="0">
                <a:pos x="T8" y="T9"/>
              </a:cxn>
              <a:cxn ang="0">
                <a:pos x="T10" y="T11"/>
              </a:cxn>
            </a:cxnLst>
            <a:rect l="0" t="0" r="r" b="b"/>
            <a:pathLst>
              <a:path w="935" h="927">
                <a:moveTo>
                  <a:pt x="934" y="926"/>
                </a:moveTo>
                <a:lnTo>
                  <a:pt x="0" y="926"/>
                </a:lnTo>
                <a:lnTo>
                  <a:pt x="0" y="0"/>
                </a:lnTo>
                <a:lnTo>
                  <a:pt x="747" y="0"/>
                </a:lnTo>
                <a:lnTo>
                  <a:pt x="934" y="179"/>
                </a:lnTo>
                <a:lnTo>
                  <a:pt x="934" y="92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5" name="Freeform 165"/>
          <p:cNvSpPr>
            <a:spLocks noChangeArrowheads="1"/>
          </p:cNvSpPr>
          <p:nvPr/>
        </p:nvSpPr>
        <p:spPr bwMode="auto">
          <a:xfrm>
            <a:off x="17021479" y="7281425"/>
            <a:ext cx="501000" cy="319350"/>
          </a:xfrm>
          <a:custGeom>
            <a:avLst/>
            <a:gdLst>
              <a:gd name="T0" fmla="*/ 754 w 755"/>
              <a:gd name="T1" fmla="*/ 0 h 479"/>
              <a:gd name="T2" fmla="*/ 0 w 755"/>
              <a:gd name="T3" fmla="*/ 0 h 479"/>
              <a:gd name="T4" fmla="*/ 0 w 755"/>
              <a:gd name="T5" fmla="*/ 478 h 479"/>
              <a:gd name="T6" fmla="*/ 754 w 755"/>
              <a:gd name="T7" fmla="*/ 478 h 479"/>
              <a:gd name="T8" fmla="*/ 754 w 755"/>
              <a:gd name="T9" fmla="*/ 0 h 479"/>
            </a:gdLst>
            <a:ahLst/>
            <a:cxnLst>
              <a:cxn ang="0">
                <a:pos x="T0" y="T1"/>
              </a:cxn>
              <a:cxn ang="0">
                <a:pos x="T2" y="T3"/>
              </a:cxn>
              <a:cxn ang="0">
                <a:pos x="T4" y="T5"/>
              </a:cxn>
              <a:cxn ang="0">
                <a:pos x="T6" y="T7"/>
              </a:cxn>
              <a:cxn ang="0">
                <a:pos x="T8" y="T9"/>
              </a:cxn>
            </a:cxnLst>
            <a:rect l="0" t="0" r="r" b="b"/>
            <a:pathLst>
              <a:path w="755" h="479">
                <a:moveTo>
                  <a:pt x="754" y="0"/>
                </a:moveTo>
                <a:lnTo>
                  <a:pt x="0" y="0"/>
                </a:lnTo>
                <a:lnTo>
                  <a:pt x="0" y="478"/>
                </a:lnTo>
                <a:lnTo>
                  <a:pt x="754" y="478"/>
                </a:lnTo>
                <a:lnTo>
                  <a:pt x="75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6" name="Line 166"/>
          <p:cNvSpPr>
            <a:spLocks noChangeShapeType="1"/>
          </p:cNvSpPr>
          <p:nvPr/>
        </p:nvSpPr>
        <p:spPr bwMode="auto">
          <a:xfrm>
            <a:off x="17091794" y="7360529"/>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7" name="Line 167"/>
          <p:cNvSpPr>
            <a:spLocks noChangeShapeType="1"/>
          </p:cNvSpPr>
          <p:nvPr/>
        </p:nvSpPr>
        <p:spPr bwMode="auto">
          <a:xfrm>
            <a:off x="17091794" y="7442564"/>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8" name="Line 168"/>
          <p:cNvSpPr>
            <a:spLocks noChangeShapeType="1"/>
          </p:cNvSpPr>
          <p:nvPr/>
        </p:nvSpPr>
        <p:spPr bwMode="auto">
          <a:xfrm>
            <a:off x="17091794" y="7521671"/>
            <a:ext cx="3574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9" name="Freeform 169"/>
          <p:cNvSpPr>
            <a:spLocks noChangeArrowheads="1"/>
          </p:cNvSpPr>
          <p:nvPr/>
        </p:nvSpPr>
        <p:spPr bwMode="auto">
          <a:xfrm>
            <a:off x="17100585" y="6985511"/>
            <a:ext cx="336928" cy="190439"/>
          </a:xfrm>
          <a:custGeom>
            <a:avLst/>
            <a:gdLst>
              <a:gd name="T0" fmla="*/ 507 w 508"/>
              <a:gd name="T1" fmla="*/ 284 h 285"/>
              <a:gd name="T2" fmla="*/ 0 w 508"/>
              <a:gd name="T3" fmla="*/ 284 h 285"/>
              <a:gd name="T4" fmla="*/ 0 w 508"/>
              <a:gd name="T5" fmla="*/ 0 h 285"/>
              <a:gd name="T6" fmla="*/ 507 w 508"/>
              <a:gd name="T7" fmla="*/ 0 h 285"/>
              <a:gd name="T8" fmla="*/ 507 w 508"/>
              <a:gd name="T9" fmla="*/ 284 h 285"/>
            </a:gdLst>
            <a:ahLst/>
            <a:cxnLst>
              <a:cxn ang="0">
                <a:pos x="T0" y="T1"/>
              </a:cxn>
              <a:cxn ang="0">
                <a:pos x="T2" y="T3"/>
              </a:cxn>
              <a:cxn ang="0">
                <a:pos x="T4" y="T5"/>
              </a:cxn>
              <a:cxn ang="0">
                <a:pos x="T6" y="T7"/>
              </a:cxn>
              <a:cxn ang="0">
                <a:pos x="T8" y="T9"/>
              </a:cxn>
            </a:cxnLst>
            <a:rect l="0" t="0" r="r" b="b"/>
            <a:pathLst>
              <a:path w="508" h="285">
                <a:moveTo>
                  <a:pt x="507" y="284"/>
                </a:moveTo>
                <a:lnTo>
                  <a:pt x="0" y="284"/>
                </a:lnTo>
                <a:lnTo>
                  <a:pt x="0" y="0"/>
                </a:lnTo>
                <a:lnTo>
                  <a:pt x="507" y="0"/>
                </a:lnTo>
                <a:lnTo>
                  <a:pt x="507" y="28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0" name="Freeform 170"/>
          <p:cNvSpPr>
            <a:spLocks noChangeArrowheads="1"/>
          </p:cNvSpPr>
          <p:nvPr/>
        </p:nvSpPr>
        <p:spPr bwMode="auto">
          <a:xfrm>
            <a:off x="17329111" y="7023601"/>
            <a:ext cx="49806" cy="108402"/>
          </a:xfrm>
          <a:custGeom>
            <a:avLst/>
            <a:gdLst>
              <a:gd name="T0" fmla="*/ 0 w 76"/>
              <a:gd name="T1" fmla="*/ 0 h 165"/>
              <a:gd name="T2" fmla="*/ 0 w 76"/>
              <a:gd name="T3" fmla="*/ 164 h 165"/>
              <a:gd name="T4" fmla="*/ 75 w 76"/>
              <a:gd name="T5" fmla="*/ 164 h 165"/>
              <a:gd name="T6" fmla="*/ 75 w 76"/>
              <a:gd name="T7" fmla="*/ 0 h 165"/>
              <a:gd name="T8" fmla="*/ 0 w 76"/>
              <a:gd name="T9" fmla="*/ 0 h 165"/>
            </a:gdLst>
            <a:ahLst/>
            <a:cxnLst>
              <a:cxn ang="0">
                <a:pos x="T0" y="T1"/>
              </a:cxn>
              <a:cxn ang="0">
                <a:pos x="T2" y="T3"/>
              </a:cxn>
              <a:cxn ang="0">
                <a:pos x="T4" y="T5"/>
              </a:cxn>
              <a:cxn ang="0">
                <a:pos x="T6" y="T7"/>
              </a:cxn>
              <a:cxn ang="0">
                <a:pos x="T8" y="T9"/>
              </a:cxn>
            </a:cxnLst>
            <a:rect l="0" t="0" r="r" b="b"/>
            <a:pathLst>
              <a:path w="76" h="165">
                <a:moveTo>
                  <a:pt x="0" y="0"/>
                </a:moveTo>
                <a:lnTo>
                  <a:pt x="0" y="164"/>
                </a:lnTo>
                <a:lnTo>
                  <a:pt x="75" y="164"/>
                </a:lnTo>
                <a:lnTo>
                  <a:pt x="75"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1" name="Freeform 171"/>
          <p:cNvSpPr>
            <a:spLocks noChangeArrowheads="1"/>
          </p:cNvSpPr>
          <p:nvPr/>
        </p:nvSpPr>
        <p:spPr bwMode="auto">
          <a:xfrm>
            <a:off x="18295952" y="7530458"/>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2" name="Freeform 172"/>
          <p:cNvSpPr>
            <a:spLocks noChangeArrowheads="1"/>
          </p:cNvSpPr>
          <p:nvPr/>
        </p:nvSpPr>
        <p:spPr bwMode="auto">
          <a:xfrm>
            <a:off x="18295952" y="7372247"/>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3" name="Freeform 173"/>
          <p:cNvSpPr>
            <a:spLocks noChangeArrowheads="1"/>
          </p:cNvSpPr>
          <p:nvPr/>
        </p:nvSpPr>
        <p:spPr bwMode="auto">
          <a:xfrm>
            <a:off x="18295952" y="7214038"/>
            <a:ext cx="521509" cy="70317"/>
          </a:xfrm>
          <a:custGeom>
            <a:avLst/>
            <a:gdLst>
              <a:gd name="T0" fmla="*/ 783 w 784"/>
              <a:gd name="T1" fmla="*/ 0 h 105"/>
              <a:gd name="T2" fmla="*/ 783 w 784"/>
              <a:gd name="T3" fmla="*/ 0 h 105"/>
              <a:gd name="T4" fmla="*/ 395 w 784"/>
              <a:gd name="T5" fmla="*/ 104 h 105"/>
              <a:gd name="T6" fmla="*/ 0 w 784"/>
              <a:gd name="T7" fmla="*/ 0 h 105"/>
            </a:gdLst>
            <a:ahLst/>
            <a:cxnLst>
              <a:cxn ang="0">
                <a:pos x="T0" y="T1"/>
              </a:cxn>
              <a:cxn ang="0">
                <a:pos x="T2" y="T3"/>
              </a:cxn>
              <a:cxn ang="0">
                <a:pos x="T4" y="T5"/>
              </a:cxn>
              <a:cxn ang="0">
                <a:pos x="T6" y="T7"/>
              </a:cxn>
            </a:cxnLst>
            <a:rect l="0" t="0" r="r" b="b"/>
            <a:pathLst>
              <a:path w="784" h="105">
                <a:moveTo>
                  <a:pt x="783" y="0"/>
                </a:moveTo>
                <a:lnTo>
                  <a:pt x="783" y="0"/>
                </a:lnTo>
                <a:cubicBezTo>
                  <a:pt x="783" y="59"/>
                  <a:pt x="612" y="104"/>
                  <a:pt x="395" y="104"/>
                </a:cubicBezTo>
                <a:cubicBezTo>
                  <a:pt x="179" y="104"/>
                  <a:pt x="0" y="59"/>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4" name="Freeform 174"/>
          <p:cNvSpPr>
            <a:spLocks noChangeArrowheads="1"/>
          </p:cNvSpPr>
          <p:nvPr/>
        </p:nvSpPr>
        <p:spPr bwMode="auto">
          <a:xfrm>
            <a:off x="18295952" y="6985511"/>
            <a:ext cx="521509" cy="140631"/>
          </a:xfrm>
          <a:custGeom>
            <a:avLst/>
            <a:gdLst>
              <a:gd name="T0" fmla="*/ 783 w 784"/>
              <a:gd name="T1" fmla="*/ 104 h 210"/>
              <a:gd name="T2" fmla="*/ 783 w 784"/>
              <a:gd name="T3" fmla="*/ 104 h 210"/>
              <a:gd name="T4" fmla="*/ 395 w 784"/>
              <a:gd name="T5" fmla="*/ 209 h 210"/>
              <a:gd name="T6" fmla="*/ 0 w 784"/>
              <a:gd name="T7" fmla="*/ 104 h 210"/>
              <a:gd name="T8" fmla="*/ 395 w 784"/>
              <a:gd name="T9" fmla="*/ 0 h 210"/>
              <a:gd name="T10" fmla="*/ 783 w 784"/>
              <a:gd name="T11" fmla="*/ 104 h 210"/>
            </a:gdLst>
            <a:ahLst/>
            <a:cxnLst>
              <a:cxn ang="0">
                <a:pos x="T0" y="T1"/>
              </a:cxn>
              <a:cxn ang="0">
                <a:pos x="T2" y="T3"/>
              </a:cxn>
              <a:cxn ang="0">
                <a:pos x="T4" y="T5"/>
              </a:cxn>
              <a:cxn ang="0">
                <a:pos x="T6" y="T7"/>
              </a:cxn>
              <a:cxn ang="0">
                <a:pos x="T8" y="T9"/>
              </a:cxn>
              <a:cxn ang="0">
                <a:pos x="T10" y="T11"/>
              </a:cxn>
            </a:cxnLst>
            <a:rect l="0" t="0" r="r" b="b"/>
            <a:pathLst>
              <a:path w="784" h="210">
                <a:moveTo>
                  <a:pt x="783" y="104"/>
                </a:moveTo>
                <a:lnTo>
                  <a:pt x="783" y="104"/>
                </a:lnTo>
                <a:cubicBezTo>
                  <a:pt x="783" y="157"/>
                  <a:pt x="612" y="209"/>
                  <a:pt x="395" y="209"/>
                </a:cubicBezTo>
                <a:cubicBezTo>
                  <a:pt x="179" y="209"/>
                  <a:pt x="0" y="157"/>
                  <a:pt x="0" y="104"/>
                </a:cubicBezTo>
                <a:cubicBezTo>
                  <a:pt x="0" y="45"/>
                  <a:pt x="179" y="0"/>
                  <a:pt x="395" y="0"/>
                </a:cubicBezTo>
                <a:cubicBezTo>
                  <a:pt x="612" y="0"/>
                  <a:pt x="783" y="45"/>
                  <a:pt x="783" y="10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5" name="Line 175"/>
          <p:cNvSpPr>
            <a:spLocks noChangeShapeType="1"/>
          </p:cNvSpPr>
          <p:nvPr/>
        </p:nvSpPr>
        <p:spPr bwMode="auto">
          <a:xfrm>
            <a:off x="18295952" y="7052899"/>
            <a:ext cx="2929" cy="477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6" name="Line 176"/>
          <p:cNvSpPr>
            <a:spLocks noChangeShapeType="1"/>
          </p:cNvSpPr>
          <p:nvPr/>
        </p:nvSpPr>
        <p:spPr bwMode="auto">
          <a:xfrm>
            <a:off x="18817459" y="7052899"/>
            <a:ext cx="2929" cy="477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7" name="Freeform 177"/>
          <p:cNvSpPr>
            <a:spLocks noChangeArrowheads="1"/>
          </p:cNvSpPr>
          <p:nvPr/>
        </p:nvSpPr>
        <p:spPr bwMode="auto">
          <a:xfrm>
            <a:off x="19555774" y="6985511"/>
            <a:ext cx="542016" cy="398456"/>
          </a:xfrm>
          <a:custGeom>
            <a:avLst/>
            <a:gdLst>
              <a:gd name="T0" fmla="*/ 0 w 815"/>
              <a:gd name="T1" fmla="*/ 597 h 598"/>
              <a:gd name="T2" fmla="*/ 90 w 815"/>
              <a:gd name="T3" fmla="*/ 0 h 598"/>
              <a:gd name="T4" fmla="*/ 725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5"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8" name="Freeform 178"/>
          <p:cNvSpPr>
            <a:spLocks noChangeArrowheads="1"/>
          </p:cNvSpPr>
          <p:nvPr/>
        </p:nvSpPr>
        <p:spPr bwMode="auto">
          <a:xfrm>
            <a:off x="19555774" y="7381038"/>
            <a:ext cx="542016"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9" name="Freeform 179"/>
          <p:cNvSpPr>
            <a:spLocks noChangeArrowheads="1"/>
          </p:cNvSpPr>
          <p:nvPr/>
        </p:nvSpPr>
        <p:spPr bwMode="auto">
          <a:xfrm>
            <a:off x="19954229"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4" y="0"/>
                  <a:pt x="45" y="0"/>
                </a:cubicBezTo>
                <a:cubicBezTo>
                  <a:pt x="22" y="0"/>
                  <a:pt x="0" y="22"/>
                  <a:pt x="0" y="44"/>
                </a:cubicBezTo>
                <a:cubicBezTo>
                  <a:pt x="0" y="67"/>
                  <a:pt x="22" y="89"/>
                  <a:pt x="45" y="89"/>
                </a:cubicBezTo>
                <a:cubicBezTo>
                  <a:pt x="74" y="89"/>
                  <a:pt x="97" y="67"/>
                  <a:pt x="97"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0" name="Freeform 180"/>
          <p:cNvSpPr>
            <a:spLocks noChangeArrowheads="1"/>
          </p:cNvSpPr>
          <p:nvPr/>
        </p:nvSpPr>
        <p:spPr bwMode="auto">
          <a:xfrm>
            <a:off x="20830244" y="6985511"/>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01" name="Freeform 181"/>
          <p:cNvSpPr>
            <a:spLocks noChangeArrowheads="1"/>
          </p:cNvSpPr>
          <p:nvPr/>
        </p:nvSpPr>
        <p:spPr bwMode="auto">
          <a:xfrm>
            <a:off x="20830244" y="7381038"/>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2" name="Freeform 182"/>
          <p:cNvSpPr>
            <a:spLocks noChangeArrowheads="1"/>
          </p:cNvSpPr>
          <p:nvPr/>
        </p:nvSpPr>
        <p:spPr bwMode="auto">
          <a:xfrm>
            <a:off x="21231631" y="7460142"/>
            <a:ext cx="58597" cy="58597"/>
          </a:xfrm>
          <a:custGeom>
            <a:avLst/>
            <a:gdLst>
              <a:gd name="T0" fmla="*/ 89 w 90"/>
              <a:gd name="T1" fmla="*/ 44 h 90"/>
              <a:gd name="T2" fmla="*/ 89 w 90"/>
              <a:gd name="T3" fmla="*/ 44 h 90"/>
              <a:gd name="T4" fmla="*/ 44 w 90"/>
              <a:gd name="T5" fmla="*/ 0 h 90"/>
              <a:gd name="T6" fmla="*/ 0 w 90"/>
              <a:gd name="T7" fmla="*/ 44 h 90"/>
              <a:gd name="T8" fmla="*/ 44 w 90"/>
              <a:gd name="T9" fmla="*/ 89 h 90"/>
              <a:gd name="T10" fmla="*/ 89 w 90"/>
              <a:gd name="T11" fmla="*/ 44 h 90"/>
            </a:gdLst>
            <a:ahLst/>
            <a:cxnLst>
              <a:cxn ang="0">
                <a:pos x="T0" y="T1"/>
              </a:cxn>
              <a:cxn ang="0">
                <a:pos x="T2" y="T3"/>
              </a:cxn>
              <a:cxn ang="0">
                <a:pos x="T4" y="T5"/>
              </a:cxn>
              <a:cxn ang="0">
                <a:pos x="T6" y="T7"/>
              </a:cxn>
              <a:cxn ang="0">
                <a:pos x="T8" y="T9"/>
              </a:cxn>
              <a:cxn ang="0">
                <a:pos x="T10" y="T11"/>
              </a:cxn>
            </a:cxnLst>
            <a:rect l="0" t="0" r="r" b="b"/>
            <a:pathLst>
              <a:path w="90" h="90">
                <a:moveTo>
                  <a:pt x="89" y="44"/>
                </a:moveTo>
                <a:lnTo>
                  <a:pt x="89" y="44"/>
                </a:lnTo>
                <a:cubicBezTo>
                  <a:pt x="89" y="22"/>
                  <a:pt x="67" y="0"/>
                  <a:pt x="44" y="0"/>
                </a:cubicBezTo>
                <a:cubicBezTo>
                  <a:pt x="22" y="0"/>
                  <a:pt x="0" y="22"/>
                  <a:pt x="0" y="44"/>
                </a:cubicBezTo>
                <a:cubicBezTo>
                  <a:pt x="0" y="67"/>
                  <a:pt x="22" y="89"/>
                  <a:pt x="44" y="89"/>
                </a:cubicBezTo>
                <a:cubicBezTo>
                  <a:pt x="67" y="89"/>
                  <a:pt x="89" y="67"/>
                  <a:pt x="89"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3" name="Freeform 183"/>
          <p:cNvSpPr>
            <a:spLocks noChangeArrowheads="1"/>
          </p:cNvSpPr>
          <p:nvPr/>
        </p:nvSpPr>
        <p:spPr bwMode="auto">
          <a:xfrm>
            <a:off x="21023614" y="7202319"/>
            <a:ext cx="158210" cy="79106"/>
          </a:xfrm>
          <a:custGeom>
            <a:avLst/>
            <a:gdLst>
              <a:gd name="T0" fmla="*/ 239 w 240"/>
              <a:gd name="T1" fmla="*/ 0 h 120"/>
              <a:gd name="T2" fmla="*/ 119 w 240"/>
              <a:gd name="T3" fmla="*/ 119 h 120"/>
              <a:gd name="T4" fmla="*/ 0 w 240"/>
              <a:gd name="T5" fmla="*/ 0 h 120"/>
            </a:gdLst>
            <a:ahLst/>
            <a:cxnLst>
              <a:cxn ang="0">
                <a:pos x="T0" y="T1"/>
              </a:cxn>
              <a:cxn ang="0">
                <a:pos x="T2" y="T3"/>
              </a:cxn>
              <a:cxn ang="0">
                <a:pos x="T4" y="T5"/>
              </a:cxn>
            </a:cxnLst>
            <a:rect l="0" t="0" r="r" b="b"/>
            <a:pathLst>
              <a:path w="240" h="120">
                <a:moveTo>
                  <a:pt x="239" y="0"/>
                </a:moveTo>
                <a:lnTo>
                  <a:pt x="119" y="11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04" name="Line 184"/>
          <p:cNvSpPr>
            <a:spLocks noChangeShapeType="1"/>
          </p:cNvSpPr>
          <p:nvPr/>
        </p:nvSpPr>
        <p:spPr bwMode="auto">
          <a:xfrm flipV="1">
            <a:off x="21102720" y="7079266"/>
            <a:ext cx="2929"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0" name="Freeform 190"/>
          <p:cNvSpPr>
            <a:spLocks noChangeArrowheads="1"/>
          </p:cNvSpPr>
          <p:nvPr/>
        </p:nvSpPr>
        <p:spPr bwMode="auto">
          <a:xfrm>
            <a:off x="22110577" y="6985511"/>
            <a:ext cx="542016" cy="398456"/>
          </a:xfrm>
          <a:custGeom>
            <a:avLst/>
            <a:gdLst>
              <a:gd name="T0" fmla="*/ 0 w 814"/>
              <a:gd name="T1" fmla="*/ 597 h 598"/>
              <a:gd name="T2" fmla="*/ 89 w 814"/>
              <a:gd name="T3" fmla="*/ 0 h 598"/>
              <a:gd name="T4" fmla="*/ 724 w 814"/>
              <a:gd name="T5" fmla="*/ 0 h 598"/>
              <a:gd name="T6" fmla="*/ 813 w 814"/>
              <a:gd name="T7" fmla="*/ 597 h 598"/>
            </a:gdLst>
            <a:ahLst/>
            <a:cxnLst>
              <a:cxn ang="0">
                <a:pos x="T0" y="T1"/>
              </a:cxn>
              <a:cxn ang="0">
                <a:pos x="T2" y="T3"/>
              </a:cxn>
              <a:cxn ang="0">
                <a:pos x="T4" y="T5"/>
              </a:cxn>
              <a:cxn ang="0">
                <a:pos x="T6" y="T7"/>
              </a:cxn>
            </a:cxnLst>
            <a:rect l="0" t="0" r="r" b="b"/>
            <a:pathLst>
              <a:path w="814" h="598">
                <a:moveTo>
                  <a:pt x="0" y="597"/>
                </a:moveTo>
                <a:lnTo>
                  <a:pt x="89" y="0"/>
                </a:lnTo>
                <a:lnTo>
                  <a:pt x="724" y="0"/>
                </a:lnTo>
                <a:lnTo>
                  <a:pt x="813"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1" name="Freeform 191"/>
          <p:cNvSpPr>
            <a:spLocks noChangeArrowheads="1"/>
          </p:cNvSpPr>
          <p:nvPr/>
        </p:nvSpPr>
        <p:spPr bwMode="auto">
          <a:xfrm>
            <a:off x="22110577" y="7381038"/>
            <a:ext cx="542016" cy="219735"/>
          </a:xfrm>
          <a:custGeom>
            <a:avLst/>
            <a:gdLst>
              <a:gd name="T0" fmla="*/ 813 w 814"/>
              <a:gd name="T1" fmla="*/ 0 h 330"/>
              <a:gd name="T2" fmla="*/ 813 w 814"/>
              <a:gd name="T3" fmla="*/ 329 h 330"/>
              <a:gd name="T4" fmla="*/ 0 w 814"/>
              <a:gd name="T5" fmla="*/ 329 h 330"/>
              <a:gd name="T6" fmla="*/ 0 w 814"/>
              <a:gd name="T7" fmla="*/ 0 h 330"/>
              <a:gd name="T8" fmla="*/ 813 w 814"/>
              <a:gd name="T9" fmla="*/ 0 h 330"/>
            </a:gdLst>
            <a:ahLst/>
            <a:cxnLst>
              <a:cxn ang="0">
                <a:pos x="T0" y="T1"/>
              </a:cxn>
              <a:cxn ang="0">
                <a:pos x="T2" y="T3"/>
              </a:cxn>
              <a:cxn ang="0">
                <a:pos x="T4" y="T5"/>
              </a:cxn>
              <a:cxn ang="0">
                <a:pos x="T6" y="T7"/>
              </a:cxn>
              <a:cxn ang="0">
                <a:pos x="T8" y="T9"/>
              </a:cxn>
            </a:cxnLst>
            <a:rect l="0" t="0" r="r" b="b"/>
            <a:pathLst>
              <a:path w="814" h="330">
                <a:moveTo>
                  <a:pt x="813" y="0"/>
                </a:moveTo>
                <a:lnTo>
                  <a:pt x="813" y="329"/>
                </a:lnTo>
                <a:lnTo>
                  <a:pt x="0" y="329"/>
                </a:lnTo>
                <a:lnTo>
                  <a:pt x="0" y="0"/>
                </a:lnTo>
                <a:lnTo>
                  <a:pt x="81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2" name="Freeform 192"/>
          <p:cNvSpPr>
            <a:spLocks noChangeArrowheads="1"/>
          </p:cNvSpPr>
          <p:nvPr/>
        </p:nvSpPr>
        <p:spPr bwMode="auto">
          <a:xfrm>
            <a:off x="22506102"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5" y="0"/>
                  <a:pt x="45" y="0"/>
                </a:cubicBezTo>
                <a:cubicBezTo>
                  <a:pt x="22" y="0"/>
                  <a:pt x="0" y="22"/>
                  <a:pt x="0" y="44"/>
                </a:cubicBezTo>
                <a:cubicBezTo>
                  <a:pt x="0" y="67"/>
                  <a:pt x="22" y="89"/>
                  <a:pt x="45" y="89"/>
                </a:cubicBezTo>
                <a:cubicBezTo>
                  <a:pt x="75" y="89"/>
                  <a:pt x="97" y="67"/>
                  <a:pt x="97"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3" name="Freeform 193"/>
          <p:cNvSpPr>
            <a:spLocks noChangeArrowheads="1"/>
          </p:cNvSpPr>
          <p:nvPr/>
        </p:nvSpPr>
        <p:spPr bwMode="auto">
          <a:xfrm>
            <a:off x="22298087" y="7093915"/>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4" name="Line 194"/>
          <p:cNvSpPr>
            <a:spLocks noChangeShapeType="1"/>
          </p:cNvSpPr>
          <p:nvPr/>
        </p:nvSpPr>
        <p:spPr bwMode="auto">
          <a:xfrm>
            <a:off x="22377189" y="7093915"/>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18" name="Group 17"/>
          <p:cNvGrpSpPr/>
          <p:nvPr/>
        </p:nvGrpSpPr>
        <p:grpSpPr>
          <a:xfrm>
            <a:off x="14478394" y="1875904"/>
            <a:ext cx="480490" cy="618195"/>
            <a:chOff x="14478394" y="1875904"/>
            <a:chExt cx="480490" cy="618195"/>
          </a:xfrm>
        </p:grpSpPr>
        <p:sp>
          <p:nvSpPr>
            <p:cNvPr id="5730" name="Freeform 610"/>
            <p:cNvSpPr>
              <a:spLocks noChangeArrowheads="1"/>
            </p:cNvSpPr>
            <p:nvPr/>
          </p:nvSpPr>
          <p:spPr bwMode="auto">
            <a:xfrm>
              <a:off x="14478394"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1" name="Freeform 611"/>
            <p:cNvSpPr>
              <a:spLocks noChangeArrowheads="1"/>
            </p:cNvSpPr>
            <p:nvPr/>
          </p:nvSpPr>
          <p:spPr bwMode="auto">
            <a:xfrm>
              <a:off x="14557502" y="1875904"/>
              <a:ext cx="319350"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477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4" y="0"/>
                    <a:pt x="478" y="104"/>
                    <a:pt x="478" y="238"/>
                  </a:cubicBezTo>
                  <a:cubicBezTo>
                    <a:pt x="478" y="477"/>
                    <a:pt x="478" y="477"/>
                    <a:pt x="478" y="47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32" name="Freeform 612"/>
            <p:cNvSpPr>
              <a:spLocks noChangeArrowheads="1"/>
            </p:cNvSpPr>
            <p:nvPr/>
          </p:nvSpPr>
          <p:spPr bwMode="auto">
            <a:xfrm>
              <a:off x="14674693" y="2294871"/>
              <a:ext cx="79104"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7" y="119"/>
                    <a:pt x="60" y="119"/>
                  </a:cubicBezTo>
                  <a:cubicBezTo>
                    <a:pt x="30" y="119"/>
                    <a:pt x="0" y="97"/>
                    <a:pt x="0" y="59"/>
                  </a:cubicBezTo>
                  <a:cubicBezTo>
                    <a:pt x="0" y="30"/>
                    <a:pt x="30" y="0"/>
                    <a:pt x="60" y="0"/>
                  </a:cubicBezTo>
                  <a:cubicBezTo>
                    <a:pt x="97" y="0"/>
                    <a:pt x="120" y="30"/>
                    <a:pt x="120" y="5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3" name="Line 613"/>
            <p:cNvSpPr>
              <a:spLocks noChangeShapeType="1"/>
            </p:cNvSpPr>
            <p:nvPr/>
          </p:nvSpPr>
          <p:spPr bwMode="auto">
            <a:xfrm>
              <a:off x="14715711" y="2373975"/>
              <a:ext cx="2929" cy="4101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9" name="Group 18"/>
          <p:cNvGrpSpPr/>
          <p:nvPr/>
        </p:nvGrpSpPr>
        <p:grpSpPr>
          <a:xfrm>
            <a:off x="15752867" y="1875904"/>
            <a:ext cx="480490" cy="618195"/>
            <a:chOff x="15752867" y="1875904"/>
            <a:chExt cx="480490" cy="618195"/>
          </a:xfrm>
        </p:grpSpPr>
        <p:sp>
          <p:nvSpPr>
            <p:cNvPr id="5734" name="Freeform 614"/>
            <p:cNvSpPr>
              <a:spLocks noChangeArrowheads="1"/>
            </p:cNvSpPr>
            <p:nvPr/>
          </p:nvSpPr>
          <p:spPr bwMode="auto">
            <a:xfrm>
              <a:off x="15752867"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5" name="Freeform 615"/>
            <p:cNvSpPr>
              <a:spLocks noChangeArrowheads="1"/>
            </p:cNvSpPr>
            <p:nvPr/>
          </p:nvSpPr>
          <p:spPr bwMode="auto">
            <a:xfrm>
              <a:off x="15837830" y="1875904"/>
              <a:ext cx="319352"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283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3" y="0"/>
                    <a:pt x="478" y="104"/>
                    <a:pt x="478" y="238"/>
                  </a:cubicBezTo>
                  <a:cubicBezTo>
                    <a:pt x="478" y="283"/>
                    <a:pt x="478" y="283"/>
                    <a:pt x="478" y="28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36" name="Freeform 616"/>
            <p:cNvSpPr>
              <a:spLocks noChangeArrowheads="1"/>
            </p:cNvSpPr>
            <p:nvPr/>
          </p:nvSpPr>
          <p:spPr bwMode="auto">
            <a:xfrm>
              <a:off x="15955024" y="2294871"/>
              <a:ext cx="79106"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0" y="119"/>
                    <a:pt x="60" y="119"/>
                  </a:cubicBezTo>
                  <a:cubicBezTo>
                    <a:pt x="23" y="119"/>
                    <a:pt x="0" y="97"/>
                    <a:pt x="0" y="59"/>
                  </a:cubicBezTo>
                  <a:cubicBezTo>
                    <a:pt x="0" y="30"/>
                    <a:pt x="23" y="0"/>
                    <a:pt x="60" y="0"/>
                  </a:cubicBezTo>
                  <a:cubicBezTo>
                    <a:pt x="90" y="0"/>
                    <a:pt x="120" y="30"/>
                    <a:pt x="120" y="5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7" name="Line 617"/>
            <p:cNvSpPr>
              <a:spLocks noChangeShapeType="1"/>
            </p:cNvSpPr>
            <p:nvPr/>
          </p:nvSpPr>
          <p:spPr bwMode="auto">
            <a:xfrm>
              <a:off x="15996040" y="2373975"/>
              <a:ext cx="2931" cy="4101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0" name="Group 19"/>
          <p:cNvGrpSpPr/>
          <p:nvPr/>
        </p:nvGrpSpPr>
        <p:grpSpPr>
          <a:xfrm>
            <a:off x="16954094" y="2066345"/>
            <a:ext cx="629908" cy="237315"/>
            <a:chOff x="16954094" y="2066345"/>
            <a:chExt cx="629908" cy="237315"/>
          </a:xfrm>
        </p:grpSpPr>
        <p:sp>
          <p:nvSpPr>
            <p:cNvPr id="5738" name="Freeform 618"/>
            <p:cNvSpPr>
              <a:spLocks noChangeArrowheads="1"/>
            </p:cNvSpPr>
            <p:nvPr/>
          </p:nvSpPr>
          <p:spPr bwMode="auto">
            <a:xfrm>
              <a:off x="17340829" y="2066345"/>
              <a:ext cx="243173" cy="237315"/>
            </a:xfrm>
            <a:custGeom>
              <a:avLst/>
              <a:gdLst>
                <a:gd name="T0" fmla="*/ 0 w 367"/>
                <a:gd name="T1" fmla="*/ 179 h 359"/>
                <a:gd name="T2" fmla="*/ 0 w 367"/>
                <a:gd name="T3" fmla="*/ 179 h 359"/>
                <a:gd name="T4" fmla="*/ 179 w 367"/>
                <a:gd name="T5" fmla="*/ 0 h 359"/>
                <a:gd name="T6" fmla="*/ 366 w 367"/>
                <a:gd name="T7" fmla="*/ 179 h 359"/>
                <a:gd name="T8" fmla="*/ 179 w 367"/>
                <a:gd name="T9" fmla="*/ 358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82"/>
                    <a:pt x="82" y="0"/>
                    <a:pt x="179" y="0"/>
                  </a:cubicBezTo>
                  <a:cubicBezTo>
                    <a:pt x="284" y="0"/>
                    <a:pt x="366" y="82"/>
                    <a:pt x="366" y="179"/>
                  </a:cubicBezTo>
                  <a:cubicBezTo>
                    <a:pt x="366" y="276"/>
                    <a:pt x="284" y="358"/>
                    <a:pt x="179" y="358"/>
                  </a:cubicBezTo>
                  <a:cubicBezTo>
                    <a:pt x="82" y="358"/>
                    <a:pt x="0" y="276"/>
                    <a:pt x="0"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9" name="Line 619"/>
            <p:cNvSpPr>
              <a:spLocks noChangeShapeType="1"/>
            </p:cNvSpPr>
            <p:nvPr/>
          </p:nvSpPr>
          <p:spPr bwMode="auto">
            <a:xfrm>
              <a:off x="16954094" y="2183538"/>
              <a:ext cx="377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0" name="Line 620"/>
            <p:cNvSpPr>
              <a:spLocks noChangeShapeType="1"/>
            </p:cNvSpPr>
            <p:nvPr/>
          </p:nvSpPr>
          <p:spPr bwMode="auto">
            <a:xfrm>
              <a:off x="17012690" y="2183538"/>
              <a:ext cx="2929" cy="9961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1" name="Line 621"/>
            <p:cNvSpPr>
              <a:spLocks noChangeShapeType="1"/>
            </p:cNvSpPr>
            <p:nvPr/>
          </p:nvSpPr>
          <p:spPr bwMode="auto">
            <a:xfrm>
              <a:off x="17091794" y="2183536"/>
              <a:ext cx="2931"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1" name="Group 20"/>
          <p:cNvGrpSpPr/>
          <p:nvPr/>
        </p:nvGrpSpPr>
        <p:grpSpPr>
          <a:xfrm>
            <a:off x="18237355" y="1872977"/>
            <a:ext cx="621122" cy="621122"/>
            <a:chOff x="18237355" y="1872977"/>
            <a:chExt cx="621122" cy="621122"/>
          </a:xfrm>
        </p:grpSpPr>
        <p:sp>
          <p:nvSpPr>
            <p:cNvPr id="5776" name="Freeform 656"/>
            <p:cNvSpPr>
              <a:spLocks noChangeArrowheads="1"/>
            </p:cNvSpPr>
            <p:nvPr/>
          </p:nvSpPr>
          <p:spPr bwMode="auto">
            <a:xfrm>
              <a:off x="18539125" y="1872977"/>
              <a:ext cx="319352" cy="322281"/>
            </a:xfrm>
            <a:custGeom>
              <a:avLst/>
              <a:gdLst>
                <a:gd name="T0" fmla="*/ 90 w 479"/>
                <a:gd name="T1" fmla="*/ 470 h 486"/>
                <a:gd name="T2" fmla="*/ 90 w 479"/>
                <a:gd name="T3" fmla="*/ 470 h 486"/>
                <a:gd name="T4" fmla="*/ 150 w 479"/>
                <a:gd name="T5" fmla="*/ 485 h 486"/>
                <a:gd name="T6" fmla="*/ 269 w 479"/>
                <a:gd name="T7" fmla="*/ 426 h 486"/>
                <a:gd name="T8" fmla="*/ 448 w 479"/>
                <a:gd name="T9" fmla="*/ 246 h 486"/>
                <a:gd name="T10" fmla="*/ 478 w 479"/>
                <a:gd name="T11" fmla="*/ 157 h 486"/>
                <a:gd name="T12" fmla="*/ 329 w 479"/>
                <a:gd name="T13" fmla="*/ 0 h 486"/>
                <a:gd name="T14" fmla="*/ 239 w 479"/>
                <a:gd name="T15" fmla="*/ 37 h 486"/>
                <a:gd name="T16" fmla="*/ 45 w 479"/>
                <a:gd name="T17" fmla="*/ 231 h 486"/>
                <a:gd name="T18" fmla="*/ 0 w 479"/>
                <a:gd name="T19" fmla="*/ 336 h 486"/>
                <a:gd name="T20" fmla="*/ 8 w 479"/>
                <a:gd name="T21" fmla="*/ 39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 h="486">
                  <a:moveTo>
                    <a:pt x="90" y="470"/>
                  </a:moveTo>
                  <a:lnTo>
                    <a:pt x="90" y="470"/>
                  </a:lnTo>
                  <a:cubicBezTo>
                    <a:pt x="105" y="478"/>
                    <a:pt x="127" y="485"/>
                    <a:pt x="150" y="485"/>
                  </a:cubicBezTo>
                  <a:cubicBezTo>
                    <a:pt x="195" y="485"/>
                    <a:pt x="239" y="463"/>
                    <a:pt x="269" y="426"/>
                  </a:cubicBezTo>
                  <a:cubicBezTo>
                    <a:pt x="448" y="246"/>
                    <a:pt x="448" y="246"/>
                    <a:pt x="448" y="246"/>
                  </a:cubicBezTo>
                  <a:cubicBezTo>
                    <a:pt x="471" y="217"/>
                    <a:pt x="478" y="187"/>
                    <a:pt x="478" y="157"/>
                  </a:cubicBezTo>
                  <a:cubicBezTo>
                    <a:pt x="478" y="67"/>
                    <a:pt x="411" y="0"/>
                    <a:pt x="329" y="0"/>
                  </a:cubicBezTo>
                  <a:cubicBezTo>
                    <a:pt x="291" y="0"/>
                    <a:pt x="262" y="15"/>
                    <a:pt x="239" y="37"/>
                  </a:cubicBezTo>
                  <a:cubicBezTo>
                    <a:pt x="45" y="231"/>
                    <a:pt x="45" y="231"/>
                    <a:pt x="45" y="231"/>
                  </a:cubicBezTo>
                  <a:cubicBezTo>
                    <a:pt x="15" y="254"/>
                    <a:pt x="0" y="291"/>
                    <a:pt x="0" y="336"/>
                  </a:cubicBezTo>
                  <a:cubicBezTo>
                    <a:pt x="0" y="358"/>
                    <a:pt x="0" y="373"/>
                    <a:pt x="8" y="39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7" name="Freeform 657"/>
            <p:cNvSpPr>
              <a:spLocks noChangeArrowheads="1"/>
            </p:cNvSpPr>
            <p:nvPr/>
          </p:nvSpPr>
          <p:spPr bwMode="auto">
            <a:xfrm>
              <a:off x="18600653" y="2183538"/>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8" name="Freeform 658"/>
            <p:cNvSpPr>
              <a:spLocks noChangeArrowheads="1"/>
            </p:cNvSpPr>
            <p:nvPr/>
          </p:nvSpPr>
          <p:spPr bwMode="auto">
            <a:xfrm>
              <a:off x="18544985" y="2133730"/>
              <a:ext cx="5860" cy="5860"/>
            </a:xfrm>
            <a:custGeom>
              <a:avLst/>
              <a:gdLst>
                <a:gd name="T0" fmla="*/ 0 w 8"/>
                <a:gd name="T1" fmla="*/ 0 h 8"/>
                <a:gd name="T2" fmla="*/ 0 w 8"/>
                <a:gd name="T3" fmla="*/ 0 h 8"/>
                <a:gd name="T4" fmla="*/ 7 w 8"/>
                <a:gd name="T5" fmla="*/ 7 h 8"/>
              </a:gdLst>
              <a:ahLst/>
              <a:cxnLst>
                <a:cxn ang="0">
                  <a:pos x="T0" y="T1"/>
                </a:cxn>
                <a:cxn ang="0">
                  <a:pos x="T2" y="T3"/>
                </a:cxn>
                <a:cxn ang="0">
                  <a:pos x="T4" y="T5"/>
                </a:cxn>
              </a:cxnLst>
              <a:rect l="0" t="0" r="r" b="b"/>
              <a:pathLst>
                <a:path w="8" h="8">
                  <a:moveTo>
                    <a:pt x="0" y="0"/>
                  </a:moveTo>
                  <a:lnTo>
                    <a:pt x="0" y="0"/>
                  </a:lnTo>
                  <a:cubicBezTo>
                    <a:pt x="7" y="0"/>
                    <a:pt x="7" y="0"/>
                    <a:pt x="7" y="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9" name="Freeform 659"/>
            <p:cNvSpPr>
              <a:spLocks noChangeArrowheads="1"/>
            </p:cNvSpPr>
            <p:nvPr/>
          </p:nvSpPr>
          <p:spPr bwMode="auto">
            <a:xfrm>
              <a:off x="18237355" y="2174747"/>
              <a:ext cx="322281" cy="319352"/>
            </a:xfrm>
            <a:custGeom>
              <a:avLst/>
              <a:gdLst>
                <a:gd name="T0" fmla="*/ 396 w 486"/>
                <a:gd name="T1" fmla="*/ 15 h 479"/>
                <a:gd name="T2" fmla="*/ 396 w 486"/>
                <a:gd name="T3" fmla="*/ 15 h 479"/>
                <a:gd name="T4" fmla="*/ 336 w 486"/>
                <a:gd name="T5" fmla="*/ 0 h 479"/>
                <a:gd name="T6" fmla="*/ 246 w 486"/>
                <a:gd name="T7" fmla="*/ 30 h 479"/>
                <a:gd name="T8" fmla="*/ 45 w 486"/>
                <a:gd name="T9" fmla="*/ 224 h 479"/>
                <a:gd name="T10" fmla="*/ 0 w 486"/>
                <a:gd name="T11" fmla="*/ 329 h 479"/>
                <a:gd name="T12" fmla="*/ 157 w 486"/>
                <a:gd name="T13" fmla="*/ 478 h 479"/>
                <a:gd name="T14" fmla="*/ 276 w 486"/>
                <a:gd name="T15" fmla="*/ 419 h 479"/>
                <a:gd name="T16" fmla="*/ 455 w 486"/>
                <a:gd name="T17" fmla="*/ 239 h 479"/>
                <a:gd name="T18" fmla="*/ 485 w 486"/>
                <a:gd name="T19" fmla="*/ 150 h 479"/>
                <a:gd name="T20" fmla="*/ 470 w 486"/>
                <a:gd name="T21" fmla="*/ 9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479">
                  <a:moveTo>
                    <a:pt x="396" y="15"/>
                  </a:moveTo>
                  <a:lnTo>
                    <a:pt x="396" y="15"/>
                  </a:lnTo>
                  <a:cubicBezTo>
                    <a:pt x="373" y="0"/>
                    <a:pt x="358" y="0"/>
                    <a:pt x="336" y="0"/>
                  </a:cubicBezTo>
                  <a:cubicBezTo>
                    <a:pt x="299" y="0"/>
                    <a:pt x="269" y="8"/>
                    <a:pt x="246" y="30"/>
                  </a:cubicBezTo>
                  <a:cubicBezTo>
                    <a:pt x="45" y="224"/>
                    <a:pt x="45" y="224"/>
                    <a:pt x="45" y="224"/>
                  </a:cubicBezTo>
                  <a:cubicBezTo>
                    <a:pt x="22" y="254"/>
                    <a:pt x="0" y="291"/>
                    <a:pt x="0" y="329"/>
                  </a:cubicBezTo>
                  <a:cubicBezTo>
                    <a:pt x="0" y="411"/>
                    <a:pt x="67" y="478"/>
                    <a:pt x="157" y="478"/>
                  </a:cubicBezTo>
                  <a:cubicBezTo>
                    <a:pt x="202" y="478"/>
                    <a:pt x="246" y="456"/>
                    <a:pt x="276" y="419"/>
                  </a:cubicBezTo>
                  <a:cubicBezTo>
                    <a:pt x="455" y="239"/>
                    <a:pt x="455" y="239"/>
                    <a:pt x="455" y="239"/>
                  </a:cubicBezTo>
                  <a:cubicBezTo>
                    <a:pt x="470" y="217"/>
                    <a:pt x="485" y="187"/>
                    <a:pt x="485" y="150"/>
                  </a:cubicBezTo>
                  <a:cubicBezTo>
                    <a:pt x="485" y="127"/>
                    <a:pt x="478" y="105"/>
                    <a:pt x="470"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0" name="Line 660"/>
            <p:cNvSpPr>
              <a:spLocks noChangeShapeType="1"/>
            </p:cNvSpPr>
            <p:nvPr/>
          </p:nvSpPr>
          <p:spPr bwMode="auto">
            <a:xfrm flipV="1">
              <a:off x="18460021" y="2092712"/>
              <a:ext cx="178719" cy="18457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2" name="Group 21"/>
          <p:cNvGrpSpPr/>
          <p:nvPr/>
        </p:nvGrpSpPr>
        <p:grpSpPr>
          <a:xfrm>
            <a:off x="19517686" y="1875906"/>
            <a:ext cx="618191" cy="618193"/>
            <a:chOff x="19517686" y="1875906"/>
            <a:chExt cx="618191" cy="618193"/>
          </a:xfrm>
        </p:grpSpPr>
        <p:sp>
          <p:nvSpPr>
            <p:cNvPr id="5781" name="Freeform 661"/>
            <p:cNvSpPr>
              <a:spLocks noChangeArrowheads="1"/>
            </p:cNvSpPr>
            <p:nvPr/>
          </p:nvSpPr>
          <p:spPr bwMode="auto">
            <a:xfrm>
              <a:off x="19655387" y="1875906"/>
              <a:ext cx="480490" cy="477561"/>
            </a:xfrm>
            <a:custGeom>
              <a:avLst/>
              <a:gdLst>
                <a:gd name="T0" fmla="*/ 0 w 725"/>
                <a:gd name="T1" fmla="*/ 358 h 717"/>
                <a:gd name="T2" fmla="*/ 0 w 725"/>
                <a:gd name="T3" fmla="*/ 358 h 717"/>
                <a:gd name="T4" fmla="*/ 358 w 725"/>
                <a:gd name="T5" fmla="*/ 0 h 717"/>
                <a:gd name="T6" fmla="*/ 724 w 725"/>
                <a:gd name="T7" fmla="*/ 358 h 717"/>
                <a:gd name="T8" fmla="*/ 358 w 725"/>
                <a:gd name="T9" fmla="*/ 716 h 717"/>
                <a:gd name="T10" fmla="*/ 0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0" y="358"/>
                  </a:moveTo>
                  <a:lnTo>
                    <a:pt x="0" y="358"/>
                  </a:lnTo>
                  <a:cubicBezTo>
                    <a:pt x="0" y="156"/>
                    <a:pt x="164" y="0"/>
                    <a:pt x="358" y="0"/>
                  </a:cubicBezTo>
                  <a:cubicBezTo>
                    <a:pt x="560" y="0"/>
                    <a:pt x="724" y="156"/>
                    <a:pt x="724" y="358"/>
                  </a:cubicBezTo>
                  <a:cubicBezTo>
                    <a:pt x="724" y="552"/>
                    <a:pt x="560" y="716"/>
                    <a:pt x="358" y="716"/>
                  </a:cubicBezTo>
                  <a:cubicBezTo>
                    <a:pt x="164" y="716"/>
                    <a:pt x="0" y="552"/>
                    <a:pt x="0"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2" name="Line 662"/>
            <p:cNvSpPr>
              <a:spLocks noChangeShapeType="1"/>
            </p:cNvSpPr>
            <p:nvPr/>
          </p:nvSpPr>
          <p:spPr bwMode="auto">
            <a:xfrm flipV="1">
              <a:off x="19517686" y="2280220"/>
              <a:ext cx="208019" cy="21387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3" name="Line 663"/>
            <p:cNvSpPr>
              <a:spLocks noChangeShapeType="1"/>
            </p:cNvSpPr>
            <p:nvPr/>
          </p:nvSpPr>
          <p:spPr bwMode="auto">
            <a:xfrm>
              <a:off x="19517686" y="2324169"/>
              <a:ext cx="169930"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3" name="Group 22"/>
          <p:cNvGrpSpPr/>
          <p:nvPr/>
        </p:nvGrpSpPr>
        <p:grpSpPr>
          <a:xfrm>
            <a:off x="20789226" y="1875904"/>
            <a:ext cx="624053" cy="618194"/>
            <a:chOff x="20789226" y="1875904"/>
            <a:chExt cx="624053" cy="618194"/>
          </a:xfrm>
        </p:grpSpPr>
        <p:sp>
          <p:nvSpPr>
            <p:cNvPr id="5784" name="Freeform 664"/>
            <p:cNvSpPr>
              <a:spLocks noChangeArrowheads="1"/>
            </p:cNvSpPr>
            <p:nvPr/>
          </p:nvSpPr>
          <p:spPr bwMode="auto">
            <a:xfrm>
              <a:off x="20789226" y="2016537"/>
              <a:ext cx="480490" cy="477561"/>
            </a:xfrm>
            <a:custGeom>
              <a:avLst/>
              <a:gdLst>
                <a:gd name="T0" fmla="*/ 724 w 725"/>
                <a:gd name="T1" fmla="*/ 358 h 717"/>
                <a:gd name="T2" fmla="*/ 724 w 725"/>
                <a:gd name="T3" fmla="*/ 358 h 717"/>
                <a:gd name="T4" fmla="*/ 366 w 725"/>
                <a:gd name="T5" fmla="*/ 716 h 717"/>
                <a:gd name="T6" fmla="*/ 0 w 725"/>
                <a:gd name="T7" fmla="*/ 358 h 717"/>
                <a:gd name="T8" fmla="*/ 366 w 725"/>
                <a:gd name="T9" fmla="*/ 0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559"/>
                    <a:pt x="560" y="716"/>
                    <a:pt x="366" y="716"/>
                  </a:cubicBezTo>
                  <a:cubicBezTo>
                    <a:pt x="164" y="716"/>
                    <a:pt x="0" y="559"/>
                    <a:pt x="0" y="358"/>
                  </a:cubicBezTo>
                  <a:cubicBezTo>
                    <a:pt x="0" y="156"/>
                    <a:pt x="164" y="0"/>
                    <a:pt x="366" y="0"/>
                  </a:cubicBezTo>
                  <a:cubicBezTo>
                    <a:pt x="560" y="0"/>
                    <a:pt x="724" y="156"/>
                    <a:pt x="724"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5" name="Line 665"/>
            <p:cNvSpPr>
              <a:spLocks noChangeShapeType="1"/>
            </p:cNvSpPr>
            <p:nvPr/>
          </p:nvSpPr>
          <p:spPr bwMode="auto">
            <a:xfrm flipH="1">
              <a:off x="21199402" y="1875906"/>
              <a:ext cx="213877" cy="20801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6" name="Freeform 666"/>
            <p:cNvSpPr>
              <a:spLocks noChangeArrowheads="1"/>
            </p:cNvSpPr>
            <p:nvPr/>
          </p:nvSpPr>
          <p:spPr bwMode="auto">
            <a:xfrm>
              <a:off x="21231631" y="1875904"/>
              <a:ext cx="178719" cy="178721"/>
            </a:xfrm>
            <a:custGeom>
              <a:avLst/>
              <a:gdLst>
                <a:gd name="T0" fmla="*/ 0 w 269"/>
                <a:gd name="T1" fmla="*/ 0 h 269"/>
                <a:gd name="T2" fmla="*/ 268 w 269"/>
                <a:gd name="T3" fmla="*/ 0 h 269"/>
                <a:gd name="T4" fmla="*/ 268 w 269"/>
                <a:gd name="T5" fmla="*/ 268 h 269"/>
              </a:gdLst>
              <a:ahLst/>
              <a:cxnLst>
                <a:cxn ang="0">
                  <a:pos x="T0" y="T1"/>
                </a:cxn>
                <a:cxn ang="0">
                  <a:pos x="T2" y="T3"/>
                </a:cxn>
                <a:cxn ang="0">
                  <a:pos x="T4" y="T5"/>
                </a:cxn>
              </a:cxnLst>
              <a:rect l="0" t="0" r="r" b="b"/>
              <a:pathLst>
                <a:path w="269" h="269">
                  <a:moveTo>
                    <a:pt x="0" y="0"/>
                  </a:moveTo>
                  <a:lnTo>
                    <a:pt x="268" y="0"/>
                  </a:lnTo>
                  <a:lnTo>
                    <a:pt x="268" y="26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4" name="Group 23"/>
          <p:cNvGrpSpPr/>
          <p:nvPr/>
        </p:nvGrpSpPr>
        <p:grpSpPr>
          <a:xfrm>
            <a:off x="22069559" y="1875904"/>
            <a:ext cx="621123" cy="615264"/>
            <a:chOff x="22069559" y="1875904"/>
            <a:chExt cx="621123" cy="615264"/>
          </a:xfrm>
        </p:grpSpPr>
        <p:sp>
          <p:nvSpPr>
            <p:cNvPr id="5787" name="Freeform 667"/>
            <p:cNvSpPr>
              <a:spLocks noChangeArrowheads="1"/>
            </p:cNvSpPr>
            <p:nvPr/>
          </p:nvSpPr>
          <p:spPr bwMode="auto">
            <a:xfrm>
              <a:off x="22447507" y="1875904"/>
              <a:ext cx="243175" cy="237317"/>
            </a:xfrm>
            <a:custGeom>
              <a:avLst/>
              <a:gdLst>
                <a:gd name="T0" fmla="*/ 0 w 367"/>
                <a:gd name="T1" fmla="*/ 179 h 359"/>
                <a:gd name="T2" fmla="*/ 0 w 367"/>
                <a:gd name="T3" fmla="*/ 179 h 359"/>
                <a:gd name="T4" fmla="*/ 187 w 367"/>
                <a:gd name="T5" fmla="*/ 358 h 359"/>
                <a:gd name="T6" fmla="*/ 366 w 367"/>
                <a:gd name="T7" fmla="*/ 179 h 359"/>
                <a:gd name="T8" fmla="*/ 187 w 367"/>
                <a:gd name="T9" fmla="*/ 0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276"/>
                    <a:pt x="83" y="358"/>
                    <a:pt x="187" y="358"/>
                  </a:cubicBezTo>
                  <a:cubicBezTo>
                    <a:pt x="284" y="358"/>
                    <a:pt x="366" y="276"/>
                    <a:pt x="366" y="179"/>
                  </a:cubicBezTo>
                  <a:cubicBezTo>
                    <a:pt x="366" y="74"/>
                    <a:pt x="284" y="0"/>
                    <a:pt x="187" y="0"/>
                  </a:cubicBezTo>
                  <a:cubicBezTo>
                    <a:pt x="83" y="0"/>
                    <a:pt x="0" y="74"/>
                    <a:pt x="0"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8" name="Freeform 668"/>
            <p:cNvSpPr>
              <a:spLocks noChangeArrowheads="1"/>
            </p:cNvSpPr>
            <p:nvPr/>
          </p:nvSpPr>
          <p:spPr bwMode="auto">
            <a:xfrm>
              <a:off x="22069559" y="2183536"/>
              <a:ext cx="199228" cy="199228"/>
            </a:xfrm>
            <a:custGeom>
              <a:avLst/>
              <a:gdLst>
                <a:gd name="T0" fmla="*/ 299 w 300"/>
                <a:gd name="T1" fmla="*/ 150 h 300"/>
                <a:gd name="T2" fmla="*/ 299 w 300"/>
                <a:gd name="T3" fmla="*/ 150 h 300"/>
                <a:gd name="T4" fmla="*/ 149 w 300"/>
                <a:gd name="T5" fmla="*/ 299 h 300"/>
                <a:gd name="T6" fmla="*/ 0 w 300"/>
                <a:gd name="T7" fmla="*/ 150 h 300"/>
                <a:gd name="T8" fmla="*/ 149 w 300"/>
                <a:gd name="T9" fmla="*/ 0 h 300"/>
                <a:gd name="T10" fmla="*/ 299 w 300"/>
                <a:gd name="T11" fmla="*/ 150 h 300"/>
              </a:gdLst>
              <a:ahLst/>
              <a:cxnLst>
                <a:cxn ang="0">
                  <a:pos x="T0" y="T1"/>
                </a:cxn>
                <a:cxn ang="0">
                  <a:pos x="T2" y="T3"/>
                </a:cxn>
                <a:cxn ang="0">
                  <a:pos x="T4" y="T5"/>
                </a:cxn>
                <a:cxn ang="0">
                  <a:pos x="T6" y="T7"/>
                </a:cxn>
                <a:cxn ang="0">
                  <a:pos x="T8" y="T9"/>
                </a:cxn>
                <a:cxn ang="0">
                  <a:pos x="T10" y="T11"/>
                </a:cxn>
              </a:cxnLst>
              <a:rect l="0" t="0" r="r" b="b"/>
              <a:pathLst>
                <a:path w="300" h="300">
                  <a:moveTo>
                    <a:pt x="299" y="150"/>
                  </a:moveTo>
                  <a:lnTo>
                    <a:pt x="299" y="150"/>
                  </a:lnTo>
                  <a:cubicBezTo>
                    <a:pt x="299" y="232"/>
                    <a:pt x="232" y="299"/>
                    <a:pt x="149" y="299"/>
                  </a:cubicBezTo>
                  <a:cubicBezTo>
                    <a:pt x="67" y="299"/>
                    <a:pt x="0" y="232"/>
                    <a:pt x="0" y="150"/>
                  </a:cubicBezTo>
                  <a:cubicBezTo>
                    <a:pt x="0" y="67"/>
                    <a:pt x="67" y="0"/>
                    <a:pt x="149" y="0"/>
                  </a:cubicBezTo>
                  <a:cubicBezTo>
                    <a:pt x="232" y="0"/>
                    <a:pt x="299" y="67"/>
                    <a:pt x="299" y="15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9" name="Freeform 669"/>
            <p:cNvSpPr>
              <a:spLocks noChangeArrowheads="1"/>
            </p:cNvSpPr>
            <p:nvPr/>
          </p:nvSpPr>
          <p:spPr bwMode="auto">
            <a:xfrm>
              <a:off x="22456296" y="2332958"/>
              <a:ext cx="164070" cy="158210"/>
            </a:xfrm>
            <a:custGeom>
              <a:avLst/>
              <a:gdLst>
                <a:gd name="T0" fmla="*/ 0 w 248"/>
                <a:gd name="T1" fmla="*/ 120 h 240"/>
                <a:gd name="T2" fmla="*/ 0 w 248"/>
                <a:gd name="T3" fmla="*/ 120 h 240"/>
                <a:gd name="T4" fmla="*/ 120 w 248"/>
                <a:gd name="T5" fmla="*/ 0 h 240"/>
                <a:gd name="T6" fmla="*/ 247 w 248"/>
                <a:gd name="T7" fmla="*/ 120 h 240"/>
                <a:gd name="T8" fmla="*/ 120 w 248"/>
                <a:gd name="T9" fmla="*/ 239 h 240"/>
                <a:gd name="T10" fmla="*/ 0 w 248"/>
                <a:gd name="T11" fmla="*/ 120 h 240"/>
              </a:gdLst>
              <a:ahLst/>
              <a:cxnLst>
                <a:cxn ang="0">
                  <a:pos x="T0" y="T1"/>
                </a:cxn>
                <a:cxn ang="0">
                  <a:pos x="T2" y="T3"/>
                </a:cxn>
                <a:cxn ang="0">
                  <a:pos x="T4" y="T5"/>
                </a:cxn>
                <a:cxn ang="0">
                  <a:pos x="T6" y="T7"/>
                </a:cxn>
                <a:cxn ang="0">
                  <a:pos x="T8" y="T9"/>
                </a:cxn>
                <a:cxn ang="0">
                  <a:pos x="T10" y="T11"/>
                </a:cxn>
              </a:cxnLst>
              <a:rect l="0" t="0" r="r" b="b"/>
              <a:pathLst>
                <a:path w="248" h="240">
                  <a:moveTo>
                    <a:pt x="0" y="120"/>
                  </a:moveTo>
                  <a:lnTo>
                    <a:pt x="0" y="120"/>
                  </a:lnTo>
                  <a:cubicBezTo>
                    <a:pt x="0" y="52"/>
                    <a:pt x="60" y="0"/>
                    <a:pt x="120" y="0"/>
                  </a:cubicBezTo>
                  <a:cubicBezTo>
                    <a:pt x="187" y="0"/>
                    <a:pt x="247" y="52"/>
                    <a:pt x="247" y="120"/>
                  </a:cubicBezTo>
                  <a:cubicBezTo>
                    <a:pt x="247" y="187"/>
                    <a:pt x="187" y="239"/>
                    <a:pt x="120" y="239"/>
                  </a:cubicBezTo>
                  <a:cubicBezTo>
                    <a:pt x="60" y="239"/>
                    <a:pt x="0" y="187"/>
                    <a:pt x="0" y="12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0" name="Line 670"/>
            <p:cNvSpPr>
              <a:spLocks noChangeShapeType="1"/>
            </p:cNvSpPr>
            <p:nvPr/>
          </p:nvSpPr>
          <p:spPr bwMode="auto">
            <a:xfrm flipH="1" flipV="1">
              <a:off x="22254137" y="2321238"/>
              <a:ext cx="205088" cy="8496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1" name="Line 671"/>
            <p:cNvSpPr>
              <a:spLocks noChangeShapeType="1"/>
            </p:cNvSpPr>
            <p:nvPr/>
          </p:nvSpPr>
          <p:spPr bwMode="auto">
            <a:xfrm flipV="1">
              <a:off x="22248279" y="2072205"/>
              <a:ext cx="216806"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6" name="Group 25"/>
          <p:cNvGrpSpPr/>
          <p:nvPr/>
        </p:nvGrpSpPr>
        <p:grpSpPr>
          <a:xfrm>
            <a:off x="14458311" y="9576762"/>
            <a:ext cx="621123" cy="533227"/>
            <a:chOff x="14458311" y="9576762"/>
            <a:chExt cx="621123" cy="533227"/>
          </a:xfrm>
        </p:grpSpPr>
        <p:sp>
          <p:nvSpPr>
            <p:cNvPr id="5264" name="Freeform 144"/>
            <p:cNvSpPr>
              <a:spLocks noChangeArrowheads="1"/>
            </p:cNvSpPr>
            <p:nvPr/>
          </p:nvSpPr>
          <p:spPr bwMode="auto">
            <a:xfrm>
              <a:off x="14458311" y="9793568"/>
              <a:ext cx="125984" cy="205088"/>
            </a:xfrm>
            <a:custGeom>
              <a:avLst/>
              <a:gdLst>
                <a:gd name="T0" fmla="*/ 157 w 188"/>
                <a:gd name="T1" fmla="*/ 306 h 307"/>
                <a:gd name="T2" fmla="*/ 157 w 188"/>
                <a:gd name="T3" fmla="*/ 306 h 307"/>
                <a:gd name="T4" fmla="*/ 0 w 188"/>
                <a:gd name="T5" fmla="*/ 150 h 307"/>
                <a:gd name="T6" fmla="*/ 157 w 188"/>
                <a:gd name="T7" fmla="*/ 0 h 307"/>
                <a:gd name="T8" fmla="*/ 187 w 188"/>
                <a:gd name="T9" fmla="*/ 0 h 307"/>
                <a:gd name="T10" fmla="*/ 187 w 188"/>
                <a:gd name="T11" fmla="*/ 306 h 307"/>
                <a:gd name="T12" fmla="*/ 157 w 188"/>
                <a:gd name="T13" fmla="*/ 306 h 307"/>
              </a:gdLst>
              <a:ahLst/>
              <a:cxnLst>
                <a:cxn ang="0">
                  <a:pos x="T0" y="T1"/>
                </a:cxn>
                <a:cxn ang="0">
                  <a:pos x="T2" y="T3"/>
                </a:cxn>
                <a:cxn ang="0">
                  <a:pos x="T4" y="T5"/>
                </a:cxn>
                <a:cxn ang="0">
                  <a:pos x="T6" y="T7"/>
                </a:cxn>
                <a:cxn ang="0">
                  <a:pos x="T8" y="T9"/>
                </a:cxn>
                <a:cxn ang="0">
                  <a:pos x="T10" y="T11"/>
                </a:cxn>
                <a:cxn ang="0">
                  <a:pos x="T12" y="T13"/>
                </a:cxn>
              </a:cxnLst>
              <a:rect l="0" t="0" r="r" b="b"/>
              <a:pathLst>
                <a:path w="188" h="307">
                  <a:moveTo>
                    <a:pt x="157" y="306"/>
                  </a:moveTo>
                  <a:lnTo>
                    <a:pt x="157" y="306"/>
                  </a:lnTo>
                  <a:cubicBezTo>
                    <a:pt x="68" y="306"/>
                    <a:pt x="0" y="239"/>
                    <a:pt x="0" y="150"/>
                  </a:cubicBezTo>
                  <a:cubicBezTo>
                    <a:pt x="0" y="67"/>
                    <a:pt x="68" y="0"/>
                    <a:pt x="157" y="0"/>
                  </a:cubicBezTo>
                  <a:cubicBezTo>
                    <a:pt x="187" y="0"/>
                    <a:pt x="187" y="0"/>
                    <a:pt x="187" y="0"/>
                  </a:cubicBezTo>
                  <a:cubicBezTo>
                    <a:pt x="187" y="306"/>
                    <a:pt x="187" y="306"/>
                    <a:pt x="187" y="306"/>
                  </a:cubicBezTo>
                  <a:lnTo>
                    <a:pt x="157" y="30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5" name="Freeform 145"/>
            <p:cNvSpPr>
              <a:spLocks noChangeArrowheads="1"/>
            </p:cNvSpPr>
            <p:nvPr/>
          </p:nvSpPr>
          <p:spPr bwMode="auto">
            <a:xfrm>
              <a:off x="14959312" y="9793568"/>
              <a:ext cx="120122" cy="205088"/>
            </a:xfrm>
            <a:custGeom>
              <a:avLst/>
              <a:gdLst>
                <a:gd name="T0" fmla="*/ 29 w 180"/>
                <a:gd name="T1" fmla="*/ 0 h 307"/>
                <a:gd name="T2" fmla="*/ 29 w 180"/>
                <a:gd name="T3" fmla="*/ 0 h 307"/>
                <a:gd name="T4" fmla="*/ 179 w 180"/>
                <a:gd name="T5" fmla="*/ 150 h 307"/>
                <a:gd name="T6" fmla="*/ 29 w 180"/>
                <a:gd name="T7" fmla="*/ 306 h 307"/>
                <a:gd name="T8" fmla="*/ 0 w 180"/>
                <a:gd name="T9" fmla="*/ 306 h 307"/>
                <a:gd name="T10" fmla="*/ 0 w 180"/>
                <a:gd name="T11" fmla="*/ 0 h 307"/>
                <a:gd name="T12" fmla="*/ 29 w 180"/>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180" h="307">
                  <a:moveTo>
                    <a:pt x="29" y="0"/>
                  </a:moveTo>
                  <a:lnTo>
                    <a:pt x="29" y="0"/>
                  </a:lnTo>
                  <a:cubicBezTo>
                    <a:pt x="111" y="0"/>
                    <a:pt x="179" y="67"/>
                    <a:pt x="179" y="150"/>
                  </a:cubicBezTo>
                  <a:cubicBezTo>
                    <a:pt x="179" y="239"/>
                    <a:pt x="111" y="306"/>
                    <a:pt x="29" y="306"/>
                  </a:cubicBezTo>
                  <a:cubicBezTo>
                    <a:pt x="0" y="306"/>
                    <a:pt x="0" y="306"/>
                    <a:pt x="0" y="306"/>
                  </a:cubicBezTo>
                  <a:cubicBezTo>
                    <a:pt x="0" y="0"/>
                    <a:pt x="0" y="0"/>
                    <a:pt x="0" y="0"/>
                  </a:cubicBezTo>
                  <a:lnTo>
                    <a:pt x="2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6" name="Freeform 146"/>
            <p:cNvSpPr>
              <a:spLocks noChangeArrowheads="1"/>
            </p:cNvSpPr>
            <p:nvPr/>
          </p:nvSpPr>
          <p:spPr bwMode="auto">
            <a:xfrm>
              <a:off x="14584295" y="9576762"/>
              <a:ext cx="377947" cy="249035"/>
            </a:xfrm>
            <a:custGeom>
              <a:avLst/>
              <a:gdLst>
                <a:gd name="T0" fmla="*/ 0 w 569"/>
                <a:gd name="T1" fmla="*/ 373 h 374"/>
                <a:gd name="T2" fmla="*/ 0 w 569"/>
                <a:gd name="T3" fmla="*/ 373 h 374"/>
                <a:gd name="T4" fmla="*/ 0 w 569"/>
                <a:gd name="T5" fmla="*/ 239 h 374"/>
                <a:gd name="T6" fmla="*/ 284 w 569"/>
                <a:gd name="T7" fmla="*/ 0 h 374"/>
                <a:gd name="T8" fmla="*/ 568 w 569"/>
                <a:gd name="T9" fmla="*/ 239 h 374"/>
                <a:gd name="T10" fmla="*/ 568 w 569"/>
                <a:gd name="T11" fmla="*/ 328 h 374"/>
              </a:gdLst>
              <a:ahLst/>
              <a:cxnLst>
                <a:cxn ang="0">
                  <a:pos x="T0" y="T1"/>
                </a:cxn>
                <a:cxn ang="0">
                  <a:pos x="T2" y="T3"/>
                </a:cxn>
                <a:cxn ang="0">
                  <a:pos x="T4" y="T5"/>
                </a:cxn>
                <a:cxn ang="0">
                  <a:pos x="T6" y="T7"/>
                </a:cxn>
                <a:cxn ang="0">
                  <a:pos x="T8" y="T9"/>
                </a:cxn>
                <a:cxn ang="0">
                  <a:pos x="T10" y="T11"/>
                </a:cxn>
              </a:cxnLst>
              <a:rect l="0" t="0" r="r" b="b"/>
              <a:pathLst>
                <a:path w="569" h="374">
                  <a:moveTo>
                    <a:pt x="0" y="373"/>
                  </a:moveTo>
                  <a:lnTo>
                    <a:pt x="0" y="373"/>
                  </a:lnTo>
                  <a:cubicBezTo>
                    <a:pt x="0" y="239"/>
                    <a:pt x="0" y="239"/>
                    <a:pt x="0" y="239"/>
                  </a:cubicBezTo>
                  <a:cubicBezTo>
                    <a:pt x="0" y="239"/>
                    <a:pt x="0" y="0"/>
                    <a:pt x="284" y="0"/>
                  </a:cubicBezTo>
                  <a:cubicBezTo>
                    <a:pt x="568" y="0"/>
                    <a:pt x="568" y="239"/>
                    <a:pt x="568" y="239"/>
                  </a:cubicBezTo>
                  <a:cubicBezTo>
                    <a:pt x="568" y="328"/>
                    <a:pt x="568" y="328"/>
                    <a:pt x="568" y="32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7" name="Freeform 147"/>
            <p:cNvSpPr>
              <a:spLocks noChangeArrowheads="1"/>
            </p:cNvSpPr>
            <p:nvPr/>
          </p:nvSpPr>
          <p:spPr bwMode="auto">
            <a:xfrm>
              <a:off x="14730786" y="9998656"/>
              <a:ext cx="228526" cy="111333"/>
            </a:xfrm>
            <a:custGeom>
              <a:avLst/>
              <a:gdLst>
                <a:gd name="T0" fmla="*/ 344 w 345"/>
                <a:gd name="T1" fmla="*/ 0 h 166"/>
                <a:gd name="T2" fmla="*/ 344 w 345"/>
                <a:gd name="T3" fmla="*/ 75 h 166"/>
                <a:gd name="T4" fmla="*/ 119 w 345"/>
                <a:gd name="T5" fmla="*/ 165 h 166"/>
                <a:gd name="T6" fmla="*/ 0 w 345"/>
                <a:gd name="T7" fmla="*/ 165 h 166"/>
                <a:gd name="T8" fmla="*/ 0 w 345"/>
                <a:gd name="T9" fmla="*/ 105 h 166"/>
                <a:gd name="T10" fmla="*/ 119 w 345"/>
                <a:gd name="T11" fmla="*/ 105 h 166"/>
                <a:gd name="T12" fmla="*/ 119 w 345"/>
                <a:gd name="T13" fmla="*/ 150 h 166"/>
              </a:gdLst>
              <a:ahLst/>
              <a:cxnLst>
                <a:cxn ang="0">
                  <a:pos x="T0" y="T1"/>
                </a:cxn>
                <a:cxn ang="0">
                  <a:pos x="T2" y="T3"/>
                </a:cxn>
                <a:cxn ang="0">
                  <a:pos x="T4" y="T5"/>
                </a:cxn>
                <a:cxn ang="0">
                  <a:pos x="T6" y="T7"/>
                </a:cxn>
                <a:cxn ang="0">
                  <a:pos x="T8" y="T9"/>
                </a:cxn>
                <a:cxn ang="0">
                  <a:pos x="T10" y="T11"/>
                </a:cxn>
                <a:cxn ang="0">
                  <a:pos x="T12" y="T13"/>
                </a:cxn>
              </a:cxnLst>
              <a:rect l="0" t="0" r="r" b="b"/>
              <a:pathLst>
                <a:path w="345" h="166">
                  <a:moveTo>
                    <a:pt x="344" y="0"/>
                  </a:moveTo>
                  <a:lnTo>
                    <a:pt x="344" y="75"/>
                  </a:lnTo>
                  <a:lnTo>
                    <a:pt x="119" y="165"/>
                  </a:lnTo>
                  <a:lnTo>
                    <a:pt x="0" y="165"/>
                  </a:lnTo>
                  <a:lnTo>
                    <a:pt x="0" y="105"/>
                  </a:lnTo>
                  <a:lnTo>
                    <a:pt x="119" y="105"/>
                  </a:lnTo>
                  <a:lnTo>
                    <a:pt x="119" y="15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268" name="Freeform 148"/>
          <p:cNvSpPr>
            <a:spLocks noChangeArrowheads="1"/>
          </p:cNvSpPr>
          <p:nvPr/>
        </p:nvSpPr>
        <p:spPr bwMode="auto">
          <a:xfrm>
            <a:off x="15738643" y="9526956"/>
            <a:ext cx="269543" cy="269543"/>
          </a:xfrm>
          <a:custGeom>
            <a:avLst/>
            <a:gdLst>
              <a:gd name="T0" fmla="*/ 194 w 404"/>
              <a:gd name="T1" fmla="*/ 0 h 404"/>
              <a:gd name="T2" fmla="*/ 0 w 404"/>
              <a:gd name="T3" fmla="*/ 194 h 404"/>
              <a:gd name="T4" fmla="*/ 209 w 404"/>
              <a:gd name="T5" fmla="*/ 403 h 404"/>
              <a:gd name="T6" fmla="*/ 403 w 404"/>
              <a:gd name="T7" fmla="*/ 209 h 404"/>
              <a:gd name="T8" fmla="*/ 194 w 404"/>
              <a:gd name="T9" fmla="*/ 0 h 404"/>
            </a:gdLst>
            <a:ahLst/>
            <a:cxnLst>
              <a:cxn ang="0">
                <a:pos x="T0" y="T1"/>
              </a:cxn>
              <a:cxn ang="0">
                <a:pos x="T2" y="T3"/>
              </a:cxn>
              <a:cxn ang="0">
                <a:pos x="T4" y="T5"/>
              </a:cxn>
              <a:cxn ang="0">
                <a:pos x="T6" y="T7"/>
              </a:cxn>
              <a:cxn ang="0">
                <a:pos x="T8" y="T9"/>
              </a:cxn>
            </a:cxnLst>
            <a:rect l="0" t="0" r="r" b="b"/>
            <a:pathLst>
              <a:path w="404" h="404">
                <a:moveTo>
                  <a:pt x="194" y="0"/>
                </a:moveTo>
                <a:lnTo>
                  <a:pt x="0" y="194"/>
                </a:lnTo>
                <a:lnTo>
                  <a:pt x="209" y="403"/>
                </a:lnTo>
                <a:lnTo>
                  <a:pt x="403" y="209"/>
                </a:lnTo>
                <a:lnTo>
                  <a:pt x="19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9" name="Freeform 149"/>
          <p:cNvSpPr>
            <a:spLocks noChangeArrowheads="1"/>
          </p:cNvSpPr>
          <p:nvPr/>
        </p:nvSpPr>
        <p:spPr bwMode="auto">
          <a:xfrm>
            <a:off x="15838258" y="9626569"/>
            <a:ext cx="521509" cy="521509"/>
          </a:xfrm>
          <a:custGeom>
            <a:avLst/>
            <a:gdLst>
              <a:gd name="T0" fmla="*/ 313 w 784"/>
              <a:gd name="T1" fmla="*/ 0 h 784"/>
              <a:gd name="T2" fmla="*/ 0 w 784"/>
              <a:gd name="T3" fmla="*/ 313 h 784"/>
              <a:gd name="T4" fmla="*/ 462 w 784"/>
              <a:gd name="T5" fmla="*/ 783 h 784"/>
              <a:gd name="T6" fmla="*/ 783 w 784"/>
              <a:gd name="T7" fmla="*/ 470 h 784"/>
              <a:gd name="T8" fmla="*/ 313 w 784"/>
              <a:gd name="T9" fmla="*/ 0 h 784"/>
            </a:gdLst>
            <a:ahLst/>
            <a:cxnLst>
              <a:cxn ang="0">
                <a:pos x="T0" y="T1"/>
              </a:cxn>
              <a:cxn ang="0">
                <a:pos x="T2" y="T3"/>
              </a:cxn>
              <a:cxn ang="0">
                <a:pos x="T4" y="T5"/>
              </a:cxn>
              <a:cxn ang="0">
                <a:pos x="T6" y="T7"/>
              </a:cxn>
              <a:cxn ang="0">
                <a:pos x="T8" y="T9"/>
              </a:cxn>
            </a:cxnLst>
            <a:rect l="0" t="0" r="r" b="b"/>
            <a:pathLst>
              <a:path w="784" h="784">
                <a:moveTo>
                  <a:pt x="313" y="0"/>
                </a:moveTo>
                <a:lnTo>
                  <a:pt x="0" y="313"/>
                </a:lnTo>
                <a:lnTo>
                  <a:pt x="462" y="783"/>
                </a:lnTo>
                <a:lnTo>
                  <a:pt x="783" y="470"/>
                </a:lnTo>
                <a:lnTo>
                  <a:pt x="31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0" name="Line 150"/>
          <p:cNvSpPr>
            <a:spLocks noChangeShapeType="1"/>
          </p:cNvSpPr>
          <p:nvPr/>
        </p:nvSpPr>
        <p:spPr bwMode="auto">
          <a:xfrm>
            <a:off x="15797240" y="9647077"/>
            <a:ext cx="87895" cy="9082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1" name="Line 151"/>
          <p:cNvSpPr>
            <a:spLocks noChangeShapeType="1"/>
          </p:cNvSpPr>
          <p:nvPr/>
        </p:nvSpPr>
        <p:spPr bwMode="auto">
          <a:xfrm>
            <a:off x="15858765" y="9585553"/>
            <a:ext cx="87895" cy="87895"/>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2" name="Freeform 152"/>
          <p:cNvSpPr>
            <a:spLocks noChangeArrowheads="1"/>
          </p:cNvSpPr>
          <p:nvPr/>
        </p:nvSpPr>
        <p:spPr bwMode="auto">
          <a:xfrm>
            <a:off x="17013114" y="9784781"/>
            <a:ext cx="621122" cy="263684"/>
          </a:xfrm>
          <a:custGeom>
            <a:avLst/>
            <a:gdLst>
              <a:gd name="T0" fmla="*/ 739 w 934"/>
              <a:gd name="T1" fmla="*/ 0 h 397"/>
              <a:gd name="T2" fmla="*/ 739 w 934"/>
              <a:gd name="T3" fmla="*/ 0 h 397"/>
              <a:gd name="T4" fmla="*/ 201 w 934"/>
              <a:gd name="T5" fmla="*/ 0 h 397"/>
              <a:gd name="T6" fmla="*/ 0 w 934"/>
              <a:gd name="T7" fmla="*/ 202 h 397"/>
              <a:gd name="T8" fmla="*/ 201 w 934"/>
              <a:gd name="T9" fmla="*/ 396 h 397"/>
              <a:gd name="T10" fmla="*/ 365 w 934"/>
              <a:gd name="T11" fmla="*/ 306 h 397"/>
              <a:gd name="T12" fmla="*/ 574 w 934"/>
              <a:gd name="T13" fmla="*/ 306 h 397"/>
              <a:gd name="T14" fmla="*/ 739 w 934"/>
              <a:gd name="T15" fmla="*/ 396 h 397"/>
              <a:gd name="T16" fmla="*/ 933 w 934"/>
              <a:gd name="T17" fmla="*/ 202 h 397"/>
              <a:gd name="T18" fmla="*/ 739 w 934"/>
              <a:gd name="T1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4" h="397">
                <a:moveTo>
                  <a:pt x="739" y="0"/>
                </a:moveTo>
                <a:lnTo>
                  <a:pt x="739" y="0"/>
                </a:lnTo>
                <a:cubicBezTo>
                  <a:pt x="201" y="0"/>
                  <a:pt x="201" y="0"/>
                  <a:pt x="201" y="0"/>
                </a:cubicBezTo>
                <a:cubicBezTo>
                  <a:pt x="89" y="0"/>
                  <a:pt x="0" y="90"/>
                  <a:pt x="0" y="202"/>
                </a:cubicBezTo>
                <a:cubicBezTo>
                  <a:pt x="0" y="306"/>
                  <a:pt x="89" y="396"/>
                  <a:pt x="201" y="396"/>
                </a:cubicBezTo>
                <a:cubicBezTo>
                  <a:pt x="268" y="396"/>
                  <a:pt x="328" y="359"/>
                  <a:pt x="365" y="306"/>
                </a:cubicBezTo>
                <a:cubicBezTo>
                  <a:pt x="574" y="306"/>
                  <a:pt x="574" y="306"/>
                  <a:pt x="574" y="306"/>
                </a:cubicBezTo>
                <a:cubicBezTo>
                  <a:pt x="612" y="359"/>
                  <a:pt x="671" y="396"/>
                  <a:pt x="739" y="396"/>
                </a:cubicBezTo>
                <a:cubicBezTo>
                  <a:pt x="843" y="396"/>
                  <a:pt x="933" y="306"/>
                  <a:pt x="933" y="202"/>
                </a:cubicBezTo>
                <a:cubicBezTo>
                  <a:pt x="933" y="90"/>
                  <a:pt x="843" y="0"/>
                  <a:pt x="73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3" name="Line 153"/>
          <p:cNvSpPr>
            <a:spLocks noChangeShapeType="1"/>
          </p:cNvSpPr>
          <p:nvPr/>
        </p:nvSpPr>
        <p:spPr bwMode="auto">
          <a:xfrm>
            <a:off x="17147885" y="9834586"/>
            <a:ext cx="2931"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4" name="Line 154"/>
          <p:cNvSpPr>
            <a:spLocks noChangeShapeType="1"/>
          </p:cNvSpPr>
          <p:nvPr/>
        </p:nvSpPr>
        <p:spPr bwMode="auto">
          <a:xfrm flipH="1">
            <a:off x="17065851" y="9919552"/>
            <a:ext cx="16407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5" name="Freeform 155"/>
          <p:cNvSpPr>
            <a:spLocks noChangeArrowheads="1"/>
          </p:cNvSpPr>
          <p:nvPr/>
        </p:nvSpPr>
        <p:spPr bwMode="auto">
          <a:xfrm>
            <a:off x="17435008" y="9843377"/>
            <a:ext cx="140631" cy="143560"/>
          </a:xfrm>
          <a:custGeom>
            <a:avLst/>
            <a:gdLst>
              <a:gd name="T0" fmla="*/ 209 w 210"/>
              <a:gd name="T1" fmla="*/ 104 h 217"/>
              <a:gd name="T2" fmla="*/ 209 w 210"/>
              <a:gd name="T3" fmla="*/ 104 h 217"/>
              <a:gd name="T4" fmla="*/ 105 w 210"/>
              <a:gd name="T5" fmla="*/ 216 h 217"/>
              <a:gd name="T6" fmla="*/ 0 w 210"/>
              <a:gd name="T7" fmla="*/ 104 h 217"/>
              <a:gd name="T8" fmla="*/ 105 w 210"/>
              <a:gd name="T9" fmla="*/ 0 h 217"/>
              <a:gd name="T10" fmla="*/ 209 w 210"/>
              <a:gd name="T11" fmla="*/ 104 h 217"/>
            </a:gdLst>
            <a:ahLst/>
            <a:cxnLst>
              <a:cxn ang="0">
                <a:pos x="T0" y="T1"/>
              </a:cxn>
              <a:cxn ang="0">
                <a:pos x="T2" y="T3"/>
              </a:cxn>
              <a:cxn ang="0">
                <a:pos x="T4" y="T5"/>
              </a:cxn>
              <a:cxn ang="0">
                <a:pos x="T6" y="T7"/>
              </a:cxn>
              <a:cxn ang="0">
                <a:pos x="T8" y="T9"/>
              </a:cxn>
              <a:cxn ang="0">
                <a:pos x="T10" y="T11"/>
              </a:cxn>
            </a:cxnLst>
            <a:rect l="0" t="0" r="r" b="b"/>
            <a:pathLst>
              <a:path w="210" h="217">
                <a:moveTo>
                  <a:pt x="209" y="104"/>
                </a:moveTo>
                <a:lnTo>
                  <a:pt x="209" y="104"/>
                </a:lnTo>
                <a:cubicBezTo>
                  <a:pt x="209" y="164"/>
                  <a:pt x="164" y="216"/>
                  <a:pt x="105" y="216"/>
                </a:cubicBezTo>
                <a:cubicBezTo>
                  <a:pt x="45" y="216"/>
                  <a:pt x="0" y="164"/>
                  <a:pt x="0" y="104"/>
                </a:cubicBezTo>
                <a:cubicBezTo>
                  <a:pt x="0" y="52"/>
                  <a:pt x="45" y="0"/>
                  <a:pt x="105" y="0"/>
                </a:cubicBezTo>
                <a:cubicBezTo>
                  <a:pt x="164" y="0"/>
                  <a:pt x="209" y="52"/>
                  <a:pt x="209" y="10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6" name="Line 156"/>
          <p:cNvSpPr>
            <a:spLocks noChangeShapeType="1"/>
          </p:cNvSpPr>
          <p:nvPr/>
        </p:nvSpPr>
        <p:spPr bwMode="auto">
          <a:xfrm>
            <a:off x="17505324" y="9843377"/>
            <a:ext cx="2931"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7" name="Line 157"/>
          <p:cNvSpPr>
            <a:spLocks noChangeShapeType="1"/>
          </p:cNvSpPr>
          <p:nvPr/>
        </p:nvSpPr>
        <p:spPr bwMode="auto">
          <a:xfrm flipH="1">
            <a:off x="17432081" y="9919552"/>
            <a:ext cx="14356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8" name="Freeform 158"/>
          <p:cNvSpPr>
            <a:spLocks noChangeArrowheads="1"/>
          </p:cNvSpPr>
          <p:nvPr/>
        </p:nvSpPr>
        <p:spPr bwMode="auto">
          <a:xfrm>
            <a:off x="17326606" y="9626569"/>
            <a:ext cx="140631" cy="158210"/>
          </a:xfrm>
          <a:custGeom>
            <a:avLst/>
            <a:gdLst>
              <a:gd name="T0" fmla="*/ 0 w 210"/>
              <a:gd name="T1" fmla="*/ 238 h 239"/>
              <a:gd name="T2" fmla="*/ 0 w 210"/>
              <a:gd name="T3" fmla="*/ 149 h 239"/>
              <a:gd name="T4" fmla="*/ 209 w 210"/>
              <a:gd name="T5" fmla="*/ 149 h 239"/>
              <a:gd name="T6" fmla="*/ 209 w 210"/>
              <a:gd name="T7" fmla="*/ 44 h 239"/>
              <a:gd name="T8" fmla="*/ 60 w 210"/>
              <a:gd name="T9" fmla="*/ 44 h 239"/>
              <a:gd name="T10" fmla="*/ 60 w 210"/>
              <a:gd name="T11" fmla="*/ 0 h 239"/>
            </a:gdLst>
            <a:ahLst/>
            <a:cxnLst>
              <a:cxn ang="0">
                <a:pos x="T0" y="T1"/>
              </a:cxn>
              <a:cxn ang="0">
                <a:pos x="T2" y="T3"/>
              </a:cxn>
              <a:cxn ang="0">
                <a:pos x="T4" y="T5"/>
              </a:cxn>
              <a:cxn ang="0">
                <a:pos x="T6" y="T7"/>
              </a:cxn>
              <a:cxn ang="0">
                <a:pos x="T8" y="T9"/>
              </a:cxn>
              <a:cxn ang="0">
                <a:pos x="T10" y="T11"/>
              </a:cxn>
            </a:cxnLst>
            <a:rect l="0" t="0" r="r" b="b"/>
            <a:pathLst>
              <a:path w="210" h="239">
                <a:moveTo>
                  <a:pt x="0" y="238"/>
                </a:moveTo>
                <a:lnTo>
                  <a:pt x="0" y="149"/>
                </a:lnTo>
                <a:lnTo>
                  <a:pt x="209" y="149"/>
                </a:lnTo>
                <a:lnTo>
                  <a:pt x="209" y="44"/>
                </a:lnTo>
                <a:lnTo>
                  <a:pt x="60" y="44"/>
                </a:lnTo>
                <a:lnTo>
                  <a:pt x="6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3" name="Freeform 83"/>
          <p:cNvSpPr>
            <a:spLocks noChangeArrowheads="1"/>
          </p:cNvSpPr>
          <p:nvPr/>
        </p:nvSpPr>
        <p:spPr bwMode="auto">
          <a:xfrm>
            <a:off x="18217272" y="8247324"/>
            <a:ext cx="621122" cy="626982"/>
          </a:xfrm>
          <a:custGeom>
            <a:avLst/>
            <a:gdLst>
              <a:gd name="T0" fmla="*/ 471 w 935"/>
              <a:gd name="T1" fmla="*/ 0 h 942"/>
              <a:gd name="T2" fmla="*/ 471 w 935"/>
              <a:gd name="T3" fmla="*/ 0 h 942"/>
              <a:gd name="T4" fmla="*/ 934 w 935"/>
              <a:gd name="T5" fmla="*/ 471 h 942"/>
              <a:gd name="T6" fmla="*/ 471 w 935"/>
              <a:gd name="T7" fmla="*/ 933 h 942"/>
              <a:gd name="T8" fmla="*/ 0 w 935"/>
              <a:gd name="T9" fmla="*/ 471 h 942"/>
              <a:gd name="T10" fmla="*/ 471 w 935"/>
              <a:gd name="T11" fmla="*/ 0 h 942"/>
            </a:gdLst>
            <a:ahLst/>
            <a:cxnLst>
              <a:cxn ang="0">
                <a:pos x="T0" y="T1"/>
              </a:cxn>
              <a:cxn ang="0">
                <a:pos x="T2" y="T3"/>
              </a:cxn>
              <a:cxn ang="0">
                <a:pos x="T4" y="T5"/>
              </a:cxn>
              <a:cxn ang="0">
                <a:pos x="T6" y="T7"/>
              </a:cxn>
              <a:cxn ang="0">
                <a:pos x="T8" y="T9"/>
              </a:cxn>
              <a:cxn ang="0">
                <a:pos x="T10" y="T11"/>
              </a:cxn>
            </a:cxnLst>
            <a:rect l="0" t="0" r="r" b="b"/>
            <a:pathLst>
              <a:path w="935" h="942">
                <a:moveTo>
                  <a:pt x="471" y="0"/>
                </a:moveTo>
                <a:lnTo>
                  <a:pt x="471" y="0"/>
                </a:lnTo>
                <a:cubicBezTo>
                  <a:pt x="725" y="0"/>
                  <a:pt x="934" y="209"/>
                  <a:pt x="934" y="471"/>
                </a:cubicBezTo>
                <a:cubicBezTo>
                  <a:pt x="934" y="724"/>
                  <a:pt x="725" y="941"/>
                  <a:pt x="471" y="933"/>
                </a:cubicBezTo>
                <a:cubicBezTo>
                  <a:pt x="209" y="941"/>
                  <a:pt x="0" y="724"/>
                  <a:pt x="0" y="471"/>
                </a:cubicBezTo>
                <a:cubicBezTo>
                  <a:pt x="0" y="209"/>
                  <a:pt x="209" y="0"/>
                  <a:pt x="471"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4" name="Freeform 84"/>
          <p:cNvSpPr>
            <a:spLocks noChangeArrowheads="1"/>
          </p:cNvSpPr>
          <p:nvPr/>
        </p:nvSpPr>
        <p:spPr bwMode="auto">
          <a:xfrm>
            <a:off x="18311026" y="8317640"/>
            <a:ext cx="436545" cy="243175"/>
          </a:xfrm>
          <a:custGeom>
            <a:avLst/>
            <a:gdLst>
              <a:gd name="T0" fmla="*/ 0 w 658"/>
              <a:gd name="T1" fmla="*/ 366 h 367"/>
              <a:gd name="T2" fmla="*/ 0 w 658"/>
              <a:gd name="T3" fmla="*/ 366 h 367"/>
              <a:gd name="T4" fmla="*/ 97 w 658"/>
              <a:gd name="T5" fmla="*/ 134 h 367"/>
              <a:gd name="T6" fmla="*/ 560 w 658"/>
              <a:gd name="T7" fmla="*/ 134 h 367"/>
              <a:gd name="T8" fmla="*/ 657 w 658"/>
              <a:gd name="T9" fmla="*/ 366 h 367"/>
            </a:gdLst>
            <a:ahLst/>
            <a:cxnLst>
              <a:cxn ang="0">
                <a:pos x="T0" y="T1"/>
              </a:cxn>
              <a:cxn ang="0">
                <a:pos x="T2" y="T3"/>
              </a:cxn>
              <a:cxn ang="0">
                <a:pos x="T4" y="T5"/>
              </a:cxn>
              <a:cxn ang="0">
                <a:pos x="T6" y="T7"/>
              </a:cxn>
              <a:cxn ang="0">
                <a:pos x="T8" y="T9"/>
              </a:cxn>
            </a:cxnLst>
            <a:rect l="0" t="0" r="r" b="b"/>
            <a:pathLst>
              <a:path w="658" h="367">
                <a:moveTo>
                  <a:pt x="0" y="366"/>
                </a:moveTo>
                <a:lnTo>
                  <a:pt x="0" y="366"/>
                </a:lnTo>
                <a:cubicBezTo>
                  <a:pt x="0" y="283"/>
                  <a:pt x="30" y="194"/>
                  <a:pt x="97" y="134"/>
                </a:cubicBezTo>
                <a:cubicBezTo>
                  <a:pt x="224" y="0"/>
                  <a:pt x="433" y="0"/>
                  <a:pt x="560" y="134"/>
                </a:cubicBezTo>
                <a:cubicBezTo>
                  <a:pt x="627" y="194"/>
                  <a:pt x="657" y="283"/>
                  <a:pt x="657" y="36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5" name="Line 85"/>
          <p:cNvSpPr>
            <a:spLocks noChangeShapeType="1"/>
          </p:cNvSpPr>
          <p:nvPr/>
        </p:nvSpPr>
        <p:spPr bwMode="auto">
          <a:xfrm>
            <a:off x="18451658" y="8502219"/>
            <a:ext cx="58597" cy="7324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6" name="Freeform 86"/>
          <p:cNvSpPr>
            <a:spLocks noChangeArrowheads="1"/>
          </p:cNvSpPr>
          <p:nvPr/>
        </p:nvSpPr>
        <p:spPr bwMode="auto">
          <a:xfrm>
            <a:off x="18504394" y="8569603"/>
            <a:ext cx="46876" cy="41018"/>
          </a:xfrm>
          <a:custGeom>
            <a:avLst/>
            <a:gdLst>
              <a:gd name="T0" fmla="*/ 60 w 69"/>
              <a:gd name="T1" fmla="*/ 8 h 61"/>
              <a:gd name="T2" fmla="*/ 60 w 69"/>
              <a:gd name="T3" fmla="*/ 8 h 61"/>
              <a:gd name="T4" fmla="*/ 60 w 69"/>
              <a:gd name="T5" fmla="*/ 53 h 61"/>
              <a:gd name="T6" fmla="*/ 15 w 69"/>
              <a:gd name="T7" fmla="*/ 53 h 61"/>
              <a:gd name="T8" fmla="*/ 15 w 69"/>
              <a:gd name="T9" fmla="*/ 8 h 61"/>
              <a:gd name="T10" fmla="*/ 60 w 69"/>
              <a:gd name="T11" fmla="*/ 8 h 61"/>
            </a:gdLst>
            <a:ahLst/>
            <a:cxnLst>
              <a:cxn ang="0">
                <a:pos x="T0" y="T1"/>
              </a:cxn>
              <a:cxn ang="0">
                <a:pos x="T2" y="T3"/>
              </a:cxn>
              <a:cxn ang="0">
                <a:pos x="T4" y="T5"/>
              </a:cxn>
              <a:cxn ang="0">
                <a:pos x="T6" y="T7"/>
              </a:cxn>
              <a:cxn ang="0">
                <a:pos x="T8" y="T9"/>
              </a:cxn>
              <a:cxn ang="0">
                <a:pos x="T10" y="T11"/>
              </a:cxn>
            </a:cxnLst>
            <a:rect l="0" t="0" r="r" b="b"/>
            <a:pathLst>
              <a:path w="69" h="61">
                <a:moveTo>
                  <a:pt x="60" y="8"/>
                </a:moveTo>
                <a:lnTo>
                  <a:pt x="60" y="8"/>
                </a:lnTo>
                <a:cubicBezTo>
                  <a:pt x="68" y="23"/>
                  <a:pt x="68" y="38"/>
                  <a:pt x="60" y="53"/>
                </a:cubicBezTo>
                <a:cubicBezTo>
                  <a:pt x="45" y="60"/>
                  <a:pt x="30" y="60"/>
                  <a:pt x="15" y="53"/>
                </a:cubicBezTo>
                <a:cubicBezTo>
                  <a:pt x="0" y="38"/>
                  <a:pt x="0" y="23"/>
                  <a:pt x="15" y="8"/>
                </a:cubicBezTo>
                <a:cubicBezTo>
                  <a:pt x="30" y="0"/>
                  <a:pt x="45" y="0"/>
                  <a:pt x="60" y="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5" name="Freeform 185"/>
          <p:cNvSpPr>
            <a:spLocks noChangeArrowheads="1"/>
          </p:cNvSpPr>
          <p:nvPr/>
        </p:nvSpPr>
        <p:spPr bwMode="auto">
          <a:xfrm>
            <a:off x="19497604" y="8411393"/>
            <a:ext cx="621122" cy="298841"/>
          </a:xfrm>
          <a:custGeom>
            <a:avLst/>
            <a:gdLst>
              <a:gd name="T0" fmla="*/ 0 w 934"/>
              <a:gd name="T1" fmla="*/ 224 h 448"/>
              <a:gd name="T2" fmla="*/ 0 w 934"/>
              <a:gd name="T3" fmla="*/ 224 h 448"/>
              <a:gd name="T4" fmla="*/ 463 w 934"/>
              <a:gd name="T5" fmla="*/ 447 h 448"/>
              <a:gd name="T6" fmla="*/ 933 w 934"/>
              <a:gd name="T7" fmla="*/ 224 h 448"/>
              <a:gd name="T8" fmla="*/ 463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64" y="447"/>
                  <a:pt x="463" y="447"/>
                </a:cubicBezTo>
                <a:cubicBezTo>
                  <a:pt x="769" y="447"/>
                  <a:pt x="933" y="224"/>
                  <a:pt x="933" y="224"/>
                </a:cubicBezTo>
                <a:cubicBezTo>
                  <a:pt x="933" y="224"/>
                  <a:pt x="769" y="0"/>
                  <a:pt x="463" y="0"/>
                </a:cubicBezTo>
                <a:cubicBezTo>
                  <a:pt x="164" y="0"/>
                  <a:pt x="0" y="224"/>
                  <a:pt x="0"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6" name="Freeform 186"/>
          <p:cNvSpPr>
            <a:spLocks noChangeArrowheads="1"/>
          </p:cNvSpPr>
          <p:nvPr/>
        </p:nvSpPr>
        <p:spPr bwMode="auto">
          <a:xfrm>
            <a:off x="19734919" y="8490499"/>
            <a:ext cx="140631" cy="140631"/>
          </a:xfrm>
          <a:custGeom>
            <a:avLst/>
            <a:gdLst>
              <a:gd name="T0" fmla="*/ 209 w 210"/>
              <a:gd name="T1" fmla="*/ 105 h 210"/>
              <a:gd name="T2" fmla="*/ 209 w 210"/>
              <a:gd name="T3" fmla="*/ 105 h 210"/>
              <a:gd name="T4" fmla="*/ 104 w 210"/>
              <a:gd name="T5" fmla="*/ 0 h 210"/>
              <a:gd name="T6" fmla="*/ 0 w 210"/>
              <a:gd name="T7" fmla="*/ 105 h 210"/>
              <a:gd name="T8" fmla="*/ 104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4" y="0"/>
                  <a:pt x="104" y="0"/>
                </a:cubicBezTo>
                <a:cubicBezTo>
                  <a:pt x="52" y="0"/>
                  <a:pt x="0" y="45"/>
                  <a:pt x="0" y="105"/>
                </a:cubicBezTo>
                <a:cubicBezTo>
                  <a:pt x="0" y="164"/>
                  <a:pt x="52" y="209"/>
                  <a:pt x="104" y="209"/>
                </a:cubicBezTo>
                <a:cubicBezTo>
                  <a:pt x="164" y="209"/>
                  <a:pt x="209" y="164"/>
                  <a:pt x="209" y="10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7" name="Freeform 187"/>
          <p:cNvSpPr>
            <a:spLocks noChangeArrowheads="1"/>
          </p:cNvSpPr>
          <p:nvPr/>
        </p:nvSpPr>
        <p:spPr bwMode="auto">
          <a:xfrm>
            <a:off x="20772075" y="8411393"/>
            <a:ext cx="621122" cy="298841"/>
          </a:xfrm>
          <a:custGeom>
            <a:avLst/>
            <a:gdLst>
              <a:gd name="T0" fmla="*/ 0 w 934"/>
              <a:gd name="T1" fmla="*/ 224 h 448"/>
              <a:gd name="T2" fmla="*/ 0 w 934"/>
              <a:gd name="T3" fmla="*/ 224 h 448"/>
              <a:gd name="T4" fmla="*/ 470 w 934"/>
              <a:gd name="T5" fmla="*/ 447 h 448"/>
              <a:gd name="T6" fmla="*/ 933 w 934"/>
              <a:gd name="T7" fmla="*/ 224 h 448"/>
              <a:gd name="T8" fmla="*/ 470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71" y="447"/>
                  <a:pt x="470" y="447"/>
                </a:cubicBezTo>
                <a:cubicBezTo>
                  <a:pt x="769" y="447"/>
                  <a:pt x="933" y="224"/>
                  <a:pt x="933" y="224"/>
                </a:cubicBezTo>
                <a:cubicBezTo>
                  <a:pt x="933" y="224"/>
                  <a:pt x="769" y="0"/>
                  <a:pt x="470" y="0"/>
                </a:cubicBezTo>
                <a:cubicBezTo>
                  <a:pt x="171" y="0"/>
                  <a:pt x="0" y="224"/>
                  <a:pt x="0"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8" name="Freeform 188"/>
          <p:cNvSpPr>
            <a:spLocks noChangeArrowheads="1"/>
          </p:cNvSpPr>
          <p:nvPr/>
        </p:nvSpPr>
        <p:spPr bwMode="auto">
          <a:xfrm>
            <a:off x="21015250" y="8490499"/>
            <a:ext cx="140631" cy="140631"/>
          </a:xfrm>
          <a:custGeom>
            <a:avLst/>
            <a:gdLst>
              <a:gd name="T0" fmla="*/ 209 w 210"/>
              <a:gd name="T1" fmla="*/ 105 h 210"/>
              <a:gd name="T2" fmla="*/ 209 w 210"/>
              <a:gd name="T3" fmla="*/ 105 h 210"/>
              <a:gd name="T4" fmla="*/ 105 w 210"/>
              <a:gd name="T5" fmla="*/ 0 h 210"/>
              <a:gd name="T6" fmla="*/ 0 w 210"/>
              <a:gd name="T7" fmla="*/ 105 h 210"/>
              <a:gd name="T8" fmla="*/ 105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5" y="0"/>
                  <a:pt x="105" y="0"/>
                </a:cubicBezTo>
                <a:cubicBezTo>
                  <a:pt x="45" y="0"/>
                  <a:pt x="0" y="45"/>
                  <a:pt x="0" y="105"/>
                </a:cubicBezTo>
                <a:cubicBezTo>
                  <a:pt x="0" y="164"/>
                  <a:pt x="45" y="209"/>
                  <a:pt x="105" y="209"/>
                </a:cubicBezTo>
                <a:cubicBezTo>
                  <a:pt x="165" y="209"/>
                  <a:pt x="209" y="164"/>
                  <a:pt x="209" y="10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9" name="Line 189"/>
          <p:cNvSpPr>
            <a:spLocks noChangeShapeType="1"/>
          </p:cNvSpPr>
          <p:nvPr/>
        </p:nvSpPr>
        <p:spPr bwMode="auto">
          <a:xfrm flipV="1">
            <a:off x="20857041" y="8329358"/>
            <a:ext cx="457052" cy="46291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6" name="Group 5"/>
          <p:cNvGrpSpPr/>
          <p:nvPr/>
        </p:nvGrpSpPr>
        <p:grpSpPr>
          <a:xfrm>
            <a:off x="22078346" y="8225686"/>
            <a:ext cx="542018" cy="615262"/>
            <a:chOff x="14470031" y="13420684"/>
            <a:chExt cx="542018" cy="615262"/>
          </a:xfrm>
        </p:grpSpPr>
        <p:sp>
          <p:nvSpPr>
            <p:cNvPr id="5315" name="Freeform 195"/>
            <p:cNvSpPr>
              <a:spLocks noChangeArrowheads="1"/>
            </p:cNvSpPr>
            <p:nvPr/>
          </p:nvSpPr>
          <p:spPr bwMode="auto">
            <a:xfrm>
              <a:off x="14470031" y="13420684"/>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6" name="Freeform 196"/>
            <p:cNvSpPr>
              <a:spLocks noChangeArrowheads="1"/>
            </p:cNvSpPr>
            <p:nvPr/>
          </p:nvSpPr>
          <p:spPr bwMode="auto">
            <a:xfrm>
              <a:off x="14470031" y="13816211"/>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7" name="Freeform 197"/>
            <p:cNvSpPr>
              <a:spLocks noChangeArrowheads="1"/>
            </p:cNvSpPr>
            <p:nvPr/>
          </p:nvSpPr>
          <p:spPr bwMode="auto">
            <a:xfrm>
              <a:off x="14871417" y="13895315"/>
              <a:ext cx="61526" cy="58597"/>
            </a:xfrm>
            <a:custGeom>
              <a:avLst/>
              <a:gdLst>
                <a:gd name="T0" fmla="*/ 90 w 91"/>
                <a:gd name="T1" fmla="*/ 44 h 90"/>
                <a:gd name="T2" fmla="*/ 90 w 91"/>
                <a:gd name="T3" fmla="*/ 44 h 90"/>
                <a:gd name="T4" fmla="*/ 45 w 91"/>
                <a:gd name="T5" fmla="*/ 0 h 90"/>
                <a:gd name="T6" fmla="*/ 0 w 91"/>
                <a:gd name="T7" fmla="*/ 44 h 90"/>
                <a:gd name="T8" fmla="*/ 45 w 91"/>
                <a:gd name="T9" fmla="*/ 89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22"/>
                    <a:pt x="67" y="0"/>
                    <a:pt x="45" y="0"/>
                  </a:cubicBezTo>
                  <a:cubicBezTo>
                    <a:pt x="22" y="0"/>
                    <a:pt x="0" y="22"/>
                    <a:pt x="0" y="44"/>
                  </a:cubicBezTo>
                  <a:cubicBezTo>
                    <a:pt x="0" y="67"/>
                    <a:pt x="22" y="89"/>
                    <a:pt x="45" y="89"/>
                  </a:cubicBezTo>
                  <a:cubicBezTo>
                    <a:pt x="67" y="89"/>
                    <a:pt x="90" y="67"/>
                    <a:pt x="90"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8" name="Freeform 198"/>
            <p:cNvSpPr>
              <a:spLocks noChangeArrowheads="1"/>
            </p:cNvSpPr>
            <p:nvPr/>
          </p:nvSpPr>
          <p:spPr bwMode="auto">
            <a:xfrm>
              <a:off x="14642891" y="13558388"/>
              <a:ext cx="199228" cy="120122"/>
            </a:xfrm>
            <a:custGeom>
              <a:avLst/>
              <a:gdLst>
                <a:gd name="T0" fmla="*/ 195 w 300"/>
                <a:gd name="T1" fmla="*/ 179 h 180"/>
                <a:gd name="T2" fmla="*/ 195 w 300"/>
                <a:gd name="T3" fmla="*/ 179 h 180"/>
                <a:gd name="T4" fmla="*/ 254 w 300"/>
                <a:gd name="T5" fmla="*/ 179 h 180"/>
                <a:gd name="T6" fmla="*/ 299 w 300"/>
                <a:gd name="T7" fmla="*/ 135 h 180"/>
                <a:gd name="T8" fmla="*/ 254 w 300"/>
                <a:gd name="T9" fmla="*/ 90 h 180"/>
                <a:gd name="T10" fmla="*/ 150 w 300"/>
                <a:gd name="T11" fmla="*/ 0 h 180"/>
                <a:gd name="T12" fmla="*/ 45 w 300"/>
                <a:gd name="T13" fmla="*/ 90 h 180"/>
                <a:gd name="T14" fmla="*/ 45 w 300"/>
                <a:gd name="T15" fmla="*/ 90 h 180"/>
                <a:gd name="T16" fmla="*/ 0 w 300"/>
                <a:gd name="T17" fmla="*/ 135 h 180"/>
                <a:gd name="T18" fmla="*/ 45 w 300"/>
                <a:gd name="T19" fmla="*/ 179 h 180"/>
                <a:gd name="T20" fmla="*/ 202 w 300"/>
                <a:gd name="T2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180">
                  <a:moveTo>
                    <a:pt x="195" y="179"/>
                  </a:moveTo>
                  <a:lnTo>
                    <a:pt x="195" y="179"/>
                  </a:lnTo>
                  <a:cubicBezTo>
                    <a:pt x="254" y="179"/>
                    <a:pt x="254" y="179"/>
                    <a:pt x="254" y="179"/>
                  </a:cubicBezTo>
                  <a:cubicBezTo>
                    <a:pt x="284" y="179"/>
                    <a:pt x="299" y="164"/>
                    <a:pt x="299" y="135"/>
                  </a:cubicBezTo>
                  <a:cubicBezTo>
                    <a:pt x="299" y="120"/>
                    <a:pt x="284" y="90"/>
                    <a:pt x="254" y="90"/>
                  </a:cubicBezTo>
                  <a:cubicBezTo>
                    <a:pt x="254" y="37"/>
                    <a:pt x="202" y="0"/>
                    <a:pt x="150" y="0"/>
                  </a:cubicBezTo>
                  <a:cubicBezTo>
                    <a:pt x="97" y="0"/>
                    <a:pt x="53" y="45"/>
                    <a:pt x="45" y="90"/>
                  </a:cubicBezTo>
                  <a:lnTo>
                    <a:pt x="45" y="90"/>
                  </a:lnTo>
                  <a:cubicBezTo>
                    <a:pt x="15" y="90"/>
                    <a:pt x="0" y="120"/>
                    <a:pt x="0" y="135"/>
                  </a:cubicBezTo>
                  <a:cubicBezTo>
                    <a:pt x="0" y="164"/>
                    <a:pt x="15" y="179"/>
                    <a:pt x="45" y="179"/>
                  </a:cubicBezTo>
                  <a:cubicBezTo>
                    <a:pt x="202" y="179"/>
                    <a:pt x="202" y="179"/>
                    <a:pt x="202"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7" name="Group 26"/>
          <p:cNvGrpSpPr/>
          <p:nvPr/>
        </p:nvGrpSpPr>
        <p:grpSpPr>
          <a:xfrm>
            <a:off x="15759151" y="8302288"/>
            <a:ext cx="521508" cy="635771"/>
            <a:chOff x="15759151" y="8302288"/>
            <a:chExt cx="521508" cy="635771"/>
          </a:xfrm>
        </p:grpSpPr>
        <p:sp>
          <p:nvSpPr>
            <p:cNvPr id="5337" name="Line 217"/>
            <p:cNvSpPr>
              <a:spLocks noChangeShapeType="1"/>
            </p:cNvSpPr>
            <p:nvPr/>
          </p:nvSpPr>
          <p:spPr bwMode="auto">
            <a:xfrm>
              <a:off x="15817747" y="8489798"/>
              <a:ext cx="2931" cy="44533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8" name="Line 218"/>
            <p:cNvSpPr>
              <a:spLocks noChangeShapeType="1"/>
            </p:cNvSpPr>
            <p:nvPr/>
          </p:nvSpPr>
          <p:spPr bwMode="auto">
            <a:xfrm>
              <a:off x="16219134" y="8302290"/>
              <a:ext cx="2929" cy="44533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9" name="Line 219"/>
            <p:cNvSpPr>
              <a:spLocks noChangeShapeType="1"/>
            </p:cNvSpPr>
            <p:nvPr/>
          </p:nvSpPr>
          <p:spPr bwMode="auto">
            <a:xfrm>
              <a:off x="16016975" y="8680235"/>
              <a:ext cx="2931" cy="2578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0" name="Line 220"/>
            <p:cNvSpPr>
              <a:spLocks noChangeShapeType="1"/>
            </p:cNvSpPr>
            <p:nvPr/>
          </p:nvSpPr>
          <p:spPr bwMode="auto">
            <a:xfrm>
              <a:off x="16016975" y="8302290"/>
              <a:ext cx="2931" cy="2578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1"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2"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3"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4" name="Line 224"/>
            <p:cNvSpPr>
              <a:spLocks noChangeShapeType="1"/>
            </p:cNvSpPr>
            <p:nvPr/>
          </p:nvSpPr>
          <p:spPr bwMode="auto">
            <a:xfrm>
              <a:off x="15817747" y="8302288"/>
              <a:ext cx="2931"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5" name="Line 225"/>
            <p:cNvSpPr>
              <a:spLocks noChangeShapeType="1"/>
            </p:cNvSpPr>
            <p:nvPr/>
          </p:nvSpPr>
          <p:spPr bwMode="auto">
            <a:xfrm>
              <a:off x="16219134" y="8867742"/>
              <a:ext cx="2929"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792" name="Line 672"/>
          <p:cNvSpPr>
            <a:spLocks noChangeShapeType="1"/>
          </p:cNvSpPr>
          <p:nvPr/>
        </p:nvSpPr>
        <p:spPr bwMode="auto">
          <a:xfrm>
            <a:off x="14742506" y="8776922"/>
            <a:ext cx="2929" cy="15821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3" name="Line 673"/>
          <p:cNvSpPr>
            <a:spLocks noChangeShapeType="1"/>
          </p:cNvSpPr>
          <p:nvPr/>
        </p:nvSpPr>
        <p:spPr bwMode="auto">
          <a:xfrm>
            <a:off x="14742506" y="8302290"/>
            <a:ext cx="2929" cy="15821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4" name="Line 674"/>
          <p:cNvSpPr>
            <a:spLocks noChangeShapeType="1"/>
          </p:cNvSpPr>
          <p:nvPr/>
        </p:nvSpPr>
        <p:spPr bwMode="auto">
          <a:xfrm flipH="1">
            <a:off x="14417294" y="8618711"/>
            <a:ext cx="16993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5" name="Line 675"/>
          <p:cNvSpPr>
            <a:spLocks noChangeShapeType="1"/>
          </p:cNvSpPr>
          <p:nvPr/>
        </p:nvSpPr>
        <p:spPr bwMode="auto">
          <a:xfrm flipH="1">
            <a:off x="14897785" y="8618711"/>
            <a:ext cx="16407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6" name="Freeform 676"/>
          <p:cNvSpPr>
            <a:spLocks noChangeArrowheads="1"/>
          </p:cNvSpPr>
          <p:nvPr/>
        </p:nvSpPr>
        <p:spPr bwMode="auto">
          <a:xfrm>
            <a:off x="14505189"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7" name="Freeform 677"/>
          <p:cNvSpPr>
            <a:spLocks noChangeArrowheads="1"/>
          </p:cNvSpPr>
          <p:nvPr/>
        </p:nvSpPr>
        <p:spPr bwMode="auto">
          <a:xfrm>
            <a:off x="16954518" y="8275921"/>
            <a:ext cx="679718" cy="679718"/>
          </a:xfrm>
          <a:custGeom>
            <a:avLst/>
            <a:gdLst>
              <a:gd name="T0" fmla="*/ 843 w 1024"/>
              <a:gd name="T1" fmla="*/ 187 h 1024"/>
              <a:gd name="T2" fmla="*/ 843 w 1024"/>
              <a:gd name="T3" fmla="*/ 187 h 1024"/>
              <a:gd name="T4" fmla="*/ 843 w 1024"/>
              <a:gd name="T5" fmla="*/ 844 h 1024"/>
              <a:gd name="T6" fmla="*/ 187 w 1024"/>
              <a:gd name="T7" fmla="*/ 844 h 1024"/>
              <a:gd name="T8" fmla="*/ 187 w 1024"/>
              <a:gd name="T9" fmla="*/ 187 h 1024"/>
              <a:gd name="T10" fmla="*/ 843 w 1024"/>
              <a:gd name="T11" fmla="*/ 187 h 1024"/>
            </a:gdLst>
            <a:ahLst/>
            <a:cxnLst>
              <a:cxn ang="0">
                <a:pos x="T0" y="T1"/>
              </a:cxn>
              <a:cxn ang="0">
                <a:pos x="T2" y="T3"/>
              </a:cxn>
              <a:cxn ang="0">
                <a:pos x="T4" y="T5"/>
              </a:cxn>
              <a:cxn ang="0">
                <a:pos x="T6" y="T7"/>
              </a:cxn>
              <a:cxn ang="0">
                <a:pos x="T8" y="T9"/>
              </a:cxn>
              <a:cxn ang="0">
                <a:pos x="T10" y="T11"/>
              </a:cxn>
            </a:cxnLst>
            <a:rect l="0" t="0" r="r" b="b"/>
            <a:pathLst>
              <a:path w="1024" h="1024">
                <a:moveTo>
                  <a:pt x="843" y="187"/>
                </a:moveTo>
                <a:lnTo>
                  <a:pt x="843" y="187"/>
                </a:lnTo>
                <a:cubicBezTo>
                  <a:pt x="1023" y="366"/>
                  <a:pt x="1023" y="665"/>
                  <a:pt x="843" y="844"/>
                </a:cubicBezTo>
                <a:cubicBezTo>
                  <a:pt x="664" y="1023"/>
                  <a:pt x="366" y="1023"/>
                  <a:pt x="187" y="844"/>
                </a:cubicBezTo>
                <a:cubicBezTo>
                  <a:pt x="0" y="665"/>
                  <a:pt x="0" y="366"/>
                  <a:pt x="187" y="187"/>
                </a:cubicBezTo>
                <a:cubicBezTo>
                  <a:pt x="366" y="0"/>
                  <a:pt x="664" y="0"/>
                  <a:pt x="843" y="18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8" name="Freeform 678"/>
          <p:cNvSpPr>
            <a:spLocks noChangeArrowheads="1"/>
          </p:cNvSpPr>
          <p:nvPr/>
        </p:nvSpPr>
        <p:spPr bwMode="auto">
          <a:xfrm>
            <a:off x="17042413" y="8366747"/>
            <a:ext cx="506860" cy="506858"/>
          </a:xfrm>
          <a:custGeom>
            <a:avLst/>
            <a:gdLst>
              <a:gd name="T0" fmla="*/ 627 w 763"/>
              <a:gd name="T1" fmla="*/ 134 h 762"/>
              <a:gd name="T2" fmla="*/ 627 w 763"/>
              <a:gd name="T3" fmla="*/ 134 h 762"/>
              <a:gd name="T4" fmla="*/ 627 w 763"/>
              <a:gd name="T5" fmla="*/ 627 h 762"/>
              <a:gd name="T6" fmla="*/ 135 w 763"/>
              <a:gd name="T7" fmla="*/ 627 h 762"/>
              <a:gd name="T8" fmla="*/ 135 w 763"/>
              <a:gd name="T9" fmla="*/ 134 h 762"/>
              <a:gd name="T10" fmla="*/ 627 w 763"/>
              <a:gd name="T11" fmla="*/ 134 h 762"/>
            </a:gdLst>
            <a:ahLst/>
            <a:cxnLst>
              <a:cxn ang="0">
                <a:pos x="T0" y="T1"/>
              </a:cxn>
              <a:cxn ang="0">
                <a:pos x="T2" y="T3"/>
              </a:cxn>
              <a:cxn ang="0">
                <a:pos x="T4" y="T5"/>
              </a:cxn>
              <a:cxn ang="0">
                <a:pos x="T6" y="T7"/>
              </a:cxn>
              <a:cxn ang="0">
                <a:pos x="T8" y="T9"/>
              </a:cxn>
              <a:cxn ang="0">
                <a:pos x="T10" y="T11"/>
              </a:cxn>
            </a:cxnLst>
            <a:rect l="0" t="0" r="r" b="b"/>
            <a:pathLst>
              <a:path w="763" h="762">
                <a:moveTo>
                  <a:pt x="627" y="134"/>
                </a:moveTo>
                <a:lnTo>
                  <a:pt x="627" y="134"/>
                </a:lnTo>
                <a:cubicBezTo>
                  <a:pt x="762" y="268"/>
                  <a:pt x="762" y="492"/>
                  <a:pt x="627" y="627"/>
                </a:cubicBezTo>
                <a:cubicBezTo>
                  <a:pt x="485" y="761"/>
                  <a:pt x="269" y="761"/>
                  <a:pt x="135" y="627"/>
                </a:cubicBezTo>
                <a:cubicBezTo>
                  <a:pt x="0" y="492"/>
                  <a:pt x="0" y="268"/>
                  <a:pt x="135" y="134"/>
                </a:cubicBezTo>
                <a:cubicBezTo>
                  <a:pt x="269" y="0"/>
                  <a:pt x="485" y="0"/>
                  <a:pt x="627"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9" name="Freeform 679"/>
          <p:cNvSpPr>
            <a:spLocks noChangeArrowheads="1"/>
          </p:cNvSpPr>
          <p:nvPr/>
        </p:nvSpPr>
        <p:spPr bwMode="auto">
          <a:xfrm>
            <a:off x="17133238" y="8454641"/>
            <a:ext cx="328139" cy="328139"/>
          </a:xfrm>
          <a:custGeom>
            <a:avLst/>
            <a:gdLst>
              <a:gd name="T0" fmla="*/ 403 w 493"/>
              <a:gd name="T1" fmla="*/ 90 h 494"/>
              <a:gd name="T2" fmla="*/ 403 w 493"/>
              <a:gd name="T3" fmla="*/ 90 h 494"/>
              <a:gd name="T4" fmla="*/ 403 w 493"/>
              <a:gd name="T5" fmla="*/ 403 h 494"/>
              <a:gd name="T6" fmla="*/ 82 w 493"/>
              <a:gd name="T7" fmla="*/ 403 h 494"/>
              <a:gd name="T8" fmla="*/ 82 w 493"/>
              <a:gd name="T9" fmla="*/ 90 h 494"/>
              <a:gd name="T10" fmla="*/ 403 w 493"/>
              <a:gd name="T11" fmla="*/ 90 h 494"/>
            </a:gdLst>
            <a:ahLst/>
            <a:cxnLst>
              <a:cxn ang="0">
                <a:pos x="T0" y="T1"/>
              </a:cxn>
              <a:cxn ang="0">
                <a:pos x="T2" y="T3"/>
              </a:cxn>
              <a:cxn ang="0">
                <a:pos x="T4" y="T5"/>
              </a:cxn>
              <a:cxn ang="0">
                <a:pos x="T6" y="T7"/>
              </a:cxn>
              <a:cxn ang="0">
                <a:pos x="T8" y="T9"/>
              </a:cxn>
              <a:cxn ang="0">
                <a:pos x="T10" y="T11"/>
              </a:cxn>
            </a:cxnLst>
            <a:rect l="0" t="0" r="r" b="b"/>
            <a:pathLst>
              <a:path w="493" h="494">
                <a:moveTo>
                  <a:pt x="403" y="90"/>
                </a:moveTo>
                <a:lnTo>
                  <a:pt x="403" y="90"/>
                </a:lnTo>
                <a:cubicBezTo>
                  <a:pt x="492" y="172"/>
                  <a:pt x="492" y="313"/>
                  <a:pt x="403" y="403"/>
                </a:cubicBezTo>
                <a:cubicBezTo>
                  <a:pt x="313" y="493"/>
                  <a:pt x="171" y="493"/>
                  <a:pt x="82" y="403"/>
                </a:cubicBezTo>
                <a:cubicBezTo>
                  <a:pt x="0" y="313"/>
                  <a:pt x="0" y="172"/>
                  <a:pt x="82" y="90"/>
                </a:cubicBezTo>
                <a:cubicBezTo>
                  <a:pt x="171" y="0"/>
                  <a:pt x="313" y="0"/>
                  <a:pt x="403"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800" name="Freeform 680"/>
          <p:cNvSpPr>
            <a:spLocks noChangeArrowheads="1"/>
          </p:cNvSpPr>
          <p:nvPr/>
        </p:nvSpPr>
        <p:spPr bwMode="auto">
          <a:xfrm>
            <a:off x="17218202" y="8539603"/>
            <a:ext cx="155282" cy="155282"/>
          </a:xfrm>
          <a:custGeom>
            <a:avLst/>
            <a:gdLst>
              <a:gd name="T0" fmla="*/ 194 w 232"/>
              <a:gd name="T1" fmla="*/ 45 h 232"/>
              <a:gd name="T2" fmla="*/ 194 w 232"/>
              <a:gd name="T3" fmla="*/ 45 h 232"/>
              <a:gd name="T4" fmla="*/ 194 w 232"/>
              <a:gd name="T5" fmla="*/ 194 h 232"/>
              <a:gd name="T6" fmla="*/ 44 w 232"/>
              <a:gd name="T7" fmla="*/ 194 h 232"/>
              <a:gd name="T8" fmla="*/ 44 w 232"/>
              <a:gd name="T9" fmla="*/ 45 h 232"/>
              <a:gd name="T10" fmla="*/ 194 w 232"/>
              <a:gd name="T11" fmla="*/ 45 h 232"/>
            </a:gdLst>
            <a:ahLst/>
            <a:cxnLst>
              <a:cxn ang="0">
                <a:pos x="T0" y="T1"/>
              </a:cxn>
              <a:cxn ang="0">
                <a:pos x="T2" y="T3"/>
              </a:cxn>
              <a:cxn ang="0">
                <a:pos x="T4" y="T5"/>
              </a:cxn>
              <a:cxn ang="0">
                <a:pos x="T6" y="T7"/>
              </a:cxn>
              <a:cxn ang="0">
                <a:pos x="T8" y="T9"/>
              </a:cxn>
              <a:cxn ang="0">
                <a:pos x="T10" y="T11"/>
              </a:cxn>
            </a:cxnLst>
            <a:rect l="0" t="0" r="r" b="b"/>
            <a:pathLst>
              <a:path w="232" h="232">
                <a:moveTo>
                  <a:pt x="194" y="45"/>
                </a:moveTo>
                <a:lnTo>
                  <a:pt x="194" y="45"/>
                </a:lnTo>
                <a:cubicBezTo>
                  <a:pt x="231" y="82"/>
                  <a:pt x="231" y="149"/>
                  <a:pt x="194" y="194"/>
                </a:cubicBezTo>
                <a:cubicBezTo>
                  <a:pt x="149" y="231"/>
                  <a:pt x="82" y="231"/>
                  <a:pt x="44" y="194"/>
                </a:cubicBezTo>
                <a:cubicBezTo>
                  <a:pt x="0" y="149"/>
                  <a:pt x="0" y="82"/>
                  <a:pt x="44" y="45"/>
                </a:cubicBezTo>
                <a:cubicBezTo>
                  <a:pt x="82" y="0"/>
                  <a:pt x="149" y="0"/>
                  <a:pt x="194" y="4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Tree>
    <p:extLst>
      <p:ext uri="{BB962C8B-B14F-4D97-AF65-F5344CB8AC3E}">
        <p14:creationId xmlns:p14="http://schemas.microsoft.com/office/powerpoint/2010/main" val="588219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flipV="1">
            <a:off x="0" y="7881864"/>
            <a:ext cx="24377650" cy="201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3872456"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3" name="Triangle 22"/>
          <p:cNvSpPr/>
          <p:nvPr/>
        </p:nvSpPr>
        <p:spPr>
          <a:xfrm>
            <a:off x="8996197"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TextBox 39"/>
          <p:cNvSpPr txBox="1"/>
          <p:nvPr/>
        </p:nvSpPr>
        <p:spPr>
          <a:xfrm>
            <a:off x="7228032" y="9116413"/>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45" name="TextBox 44"/>
          <p:cNvSpPr txBox="1"/>
          <p:nvPr/>
        </p:nvSpPr>
        <p:spPr>
          <a:xfrm>
            <a:off x="2053492" y="828561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COMPANY TIMELINE</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1" name="TextBox 20"/>
          <p:cNvSpPr txBox="1"/>
          <p:nvPr/>
        </p:nvSpPr>
        <p:spPr>
          <a:xfrm>
            <a:off x="3247255"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0" name="TextBox 29"/>
          <p:cNvSpPr txBox="1"/>
          <p:nvPr/>
        </p:nvSpPr>
        <p:spPr>
          <a:xfrm>
            <a:off x="2404194" y="7040527"/>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31" name="TextBox 30"/>
          <p:cNvSpPr txBox="1"/>
          <p:nvPr/>
        </p:nvSpPr>
        <p:spPr>
          <a:xfrm>
            <a:off x="8375893" y="845278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2" name="TextBox 31"/>
          <p:cNvSpPr txBox="1"/>
          <p:nvPr/>
        </p:nvSpPr>
        <p:spPr>
          <a:xfrm>
            <a:off x="7177232" y="528888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33" name="Triangle 32"/>
          <p:cNvSpPr/>
          <p:nvPr/>
        </p:nvSpPr>
        <p:spPr>
          <a:xfrm rot="10800000">
            <a:off x="14170736"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4" name="Triangle 33"/>
          <p:cNvSpPr/>
          <p:nvPr/>
        </p:nvSpPr>
        <p:spPr>
          <a:xfrm>
            <a:off x="19294477"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5" name="TextBox 34"/>
          <p:cNvSpPr txBox="1"/>
          <p:nvPr/>
        </p:nvSpPr>
        <p:spPr>
          <a:xfrm>
            <a:off x="17526312" y="9116413"/>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36" name="TextBox 35"/>
          <p:cNvSpPr txBox="1"/>
          <p:nvPr/>
        </p:nvSpPr>
        <p:spPr>
          <a:xfrm>
            <a:off x="12351772" y="828561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37" name="TextBox 36"/>
          <p:cNvSpPr txBox="1"/>
          <p:nvPr/>
        </p:nvSpPr>
        <p:spPr>
          <a:xfrm>
            <a:off x="13545535"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8" name="TextBox 37"/>
          <p:cNvSpPr txBox="1"/>
          <p:nvPr/>
        </p:nvSpPr>
        <p:spPr>
          <a:xfrm>
            <a:off x="12702474" y="7040527"/>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39" name="TextBox 38"/>
          <p:cNvSpPr txBox="1"/>
          <p:nvPr/>
        </p:nvSpPr>
        <p:spPr>
          <a:xfrm>
            <a:off x="18674173" y="845278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44" name="TextBox 43"/>
          <p:cNvSpPr txBox="1"/>
          <p:nvPr/>
        </p:nvSpPr>
        <p:spPr>
          <a:xfrm>
            <a:off x="17475512" y="528888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Tree>
    <p:extLst>
      <p:ext uri="{BB962C8B-B14F-4D97-AF65-F5344CB8AC3E}">
        <p14:creationId xmlns:p14="http://schemas.microsoft.com/office/powerpoint/2010/main" val="14073922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40743" y="7898662"/>
            <a:ext cx="196369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979989"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3" name="Triangle 22"/>
          <p:cNvSpPr/>
          <p:nvPr/>
        </p:nvSpPr>
        <p:spPr>
          <a:xfrm>
            <a:off x="12258735"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TextBox 39"/>
          <p:cNvSpPr txBox="1"/>
          <p:nvPr/>
        </p:nvSpPr>
        <p:spPr>
          <a:xfrm>
            <a:off x="10490570" y="9116413"/>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45" name="TextBox 44"/>
          <p:cNvSpPr txBox="1"/>
          <p:nvPr/>
        </p:nvSpPr>
        <p:spPr>
          <a:xfrm>
            <a:off x="3161025" y="828561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COMPANY TIMELINE</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1" name="TextBox 20"/>
          <p:cNvSpPr txBox="1"/>
          <p:nvPr/>
        </p:nvSpPr>
        <p:spPr>
          <a:xfrm>
            <a:off x="4354788"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0" name="TextBox 29"/>
          <p:cNvSpPr txBox="1"/>
          <p:nvPr/>
        </p:nvSpPr>
        <p:spPr>
          <a:xfrm>
            <a:off x="3511727" y="7040527"/>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31" name="TextBox 30"/>
          <p:cNvSpPr txBox="1"/>
          <p:nvPr/>
        </p:nvSpPr>
        <p:spPr>
          <a:xfrm>
            <a:off x="11638431" y="845278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2" name="TextBox 31"/>
          <p:cNvSpPr txBox="1"/>
          <p:nvPr/>
        </p:nvSpPr>
        <p:spPr>
          <a:xfrm>
            <a:off x="10439770" y="528888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33" name="Triangle 32"/>
          <p:cNvSpPr/>
          <p:nvPr/>
        </p:nvSpPr>
        <p:spPr>
          <a:xfrm rot="10800000">
            <a:off x="19537479"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6" name="TextBox 35"/>
          <p:cNvSpPr txBox="1"/>
          <p:nvPr/>
        </p:nvSpPr>
        <p:spPr>
          <a:xfrm>
            <a:off x="17718515" y="828561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37" name="TextBox 36"/>
          <p:cNvSpPr txBox="1"/>
          <p:nvPr/>
        </p:nvSpPr>
        <p:spPr>
          <a:xfrm>
            <a:off x="18912278"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8" name="TextBox 37"/>
          <p:cNvSpPr txBox="1"/>
          <p:nvPr/>
        </p:nvSpPr>
        <p:spPr>
          <a:xfrm>
            <a:off x="18069217" y="7040527"/>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Tree>
    <p:extLst>
      <p:ext uri="{BB962C8B-B14F-4D97-AF65-F5344CB8AC3E}">
        <p14:creationId xmlns:p14="http://schemas.microsoft.com/office/powerpoint/2010/main" val="358532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24377650" cy="685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595527" y="76478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1" name="TextBox 20"/>
          <p:cNvSpPr txBox="1"/>
          <p:nvPr/>
        </p:nvSpPr>
        <p:spPr>
          <a:xfrm>
            <a:off x="5739130" y="6424044"/>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BUSINESS PHILOSOPHY</a:t>
            </a:r>
            <a:endParaRPr lang="en-US" sz="9600" spc="600" dirty="0">
              <a:solidFill>
                <a:schemeClr val="tx2"/>
              </a:solidFill>
              <a:latin typeface="Oswald" charset="0"/>
              <a:ea typeface="Oswald" charset="0"/>
              <a:cs typeface="Oswald" charset="0"/>
            </a:endParaRPr>
          </a:p>
        </p:txBody>
      </p:sp>
      <p:sp>
        <p:nvSpPr>
          <p:cNvPr id="22" name="TextBox 21"/>
          <p:cNvSpPr txBox="1"/>
          <p:nvPr/>
        </p:nvSpPr>
        <p:spPr>
          <a:xfrm>
            <a:off x="8434850" y="5963906"/>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4" name="Shape 2779"/>
          <p:cNvSpPr/>
          <p:nvPr/>
        </p:nvSpPr>
        <p:spPr>
          <a:xfrm>
            <a:off x="14894558" y="9520467"/>
            <a:ext cx="760733" cy="104600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Shape 2782"/>
          <p:cNvSpPr/>
          <p:nvPr/>
        </p:nvSpPr>
        <p:spPr>
          <a:xfrm>
            <a:off x="9511676" y="9669059"/>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 name="Shape 2783"/>
          <p:cNvSpPr/>
          <p:nvPr/>
        </p:nvSpPr>
        <p:spPr>
          <a:xfrm>
            <a:off x="20046190" y="9597845"/>
            <a:ext cx="1046007" cy="90337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 name="Shape 2778"/>
          <p:cNvSpPr/>
          <p:nvPr/>
        </p:nvSpPr>
        <p:spPr>
          <a:xfrm>
            <a:off x="4204780" y="9597845"/>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 name="TextBox 27"/>
          <p:cNvSpPr txBox="1"/>
          <p:nvPr/>
        </p:nvSpPr>
        <p:spPr>
          <a:xfrm>
            <a:off x="3810346" y="10874468"/>
            <a:ext cx="1806905"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TITLE</a:t>
            </a:r>
          </a:p>
        </p:txBody>
      </p:sp>
      <p:sp>
        <p:nvSpPr>
          <p:cNvPr id="29" name="TextBox 28"/>
          <p:cNvSpPr txBox="1"/>
          <p:nvPr/>
        </p:nvSpPr>
        <p:spPr>
          <a:xfrm>
            <a:off x="2539312" y="11573543"/>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30" name="TextBox 29"/>
          <p:cNvSpPr txBox="1"/>
          <p:nvPr/>
        </p:nvSpPr>
        <p:spPr>
          <a:xfrm>
            <a:off x="8536391" y="10874468"/>
            <a:ext cx="2880918"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AWESOME</a:t>
            </a:r>
          </a:p>
        </p:txBody>
      </p:sp>
      <p:sp>
        <p:nvSpPr>
          <p:cNvPr id="31" name="TextBox 30"/>
          <p:cNvSpPr txBox="1"/>
          <p:nvPr/>
        </p:nvSpPr>
        <p:spPr>
          <a:xfrm>
            <a:off x="7819782" y="11573543"/>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32" name="TextBox 31"/>
          <p:cNvSpPr txBox="1"/>
          <p:nvPr/>
        </p:nvSpPr>
        <p:spPr>
          <a:xfrm>
            <a:off x="13517552" y="10874468"/>
            <a:ext cx="3517310"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SOMETHING</a:t>
            </a:r>
          </a:p>
        </p:txBody>
      </p:sp>
      <p:sp>
        <p:nvSpPr>
          <p:cNvPr id="33" name="TextBox 32"/>
          <p:cNvSpPr txBox="1"/>
          <p:nvPr/>
        </p:nvSpPr>
        <p:spPr>
          <a:xfrm>
            <a:off x="13100252" y="11573543"/>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34" name="TextBox 33"/>
          <p:cNvSpPr txBox="1"/>
          <p:nvPr/>
        </p:nvSpPr>
        <p:spPr>
          <a:xfrm>
            <a:off x="19561625" y="10874468"/>
            <a:ext cx="1989648"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HELLO</a:t>
            </a:r>
          </a:p>
        </p:txBody>
      </p:sp>
      <p:sp>
        <p:nvSpPr>
          <p:cNvPr id="38" name="TextBox 37"/>
          <p:cNvSpPr txBox="1"/>
          <p:nvPr/>
        </p:nvSpPr>
        <p:spPr>
          <a:xfrm>
            <a:off x="18380722" y="11573543"/>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pic>
        <p:nvPicPr>
          <p:cNvPr id="3" name="Picture Placeholder 2"/>
          <p:cNvPicPr>
            <a:picLocks noGrp="1" noChangeAspect="1"/>
          </p:cNvPicPr>
          <p:nvPr>
            <p:ph type="pic" sz="quarter" idx="26"/>
          </p:nvPr>
        </p:nvPicPr>
        <p:blipFill rotWithShape="1">
          <a:blip r:embed="rId3">
            <a:extLst>
              <a:ext uri="{28A0092B-C50C-407E-A947-70E740481C1C}">
                <a14:useLocalDpi xmlns:a14="http://schemas.microsoft.com/office/drawing/2010/main"/>
              </a:ext>
            </a:extLst>
          </a:blip>
          <a:srcRect t="67083" b="419"/>
          <a:stretch/>
        </p:blipFill>
        <p:spPr/>
      </p:pic>
    </p:spTree>
    <p:extLst>
      <p:ext uri="{BB962C8B-B14F-4D97-AF65-F5344CB8AC3E}">
        <p14:creationId xmlns:p14="http://schemas.microsoft.com/office/powerpoint/2010/main" val="1373226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4786855" y="6882493"/>
            <a:ext cx="195907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786856"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3" name="Triangle 22"/>
          <p:cNvSpPr/>
          <p:nvPr/>
        </p:nvSpPr>
        <p:spPr>
          <a:xfrm rot="10800000">
            <a:off x="9910597"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4" name="Triangle 23"/>
          <p:cNvSpPr/>
          <p:nvPr/>
        </p:nvSpPr>
        <p:spPr>
          <a:xfrm rot="10800000">
            <a:off x="15034338" y="6561649"/>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5" name="Triangle 24"/>
          <p:cNvSpPr/>
          <p:nvPr/>
        </p:nvSpPr>
        <p:spPr>
          <a:xfrm rot="10800000">
            <a:off x="20158079"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TextBox 39"/>
          <p:cNvSpPr txBox="1"/>
          <p:nvPr/>
        </p:nvSpPr>
        <p:spPr>
          <a:xfrm>
            <a:off x="3166194" y="7462122"/>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41" name="TextBox 40"/>
          <p:cNvSpPr txBox="1"/>
          <p:nvPr/>
        </p:nvSpPr>
        <p:spPr>
          <a:xfrm>
            <a:off x="9271767" y="7462122"/>
            <a:ext cx="1614546"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AWARD</a:t>
            </a:r>
          </a:p>
        </p:txBody>
      </p:sp>
      <p:sp>
        <p:nvSpPr>
          <p:cNvPr id="42" name="TextBox 41"/>
          <p:cNvSpPr txBox="1"/>
          <p:nvPr/>
        </p:nvSpPr>
        <p:spPr>
          <a:xfrm>
            <a:off x="13953085" y="7430509"/>
            <a:ext cx="2499402"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RESOURCES</a:t>
            </a:r>
          </a:p>
        </p:txBody>
      </p:sp>
      <p:sp>
        <p:nvSpPr>
          <p:cNvPr id="43" name="TextBox 42"/>
          <p:cNvSpPr txBox="1"/>
          <p:nvPr/>
        </p:nvSpPr>
        <p:spPr>
          <a:xfrm>
            <a:off x="19016462" y="7430509"/>
            <a:ext cx="26709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INVESTMENT</a:t>
            </a:r>
          </a:p>
        </p:txBody>
      </p:sp>
      <p:sp>
        <p:nvSpPr>
          <p:cNvPr id="45" name="TextBox 44"/>
          <p:cNvSpPr txBox="1"/>
          <p:nvPr/>
        </p:nvSpPr>
        <p:spPr>
          <a:xfrm>
            <a:off x="2967892"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COMPANY TIMELINE</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1" name="TextBox 20"/>
          <p:cNvSpPr txBox="1"/>
          <p:nvPr/>
        </p:nvSpPr>
        <p:spPr>
          <a:xfrm>
            <a:off x="4161655" y="544304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17" name="TextBox 16"/>
          <p:cNvSpPr txBox="1"/>
          <p:nvPr/>
        </p:nvSpPr>
        <p:spPr>
          <a:xfrm>
            <a:off x="8091632"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22" name="TextBox 21"/>
          <p:cNvSpPr txBox="1"/>
          <p:nvPr/>
        </p:nvSpPr>
        <p:spPr>
          <a:xfrm>
            <a:off x="13215372"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26" name="TextBox 25"/>
          <p:cNvSpPr txBox="1"/>
          <p:nvPr/>
        </p:nvSpPr>
        <p:spPr>
          <a:xfrm>
            <a:off x="18389912"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27" name="TextBox 26"/>
          <p:cNvSpPr txBox="1"/>
          <p:nvPr/>
        </p:nvSpPr>
        <p:spPr>
          <a:xfrm>
            <a:off x="9286193" y="5443046"/>
            <a:ext cx="1585690"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2002</a:t>
            </a:r>
          </a:p>
        </p:txBody>
      </p:sp>
      <p:sp>
        <p:nvSpPr>
          <p:cNvPr id="28" name="TextBox 27"/>
          <p:cNvSpPr txBox="1"/>
          <p:nvPr/>
        </p:nvSpPr>
        <p:spPr>
          <a:xfrm>
            <a:off x="14375978" y="5443046"/>
            <a:ext cx="1584088"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2005</a:t>
            </a:r>
          </a:p>
        </p:txBody>
      </p:sp>
      <p:sp>
        <p:nvSpPr>
          <p:cNvPr id="29" name="TextBox 28"/>
          <p:cNvSpPr txBox="1"/>
          <p:nvPr/>
        </p:nvSpPr>
        <p:spPr>
          <a:xfrm>
            <a:off x="19498112" y="544304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2009</a:t>
            </a:r>
          </a:p>
        </p:txBody>
      </p:sp>
    </p:spTree>
    <p:extLst>
      <p:ext uri="{BB962C8B-B14F-4D97-AF65-F5344CB8AC3E}">
        <p14:creationId xmlns:p14="http://schemas.microsoft.com/office/powerpoint/2010/main" val="6035704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endCxn id="24" idx="0"/>
          </p:cNvCxnSpPr>
          <p:nvPr/>
        </p:nvCxnSpPr>
        <p:spPr>
          <a:xfrm>
            <a:off x="-819807" y="6858000"/>
            <a:ext cx="18132373" cy="405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786856"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Oswald" charset="0"/>
              <a:ea typeface="Oswald" charset="0"/>
              <a:cs typeface="Oswald" charset="0"/>
            </a:endParaRPr>
          </a:p>
        </p:txBody>
      </p:sp>
      <p:sp>
        <p:nvSpPr>
          <p:cNvPr id="23" name="Triangle 22"/>
          <p:cNvSpPr/>
          <p:nvPr/>
        </p:nvSpPr>
        <p:spPr>
          <a:xfrm rot="10800000">
            <a:off x="10965490"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Oswald" charset="0"/>
              <a:ea typeface="Oswald" charset="0"/>
              <a:cs typeface="Oswald" charset="0"/>
            </a:endParaRPr>
          </a:p>
        </p:txBody>
      </p:sp>
      <p:sp>
        <p:nvSpPr>
          <p:cNvPr id="24" name="Triangle 23"/>
          <p:cNvSpPr/>
          <p:nvPr/>
        </p:nvSpPr>
        <p:spPr>
          <a:xfrm rot="10800000">
            <a:off x="17144124" y="6561649"/>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Oswald" charset="0"/>
              <a:ea typeface="Oswald" charset="0"/>
              <a:cs typeface="Oswald" charset="0"/>
            </a:endParaRPr>
          </a:p>
        </p:txBody>
      </p:sp>
      <p:sp>
        <p:nvSpPr>
          <p:cNvPr id="40" name="TextBox 39"/>
          <p:cNvSpPr txBox="1"/>
          <p:nvPr/>
        </p:nvSpPr>
        <p:spPr>
          <a:xfrm>
            <a:off x="3987735" y="7462122"/>
            <a:ext cx="1935145" cy="400110"/>
          </a:xfrm>
          <a:prstGeom prst="rect">
            <a:avLst/>
          </a:prstGeom>
          <a:noFill/>
        </p:spPr>
        <p:txBody>
          <a:bodyPr wrap="none" rtlCol="0">
            <a:spAutoFit/>
          </a:bodyPr>
          <a:lstStyle/>
          <a:p>
            <a:pPr algn="ctr"/>
            <a:r>
              <a:rPr lang="en-US" sz="2000" b="1" spc="600" dirty="0" smtClean="0">
                <a:solidFill>
                  <a:schemeClr val="tx2"/>
                </a:solidFill>
                <a:latin typeface="Oswald" charset="0"/>
                <a:ea typeface="Oswald" charset="0"/>
                <a:cs typeface="Oswald" charset="0"/>
              </a:rPr>
              <a:t>BRANCHES</a:t>
            </a:r>
          </a:p>
        </p:txBody>
      </p:sp>
      <p:sp>
        <p:nvSpPr>
          <p:cNvPr id="41" name="TextBox 40"/>
          <p:cNvSpPr txBox="1"/>
          <p:nvPr/>
        </p:nvSpPr>
        <p:spPr>
          <a:xfrm>
            <a:off x="9758399" y="7462122"/>
            <a:ext cx="2751074" cy="400110"/>
          </a:xfrm>
          <a:prstGeom prst="rect">
            <a:avLst/>
          </a:prstGeom>
          <a:noFill/>
        </p:spPr>
        <p:txBody>
          <a:bodyPr wrap="none" rtlCol="0">
            <a:spAutoFit/>
          </a:bodyPr>
          <a:lstStyle/>
          <a:p>
            <a:pPr algn="ctr"/>
            <a:r>
              <a:rPr lang="en-US" sz="2000" b="1" spc="600" dirty="0" smtClean="0">
                <a:solidFill>
                  <a:schemeClr val="tx2"/>
                </a:solidFill>
                <a:latin typeface="Oswald" charset="0"/>
                <a:ea typeface="Oswald" charset="0"/>
                <a:cs typeface="Oswald" charset="0"/>
              </a:rPr>
              <a:t>NEW PRODUCTS</a:t>
            </a:r>
          </a:p>
        </p:txBody>
      </p:sp>
      <p:sp>
        <p:nvSpPr>
          <p:cNvPr id="42" name="TextBox 41"/>
          <p:cNvSpPr txBox="1"/>
          <p:nvPr/>
        </p:nvSpPr>
        <p:spPr>
          <a:xfrm>
            <a:off x="16867579" y="7430509"/>
            <a:ext cx="889987" cy="400110"/>
          </a:xfrm>
          <a:prstGeom prst="rect">
            <a:avLst/>
          </a:prstGeom>
          <a:noFill/>
        </p:spPr>
        <p:txBody>
          <a:bodyPr wrap="none" rtlCol="0">
            <a:spAutoFit/>
          </a:bodyPr>
          <a:lstStyle/>
          <a:p>
            <a:pPr algn="ctr"/>
            <a:r>
              <a:rPr lang="en-US" sz="2000" b="1" spc="600" dirty="0" smtClean="0">
                <a:solidFill>
                  <a:schemeClr val="tx2"/>
                </a:solidFill>
                <a:latin typeface="Oswald" charset="0"/>
                <a:ea typeface="Oswald" charset="0"/>
                <a:cs typeface="Oswald" charset="0"/>
              </a:rPr>
              <a:t>NOW</a:t>
            </a:r>
          </a:p>
        </p:txBody>
      </p:sp>
      <p:sp>
        <p:nvSpPr>
          <p:cNvPr id="45" name="TextBox 44"/>
          <p:cNvSpPr txBox="1"/>
          <p:nvPr/>
        </p:nvSpPr>
        <p:spPr>
          <a:xfrm>
            <a:off x="2967892"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COMPANY TIMELINE</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1" name="TextBox 20"/>
          <p:cNvSpPr txBox="1"/>
          <p:nvPr/>
        </p:nvSpPr>
        <p:spPr>
          <a:xfrm>
            <a:off x="4162456" y="5443046"/>
            <a:ext cx="1585690"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2008</a:t>
            </a:r>
          </a:p>
        </p:txBody>
      </p:sp>
      <p:sp>
        <p:nvSpPr>
          <p:cNvPr id="17" name="TextBox 16"/>
          <p:cNvSpPr txBox="1"/>
          <p:nvPr/>
        </p:nvSpPr>
        <p:spPr>
          <a:xfrm>
            <a:off x="9146525"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22" name="TextBox 21"/>
          <p:cNvSpPr txBox="1"/>
          <p:nvPr/>
        </p:nvSpPr>
        <p:spPr>
          <a:xfrm>
            <a:off x="15325158"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27" name="TextBox 26"/>
          <p:cNvSpPr txBox="1"/>
          <p:nvPr/>
        </p:nvSpPr>
        <p:spPr>
          <a:xfrm>
            <a:off x="10372343" y="5443046"/>
            <a:ext cx="152317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2012</a:t>
            </a:r>
          </a:p>
        </p:txBody>
      </p:sp>
      <p:sp>
        <p:nvSpPr>
          <p:cNvPr id="28" name="TextBox 27"/>
          <p:cNvSpPr txBox="1"/>
          <p:nvPr/>
        </p:nvSpPr>
        <p:spPr>
          <a:xfrm>
            <a:off x="16533855" y="5443046"/>
            <a:ext cx="1487907"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2017</a:t>
            </a:r>
          </a:p>
        </p:txBody>
      </p:sp>
    </p:spTree>
    <p:extLst>
      <p:ext uri="{BB962C8B-B14F-4D97-AF65-F5344CB8AC3E}">
        <p14:creationId xmlns:p14="http://schemas.microsoft.com/office/powerpoint/2010/main" val="16879266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Default Theme">
  <a:themeElements>
    <a:clrScheme name="Nova 1">
      <a:dk1>
        <a:srgbClr val="7F7F7F"/>
      </a:dk1>
      <a:lt1>
        <a:srgbClr val="FFFFFF"/>
      </a:lt1>
      <a:dk2>
        <a:srgbClr val="000000"/>
      </a:dk2>
      <a:lt2>
        <a:srgbClr val="FFFFFF"/>
      </a:lt2>
      <a:accent1>
        <a:srgbClr val="000000"/>
      </a:accent1>
      <a:accent2>
        <a:srgbClr val="D6AE7E"/>
      </a:accent2>
      <a:accent3>
        <a:srgbClr val="484F6F"/>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31309</TotalTime>
  <Words>2903</Words>
  <Application>Microsoft Office PowerPoint</Application>
  <PresentationFormat>自定义</PresentationFormat>
  <Paragraphs>459</Paragraphs>
  <Slides>68</Slides>
  <Notes>14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68</vt:i4>
      </vt:variant>
    </vt:vector>
  </HeadingPairs>
  <TitlesOfParts>
    <vt:vector size="79" baseType="lpstr">
      <vt:lpstr>Gill Sans</vt:lpstr>
      <vt:lpstr>Karla</vt:lpstr>
      <vt:lpstr>Lato Light</vt:lpstr>
      <vt:lpstr>Montserrat Hairline</vt:lpstr>
      <vt:lpstr>Montserrat Light</vt:lpstr>
      <vt:lpstr>Montserrat Semi</vt:lpstr>
      <vt:lpstr>Oswald</vt:lpstr>
      <vt:lpstr>Steelfish</vt:lpstr>
      <vt:lpstr>Arial</vt:lpstr>
      <vt:lpstr>Calibri Light</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Awesome PPT</Manager>
  <Company>Awesome PPT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Awesome PPT</dc:title>
  <dc:subject>Awesome PPT</dc:subject>
  <dc:creator>Awesome PPT</dc:creator>
  <cp:keywords>Awesome PPT</cp:keywords>
  <dc:description>Awesome PPT</dc:description>
  <cp:lastModifiedBy>阳亮</cp:lastModifiedBy>
  <cp:revision>6164</cp:revision>
  <dcterms:created xsi:type="dcterms:W3CDTF">2014-11-12T21:47:38Z</dcterms:created>
  <dcterms:modified xsi:type="dcterms:W3CDTF">2017-05-19T05:31:16Z</dcterms:modified>
  <cp:category>Awesome PPT</cp:category>
</cp:coreProperties>
</file>