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9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2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3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14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17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18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19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4.xml" ContentType="application/vnd.openxmlformats-officedocument.themeOverride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23.xml" ContentType="application/vnd.openxmlformats-officedocument.presentationml.notesSlide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7" r:id="rId2"/>
    <p:sldId id="258" r:id="rId3"/>
    <p:sldId id="259" r:id="rId4"/>
    <p:sldId id="261" r:id="rId5"/>
    <p:sldId id="263" r:id="rId6"/>
    <p:sldId id="274" r:id="rId7"/>
    <p:sldId id="293" r:id="rId8"/>
    <p:sldId id="262" r:id="rId9"/>
    <p:sldId id="292" r:id="rId10"/>
    <p:sldId id="264" r:id="rId11"/>
    <p:sldId id="294" r:id="rId12"/>
    <p:sldId id="265" r:id="rId13"/>
    <p:sldId id="266" r:id="rId14"/>
    <p:sldId id="267" r:id="rId15"/>
    <p:sldId id="268" r:id="rId16"/>
    <p:sldId id="296" r:id="rId17"/>
    <p:sldId id="269" r:id="rId18"/>
    <p:sldId id="270" r:id="rId19"/>
    <p:sldId id="271" r:id="rId20"/>
    <p:sldId id="272" r:id="rId21"/>
    <p:sldId id="295" r:id="rId22"/>
    <p:sldId id="273" r:id="rId23"/>
    <p:sldId id="260" r:id="rId24"/>
    <p:sldId id="275" r:id="rId25"/>
    <p:sldId id="276" r:id="rId26"/>
    <p:sldId id="298" r:id="rId27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EFF3"/>
    <a:srgbClr val="58C9CF"/>
    <a:srgbClr val="F9EDCD"/>
    <a:srgbClr val="00A2E2"/>
    <a:srgbClr val="ED51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22" d="100"/>
          <a:sy n="22" d="100"/>
        </p:scale>
        <p:origin x="30" y="1032"/>
      </p:cViewPr>
      <p:guideLst>
        <p:guide orient="horz" pos="5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535F5D-ED84-47B0-B902-C8F85A5A1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84272-38F6-4097-9C1E-12227217E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02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4153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2836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218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834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666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5615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8922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4710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1155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8667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671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00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468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0115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4867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6201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5427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4125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180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713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354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929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9949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282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670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84272-38F6-4097-9C1E-12227217EF3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41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6359-A91F-4D50-8409-3949DDB66AC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F63C-8D7B-4106-BBEF-B34EA5DE3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154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6359-A91F-4D50-8409-3949DDB66AC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F63C-8D7B-4106-BBEF-B34EA5DE3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232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6359-A91F-4D50-8409-3949DDB66AC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F63C-8D7B-4106-BBEF-B34EA5DE3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453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6359-A91F-4D50-8409-3949DDB66AC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F63C-8D7B-4106-BBEF-B34EA5DE3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322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6359-A91F-4D50-8409-3949DDB66AC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F63C-8D7B-4106-BBEF-B34EA5DE3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101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6359-A91F-4D50-8409-3949DDB66AC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F63C-8D7B-4106-BBEF-B34EA5DE3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85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6359-A91F-4D50-8409-3949DDB66AC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F63C-8D7B-4106-BBEF-B34EA5DE3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430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42D237F-5501-4EA7-8D53-DF127F6425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5224" b="2"/>
          <a:stretch/>
        </p:blipFill>
        <p:spPr>
          <a:xfrm>
            <a:off x="-397" y="0"/>
            <a:ext cx="9144793" cy="5272978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48129DFF-1240-4A8B-8A74-21082341BD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074081" y="0"/>
            <a:ext cx="781050" cy="790575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4399FDC0-A7BD-4D23-BBC4-FCBCABE7B49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20797269">
            <a:off x="7875724" y="4457368"/>
            <a:ext cx="1711164" cy="1372264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A9ABD5A7-8454-4AD7-B362-82A7336747F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2796234">
            <a:off x="8078865" y="4033504"/>
            <a:ext cx="1711164" cy="1372264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521281A0-4D62-48D5-AF24-1988E2CFDF6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19768" y="4295775"/>
            <a:ext cx="666750" cy="847725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17C3E83D-04C3-4206-B8DA-44F1A37F0A6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8724" y="321560"/>
            <a:ext cx="1554912" cy="35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69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6359-A91F-4D50-8409-3949DDB66AC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F63C-8D7B-4106-BBEF-B34EA5DE3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28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6359-A91F-4D50-8409-3949DDB66AC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F63C-8D7B-4106-BBEF-B34EA5DE3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912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6359-A91F-4D50-8409-3949DDB66AC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F63C-8D7B-4106-BBEF-B34EA5DE3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39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B6359-A91F-4D50-8409-3949DDB66AC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0F63C-8D7B-4106-BBEF-B34EA5DE3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230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65.xml"/><Relationship Id="rId13" Type="http://schemas.openxmlformats.org/officeDocument/2006/relationships/tags" Target="../tags/tag70.xml"/><Relationship Id="rId18" Type="http://schemas.openxmlformats.org/officeDocument/2006/relationships/tags" Target="../tags/tag75.xml"/><Relationship Id="rId3" Type="http://schemas.openxmlformats.org/officeDocument/2006/relationships/tags" Target="../tags/tag60.xml"/><Relationship Id="rId21" Type="http://schemas.openxmlformats.org/officeDocument/2006/relationships/slideLayout" Target="../slideLayouts/slideLayout6.xml"/><Relationship Id="rId7" Type="http://schemas.openxmlformats.org/officeDocument/2006/relationships/tags" Target="../tags/tag64.xml"/><Relationship Id="rId12" Type="http://schemas.openxmlformats.org/officeDocument/2006/relationships/tags" Target="../tags/tag69.xml"/><Relationship Id="rId17" Type="http://schemas.openxmlformats.org/officeDocument/2006/relationships/tags" Target="../tags/tag74.xml"/><Relationship Id="rId2" Type="http://schemas.openxmlformats.org/officeDocument/2006/relationships/tags" Target="../tags/tag59.xml"/><Relationship Id="rId16" Type="http://schemas.openxmlformats.org/officeDocument/2006/relationships/tags" Target="../tags/tag73.xml"/><Relationship Id="rId20" Type="http://schemas.openxmlformats.org/officeDocument/2006/relationships/tags" Target="../tags/tag77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11" Type="http://schemas.openxmlformats.org/officeDocument/2006/relationships/tags" Target="../tags/tag68.xml"/><Relationship Id="rId5" Type="http://schemas.openxmlformats.org/officeDocument/2006/relationships/tags" Target="../tags/tag62.xml"/><Relationship Id="rId15" Type="http://schemas.openxmlformats.org/officeDocument/2006/relationships/tags" Target="../tags/tag72.xml"/><Relationship Id="rId10" Type="http://schemas.openxmlformats.org/officeDocument/2006/relationships/tags" Target="../tags/tag67.xml"/><Relationship Id="rId19" Type="http://schemas.openxmlformats.org/officeDocument/2006/relationships/tags" Target="../tags/tag76.xml"/><Relationship Id="rId4" Type="http://schemas.openxmlformats.org/officeDocument/2006/relationships/tags" Target="../tags/tag61.xml"/><Relationship Id="rId9" Type="http://schemas.openxmlformats.org/officeDocument/2006/relationships/tags" Target="../tags/tag66.xml"/><Relationship Id="rId14" Type="http://schemas.openxmlformats.org/officeDocument/2006/relationships/tags" Target="../tags/tag71.xml"/><Relationship Id="rId2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notesSlide" Target="../notesSlides/notesSlide12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82.xml"/><Relationship Id="rId10" Type="http://schemas.openxmlformats.org/officeDocument/2006/relationships/tags" Target="../tags/tag87.xml"/><Relationship Id="rId4" Type="http://schemas.openxmlformats.org/officeDocument/2006/relationships/tags" Target="../tags/tag81.xml"/><Relationship Id="rId9" Type="http://schemas.openxmlformats.org/officeDocument/2006/relationships/tags" Target="../tags/tag8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13" Type="http://schemas.openxmlformats.org/officeDocument/2006/relationships/tags" Target="../tags/tag100.xml"/><Relationship Id="rId18" Type="http://schemas.openxmlformats.org/officeDocument/2006/relationships/tags" Target="../tags/tag105.xml"/><Relationship Id="rId26" Type="http://schemas.openxmlformats.org/officeDocument/2006/relationships/tags" Target="../tags/tag113.xml"/><Relationship Id="rId3" Type="http://schemas.openxmlformats.org/officeDocument/2006/relationships/tags" Target="../tags/tag90.xml"/><Relationship Id="rId21" Type="http://schemas.openxmlformats.org/officeDocument/2006/relationships/tags" Target="../tags/tag108.xml"/><Relationship Id="rId7" Type="http://schemas.openxmlformats.org/officeDocument/2006/relationships/tags" Target="../tags/tag94.xml"/><Relationship Id="rId12" Type="http://schemas.openxmlformats.org/officeDocument/2006/relationships/tags" Target="../tags/tag99.xml"/><Relationship Id="rId17" Type="http://schemas.openxmlformats.org/officeDocument/2006/relationships/tags" Target="../tags/tag104.xml"/><Relationship Id="rId25" Type="http://schemas.openxmlformats.org/officeDocument/2006/relationships/tags" Target="../tags/tag112.xml"/><Relationship Id="rId2" Type="http://schemas.openxmlformats.org/officeDocument/2006/relationships/tags" Target="../tags/tag89.xml"/><Relationship Id="rId16" Type="http://schemas.openxmlformats.org/officeDocument/2006/relationships/tags" Target="../tags/tag103.xml"/><Relationship Id="rId20" Type="http://schemas.openxmlformats.org/officeDocument/2006/relationships/tags" Target="../tags/tag107.xml"/><Relationship Id="rId29" Type="http://schemas.openxmlformats.org/officeDocument/2006/relationships/tags" Target="../tags/tag116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tags" Target="../tags/tag98.xml"/><Relationship Id="rId24" Type="http://schemas.openxmlformats.org/officeDocument/2006/relationships/tags" Target="../tags/tag111.xml"/><Relationship Id="rId5" Type="http://schemas.openxmlformats.org/officeDocument/2006/relationships/tags" Target="../tags/tag92.xml"/><Relationship Id="rId15" Type="http://schemas.openxmlformats.org/officeDocument/2006/relationships/tags" Target="../tags/tag102.xml"/><Relationship Id="rId23" Type="http://schemas.openxmlformats.org/officeDocument/2006/relationships/tags" Target="../tags/tag110.xml"/><Relationship Id="rId28" Type="http://schemas.openxmlformats.org/officeDocument/2006/relationships/tags" Target="../tags/tag115.xml"/><Relationship Id="rId10" Type="http://schemas.openxmlformats.org/officeDocument/2006/relationships/tags" Target="../tags/tag97.xml"/><Relationship Id="rId19" Type="http://schemas.openxmlformats.org/officeDocument/2006/relationships/tags" Target="../tags/tag106.xml"/><Relationship Id="rId31" Type="http://schemas.openxmlformats.org/officeDocument/2006/relationships/notesSlide" Target="../notesSlides/notesSlide13.xml"/><Relationship Id="rId4" Type="http://schemas.openxmlformats.org/officeDocument/2006/relationships/tags" Target="../tags/tag91.xml"/><Relationship Id="rId9" Type="http://schemas.openxmlformats.org/officeDocument/2006/relationships/tags" Target="../tags/tag96.xml"/><Relationship Id="rId14" Type="http://schemas.openxmlformats.org/officeDocument/2006/relationships/tags" Target="../tags/tag101.xml"/><Relationship Id="rId22" Type="http://schemas.openxmlformats.org/officeDocument/2006/relationships/tags" Target="../tags/tag109.xml"/><Relationship Id="rId27" Type="http://schemas.openxmlformats.org/officeDocument/2006/relationships/tags" Target="../tags/tag114.xml"/><Relationship Id="rId30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120.xml"/><Relationship Id="rId9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tags" Target="../tags/tag137.xml"/><Relationship Id="rId18" Type="http://schemas.openxmlformats.org/officeDocument/2006/relationships/notesSlide" Target="../notesSlides/notesSlide15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tags" Target="../tags/tag136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126.xml"/><Relationship Id="rId16" Type="http://schemas.openxmlformats.org/officeDocument/2006/relationships/tags" Target="../tags/tag140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tags" Target="../tags/tag135.xml"/><Relationship Id="rId5" Type="http://schemas.openxmlformats.org/officeDocument/2006/relationships/tags" Target="../tags/tag129.xml"/><Relationship Id="rId15" Type="http://schemas.openxmlformats.org/officeDocument/2006/relationships/tags" Target="../tags/tag139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tags" Target="../tags/tag13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48.xml"/><Relationship Id="rId13" Type="http://schemas.openxmlformats.org/officeDocument/2006/relationships/tags" Target="../tags/tag153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12" Type="http://schemas.openxmlformats.org/officeDocument/2006/relationships/tags" Target="../tags/tag152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11" Type="http://schemas.openxmlformats.org/officeDocument/2006/relationships/tags" Target="../tags/tag151.xml"/><Relationship Id="rId5" Type="http://schemas.openxmlformats.org/officeDocument/2006/relationships/tags" Target="../tags/tag145.xml"/><Relationship Id="rId15" Type="http://schemas.openxmlformats.org/officeDocument/2006/relationships/notesSlide" Target="../notesSlides/notesSlide17.xml"/><Relationship Id="rId10" Type="http://schemas.openxmlformats.org/officeDocument/2006/relationships/tags" Target="../tags/tag150.xml"/><Relationship Id="rId4" Type="http://schemas.openxmlformats.org/officeDocument/2006/relationships/tags" Target="../tags/tag144.xml"/><Relationship Id="rId9" Type="http://schemas.openxmlformats.org/officeDocument/2006/relationships/tags" Target="../tags/tag149.xml"/><Relationship Id="rId14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tags" Target="../tags/tag166.xml"/><Relationship Id="rId18" Type="http://schemas.openxmlformats.org/officeDocument/2006/relationships/tags" Target="../tags/tag17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12" Type="http://schemas.openxmlformats.org/officeDocument/2006/relationships/tags" Target="../tags/tag165.xml"/><Relationship Id="rId17" Type="http://schemas.openxmlformats.org/officeDocument/2006/relationships/tags" Target="../tags/tag170.xml"/><Relationship Id="rId2" Type="http://schemas.openxmlformats.org/officeDocument/2006/relationships/tags" Target="../tags/tag155.xml"/><Relationship Id="rId16" Type="http://schemas.openxmlformats.org/officeDocument/2006/relationships/tags" Target="../tags/tag169.xml"/><Relationship Id="rId20" Type="http://schemas.openxmlformats.org/officeDocument/2006/relationships/notesSlide" Target="../notesSlides/notesSlide18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5" Type="http://schemas.openxmlformats.org/officeDocument/2006/relationships/tags" Target="../tags/tag158.xml"/><Relationship Id="rId15" Type="http://schemas.openxmlformats.org/officeDocument/2006/relationships/tags" Target="../tags/tag168.xml"/><Relationship Id="rId10" Type="http://schemas.openxmlformats.org/officeDocument/2006/relationships/tags" Target="../tags/tag163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tags" Target="../tags/tag16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13" Type="http://schemas.openxmlformats.org/officeDocument/2006/relationships/tags" Target="../tags/tag184.xml"/><Relationship Id="rId18" Type="http://schemas.openxmlformats.org/officeDocument/2006/relationships/slideLayout" Target="../slideLayouts/slideLayout6.xml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12" Type="http://schemas.openxmlformats.org/officeDocument/2006/relationships/tags" Target="../tags/tag183.xml"/><Relationship Id="rId17" Type="http://schemas.openxmlformats.org/officeDocument/2006/relationships/tags" Target="../tags/tag188.xml"/><Relationship Id="rId2" Type="http://schemas.openxmlformats.org/officeDocument/2006/relationships/tags" Target="../tags/tag173.xml"/><Relationship Id="rId16" Type="http://schemas.openxmlformats.org/officeDocument/2006/relationships/tags" Target="../tags/tag187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11" Type="http://schemas.openxmlformats.org/officeDocument/2006/relationships/tags" Target="../tags/tag182.xml"/><Relationship Id="rId5" Type="http://schemas.openxmlformats.org/officeDocument/2006/relationships/tags" Target="../tags/tag176.xml"/><Relationship Id="rId15" Type="http://schemas.openxmlformats.org/officeDocument/2006/relationships/tags" Target="../tags/tag186.xml"/><Relationship Id="rId10" Type="http://schemas.openxmlformats.org/officeDocument/2006/relationships/tags" Target="../tags/tag181.xml"/><Relationship Id="rId19" Type="http://schemas.openxmlformats.org/officeDocument/2006/relationships/notesSlide" Target="../notesSlides/notesSlide19.xml"/><Relationship Id="rId4" Type="http://schemas.openxmlformats.org/officeDocument/2006/relationships/tags" Target="../tags/tag175.xml"/><Relationship Id="rId9" Type="http://schemas.openxmlformats.org/officeDocument/2006/relationships/tags" Target="../tags/tag180.xml"/><Relationship Id="rId14" Type="http://schemas.openxmlformats.org/officeDocument/2006/relationships/tags" Target="../tags/tag18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13" Type="http://schemas.openxmlformats.org/officeDocument/2006/relationships/tags" Target="../tags/tag201.xml"/><Relationship Id="rId18" Type="http://schemas.openxmlformats.org/officeDocument/2006/relationships/notesSlide" Target="../notesSlides/notesSlide20.xml"/><Relationship Id="rId3" Type="http://schemas.openxmlformats.org/officeDocument/2006/relationships/tags" Target="../tags/tag191.xml"/><Relationship Id="rId7" Type="http://schemas.openxmlformats.org/officeDocument/2006/relationships/tags" Target="../tags/tag195.xml"/><Relationship Id="rId12" Type="http://schemas.openxmlformats.org/officeDocument/2006/relationships/tags" Target="../tags/tag200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190.xml"/><Relationship Id="rId16" Type="http://schemas.openxmlformats.org/officeDocument/2006/relationships/tags" Target="../tags/tag204.xml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11" Type="http://schemas.openxmlformats.org/officeDocument/2006/relationships/tags" Target="../tags/tag199.xml"/><Relationship Id="rId5" Type="http://schemas.openxmlformats.org/officeDocument/2006/relationships/tags" Target="../tags/tag193.xml"/><Relationship Id="rId15" Type="http://schemas.openxmlformats.org/officeDocument/2006/relationships/tags" Target="../tags/tag203.xml"/><Relationship Id="rId10" Type="http://schemas.openxmlformats.org/officeDocument/2006/relationships/tags" Target="../tags/tag198.xml"/><Relationship Id="rId4" Type="http://schemas.openxmlformats.org/officeDocument/2006/relationships/tags" Target="../tags/tag192.xml"/><Relationship Id="rId9" Type="http://schemas.openxmlformats.org/officeDocument/2006/relationships/tags" Target="../tags/tag197.xml"/><Relationship Id="rId14" Type="http://schemas.openxmlformats.org/officeDocument/2006/relationships/tags" Target="../tags/tag20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12.xml"/><Relationship Id="rId13" Type="http://schemas.openxmlformats.org/officeDocument/2006/relationships/notesSlide" Target="../notesSlides/notesSlide22.xml"/><Relationship Id="rId3" Type="http://schemas.openxmlformats.org/officeDocument/2006/relationships/tags" Target="../tags/tag207.xml"/><Relationship Id="rId7" Type="http://schemas.openxmlformats.org/officeDocument/2006/relationships/tags" Target="../tags/tag211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11" Type="http://schemas.openxmlformats.org/officeDocument/2006/relationships/tags" Target="../tags/tag215.xml"/><Relationship Id="rId5" Type="http://schemas.openxmlformats.org/officeDocument/2006/relationships/tags" Target="../tags/tag209.xml"/><Relationship Id="rId10" Type="http://schemas.openxmlformats.org/officeDocument/2006/relationships/tags" Target="../tags/tag214.xml"/><Relationship Id="rId4" Type="http://schemas.openxmlformats.org/officeDocument/2006/relationships/tags" Target="../tags/tag208.xml"/><Relationship Id="rId9" Type="http://schemas.openxmlformats.org/officeDocument/2006/relationships/tags" Target="../tags/tag213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217.xml"/><Relationship Id="rId7" Type="http://schemas.openxmlformats.org/officeDocument/2006/relationships/image" Target="../media/image32.png"/><Relationship Id="rId2" Type="http://schemas.openxmlformats.org/officeDocument/2006/relationships/tags" Target="../tags/tag216.xml"/><Relationship Id="rId1" Type="http://schemas.openxmlformats.org/officeDocument/2006/relationships/themeOverride" Target="../theme/themeOverride4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1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221.xml"/><Relationship Id="rId7" Type="http://schemas.openxmlformats.org/officeDocument/2006/relationships/tags" Target="../tags/tag225.xml"/><Relationship Id="rId12" Type="http://schemas.openxmlformats.org/officeDocument/2006/relationships/tags" Target="../tags/tag230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11" Type="http://schemas.openxmlformats.org/officeDocument/2006/relationships/tags" Target="../tags/tag229.xml"/><Relationship Id="rId5" Type="http://schemas.openxmlformats.org/officeDocument/2006/relationships/tags" Target="../tags/tag223.xml"/><Relationship Id="rId10" Type="http://schemas.openxmlformats.org/officeDocument/2006/relationships/tags" Target="../tags/tag228.xml"/><Relationship Id="rId4" Type="http://schemas.openxmlformats.org/officeDocument/2006/relationships/tags" Target="../tags/tag222.xml"/><Relationship Id="rId9" Type="http://schemas.openxmlformats.org/officeDocument/2006/relationships/tags" Target="../tags/tag227.xml"/><Relationship Id="rId1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5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image" Target="../media/image22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image" Target="../media/image25.png"/><Relationship Id="rId2" Type="http://schemas.openxmlformats.org/officeDocument/2006/relationships/tags" Target="../tags/tag19.xml"/><Relationship Id="rId16" Type="http://schemas.openxmlformats.org/officeDocument/2006/relationships/image" Target="../media/image24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image" Target="../media/image23.png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42.xml"/><Relationship Id="rId18" Type="http://schemas.openxmlformats.org/officeDocument/2006/relationships/tags" Target="../tags/tag47.xml"/><Relationship Id="rId26" Type="http://schemas.openxmlformats.org/officeDocument/2006/relationships/tags" Target="../tags/tag55.xml"/><Relationship Id="rId3" Type="http://schemas.openxmlformats.org/officeDocument/2006/relationships/tags" Target="../tags/tag32.xml"/><Relationship Id="rId21" Type="http://schemas.openxmlformats.org/officeDocument/2006/relationships/tags" Target="../tags/tag50.xml"/><Relationship Id="rId34" Type="http://schemas.openxmlformats.org/officeDocument/2006/relationships/image" Target="../media/image31.png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openxmlformats.org/officeDocument/2006/relationships/tags" Target="../tags/tag46.xml"/><Relationship Id="rId25" Type="http://schemas.openxmlformats.org/officeDocument/2006/relationships/tags" Target="../tags/tag54.xml"/><Relationship Id="rId33" Type="http://schemas.openxmlformats.org/officeDocument/2006/relationships/image" Target="../media/image30.png"/><Relationship Id="rId2" Type="http://schemas.openxmlformats.org/officeDocument/2006/relationships/tags" Target="../tags/tag31.xml"/><Relationship Id="rId16" Type="http://schemas.openxmlformats.org/officeDocument/2006/relationships/tags" Target="../tags/tag45.xml"/><Relationship Id="rId20" Type="http://schemas.openxmlformats.org/officeDocument/2006/relationships/tags" Target="../tags/tag49.xml"/><Relationship Id="rId29" Type="http://schemas.openxmlformats.org/officeDocument/2006/relationships/slideLayout" Target="../slideLayouts/slideLayout6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24" Type="http://schemas.openxmlformats.org/officeDocument/2006/relationships/tags" Target="../tags/tag53.xml"/><Relationship Id="rId32" Type="http://schemas.openxmlformats.org/officeDocument/2006/relationships/image" Target="../media/image29.png"/><Relationship Id="rId5" Type="http://schemas.openxmlformats.org/officeDocument/2006/relationships/tags" Target="../tags/tag34.xml"/><Relationship Id="rId15" Type="http://schemas.openxmlformats.org/officeDocument/2006/relationships/tags" Target="../tags/tag44.xml"/><Relationship Id="rId23" Type="http://schemas.openxmlformats.org/officeDocument/2006/relationships/tags" Target="../tags/tag52.xml"/><Relationship Id="rId28" Type="http://schemas.openxmlformats.org/officeDocument/2006/relationships/tags" Target="../tags/tag57.xml"/><Relationship Id="rId10" Type="http://schemas.openxmlformats.org/officeDocument/2006/relationships/tags" Target="../tags/tag39.xml"/><Relationship Id="rId19" Type="http://schemas.openxmlformats.org/officeDocument/2006/relationships/tags" Target="../tags/tag48.xml"/><Relationship Id="rId31" Type="http://schemas.openxmlformats.org/officeDocument/2006/relationships/image" Target="../media/image28.png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tags" Target="../tags/tag43.xml"/><Relationship Id="rId22" Type="http://schemas.openxmlformats.org/officeDocument/2006/relationships/tags" Target="../tags/tag51.xml"/><Relationship Id="rId27" Type="http://schemas.openxmlformats.org/officeDocument/2006/relationships/tags" Target="../tags/tag56.xml"/><Relationship Id="rId30" Type="http://schemas.openxmlformats.org/officeDocument/2006/relationships/notesSlide" Target="../notesSlides/notesSlide9.xml"/><Relationship Id="rId8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C54E0EC-7A7F-4D26-BFE5-4C597D9E443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219" b="14430"/>
          <a:stretch/>
        </p:blipFill>
        <p:spPr>
          <a:xfrm>
            <a:off x="-395" y="0"/>
            <a:ext cx="9144793" cy="51435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9E56024-32F7-4BFD-B536-343DEA065B55}"/>
              </a:ext>
            </a:extLst>
          </p:cNvPr>
          <p:cNvSpPr txBox="1"/>
          <p:nvPr/>
        </p:nvSpPr>
        <p:spPr>
          <a:xfrm>
            <a:off x="2235200" y="1324511"/>
            <a:ext cx="1098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19050">
                  <a:solidFill>
                    <a:schemeClr val="bg1"/>
                  </a:solidFill>
                </a:ln>
                <a:solidFill>
                  <a:srgbClr val="ED513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夏</a:t>
            </a:r>
            <a:endParaRPr lang="zh-CN" altLang="en-US" sz="8000" dirty="0">
              <a:ln w="19050">
                <a:solidFill>
                  <a:schemeClr val="bg1"/>
                </a:solidFill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7" name="久石譲 - “天空の城ラピュタ”~君をのせて">
            <a:hlinkClick r:id="" action="ppaction://media"/>
            <a:extLst>
              <a:ext uri="{FF2B5EF4-FFF2-40B4-BE49-F238E27FC236}">
                <a16:creationId xmlns:a16="http://schemas.microsoft.com/office/drawing/2014/main" id="{5D7259D5-BF51-40E0-AF4D-CA0AB22DEF6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645045" y="920750"/>
            <a:ext cx="609600" cy="6096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51ECC76-D860-45E6-B39D-1A6AE780D7DF}"/>
              </a:ext>
            </a:extLst>
          </p:cNvPr>
          <p:cNvSpPr txBox="1"/>
          <p:nvPr/>
        </p:nvSpPr>
        <p:spPr>
          <a:xfrm>
            <a:off x="3384550" y="1324511"/>
            <a:ext cx="88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1905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648198-54C8-4662-BCBE-72D22AE8C8D9}"/>
              </a:ext>
            </a:extLst>
          </p:cNvPr>
          <p:cNvSpPr txBox="1"/>
          <p:nvPr/>
        </p:nvSpPr>
        <p:spPr>
          <a:xfrm>
            <a:off x="4315024" y="1324511"/>
            <a:ext cx="11747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19050">
                  <a:solidFill>
                    <a:schemeClr val="bg1"/>
                  </a:solidFill>
                </a:ln>
                <a:solidFill>
                  <a:schemeClr val="accent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之</a:t>
            </a:r>
            <a:endParaRPr lang="zh-CN" altLang="en-US" sz="8000" dirty="0">
              <a:ln w="19050">
                <a:solidFill>
                  <a:schemeClr val="bg1"/>
                </a:solidFill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A52523-C167-4F70-B98C-8D13EC2CCBAE}"/>
              </a:ext>
            </a:extLst>
          </p:cNvPr>
          <p:cNvSpPr txBox="1"/>
          <p:nvPr/>
        </p:nvSpPr>
        <p:spPr>
          <a:xfrm>
            <a:off x="5419924" y="1324511"/>
            <a:ext cx="1104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1905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旅</a:t>
            </a:r>
          </a:p>
        </p:txBody>
      </p:sp>
    </p:spTree>
    <p:extLst>
      <p:ext uri="{BB962C8B-B14F-4D97-AF65-F5344CB8AC3E}">
        <p14:creationId xmlns:p14="http://schemas.microsoft.com/office/powerpoint/2010/main" val="156013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500">
        <p:blinds dir="vert"/>
      </p:transition>
    </mc:Choice>
    <mc:Fallback xmlns="">
      <p:transition spd="slow" advTm="3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6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MH_SubTitle_1">
            <a:extLst>
              <a:ext uri="{FF2B5EF4-FFF2-40B4-BE49-F238E27FC236}">
                <a16:creationId xmlns:a16="http://schemas.microsoft.com/office/drawing/2014/main" id="{F23B3499-BA8D-4E05-B595-FDC48CADC05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63649" y="3596366"/>
            <a:ext cx="720000" cy="72000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1200" b="1" kern="0" dirty="0">
                <a:solidFill>
                  <a:srgbClr val="FFFFFF"/>
                </a:solidFill>
              </a:rPr>
              <a:t>50%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9BE1FF5-D693-4C79-AFB2-FDED3667A723}"/>
              </a:ext>
            </a:extLst>
          </p:cNvPr>
          <p:cNvGrpSpPr/>
          <p:nvPr/>
        </p:nvGrpSpPr>
        <p:grpSpPr>
          <a:xfrm>
            <a:off x="2345465" y="1939927"/>
            <a:ext cx="172640" cy="1222772"/>
            <a:chOff x="2713765" y="1939927"/>
            <a:chExt cx="172640" cy="1222772"/>
          </a:xfrm>
        </p:grpSpPr>
        <p:sp>
          <p:nvSpPr>
            <p:cNvPr id="6" name="MH_Other_1">
              <a:extLst>
                <a:ext uri="{FF2B5EF4-FFF2-40B4-BE49-F238E27FC236}">
                  <a16:creationId xmlns:a16="http://schemas.microsoft.com/office/drawing/2014/main" id="{DA3A6766-7BC1-417C-9C99-96AC1E864795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rot="5400000">
              <a:off x="2295856" y="2599533"/>
              <a:ext cx="1009650" cy="116681"/>
            </a:xfrm>
            <a:custGeom>
              <a:avLst/>
              <a:gdLst>
                <a:gd name="connsiteX0" fmla="*/ 0 w 1944216"/>
                <a:gd name="connsiteY0" fmla="*/ 0 h 288032"/>
                <a:gd name="connsiteX1" fmla="*/ 1800200 w 1944216"/>
                <a:gd name="connsiteY1" fmla="*/ 0 h 288032"/>
                <a:gd name="connsiteX2" fmla="*/ 1944216 w 1944216"/>
                <a:gd name="connsiteY2" fmla="*/ 144016 h 288032"/>
                <a:gd name="connsiteX3" fmla="*/ 1800200 w 1944216"/>
                <a:gd name="connsiteY3" fmla="*/ 288032 h 288032"/>
                <a:gd name="connsiteX4" fmla="*/ 0 w 1944216"/>
                <a:gd name="connsiteY4" fmla="*/ 288032 h 288032"/>
                <a:gd name="connsiteX5" fmla="*/ 0 w 1944216"/>
                <a:gd name="connsiteY5" fmla="*/ 0 h 288032"/>
                <a:gd name="connsiteX0" fmla="*/ 0 w 2086105"/>
                <a:gd name="connsiteY0" fmla="*/ 0 h 288032"/>
                <a:gd name="connsiteX1" fmla="*/ 1800200 w 2086105"/>
                <a:gd name="connsiteY1" fmla="*/ 0 h 288032"/>
                <a:gd name="connsiteX2" fmla="*/ 2086105 w 2086105"/>
                <a:gd name="connsiteY2" fmla="*/ 159782 h 288032"/>
                <a:gd name="connsiteX3" fmla="*/ 1800200 w 2086105"/>
                <a:gd name="connsiteY3" fmla="*/ 288032 h 288032"/>
                <a:gd name="connsiteX4" fmla="*/ 0 w 2086105"/>
                <a:gd name="connsiteY4" fmla="*/ 288032 h 288032"/>
                <a:gd name="connsiteX5" fmla="*/ 0 w 2086105"/>
                <a:gd name="connsiteY5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6105" h="288032">
                  <a:moveTo>
                    <a:pt x="0" y="0"/>
                  </a:moveTo>
                  <a:lnTo>
                    <a:pt x="1800200" y="0"/>
                  </a:lnTo>
                  <a:lnTo>
                    <a:pt x="2086105" y="159782"/>
                  </a:lnTo>
                  <a:lnTo>
                    <a:pt x="1800200" y="288032"/>
                  </a:ln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E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7" name="MH_Other_2">
              <a:extLst>
                <a:ext uri="{FF2B5EF4-FFF2-40B4-BE49-F238E27FC236}">
                  <a16:creationId xmlns:a16="http://schemas.microsoft.com/office/drawing/2014/main" id="{A6FCD6FF-2582-49AA-8F14-6EC0616CB071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2713765" y="1939927"/>
              <a:ext cx="172640" cy="384572"/>
            </a:xfrm>
            <a:custGeom>
              <a:avLst/>
              <a:gdLst/>
              <a:ahLst/>
              <a:cxnLst/>
              <a:rect l="l" t="t" r="r" b="b"/>
              <a:pathLst>
                <a:path w="432048" h="792088">
                  <a:moveTo>
                    <a:pt x="216024" y="0"/>
                  </a:moveTo>
                  <a:cubicBezTo>
                    <a:pt x="335331" y="0"/>
                    <a:pt x="432048" y="96717"/>
                    <a:pt x="432048" y="216024"/>
                  </a:cubicBezTo>
                  <a:lnTo>
                    <a:pt x="432048" y="792088"/>
                  </a:lnTo>
                  <a:lnTo>
                    <a:pt x="0" y="792088"/>
                  </a:lnTo>
                  <a:lnTo>
                    <a:pt x="0" y="216024"/>
                  </a:lnTo>
                  <a:cubicBezTo>
                    <a:pt x="0" y="96717"/>
                    <a:pt x="96717" y="0"/>
                    <a:pt x="216024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kern="0" dirty="0">
                  <a:solidFill>
                    <a:srgbClr val="FFFFFF"/>
                  </a:solidFill>
                  <a:latin typeface="Calibri"/>
                </a:rPr>
                <a:t>1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D633897-E01E-4268-B3DA-1C23B68A996B}"/>
              </a:ext>
            </a:extLst>
          </p:cNvPr>
          <p:cNvGrpSpPr/>
          <p:nvPr/>
        </p:nvGrpSpPr>
        <p:grpSpPr>
          <a:xfrm>
            <a:off x="2325224" y="3311526"/>
            <a:ext cx="196454" cy="196454"/>
            <a:chOff x="2693524" y="3311526"/>
            <a:chExt cx="196454" cy="196454"/>
          </a:xfrm>
        </p:grpSpPr>
        <p:sp>
          <p:nvSpPr>
            <p:cNvPr id="8" name="MH_Other_3">
              <a:extLst>
                <a:ext uri="{FF2B5EF4-FFF2-40B4-BE49-F238E27FC236}">
                  <a16:creationId xmlns:a16="http://schemas.microsoft.com/office/drawing/2014/main" id="{B9B413B7-A83C-4FE2-9503-00BBC96498C7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rot="19009169">
              <a:off x="2693524" y="3311526"/>
              <a:ext cx="196454" cy="196454"/>
            </a:xfrm>
            <a:prstGeom prst="teardrop">
              <a:avLst>
                <a:gd name="adj" fmla="val 15613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9" name="MH_Other_4">
              <a:extLst>
                <a:ext uri="{FF2B5EF4-FFF2-40B4-BE49-F238E27FC236}">
                  <a16:creationId xmlns:a16="http://schemas.microsoft.com/office/drawing/2014/main" id="{F93F1F7E-A364-47EE-8FCD-B68FA106C35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2722099" y="3361532"/>
              <a:ext cx="133350" cy="120254"/>
            </a:xfrm>
            <a:custGeom>
              <a:avLst/>
              <a:gdLst/>
              <a:ahLst/>
              <a:cxnLst/>
              <a:rect l="l" t="t" r="r" b="b"/>
              <a:pathLst>
                <a:path w="815863" h="736669">
                  <a:moveTo>
                    <a:pt x="125815" y="0"/>
                  </a:moveTo>
                  <a:cubicBezTo>
                    <a:pt x="94369" y="57817"/>
                    <a:pt x="77582" y="124190"/>
                    <a:pt x="77582" y="194483"/>
                  </a:cubicBezTo>
                  <a:cubicBezTo>
                    <a:pt x="77582" y="433097"/>
                    <a:pt x="271016" y="626531"/>
                    <a:pt x="509630" y="626531"/>
                  </a:cubicBezTo>
                  <a:cubicBezTo>
                    <a:pt x="629347" y="626531"/>
                    <a:pt x="737691" y="577840"/>
                    <a:pt x="815863" y="499105"/>
                  </a:cubicBezTo>
                  <a:cubicBezTo>
                    <a:pt x="746208" y="640416"/>
                    <a:pt x="600369" y="736669"/>
                    <a:pt x="432048" y="736669"/>
                  </a:cubicBezTo>
                  <a:cubicBezTo>
                    <a:pt x="193434" y="736669"/>
                    <a:pt x="0" y="543235"/>
                    <a:pt x="0" y="304621"/>
                  </a:cubicBezTo>
                  <a:cubicBezTo>
                    <a:pt x="0" y="185724"/>
                    <a:pt x="48027" y="78045"/>
                    <a:pt x="125815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10" name="MH_SubTitle_2">
            <a:extLst>
              <a:ext uri="{FF2B5EF4-FFF2-40B4-BE49-F238E27FC236}">
                <a16:creationId xmlns:a16="http://schemas.microsoft.com/office/drawing/2014/main" id="{4527DD9C-67C7-4859-8CD3-34111798FD7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512640" y="3596366"/>
            <a:ext cx="720000" cy="720000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1200" b="1" kern="0" dirty="0">
                <a:solidFill>
                  <a:srgbClr val="FFFFFF"/>
                </a:solidFill>
              </a:rPr>
              <a:t>80%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303B241-7B5A-437A-8A84-A1EE6E6E64C9}"/>
              </a:ext>
            </a:extLst>
          </p:cNvPr>
          <p:cNvGrpSpPr/>
          <p:nvPr/>
        </p:nvGrpSpPr>
        <p:grpSpPr>
          <a:xfrm>
            <a:off x="3793265" y="1939927"/>
            <a:ext cx="173831" cy="1222772"/>
            <a:chOff x="3894865" y="1939927"/>
            <a:chExt cx="173831" cy="1222772"/>
          </a:xfrm>
        </p:grpSpPr>
        <p:sp>
          <p:nvSpPr>
            <p:cNvPr id="11" name="MH_Other_5">
              <a:extLst>
                <a:ext uri="{FF2B5EF4-FFF2-40B4-BE49-F238E27FC236}">
                  <a16:creationId xmlns:a16="http://schemas.microsoft.com/office/drawing/2014/main" id="{697495F8-9E30-48E1-9ED4-7F3EEEA6E463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 rot="5400000">
              <a:off x="3477551" y="2600128"/>
              <a:ext cx="1009650" cy="115491"/>
            </a:xfrm>
            <a:custGeom>
              <a:avLst/>
              <a:gdLst>
                <a:gd name="connsiteX0" fmla="*/ 0 w 1944216"/>
                <a:gd name="connsiteY0" fmla="*/ 0 h 288032"/>
                <a:gd name="connsiteX1" fmla="*/ 1800200 w 1944216"/>
                <a:gd name="connsiteY1" fmla="*/ 0 h 288032"/>
                <a:gd name="connsiteX2" fmla="*/ 1944216 w 1944216"/>
                <a:gd name="connsiteY2" fmla="*/ 144016 h 288032"/>
                <a:gd name="connsiteX3" fmla="*/ 1800200 w 1944216"/>
                <a:gd name="connsiteY3" fmla="*/ 288032 h 288032"/>
                <a:gd name="connsiteX4" fmla="*/ 0 w 1944216"/>
                <a:gd name="connsiteY4" fmla="*/ 288032 h 288032"/>
                <a:gd name="connsiteX5" fmla="*/ 0 w 1944216"/>
                <a:gd name="connsiteY5" fmla="*/ 0 h 288032"/>
                <a:gd name="connsiteX0" fmla="*/ 0 w 2086105"/>
                <a:gd name="connsiteY0" fmla="*/ 0 h 288032"/>
                <a:gd name="connsiteX1" fmla="*/ 1800200 w 2086105"/>
                <a:gd name="connsiteY1" fmla="*/ 0 h 288032"/>
                <a:gd name="connsiteX2" fmla="*/ 2086105 w 2086105"/>
                <a:gd name="connsiteY2" fmla="*/ 159782 h 288032"/>
                <a:gd name="connsiteX3" fmla="*/ 1800200 w 2086105"/>
                <a:gd name="connsiteY3" fmla="*/ 288032 h 288032"/>
                <a:gd name="connsiteX4" fmla="*/ 0 w 2086105"/>
                <a:gd name="connsiteY4" fmla="*/ 288032 h 288032"/>
                <a:gd name="connsiteX5" fmla="*/ 0 w 2086105"/>
                <a:gd name="connsiteY5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6105" h="288032">
                  <a:moveTo>
                    <a:pt x="0" y="0"/>
                  </a:moveTo>
                  <a:lnTo>
                    <a:pt x="1800200" y="0"/>
                  </a:lnTo>
                  <a:lnTo>
                    <a:pt x="2086105" y="159782"/>
                  </a:lnTo>
                  <a:lnTo>
                    <a:pt x="1800200" y="288032"/>
                  </a:ln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E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2" name="MH_Other_6">
              <a:extLst>
                <a:ext uri="{FF2B5EF4-FFF2-40B4-BE49-F238E27FC236}">
                  <a16:creationId xmlns:a16="http://schemas.microsoft.com/office/drawing/2014/main" id="{9AED6AE4-9681-43AA-BEAF-0969A0E9F572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3894865" y="1939927"/>
              <a:ext cx="173831" cy="384572"/>
            </a:xfrm>
            <a:custGeom>
              <a:avLst/>
              <a:gdLst/>
              <a:ahLst/>
              <a:cxnLst/>
              <a:rect l="l" t="t" r="r" b="b"/>
              <a:pathLst>
                <a:path w="432048" h="792088">
                  <a:moveTo>
                    <a:pt x="216024" y="0"/>
                  </a:moveTo>
                  <a:cubicBezTo>
                    <a:pt x="335331" y="0"/>
                    <a:pt x="432048" y="96717"/>
                    <a:pt x="432048" y="216024"/>
                  </a:cubicBezTo>
                  <a:lnTo>
                    <a:pt x="432048" y="792088"/>
                  </a:lnTo>
                  <a:lnTo>
                    <a:pt x="0" y="792088"/>
                  </a:lnTo>
                  <a:lnTo>
                    <a:pt x="0" y="216024"/>
                  </a:lnTo>
                  <a:cubicBezTo>
                    <a:pt x="0" y="96717"/>
                    <a:pt x="96717" y="0"/>
                    <a:pt x="216024" y="0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kern="0" dirty="0">
                  <a:solidFill>
                    <a:srgbClr val="FFFFFF"/>
                  </a:solidFill>
                  <a:latin typeface="Calibri"/>
                </a:rPr>
                <a:t>2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105EEC1-7AF7-47B1-AC92-65271D977202}"/>
              </a:ext>
            </a:extLst>
          </p:cNvPr>
          <p:cNvGrpSpPr/>
          <p:nvPr/>
        </p:nvGrpSpPr>
        <p:grpSpPr>
          <a:xfrm>
            <a:off x="3774215" y="3311526"/>
            <a:ext cx="196453" cy="196454"/>
            <a:chOff x="3875815" y="3311526"/>
            <a:chExt cx="196453" cy="196454"/>
          </a:xfrm>
        </p:grpSpPr>
        <p:sp>
          <p:nvSpPr>
            <p:cNvPr id="13" name="MH_Other_7">
              <a:extLst>
                <a:ext uri="{FF2B5EF4-FFF2-40B4-BE49-F238E27FC236}">
                  <a16:creationId xmlns:a16="http://schemas.microsoft.com/office/drawing/2014/main" id="{DE09C308-D653-4318-8243-FED57464CDBD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19009169">
              <a:off x="3875815" y="3311526"/>
              <a:ext cx="196453" cy="196454"/>
            </a:xfrm>
            <a:prstGeom prst="teardrop">
              <a:avLst>
                <a:gd name="adj" fmla="val 156130"/>
              </a:avLst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4" name="MH_Other_8">
              <a:extLst>
                <a:ext uri="{FF2B5EF4-FFF2-40B4-BE49-F238E27FC236}">
                  <a16:creationId xmlns:a16="http://schemas.microsoft.com/office/drawing/2014/main" id="{93276CE9-9FE0-41FB-8F90-471773026E26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3904390" y="3361532"/>
              <a:ext cx="133350" cy="120254"/>
            </a:xfrm>
            <a:custGeom>
              <a:avLst/>
              <a:gdLst/>
              <a:ahLst/>
              <a:cxnLst/>
              <a:rect l="l" t="t" r="r" b="b"/>
              <a:pathLst>
                <a:path w="815863" h="736669">
                  <a:moveTo>
                    <a:pt x="125815" y="0"/>
                  </a:moveTo>
                  <a:cubicBezTo>
                    <a:pt x="94369" y="57817"/>
                    <a:pt x="77582" y="124190"/>
                    <a:pt x="77582" y="194483"/>
                  </a:cubicBezTo>
                  <a:cubicBezTo>
                    <a:pt x="77582" y="433097"/>
                    <a:pt x="271016" y="626531"/>
                    <a:pt x="509630" y="626531"/>
                  </a:cubicBezTo>
                  <a:cubicBezTo>
                    <a:pt x="629347" y="626531"/>
                    <a:pt x="737691" y="577840"/>
                    <a:pt x="815863" y="499105"/>
                  </a:cubicBezTo>
                  <a:cubicBezTo>
                    <a:pt x="746208" y="640416"/>
                    <a:pt x="600369" y="736669"/>
                    <a:pt x="432048" y="736669"/>
                  </a:cubicBezTo>
                  <a:cubicBezTo>
                    <a:pt x="193434" y="736669"/>
                    <a:pt x="0" y="543235"/>
                    <a:pt x="0" y="304621"/>
                  </a:cubicBezTo>
                  <a:cubicBezTo>
                    <a:pt x="0" y="185724"/>
                    <a:pt x="48027" y="78045"/>
                    <a:pt x="125815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15" name="MH_SubTitle_3">
            <a:extLst>
              <a:ext uri="{FF2B5EF4-FFF2-40B4-BE49-F238E27FC236}">
                <a16:creationId xmlns:a16="http://schemas.microsoft.com/office/drawing/2014/main" id="{62BFAE8E-DC95-4AC7-AC3B-4ABF5FE0F30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936231" y="3596366"/>
            <a:ext cx="720000" cy="72000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1200" b="1" kern="0" dirty="0">
                <a:solidFill>
                  <a:srgbClr val="FFFFFF"/>
                </a:solidFill>
              </a:rPr>
              <a:t>75%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C3CA427-6026-4521-80B1-03FED93E76E8}"/>
              </a:ext>
            </a:extLst>
          </p:cNvPr>
          <p:cNvGrpSpPr/>
          <p:nvPr/>
        </p:nvGrpSpPr>
        <p:grpSpPr>
          <a:xfrm>
            <a:off x="5216856" y="1939927"/>
            <a:ext cx="173831" cy="1222771"/>
            <a:chOff x="5077156" y="1939927"/>
            <a:chExt cx="173831" cy="1222771"/>
          </a:xfrm>
        </p:grpSpPr>
        <p:sp>
          <p:nvSpPr>
            <p:cNvPr id="16" name="MH_Other_9">
              <a:extLst>
                <a:ext uri="{FF2B5EF4-FFF2-40B4-BE49-F238E27FC236}">
                  <a16:creationId xmlns:a16="http://schemas.microsoft.com/office/drawing/2014/main" id="{631B9896-2899-4B44-B0E8-7F6518ACBBC2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rot="5400000">
              <a:off x="4659842" y="2600128"/>
              <a:ext cx="1009650" cy="115490"/>
            </a:xfrm>
            <a:custGeom>
              <a:avLst/>
              <a:gdLst>
                <a:gd name="connsiteX0" fmla="*/ 0 w 1944216"/>
                <a:gd name="connsiteY0" fmla="*/ 0 h 288032"/>
                <a:gd name="connsiteX1" fmla="*/ 1800200 w 1944216"/>
                <a:gd name="connsiteY1" fmla="*/ 0 h 288032"/>
                <a:gd name="connsiteX2" fmla="*/ 1944216 w 1944216"/>
                <a:gd name="connsiteY2" fmla="*/ 144016 h 288032"/>
                <a:gd name="connsiteX3" fmla="*/ 1800200 w 1944216"/>
                <a:gd name="connsiteY3" fmla="*/ 288032 h 288032"/>
                <a:gd name="connsiteX4" fmla="*/ 0 w 1944216"/>
                <a:gd name="connsiteY4" fmla="*/ 288032 h 288032"/>
                <a:gd name="connsiteX5" fmla="*/ 0 w 1944216"/>
                <a:gd name="connsiteY5" fmla="*/ 0 h 288032"/>
                <a:gd name="connsiteX0" fmla="*/ 0 w 2086105"/>
                <a:gd name="connsiteY0" fmla="*/ 0 h 288032"/>
                <a:gd name="connsiteX1" fmla="*/ 1800200 w 2086105"/>
                <a:gd name="connsiteY1" fmla="*/ 0 h 288032"/>
                <a:gd name="connsiteX2" fmla="*/ 2086105 w 2086105"/>
                <a:gd name="connsiteY2" fmla="*/ 159782 h 288032"/>
                <a:gd name="connsiteX3" fmla="*/ 1800200 w 2086105"/>
                <a:gd name="connsiteY3" fmla="*/ 288032 h 288032"/>
                <a:gd name="connsiteX4" fmla="*/ 0 w 2086105"/>
                <a:gd name="connsiteY4" fmla="*/ 288032 h 288032"/>
                <a:gd name="connsiteX5" fmla="*/ 0 w 2086105"/>
                <a:gd name="connsiteY5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6105" h="288032">
                  <a:moveTo>
                    <a:pt x="0" y="0"/>
                  </a:moveTo>
                  <a:lnTo>
                    <a:pt x="1800200" y="0"/>
                  </a:lnTo>
                  <a:lnTo>
                    <a:pt x="2086105" y="159782"/>
                  </a:lnTo>
                  <a:lnTo>
                    <a:pt x="1800200" y="288032"/>
                  </a:ln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E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7" name="MH_Other_10">
              <a:extLst>
                <a:ext uri="{FF2B5EF4-FFF2-40B4-BE49-F238E27FC236}">
                  <a16:creationId xmlns:a16="http://schemas.microsoft.com/office/drawing/2014/main" id="{D69E1F36-E2D1-4F5A-820B-1A12109888F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077156" y="1939927"/>
              <a:ext cx="173831" cy="384572"/>
            </a:xfrm>
            <a:custGeom>
              <a:avLst/>
              <a:gdLst/>
              <a:ahLst/>
              <a:cxnLst/>
              <a:rect l="l" t="t" r="r" b="b"/>
              <a:pathLst>
                <a:path w="432048" h="792088">
                  <a:moveTo>
                    <a:pt x="216024" y="0"/>
                  </a:moveTo>
                  <a:cubicBezTo>
                    <a:pt x="335331" y="0"/>
                    <a:pt x="432048" y="96717"/>
                    <a:pt x="432048" y="216024"/>
                  </a:cubicBezTo>
                  <a:lnTo>
                    <a:pt x="432048" y="792088"/>
                  </a:lnTo>
                  <a:lnTo>
                    <a:pt x="0" y="792088"/>
                  </a:lnTo>
                  <a:lnTo>
                    <a:pt x="0" y="216024"/>
                  </a:lnTo>
                  <a:cubicBezTo>
                    <a:pt x="0" y="96717"/>
                    <a:pt x="96717" y="0"/>
                    <a:pt x="216024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kern="0" dirty="0">
                  <a:solidFill>
                    <a:srgbClr val="FFFFFF"/>
                  </a:solidFill>
                  <a:latin typeface="Calibri"/>
                </a:rPr>
                <a:t>3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5188617-F455-47B5-9380-7A8918DC849C}"/>
              </a:ext>
            </a:extLst>
          </p:cNvPr>
          <p:cNvGrpSpPr/>
          <p:nvPr/>
        </p:nvGrpSpPr>
        <p:grpSpPr>
          <a:xfrm>
            <a:off x="5197805" y="3311526"/>
            <a:ext cx="196454" cy="196454"/>
            <a:chOff x="5058105" y="3311526"/>
            <a:chExt cx="196454" cy="196454"/>
          </a:xfrm>
        </p:grpSpPr>
        <p:sp>
          <p:nvSpPr>
            <p:cNvPr id="18" name="MH_Other_11">
              <a:extLst>
                <a:ext uri="{FF2B5EF4-FFF2-40B4-BE49-F238E27FC236}">
                  <a16:creationId xmlns:a16="http://schemas.microsoft.com/office/drawing/2014/main" id="{F932F78B-9269-468F-90F9-86E0C17E20DF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19009169">
              <a:off x="5058105" y="3311526"/>
              <a:ext cx="196454" cy="196454"/>
            </a:xfrm>
            <a:prstGeom prst="teardrop">
              <a:avLst>
                <a:gd name="adj" fmla="val 15613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2" name="MH_Other_12">
              <a:extLst>
                <a:ext uri="{FF2B5EF4-FFF2-40B4-BE49-F238E27FC236}">
                  <a16:creationId xmlns:a16="http://schemas.microsoft.com/office/drawing/2014/main" id="{E70EBFEF-0CCC-43A9-A115-B4C172822EF2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086680" y="3361532"/>
              <a:ext cx="133350" cy="120254"/>
            </a:xfrm>
            <a:custGeom>
              <a:avLst/>
              <a:gdLst/>
              <a:ahLst/>
              <a:cxnLst/>
              <a:rect l="l" t="t" r="r" b="b"/>
              <a:pathLst>
                <a:path w="815863" h="736669">
                  <a:moveTo>
                    <a:pt x="125815" y="0"/>
                  </a:moveTo>
                  <a:cubicBezTo>
                    <a:pt x="94369" y="57817"/>
                    <a:pt x="77582" y="124190"/>
                    <a:pt x="77582" y="194483"/>
                  </a:cubicBezTo>
                  <a:cubicBezTo>
                    <a:pt x="77582" y="433097"/>
                    <a:pt x="271016" y="626531"/>
                    <a:pt x="509630" y="626531"/>
                  </a:cubicBezTo>
                  <a:cubicBezTo>
                    <a:pt x="629347" y="626531"/>
                    <a:pt x="737691" y="577840"/>
                    <a:pt x="815863" y="499105"/>
                  </a:cubicBezTo>
                  <a:cubicBezTo>
                    <a:pt x="746208" y="640416"/>
                    <a:pt x="600369" y="736669"/>
                    <a:pt x="432048" y="736669"/>
                  </a:cubicBezTo>
                  <a:cubicBezTo>
                    <a:pt x="193434" y="736669"/>
                    <a:pt x="0" y="543235"/>
                    <a:pt x="0" y="304621"/>
                  </a:cubicBezTo>
                  <a:cubicBezTo>
                    <a:pt x="0" y="185724"/>
                    <a:pt x="48027" y="78045"/>
                    <a:pt x="125815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23" name="MH_SubTitle_4">
            <a:extLst>
              <a:ext uri="{FF2B5EF4-FFF2-40B4-BE49-F238E27FC236}">
                <a16:creationId xmlns:a16="http://schemas.microsoft.com/office/drawing/2014/main" id="{504B42ED-D4CB-4339-8EC4-3060980F2A6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358631" y="3596366"/>
            <a:ext cx="720000" cy="720000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1200" b="1" kern="0" dirty="0">
                <a:solidFill>
                  <a:srgbClr val="FFFFFF"/>
                </a:solidFill>
              </a:rPr>
              <a:t>60%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B425288-26DA-40C3-AFEF-EF19C5840966}"/>
              </a:ext>
            </a:extLst>
          </p:cNvPr>
          <p:cNvGrpSpPr/>
          <p:nvPr/>
        </p:nvGrpSpPr>
        <p:grpSpPr>
          <a:xfrm>
            <a:off x="6640447" y="1939927"/>
            <a:ext cx="173831" cy="1222772"/>
            <a:chOff x="6259447" y="1939927"/>
            <a:chExt cx="173831" cy="1222772"/>
          </a:xfrm>
        </p:grpSpPr>
        <p:sp>
          <p:nvSpPr>
            <p:cNvPr id="24" name="MH_Other_13">
              <a:extLst>
                <a:ext uri="{FF2B5EF4-FFF2-40B4-BE49-F238E27FC236}">
                  <a16:creationId xmlns:a16="http://schemas.microsoft.com/office/drawing/2014/main" id="{1E0EC2E7-3175-4946-B743-B6485E573F7A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5400000">
              <a:off x="5842132" y="2600128"/>
              <a:ext cx="1009650" cy="115491"/>
            </a:xfrm>
            <a:custGeom>
              <a:avLst/>
              <a:gdLst>
                <a:gd name="connsiteX0" fmla="*/ 0 w 1944216"/>
                <a:gd name="connsiteY0" fmla="*/ 0 h 288032"/>
                <a:gd name="connsiteX1" fmla="*/ 1800200 w 1944216"/>
                <a:gd name="connsiteY1" fmla="*/ 0 h 288032"/>
                <a:gd name="connsiteX2" fmla="*/ 1944216 w 1944216"/>
                <a:gd name="connsiteY2" fmla="*/ 144016 h 288032"/>
                <a:gd name="connsiteX3" fmla="*/ 1800200 w 1944216"/>
                <a:gd name="connsiteY3" fmla="*/ 288032 h 288032"/>
                <a:gd name="connsiteX4" fmla="*/ 0 w 1944216"/>
                <a:gd name="connsiteY4" fmla="*/ 288032 h 288032"/>
                <a:gd name="connsiteX5" fmla="*/ 0 w 1944216"/>
                <a:gd name="connsiteY5" fmla="*/ 0 h 288032"/>
                <a:gd name="connsiteX0" fmla="*/ 0 w 2086105"/>
                <a:gd name="connsiteY0" fmla="*/ 0 h 288032"/>
                <a:gd name="connsiteX1" fmla="*/ 1800200 w 2086105"/>
                <a:gd name="connsiteY1" fmla="*/ 0 h 288032"/>
                <a:gd name="connsiteX2" fmla="*/ 2086105 w 2086105"/>
                <a:gd name="connsiteY2" fmla="*/ 159782 h 288032"/>
                <a:gd name="connsiteX3" fmla="*/ 1800200 w 2086105"/>
                <a:gd name="connsiteY3" fmla="*/ 288032 h 288032"/>
                <a:gd name="connsiteX4" fmla="*/ 0 w 2086105"/>
                <a:gd name="connsiteY4" fmla="*/ 288032 h 288032"/>
                <a:gd name="connsiteX5" fmla="*/ 0 w 2086105"/>
                <a:gd name="connsiteY5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6105" h="288032">
                  <a:moveTo>
                    <a:pt x="0" y="0"/>
                  </a:moveTo>
                  <a:lnTo>
                    <a:pt x="1800200" y="0"/>
                  </a:lnTo>
                  <a:lnTo>
                    <a:pt x="2086105" y="159782"/>
                  </a:lnTo>
                  <a:lnTo>
                    <a:pt x="1800200" y="288032"/>
                  </a:ln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E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5" name="MH_Other_14">
              <a:extLst>
                <a:ext uri="{FF2B5EF4-FFF2-40B4-BE49-F238E27FC236}">
                  <a16:creationId xmlns:a16="http://schemas.microsoft.com/office/drawing/2014/main" id="{588ABBD9-9088-4030-950F-94E428B1C15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259447" y="1939927"/>
              <a:ext cx="173831" cy="384572"/>
            </a:xfrm>
            <a:custGeom>
              <a:avLst/>
              <a:gdLst/>
              <a:ahLst/>
              <a:cxnLst/>
              <a:rect l="l" t="t" r="r" b="b"/>
              <a:pathLst>
                <a:path w="432048" h="792088">
                  <a:moveTo>
                    <a:pt x="216024" y="0"/>
                  </a:moveTo>
                  <a:cubicBezTo>
                    <a:pt x="335331" y="0"/>
                    <a:pt x="432048" y="96717"/>
                    <a:pt x="432048" y="216024"/>
                  </a:cubicBezTo>
                  <a:lnTo>
                    <a:pt x="432048" y="792088"/>
                  </a:lnTo>
                  <a:lnTo>
                    <a:pt x="0" y="792088"/>
                  </a:lnTo>
                  <a:lnTo>
                    <a:pt x="0" y="216024"/>
                  </a:lnTo>
                  <a:cubicBezTo>
                    <a:pt x="0" y="96717"/>
                    <a:pt x="96717" y="0"/>
                    <a:pt x="216024" y="0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kern="0" dirty="0">
                  <a:solidFill>
                    <a:srgbClr val="FFFFFF"/>
                  </a:solidFill>
                  <a:latin typeface="Calibri"/>
                </a:rPr>
                <a:t>4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B48F0BA-B831-41A8-8F53-592B155D2289}"/>
              </a:ext>
            </a:extLst>
          </p:cNvPr>
          <p:cNvGrpSpPr/>
          <p:nvPr/>
        </p:nvGrpSpPr>
        <p:grpSpPr>
          <a:xfrm>
            <a:off x="6621396" y="3311526"/>
            <a:ext cx="196453" cy="196454"/>
            <a:chOff x="6240396" y="3311526"/>
            <a:chExt cx="196453" cy="196454"/>
          </a:xfrm>
        </p:grpSpPr>
        <p:sp>
          <p:nvSpPr>
            <p:cNvPr id="26" name="MH_Other_15">
              <a:extLst>
                <a:ext uri="{FF2B5EF4-FFF2-40B4-BE49-F238E27FC236}">
                  <a16:creationId xmlns:a16="http://schemas.microsoft.com/office/drawing/2014/main" id="{CF29A0D5-86CD-4F31-B785-541F74583600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19009169">
              <a:off x="6240396" y="3311526"/>
              <a:ext cx="196453" cy="196454"/>
            </a:xfrm>
            <a:prstGeom prst="teardrop">
              <a:avLst>
                <a:gd name="adj" fmla="val 156130"/>
              </a:avLst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7" name="MH_Other_16">
              <a:extLst>
                <a:ext uri="{FF2B5EF4-FFF2-40B4-BE49-F238E27FC236}">
                  <a16:creationId xmlns:a16="http://schemas.microsoft.com/office/drawing/2014/main" id="{B0A85822-E99E-47BF-8604-404B84566D0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268971" y="3361532"/>
              <a:ext cx="132159" cy="120254"/>
            </a:xfrm>
            <a:custGeom>
              <a:avLst/>
              <a:gdLst/>
              <a:ahLst/>
              <a:cxnLst/>
              <a:rect l="l" t="t" r="r" b="b"/>
              <a:pathLst>
                <a:path w="815863" h="736669">
                  <a:moveTo>
                    <a:pt x="125815" y="0"/>
                  </a:moveTo>
                  <a:cubicBezTo>
                    <a:pt x="94369" y="57817"/>
                    <a:pt x="77582" y="124190"/>
                    <a:pt x="77582" y="194483"/>
                  </a:cubicBezTo>
                  <a:cubicBezTo>
                    <a:pt x="77582" y="433097"/>
                    <a:pt x="271016" y="626531"/>
                    <a:pt x="509630" y="626531"/>
                  </a:cubicBezTo>
                  <a:cubicBezTo>
                    <a:pt x="629347" y="626531"/>
                    <a:pt x="737691" y="577840"/>
                    <a:pt x="815863" y="499105"/>
                  </a:cubicBezTo>
                  <a:cubicBezTo>
                    <a:pt x="746208" y="640416"/>
                    <a:pt x="600369" y="736669"/>
                    <a:pt x="432048" y="736669"/>
                  </a:cubicBezTo>
                  <a:cubicBezTo>
                    <a:pt x="193434" y="736669"/>
                    <a:pt x="0" y="543235"/>
                    <a:pt x="0" y="304621"/>
                  </a:cubicBezTo>
                  <a:cubicBezTo>
                    <a:pt x="0" y="185724"/>
                    <a:pt x="48027" y="78045"/>
                    <a:pt x="125815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13" kern="0">
                <a:solidFill>
                  <a:srgbClr val="FFFFFF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308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C9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DA50E3FF-036A-4D9E-A05A-2951363E80A8}"/>
              </a:ext>
            </a:extLst>
          </p:cNvPr>
          <p:cNvGrpSpPr/>
          <p:nvPr/>
        </p:nvGrpSpPr>
        <p:grpSpPr>
          <a:xfrm>
            <a:off x="-1510482" y="-115428"/>
            <a:ext cx="10622906" cy="5260898"/>
            <a:chOff x="-1510482" y="-115428"/>
            <a:chExt cx="10622906" cy="526089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4630E4E7-3EE7-474B-9CB2-793D19DACC59}"/>
                </a:ext>
              </a:extLst>
            </p:cNvPr>
            <p:cNvGrpSpPr/>
            <p:nvPr/>
          </p:nvGrpSpPr>
          <p:grpSpPr>
            <a:xfrm>
              <a:off x="-1510482" y="-115428"/>
              <a:ext cx="5663122" cy="5146455"/>
              <a:chOff x="3449302" y="-985"/>
              <a:chExt cx="5663122" cy="5146455"/>
            </a:xfrm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C3C7BAF6-6B6E-454F-BFCC-B9C756DE2B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53949"/>
              <a:stretch/>
            </p:blipFill>
            <p:spPr>
              <a:xfrm>
                <a:off x="3449302" y="-985"/>
                <a:ext cx="1794002" cy="5145470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7EBFAD5A-5A9B-4444-8C05-7013C60D2F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10646" y="0"/>
                <a:ext cx="3901778" cy="5145470"/>
              </a:xfrm>
              <a:prstGeom prst="rect">
                <a:avLst/>
              </a:prstGeom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FECE2BA-4016-4460-A34C-1C93E466E95E}"/>
                </a:ext>
              </a:extLst>
            </p:cNvPr>
            <p:cNvGrpSpPr/>
            <p:nvPr/>
          </p:nvGrpSpPr>
          <p:grpSpPr>
            <a:xfrm>
              <a:off x="3449302" y="-985"/>
              <a:ext cx="5663122" cy="5146455"/>
              <a:chOff x="3449302" y="-985"/>
              <a:chExt cx="5663122" cy="5146455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18D45D4C-8F4C-4F25-BADE-F6F00D2B41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53949"/>
              <a:stretch/>
            </p:blipFill>
            <p:spPr>
              <a:xfrm>
                <a:off x="3449302" y="-985"/>
                <a:ext cx="1794002" cy="5145470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EC29C13B-5F95-4186-B54E-BF06C8A77E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10646" y="0"/>
                <a:ext cx="3901778" cy="5145470"/>
              </a:xfrm>
              <a:prstGeom prst="rect">
                <a:avLst/>
              </a:prstGeom>
            </p:spPr>
          </p:pic>
        </p:grp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4EC06B9E-115F-4294-83CC-BF8C735D94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3010" y="746821"/>
            <a:ext cx="1518036" cy="153632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8AA44DC-0C1B-43B6-A5EB-63CB377B598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5201"/>
          <a:stretch/>
        </p:blipFill>
        <p:spPr>
          <a:xfrm>
            <a:off x="-1357" y="-985"/>
            <a:ext cx="4579679" cy="5145470"/>
          </a:xfrm>
          <a:prstGeom prst="rect">
            <a:avLst/>
          </a:prstGeom>
        </p:spPr>
      </p:pic>
      <p:sp>
        <p:nvSpPr>
          <p:cNvPr id="18" name="TextBox 4">
            <a:extLst>
              <a:ext uri="{FF2B5EF4-FFF2-40B4-BE49-F238E27FC236}">
                <a16:creationId xmlns:a16="http://schemas.microsoft.com/office/drawing/2014/main" id="{F872C1C7-F0DA-4BF7-AFFB-31C7AA754579}"/>
              </a:ext>
            </a:extLst>
          </p:cNvPr>
          <p:cNvSpPr txBox="1"/>
          <p:nvPr/>
        </p:nvSpPr>
        <p:spPr>
          <a:xfrm>
            <a:off x="4927195" y="2196217"/>
            <a:ext cx="3383592" cy="523166"/>
          </a:xfrm>
          <a:prstGeom prst="rect">
            <a:avLst/>
          </a:prstGeom>
          <a:noFill/>
        </p:spPr>
        <p:txBody>
          <a:bodyPr wrap="square" lIns="91390" tIns="45693" rIns="91390" bIns="4569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PART ONE</a:t>
            </a:r>
            <a:endParaRPr lang="zh-CN" altLang="en-US" sz="28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851847BD-98C8-495F-AFFF-33BE877873A6}"/>
              </a:ext>
            </a:extLst>
          </p:cNvPr>
          <p:cNvSpPr txBox="1"/>
          <p:nvPr/>
        </p:nvSpPr>
        <p:spPr>
          <a:xfrm>
            <a:off x="4647574" y="2749843"/>
            <a:ext cx="3942834" cy="461610"/>
          </a:xfrm>
          <a:prstGeom prst="rect">
            <a:avLst/>
          </a:prstGeom>
          <a:noFill/>
        </p:spPr>
        <p:txBody>
          <a:bodyPr wrap="square" lIns="91390" tIns="45693" rIns="91390" bIns="4569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BF452BB-33BE-4EAB-A395-FE86534FC32A}"/>
              </a:ext>
            </a:extLst>
          </p:cNvPr>
          <p:cNvSpPr/>
          <p:nvPr/>
        </p:nvSpPr>
        <p:spPr>
          <a:xfrm>
            <a:off x="4742346" y="3172723"/>
            <a:ext cx="375329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spc="3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Click here to add a title</a:t>
            </a:r>
            <a:endParaRPr lang="zh-CN" altLang="en-US" sz="1200" spc="3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6441E1C-8FCD-4EA6-A5E0-663F29C8F8DB}"/>
              </a:ext>
            </a:extLst>
          </p:cNvPr>
          <p:cNvCxnSpPr/>
          <p:nvPr/>
        </p:nvCxnSpPr>
        <p:spPr>
          <a:xfrm>
            <a:off x="5335814" y="2678400"/>
            <a:ext cx="2626100" cy="0"/>
          </a:xfrm>
          <a:prstGeom prst="line">
            <a:avLst/>
          </a:prstGeom>
          <a:ln w="19050">
            <a:solidFill>
              <a:srgbClr val="00A2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4">
            <a:extLst>
              <a:ext uri="{FF2B5EF4-FFF2-40B4-BE49-F238E27FC236}">
                <a16:creationId xmlns:a16="http://schemas.microsoft.com/office/drawing/2014/main" id="{9ACFC0E2-0711-454B-9A3E-0BD12D38F1BF}"/>
              </a:ext>
            </a:extLst>
          </p:cNvPr>
          <p:cNvSpPr txBox="1"/>
          <p:nvPr/>
        </p:nvSpPr>
        <p:spPr>
          <a:xfrm>
            <a:off x="6213891" y="1204691"/>
            <a:ext cx="755570" cy="584721"/>
          </a:xfrm>
          <a:prstGeom prst="rect">
            <a:avLst/>
          </a:prstGeom>
          <a:noFill/>
        </p:spPr>
        <p:txBody>
          <a:bodyPr wrap="square" lIns="91390" tIns="45693" rIns="91390" bIns="4569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A2FB647-DD8D-4460-958D-36E6F6DA62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2922" y="4076066"/>
            <a:ext cx="896190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8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282D092-6BDA-4701-99E8-C860C118765B}"/>
              </a:ext>
            </a:extLst>
          </p:cNvPr>
          <p:cNvGrpSpPr/>
          <p:nvPr/>
        </p:nvGrpSpPr>
        <p:grpSpPr>
          <a:xfrm>
            <a:off x="1069614" y="1911019"/>
            <a:ext cx="1702594" cy="913209"/>
            <a:chOff x="2044304" y="1768079"/>
            <a:chExt cx="1702594" cy="913209"/>
          </a:xfrm>
        </p:grpSpPr>
        <p:sp>
          <p:nvSpPr>
            <p:cNvPr id="5" name="MH_SubTitle_1">
              <a:extLst>
                <a:ext uri="{FF2B5EF4-FFF2-40B4-BE49-F238E27FC236}">
                  <a16:creationId xmlns:a16="http://schemas.microsoft.com/office/drawing/2014/main" id="{845348FE-632B-4C73-9D6E-7F8A94017353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2044304" y="1768079"/>
              <a:ext cx="1702594" cy="913209"/>
            </a:xfrm>
            <a:custGeom>
              <a:avLst/>
              <a:gdLst/>
              <a:ahLst/>
              <a:cxnLst/>
              <a:rect l="l" t="t" r="r" b="b"/>
              <a:pathLst>
                <a:path w="6264696" h="3360680">
                  <a:moveTo>
                    <a:pt x="1980220" y="0"/>
                  </a:moveTo>
                  <a:cubicBezTo>
                    <a:pt x="2222334" y="0"/>
                    <a:pt x="2437868" y="105672"/>
                    <a:pt x="2573873" y="272057"/>
                  </a:cubicBezTo>
                  <a:cubicBezTo>
                    <a:pt x="2692559" y="198638"/>
                    <a:pt x="2835124" y="156324"/>
                    <a:pt x="2988332" y="156324"/>
                  </a:cubicBezTo>
                  <a:cubicBezTo>
                    <a:pt x="3278644" y="156324"/>
                    <a:pt x="3530741" y="308257"/>
                    <a:pt x="3654451" y="532861"/>
                  </a:cubicBezTo>
                  <a:cubicBezTo>
                    <a:pt x="3790627" y="389267"/>
                    <a:pt x="3990364" y="300340"/>
                    <a:pt x="4212468" y="300340"/>
                  </a:cubicBezTo>
                  <a:cubicBezTo>
                    <a:pt x="4597946" y="300340"/>
                    <a:pt x="4916046" y="568206"/>
                    <a:pt x="4961998" y="914507"/>
                  </a:cubicBezTo>
                  <a:cubicBezTo>
                    <a:pt x="5077596" y="844149"/>
                    <a:pt x="5216097" y="804396"/>
                    <a:pt x="5364596" y="804396"/>
                  </a:cubicBezTo>
                  <a:cubicBezTo>
                    <a:pt x="5782170" y="804396"/>
                    <a:pt x="6120680" y="1118727"/>
                    <a:pt x="6120680" y="1506474"/>
                  </a:cubicBezTo>
                  <a:cubicBezTo>
                    <a:pt x="6120680" y="1536286"/>
                    <a:pt x="6118679" y="1565664"/>
                    <a:pt x="6114122" y="1594407"/>
                  </a:cubicBezTo>
                  <a:cubicBezTo>
                    <a:pt x="6210222" y="1765300"/>
                    <a:pt x="6264696" y="1962562"/>
                    <a:pt x="6264696" y="2172548"/>
                  </a:cubicBezTo>
                  <a:cubicBezTo>
                    <a:pt x="6264696" y="2828735"/>
                    <a:pt x="5732751" y="3360680"/>
                    <a:pt x="5076564" y="3360680"/>
                  </a:cubicBezTo>
                  <a:lnTo>
                    <a:pt x="1188132" y="3360680"/>
                  </a:lnTo>
                  <a:cubicBezTo>
                    <a:pt x="531945" y="3360680"/>
                    <a:pt x="0" y="2828735"/>
                    <a:pt x="0" y="2172548"/>
                  </a:cubicBezTo>
                  <a:cubicBezTo>
                    <a:pt x="0" y="1879734"/>
                    <a:pt x="105925" y="1611659"/>
                    <a:pt x="282046" y="1404976"/>
                  </a:cubicBezTo>
                  <a:cubicBezTo>
                    <a:pt x="194727" y="1291575"/>
                    <a:pt x="144016" y="1152495"/>
                    <a:pt x="144016" y="1002418"/>
                  </a:cubicBezTo>
                  <a:cubicBezTo>
                    <a:pt x="144016" y="614671"/>
                    <a:pt x="482526" y="300340"/>
                    <a:pt x="900100" y="300340"/>
                  </a:cubicBezTo>
                  <a:cubicBezTo>
                    <a:pt x="1045861" y="300340"/>
                    <a:pt x="1181989" y="338640"/>
                    <a:pt x="1296354" y="406898"/>
                  </a:cubicBezTo>
                  <a:cubicBezTo>
                    <a:pt x="1414762" y="166192"/>
                    <a:pt x="1676590" y="0"/>
                    <a:pt x="1980220" y="0"/>
                  </a:cubicBezTo>
                  <a:close/>
                </a:path>
              </a:pathLst>
            </a:custGeom>
            <a:solidFill>
              <a:srgbClr val="FAFAFA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lIns="162000" tIns="405000" rIns="135000" bIns="0" anchor="ctr">
              <a:norm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点击此处添加文字描述，文字可根据需求进行更改。</a:t>
              </a:r>
            </a:p>
          </p:txBody>
        </p:sp>
        <p:sp>
          <p:nvSpPr>
            <p:cNvPr id="6" name="MH_Other_1">
              <a:extLst>
                <a:ext uri="{FF2B5EF4-FFF2-40B4-BE49-F238E27FC236}">
                  <a16:creationId xmlns:a16="http://schemas.microsoft.com/office/drawing/2014/main" id="{35D7756D-3163-4299-9243-55816B9B6EFE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2415779" y="1831182"/>
              <a:ext cx="333375" cy="326231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2400" b="1" kern="0" dirty="0">
                  <a:solidFill>
                    <a:srgbClr val="FAFAFA"/>
                  </a:solidFill>
                  <a:latin typeface="Bell MT" panose="02020503060305020303" pitchFamily="18" charset="0"/>
                </a:rPr>
                <a:t>A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339C982-A0F6-4D26-B95A-309C55087B24}"/>
              </a:ext>
            </a:extLst>
          </p:cNvPr>
          <p:cNvGrpSpPr/>
          <p:nvPr/>
        </p:nvGrpSpPr>
        <p:grpSpPr>
          <a:xfrm>
            <a:off x="3799658" y="2120186"/>
            <a:ext cx="1702594" cy="913210"/>
            <a:chOff x="3745707" y="2407444"/>
            <a:chExt cx="1702594" cy="913210"/>
          </a:xfrm>
        </p:grpSpPr>
        <p:sp>
          <p:nvSpPr>
            <p:cNvPr id="7" name="MH_SubTitle_3">
              <a:extLst>
                <a:ext uri="{FF2B5EF4-FFF2-40B4-BE49-F238E27FC236}">
                  <a16:creationId xmlns:a16="http://schemas.microsoft.com/office/drawing/2014/main" id="{FCED7538-5969-4310-9E72-06023FB5A08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745707" y="2407444"/>
              <a:ext cx="1702594" cy="913210"/>
            </a:xfrm>
            <a:custGeom>
              <a:avLst/>
              <a:gdLst/>
              <a:ahLst/>
              <a:cxnLst/>
              <a:rect l="l" t="t" r="r" b="b"/>
              <a:pathLst>
                <a:path w="6264696" h="3360680">
                  <a:moveTo>
                    <a:pt x="1980220" y="0"/>
                  </a:moveTo>
                  <a:cubicBezTo>
                    <a:pt x="2222334" y="0"/>
                    <a:pt x="2437868" y="105672"/>
                    <a:pt x="2573873" y="272057"/>
                  </a:cubicBezTo>
                  <a:cubicBezTo>
                    <a:pt x="2692559" y="198638"/>
                    <a:pt x="2835124" y="156324"/>
                    <a:pt x="2988332" y="156324"/>
                  </a:cubicBezTo>
                  <a:cubicBezTo>
                    <a:pt x="3278644" y="156324"/>
                    <a:pt x="3530741" y="308257"/>
                    <a:pt x="3654451" y="532861"/>
                  </a:cubicBezTo>
                  <a:cubicBezTo>
                    <a:pt x="3790627" y="389267"/>
                    <a:pt x="3990364" y="300340"/>
                    <a:pt x="4212468" y="300340"/>
                  </a:cubicBezTo>
                  <a:cubicBezTo>
                    <a:pt x="4597946" y="300340"/>
                    <a:pt x="4916046" y="568206"/>
                    <a:pt x="4961998" y="914507"/>
                  </a:cubicBezTo>
                  <a:cubicBezTo>
                    <a:pt x="5077596" y="844149"/>
                    <a:pt x="5216097" y="804396"/>
                    <a:pt x="5364596" y="804396"/>
                  </a:cubicBezTo>
                  <a:cubicBezTo>
                    <a:pt x="5782170" y="804396"/>
                    <a:pt x="6120680" y="1118727"/>
                    <a:pt x="6120680" y="1506474"/>
                  </a:cubicBezTo>
                  <a:cubicBezTo>
                    <a:pt x="6120680" y="1536286"/>
                    <a:pt x="6118679" y="1565664"/>
                    <a:pt x="6114122" y="1594407"/>
                  </a:cubicBezTo>
                  <a:cubicBezTo>
                    <a:pt x="6210222" y="1765300"/>
                    <a:pt x="6264696" y="1962562"/>
                    <a:pt x="6264696" y="2172548"/>
                  </a:cubicBezTo>
                  <a:cubicBezTo>
                    <a:pt x="6264696" y="2828735"/>
                    <a:pt x="5732751" y="3360680"/>
                    <a:pt x="5076564" y="3360680"/>
                  </a:cubicBezTo>
                  <a:lnTo>
                    <a:pt x="1188132" y="3360680"/>
                  </a:lnTo>
                  <a:cubicBezTo>
                    <a:pt x="531945" y="3360680"/>
                    <a:pt x="0" y="2828735"/>
                    <a:pt x="0" y="2172548"/>
                  </a:cubicBezTo>
                  <a:cubicBezTo>
                    <a:pt x="0" y="1879734"/>
                    <a:pt x="105925" y="1611659"/>
                    <a:pt x="282046" y="1404976"/>
                  </a:cubicBezTo>
                  <a:cubicBezTo>
                    <a:pt x="194727" y="1291575"/>
                    <a:pt x="144016" y="1152495"/>
                    <a:pt x="144016" y="1002418"/>
                  </a:cubicBezTo>
                  <a:cubicBezTo>
                    <a:pt x="144016" y="614671"/>
                    <a:pt x="482526" y="300340"/>
                    <a:pt x="900100" y="300340"/>
                  </a:cubicBezTo>
                  <a:cubicBezTo>
                    <a:pt x="1045861" y="300340"/>
                    <a:pt x="1181989" y="338640"/>
                    <a:pt x="1296354" y="406898"/>
                  </a:cubicBezTo>
                  <a:cubicBezTo>
                    <a:pt x="1414762" y="166192"/>
                    <a:pt x="1676590" y="0"/>
                    <a:pt x="1980220" y="0"/>
                  </a:cubicBezTo>
                  <a:close/>
                </a:path>
              </a:pathLst>
            </a:custGeom>
            <a:solidFill>
              <a:srgbClr val="FAFAFA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lIns="162000" tIns="405000" rIns="135000" bIns="0" anchor="ctr">
              <a:norm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点击此处添加文字描述，文字可根据需求进行更改。</a:t>
              </a:r>
            </a:p>
          </p:txBody>
        </p:sp>
        <p:sp>
          <p:nvSpPr>
            <p:cNvPr id="8" name="MH_Other_2">
              <a:extLst>
                <a:ext uri="{FF2B5EF4-FFF2-40B4-BE49-F238E27FC236}">
                  <a16:creationId xmlns:a16="http://schemas.microsoft.com/office/drawing/2014/main" id="{14CC9B05-3F1B-4A9E-B10F-E0E227649B6B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118372" y="2470548"/>
              <a:ext cx="332184" cy="326231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2400" b="1" kern="0" dirty="0">
                  <a:solidFill>
                    <a:srgbClr val="FAFAFA"/>
                  </a:solidFill>
                  <a:latin typeface="Bell MT" panose="02020503060305020303" pitchFamily="18" charset="0"/>
                </a:rPr>
                <a:t>C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C46299B-49CA-49CF-B9F5-AB441E5323C1}"/>
              </a:ext>
            </a:extLst>
          </p:cNvPr>
          <p:cNvGrpSpPr/>
          <p:nvPr/>
        </p:nvGrpSpPr>
        <p:grpSpPr>
          <a:xfrm>
            <a:off x="2469729" y="3456768"/>
            <a:ext cx="1702594" cy="913209"/>
            <a:chOff x="2044304" y="3046810"/>
            <a:chExt cx="1702594" cy="913209"/>
          </a:xfrm>
        </p:grpSpPr>
        <p:sp>
          <p:nvSpPr>
            <p:cNvPr id="9" name="MH_SubTitle_2">
              <a:extLst>
                <a:ext uri="{FF2B5EF4-FFF2-40B4-BE49-F238E27FC236}">
                  <a16:creationId xmlns:a16="http://schemas.microsoft.com/office/drawing/2014/main" id="{7073CFA1-EE62-4787-9072-D6885C7ED8C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2044304" y="3046810"/>
              <a:ext cx="1702594" cy="913209"/>
            </a:xfrm>
            <a:custGeom>
              <a:avLst/>
              <a:gdLst/>
              <a:ahLst/>
              <a:cxnLst/>
              <a:rect l="l" t="t" r="r" b="b"/>
              <a:pathLst>
                <a:path w="6264696" h="3360680">
                  <a:moveTo>
                    <a:pt x="1980220" y="0"/>
                  </a:moveTo>
                  <a:cubicBezTo>
                    <a:pt x="2222334" y="0"/>
                    <a:pt x="2437868" y="105672"/>
                    <a:pt x="2573873" y="272057"/>
                  </a:cubicBezTo>
                  <a:cubicBezTo>
                    <a:pt x="2692559" y="198638"/>
                    <a:pt x="2835124" y="156324"/>
                    <a:pt x="2988332" y="156324"/>
                  </a:cubicBezTo>
                  <a:cubicBezTo>
                    <a:pt x="3278644" y="156324"/>
                    <a:pt x="3530741" y="308257"/>
                    <a:pt x="3654451" y="532861"/>
                  </a:cubicBezTo>
                  <a:cubicBezTo>
                    <a:pt x="3790627" y="389267"/>
                    <a:pt x="3990364" y="300340"/>
                    <a:pt x="4212468" y="300340"/>
                  </a:cubicBezTo>
                  <a:cubicBezTo>
                    <a:pt x="4597946" y="300340"/>
                    <a:pt x="4916046" y="568206"/>
                    <a:pt x="4961998" y="914507"/>
                  </a:cubicBezTo>
                  <a:cubicBezTo>
                    <a:pt x="5077596" y="844149"/>
                    <a:pt x="5216097" y="804396"/>
                    <a:pt x="5364596" y="804396"/>
                  </a:cubicBezTo>
                  <a:cubicBezTo>
                    <a:pt x="5782170" y="804396"/>
                    <a:pt x="6120680" y="1118727"/>
                    <a:pt x="6120680" y="1506474"/>
                  </a:cubicBezTo>
                  <a:cubicBezTo>
                    <a:pt x="6120680" y="1536286"/>
                    <a:pt x="6118679" y="1565664"/>
                    <a:pt x="6114122" y="1594407"/>
                  </a:cubicBezTo>
                  <a:cubicBezTo>
                    <a:pt x="6210222" y="1765300"/>
                    <a:pt x="6264696" y="1962562"/>
                    <a:pt x="6264696" y="2172548"/>
                  </a:cubicBezTo>
                  <a:cubicBezTo>
                    <a:pt x="6264696" y="2828735"/>
                    <a:pt x="5732751" y="3360680"/>
                    <a:pt x="5076564" y="3360680"/>
                  </a:cubicBezTo>
                  <a:lnTo>
                    <a:pt x="1188132" y="3360680"/>
                  </a:lnTo>
                  <a:cubicBezTo>
                    <a:pt x="531945" y="3360680"/>
                    <a:pt x="0" y="2828735"/>
                    <a:pt x="0" y="2172548"/>
                  </a:cubicBezTo>
                  <a:cubicBezTo>
                    <a:pt x="0" y="1879734"/>
                    <a:pt x="105925" y="1611659"/>
                    <a:pt x="282046" y="1404976"/>
                  </a:cubicBezTo>
                  <a:cubicBezTo>
                    <a:pt x="194727" y="1291575"/>
                    <a:pt x="144016" y="1152495"/>
                    <a:pt x="144016" y="1002418"/>
                  </a:cubicBezTo>
                  <a:cubicBezTo>
                    <a:pt x="144016" y="614671"/>
                    <a:pt x="482526" y="300340"/>
                    <a:pt x="900100" y="300340"/>
                  </a:cubicBezTo>
                  <a:cubicBezTo>
                    <a:pt x="1045861" y="300340"/>
                    <a:pt x="1181989" y="338640"/>
                    <a:pt x="1296354" y="406898"/>
                  </a:cubicBezTo>
                  <a:cubicBezTo>
                    <a:pt x="1414762" y="166192"/>
                    <a:pt x="1676590" y="0"/>
                    <a:pt x="1980220" y="0"/>
                  </a:cubicBezTo>
                  <a:close/>
                </a:path>
              </a:pathLst>
            </a:custGeom>
            <a:solidFill>
              <a:srgbClr val="FAFAFA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lIns="162000" tIns="405000" rIns="135000" bIns="0" anchor="ctr">
              <a:norm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点击此处添加文字描述，文字可根据需求进行更改。</a:t>
              </a:r>
            </a:p>
          </p:txBody>
        </p:sp>
        <p:sp>
          <p:nvSpPr>
            <p:cNvPr id="10" name="MH_Other_3">
              <a:extLst>
                <a:ext uri="{FF2B5EF4-FFF2-40B4-BE49-F238E27FC236}">
                  <a16:creationId xmlns:a16="http://schemas.microsoft.com/office/drawing/2014/main" id="{9C925006-2EF2-4A86-9E83-673E3B480D4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2415779" y="3111104"/>
              <a:ext cx="333375" cy="32504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2400" b="1" kern="0" dirty="0">
                  <a:solidFill>
                    <a:srgbClr val="FAFAFA"/>
                  </a:solidFill>
                  <a:latin typeface="Bell MT" panose="02020503060305020303" pitchFamily="18" charset="0"/>
                </a:rPr>
                <a:t>B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10688B4-A62F-4E5F-B0CC-EB43DE112DF1}"/>
              </a:ext>
            </a:extLst>
          </p:cNvPr>
          <p:cNvGrpSpPr/>
          <p:nvPr/>
        </p:nvGrpSpPr>
        <p:grpSpPr>
          <a:xfrm>
            <a:off x="6421800" y="1830658"/>
            <a:ext cx="1701403" cy="913209"/>
            <a:chOff x="5442348" y="1768079"/>
            <a:chExt cx="1701403" cy="913209"/>
          </a:xfrm>
        </p:grpSpPr>
        <p:sp>
          <p:nvSpPr>
            <p:cNvPr id="11" name="MH_SubTitle_4">
              <a:extLst>
                <a:ext uri="{FF2B5EF4-FFF2-40B4-BE49-F238E27FC236}">
                  <a16:creationId xmlns:a16="http://schemas.microsoft.com/office/drawing/2014/main" id="{262CD6CA-28D0-43C8-A126-442D34236B5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442348" y="1768079"/>
              <a:ext cx="1701403" cy="913209"/>
            </a:xfrm>
            <a:custGeom>
              <a:avLst/>
              <a:gdLst/>
              <a:ahLst/>
              <a:cxnLst/>
              <a:rect l="l" t="t" r="r" b="b"/>
              <a:pathLst>
                <a:path w="6264696" h="3360680">
                  <a:moveTo>
                    <a:pt x="1980220" y="0"/>
                  </a:moveTo>
                  <a:cubicBezTo>
                    <a:pt x="2222334" y="0"/>
                    <a:pt x="2437868" y="105672"/>
                    <a:pt x="2573873" y="272057"/>
                  </a:cubicBezTo>
                  <a:cubicBezTo>
                    <a:pt x="2692559" y="198638"/>
                    <a:pt x="2835124" y="156324"/>
                    <a:pt x="2988332" y="156324"/>
                  </a:cubicBezTo>
                  <a:cubicBezTo>
                    <a:pt x="3278644" y="156324"/>
                    <a:pt x="3530741" y="308257"/>
                    <a:pt x="3654451" y="532861"/>
                  </a:cubicBezTo>
                  <a:cubicBezTo>
                    <a:pt x="3790627" y="389267"/>
                    <a:pt x="3990364" y="300340"/>
                    <a:pt x="4212468" y="300340"/>
                  </a:cubicBezTo>
                  <a:cubicBezTo>
                    <a:pt x="4597946" y="300340"/>
                    <a:pt x="4916046" y="568206"/>
                    <a:pt x="4961998" y="914507"/>
                  </a:cubicBezTo>
                  <a:cubicBezTo>
                    <a:pt x="5077596" y="844149"/>
                    <a:pt x="5216097" y="804396"/>
                    <a:pt x="5364596" y="804396"/>
                  </a:cubicBezTo>
                  <a:cubicBezTo>
                    <a:pt x="5782170" y="804396"/>
                    <a:pt x="6120680" y="1118727"/>
                    <a:pt x="6120680" y="1506474"/>
                  </a:cubicBezTo>
                  <a:cubicBezTo>
                    <a:pt x="6120680" y="1536286"/>
                    <a:pt x="6118679" y="1565664"/>
                    <a:pt x="6114122" y="1594407"/>
                  </a:cubicBezTo>
                  <a:cubicBezTo>
                    <a:pt x="6210222" y="1765300"/>
                    <a:pt x="6264696" y="1962562"/>
                    <a:pt x="6264696" y="2172548"/>
                  </a:cubicBezTo>
                  <a:cubicBezTo>
                    <a:pt x="6264696" y="2828735"/>
                    <a:pt x="5732751" y="3360680"/>
                    <a:pt x="5076564" y="3360680"/>
                  </a:cubicBezTo>
                  <a:lnTo>
                    <a:pt x="1188132" y="3360680"/>
                  </a:lnTo>
                  <a:cubicBezTo>
                    <a:pt x="531945" y="3360680"/>
                    <a:pt x="0" y="2828735"/>
                    <a:pt x="0" y="2172548"/>
                  </a:cubicBezTo>
                  <a:cubicBezTo>
                    <a:pt x="0" y="1879734"/>
                    <a:pt x="105925" y="1611659"/>
                    <a:pt x="282046" y="1404976"/>
                  </a:cubicBezTo>
                  <a:cubicBezTo>
                    <a:pt x="194727" y="1291575"/>
                    <a:pt x="144016" y="1152495"/>
                    <a:pt x="144016" y="1002418"/>
                  </a:cubicBezTo>
                  <a:cubicBezTo>
                    <a:pt x="144016" y="614671"/>
                    <a:pt x="482526" y="300340"/>
                    <a:pt x="900100" y="300340"/>
                  </a:cubicBezTo>
                  <a:cubicBezTo>
                    <a:pt x="1045861" y="300340"/>
                    <a:pt x="1181989" y="338640"/>
                    <a:pt x="1296354" y="406898"/>
                  </a:cubicBezTo>
                  <a:cubicBezTo>
                    <a:pt x="1414762" y="166192"/>
                    <a:pt x="1676590" y="0"/>
                    <a:pt x="1980220" y="0"/>
                  </a:cubicBezTo>
                  <a:close/>
                </a:path>
              </a:pathLst>
            </a:custGeom>
            <a:solidFill>
              <a:srgbClr val="FAFAFA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lIns="162000" tIns="405000" rIns="135000" bIns="0" anchor="ctr">
              <a:norm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点击此处添加文字描述，文字可根据需求进行更改。</a:t>
              </a:r>
            </a:p>
          </p:txBody>
        </p:sp>
        <p:sp>
          <p:nvSpPr>
            <p:cNvPr id="12" name="MH_Other_4">
              <a:extLst>
                <a:ext uri="{FF2B5EF4-FFF2-40B4-BE49-F238E27FC236}">
                  <a16:creationId xmlns:a16="http://schemas.microsoft.com/office/drawing/2014/main" id="{1F5F059C-2B63-4734-AF7B-53025C7F6C6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813822" y="1831182"/>
              <a:ext cx="332184" cy="326231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2400" b="1" kern="0" dirty="0">
                  <a:solidFill>
                    <a:srgbClr val="FAFAFA"/>
                  </a:solidFill>
                  <a:latin typeface="Bell MT" panose="02020503060305020303" pitchFamily="18" charset="0"/>
                </a:rPr>
                <a:t>D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9008FBA-E3DA-4096-9555-82CB6DA720DE}"/>
              </a:ext>
            </a:extLst>
          </p:cNvPr>
          <p:cNvGrpSpPr/>
          <p:nvPr/>
        </p:nvGrpSpPr>
        <p:grpSpPr>
          <a:xfrm>
            <a:off x="5257963" y="3412926"/>
            <a:ext cx="1701403" cy="913209"/>
            <a:chOff x="5442348" y="3046810"/>
            <a:chExt cx="1701403" cy="913209"/>
          </a:xfrm>
        </p:grpSpPr>
        <p:sp>
          <p:nvSpPr>
            <p:cNvPr id="13" name="MH_SubTitle_5">
              <a:extLst>
                <a:ext uri="{FF2B5EF4-FFF2-40B4-BE49-F238E27FC236}">
                  <a16:creationId xmlns:a16="http://schemas.microsoft.com/office/drawing/2014/main" id="{2C0C3A80-78B1-427D-8237-932B6894EC6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5442348" y="3046810"/>
              <a:ext cx="1701403" cy="913209"/>
            </a:xfrm>
            <a:custGeom>
              <a:avLst/>
              <a:gdLst/>
              <a:ahLst/>
              <a:cxnLst/>
              <a:rect l="l" t="t" r="r" b="b"/>
              <a:pathLst>
                <a:path w="6264696" h="3360680">
                  <a:moveTo>
                    <a:pt x="1980220" y="0"/>
                  </a:moveTo>
                  <a:cubicBezTo>
                    <a:pt x="2222334" y="0"/>
                    <a:pt x="2437868" y="105672"/>
                    <a:pt x="2573873" y="272057"/>
                  </a:cubicBezTo>
                  <a:cubicBezTo>
                    <a:pt x="2692559" y="198638"/>
                    <a:pt x="2835124" y="156324"/>
                    <a:pt x="2988332" y="156324"/>
                  </a:cubicBezTo>
                  <a:cubicBezTo>
                    <a:pt x="3278644" y="156324"/>
                    <a:pt x="3530741" y="308257"/>
                    <a:pt x="3654451" y="532861"/>
                  </a:cubicBezTo>
                  <a:cubicBezTo>
                    <a:pt x="3790627" y="389267"/>
                    <a:pt x="3990364" y="300340"/>
                    <a:pt x="4212468" y="300340"/>
                  </a:cubicBezTo>
                  <a:cubicBezTo>
                    <a:pt x="4597946" y="300340"/>
                    <a:pt x="4916046" y="568206"/>
                    <a:pt x="4961998" y="914507"/>
                  </a:cubicBezTo>
                  <a:cubicBezTo>
                    <a:pt x="5077596" y="844149"/>
                    <a:pt x="5216097" y="804396"/>
                    <a:pt x="5364596" y="804396"/>
                  </a:cubicBezTo>
                  <a:cubicBezTo>
                    <a:pt x="5782170" y="804396"/>
                    <a:pt x="6120680" y="1118727"/>
                    <a:pt x="6120680" y="1506474"/>
                  </a:cubicBezTo>
                  <a:cubicBezTo>
                    <a:pt x="6120680" y="1536286"/>
                    <a:pt x="6118679" y="1565664"/>
                    <a:pt x="6114122" y="1594407"/>
                  </a:cubicBezTo>
                  <a:cubicBezTo>
                    <a:pt x="6210222" y="1765300"/>
                    <a:pt x="6264696" y="1962562"/>
                    <a:pt x="6264696" y="2172548"/>
                  </a:cubicBezTo>
                  <a:cubicBezTo>
                    <a:pt x="6264696" y="2828735"/>
                    <a:pt x="5732751" y="3360680"/>
                    <a:pt x="5076564" y="3360680"/>
                  </a:cubicBezTo>
                  <a:lnTo>
                    <a:pt x="1188132" y="3360680"/>
                  </a:lnTo>
                  <a:cubicBezTo>
                    <a:pt x="531945" y="3360680"/>
                    <a:pt x="0" y="2828735"/>
                    <a:pt x="0" y="2172548"/>
                  </a:cubicBezTo>
                  <a:cubicBezTo>
                    <a:pt x="0" y="1879734"/>
                    <a:pt x="105925" y="1611659"/>
                    <a:pt x="282046" y="1404976"/>
                  </a:cubicBezTo>
                  <a:cubicBezTo>
                    <a:pt x="194727" y="1291575"/>
                    <a:pt x="144016" y="1152495"/>
                    <a:pt x="144016" y="1002418"/>
                  </a:cubicBezTo>
                  <a:cubicBezTo>
                    <a:pt x="144016" y="614671"/>
                    <a:pt x="482526" y="300340"/>
                    <a:pt x="900100" y="300340"/>
                  </a:cubicBezTo>
                  <a:cubicBezTo>
                    <a:pt x="1045861" y="300340"/>
                    <a:pt x="1181989" y="338640"/>
                    <a:pt x="1296354" y="406898"/>
                  </a:cubicBezTo>
                  <a:cubicBezTo>
                    <a:pt x="1414762" y="166192"/>
                    <a:pt x="1676590" y="0"/>
                    <a:pt x="1980220" y="0"/>
                  </a:cubicBezTo>
                  <a:close/>
                </a:path>
              </a:pathLst>
            </a:custGeom>
            <a:solidFill>
              <a:srgbClr val="FAFAFA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lIns="162000" tIns="405000" rIns="135000" bIns="0" anchor="ctr">
              <a:norm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点击此处添加文字描述，文字可根据需求进行更改。</a:t>
              </a:r>
            </a:p>
          </p:txBody>
        </p:sp>
        <p:sp>
          <p:nvSpPr>
            <p:cNvPr id="14" name="MH_Other_5">
              <a:extLst>
                <a:ext uri="{FF2B5EF4-FFF2-40B4-BE49-F238E27FC236}">
                  <a16:creationId xmlns:a16="http://schemas.microsoft.com/office/drawing/2014/main" id="{C1AEDC79-2379-402D-A437-629CC6B176F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813822" y="3111104"/>
              <a:ext cx="332184" cy="32504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2400" b="1" kern="0" dirty="0">
                  <a:solidFill>
                    <a:srgbClr val="FAFAFA"/>
                  </a:solidFill>
                  <a:latin typeface="Bell MT" panose="02020503060305020303" pitchFamily="18" charset="0"/>
                </a:rPr>
                <a:t>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185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MH_Other_1">
            <a:extLst>
              <a:ext uri="{FF2B5EF4-FFF2-40B4-BE49-F238E27FC236}">
                <a16:creationId xmlns:a16="http://schemas.microsoft.com/office/drawing/2014/main" id="{8F7F072E-F092-49B2-8239-0591CE149B9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5558037">
            <a:off x="3381375" y="2483644"/>
            <a:ext cx="525066" cy="2500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en-US" sz="1013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Other_2">
            <a:extLst>
              <a:ext uri="{FF2B5EF4-FFF2-40B4-BE49-F238E27FC236}">
                <a16:creationId xmlns:a16="http://schemas.microsoft.com/office/drawing/2014/main" id="{C425FF6F-123F-4D10-AE89-982C0638D45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76613" y="1909763"/>
            <a:ext cx="352425" cy="352425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 cap="flat" cmpd="sng" algn="ctr">
            <a:solidFill>
              <a:srgbClr val="F2F2F2"/>
            </a:solidFill>
            <a:prstDash val="solid"/>
            <a:miter lim="800000"/>
          </a:ln>
          <a:effectLst/>
        </p:spPr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sz="1350" kern="0" dirty="0">
                <a:solidFill>
                  <a:srgbClr val="FFFFFF"/>
                </a:solidFill>
                <a:ea typeface="微软雅黑" panose="020B0503020204020204" pitchFamily="34" charset="-122"/>
              </a:rPr>
              <a:t>08</a:t>
            </a:r>
            <a:endParaRPr lang="zh-CN" altLang="en-US" sz="1350" kern="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MH_Other_3">
            <a:extLst>
              <a:ext uri="{FF2B5EF4-FFF2-40B4-BE49-F238E27FC236}">
                <a16:creationId xmlns:a16="http://schemas.microsoft.com/office/drawing/2014/main" id="{7F5F0B73-E92F-448C-A3BC-420117235C6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8914838">
            <a:off x="3931444" y="2696766"/>
            <a:ext cx="809625" cy="25003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en-US" sz="1013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Other_4">
            <a:extLst>
              <a:ext uri="{FF2B5EF4-FFF2-40B4-BE49-F238E27FC236}">
                <a16:creationId xmlns:a16="http://schemas.microsoft.com/office/drawing/2014/main" id="{9DB68B72-4F84-4810-AF91-F3CD79628A9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1906377">
            <a:off x="4081463" y="3402807"/>
            <a:ext cx="809625" cy="2619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en-US" sz="1013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5">
            <a:extLst>
              <a:ext uri="{FF2B5EF4-FFF2-40B4-BE49-F238E27FC236}">
                <a16:creationId xmlns:a16="http://schemas.microsoft.com/office/drawing/2014/main" id="{F8D8BDEA-8F93-4774-98E0-E32D71CF529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8485059">
            <a:off x="4256485" y="4156473"/>
            <a:ext cx="810815" cy="25003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en-US" sz="1013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Other_6">
            <a:extLst>
              <a:ext uri="{FF2B5EF4-FFF2-40B4-BE49-F238E27FC236}">
                <a16:creationId xmlns:a16="http://schemas.microsoft.com/office/drawing/2014/main" id="{510C30DC-4F34-4E40-A2CE-64199E94987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3988834">
            <a:off x="3579614" y="3874889"/>
            <a:ext cx="809625" cy="2500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en-US" sz="1013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MH_Other_7">
            <a:extLst>
              <a:ext uri="{FF2B5EF4-FFF2-40B4-BE49-F238E27FC236}">
                <a16:creationId xmlns:a16="http://schemas.microsoft.com/office/drawing/2014/main" id="{742030C2-7CFB-4065-B1AB-35A8F45F7A33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8205281">
            <a:off x="2996804" y="3525441"/>
            <a:ext cx="523875" cy="2619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en-US" sz="1013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MH_Other_8">
            <a:extLst>
              <a:ext uri="{FF2B5EF4-FFF2-40B4-BE49-F238E27FC236}">
                <a16:creationId xmlns:a16="http://schemas.microsoft.com/office/drawing/2014/main" id="{CF910FA5-6190-4C9C-ACBA-F9F45CEC3BE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1844564">
            <a:off x="3042047" y="2977754"/>
            <a:ext cx="523875" cy="2619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en-US" sz="1013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MH_Other_9">
            <a:extLst>
              <a:ext uri="{FF2B5EF4-FFF2-40B4-BE49-F238E27FC236}">
                <a16:creationId xmlns:a16="http://schemas.microsoft.com/office/drawing/2014/main" id="{766C76DE-0BC3-40F2-8A75-1037D4E54D5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14116530">
            <a:off x="5416749" y="4140399"/>
            <a:ext cx="525066" cy="2619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en-US" sz="1013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MH_Other_10">
            <a:extLst>
              <a:ext uri="{FF2B5EF4-FFF2-40B4-BE49-F238E27FC236}">
                <a16:creationId xmlns:a16="http://schemas.microsoft.com/office/drawing/2014/main" id="{12DFDD2F-2F99-4F99-80B5-C10FBC1BE0A5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14763572">
            <a:off x="4566047" y="2788444"/>
            <a:ext cx="523875" cy="2619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en-US" sz="1013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MH_Other_11">
            <a:extLst>
              <a:ext uri="{FF2B5EF4-FFF2-40B4-BE49-F238E27FC236}">
                <a16:creationId xmlns:a16="http://schemas.microsoft.com/office/drawing/2014/main" id="{17CF4D1A-CBE3-4763-B69F-1D73C727BED2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19111680">
            <a:off x="5423297" y="2856310"/>
            <a:ext cx="523875" cy="25003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en-US" sz="1013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MH_Other_12">
            <a:extLst>
              <a:ext uri="{FF2B5EF4-FFF2-40B4-BE49-F238E27FC236}">
                <a16:creationId xmlns:a16="http://schemas.microsoft.com/office/drawing/2014/main" id="{B7BCB2C7-A918-48B8-826C-89C66CE02561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352746">
            <a:off x="5667375" y="3484960"/>
            <a:ext cx="525066" cy="25003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rmAutofit fontScale="25000" lnSpcReduction="20000"/>
          </a:bodyPr>
          <a:lstStyle/>
          <a:p>
            <a:pPr algn="ctr">
              <a:defRPr/>
            </a:pPr>
            <a:endParaRPr lang="en-US" sz="1013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MH_SubTitle_2">
            <a:extLst>
              <a:ext uri="{FF2B5EF4-FFF2-40B4-BE49-F238E27FC236}">
                <a16:creationId xmlns:a16="http://schemas.microsoft.com/office/drawing/2014/main" id="{16BF50ED-52A6-4284-9703-E5D34C243625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4669632" y="2978944"/>
            <a:ext cx="1132285" cy="996554"/>
          </a:xfrm>
          <a:prstGeom prst="hexagon">
            <a:avLst/>
          </a:prstGeom>
          <a:solidFill>
            <a:srgbClr val="D9D9D9"/>
          </a:solidFill>
          <a:ln w="381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lvl="0" algn="ctr">
              <a:defRPr/>
            </a:pPr>
            <a:r>
              <a:rPr lang="zh-CN" altLang="en-US" sz="1200" kern="0" dirty="0">
                <a:solidFill>
                  <a:srgbClr val="FFFFFF"/>
                </a:solidFill>
              </a:rPr>
              <a:t>添加文本</a:t>
            </a:r>
          </a:p>
        </p:txBody>
      </p:sp>
      <p:sp>
        <p:nvSpPr>
          <p:cNvPr id="22" name="MH_Other_13">
            <a:extLst>
              <a:ext uri="{FF2B5EF4-FFF2-40B4-BE49-F238E27FC236}">
                <a16:creationId xmlns:a16="http://schemas.microsoft.com/office/drawing/2014/main" id="{216345B5-5DC2-4DE7-B1CA-B88CC96BD66D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2696766" y="2687241"/>
            <a:ext cx="352425" cy="352425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 cap="flat" cmpd="sng" algn="ctr">
            <a:solidFill>
              <a:srgbClr val="F2F2F2"/>
            </a:solidFill>
            <a:prstDash val="solid"/>
            <a:miter lim="800000"/>
          </a:ln>
          <a:effectLst/>
        </p:spPr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sz="1350" kern="0" dirty="0">
                <a:solidFill>
                  <a:srgbClr val="FFFFFF"/>
                </a:solidFill>
                <a:ea typeface="微软雅黑" panose="020B0503020204020204" pitchFamily="34" charset="-122"/>
              </a:rPr>
              <a:t>07</a:t>
            </a:r>
            <a:endParaRPr lang="zh-CN" altLang="en-US" sz="1350" kern="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MH_Other_14">
            <a:extLst>
              <a:ext uri="{FF2B5EF4-FFF2-40B4-BE49-F238E27FC236}">
                <a16:creationId xmlns:a16="http://schemas.microsoft.com/office/drawing/2014/main" id="{E4905781-9D4A-43AF-814C-B77E765CE836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2739629" y="3673079"/>
            <a:ext cx="352425" cy="352425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 cap="flat" cmpd="sng" algn="ctr">
            <a:solidFill>
              <a:srgbClr val="F2F2F2"/>
            </a:solidFill>
            <a:prstDash val="solid"/>
            <a:miter lim="800000"/>
          </a:ln>
          <a:effectLst/>
        </p:spPr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sz="1350" kern="0" dirty="0">
                <a:solidFill>
                  <a:srgbClr val="FFFFFF"/>
                </a:solidFill>
                <a:ea typeface="微软雅黑" panose="020B0503020204020204" pitchFamily="34" charset="-122"/>
              </a:rPr>
              <a:t>06</a:t>
            </a:r>
            <a:endParaRPr lang="zh-CN" altLang="en-US" sz="1350" kern="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MH_Other_15">
            <a:extLst>
              <a:ext uri="{FF2B5EF4-FFF2-40B4-BE49-F238E27FC236}">
                <a16:creationId xmlns:a16="http://schemas.microsoft.com/office/drawing/2014/main" id="{51D3AF24-F160-4FC1-B148-C3F3D0DD7CA8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3983831" y="4263629"/>
            <a:ext cx="352425" cy="353615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 cap="flat" cmpd="sng" algn="ctr">
            <a:solidFill>
              <a:srgbClr val="F2F2F2"/>
            </a:solidFill>
            <a:prstDash val="solid"/>
            <a:miter lim="800000"/>
          </a:ln>
          <a:effectLst/>
        </p:spPr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sz="1350" kern="0" dirty="0">
                <a:solidFill>
                  <a:srgbClr val="FFFFFF"/>
                </a:solidFill>
                <a:ea typeface="微软雅黑" panose="020B0503020204020204" pitchFamily="34" charset="-122"/>
              </a:rPr>
              <a:t>05</a:t>
            </a:r>
            <a:endParaRPr lang="zh-CN" altLang="en-US" sz="1350" kern="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MH_Other_16">
            <a:extLst>
              <a:ext uri="{FF2B5EF4-FFF2-40B4-BE49-F238E27FC236}">
                <a16:creationId xmlns:a16="http://schemas.microsoft.com/office/drawing/2014/main" id="{CBE6CF1E-E74D-4AA2-9A7D-0DD05A2807F3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5769769" y="4349354"/>
            <a:ext cx="352425" cy="352425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 cap="flat" cmpd="sng" algn="ctr">
            <a:solidFill>
              <a:srgbClr val="F2F2F2"/>
            </a:solidFill>
            <a:prstDash val="solid"/>
            <a:miter lim="800000"/>
          </a:ln>
          <a:effectLst/>
        </p:spPr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sz="1350" kern="0" dirty="0">
                <a:solidFill>
                  <a:srgbClr val="FFFFFF"/>
                </a:solidFill>
                <a:ea typeface="微软雅黑" panose="020B0503020204020204" pitchFamily="34" charset="-122"/>
              </a:rPr>
              <a:t>04</a:t>
            </a:r>
            <a:endParaRPr lang="zh-CN" altLang="en-US" sz="1350" kern="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MH_Other_17">
            <a:extLst>
              <a:ext uri="{FF2B5EF4-FFF2-40B4-BE49-F238E27FC236}">
                <a16:creationId xmlns:a16="http://schemas.microsoft.com/office/drawing/2014/main" id="{1341FFD4-2963-43BC-9D68-C2D1C3282B63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6201966" y="3368279"/>
            <a:ext cx="352425" cy="352425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 cap="flat" cmpd="sng" algn="ctr">
            <a:solidFill>
              <a:srgbClr val="F2F2F2"/>
            </a:solidFill>
            <a:prstDash val="solid"/>
            <a:miter lim="800000"/>
          </a:ln>
          <a:effectLst/>
        </p:spPr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sz="1350" kern="0" dirty="0">
                <a:solidFill>
                  <a:srgbClr val="FFFFFF"/>
                </a:solidFill>
                <a:ea typeface="微软雅黑" panose="020B0503020204020204" pitchFamily="34" charset="-122"/>
              </a:rPr>
              <a:t>03</a:t>
            </a:r>
            <a:endParaRPr lang="zh-CN" altLang="en-US" sz="1350" kern="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MH_Other_18">
            <a:extLst>
              <a:ext uri="{FF2B5EF4-FFF2-40B4-BE49-F238E27FC236}">
                <a16:creationId xmlns:a16="http://schemas.microsoft.com/office/drawing/2014/main" id="{ABD34C13-6638-40EC-88EC-02C2E9CAF222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5867400" y="2399110"/>
            <a:ext cx="352425" cy="353615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 cap="flat" cmpd="sng" algn="ctr">
            <a:solidFill>
              <a:srgbClr val="F2F2F2"/>
            </a:solidFill>
            <a:prstDash val="solid"/>
            <a:miter lim="800000"/>
          </a:ln>
          <a:effectLst/>
        </p:spPr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sz="1350" kern="0" dirty="0">
                <a:solidFill>
                  <a:srgbClr val="FFFFFF"/>
                </a:solidFill>
                <a:ea typeface="微软雅黑" panose="020B0503020204020204" pitchFamily="34" charset="-122"/>
              </a:rPr>
              <a:t>02</a:t>
            </a:r>
            <a:endParaRPr lang="zh-CN" altLang="en-US" sz="1350" kern="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MH_Other_19">
            <a:extLst>
              <a:ext uri="{FF2B5EF4-FFF2-40B4-BE49-F238E27FC236}">
                <a16:creationId xmlns:a16="http://schemas.microsoft.com/office/drawing/2014/main" id="{98BACCC8-7156-4166-8D2E-36FC8F06410F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4532710" y="2210992"/>
            <a:ext cx="352425" cy="353615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 cap="flat" cmpd="sng" algn="ctr">
            <a:solidFill>
              <a:srgbClr val="F2F2F2"/>
            </a:solidFill>
            <a:prstDash val="solid"/>
            <a:miter lim="800000"/>
          </a:ln>
          <a:effectLst/>
        </p:spPr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sz="1350" kern="0" dirty="0">
                <a:solidFill>
                  <a:srgbClr val="FFFFFF"/>
                </a:solidFill>
                <a:ea typeface="微软雅黑" panose="020B0503020204020204" pitchFamily="34" charset="-122"/>
              </a:rPr>
              <a:t>01</a:t>
            </a:r>
            <a:endParaRPr lang="zh-CN" altLang="en-US" sz="1350" kern="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MH_SubTitle_1">
            <a:extLst>
              <a:ext uri="{FF2B5EF4-FFF2-40B4-BE49-F238E27FC236}">
                <a16:creationId xmlns:a16="http://schemas.microsoft.com/office/drawing/2014/main" id="{15CB614F-5BD9-4561-BE4F-5AAEA7191712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 rot="1320000">
            <a:off x="3340894" y="2769394"/>
            <a:ext cx="863204" cy="764381"/>
          </a:xfrm>
          <a:custGeom>
            <a:avLst/>
            <a:gdLst>
              <a:gd name="connsiteX0" fmla="*/ 257040 w 1150975"/>
              <a:gd name="connsiteY0" fmla="*/ 0 h 1018465"/>
              <a:gd name="connsiteX1" fmla="*/ 901038 w 1150975"/>
              <a:gd name="connsiteY1" fmla="*/ 4511 h 1018465"/>
              <a:gd name="connsiteX2" fmla="*/ 1150975 w 1150975"/>
              <a:gd name="connsiteY2" fmla="*/ 513264 h 1018465"/>
              <a:gd name="connsiteX3" fmla="*/ 893934 w 1150975"/>
              <a:gd name="connsiteY3" fmla="*/ 1018465 h 1018465"/>
              <a:gd name="connsiteX4" fmla="*/ 249936 w 1150975"/>
              <a:gd name="connsiteY4" fmla="*/ 1013953 h 1018465"/>
              <a:gd name="connsiteX5" fmla="*/ 0 w 1150975"/>
              <a:gd name="connsiteY5" fmla="*/ 505200 h 1018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975" h="1018465">
                <a:moveTo>
                  <a:pt x="257040" y="0"/>
                </a:moveTo>
                <a:lnTo>
                  <a:pt x="901038" y="4511"/>
                </a:lnTo>
                <a:lnTo>
                  <a:pt x="1150975" y="513264"/>
                </a:lnTo>
                <a:lnTo>
                  <a:pt x="893934" y="1018465"/>
                </a:lnTo>
                <a:lnTo>
                  <a:pt x="249936" y="1013953"/>
                </a:lnTo>
                <a:lnTo>
                  <a:pt x="0" y="505200"/>
                </a:lnTo>
                <a:close/>
              </a:path>
            </a:pathLst>
          </a:custGeom>
          <a:solidFill>
            <a:srgbClr val="D9D9D9"/>
          </a:solidFill>
          <a:ln w="381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200" kern="0" dirty="0">
                <a:solidFill>
                  <a:schemeClr val="bg1"/>
                </a:solidFill>
              </a:rPr>
              <a:t>添加文本</a:t>
            </a:r>
          </a:p>
        </p:txBody>
      </p:sp>
      <p:sp>
        <p:nvSpPr>
          <p:cNvPr id="30" name="MH_Text_1">
            <a:extLst>
              <a:ext uri="{FF2B5EF4-FFF2-40B4-BE49-F238E27FC236}">
                <a16:creationId xmlns:a16="http://schemas.microsoft.com/office/drawing/2014/main" id="{D41B0904-FCD9-4EDE-9129-714E09EC2ADB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4179094" y="1609725"/>
            <a:ext cx="1221581" cy="539354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7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31" name="MH_Text_2">
            <a:extLst>
              <a:ext uri="{FF2B5EF4-FFF2-40B4-BE49-F238E27FC236}">
                <a16:creationId xmlns:a16="http://schemas.microsoft.com/office/drawing/2014/main" id="{5840623F-B135-42B4-A858-D276220DE349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6246018" y="2305050"/>
            <a:ext cx="1231107" cy="563166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7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32" name="MH_Text_3">
            <a:extLst>
              <a:ext uri="{FF2B5EF4-FFF2-40B4-BE49-F238E27FC236}">
                <a16:creationId xmlns:a16="http://schemas.microsoft.com/office/drawing/2014/main" id="{3F15EECE-A042-4FA3-8F59-91E57A404153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591300" y="3405187"/>
            <a:ext cx="1190625" cy="42505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7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33" name="MH_Text_4">
            <a:extLst>
              <a:ext uri="{FF2B5EF4-FFF2-40B4-BE49-F238E27FC236}">
                <a16:creationId xmlns:a16="http://schemas.microsoft.com/office/drawing/2014/main" id="{6393B061-BAC6-408D-8160-6A4BF1408913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6138861" y="4257676"/>
            <a:ext cx="1243013" cy="564356"/>
          </a:xfrm>
          <a:prstGeom prst="rect">
            <a:avLst/>
          </a:prstGeom>
          <a:noFill/>
        </p:spPr>
        <p:txBody>
          <a:bodyPr anchor="ctr">
            <a:normAutofit fontScale="70000" lnSpcReduction="20000"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34" name="MH_Text_5">
            <a:extLst>
              <a:ext uri="{FF2B5EF4-FFF2-40B4-BE49-F238E27FC236}">
                <a16:creationId xmlns:a16="http://schemas.microsoft.com/office/drawing/2014/main" id="{56FA8108-3F26-4BD7-A2BE-71F5D9F45A00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3458517" y="4623198"/>
            <a:ext cx="1227783" cy="540544"/>
          </a:xfrm>
          <a:prstGeom prst="rect">
            <a:avLst/>
          </a:prstGeom>
          <a:noFill/>
        </p:spPr>
        <p:txBody>
          <a:bodyPr anchor="ctr">
            <a:normAutofit fontScale="70000" lnSpcReduction="20000"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35" name="MH_Text_6">
            <a:extLst>
              <a:ext uri="{FF2B5EF4-FFF2-40B4-BE49-F238E27FC236}">
                <a16:creationId xmlns:a16="http://schemas.microsoft.com/office/drawing/2014/main" id="{8A4C878A-3EB2-4913-9DFE-496F0C35F091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1504950" y="3555206"/>
            <a:ext cx="1168004" cy="563166"/>
          </a:xfrm>
          <a:prstGeom prst="rect">
            <a:avLst/>
          </a:prstGeom>
          <a:noFill/>
        </p:spPr>
        <p:txBody>
          <a:bodyPr anchor="ctr">
            <a:normAutofit fontScale="70000" lnSpcReduction="20000"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36" name="MH_Text_7">
            <a:extLst>
              <a:ext uri="{FF2B5EF4-FFF2-40B4-BE49-F238E27FC236}">
                <a16:creationId xmlns:a16="http://schemas.microsoft.com/office/drawing/2014/main" id="{93146E98-1979-4112-BD2C-58F18B2C62AD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1400175" y="2575323"/>
            <a:ext cx="1208729" cy="564356"/>
          </a:xfrm>
          <a:prstGeom prst="rect">
            <a:avLst/>
          </a:prstGeom>
          <a:noFill/>
        </p:spPr>
        <p:txBody>
          <a:bodyPr anchor="ctr">
            <a:normAutofit fontScale="70000" lnSpcReduction="20000"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37" name="MH_Text_8">
            <a:extLst>
              <a:ext uri="{FF2B5EF4-FFF2-40B4-BE49-F238E27FC236}">
                <a16:creationId xmlns:a16="http://schemas.microsoft.com/office/drawing/2014/main" id="{D837F0E8-5E9A-4D37-93C6-59C2AF6575A8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1872344" y="1794272"/>
            <a:ext cx="1186622" cy="56197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7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94187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MH_SubTitle_1">
            <a:extLst>
              <a:ext uri="{FF2B5EF4-FFF2-40B4-BE49-F238E27FC236}">
                <a16:creationId xmlns:a16="http://schemas.microsoft.com/office/drawing/2014/main" id="{C0EEB83F-0E21-462F-90F1-431FB65EEAF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7700000">
            <a:off x="3299595" y="2523810"/>
            <a:ext cx="571500" cy="2650331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lIns="54000" tIns="162000" rIns="54000" anchor="ctr">
            <a:normAutofit/>
          </a:bodyPr>
          <a:lstStyle/>
          <a:p>
            <a:pPr>
              <a:defRPr/>
            </a:pPr>
            <a:r>
              <a:rPr lang="zh-CN" altLang="en-US" sz="1500" kern="0" dirty="0">
                <a:solidFill>
                  <a:srgbClr val="FFFFFF"/>
                </a:solidFill>
              </a:rPr>
              <a:t>点击此处添加文本</a:t>
            </a:r>
          </a:p>
        </p:txBody>
      </p:sp>
      <p:sp>
        <p:nvSpPr>
          <p:cNvPr id="6" name="MH_SubTitle_2">
            <a:extLst>
              <a:ext uri="{FF2B5EF4-FFF2-40B4-BE49-F238E27FC236}">
                <a16:creationId xmlns:a16="http://schemas.microsoft.com/office/drawing/2014/main" id="{C711D8E8-0545-4828-A8BF-65E089054D2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8999999">
            <a:off x="3532958" y="2201151"/>
            <a:ext cx="571500" cy="2650331"/>
          </a:xfrm>
          <a:prstGeom prst="round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lIns="54000" tIns="162000" rIns="54000" bIns="0" anchor="ctr">
            <a:normAutofit/>
          </a:bodyPr>
          <a:lstStyle/>
          <a:p>
            <a:pPr>
              <a:defRPr/>
            </a:pPr>
            <a:r>
              <a:rPr lang="zh-CN" altLang="en-US" sz="1500" kern="0" dirty="0">
                <a:solidFill>
                  <a:srgbClr val="FFFFFF"/>
                </a:solidFill>
              </a:rPr>
              <a:t>点击此处添加文本</a:t>
            </a:r>
          </a:p>
        </p:txBody>
      </p:sp>
      <p:sp>
        <p:nvSpPr>
          <p:cNvPr id="7" name="MH_SubTitle_3">
            <a:extLst>
              <a:ext uri="{FF2B5EF4-FFF2-40B4-BE49-F238E27FC236}">
                <a16:creationId xmlns:a16="http://schemas.microsoft.com/office/drawing/2014/main" id="{0E68294F-10FF-482F-90D7-65AFB8FC081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0300001">
            <a:off x="3867523" y="1988028"/>
            <a:ext cx="571500" cy="2650331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lIns="54000" tIns="162000" rIns="54000" anchor="ctr">
            <a:normAutofit/>
          </a:bodyPr>
          <a:lstStyle/>
          <a:p>
            <a:pPr>
              <a:defRPr/>
            </a:pPr>
            <a:r>
              <a:rPr lang="zh-CN" altLang="en-US" sz="1500" kern="0" dirty="0">
                <a:solidFill>
                  <a:srgbClr val="FFFFFF"/>
                </a:solidFill>
              </a:rPr>
              <a:t>点击此处添加文本</a:t>
            </a:r>
          </a:p>
        </p:txBody>
      </p:sp>
      <p:sp>
        <p:nvSpPr>
          <p:cNvPr id="8" name="MH_SubTitle_4">
            <a:extLst>
              <a:ext uri="{FF2B5EF4-FFF2-40B4-BE49-F238E27FC236}">
                <a16:creationId xmlns:a16="http://schemas.microsoft.com/office/drawing/2014/main" id="{959506E3-B0AF-4DD3-982D-9335636FF57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258048" y="1913019"/>
            <a:ext cx="571500" cy="2650331"/>
          </a:xfrm>
          <a:prstGeom prst="round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lIns="54000" tIns="162000" rIns="54000" anchor="ctr">
            <a:normAutofit/>
          </a:bodyPr>
          <a:lstStyle/>
          <a:p>
            <a:pPr>
              <a:defRPr/>
            </a:pPr>
            <a:r>
              <a:rPr lang="zh-CN" altLang="en-US" sz="1500" kern="0" dirty="0">
                <a:solidFill>
                  <a:srgbClr val="FFFFFF"/>
                </a:solidFill>
              </a:rPr>
              <a:t>点击此处添加文本</a:t>
            </a:r>
          </a:p>
        </p:txBody>
      </p:sp>
      <p:sp>
        <p:nvSpPr>
          <p:cNvPr id="9" name="MH_SubTitle_5">
            <a:extLst>
              <a:ext uri="{FF2B5EF4-FFF2-40B4-BE49-F238E27FC236}">
                <a16:creationId xmlns:a16="http://schemas.microsoft.com/office/drawing/2014/main" id="{2D458212-9A66-461D-975E-FB54E3AD9B8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299999">
            <a:off x="4648573" y="1988028"/>
            <a:ext cx="571500" cy="2650331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vert270" lIns="54000" tIns="162000" rIns="54000" anchor="ctr">
            <a:normAutofit/>
          </a:bodyPr>
          <a:lstStyle/>
          <a:p>
            <a:pPr algn="r">
              <a:defRPr/>
            </a:pPr>
            <a:r>
              <a:rPr lang="zh-CN" altLang="en-US" sz="1500" kern="0" dirty="0">
                <a:solidFill>
                  <a:srgbClr val="FFFFFF"/>
                </a:solidFill>
              </a:rPr>
              <a:t>点击此处添加文本</a:t>
            </a:r>
          </a:p>
        </p:txBody>
      </p:sp>
      <p:sp>
        <p:nvSpPr>
          <p:cNvPr id="10" name="MH_SubTitle_6">
            <a:extLst>
              <a:ext uri="{FF2B5EF4-FFF2-40B4-BE49-F238E27FC236}">
                <a16:creationId xmlns:a16="http://schemas.microsoft.com/office/drawing/2014/main" id="{3C6BC4B3-74D2-44D5-A729-0A5EED73C16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2600001">
            <a:off x="4983139" y="2201151"/>
            <a:ext cx="571500" cy="2650331"/>
          </a:xfrm>
          <a:prstGeom prst="round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vert270" lIns="54000" tIns="162000" rIns="54000" anchor="ctr">
            <a:normAutofit/>
          </a:bodyPr>
          <a:lstStyle/>
          <a:p>
            <a:pPr algn="r">
              <a:defRPr/>
            </a:pPr>
            <a:r>
              <a:rPr lang="zh-CN" altLang="en-US" sz="1500" kern="0" dirty="0">
                <a:solidFill>
                  <a:srgbClr val="FFFFFF"/>
                </a:solidFill>
              </a:rPr>
              <a:t>点击此处添加文本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671A4E-0D77-4C3A-8FD9-D00BEC27AB31}"/>
              </a:ext>
            </a:extLst>
          </p:cNvPr>
          <p:cNvGrpSpPr/>
          <p:nvPr/>
        </p:nvGrpSpPr>
        <p:grpSpPr>
          <a:xfrm>
            <a:off x="4177086" y="3563226"/>
            <a:ext cx="2650331" cy="806052"/>
            <a:chOff x="4291013" y="4020426"/>
            <a:chExt cx="2650331" cy="806052"/>
          </a:xfrm>
        </p:grpSpPr>
        <p:sp>
          <p:nvSpPr>
            <p:cNvPr id="11" name="MH_SubTitle_7">
              <a:extLst>
                <a:ext uri="{FF2B5EF4-FFF2-40B4-BE49-F238E27FC236}">
                  <a16:creationId xmlns:a16="http://schemas.microsoft.com/office/drawing/2014/main" id="{B4147626-9815-45A3-BFF9-10FE09371CE9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3900000">
              <a:off x="5330429" y="2981010"/>
              <a:ext cx="571500" cy="2650331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vert270" lIns="54000" tIns="162000" rIns="54000" anchor="ctr">
              <a:normAutofit/>
            </a:bodyPr>
            <a:lstStyle/>
            <a:p>
              <a:pPr algn="r">
                <a:defRPr/>
              </a:pPr>
              <a:r>
                <a:rPr lang="zh-CN" altLang="en-US" sz="1500" kern="0" dirty="0">
                  <a:solidFill>
                    <a:srgbClr val="FFFFFF"/>
                  </a:solidFill>
                </a:rPr>
                <a:t>点击此处添加文本</a:t>
              </a:r>
            </a:p>
          </p:txBody>
        </p:sp>
        <p:sp>
          <p:nvSpPr>
            <p:cNvPr id="12" name="MH_Other_1">
              <a:extLst>
                <a:ext uri="{FF2B5EF4-FFF2-40B4-BE49-F238E27FC236}">
                  <a16:creationId xmlns:a16="http://schemas.microsoft.com/office/drawing/2014/main" id="{D7528DF3-21DE-4C16-876A-5A80E5AA954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562475" y="4626453"/>
              <a:ext cx="200025" cy="200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32500" lnSpcReduction="20000"/>
            </a:bodyPr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685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8B0CE49-DF60-4EBE-BF21-115D60FA774A}"/>
              </a:ext>
            </a:extLst>
          </p:cNvPr>
          <p:cNvGrpSpPr/>
          <p:nvPr/>
        </p:nvGrpSpPr>
        <p:grpSpPr>
          <a:xfrm>
            <a:off x="2173797" y="1807369"/>
            <a:ext cx="2152650" cy="2015729"/>
            <a:chOff x="2115741" y="1807369"/>
            <a:chExt cx="2152650" cy="2015729"/>
          </a:xfrm>
        </p:grpSpPr>
        <p:cxnSp>
          <p:nvCxnSpPr>
            <p:cNvPr id="5" name="MH_Other_1">
              <a:extLst>
                <a:ext uri="{FF2B5EF4-FFF2-40B4-BE49-F238E27FC236}">
                  <a16:creationId xmlns:a16="http://schemas.microsoft.com/office/drawing/2014/main" id="{17CE2DD6-AA22-4E6A-B91D-DEE73E3C8047}"/>
                </a:ext>
              </a:extLst>
            </p:cNvPr>
            <p:cNvCxnSpPr>
              <a:endCxn id="8" idx="2"/>
            </p:cNvCxnSpPr>
            <p:nvPr>
              <p:custDataLst>
                <p:tags r:id="rId9"/>
              </p:custDataLst>
            </p:nvPr>
          </p:nvCxnSpPr>
          <p:spPr bwMode="auto">
            <a:xfrm flipV="1">
              <a:off x="2439591" y="1930004"/>
              <a:ext cx="929878" cy="754856"/>
            </a:xfrm>
            <a:prstGeom prst="lin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MH_Other_2">
              <a:extLst>
                <a:ext uri="{FF2B5EF4-FFF2-40B4-BE49-F238E27FC236}">
                  <a16:creationId xmlns:a16="http://schemas.microsoft.com/office/drawing/2014/main" id="{24863001-B54C-490A-AA87-D8E383CCED17}"/>
                </a:ext>
              </a:extLst>
            </p:cNvPr>
            <p:cNvCxnSpPr>
              <a:stCxn id="8" idx="6"/>
            </p:cNvCxnSpPr>
            <p:nvPr>
              <p:custDataLst>
                <p:tags r:id="rId10"/>
              </p:custDataLst>
            </p:nvPr>
          </p:nvCxnSpPr>
          <p:spPr bwMode="auto">
            <a:xfrm>
              <a:off x="3509963" y="1930004"/>
              <a:ext cx="388144" cy="620315"/>
            </a:xfrm>
            <a:prstGeom prst="lin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MH_Other_3">
              <a:extLst>
                <a:ext uri="{FF2B5EF4-FFF2-40B4-BE49-F238E27FC236}">
                  <a16:creationId xmlns:a16="http://schemas.microsoft.com/office/drawing/2014/main" id="{289A7640-9922-4C2B-80D8-7A114F5D7BE3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3318273" y="1807369"/>
              <a:ext cx="244078" cy="244079"/>
            </a:xfrm>
            <a:prstGeom prst="ellipse">
              <a:avLst/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35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MH_Other_4">
              <a:extLst>
                <a:ext uri="{FF2B5EF4-FFF2-40B4-BE49-F238E27FC236}">
                  <a16:creationId xmlns:a16="http://schemas.microsoft.com/office/drawing/2014/main" id="{7221764F-C7DA-495A-9902-D48AB0DF5C39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 bwMode="auto">
            <a:xfrm>
              <a:off x="3369469" y="1858566"/>
              <a:ext cx="140494" cy="141684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 w="3175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350">
                <a:solidFill>
                  <a:srgbClr val="F9EDC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MH_Other_5">
              <a:extLst>
                <a:ext uri="{FF2B5EF4-FFF2-40B4-BE49-F238E27FC236}">
                  <a16:creationId xmlns:a16="http://schemas.microsoft.com/office/drawing/2014/main" id="{BA367738-2EED-47E3-A841-198657D3213A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 bwMode="auto">
            <a:xfrm rot="21295192">
              <a:off x="2115741" y="2591992"/>
              <a:ext cx="2152650" cy="1231106"/>
            </a:xfrm>
            <a:custGeom>
              <a:avLst/>
              <a:gdLst>
                <a:gd name="connsiteX0" fmla="*/ 2696097 w 2870929"/>
                <a:gd name="connsiteY0" fmla="*/ 0 h 1640509"/>
                <a:gd name="connsiteX1" fmla="*/ 2866543 w 2870929"/>
                <a:gd name="connsiteY1" fmla="*/ 169292 h 1640509"/>
                <a:gd name="connsiteX2" fmla="*/ 2870929 w 2870929"/>
                <a:gd name="connsiteY2" fmla="*/ 1461495 h 1640509"/>
                <a:gd name="connsiteX3" fmla="*/ 2701636 w 2870929"/>
                <a:gd name="connsiteY3" fmla="*/ 1631941 h 1640509"/>
                <a:gd name="connsiteX4" fmla="*/ 177541 w 2870929"/>
                <a:gd name="connsiteY4" fmla="*/ 1640509 h 1640509"/>
                <a:gd name="connsiteX5" fmla="*/ 7095 w 2870929"/>
                <a:gd name="connsiteY5" fmla="*/ 1471216 h 1640509"/>
                <a:gd name="connsiteX6" fmla="*/ 4834 w 2870929"/>
                <a:gd name="connsiteY6" fmla="*/ 805013 h 1640509"/>
                <a:gd name="connsiteX7" fmla="*/ 0 w 2870929"/>
                <a:gd name="connsiteY7" fmla="*/ 805013 h 1640509"/>
                <a:gd name="connsiteX8" fmla="*/ 0 w 2870929"/>
                <a:gd name="connsiteY8" fmla="*/ 144881 h 1640509"/>
                <a:gd name="connsiteX9" fmla="*/ 132030 w 2870929"/>
                <a:gd name="connsiteY9" fmla="*/ 12851 h 1640509"/>
                <a:gd name="connsiteX10" fmla="*/ 151150 w 2870929"/>
                <a:gd name="connsiteY10" fmla="*/ 12851 h 1640509"/>
                <a:gd name="connsiteX11" fmla="*/ 172001 w 2870929"/>
                <a:gd name="connsiteY11" fmla="*/ 8568 h 164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70929" h="1640509">
                  <a:moveTo>
                    <a:pt x="2696097" y="0"/>
                  </a:moveTo>
                  <a:cubicBezTo>
                    <a:pt x="2789914" y="-318"/>
                    <a:pt x="2866224" y="75476"/>
                    <a:pt x="2866543" y="169292"/>
                  </a:cubicBezTo>
                  <a:lnTo>
                    <a:pt x="2870929" y="1461495"/>
                  </a:lnTo>
                  <a:cubicBezTo>
                    <a:pt x="2871247" y="1555311"/>
                    <a:pt x="2795453" y="1631622"/>
                    <a:pt x="2701636" y="1631941"/>
                  </a:cubicBezTo>
                  <a:lnTo>
                    <a:pt x="177541" y="1640509"/>
                  </a:lnTo>
                  <a:cubicBezTo>
                    <a:pt x="83724" y="1640827"/>
                    <a:pt x="7414" y="1565032"/>
                    <a:pt x="7095" y="1471216"/>
                  </a:cubicBezTo>
                  <a:lnTo>
                    <a:pt x="4834" y="805013"/>
                  </a:lnTo>
                  <a:lnTo>
                    <a:pt x="0" y="805013"/>
                  </a:lnTo>
                  <a:lnTo>
                    <a:pt x="0" y="144881"/>
                  </a:lnTo>
                  <a:cubicBezTo>
                    <a:pt x="0" y="71963"/>
                    <a:pt x="59112" y="12851"/>
                    <a:pt x="132030" y="12851"/>
                  </a:cubicBezTo>
                  <a:lnTo>
                    <a:pt x="151150" y="12851"/>
                  </a:lnTo>
                  <a:lnTo>
                    <a:pt x="172001" y="8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35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MH_SubTitle_1">
              <a:extLst>
                <a:ext uri="{FF2B5EF4-FFF2-40B4-BE49-F238E27FC236}">
                  <a16:creationId xmlns:a16="http://schemas.microsoft.com/office/drawing/2014/main" id="{8861BF24-C3CA-43ED-93F5-4CA8A4C4D459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 bwMode="auto">
            <a:xfrm rot="21283523">
              <a:off x="2213372" y="2714625"/>
              <a:ext cx="1965722" cy="1009650"/>
            </a:xfrm>
            <a:prstGeom prst="roundRect">
              <a:avLst>
                <a:gd name="adj" fmla="val 7418"/>
              </a:avLst>
            </a:prstGeom>
            <a:solidFill>
              <a:srgbClr val="FFFFFF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lvl="0" algn="ctr">
                <a:lnSpc>
                  <a:spcPct val="150000"/>
                </a:lnSpc>
              </a:pPr>
              <a:endPara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11" name="MH_Other_6">
              <a:extLst>
                <a:ext uri="{FF2B5EF4-FFF2-40B4-BE49-F238E27FC236}">
                  <a16:creationId xmlns:a16="http://schemas.microsoft.com/office/drawing/2014/main" id="{754F6F25-D53D-40CA-9EC2-D25CE7B04B9B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 bwMode="auto">
            <a:xfrm rot="21283523">
              <a:off x="2399110" y="2684860"/>
              <a:ext cx="89297" cy="89297"/>
            </a:xfrm>
            <a:prstGeom prst="ellipse">
              <a:avLst/>
            </a:prstGeom>
            <a:solidFill>
              <a:srgbClr val="F9EDCD"/>
            </a:solidFill>
            <a:ln w="3175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35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MH_Other_7">
              <a:extLst>
                <a:ext uri="{FF2B5EF4-FFF2-40B4-BE49-F238E27FC236}">
                  <a16:creationId xmlns:a16="http://schemas.microsoft.com/office/drawing/2014/main" id="{5CB10660-6BBB-42D9-A5C6-9B73C25DA755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 bwMode="auto">
            <a:xfrm rot="21283523">
              <a:off x="3857626" y="2550319"/>
              <a:ext cx="89297" cy="89297"/>
            </a:xfrm>
            <a:prstGeom prst="ellipse">
              <a:avLst/>
            </a:prstGeom>
            <a:solidFill>
              <a:srgbClr val="F9EDCD"/>
            </a:solidFill>
            <a:ln w="3175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35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4F44B4C-74FF-4C20-97D3-E130C8526BD9}"/>
              </a:ext>
            </a:extLst>
          </p:cNvPr>
          <p:cNvGrpSpPr/>
          <p:nvPr/>
        </p:nvGrpSpPr>
        <p:grpSpPr>
          <a:xfrm>
            <a:off x="4845048" y="1807369"/>
            <a:ext cx="2152650" cy="2015729"/>
            <a:chOff x="4743450" y="1807369"/>
            <a:chExt cx="2152650" cy="2015729"/>
          </a:xfrm>
        </p:grpSpPr>
        <p:cxnSp>
          <p:nvCxnSpPr>
            <p:cNvPr id="13" name="MH_Other_8">
              <a:extLst>
                <a:ext uri="{FF2B5EF4-FFF2-40B4-BE49-F238E27FC236}">
                  <a16:creationId xmlns:a16="http://schemas.microsoft.com/office/drawing/2014/main" id="{D23D8465-9D65-4E1D-BCE8-98FD198587F7}"/>
                </a:ext>
              </a:extLst>
            </p:cNvPr>
            <p:cNvCxnSpPr>
              <a:endCxn id="16" idx="2"/>
            </p:cNvCxnSpPr>
            <p:nvPr>
              <p:custDataLst>
                <p:tags r:id="rId1"/>
              </p:custDataLst>
            </p:nvPr>
          </p:nvCxnSpPr>
          <p:spPr bwMode="auto">
            <a:xfrm flipH="1" flipV="1">
              <a:off x="5642373" y="1930004"/>
              <a:ext cx="929878" cy="754856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MH_Other_9">
              <a:extLst>
                <a:ext uri="{FF2B5EF4-FFF2-40B4-BE49-F238E27FC236}">
                  <a16:creationId xmlns:a16="http://schemas.microsoft.com/office/drawing/2014/main" id="{AA37B24B-7FB4-4E89-87DD-DA4DB975CF1D}"/>
                </a:ext>
              </a:extLst>
            </p:cNvPr>
            <p:cNvCxnSpPr>
              <a:stCxn id="16" idx="6"/>
            </p:cNvCxnSpPr>
            <p:nvPr>
              <p:custDataLst>
                <p:tags r:id="rId2"/>
              </p:custDataLst>
            </p:nvPr>
          </p:nvCxnSpPr>
          <p:spPr bwMode="auto">
            <a:xfrm flipH="1">
              <a:off x="5113735" y="1930004"/>
              <a:ext cx="388144" cy="620315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MH_Other_10">
              <a:extLst>
                <a:ext uri="{FF2B5EF4-FFF2-40B4-BE49-F238E27FC236}">
                  <a16:creationId xmlns:a16="http://schemas.microsoft.com/office/drawing/2014/main" id="{5CD99AD8-C464-4AD4-8658-F4B301DAB94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 flipH="1">
              <a:off x="5449491" y="1807369"/>
              <a:ext cx="244078" cy="244079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35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MH_Other_11">
              <a:extLst>
                <a:ext uri="{FF2B5EF4-FFF2-40B4-BE49-F238E27FC236}">
                  <a16:creationId xmlns:a16="http://schemas.microsoft.com/office/drawing/2014/main" id="{4B71C394-49F5-43A5-B779-18DBC3B2014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 flipH="1">
              <a:off x="5501879" y="1858566"/>
              <a:ext cx="140494" cy="14168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3175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35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MH_Other_12">
              <a:extLst>
                <a:ext uri="{FF2B5EF4-FFF2-40B4-BE49-F238E27FC236}">
                  <a16:creationId xmlns:a16="http://schemas.microsoft.com/office/drawing/2014/main" id="{8EA3D567-DCB3-48B9-9340-E9C3F8B61A0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 rot="304808" flipH="1">
              <a:off x="4743450" y="2591992"/>
              <a:ext cx="2152650" cy="1231106"/>
            </a:xfrm>
            <a:custGeom>
              <a:avLst/>
              <a:gdLst>
                <a:gd name="connsiteX0" fmla="*/ 2696097 w 2870929"/>
                <a:gd name="connsiteY0" fmla="*/ 0 h 1640509"/>
                <a:gd name="connsiteX1" fmla="*/ 2866543 w 2870929"/>
                <a:gd name="connsiteY1" fmla="*/ 169292 h 1640509"/>
                <a:gd name="connsiteX2" fmla="*/ 2870929 w 2870929"/>
                <a:gd name="connsiteY2" fmla="*/ 1461495 h 1640509"/>
                <a:gd name="connsiteX3" fmla="*/ 2701636 w 2870929"/>
                <a:gd name="connsiteY3" fmla="*/ 1631941 h 1640509"/>
                <a:gd name="connsiteX4" fmla="*/ 177541 w 2870929"/>
                <a:gd name="connsiteY4" fmla="*/ 1640509 h 1640509"/>
                <a:gd name="connsiteX5" fmla="*/ 7095 w 2870929"/>
                <a:gd name="connsiteY5" fmla="*/ 1471216 h 1640509"/>
                <a:gd name="connsiteX6" fmla="*/ 4834 w 2870929"/>
                <a:gd name="connsiteY6" fmla="*/ 805013 h 1640509"/>
                <a:gd name="connsiteX7" fmla="*/ 0 w 2870929"/>
                <a:gd name="connsiteY7" fmla="*/ 805013 h 1640509"/>
                <a:gd name="connsiteX8" fmla="*/ 0 w 2870929"/>
                <a:gd name="connsiteY8" fmla="*/ 144881 h 1640509"/>
                <a:gd name="connsiteX9" fmla="*/ 132030 w 2870929"/>
                <a:gd name="connsiteY9" fmla="*/ 12851 h 1640509"/>
                <a:gd name="connsiteX10" fmla="*/ 151150 w 2870929"/>
                <a:gd name="connsiteY10" fmla="*/ 12851 h 1640509"/>
                <a:gd name="connsiteX11" fmla="*/ 172001 w 2870929"/>
                <a:gd name="connsiteY11" fmla="*/ 8568 h 164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70929" h="1640509">
                  <a:moveTo>
                    <a:pt x="2696097" y="0"/>
                  </a:moveTo>
                  <a:cubicBezTo>
                    <a:pt x="2789914" y="-318"/>
                    <a:pt x="2866224" y="75476"/>
                    <a:pt x="2866543" y="169292"/>
                  </a:cubicBezTo>
                  <a:lnTo>
                    <a:pt x="2870929" y="1461495"/>
                  </a:lnTo>
                  <a:cubicBezTo>
                    <a:pt x="2871247" y="1555311"/>
                    <a:pt x="2795453" y="1631622"/>
                    <a:pt x="2701636" y="1631941"/>
                  </a:cubicBezTo>
                  <a:lnTo>
                    <a:pt x="177541" y="1640509"/>
                  </a:lnTo>
                  <a:cubicBezTo>
                    <a:pt x="83724" y="1640827"/>
                    <a:pt x="7414" y="1565032"/>
                    <a:pt x="7095" y="1471216"/>
                  </a:cubicBezTo>
                  <a:lnTo>
                    <a:pt x="4834" y="805013"/>
                  </a:lnTo>
                  <a:lnTo>
                    <a:pt x="0" y="805013"/>
                  </a:lnTo>
                  <a:lnTo>
                    <a:pt x="0" y="144881"/>
                  </a:lnTo>
                  <a:cubicBezTo>
                    <a:pt x="0" y="71963"/>
                    <a:pt x="59112" y="12851"/>
                    <a:pt x="132030" y="12851"/>
                  </a:cubicBezTo>
                  <a:lnTo>
                    <a:pt x="151150" y="12851"/>
                  </a:lnTo>
                  <a:lnTo>
                    <a:pt x="172001" y="856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35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" name="MH_SubTitle_2">
              <a:extLst>
                <a:ext uri="{FF2B5EF4-FFF2-40B4-BE49-F238E27FC236}">
                  <a16:creationId xmlns:a16="http://schemas.microsoft.com/office/drawing/2014/main" id="{64379396-2F64-4DB5-ADB9-6FD5BA280B22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auto">
            <a:xfrm rot="316477" flipH="1">
              <a:off x="4832747" y="2714625"/>
              <a:ext cx="1965722" cy="1009650"/>
            </a:xfrm>
            <a:prstGeom prst="roundRect">
              <a:avLst>
                <a:gd name="adj" fmla="val 7418"/>
              </a:avLst>
            </a:prstGeom>
            <a:solidFill>
              <a:srgbClr val="FFFFFF"/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lvl="0" algn="ctr">
                <a:lnSpc>
                  <a:spcPct val="150000"/>
                </a:lnSpc>
              </a:pPr>
              <a:endPara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endParaRPr>
            </a:p>
          </p:txBody>
        </p:sp>
        <p:sp>
          <p:nvSpPr>
            <p:cNvPr id="22" name="MH_Other_13">
              <a:extLst>
                <a:ext uri="{FF2B5EF4-FFF2-40B4-BE49-F238E27FC236}">
                  <a16:creationId xmlns:a16="http://schemas.microsoft.com/office/drawing/2014/main" id="{142AD0A7-AA63-4C26-9D35-3A8DA6DA2CA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 bwMode="auto">
            <a:xfrm rot="316477" flipH="1">
              <a:off x="6524626" y="2684860"/>
              <a:ext cx="89297" cy="89297"/>
            </a:xfrm>
            <a:prstGeom prst="ellipse">
              <a:avLst/>
            </a:prstGeom>
            <a:solidFill>
              <a:srgbClr val="F9EDCD"/>
            </a:solidFill>
            <a:ln w="3175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35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" name="MH_Other_14">
              <a:extLst>
                <a:ext uri="{FF2B5EF4-FFF2-40B4-BE49-F238E27FC236}">
                  <a16:creationId xmlns:a16="http://schemas.microsoft.com/office/drawing/2014/main" id="{E30B3777-FCC3-41BC-BEBF-01DBD1768B1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 rot="316477" flipH="1">
              <a:off x="5066110" y="2550319"/>
              <a:ext cx="89297" cy="89297"/>
            </a:xfrm>
            <a:prstGeom prst="ellipse">
              <a:avLst/>
            </a:prstGeom>
            <a:solidFill>
              <a:srgbClr val="F9EDCD"/>
            </a:solidFill>
            <a:ln w="3175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 sz="135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D3D047ED-B245-4F5B-BF0D-030E6AD601E8}"/>
              </a:ext>
            </a:extLst>
          </p:cNvPr>
          <p:cNvSpPr/>
          <p:nvPr/>
        </p:nvSpPr>
        <p:spPr>
          <a:xfrm rot="21263656">
            <a:off x="2514401" y="2967014"/>
            <a:ext cx="13799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DAF2D76-4A22-46A5-BEB3-CB10FDC02116}"/>
              </a:ext>
            </a:extLst>
          </p:cNvPr>
          <p:cNvSpPr/>
          <p:nvPr/>
        </p:nvSpPr>
        <p:spPr>
          <a:xfrm rot="317932">
            <a:off x="5129127" y="2953882"/>
            <a:ext cx="13799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86928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091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91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C9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DA50E3FF-036A-4D9E-A05A-2951363E80A8}"/>
              </a:ext>
            </a:extLst>
          </p:cNvPr>
          <p:cNvGrpSpPr/>
          <p:nvPr/>
        </p:nvGrpSpPr>
        <p:grpSpPr>
          <a:xfrm>
            <a:off x="-1510482" y="-115428"/>
            <a:ext cx="10622906" cy="5260898"/>
            <a:chOff x="-1510482" y="-115428"/>
            <a:chExt cx="10622906" cy="526089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4630E4E7-3EE7-474B-9CB2-793D19DACC59}"/>
                </a:ext>
              </a:extLst>
            </p:cNvPr>
            <p:cNvGrpSpPr/>
            <p:nvPr/>
          </p:nvGrpSpPr>
          <p:grpSpPr>
            <a:xfrm>
              <a:off x="-1510482" y="-115428"/>
              <a:ext cx="5663122" cy="5146455"/>
              <a:chOff x="3449302" y="-985"/>
              <a:chExt cx="5663122" cy="5146455"/>
            </a:xfrm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C3C7BAF6-6B6E-454F-BFCC-B9C756DE2B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53949"/>
              <a:stretch/>
            </p:blipFill>
            <p:spPr>
              <a:xfrm>
                <a:off x="3449302" y="-985"/>
                <a:ext cx="1794002" cy="5145470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7EBFAD5A-5A9B-4444-8C05-7013C60D2F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10646" y="0"/>
                <a:ext cx="3901778" cy="5145470"/>
              </a:xfrm>
              <a:prstGeom prst="rect">
                <a:avLst/>
              </a:prstGeom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FECE2BA-4016-4460-A34C-1C93E466E95E}"/>
                </a:ext>
              </a:extLst>
            </p:cNvPr>
            <p:cNvGrpSpPr/>
            <p:nvPr/>
          </p:nvGrpSpPr>
          <p:grpSpPr>
            <a:xfrm>
              <a:off x="3449302" y="-985"/>
              <a:ext cx="5663122" cy="5146455"/>
              <a:chOff x="3449302" y="-985"/>
              <a:chExt cx="5663122" cy="5146455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18D45D4C-8F4C-4F25-BADE-F6F00D2B41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53949"/>
              <a:stretch/>
            </p:blipFill>
            <p:spPr>
              <a:xfrm>
                <a:off x="3449302" y="-985"/>
                <a:ext cx="1794002" cy="5145470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EC29C13B-5F95-4186-B54E-BF06C8A77E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10646" y="0"/>
                <a:ext cx="3901778" cy="5145470"/>
              </a:xfrm>
              <a:prstGeom prst="rect">
                <a:avLst/>
              </a:prstGeom>
            </p:spPr>
          </p:pic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E8AA44DC-0C1B-43B6-A5EB-63CB377B598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5201"/>
          <a:stretch/>
        </p:blipFill>
        <p:spPr>
          <a:xfrm>
            <a:off x="-1357" y="-985"/>
            <a:ext cx="4579679" cy="5145470"/>
          </a:xfrm>
          <a:prstGeom prst="rect">
            <a:avLst/>
          </a:prstGeom>
        </p:spPr>
      </p:pic>
      <p:sp>
        <p:nvSpPr>
          <p:cNvPr id="18" name="TextBox 4">
            <a:extLst>
              <a:ext uri="{FF2B5EF4-FFF2-40B4-BE49-F238E27FC236}">
                <a16:creationId xmlns:a16="http://schemas.microsoft.com/office/drawing/2014/main" id="{F872C1C7-F0DA-4BF7-AFFB-31C7AA754579}"/>
              </a:ext>
            </a:extLst>
          </p:cNvPr>
          <p:cNvSpPr txBox="1"/>
          <p:nvPr/>
        </p:nvSpPr>
        <p:spPr>
          <a:xfrm>
            <a:off x="4927195" y="2196217"/>
            <a:ext cx="3383592" cy="523166"/>
          </a:xfrm>
          <a:prstGeom prst="rect">
            <a:avLst/>
          </a:prstGeom>
          <a:noFill/>
        </p:spPr>
        <p:txBody>
          <a:bodyPr wrap="square" lIns="91390" tIns="45693" rIns="91390" bIns="4569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PART ONE</a:t>
            </a:r>
            <a:endParaRPr lang="zh-CN" altLang="en-US" sz="28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851847BD-98C8-495F-AFFF-33BE877873A6}"/>
              </a:ext>
            </a:extLst>
          </p:cNvPr>
          <p:cNvSpPr txBox="1"/>
          <p:nvPr/>
        </p:nvSpPr>
        <p:spPr>
          <a:xfrm>
            <a:off x="4647574" y="2749843"/>
            <a:ext cx="3942834" cy="461610"/>
          </a:xfrm>
          <a:prstGeom prst="rect">
            <a:avLst/>
          </a:prstGeom>
          <a:noFill/>
        </p:spPr>
        <p:txBody>
          <a:bodyPr wrap="square" lIns="91390" tIns="45693" rIns="91390" bIns="4569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BF452BB-33BE-4EAB-A395-FE86534FC32A}"/>
              </a:ext>
            </a:extLst>
          </p:cNvPr>
          <p:cNvSpPr/>
          <p:nvPr/>
        </p:nvSpPr>
        <p:spPr>
          <a:xfrm>
            <a:off x="4742346" y="3172723"/>
            <a:ext cx="375329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spc="3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Click here to add a title</a:t>
            </a:r>
            <a:endParaRPr lang="zh-CN" altLang="en-US" sz="1200" spc="3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6441E1C-8FCD-4EA6-A5E0-663F29C8F8DB}"/>
              </a:ext>
            </a:extLst>
          </p:cNvPr>
          <p:cNvCxnSpPr/>
          <p:nvPr/>
        </p:nvCxnSpPr>
        <p:spPr>
          <a:xfrm>
            <a:off x="5335814" y="2678400"/>
            <a:ext cx="2626100" cy="0"/>
          </a:xfrm>
          <a:prstGeom prst="line">
            <a:avLst/>
          </a:prstGeom>
          <a:ln w="19050">
            <a:solidFill>
              <a:srgbClr val="00A2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9D5E51B1-7C48-4CDA-AE83-CE954B74D57C}"/>
              </a:ext>
            </a:extLst>
          </p:cNvPr>
          <p:cNvGrpSpPr/>
          <p:nvPr/>
        </p:nvGrpSpPr>
        <p:grpSpPr>
          <a:xfrm>
            <a:off x="5833010" y="746821"/>
            <a:ext cx="1518036" cy="1536325"/>
            <a:chOff x="5833010" y="746821"/>
            <a:chExt cx="1518036" cy="153632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4EC06B9E-115F-4294-83CC-BF8C735D9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33010" y="746821"/>
              <a:ext cx="1518036" cy="1536325"/>
            </a:xfrm>
            <a:prstGeom prst="rect">
              <a:avLst/>
            </a:prstGeom>
          </p:spPr>
        </p:pic>
        <p:sp>
          <p:nvSpPr>
            <p:cNvPr id="23" name="TextBox 4">
              <a:extLst>
                <a:ext uri="{FF2B5EF4-FFF2-40B4-BE49-F238E27FC236}">
                  <a16:creationId xmlns:a16="http://schemas.microsoft.com/office/drawing/2014/main" id="{9ACFC0E2-0711-454B-9A3E-0BD12D38F1BF}"/>
                </a:ext>
              </a:extLst>
            </p:cNvPr>
            <p:cNvSpPr txBox="1"/>
            <p:nvPr/>
          </p:nvSpPr>
          <p:spPr>
            <a:xfrm>
              <a:off x="6213891" y="1204691"/>
              <a:ext cx="755570" cy="584721"/>
            </a:xfrm>
            <a:prstGeom prst="rect">
              <a:avLst/>
            </a:prstGeom>
            <a:noFill/>
          </p:spPr>
          <p:txBody>
            <a:bodyPr wrap="square" lIns="91390" tIns="45693" rIns="91390" bIns="45693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9A2FB647-DD8D-4460-958D-36E6F6DA62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2922" y="4076066"/>
            <a:ext cx="896190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60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MH_Other_1">
            <a:extLst>
              <a:ext uri="{FF2B5EF4-FFF2-40B4-BE49-F238E27FC236}">
                <a16:creationId xmlns:a16="http://schemas.microsoft.com/office/drawing/2014/main" id="{60B95D88-0CD4-4787-A476-D579C70B339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784695" y="2468017"/>
            <a:ext cx="1749316" cy="1749315"/>
          </a:xfrm>
          <a:custGeom>
            <a:avLst/>
            <a:gdLst>
              <a:gd name="connsiteX0" fmla="*/ 2172856 w 2172856"/>
              <a:gd name="connsiteY0" fmla="*/ 1086428 h 2172856"/>
              <a:gd name="connsiteX1" fmla="*/ 1086428 w 2172856"/>
              <a:gd name="connsiteY1" fmla="*/ 2172856 h 2172856"/>
              <a:gd name="connsiteX2" fmla="*/ 0 w 2172856"/>
              <a:gd name="connsiteY2" fmla="*/ 1086428 h 2172856"/>
              <a:gd name="connsiteX3" fmla="*/ 1086428 w 2172856"/>
              <a:gd name="connsiteY3" fmla="*/ 0 h 2172856"/>
              <a:gd name="connsiteX4" fmla="*/ 1086428 w 2172856"/>
              <a:gd name="connsiteY4" fmla="*/ 1086428 h 2172856"/>
              <a:gd name="connsiteX5" fmla="*/ 2172856 w 2172856"/>
              <a:gd name="connsiteY5" fmla="*/ 1086428 h 2172856"/>
              <a:gd name="connsiteX0" fmla="*/ 2172856 w 2172856"/>
              <a:gd name="connsiteY0" fmla="*/ 1086428 h 2172856"/>
              <a:gd name="connsiteX1" fmla="*/ 1086428 w 2172856"/>
              <a:gd name="connsiteY1" fmla="*/ 2172856 h 2172856"/>
              <a:gd name="connsiteX2" fmla="*/ 0 w 2172856"/>
              <a:gd name="connsiteY2" fmla="*/ 1086428 h 2172856"/>
              <a:gd name="connsiteX3" fmla="*/ 1086428 w 2172856"/>
              <a:gd name="connsiteY3" fmla="*/ 0 h 2172856"/>
              <a:gd name="connsiteX4" fmla="*/ 2172856 w 2172856"/>
              <a:gd name="connsiteY4" fmla="*/ 1086428 h 2172856"/>
              <a:gd name="connsiteX0" fmla="*/ 2172856 w 2264296"/>
              <a:gd name="connsiteY0" fmla="*/ 1086428 h 2172856"/>
              <a:gd name="connsiteX1" fmla="*/ 1086428 w 2264296"/>
              <a:gd name="connsiteY1" fmla="*/ 2172856 h 2172856"/>
              <a:gd name="connsiteX2" fmla="*/ 0 w 2264296"/>
              <a:gd name="connsiteY2" fmla="*/ 1086428 h 2172856"/>
              <a:gd name="connsiteX3" fmla="*/ 1086428 w 2264296"/>
              <a:gd name="connsiteY3" fmla="*/ 0 h 2172856"/>
              <a:gd name="connsiteX4" fmla="*/ 2264296 w 2264296"/>
              <a:gd name="connsiteY4" fmla="*/ 1177868 h 2172856"/>
              <a:gd name="connsiteX0" fmla="*/ 2172856 w 2172856"/>
              <a:gd name="connsiteY0" fmla="*/ 1086428 h 2172856"/>
              <a:gd name="connsiteX1" fmla="*/ 1086428 w 2172856"/>
              <a:gd name="connsiteY1" fmla="*/ 2172856 h 2172856"/>
              <a:gd name="connsiteX2" fmla="*/ 0 w 2172856"/>
              <a:gd name="connsiteY2" fmla="*/ 1086428 h 2172856"/>
              <a:gd name="connsiteX3" fmla="*/ 1086428 w 2172856"/>
              <a:gd name="connsiteY3" fmla="*/ 0 h 217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2856" h="2172856">
                <a:moveTo>
                  <a:pt x="2172856" y="1086428"/>
                </a:moveTo>
                <a:cubicBezTo>
                  <a:pt x="2172856" y="1686446"/>
                  <a:pt x="1686446" y="2172856"/>
                  <a:pt x="1086428" y="2172856"/>
                </a:cubicBezTo>
                <a:cubicBezTo>
                  <a:pt x="486410" y="2172856"/>
                  <a:pt x="0" y="1686446"/>
                  <a:pt x="0" y="1086428"/>
                </a:cubicBezTo>
                <a:cubicBezTo>
                  <a:pt x="0" y="486410"/>
                  <a:pt x="486410" y="0"/>
                  <a:pt x="1086428" y="0"/>
                </a:cubicBez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135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6" name="MH_Other_2">
            <a:extLst>
              <a:ext uri="{FF2B5EF4-FFF2-40B4-BE49-F238E27FC236}">
                <a16:creationId xmlns:a16="http://schemas.microsoft.com/office/drawing/2014/main" id="{C4549689-38AF-4391-B299-48A34C89E2E5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4597302" y="2470572"/>
            <a:ext cx="1428587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3">
            <a:extLst>
              <a:ext uri="{FF2B5EF4-FFF2-40B4-BE49-F238E27FC236}">
                <a16:creationId xmlns:a16="http://schemas.microsoft.com/office/drawing/2014/main" id="{346FD322-8BB4-4CC6-9BBD-A3FFCE50E3E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323173" y="3159308"/>
            <a:ext cx="375675" cy="37439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Impact" panose="020B0806030902050204" pitchFamily="34" charset="0"/>
              </a:rPr>
              <a:t>1</a:t>
            </a:r>
            <a:endParaRPr lang="zh-CN" altLang="en-US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8" name="MH_Other_4">
            <a:extLst>
              <a:ext uri="{FF2B5EF4-FFF2-40B4-BE49-F238E27FC236}">
                <a16:creationId xmlns:a16="http://schemas.microsoft.com/office/drawing/2014/main" id="{1209226A-B3A2-4074-A219-020079F60E5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440209" y="3994993"/>
            <a:ext cx="374397" cy="37439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Impact" panose="020B0806030902050204" pitchFamily="34" charset="0"/>
              </a:rPr>
              <a:t>2</a:t>
            </a:r>
            <a:endParaRPr lang="zh-CN" altLang="en-US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9" name="MH_Other_5">
            <a:extLst>
              <a:ext uri="{FF2B5EF4-FFF2-40B4-BE49-F238E27FC236}">
                <a16:creationId xmlns:a16="http://schemas.microsoft.com/office/drawing/2014/main" id="{037194F8-738E-4C57-9A7A-34BB53AA466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14748" y="3159308"/>
            <a:ext cx="374397" cy="37439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Impact" panose="020B0806030902050204" pitchFamily="34" charset="0"/>
              </a:rPr>
              <a:t>3</a:t>
            </a:r>
            <a:endParaRPr lang="zh-CN" altLang="en-US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11" name="MH_Other_7">
            <a:extLst>
              <a:ext uri="{FF2B5EF4-FFF2-40B4-BE49-F238E27FC236}">
                <a16:creationId xmlns:a16="http://schemas.microsoft.com/office/drawing/2014/main" id="{9E0E0167-6A08-4C64-A4BA-5C1D7E6253D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065577" y="2303178"/>
            <a:ext cx="374397" cy="37439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Impact" panose="020B0806030902050204" pitchFamily="34" charset="0"/>
              </a:rPr>
              <a:t>5</a:t>
            </a:r>
            <a:endParaRPr lang="zh-CN" altLang="en-US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12" name="MH_Title_1">
            <a:extLst>
              <a:ext uri="{FF2B5EF4-FFF2-40B4-BE49-F238E27FC236}">
                <a16:creationId xmlns:a16="http://schemas.microsoft.com/office/drawing/2014/main" id="{16DFF9D7-7E5A-4401-82ED-1A1B22CE41C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153981" y="2833469"/>
            <a:ext cx="1005633" cy="100435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500" dirty="0">
                <a:solidFill>
                  <a:srgbClr val="FFFFFF"/>
                </a:solidFill>
              </a:rPr>
              <a:t>添加</a:t>
            </a:r>
            <a:endParaRPr lang="en-US" altLang="zh-CN" sz="1500" dirty="0">
              <a:solidFill>
                <a:srgbClr val="FFFFFF"/>
              </a:solidFill>
            </a:endParaRPr>
          </a:p>
          <a:p>
            <a:pPr algn="ctr">
              <a:defRPr/>
            </a:pPr>
            <a:r>
              <a:rPr lang="zh-CN" altLang="en-US" sz="1500" dirty="0">
                <a:solidFill>
                  <a:srgbClr val="FFFFFF"/>
                </a:solidFill>
              </a:rPr>
              <a:t>文本</a:t>
            </a:r>
            <a:endParaRPr lang="en-US" altLang="zh-CN" sz="1500" dirty="0">
              <a:solidFill>
                <a:srgbClr val="FFFFFF"/>
              </a:solidFill>
            </a:endParaRPr>
          </a:p>
        </p:txBody>
      </p:sp>
      <p:sp>
        <p:nvSpPr>
          <p:cNvPr id="13" name="MH_SubTitle_5">
            <a:extLst>
              <a:ext uri="{FF2B5EF4-FFF2-40B4-BE49-F238E27FC236}">
                <a16:creationId xmlns:a16="http://schemas.microsoft.com/office/drawing/2014/main" id="{41EB2C34-ADB1-4EE3-8694-F93A739C8EC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469364" y="2333847"/>
            <a:ext cx="1464365" cy="29517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点击添加文本</a:t>
            </a:r>
          </a:p>
        </p:txBody>
      </p:sp>
      <p:sp>
        <p:nvSpPr>
          <p:cNvPr id="14" name="MH_SubTitle_1">
            <a:extLst>
              <a:ext uri="{FF2B5EF4-FFF2-40B4-BE49-F238E27FC236}">
                <a16:creationId xmlns:a16="http://schemas.microsoft.com/office/drawing/2014/main" id="{1A6DE2AC-3C78-4E64-85C1-A37BCE91E10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698848" y="3196365"/>
            <a:ext cx="1464365" cy="29517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点击添加文本</a:t>
            </a:r>
          </a:p>
        </p:txBody>
      </p:sp>
      <p:sp>
        <p:nvSpPr>
          <p:cNvPr id="15" name="MH_SubTitle_2">
            <a:extLst>
              <a:ext uri="{FF2B5EF4-FFF2-40B4-BE49-F238E27FC236}">
                <a16:creationId xmlns:a16="http://schemas.microsoft.com/office/drawing/2014/main" id="{68DC911C-3CFF-4074-BD76-7A7AB400A29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894586" y="4421780"/>
            <a:ext cx="1464365" cy="29517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点击添加文本</a:t>
            </a:r>
          </a:p>
        </p:txBody>
      </p:sp>
      <p:sp>
        <p:nvSpPr>
          <p:cNvPr id="16" name="MH_SubTitle_3">
            <a:extLst>
              <a:ext uri="{FF2B5EF4-FFF2-40B4-BE49-F238E27FC236}">
                <a16:creationId xmlns:a16="http://schemas.microsoft.com/office/drawing/2014/main" id="{BC12DD31-B282-474C-82A4-49C31111DA9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099271" y="3206588"/>
            <a:ext cx="1464365" cy="29517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点击添加文本</a:t>
            </a:r>
          </a:p>
        </p:txBody>
      </p:sp>
      <p:sp>
        <p:nvSpPr>
          <p:cNvPr id="17" name="MH_SubTitle_4">
            <a:extLst>
              <a:ext uri="{FF2B5EF4-FFF2-40B4-BE49-F238E27FC236}">
                <a16:creationId xmlns:a16="http://schemas.microsoft.com/office/drawing/2014/main" id="{3A34704B-FFA9-4499-87CE-AB8E825D71F2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3904809" y="1946671"/>
            <a:ext cx="1464365" cy="29517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点击添加文本</a:t>
            </a:r>
          </a:p>
        </p:txBody>
      </p:sp>
      <p:sp>
        <p:nvSpPr>
          <p:cNvPr id="10" name="MH_Other_6">
            <a:extLst>
              <a:ext uri="{FF2B5EF4-FFF2-40B4-BE49-F238E27FC236}">
                <a16:creationId xmlns:a16="http://schemas.microsoft.com/office/drawing/2014/main" id="{04633128-6A23-4549-AE76-2CF76A157D2F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4472154" y="2303178"/>
            <a:ext cx="374398" cy="37439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Impact" panose="020B0806030902050204" pitchFamily="34" charset="0"/>
              </a:rPr>
              <a:t>4</a:t>
            </a:r>
            <a:endParaRPr lang="zh-CN" altLang="en-US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41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MH_Other_2">
            <a:extLst>
              <a:ext uri="{FF2B5EF4-FFF2-40B4-BE49-F238E27FC236}">
                <a16:creationId xmlns:a16="http://schemas.microsoft.com/office/drawing/2014/main" id="{41A579EB-74E4-4E1B-94EF-524AA678C8E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29775" y="3170839"/>
            <a:ext cx="629636" cy="629636"/>
          </a:xfrm>
          <a:custGeom>
            <a:avLst/>
            <a:gdLst>
              <a:gd name="connsiteX0" fmla="*/ 213361 w 426722"/>
              <a:gd name="connsiteY0" fmla="*/ 0 h 426722"/>
              <a:gd name="connsiteX1" fmla="*/ 236936 w 426722"/>
              <a:gd name="connsiteY1" fmla="*/ 9766 h 426722"/>
              <a:gd name="connsiteX2" fmla="*/ 416956 w 426722"/>
              <a:gd name="connsiteY2" fmla="*/ 189786 h 426722"/>
              <a:gd name="connsiteX3" fmla="*/ 416956 w 426722"/>
              <a:gd name="connsiteY3" fmla="*/ 236937 h 426722"/>
              <a:gd name="connsiteX4" fmla="*/ 236936 w 426722"/>
              <a:gd name="connsiteY4" fmla="*/ 416957 h 426722"/>
              <a:gd name="connsiteX5" fmla="*/ 189785 w 426722"/>
              <a:gd name="connsiteY5" fmla="*/ 416957 h 426722"/>
              <a:gd name="connsiteX6" fmla="*/ 9765 w 426722"/>
              <a:gd name="connsiteY6" fmla="*/ 236937 h 426722"/>
              <a:gd name="connsiteX7" fmla="*/ 9765 w 426722"/>
              <a:gd name="connsiteY7" fmla="*/ 189786 h 426722"/>
              <a:gd name="connsiteX8" fmla="*/ 189785 w 426722"/>
              <a:gd name="connsiteY8" fmla="*/ 9766 h 426722"/>
              <a:gd name="connsiteX9" fmla="*/ 213361 w 426722"/>
              <a:gd name="connsiteY9" fmla="*/ 0 h 426722"/>
              <a:gd name="connsiteX10" fmla="*/ 213361 w 426722"/>
              <a:gd name="connsiteY10" fmla="*/ 77426 h 426722"/>
              <a:gd name="connsiteX11" fmla="*/ 198341 w 426722"/>
              <a:gd name="connsiteY11" fmla="*/ 83648 h 426722"/>
              <a:gd name="connsiteX12" fmla="*/ 83647 w 426722"/>
              <a:gd name="connsiteY12" fmla="*/ 198342 h 426722"/>
              <a:gd name="connsiteX13" fmla="*/ 83647 w 426722"/>
              <a:gd name="connsiteY13" fmla="*/ 228382 h 426722"/>
              <a:gd name="connsiteX14" fmla="*/ 198341 w 426722"/>
              <a:gd name="connsiteY14" fmla="*/ 343077 h 426722"/>
              <a:gd name="connsiteX15" fmla="*/ 228381 w 426722"/>
              <a:gd name="connsiteY15" fmla="*/ 343077 h 426722"/>
              <a:gd name="connsiteX16" fmla="*/ 343076 w 426722"/>
              <a:gd name="connsiteY16" fmla="*/ 228382 h 426722"/>
              <a:gd name="connsiteX17" fmla="*/ 343076 w 426722"/>
              <a:gd name="connsiteY17" fmla="*/ 198342 h 426722"/>
              <a:gd name="connsiteX18" fmla="*/ 228381 w 426722"/>
              <a:gd name="connsiteY18" fmla="*/ 83648 h 426722"/>
              <a:gd name="connsiteX19" fmla="*/ 213361 w 426722"/>
              <a:gd name="connsiteY19" fmla="*/ 77426 h 42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6722" h="426722">
                <a:moveTo>
                  <a:pt x="213361" y="0"/>
                </a:moveTo>
                <a:cubicBezTo>
                  <a:pt x="221893" y="0"/>
                  <a:pt x="230426" y="3256"/>
                  <a:pt x="236936" y="9766"/>
                </a:cubicBezTo>
                <a:lnTo>
                  <a:pt x="416956" y="189786"/>
                </a:lnTo>
                <a:cubicBezTo>
                  <a:pt x="429977" y="202807"/>
                  <a:pt x="429977" y="223917"/>
                  <a:pt x="416956" y="236937"/>
                </a:cubicBezTo>
                <a:lnTo>
                  <a:pt x="236936" y="416957"/>
                </a:lnTo>
                <a:cubicBezTo>
                  <a:pt x="223916" y="429978"/>
                  <a:pt x="202806" y="429978"/>
                  <a:pt x="189785" y="416957"/>
                </a:cubicBezTo>
                <a:lnTo>
                  <a:pt x="9765" y="236937"/>
                </a:lnTo>
                <a:cubicBezTo>
                  <a:pt x="-3256" y="223917"/>
                  <a:pt x="-3256" y="202807"/>
                  <a:pt x="9765" y="189786"/>
                </a:cubicBezTo>
                <a:lnTo>
                  <a:pt x="189785" y="9766"/>
                </a:lnTo>
                <a:cubicBezTo>
                  <a:pt x="196295" y="3256"/>
                  <a:pt x="204828" y="0"/>
                  <a:pt x="213361" y="0"/>
                </a:cubicBezTo>
                <a:close/>
                <a:moveTo>
                  <a:pt x="213361" y="77426"/>
                </a:moveTo>
                <a:cubicBezTo>
                  <a:pt x="207925" y="77426"/>
                  <a:pt x="202489" y="79500"/>
                  <a:pt x="198341" y="83648"/>
                </a:cubicBezTo>
                <a:lnTo>
                  <a:pt x="83647" y="198342"/>
                </a:lnTo>
                <a:cubicBezTo>
                  <a:pt x="75351" y="206637"/>
                  <a:pt x="75351" y="220087"/>
                  <a:pt x="83647" y="228382"/>
                </a:cubicBezTo>
                <a:lnTo>
                  <a:pt x="198341" y="343077"/>
                </a:lnTo>
                <a:cubicBezTo>
                  <a:pt x="206637" y="351372"/>
                  <a:pt x="220086" y="351372"/>
                  <a:pt x="228381" y="343077"/>
                </a:cubicBezTo>
                <a:lnTo>
                  <a:pt x="343076" y="228382"/>
                </a:lnTo>
                <a:cubicBezTo>
                  <a:pt x="351371" y="220087"/>
                  <a:pt x="351371" y="206637"/>
                  <a:pt x="343076" y="198342"/>
                </a:cubicBezTo>
                <a:lnTo>
                  <a:pt x="228381" y="83648"/>
                </a:lnTo>
                <a:cubicBezTo>
                  <a:pt x="224233" y="79500"/>
                  <a:pt x="218797" y="77426"/>
                  <a:pt x="213361" y="7742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9700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B7CF485-E12F-4A16-AF3E-428DBB5EA1B7}"/>
              </a:ext>
            </a:extLst>
          </p:cNvPr>
          <p:cNvGrpSpPr/>
          <p:nvPr/>
        </p:nvGrpSpPr>
        <p:grpSpPr>
          <a:xfrm>
            <a:off x="2306614" y="2244329"/>
            <a:ext cx="1275160" cy="1275159"/>
            <a:chOff x="2306614" y="2244329"/>
            <a:chExt cx="1275160" cy="1275159"/>
          </a:xfrm>
        </p:grpSpPr>
        <p:sp>
          <p:nvSpPr>
            <p:cNvPr id="5" name="MH_Other_1">
              <a:extLst>
                <a:ext uri="{FF2B5EF4-FFF2-40B4-BE49-F238E27FC236}">
                  <a16:creationId xmlns:a16="http://schemas.microsoft.com/office/drawing/2014/main" id="{B8991B14-BA07-4023-A113-B706DE26F69E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2306614" y="2244329"/>
              <a:ext cx="1275160" cy="127515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7" name="MH_Other_3">
              <a:extLst>
                <a:ext uri="{FF2B5EF4-FFF2-40B4-BE49-F238E27FC236}">
                  <a16:creationId xmlns:a16="http://schemas.microsoft.com/office/drawing/2014/main" id="{8D1B7D9E-DD55-4DC6-9D77-78FAADB7254D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2391149" y="2328863"/>
              <a:ext cx="1106090" cy="110609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8" name="MH_SubTitle_1">
              <a:extLst>
                <a:ext uri="{FF2B5EF4-FFF2-40B4-BE49-F238E27FC236}">
                  <a16:creationId xmlns:a16="http://schemas.microsoft.com/office/drawing/2014/main" id="{C92635CE-E80F-4316-B014-127A50037948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2466471" y="2403683"/>
              <a:ext cx="956243" cy="956243"/>
            </a:xfrm>
            <a:prstGeom prst="ellipse">
              <a:avLst/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97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55</a:t>
              </a:r>
              <a:r>
                <a:rPr lang="en-US" altLang="zh-CN" sz="1500" dirty="0">
                  <a:solidFill>
                    <a:srgbClr val="FFFFFF"/>
                  </a:solidFill>
                </a:rPr>
                <a:t>%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9" name="MH_Other_4">
              <a:extLst>
                <a:ext uri="{FF2B5EF4-FFF2-40B4-BE49-F238E27FC236}">
                  <a16:creationId xmlns:a16="http://schemas.microsoft.com/office/drawing/2014/main" id="{584F8B38-531C-4475-8823-CE0DC4B4C696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2536405" y="2406254"/>
              <a:ext cx="881063" cy="865584"/>
            </a:xfrm>
            <a:custGeom>
              <a:avLst/>
              <a:gdLst>
                <a:gd name="connsiteX0" fmla="*/ 251002 w 541291"/>
                <a:gd name="connsiteY0" fmla="*/ 0 h 531743"/>
                <a:gd name="connsiteX1" fmla="*/ 541291 w 541291"/>
                <a:gd name="connsiteY1" fmla="*/ 290289 h 531743"/>
                <a:gd name="connsiteX2" fmla="*/ 413306 w 541291"/>
                <a:gd name="connsiteY2" fmla="*/ 531001 h 531743"/>
                <a:gd name="connsiteX3" fmla="*/ 411939 w 541291"/>
                <a:gd name="connsiteY3" fmla="*/ 531743 h 531743"/>
                <a:gd name="connsiteX4" fmla="*/ 428413 w 541291"/>
                <a:gd name="connsiteY4" fmla="*/ 501392 h 531743"/>
                <a:gd name="connsiteX5" fmla="*/ 451225 w 541291"/>
                <a:gd name="connsiteY5" fmla="*/ 388398 h 531743"/>
                <a:gd name="connsiteX6" fmla="*/ 160936 w 541291"/>
                <a:gd name="connsiteY6" fmla="*/ 98109 h 531743"/>
                <a:gd name="connsiteX7" fmla="*/ 47943 w 541291"/>
                <a:gd name="connsiteY7" fmla="*/ 120921 h 531743"/>
                <a:gd name="connsiteX8" fmla="*/ 0 w 541291"/>
                <a:gd name="connsiteY8" fmla="*/ 146944 h 531743"/>
                <a:gd name="connsiteX9" fmla="*/ 10290 w 541291"/>
                <a:gd name="connsiteY9" fmla="*/ 127986 h 531743"/>
                <a:gd name="connsiteX10" fmla="*/ 251002 w 541291"/>
                <a:gd name="connsiteY10" fmla="*/ 0 h 53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1291" h="531743">
                  <a:moveTo>
                    <a:pt x="251002" y="0"/>
                  </a:moveTo>
                  <a:cubicBezTo>
                    <a:pt x="411324" y="0"/>
                    <a:pt x="541291" y="129967"/>
                    <a:pt x="541291" y="290289"/>
                  </a:cubicBezTo>
                  <a:cubicBezTo>
                    <a:pt x="541291" y="390490"/>
                    <a:pt x="490523" y="478834"/>
                    <a:pt x="413306" y="531001"/>
                  </a:cubicBezTo>
                  <a:lnTo>
                    <a:pt x="411939" y="531743"/>
                  </a:lnTo>
                  <a:lnTo>
                    <a:pt x="428413" y="501392"/>
                  </a:lnTo>
                  <a:cubicBezTo>
                    <a:pt x="443102" y="466662"/>
                    <a:pt x="451225" y="428479"/>
                    <a:pt x="451225" y="388398"/>
                  </a:cubicBezTo>
                  <a:cubicBezTo>
                    <a:pt x="451225" y="228076"/>
                    <a:pt x="321258" y="98109"/>
                    <a:pt x="160936" y="98109"/>
                  </a:cubicBezTo>
                  <a:cubicBezTo>
                    <a:pt x="120856" y="98109"/>
                    <a:pt x="82672" y="106232"/>
                    <a:pt x="47943" y="120921"/>
                  </a:cubicBezTo>
                  <a:lnTo>
                    <a:pt x="0" y="146944"/>
                  </a:lnTo>
                  <a:lnTo>
                    <a:pt x="10290" y="127986"/>
                  </a:lnTo>
                  <a:cubicBezTo>
                    <a:pt x="62457" y="50768"/>
                    <a:pt x="150801" y="0"/>
                    <a:pt x="251002" y="0"/>
                  </a:cubicBezTo>
                  <a:close/>
                </a:path>
              </a:pathLst>
            </a:cu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</p:grpSp>
      <p:sp>
        <p:nvSpPr>
          <p:cNvPr id="11" name="MH_Other_6">
            <a:extLst>
              <a:ext uri="{FF2B5EF4-FFF2-40B4-BE49-F238E27FC236}">
                <a16:creationId xmlns:a16="http://schemas.microsoft.com/office/drawing/2014/main" id="{A0763887-9BD2-47F4-ABBF-A3C9B0E4D89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227442" y="3170839"/>
            <a:ext cx="629636" cy="629636"/>
          </a:xfrm>
          <a:custGeom>
            <a:avLst/>
            <a:gdLst>
              <a:gd name="connsiteX0" fmla="*/ 213361 w 426722"/>
              <a:gd name="connsiteY0" fmla="*/ 0 h 426722"/>
              <a:gd name="connsiteX1" fmla="*/ 236936 w 426722"/>
              <a:gd name="connsiteY1" fmla="*/ 9766 h 426722"/>
              <a:gd name="connsiteX2" fmla="*/ 416956 w 426722"/>
              <a:gd name="connsiteY2" fmla="*/ 189786 h 426722"/>
              <a:gd name="connsiteX3" fmla="*/ 416956 w 426722"/>
              <a:gd name="connsiteY3" fmla="*/ 236937 h 426722"/>
              <a:gd name="connsiteX4" fmla="*/ 236936 w 426722"/>
              <a:gd name="connsiteY4" fmla="*/ 416957 h 426722"/>
              <a:gd name="connsiteX5" fmla="*/ 189785 w 426722"/>
              <a:gd name="connsiteY5" fmla="*/ 416957 h 426722"/>
              <a:gd name="connsiteX6" fmla="*/ 9765 w 426722"/>
              <a:gd name="connsiteY6" fmla="*/ 236937 h 426722"/>
              <a:gd name="connsiteX7" fmla="*/ 9765 w 426722"/>
              <a:gd name="connsiteY7" fmla="*/ 189786 h 426722"/>
              <a:gd name="connsiteX8" fmla="*/ 189785 w 426722"/>
              <a:gd name="connsiteY8" fmla="*/ 9766 h 426722"/>
              <a:gd name="connsiteX9" fmla="*/ 213361 w 426722"/>
              <a:gd name="connsiteY9" fmla="*/ 0 h 426722"/>
              <a:gd name="connsiteX10" fmla="*/ 213361 w 426722"/>
              <a:gd name="connsiteY10" fmla="*/ 77426 h 426722"/>
              <a:gd name="connsiteX11" fmla="*/ 198341 w 426722"/>
              <a:gd name="connsiteY11" fmla="*/ 83648 h 426722"/>
              <a:gd name="connsiteX12" fmla="*/ 83647 w 426722"/>
              <a:gd name="connsiteY12" fmla="*/ 198342 h 426722"/>
              <a:gd name="connsiteX13" fmla="*/ 83647 w 426722"/>
              <a:gd name="connsiteY13" fmla="*/ 228382 h 426722"/>
              <a:gd name="connsiteX14" fmla="*/ 198341 w 426722"/>
              <a:gd name="connsiteY14" fmla="*/ 343077 h 426722"/>
              <a:gd name="connsiteX15" fmla="*/ 228381 w 426722"/>
              <a:gd name="connsiteY15" fmla="*/ 343077 h 426722"/>
              <a:gd name="connsiteX16" fmla="*/ 343076 w 426722"/>
              <a:gd name="connsiteY16" fmla="*/ 228382 h 426722"/>
              <a:gd name="connsiteX17" fmla="*/ 343076 w 426722"/>
              <a:gd name="connsiteY17" fmla="*/ 198342 h 426722"/>
              <a:gd name="connsiteX18" fmla="*/ 228381 w 426722"/>
              <a:gd name="connsiteY18" fmla="*/ 83648 h 426722"/>
              <a:gd name="connsiteX19" fmla="*/ 213361 w 426722"/>
              <a:gd name="connsiteY19" fmla="*/ 77426 h 42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6722" h="426722">
                <a:moveTo>
                  <a:pt x="213361" y="0"/>
                </a:moveTo>
                <a:cubicBezTo>
                  <a:pt x="221893" y="0"/>
                  <a:pt x="230426" y="3256"/>
                  <a:pt x="236936" y="9766"/>
                </a:cubicBezTo>
                <a:lnTo>
                  <a:pt x="416956" y="189786"/>
                </a:lnTo>
                <a:cubicBezTo>
                  <a:pt x="429977" y="202807"/>
                  <a:pt x="429977" y="223917"/>
                  <a:pt x="416956" y="236937"/>
                </a:cubicBezTo>
                <a:lnTo>
                  <a:pt x="236936" y="416957"/>
                </a:lnTo>
                <a:cubicBezTo>
                  <a:pt x="223916" y="429978"/>
                  <a:pt x="202806" y="429978"/>
                  <a:pt x="189785" y="416957"/>
                </a:cubicBezTo>
                <a:lnTo>
                  <a:pt x="9765" y="236937"/>
                </a:lnTo>
                <a:cubicBezTo>
                  <a:pt x="-3256" y="223917"/>
                  <a:pt x="-3256" y="202807"/>
                  <a:pt x="9765" y="189786"/>
                </a:cubicBezTo>
                <a:lnTo>
                  <a:pt x="189785" y="9766"/>
                </a:lnTo>
                <a:cubicBezTo>
                  <a:pt x="196295" y="3256"/>
                  <a:pt x="204828" y="0"/>
                  <a:pt x="213361" y="0"/>
                </a:cubicBezTo>
                <a:close/>
                <a:moveTo>
                  <a:pt x="213361" y="77426"/>
                </a:moveTo>
                <a:cubicBezTo>
                  <a:pt x="207925" y="77426"/>
                  <a:pt x="202489" y="79500"/>
                  <a:pt x="198341" y="83648"/>
                </a:cubicBezTo>
                <a:lnTo>
                  <a:pt x="83647" y="198342"/>
                </a:lnTo>
                <a:cubicBezTo>
                  <a:pt x="75351" y="206637"/>
                  <a:pt x="75351" y="220087"/>
                  <a:pt x="83647" y="228382"/>
                </a:cubicBezTo>
                <a:lnTo>
                  <a:pt x="198341" y="343077"/>
                </a:lnTo>
                <a:cubicBezTo>
                  <a:pt x="206637" y="351372"/>
                  <a:pt x="220086" y="351372"/>
                  <a:pt x="228381" y="343077"/>
                </a:cubicBezTo>
                <a:lnTo>
                  <a:pt x="343076" y="228382"/>
                </a:lnTo>
                <a:cubicBezTo>
                  <a:pt x="351371" y="220087"/>
                  <a:pt x="351371" y="206637"/>
                  <a:pt x="343076" y="198342"/>
                </a:cubicBezTo>
                <a:lnTo>
                  <a:pt x="228381" y="83648"/>
                </a:lnTo>
                <a:cubicBezTo>
                  <a:pt x="224233" y="79500"/>
                  <a:pt x="218797" y="77426"/>
                  <a:pt x="213361" y="77426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97000">
                <a:schemeClr val="accent2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851CADA-7AAB-4F3C-BC7A-B2E7E11A6C86}"/>
              </a:ext>
            </a:extLst>
          </p:cNvPr>
          <p:cNvGrpSpPr/>
          <p:nvPr/>
        </p:nvGrpSpPr>
        <p:grpSpPr>
          <a:xfrm>
            <a:off x="3904433" y="2244329"/>
            <a:ext cx="1275160" cy="1275159"/>
            <a:chOff x="3904433" y="2244329"/>
            <a:chExt cx="1275160" cy="1275159"/>
          </a:xfrm>
        </p:grpSpPr>
        <p:sp>
          <p:nvSpPr>
            <p:cNvPr id="10" name="MH_Other_5">
              <a:extLst>
                <a:ext uri="{FF2B5EF4-FFF2-40B4-BE49-F238E27FC236}">
                  <a16:creationId xmlns:a16="http://schemas.microsoft.com/office/drawing/2014/main" id="{78C73880-20EA-41D5-8DA0-5AD0468202D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3904433" y="2244329"/>
              <a:ext cx="1275160" cy="127515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2" name="MH_Other_7">
              <a:extLst>
                <a:ext uri="{FF2B5EF4-FFF2-40B4-BE49-F238E27FC236}">
                  <a16:creationId xmlns:a16="http://schemas.microsoft.com/office/drawing/2014/main" id="{E783613D-95DC-4A83-A10A-06D7AA7EF60D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3988968" y="2328863"/>
              <a:ext cx="1106090" cy="110609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3" name="MH_SubTitle_2">
              <a:extLst>
                <a:ext uri="{FF2B5EF4-FFF2-40B4-BE49-F238E27FC236}">
                  <a16:creationId xmlns:a16="http://schemas.microsoft.com/office/drawing/2014/main" id="{AB026344-AF93-494C-8759-84B030727FD6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4064137" y="2403683"/>
              <a:ext cx="956243" cy="956243"/>
            </a:xfrm>
            <a:prstGeom prst="ellipse">
              <a:avLst/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97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38</a:t>
              </a:r>
              <a:r>
                <a:rPr lang="en-US" altLang="zh-CN" sz="1500" dirty="0">
                  <a:solidFill>
                    <a:srgbClr val="FFFFFF"/>
                  </a:solidFill>
                </a:rPr>
                <a:t>%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14" name="MH_Other_8">
              <a:extLst>
                <a:ext uri="{FF2B5EF4-FFF2-40B4-BE49-F238E27FC236}">
                  <a16:creationId xmlns:a16="http://schemas.microsoft.com/office/drawing/2014/main" id="{275EAA89-D396-495C-8EDB-34E867B160CB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4134223" y="2406254"/>
              <a:ext cx="881063" cy="865584"/>
            </a:xfrm>
            <a:custGeom>
              <a:avLst/>
              <a:gdLst>
                <a:gd name="connsiteX0" fmla="*/ 251002 w 541291"/>
                <a:gd name="connsiteY0" fmla="*/ 0 h 531743"/>
                <a:gd name="connsiteX1" fmla="*/ 541291 w 541291"/>
                <a:gd name="connsiteY1" fmla="*/ 290289 h 531743"/>
                <a:gd name="connsiteX2" fmla="*/ 413306 w 541291"/>
                <a:gd name="connsiteY2" fmla="*/ 531001 h 531743"/>
                <a:gd name="connsiteX3" fmla="*/ 411939 w 541291"/>
                <a:gd name="connsiteY3" fmla="*/ 531743 h 531743"/>
                <a:gd name="connsiteX4" fmla="*/ 428413 w 541291"/>
                <a:gd name="connsiteY4" fmla="*/ 501392 h 531743"/>
                <a:gd name="connsiteX5" fmla="*/ 451225 w 541291"/>
                <a:gd name="connsiteY5" fmla="*/ 388398 h 531743"/>
                <a:gd name="connsiteX6" fmla="*/ 160936 w 541291"/>
                <a:gd name="connsiteY6" fmla="*/ 98109 h 531743"/>
                <a:gd name="connsiteX7" fmla="*/ 47943 w 541291"/>
                <a:gd name="connsiteY7" fmla="*/ 120921 h 531743"/>
                <a:gd name="connsiteX8" fmla="*/ 0 w 541291"/>
                <a:gd name="connsiteY8" fmla="*/ 146944 h 531743"/>
                <a:gd name="connsiteX9" fmla="*/ 10290 w 541291"/>
                <a:gd name="connsiteY9" fmla="*/ 127986 h 531743"/>
                <a:gd name="connsiteX10" fmla="*/ 251002 w 541291"/>
                <a:gd name="connsiteY10" fmla="*/ 0 h 53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1291" h="531743">
                  <a:moveTo>
                    <a:pt x="251002" y="0"/>
                  </a:moveTo>
                  <a:cubicBezTo>
                    <a:pt x="411324" y="0"/>
                    <a:pt x="541291" y="129967"/>
                    <a:pt x="541291" y="290289"/>
                  </a:cubicBezTo>
                  <a:cubicBezTo>
                    <a:pt x="541291" y="390490"/>
                    <a:pt x="490523" y="478834"/>
                    <a:pt x="413306" y="531001"/>
                  </a:cubicBezTo>
                  <a:lnTo>
                    <a:pt x="411939" y="531743"/>
                  </a:lnTo>
                  <a:lnTo>
                    <a:pt x="428413" y="501392"/>
                  </a:lnTo>
                  <a:cubicBezTo>
                    <a:pt x="443102" y="466662"/>
                    <a:pt x="451225" y="428479"/>
                    <a:pt x="451225" y="388398"/>
                  </a:cubicBezTo>
                  <a:cubicBezTo>
                    <a:pt x="451225" y="228076"/>
                    <a:pt x="321258" y="98109"/>
                    <a:pt x="160936" y="98109"/>
                  </a:cubicBezTo>
                  <a:cubicBezTo>
                    <a:pt x="120856" y="98109"/>
                    <a:pt x="82672" y="106232"/>
                    <a:pt x="47943" y="120921"/>
                  </a:cubicBezTo>
                  <a:lnTo>
                    <a:pt x="0" y="146944"/>
                  </a:lnTo>
                  <a:lnTo>
                    <a:pt x="10290" y="127986"/>
                  </a:lnTo>
                  <a:cubicBezTo>
                    <a:pt x="62457" y="50768"/>
                    <a:pt x="150801" y="0"/>
                    <a:pt x="251002" y="0"/>
                  </a:cubicBezTo>
                  <a:close/>
                </a:path>
              </a:pathLst>
            </a:custGeom>
            <a:solidFill>
              <a:schemeClr val="tx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</p:grpSp>
      <p:sp>
        <p:nvSpPr>
          <p:cNvPr id="16" name="MH_Other_10">
            <a:extLst>
              <a:ext uri="{FF2B5EF4-FFF2-40B4-BE49-F238E27FC236}">
                <a16:creationId xmlns:a16="http://schemas.microsoft.com/office/drawing/2014/main" id="{6527FF19-6E9E-4BFC-8EF5-2846ADECFB4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825108" y="3170839"/>
            <a:ext cx="629636" cy="629636"/>
          </a:xfrm>
          <a:custGeom>
            <a:avLst/>
            <a:gdLst>
              <a:gd name="connsiteX0" fmla="*/ 213361 w 426722"/>
              <a:gd name="connsiteY0" fmla="*/ 0 h 426722"/>
              <a:gd name="connsiteX1" fmla="*/ 236936 w 426722"/>
              <a:gd name="connsiteY1" fmla="*/ 9766 h 426722"/>
              <a:gd name="connsiteX2" fmla="*/ 416956 w 426722"/>
              <a:gd name="connsiteY2" fmla="*/ 189786 h 426722"/>
              <a:gd name="connsiteX3" fmla="*/ 416956 w 426722"/>
              <a:gd name="connsiteY3" fmla="*/ 236937 h 426722"/>
              <a:gd name="connsiteX4" fmla="*/ 236936 w 426722"/>
              <a:gd name="connsiteY4" fmla="*/ 416957 h 426722"/>
              <a:gd name="connsiteX5" fmla="*/ 189785 w 426722"/>
              <a:gd name="connsiteY5" fmla="*/ 416957 h 426722"/>
              <a:gd name="connsiteX6" fmla="*/ 9765 w 426722"/>
              <a:gd name="connsiteY6" fmla="*/ 236937 h 426722"/>
              <a:gd name="connsiteX7" fmla="*/ 9765 w 426722"/>
              <a:gd name="connsiteY7" fmla="*/ 189786 h 426722"/>
              <a:gd name="connsiteX8" fmla="*/ 189785 w 426722"/>
              <a:gd name="connsiteY8" fmla="*/ 9766 h 426722"/>
              <a:gd name="connsiteX9" fmla="*/ 213361 w 426722"/>
              <a:gd name="connsiteY9" fmla="*/ 0 h 426722"/>
              <a:gd name="connsiteX10" fmla="*/ 213361 w 426722"/>
              <a:gd name="connsiteY10" fmla="*/ 77426 h 426722"/>
              <a:gd name="connsiteX11" fmla="*/ 198341 w 426722"/>
              <a:gd name="connsiteY11" fmla="*/ 83648 h 426722"/>
              <a:gd name="connsiteX12" fmla="*/ 83647 w 426722"/>
              <a:gd name="connsiteY12" fmla="*/ 198342 h 426722"/>
              <a:gd name="connsiteX13" fmla="*/ 83647 w 426722"/>
              <a:gd name="connsiteY13" fmla="*/ 228382 h 426722"/>
              <a:gd name="connsiteX14" fmla="*/ 198341 w 426722"/>
              <a:gd name="connsiteY14" fmla="*/ 343077 h 426722"/>
              <a:gd name="connsiteX15" fmla="*/ 228381 w 426722"/>
              <a:gd name="connsiteY15" fmla="*/ 343077 h 426722"/>
              <a:gd name="connsiteX16" fmla="*/ 343076 w 426722"/>
              <a:gd name="connsiteY16" fmla="*/ 228382 h 426722"/>
              <a:gd name="connsiteX17" fmla="*/ 343076 w 426722"/>
              <a:gd name="connsiteY17" fmla="*/ 198342 h 426722"/>
              <a:gd name="connsiteX18" fmla="*/ 228381 w 426722"/>
              <a:gd name="connsiteY18" fmla="*/ 83648 h 426722"/>
              <a:gd name="connsiteX19" fmla="*/ 213361 w 426722"/>
              <a:gd name="connsiteY19" fmla="*/ 77426 h 42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6722" h="426722">
                <a:moveTo>
                  <a:pt x="213361" y="0"/>
                </a:moveTo>
                <a:cubicBezTo>
                  <a:pt x="221893" y="0"/>
                  <a:pt x="230426" y="3256"/>
                  <a:pt x="236936" y="9766"/>
                </a:cubicBezTo>
                <a:lnTo>
                  <a:pt x="416956" y="189786"/>
                </a:lnTo>
                <a:cubicBezTo>
                  <a:pt x="429977" y="202807"/>
                  <a:pt x="429977" y="223917"/>
                  <a:pt x="416956" y="236937"/>
                </a:cubicBezTo>
                <a:lnTo>
                  <a:pt x="236936" y="416957"/>
                </a:lnTo>
                <a:cubicBezTo>
                  <a:pt x="223916" y="429978"/>
                  <a:pt x="202806" y="429978"/>
                  <a:pt x="189785" y="416957"/>
                </a:cubicBezTo>
                <a:lnTo>
                  <a:pt x="9765" y="236937"/>
                </a:lnTo>
                <a:cubicBezTo>
                  <a:pt x="-3256" y="223917"/>
                  <a:pt x="-3256" y="202807"/>
                  <a:pt x="9765" y="189786"/>
                </a:cubicBezTo>
                <a:lnTo>
                  <a:pt x="189785" y="9766"/>
                </a:lnTo>
                <a:cubicBezTo>
                  <a:pt x="196295" y="3256"/>
                  <a:pt x="204828" y="0"/>
                  <a:pt x="213361" y="0"/>
                </a:cubicBezTo>
                <a:close/>
                <a:moveTo>
                  <a:pt x="213361" y="77426"/>
                </a:moveTo>
                <a:cubicBezTo>
                  <a:pt x="207925" y="77426"/>
                  <a:pt x="202489" y="79500"/>
                  <a:pt x="198341" y="83648"/>
                </a:cubicBezTo>
                <a:lnTo>
                  <a:pt x="83647" y="198342"/>
                </a:lnTo>
                <a:cubicBezTo>
                  <a:pt x="75351" y="206637"/>
                  <a:pt x="75351" y="220087"/>
                  <a:pt x="83647" y="228382"/>
                </a:cubicBezTo>
                <a:lnTo>
                  <a:pt x="198341" y="343077"/>
                </a:lnTo>
                <a:cubicBezTo>
                  <a:pt x="206637" y="351372"/>
                  <a:pt x="220086" y="351372"/>
                  <a:pt x="228381" y="343077"/>
                </a:cubicBezTo>
                <a:lnTo>
                  <a:pt x="343076" y="228382"/>
                </a:lnTo>
                <a:cubicBezTo>
                  <a:pt x="351371" y="220087"/>
                  <a:pt x="351371" y="206637"/>
                  <a:pt x="343076" y="198342"/>
                </a:cubicBezTo>
                <a:lnTo>
                  <a:pt x="228381" y="83648"/>
                </a:lnTo>
                <a:cubicBezTo>
                  <a:pt x="224233" y="79500"/>
                  <a:pt x="218797" y="77426"/>
                  <a:pt x="213361" y="77426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97000">
                <a:schemeClr val="accent3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2B6335C-4AB4-4C86-9EF6-160E6783670F}"/>
              </a:ext>
            </a:extLst>
          </p:cNvPr>
          <p:cNvGrpSpPr/>
          <p:nvPr/>
        </p:nvGrpSpPr>
        <p:grpSpPr>
          <a:xfrm>
            <a:off x="5502252" y="2244329"/>
            <a:ext cx="1275160" cy="1275159"/>
            <a:chOff x="5502252" y="2244329"/>
            <a:chExt cx="1275160" cy="1275159"/>
          </a:xfrm>
        </p:grpSpPr>
        <p:sp>
          <p:nvSpPr>
            <p:cNvPr id="15" name="MH_Other_9">
              <a:extLst>
                <a:ext uri="{FF2B5EF4-FFF2-40B4-BE49-F238E27FC236}">
                  <a16:creationId xmlns:a16="http://schemas.microsoft.com/office/drawing/2014/main" id="{4FE5A8A8-7878-43AE-A582-5F71FB43EA9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5502252" y="2244329"/>
              <a:ext cx="1275160" cy="1275159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7" name="MH_Other_11">
              <a:extLst>
                <a:ext uri="{FF2B5EF4-FFF2-40B4-BE49-F238E27FC236}">
                  <a16:creationId xmlns:a16="http://schemas.microsoft.com/office/drawing/2014/main" id="{C6552A9B-DC22-4532-807B-1F9E08840D8E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5586787" y="2328863"/>
              <a:ext cx="1106090" cy="110609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8" name="MH_SubTitle_3">
              <a:extLst>
                <a:ext uri="{FF2B5EF4-FFF2-40B4-BE49-F238E27FC236}">
                  <a16:creationId xmlns:a16="http://schemas.microsoft.com/office/drawing/2014/main" id="{3EEB24BD-A252-40E9-94F4-9C89309255C9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5661804" y="2403683"/>
              <a:ext cx="956243" cy="956243"/>
            </a:xfrm>
            <a:prstGeom prst="ellipse">
              <a:avLst/>
            </a:prstGeom>
            <a:gradFill>
              <a:gsLst>
                <a:gs pos="0">
                  <a:schemeClr val="accent3">
                    <a:lumMod val="40000"/>
                    <a:lumOff val="60000"/>
                  </a:schemeClr>
                </a:gs>
                <a:gs pos="97000">
                  <a:schemeClr val="accent3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7</a:t>
              </a:r>
              <a:r>
                <a:rPr lang="en-US" altLang="zh-CN" sz="1500" dirty="0">
                  <a:solidFill>
                    <a:srgbClr val="FFFFFF"/>
                  </a:solidFill>
                </a:rPr>
                <a:t>%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2" name="MH_Other_12">
              <a:extLst>
                <a:ext uri="{FF2B5EF4-FFF2-40B4-BE49-F238E27FC236}">
                  <a16:creationId xmlns:a16="http://schemas.microsoft.com/office/drawing/2014/main" id="{B7DD82C7-C8A7-4751-AA86-FEC7570A95F5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732042" y="2406254"/>
              <a:ext cx="881063" cy="865584"/>
            </a:xfrm>
            <a:custGeom>
              <a:avLst/>
              <a:gdLst>
                <a:gd name="connsiteX0" fmla="*/ 251002 w 541291"/>
                <a:gd name="connsiteY0" fmla="*/ 0 h 531743"/>
                <a:gd name="connsiteX1" fmla="*/ 541291 w 541291"/>
                <a:gd name="connsiteY1" fmla="*/ 290289 h 531743"/>
                <a:gd name="connsiteX2" fmla="*/ 413306 w 541291"/>
                <a:gd name="connsiteY2" fmla="*/ 531001 h 531743"/>
                <a:gd name="connsiteX3" fmla="*/ 411939 w 541291"/>
                <a:gd name="connsiteY3" fmla="*/ 531743 h 531743"/>
                <a:gd name="connsiteX4" fmla="*/ 428413 w 541291"/>
                <a:gd name="connsiteY4" fmla="*/ 501392 h 531743"/>
                <a:gd name="connsiteX5" fmla="*/ 451225 w 541291"/>
                <a:gd name="connsiteY5" fmla="*/ 388398 h 531743"/>
                <a:gd name="connsiteX6" fmla="*/ 160936 w 541291"/>
                <a:gd name="connsiteY6" fmla="*/ 98109 h 531743"/>
                <a:gd name="connsiteX7" fmla="*/ 47943 w 541291"/>
                <a:gd name="connsiteY7" fmla="*/ 120921 h 531743"/>
                <a:gd name="connsiteX8" fmla="*/ 0 w 541291"/>
                <a:gd name="connsiteY8" fmla="*/ 146944 h 531743"/>
                <a:gd name="connsiteX9" fmla="*/ 10290 w 541291"/>
                <a:gd name="connsiteY9" fmla="*/ 127986 h 531743"/>
                <a:gd name="connsiteX10" fmla="*/ 251002 w 541291"/>
                <a:gd name="connsiteY10" fmla="*/ 0 h 53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1291" h="531743">
                  <a:moveTo>
                    <a:pt x="251002" y="0"/>
                  </a:moveTo>
                  <a:cubicBezTo>
                    <a:pt x="411324" y="0"/>
                    <a:pt x="541291" y="129967"/>
                    <a:pt x="541291" y="290289"/>
                  </a:cubicBezTo>
                  <a:cubicBezTo>
                    <a:pt x="541291" y="390490"/>
                    <a:pt x="490523" y="478834"/>
                    <a:pt x="413306" y="531001"/>
                  </a:cubicBezTo>
                  <a:lnTo>
                    <a:pt x="411939" y="531743"/>
                  </a:lnTo>
                  <a:lnTo>
                    <a:pt x="428413" y="501392"/>
                  </a:lnTo>
                  <a:cubicBezTo>
                    <a:pt x="443102" y="466662"/>
                    <a:pt x="451225" y="428479"/>
                    <a:pt x="451225" y="388398"/>
                  </a:cubicBezTo>
                  <a:cubicBezTo>
                    <a:pt x="451225" y="228076"/>
                    <a:pt x="321258" y="98109"/>
                    <a:pt x="160936" y="98109"/>
                  </a:cubicBezTo>
                  <a:cubicBezTo>
                    <a:pt x="120856" y="98109"/>
                    <a:pt x="82672" y="106232"/>
                    <a:pt x="47943" y="120921"/>
                  </a:cubicBezTo>
                  <a:lnTo>
                    <a:pt x="0" y="146944"/>
                  </a:lnTo>
                  <a:lnTo>
                    <a:pt x="10290" y="127986"/>
                  </a:lnTo>
                  <a:cubicBezTo>
                    <a:pt x="62457" y="50768"/>
                    <a:pt x="150801" y="0"/>
                    <a:pt x="251002" y="0"/>
                  </a:cubicBezTo>
                  <a:close/>
                </a:path>
              </a:pathLst>
            </a:custGeom>
            <a:solidFill>
              <a:schemeClr val="tx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</p:grpSp>
      <p:sp>
        <p:nvSpPr>
          <p:cNvPr id="23" name="MH_Text_1">
            <a:extLst>
              <a:ext uri="{FF2B5EF4-FFF2-40B4-BE49-F238E27FC236}">
                <a16:creationId xmlns:a16="http://schemas.microsoft.com/office/drawing/2014/main" id="{50C4EBFD-BBBF-4B5E-B200-FACE685FBF0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06614" y="3871914"/>
            <a:ext cx="1266802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点击此处添加文本</a:t>
            </a:r>
          </a:p>
        </p:txBody>
      </p:sp>
      <p:sp>
        <p:nvSpPr>
          <p:cNvPr id="24" name="MH_Text_2">
            <a:extLst>
              <a:ext uri="{FF2B5EF4-FFF2-40B4-BE49-F238E27FC236}">
                <a16:creationId xmlns:a16="http://schemas.microsoft.com/office/drawing/2014/main" id="{2C1E1E5A-059C-49AB-AD82-DE327442495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04433" y="3898107"/>
            <a:ext cx="1275159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点击此处添加文本</a:t>
            </a:r>
          </a:p>
        </p:txBody>
      </p:sp>
      <p:sp>
        <p:nvSpPr>
          <p:cNvPr id="25" name="MH_Text_3">
            <a:extLst>
              <a:ext uri="{FF2B5EF4-FFF2-40B4-BE49-F238E27FC236}">
                <a16:creationId xmlns:a16="http://schemas.microsoft.com/office/drawing/2014/main" id="{CC036794-B11C-452D-90EE-71C61871085E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61409" y="3898107"/>
            <a:ext cx="1182268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点击此处添加文本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29330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6" grpId="0" animBg="1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00EA962-C071-4237-A6B9-06EC0287215E}"/>
              </a:ext>
            </a:extLst>
          </p:cNvPr>
          <p:cNvGrpSpPr/>
          <p:nvPr/>
        </p:nvGrpSpPr>
        <p:grpSpPr>
          <a:xfrm>
            <a:off x="4107656" y="2541985"/>
            <a:ext cx="928688" cy="1813321"/>
            <a:chOff x="4107656" y="2541985"/>
            <a:chExt cx="928688" cy="1813321"/>
          </a:xfrm>
        </p:grpSpPr>
        <p:sp>
          <p:nvSpPr>
            <p:cNvPr id="5" name="MH_Other_1">
              <a:extLst>
                <a:ext uri="{FF2B5EF4-FFF2-40B4-BE49-F238E27FC236}">
                  <a16:creationId xmlns:a16="http://schemas.microsoft.com/office/drawing/2014/main" id="{45916E3D-EC2F-4835-8C07-606C727D5363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4107656" y="2541985"/>
              <a:ext cx="928688" cy="1326356"/>
            </a:xfrm>
            <a:custGeom>
              <a:avLst/>
              <a:gdLst>
                <a:gd name="T0" fmla="*/ 2147483646 w 585788"/>
                <a:gd name="T1" fmla="*/ 0 h 835990"/>
                <a:gd name="T2" fmla="*/ 2147483646 w 585788"/>
                <a:gd name="T3" fmla="*/ 2147483646 h 835990"/>
                <a:gd name="T4" fmla="*/ 2147483646 w 585788"/>
                <a:gd name="T5" fmla="*/ 2147483646 h 835990"/>
                <a:gd name="T6" fmla="*/ 2147483646 w 585788"/>
                <a:gd name="T7" fmla="*/ 2147483646 h 835990"/>
                <a:gd name="T8" fmla="*/ 2147483646 w 585788"/>
                <a:gd name="T9" fmla="*/ 2147483646 h 835990"/>
                <a:gd name="T10" fmla="*/ 2147483646 w 585788"/>
                <a:gd name="T11" fmla="*/ 2147483646 h 835990"/>
                <a:gd name="T12" fmla="*/ 2147483646 w 585788"/>
                <a:gd name="T13" fmla="*/ 2147483646 h 835990"/>
                <a:gd name="T14" fmla="*/ 2147483646 w 585788"/>
                <a:gd name="T15" fmla="*/ 2147483646 h 835990"/>
                <a:gd name="T16" fmla="*/ 2147483646 w 585788"/>
                <a:gd name="T17" fmla="*/ 2147483646 h 835990"/>
                <a:gd name="T18" fmla="*/ 2147483646 w 585788"/>
                <a:gd name="T19" fmla="*/ 2147483646 h 835990"/>
                <a:gd name="T20" fmla="*/ 2147483646 w 585788"/>
                <a:gd name="T21" fmla="*/ 2147483646 h 835990"/>
                <a:gd name="T22" fmla="*/ 2147483646 w 585788"/>
                <a:gd name="T23" fmla="*/ 2147483646 h 835990"/>
                <a:gd name="T24" fmla="*/ 2147483646 w 585788"/>
                <a:gd name="T25" fmla="*/ 2147483646 h 835990"/>
                <a:gd name="T26" fmla="*/ 2147483646 w 585788"/>
                <a:gd name="T27" fmla="*/ 2147483646 h 835990"/>
                <a:gd name="T28" fmla="*/ 2147483646 w 585788"/>
                <a:gd name="T29" fmla="*/ 2147483646 h 835990"/>
                <a:gd name="T30" fmla="*/ 2147483646 w 585788"/>
                <a:gd name="T31" fmla="*/ 2147483646 h 835990"/>
                <a:gd name="T32" fmla="*/ 2147483646 w 585788"/>
                <a:gd name="T33" fmla="*/ 2147483646 h 835990"/>
                <a:gd name="T34" fmla="*/ 2147483646 w 585788"/>
                <a:gd name="T35" fmla="*/ 2147483646 h 835990"/>
                <a:gd name="T36" fmla="*/ 2147483646 w 585788"/>
                <a:gd name="T37" fmla="*/ 2147483646 h 835990"/>
                <a:gd name="T38" fmla="*/ 2147483646 w 585788"/>
                <a:gd name="T39" fmla="*/ 2147483646 h 835990"/>
                <a:gd name="T40" fmla="*/ 0 w 585788"/>
                <a:gd name="T41" fmla="*/ 2147483646 h 835990"/>
                <a:gd name="T42" fmla="*/ 2147483646 w 585788"/>
                <a:gd name="T43" fmla="*/ 0 h 83599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85788" h="835990">
                  <a:moveTo>
                    <a:pt x="292894" y="0"/>
                  </a:moveTo>
                  <a:cubicBezTo>
                    <a:pt x="454655" y="0"/>
                    <a:pt x="585788" y="130355"/>
                    <a:pt x="585788" y="291155"/>
                  </a:cubicBezTo>
                  <a:cubicBezTo>
                    <a:pt x="585788" y="351455"/>
                    <a:pt x="567348" y="407474"/>
                    <a:pt x="535766" y="453942"/>
                  </a:cubicBezTo>
                  <a:lnTo>
                    <a:pt x="500905" y="495944"/>
                  </a:lnTo>
                  <a:lnTo>
                    <a:pt x="482733" y="523214"/>
                  </a:lnTo>
                  <a:lnTo>
                    <a:pt x="458325" y="566455"/>
                  </a:lnTo>
                  <a:lnTo>
                    <a:pt x="440697" y="615462"/>
                  </a:lnTo>
                  <a:lnTo>
                    <a:pt x="429849" y="675999"/>
                  </a:lnTo>
                  <a:lnTo>
                    <a:pt x="429849" y="775453"/>
                  </a:lnTo>
                  <a:lnTo>
                    <a:pt x="423069" y="824459"/>
                  </a:lnTo>
                  <a:lnTo>
                    <a:pt x="408153" y="835990"/>
                  </a:lnTo>
                  <a:lnTo>
                    <a:pt x="184415" y="835990"/>
                  </a:lnTo>
                  <a:lnTo>
                    <a:pt x="162719" y="815811"/>
                  </a:lnTo>
                  <a:lnTo>
                    <a:pt x="160007" y="771129"/>
                  </a:lnTo>
                  <a:lnTo>
                    <a:pt x="155939" y="675999"/>
                  </a:lnTo>
                  <a:lnTo>
                    <a:pt x="145091" y="615462"/>
                  </a:lnTo>
                  <a:lnTo>
                    <a:pt x="124752" y="554924"/>
                  </a:lnTo>
                  <a:lnTo>
                    <a:pt x="88140" y="503035"/>
                  </a:lnTo>
                  <a:lnTo>
                    <a:pt x="71036" y="479261"/>
                  </a:lnTo>
                  <a:lnTo>
                    <a:pt x="50022" y="453942"/>
                  </a:lnTo>
                  <a:cubicBezTo>
                    <a:pt x="18440" y="407474"/>
                    <a:pt x="0" y="351455"/>
                    <a:pt x="0" y="291155"/>
                  </a:cubicBezTo>
                  <a:cubicBezTo>
                    <a:pt x="0" y="130355"/>
                    <a:pt x="131133" y="0"/>
                    <a:pt x="2928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sp>
          <p:nvSpPr>
            <p:cNvPr id="6" name="MH_Other_2">
              <a:extLst>
                <a:ext uri="{FF2B5EF4-FFF2-40B4-BE49-F238E27FC236}">
                  <a16:creationId xmlns:a16="http://schemas.microsoft.com/office/drawing/2014/main" id="{645746AE-BBB3-4938-9881-6A821476762A}"/>
                </a:ext>
              </a:extLst>
            </p:cNvPr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135041" y="2568179"/>
              <a:ext cx="873919" cy="1282303"/>
            </a:xfrm>
            <a:custGeom>
              <a:avLst/>
              <a:gdLst>
                <a:gd name="connsiteX0" fmla="*/ 275266 w 550532"/>
                <a:gd name="connsiteY0" fmla="*/ 0 h 808604"/>
                <a:gd name="connsiteX1" fmla="*/ 550532 w 550532"/>
                <a:gd name="connsiteY1" fmla="*/ 273138 h 808604"/>
                <a:gd name="connsiteX2" fmla="*/ 503521 w 550532"/>
                <a:gd name="connsiteY2" fmla="*/ 425852 h 808604"/>
                <a:gd name="connsiteX3" fmla="*/ 488921 w 550532"/>
                <a:gd name="connsiteY3" fmla="*/ 443411 h 808604"/>
                <a:gd name="connsiteX4" fmla="*/ 429848 w 550532"/>
                <a:gd name="connsiteY4" fmla="*/ 534745 h 808604"/>
                <a:gd name="connsiteX5" fmla="*/ 414932 w 550532"/>
                <a:gd name="connsiteY5" fmla="*/ 575103 h 808604"/>
                <a:gd name="connsiteX6" fmla="*/ 401372 w 550532"/>
                <a:gd name="connsiteY6" fmla="*/ 615461 h 808604"/>
                <a:gd name="connsiteX7" fmla="*/ 397304 w 550532"/>
                <a:gd name="connsiteY7" fmla="*/ 660144 h 808604"/>
                <a:gd name="connsiteX8" fmla="*/ 394592 w 550532"/>
                <a:gd name="connsiteY8" fmla="*/ 703384 h 808604"/>
                <a:gd name="connsiteX9" fmla="*/ 394592 w 550532"/>
                <a:gd name="connsiteY9" fmla="*/ 772570 h 808604"/>
                <a:gd name="connsiteX10" fmla="*/ 386456 w 550532"/>
                <a:gd name="connsiteY10" fmla="*/ 799956 h 808604"/>
                <a:gd name="connsiteX11" fmla="*/ 379676 w 550532"/>
                <a:gd name="connsiteY11" fmla="*/ 808604 h 808604"/>
                <a:gd name="connsiteX12" fmla="*/ 173566 w 550532"/>
                <a:gd name="connsiteY12" fmla="*/ 808604 h 808604"/>
                <a:gd name="connsiteX13" fmla="*/ 164074 w 550532"/>
                <a:gd name="connsiteY13" fmla="*/ 799956 h 808604"/>
                <a:gd name="connsiteX14" fmla="*/ 160006 w 550532"/>
                <a:gd name="connsiteY14" fmla="*/ 795632 h 808604"/>
                <a:gd name="connsiteX15" fmla="*/ 160006 w 550532"/>
                <a:gd name="connsiteY15" fmla="*/ 687529 h 808604"/>
                <a:gd name="connsiteX16" fmla="*/ 149158 w 550532"/>
                <a:gd name="connsiteY16" fmla="*/ 622668 h 808604"/>
                <a:gd name="connsiteX17" fmla="*/ 138310 w 550532"/>
                <a:gd name="connsiteY17" fmla="*/ 579427 h 808604"/>
                <a:gd name="connsiteX18" fmla="*/ 113903 w 550532"/>
                <a:gd name="connsiteY18" fmla="*/ 523214 h 808604"/>
                <a:gd name="connsiteX19" fmla="*/ 61638 w 550532"/>
                <a:gd name="connsiteY19" fmla="*/ 443443 h 808604"/>
                <a:gd name="connsiteX20" fmla="*/ 47011 w 550532"/>
                <a:gd name="connsiteY20" fmla="*/ 425852 h 808604"/>
                <a:gd name="connsiteX21" fmla="*/ 0 w 550532"/>
                <a:gd name="connsiteY21" fmla="*/ 273138 h 808604"/>
                <a:gd name="connsiteX22" fmla="*/ 275266 w 550532"/>
                <a:gd name="connsiteY22" fmla="*/ 0 h 80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50532" h="808604">
                  <a:moveTo>
                    <a:pt x="275266" y="0"/>
                  </a:moveTo>
                  <a:cubicBezTo>
                    <a:pt x="427291" y="0"/>
                    <a:pt x="550532" y="122288"/>
                    <a:pt x="550532" y="273138"/>
                  </a:cubicBezTo>
                  <a:cubicBezTo>
                    <a:pt x="550532" y="329707"/>
                    <a:pt x="533201" y="382259"/>
                    <a:pt x="503521" y="425852"/>
                  </a:cubicBezTo>
                  <a:lnTo>
                    <a:pt x="488921" y="443411"/>
                  </a:lnTo>
                  <a:lnTo>
                    <a:pt x="429848" y="534745"/>
                  </a:lnTo>
                  <a:lnTo>
                    <a:pt x="414932" y="575103"/>
                  </a:lnTo>
                  <a:lnTo>
                    <a:pt x="401372" y="615461"/>
                  </a:lnTo>
                  <a:lnTo>
                    <a:pt x="397304" y="660144"/>
                  </a:lnTo>
                  <a:lnTo>
                    <a:pt x="394592" y="703384"/>
                  </a:lnTo>
                  <a:lnTo>
                    <a:pt x="394592" y="772570"/>
                  </a:lnTo>
                  <a:lnTo>
                    <a:pt x="386456" y="799956"/>
                  </a:lnTo>
                  <a:lnTo>
                    <a:pt x="379676" y="808604"/>
                  </a:lnTo>
                  <a:lnTo>
                    <a:pt x="173566" y="808604"/>
                  </a:lnTo>
                  <a:lnTo>
                    <a:pt x="164074" y="799956"/>
                  </a:lnTo>
                  <a:lnTo>
                    <a:pt x="160006" y="795632"/>
                  </a:lnTo>
                  <a:lnTo>
                    <a:pt x="160006" y="687529"/>
                  </a:lnTo>
                  <a:lnTo>
                    <a:pt x="149158" y="622668"/>
                  </a:lnTo>
                  <a:lnTo>
                    <a:pt x="138310" y="579427"/>
                  </a:lnTo>
                  <a:lnTo>
                    <a:pt x="113903" y="523214"/>
                  </a:lnTo>
                  <a:lnTo>
                    <a:pt x="61638" y="443443"/>
                  </a:lnTo>
                  <a:lnTo>
                    <a:pt x="47011" y="425852"/>
                  </a:lnTo>
                  <a:cubicBezTo>
                    <a:pt x="17331" y="382259"/>
                    <a:pt x="0" y="329707"/>
                    <a:pt x="0" y="273138"/>
                  </a:cubicBezTo>
                  <a:cubicBezTo>
                    <a:pt x="0" y="122288"/>
                    <a:pt x="123241" y="0"/>
                    <a:pt x="275266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 algn="r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r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r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r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r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" name="MH_Other_3">
              <a:extLst>
                <a:ext uri="{FF2B5EF4-FFF2-40B4-BE49-F238E27FC236}">
                  <a16:creationId xmlns:a16="http://schemas.microsoft.com/office/drawing/2014/main" id="{D4C71410-D480-49A8-8109-7032AC6D485B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4198144" y="2613423"/>
              <a:ext cx="747713" cy="1197769"/>
            </a:xfrm>
            <a:custGeom>
              <a:avLst/>
              <a:gdLst>
                <a:gd name="T0" fmla="*/ 183260 w 997836"/>
                <a:gd name="T1" fmla="*/ 100504 h 1597088"/>
                <a:gd name="T2" fmla="*/ 118413 w 997836"/>
                <a:gd name="T3" fmla="*/ 219276 h 1597088"/>
                <a:gd name="T4" fmla="*/ 73304 w 997836"/>
                <a:gd name="T5" fmla="*/ 365480 h 1597088"/>
                <a:gd name="T6" fmla="*/ 73304 w 997836"/>
                <a:gd name="T7" fmla="*/ 432476 h 1597088"/>
                <a:gd name="T8" fmla="*/ 73304 w 997836"/>
                <a:gd name="T9" fmla="*/ 499472 h 1597088"/>
                <a:gd name="T10" fmla="*/ 73304 w 997836"/>
                <a:gd name="T11" fmla="*/ 569536 h 1597088"/>
                <a:gd name="T12" fmla="*/ 87399 w 997836"/>
                <a:gd name="T13" fmla="*/ 645676 h 1597088"/>
                <a:gd name="T14" fmla="*/ 132511 w 997836"/>
                <a:gd name="T15" fmla="*/ 746180 h 1597088"/>
                <a:gd name="T16" fmla="*/ 183260 w 997836"/>
                <a:gd name="T17" fmla="*/ 840588 h 1597088"/>
                <a:gd name="T18" fmla="*/ 228370 w 997836"/>
                <a:gd name="T19" fmla="*/ 941092 h 1597088"/>
                <a:gd name="T20" fmla="*/ 279118 w 997836"/>
                <a:gd name="T21" fmla="*/ 1044644 h 1597088"/>
                <a:gd name="T22" fmla="*/ 301673 w 997836"/>
                <a:gd name="T23" fmla="*/ 1212144 h 1597088"/>
                <a:gd name="T24" fmla="*/ 310129 w 997836"/>
                <a:gd name="T25" fmla="*/ 1382692 h 1597088"/>
                <a:gd name="T26" fmla="*/ 287575 w 997836"/>
                <a:gd name="T27" fmla="*/ 1263920 h 1597088"/>
                <a:gd name="T28" fmla="*/ 265020 w 997836"/>
                <a:gd name="T29" fmla="*/ 1145148 h 1597088"/>
                <a:gd name="T30" fmla="*/ 205813 w 997836"/>
                <a:gd name="T31" fmla="*/ 1017232 h 1597088"/>
                <a:gd name="T32" fmla="*/ 132511 w 997836"/>
                <a:gd name="T33" fmla="*/ 907584 h 1597088"/>
                <a:gd name="T34" fmla="*/ 73304 w 997836"/>
                <a:gd name="T35" fmla="*/ 788812 h 1597088"/>
                <a:gd name="T36" fmla="*/ 14090 w 997836"/>
                <a:gd name="T37" fmla="*/ 670040 h 1597088"/>
                <a:gd name="T38" fmla="*/ 0 w 997836"/>
                <a:gd name="T39" fmla="*/ 575612 h 1597088"/>
                <a:gd name="T40" fmla="*/ 0 w 997836"/>
                <a:gd name="T41" fmla="*/ 499472 h 1597088"/>
                <a:gd name="T42" fmla="*/ 14090 w 997836"/>
                <a:gd name="T43" fmla="*/ 408112 h 1597088"/>
                <a:gd name="T44" fmla="*/ 36649 w 997836"/>
                <a:gd name="T45" fmla="*/ 328924 h 1597088"/>
                <a:gd name="T46" fmla="*/ 104316 w 997836"/>
                <a:gd name="T47" fmla="*/ 210152 h 1597088"/>
                <a:gd name="T48" fmla="*/ 538496 w 997836"/>
                <a:gd name="T49" fmla="*/ 0 h 1597088"/>
                <a:gd name="T50" fmla="*/ 606161 w 997836"/>
                <a:gd name="T51" fmla="*/ 24364 h 1597088"/>
                <a:gd name="T52" fmla="*/ 671007 w 997836"/>
                <a:gd name="T53" fmla="*/ 48728 h 1597088"/>
                <a:gd name="T54" fmla="*/ 738671 w 997836"/>
                <a:gd name="T55" fmla="*/ 85283 h 1597088"/>
                <a:gd name="T56" fmla="*/ 797876 w 997836"/>
                <a:gd name="T57" fmla="*/ 127916 h 1597088"/>
                <a:gd name="T58" fmla="*/ 848625 w 997836"/>
                <a:gd name="T59" fmla="*/ 176644 h 1597088"/>
                <a:gd name="T60" fmla="*/ 899375 w 997836"/>
                <a:gd name="T61" fmla="*/ 228420 h 1597088"/>
                <a:gd name="T62" fmla="*/ 936024 w 997836"/>
                <a:gd name="T63" fmla="*/ 295416 h 1597088"/>
                <a:gd name="T64" fmla="*/ 967040 w 997836"/>
                <a:gd name="T65" fmla="*/ 371556 h 1597088"/>
                <a:gd name="T66" fmla="*/ 981136 w 997836"/>
                <a:gd name="T67" fmla="*/ 465983 h 1597088"/>
                <a:gd name="T68" fmla="*/ 981136 w 997836"/>
                <a:gd name="T69" fmla="*/ 569535 h 1597088"/>
                <a:gd name="T70" fmla="*/ 967040 w 997836"/>
                <a:gd name="T71" fmla="*/ 651752 h 1597088"/>
                <a:gd name="T72" fmla="*/ 944484 w 997836"/>
                <a:gd name="T73" fmla="*/ 746179 h 1597088"/>
                <a:gd name="T74" fmla="*/ 840168 w 997836"/>
                <a:gd name="T75" fmla="*/ 916727 h 1597088"/>
                <a:gd name="T76" fmla="*/ 730213 w 997836"/>
                <a:gd name="T77" fmla="*/ 1093371 h 1597088"/>
                <a:gd name="T78" fmla="*/ 693561 w 997836"/>
                <a:gd name="T79" fmla="*/ 1212144 h 1597088"/>
                <a:gd name="T80" fmla="*/ 679465 w 997836"/>
                <a:gd name="T81" fmla="*/ 1349203 h 1597088"/>
                <a:gd name="T82" fmla="*/ 671007 w 997836"/>
                <a:gd name="T83" fmla="*/ 1467975 h 1597088"/>
                <a:gd name="T84" fmla="*/ 665368 w 997836"/>
                <a:gd name="T85" fmla="*/ 1595891 h 1597088"/>
                <a:gd name="T86" fmla="*/ 310127 w 997836"/>
                <a:gd name="T87" fmla="*/ 1595891 h 1597088"/>
                <a:gd name="T88" fmla="*/ 442639 w 997836"/>
                <a:gd name="T89" fmla="*/ 1519751 h 1597088"/>
                <a:gd name="T90" fmla="*/ 479290 w 997836"/>
                <a:gd name="T91" fmla="*/ 1129908 h 1597088"/>
                <a:gd name="T92" fmla="*/ 515942 w 997836"/>
                <a:gd name="T93" fmla="*/ 1011136 h 1597088"/>
                <a:gd name="T94" fmla="*/ 583605 w 997836"/>
                <a:gd name="T95" fmla="*/ 874090 h 1597088"/>
                <a:gd name="T96" fmla="*/ 671007 w 997836"/>
                <a:gd name="T97" fmla="*/ 746179 h 1597088"/>
                <a:gd name="T98" fmla="*/ 752767 w 997836"/>
                <a:gd name="T99" fmla="*/ 618263 h 1597088"/>
                <a:gd name="T100" fmla="*/ 803516 w 997836"/>
                <a:gd name="T101" fmla="*/ 465983 h 1597088"/>
                <a:gd name="T102" fmla="*/ 797876 w 997836"/>
                <a:gd name="T103" fmla="*/ 322828 h 1597088"/>
                <a:gd name="T104" fmla="*/ 738671 w 997836"/>
                <a:gd name="T105" fmla="*/ 194912 h 1597088"/>
                <a:gd name="T106" fmla="*/ 693561 w 997836"/>
                <a:gd name="T107" fmla="*/ 134012 h 1597088"/>
                <a:gd name="T108" fmla="*/ 642815 w 997836"/>
                <a:gd name="T109" fmla="*/ 85283 h 1597088"/>
                <a:gd name="T110" fmla="*/ 589245 w 997836"/>
                <a:gd name="T111" fmla="*/ 42632 h 15970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97836" h="1597088">
                  <a:moveTo>
                    <a:pt x="186378" y="100580"/>
                  </a:moveTo>
                  <a:lnTo>
                    <a:pt x="120429" y="219447"/>
                  </a:lnTo>
                  <a:lnTo>
                    <a:pt x="74551" y="365746"/>
                  </a:lnTo>
                  <a:lnTo>
                    <a:pt x="74551" y="432799"/>
                  </a:lnTo>
                  <a:lnTo>
                    <a:pt x="74551" y="499852"/>
                  </a:lnTo>
                  <a:lnTo>
                    <a:pt x="74551" y="569954"/>
                  </a:lnTo>
                  <a:lnTo>
                    <a:pt x="88888" y="646151"/>
                  </a:lnTo>
                  <a:lnTo>
                    <a:pt x="134766" y="746731"/>
                  </a:lnTo>
                  <a:lnTo>
                    <a:pt x="186378" y="841215"/>
                  </a:lnTo>
                  <a:lnTo>
                    <a:pt x="232256" y="941795"/>
                  </a:lnTo>
                  <a:lnTo>
                    <a:pt x="283868" y="1045423"/>
                  </a:lnTo>
                  <a:lnTo>
                    <a:pt x="306807" y="1213056"/>
                  </a:lnTo>
                  <a:lnTo>
                    <a:pt x="315409" y="1383737"/>
                  </a:lnTo>
                  <a:lnTo>
                    <a:pt x="292470" y="1264870"/>
                  </a:lnTo>
                  <a:lnTo>
                    <a:pt x="269531" y="1146003"/>
                  </a:lnTo>
                  <a:lnTo>
                    <a:pt x="209317" y="1017992"/>
                  </a:lnTo>
                  <a:lnTo>
                    <a:pt x="134766" y="908268"/>
                  </a:lnTo>
                  <a:lnTo>
                    <a:pt x="74551" y="789401"/>
                  </a:lnTo>
                  <a:lnTo>
                    <a:pt x="14337" y="670534"/>
                  </a:lnTo>
                  <a:lnTo>
                    <a:pt x="0" y="576049"/>
                  </a:lnTo>
                  <a:lnTo>
                    <a:pt x="0" y="499852"/>
                  </a:lnTo>
                  <a:lnTo>
                    <a:pt x="14337" y="408416"/>
                  </a:lnTo>
                  <a:lnTo>
                    <a:pt x="37276" y="329171"/>
                  </a:lnTo>
                  <a:lnTo>
                    <a:pt x="106092" y="210304"/>
                  </a:lnTo>
                  <a:lnTo>
                    <a:pt x="186378" y="100580"/>
                  </a:lnTo>
                  <a:close/>
                  <a:moveTo>
                    <a:pt x="547662" y="0"/>
                  </a:moveTo>
                  <a:lnTo>
                    <a:pt x="616479" y="24383"/>
                  </a:lnTo>
                  <a:lnTo>
                    <a:pt x="682428" y="48766"/>
                  </a:lnTo>
                  <a:lnTo>
                    <a:pt x="751244" y="85340"/>
                  </a:lnTo>
                  <a:lnTo>
                    <a:pt x="811458" y="128011"/>
                  </a:lnTo>
                  <a:lnTo>
                    <a:pt x="863071" y="176777"/>
                  </a:lnTo>
                  <a:lnTo>
                    <a:pt x="914683" y="228591"/>
                  </a:lnTo>
                  <a:lnTo>
                    <a:pt x="951958" y="295644"/>
                  </a:lnTo>
                  <a:lnTo>
                    <a:pt x="983499" y="371841"/>
                  </a:lnTo>
                  <a:lnTo>
                    <a:pt x="997836" y="466325"/>
                  </a:lnTo>
                  <a:lnTo>
                    <a:pt x="997836" y="569953"/>
                  </a:lnTo>
                  <a:lnTo>
                    <a:pt x="983499" y="652246"/>
                  </a:lnTo>
                  <a:lnTo>
                    <a:pt x="960560" y="746730"/>
                  </a:lnTo>
                  <a:lnTo>
                    <a:pt x="854469" y="917411"/>
                  </a:lnTo>
                  <a:lnTo>
                    <a:pt x="742642" y="1094188"/>
                  </a:lnTo>
                  <a:lnTo>
                    <a:pt x="705366" y="1213056"/>
                  </a:lnTo>
                  <a:lnTo>
                    <a:pt x="691030" y="1350210"/>
                  </a:lnTo>
                  <a:lnTo>
                    <a:pt x="682428" y="1469077"/>
                  </a:lnTo>
                  <a:lnTo>
                    <a:pt x="676693" y="1597088"/>
                  </a:lnTo>
                  <a:lnTo>
                    <a:pt x="315407" y="1597088"/>
                  </a:lnTo>
                  <a:lnTo>
                    <a:pt x="450173" y="1520891"/>
                  </a:lnTo>
                  <a:lnTo>
                    <a:pt x="487448" y="1130763"/>
                  </a:lnTo>
                  <a:lnTo>
                    <a:pt x="524724" y="1011896"/>
                  </a:lnTo>
                  <a:lnTo>
                    <a:pt x="593540" y="874741"/>
                  </a:lnTo>
                  <a:lnTo>
                    <a:pt x="682428" y="746730"/>
                  </a:lnTo>
                  <a:lnTo>
                    <a:pt x="765581" y="618719"/>
                  </a:lnTo>
                  <a:lnTo>
                    <a:pt x="817193" y="466325"/>
                  </a:lnTo>
                  <a:lnTo>
                    <a:pt x="811458" y="323075"/>
                  </a:lnTo>
                  <a:lnTo>
                    <a:pt x="751244" y="195064"/>
                  </a:lnTo>
                  <a:lnTo>
                    <a:pt x="705366" y="134107"/>
                  </a:lnTo>
                  <a:lnTo>
                    <a:pt x="653754" y="85340"/>
                  </a:lnTo>
                  <a:lnTo>
                    <a:pt x="599275" y="42670"/>
                  </a:lnTo>
                  <a:lnTo>
                    <a:pt x="547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sp>
          <p:nvSpPr>
            <p:cNvPr id="8" name="MH_Other_4">
              <a:extLst>
                <a:ext uri="{FF2B5EF4-FFF2-40B4-BE49-F238E27FC236}">
                  <a16:creationId xmlns:a16="http://schemas.microsoft.com/office/drawing/2014/main" id="{BB21D347-C669-45F8-A2DE-4F8711E54868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4395788" y="3850481"/>
              <a:ext cx="360760" cy="504825"/>
            </a:xfrm>
            <a:custGeom>
              <a:avLst/>
              <a:gdLst>
                <a:gd name="T0" fmla="*/ 2147483646 w 168"/>
                <a:gd name="T1" fmla="*/ 0 h 221"/>
                <a:gd name="T2" fmla="*/ 2147483646 w 168"/>
                <a:gd name="T3" fmla="*/ 2147483646 h 221"/>
                <a:gd name="T4" fmla="*/ 2147483646 w 168"/>
                <a:gd name="T5" fmla="*/ 2147483646 h 221"/>
                <a:gd name="T6" fmla="*/ 2147483646 w 168"/>
                <a:gd name="T7" fmla="*/ 2147483646 h 221"/>
                <a:gd name="T8" fmla="*/ 2147483646 w 168"/>
                <a:gd name="T9" fmla="*/ 2147483646 h 221"/>
                <a:gd name="T10" fmla="*/ 2147483646 w 168"/>
                <a:gd name="T11" fmla="*/ 2147483646 h 221"/>
                <a:gd name="T12" fmla="*/ 0 w 168"/>
                <a:gd name="T13" fmla="*/ 2147483646 h 221"/>
                <a:gd name="T14" fmla="*/ 2147483646 w 168"/>
                <a:gd name="T15" fmla="*/ 2147483646 h 221"/>
                <a:gd name="T16" fmla="*/ 2147483646 w 168"/>
                <a:gd name="T17" fmla="*/ 2147483646 h 221"/>
                <a:gd name="T18" fmla="*/ 0 w 168"/>
                <a:gd name="T19" fmla="*/ 2147483646 h 221"/>
                <a:gd name="T20" fmla="*/ 2147483646 w 168"/>
                <a:gd name="T21" fmla="*/ 2147483646 h 221"/>
                <a:gd name="T22" fmla="*/ 2147483646 w 168"/>
                <a:gd name="T23" fmla="*/ 2147483646 h 221"/>
                <a:gd name="T24" fmla="*/ 2147483646 w 168"/>
                <a:gd name="T25" fmla="*/ 2147483646 h 221"/>
                <a:gd name="T26" fmla="*/ 2147483646 w 168"/>
                <a:gd name="T27" fmla="*/ 2147483646 h 221"/>
                <a:gd name="T28" fmla="*/ 2147483646 w 168"/>
                <a:gd name="T29" fmla="*/ 2147483646 h 221"/>
                <a:gd name="T30" fmla="*/ 2147483646 w 168"/>
                <a:gd name="T31" fmla="*/ 2147483646 h 221"/>
                <a:gd name="T32" fmla="*/ 2147483646 w 168"/>
                <a:gd name="T33" fmla="*/ 2147483646 h 221"/>
                <a:gd name="T34" fmla="*/ 2147483646 w 168"/>
                <a:gd name="T35" fmla="*/ 2147483646 h 221"/>
                <a:gd name="T36" fmla="*/ 2147483646 w 168"/>
                <a:gd name="T37" fmla="*/ 2147483646 h 221"/>
                <a:gd name="T38" fmla="*/ 2147483646 w 168"/>
                <a:gd name="T39" fmla="*/ 2147483646 h 221"/>
                <a:gd name="T40" fmla="*/ 2147483646 w 168"/>
                <a:gd name="T41" fmla="*/ 2147483646 h 221"/>
                <a:gd name="T42" fmla="*/ 2147483646 w 168"/>
                <a:gd name="T43" fmla="*/ 2147483646 h 221"/>
                <a:gd name="T44" fmla="*/ 2147483646 w 168"/>
                <a:gd name="T45" fmla="*/ 2147483646 h 221"/>
                <a:gd name="T46" fmla="*/ 2147483646 w 168"/>
                <a:gd name="T47" fmla="*/ 2147483646 h 221"/>
                <a:gd name="T48" fmla="*/ 2147483646 w 168"/>
                <a:gd name="T49" fmla="*/ 2147483646 h 221"/>
                <a:gd name="T50" fmla="*/ 2147483646 w 168"/>
                <a:gd name="T51" fmla="*/ 2147483646 h 221"/>
                <a:gd name="T52" fmla="*/ 2147483646 w 168"/>
                <a:gd name="T53" fmla="*/ 2147483646 h 221"/>
                <a:gd name="T54" fmla="*/ 2147483646 w 168"/>
                <a:gd name="T55" fmla="*/ 2147483646 h 221"/>
                <a:gd name="T56" fmla="*/ 2147483646 w 168"/>
                <a:gd name="T57" fmla="*/ 2147483646 h 221"/>
                <a:gd name="T58" fmla="*/ 2147483646 w 168"/>
                <a:gd name="T59" fmla="*/ 2147483646 h 221"/>
                <a:gd name="T60" fmla="*/ 2147483646 w 168"/>
                <a:gd name="T61" fmla="*/ 2147483646 h 221"/>
                <a:gd name="T62" fmla="*/ 2147483646 w 168"/>
                <a:gd name="T63" fmla="*/ 2147483646 h 221"/>
                <a:gd name="T64" fmla="*/ 2147483646 w 168"/>
                <a:gd name="T65" fmla="*/ 2147483646 h 221"/>
                <a:gd name="T66" fmla="*/ 2147483646 w 168"/>
                <a:gd name="T67" fmla="*/ 2147483646 h 221"/>
                <a:gd name="T68" fmla="*/ 2147483646 w 168"/>
                <a:gd name="T69" fmla="*/ 2147483646 h 221"/>
                <a:gd name="T70" fmla="*/ 2147483646 w 168"/>
                <a:gd name="T71" fmla="*/ 2147483646 h 221"/>
                <a:gd name="T72" fmla="*/ 2147483646 w 168"/>
                <a:gd name="T73" fmla="*/ 2147483646 h 221"/>
                <a:gd name="T74" fmla="*/ 2147483646 w 168"/>
                <a:gd name="T75" fmla="*/ 2147483646 h 221"/>
                <a:gd name="T76" fmla="*/ 2147483646 w 168"/>
                <a:gd name="T77" fmla="*/ 2147483646 h 221"/>
                <a:gd name="T78" fmla="*/ 2147483646 w 168"/>
                <a:gd name="T79" fmla="*/ 2147483646 h 221"/>
                <a:gd name="T80" fmla="*/ 2147483646 w 168"/>
                <a:gd name="T81" fmla="*/ 2147483646 h 22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8"/>
                <a:gd name="T124" fmla="*/ 0 h 221"/>
                <a:gd name="T125" fmla="*/ 168 w 168"/>
                <a:gd name="T126" fmla="*/ 221 h 22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8" h="221">
                  <a:moveTo>
                    <a:pt x="167" y="8"/>
                  </a:moveTo>
                  <a:lnTo>
                    <a:pt x="159" y="0"/>
                  </a:lnTo>
                  <a:lnTo>
                    <a:pt x="5" y="0"/>
                  </a:lnTo>
                  <a:lnTo>
                    <a:pt x="2" y="11"/>
                  </a:lnTo>
                  <a:lnTo>
                    <a:pt x="2" y="22"/>
                  </a:lnTo>
                  <a:lnTo>
                    <a:pt x="10" y="16"/>
                  </a:lnTo>
                  <a:lnTo>
                    <a:pt x="10" y="11"/>
                  </a:lnTo>
                  <a:lnTo>
                    <a:pt x="96" y="11"/>
                  </a:lnTo>
                  <a:lnTo>
                    <a:pt x="96" y="16"/>
                  </a:lnTo>
                  <a:lnTo>
                    <a:pt x="10" y="16"/>
                  </a:lnTo>
                  <a:lnTo>
                    <a:pt x="2" y="22"/>
                  </a:lnTo>
                  <a:lnTo>
                    <a:pt x="23" y="33"/>
                  </a:lnTo>
                  <a:lnTo>
                    <a:pt x="0" y="44"/>
                  </a:lnTo>
                  <a:lnTo>
                    <a:pt x="0" y="55"/>
                  </a:lnTo>
                  <a:lnTo>
                    <a:pt x="10" y="53"/>
                  </a:lnTo>
                  <a:lnTo>
                    <a:pt x="10" y="44"/>
                  </a:lnTo>
                  <a:lnTo>
                    <a:pt x="96" y="44"/>
                  </a:lnTo>
                  <a:lnTo>
                    <a:pt x="96" y="53"/>
                  </a:lnTo>
                  <a:lnTo>
                    <a:pt x="10" y="53"/>
                  </a:lnTo>
                  <a:lnTo>
                    <a:pt x="0" y="55"/>
                  </a:lnTo>
                  <a:lnTo>
                    <a:pt x="20" y="67"/>
                  </a:lnTo>
                  <a:lnTo>
                    <a:pt x="2" y="78"/>
                  </a:lnTo>
                  <a:lnTo>
                    <a:pt x="2" y="95"/>
                  </a:lnTo>
                  <a:lnTo>
                    <a:pt x="10" y="89"/>
                  </a:lnTo>
                  <a:lnTo>
                    <a:pt x="10" y="78"/>
                  </a:lnTo>
                  <a:lnTo>
                    <a:pt x="96" y="78"/>
                  </a:lnTo>
                  <a:lnTo>
                    <a:pt x="96" y="89"/>
                  </a:lnTo>
                  <a:lnTo>
                    <a:pt x="10" y="89"/>
                  </a:lnTo>
                  <a:lnTo>
                    <a:pt x="2" y="95"/>
                  </a:lnTo>
                  <a:lnTo>
                    <a:pt x="20" y="106"/>
                  </a:lnTo>
                  <a:lnTo>
                    <a:pt x="2" y="117"/>
                  </a:lnTo>
                  <a:lnTo>
                    <a:pt x="2" y="128"/>
                  </a:lnTo>
                  <a:lnTo>
                    <a:pt x="10" y="122"/>
                  </a:lnTo>
                  <a:lnTo>
                    <a:pt x="10" y="117"/>
                  </a:lnTo>
                  <a:lnTo>
                    <a:pt x="96" y="117"/>
                  </a:lnTo>
                  <a:lnTo>
                    <a:pt x="96" y="122"/>
                  </a:lnTo>
                  <a:lnTo>
                    <a:pt x="10" y="122"/>
                  </a:lnTo>
                  <a:lnTo>
                    <a:pt x="2" y="128"/>
                  </a:lnTo>
                  <a:lnTo>
                    <a:pt x="20" y="136"/>
                  </a:lnTo>
                  <a:lnTo>
                    <a:pt x="2" y="145"/>
                  </a:lnTo>
                  <a:lnTo>
                    <a:pt x="2" y="164"/>
                  </a:lnTo>
                  <a:lnTo>
                    <a:pt x="10" y="156"/>
                  </a:lnTo>
                  <a:lnTo>
                    <a:pt x="10" y="147"/>
                  </a:lnTo>
                  <a:lnTo>
                    <a:pt x="96" y="147"/>
                  </a:lnTo>
                  <a:lnTo>
                    <a:pt x="96" y="156"/>
                  </a:lnTo>
                  <a:lnTo>
                    <a:pt x="10" y="156"/>
                  </a:lnTo>
                  <a:lnTo>
                    <a:pt x="2" y="164"/>
                  </a:lnTo>
                  <a:lnTo>
                    <a:pt x="18" y="175"/>
                  </a:lnTo>
                  <a:lnTo>
                    <a:pt x="18" y="200"/>
                  </a:lnTo>
                  <a:lnTo>
                    <a:pt x="36" y="189"/>
                  </a:lnTo>
                  <a:lnTo>
                    <a:pt x="36" y="181"/>
                  </a:lnTo>
                  <a:lnTo>
                    <a:pt x="96" y="181"/>
                  </a:lnTo>
                  <a:lnTo>
                    <a:pt x="96" y="189"/>
                  </a:lnTo>
                  <a:lnTo>
                    <a:pt x="36" y="189"/>
                  </a:lnTo>
                  <a:lnTo>
                    <a:pt x="18" y="200"/>
                  </a:lnTo>
                  <a:lnTo>
                    <a:pt x="55" y="200"/>
                  </a:lnTo>
                  <a:lnTo>
                    <a:pt x="55" y="220"/>
                  </a:lnTo>
                  <a:lnTo>
                    <a:pt x="65" y="206"/>
                  </a:lnTo>
                  <a:lnTo>
                    <a:pt x="65" y="200"/>
                  </a:lnTo>
                  <a:lnTo>
                    <a:pt x="96" y="200"/>
                  </a:lnTo>
                  <a:lnTo>
                    <a:pt x="96" y="206"/>
                  </a:lnTo>
                  <a:lnTo>
                    <a:pt x="65" y="206"/>
                  </a:lnTo>
                  <a:lnTo>
                    <a:pt x="55" y="220"/>
                  </a:lnTo>
                  <a:lnTo>
                    <a:pt x="107" y="220"/>
                  </a:lnTo>
                  <a:lnTo>
                    <a:pt x="107" y="200"/>
                  </a:lnTo>
                  <a:lnTo>
                    <a:pt x="141" y="200"/>
                  </a:lnTo>
                  <a:lnTo>
                    <a:pt x="141" y="175"/>
                  </a:lnTo>
                  <a:lnTo>
                    <a:pt x="167" y="164"/>
                  </a:lnTo>
                  <a:lnTo>
                    <a:pt x="167" y="147"/>
                  </a:lnTo>
                  <a:lnTo>
                    <a:pt x="144" y="139"/>
                  </a:lnTo>
                  <a:lnTo>
                    <a:pt x="167" y="131"/>
                  </a:lnTo>
                  <a:lnTo>
                    <a:pt x="167" y="117"/>
                  </a:lnTo>
                  <a:lnTo>
                    <a:pt x="144" y="108"/>
                  </a:lnTo>
                  <a:lnTo>
                    <a:pt x="167" y="97"/>
                  </a:lnTo>
                  <a:lnTo>
                    <a:pt x="167" y="81"/>
                  </a:lnTo>
                  <a:lnTo>
                    <a:pt x="146" y="72"/>
                  </a:lnTo>
                  <a:lnTo>
                    <a:pt x="167" y="61"/>
                  </a:lnTo>
                  <a:lnTo>
                    <a:pt x="167" y="47"/>
                  </a:lnTo>
                  <a:lnTo>
                    <a:pt x="144" y="36"/>
                  </a:lnTo>
                  <a:lnTo>
                    <a:pt x="167" y="25"/>
                  </a:lnTo>
                  <a:lnTo>
                    <a:pt x="167" y="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350"/>
            </a:p>
          </p:txBody>
        </p:sp>
      </p:grpSp>
      <p:sp>
        <p:nvSpPr>
          <p:cNvPr id="9" name="MH_SubTitle_1">
            <a:extLst>
              <a:ext uri="{FF2B5EF4-FFF2-40B4-BE49-F238E27FC236}">
                <a16:creationId xmlns:a16="http://schemas.microsoft.com/office/drawing/2014/main" id="{33D78DC3-AAEC-4DB3-B8F5-8AA1F1D1F86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107407" y="3077766"/>
            <a:ext cx="1679972" cy="272653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点击添加文本</a:t>
            </a:r>
          </a:p>
        </p:txBody>
      </p:sp>
      <p:sp>
        <p:nvSpPr>
          <p:cNvPr id="10" name="MH_SubTitle_2">
            <a:extLst>
              <a:ext uri="{FF2B5EF4-FFF2-40B4-BE49-F238E27FC236}">
                <a16:creationId xmlns:a16="http://schemas.microsoft.com/office/drawing/2014/main" id="{FA917CA5-CC80-4888-8250-2A0BE23E470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228850" y="2568179"/>
            <a:ext cx="1608535" cy="272653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点击添加文本</a:t>
            </a:r>
          </a:p>
        </p:txBody>
      </p:sp>
      <p:sp>
        <p:nvSpPr>
          <p:cNvPr id="11" name="MH_SubTitle_3">
            <a:extLst>
              <a:ext uri="{FF2B5EF4-FFF2-40B4-BE49-F238E27FC236}">
                <a16:creationId xmlns:a16="http://schemas.microsoft.com/office/drawing/2014/main" id="{24E854A7-BB20-4106-A4FD-6E29E53C33E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411016" y="2055019"/>
            <a:ext cx="1889522" cy="272654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点击添加文本</a:t>
            </a:r>
          </a:p>
        </p:txBody>
      </p:sp>
      <p:sp>
        <p:nvSpPr>
          <p:cNvPr id="17" name="MH_SubTitle_4">
            <a:extLst>
              <a:ext uri="{FF2B5EF4-FFF2-40B4-BE49-F238E27FC236}">
                <a16:creationId xmlns:a16="http://schemas.microsoft.com/office/drawing/2014/main" id="{C9AD5218-F1FD-4F63-9C8B-BB5093B7CFD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61322" y="2055019"/>
            <a:ext cx="1890713" cy="272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 lnSpcReduction="2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点击添加文本</a:t>
            </a:r>
          </a:p>
        </p:txBody>
      </p:sp>
      <p:sp>
        <p:nvSpPr>
          <p:cNvPr id="18" name="MH_SubTitle_6">
            <a:extLst>
              <a:ext uri="{FF2B5EF4-FFF2-40B4-BE49-F238E27FC236}">
                <a16:creationId xmlns:a16="http://schemas.microsoft.com/office/drawing/2014/main" id="{18642CF8-172A-4EF0-9116-F265D4796C7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51860" y="3077766"/>
            <a:ext cx="1679972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 lnSpcReduction="2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点击添加文本</a:t>
            </a:r>
          </a:p>
        </p:txBody>
      </p:sp>
      <p:sp>
        <p:nvSpPr>
          <p:cNvPr id="22" name="MH_SubTitle_5">
            <a:extLst>
              <a:ext uri="{FF2B5EF4-FFF2-40B4-BE49-F238E27FC236}">
                <a16:creationId xmlns:a16="http://schemas.microsoft.com/office/drawing/2014/main" id="{C2095BA9-9F83-4E61-9895-698076E676D6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87566" y="2577704"/>
            <a:ext cx="1860947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 lnSpcReduction="2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点击添加文本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89FBE9A-C109-4E2F-ABAF-0E0261CDC313}"/>
              </a:ext>
            </a:extLst>
          </p:cNvPr>
          <p:cNvGrpSpPr/>
          <p:nvPr/>
        </p:nvGrpSpPr>
        <p:grpSpPr>
          <a:xfrm>
            <a:off x="3840956" y="2376487"/>
            <a:ext cx="1429941" cy="817961"/>
            <a:chOff x="3840956" y="2376487"/>
            <a:chExt cx="1429941" cy="817961"/>
          </a:xfrm>
        </p:grpSpPr>
        <p:cxnSp>
          <p:nvCxnSpPr>
            <p:cNvPr id="12" name="MH_Other_5">
              <a:extLst>
                <a:ext uri="{FF2B5EF4-FFF2-40B4-BE49-F238E27FC236}">
                  <a16:creationId xmlns:a16="http://schemas.microsoft.com/office/drawing/2014/main" id="{7F9FCB45-C4C7-4038-BAEC-49F2D185179D}"/>
                </a:ext>
              </a:extLst>
            </p:cNvPr>
            <p:cNvCxnSpPr/>
            <p:nvPr>
              <p:custDataLst>
                <p:tags r:id="rId8"/>
              </p:custDataLst>
            </p:nvPr>
          </p:nvCxnSpPr>
          <p:spPr>
            <a:xfrm rot="3600000">
              <a:off x="5157193" y="2673549"/>
              <a:ext cx="0" cy="129778"/>
            </a:xfrm>
            <a:prstGeom prst="line">
              <a:avLst/>
            </a:prstGeom>
            <a:ln w="19050">
              <a:solidFill>
                <a:srgbClr val="BEBE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MH_Other_6">
              <a:extLst>
                <a:ext uri="{FF2B5EF4-FFF2-40B4-BE49-F238E27FC236}">
                  <a16:creationId xmlns:a16="http://schemas.microsoft.com/office/drawing/2014/main" id="{6850D266-4F5F-4631-A13D-14646E5296EB}"/>
                </a:ext>
              </a:extLst>
            </p:cNvPr>
            <p:cNvCxnSpPr/>
            <p:nvPr>
              <p:custDataLst>
                <p:tags r:id="rId9"/>
              </p:custDataLst>
            </p:nvPr>
          </p:nvCxnSpPr>
          <p:spPr>
            <a:xfrm rot="1200000">
              <a:off x="4802981" y="2376487"/>
              <a:ext cx="0" cy="129779"/>
            </a:xfrm>
            <a:prstGeom prst="line">
              <a:avLst/>
            </a:prstGeom>
            <a:ln w="19050">
              <a:solidFill>
                <a:srgbClr val="BEBE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MH_Other_7">
              <a:extLst>
                <a:ext uri="{FF2B5EF4-FFF2-40B4-BE49-F238E27FC236}">
                  <a16:creationId xmlns:a16="http://schemas.microsoft.com/office/drawing/2014/main" id="{F56AF046-1328-4ADD-910F-1C51C01E2E47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>
            <a:xfrm rot="20400000">
              <a:off x="4341019" y="2376487"/>
              <a:ext cx="0" cy="129779"/>
            </a:xfrm>
            <a:prstGeom prst="line">
              <a:avLst/>
            </a:prstGeom>
            <a:ln w="19050">
              <a:solidFill>
                <a:srgbClr val="BEBE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MH_Other_8">
              <a:extLst>
                <a:ext uri="{FF2B5EF4-FFF2-40B4-BE49-F238E27FC236}">
                  <a16:creationId xmlns:a16="http://schemas.microsoft.com/office/drawing/2014/main" id="{D6968B22-66CB-4BFD-9324-E779794A2384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>
            <a:xfrm rot="18000000">
              <a:off x="3986808" y="2673548"/>
              <a:ext cx="0" cy="129779"/>
            </a:xfrm>
            <a:prstGeom prst="line">
              <a:avLst/>
            </a:prstGeom>
            <a:ln w="19050">
              <a:solidFill>
                <a:srgbClr val="BEBE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MH_Other_9">
              <a:extLst>
                <a:ext uri="{FF2B5EF4-FFF2-40B4-BE49-F238E27FC236}">
                  <a16:creationId xmlns:a16="http://schemas.microsoft.com/office/drawing/2014/main" id="{D8DD920E-7A0E-4543-AEC2-9F4A88AF2D11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 rot="15600000">
              <a:off x="3905846" y="3129558"/>
              <a:ext cx="0" cy="129779"/>
            </a:xfrm>
            <a:prstGeom prst="line">
              <a:avLst/>
            </a:prstGeom>
            <a:ln w="19050">
              <a:solidFill>
                <a:srgbClr val="BEBE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MH_Other_10">
              <a:extLst>
                <a:ext uri="{FF2B5EF4-FFF2-40B4-BE49-F238E27FC236}">
                  <a16:creationId xmlns:a16="http://schemas.microsoft.com/office/drawing/2014/main" id="{AE6D0EBB-A2E1-42F4-9F6F-F1FD324043F6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rot="6000000" flipH="1">
              <a:off x="5206008" y="3129558"/>
              <a:ext cx="0" cy="129779"/>
            </a:xfrm>
            <a:prstGeom prst="line">
              <a:avLst/>
            </a:prstGeom>
            <a:ln w="19050">
              <a:solidFill>
                <a:srgbClr val="BEBE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MH_Title_1">
            <a:extLst>
              <a:ext uri="{FF2B5EF4-FFF2-40B4-BE49-F238E27FC236}">
                <a16:creationId xmlns:a16="http://schemas.microsoft.com/office/drawing/2014/main" id="{2514B533-B448-40E3-92BF-B4FB8CB21986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55244" y="4423173"/>
            <a:ext cx="1414463" cy="47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45952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7" grpId="0"/>
      <p:bldP spid="18" grpId="0"/>
      <p:bldP spid="22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172161C4-DCCB-490F-B2A3-11F753CF8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96" y="-8184"/>
            <a:ext cx="9144793" cy="5151566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267B7C4-D3E2-4824-BB3F-8A782C35595B}"/>
              </a:ext>
            </a:extLst>
          </p:cNvPr>
          <p:cNvCxnSpPr>
            <a:cxnSpLocks/>
          </p:cNvCxnSpPr>
          <p:nvPr/>
        </p:nvCxnSpPr>
        <p:spPr>
          <a:xfrm>
            <a:off x="793865" y="691639"/>
            <a:ext cx="0" cy="2332921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B12A41D-0D39-4431-AAD3-5D334724AB3F}"/>
              </a:ext>
            </a:extLst>
          </p:cNvPr>
          <p:cNvCxnSpPr>
            <a:cxnSpLocks/>
          </p:cNvCxnSpPr>
          <p:nvPr/>
        </p:nvCxnSpPr>
        <p:spPr>
          <a:xfrm>
            <a:off x="2531860" y="691639"/>
            <a:ext cx="0" cy="2416733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BA2225F-B475-4762-8FD3-E7BF0014BB7C}"/>
              </a:ext>
            </a:extLst>
          </p:cNvPr>
          <p:cNvCxnSpPr>
            <a:cxnSpLocks/>
          </p:cNvCxnSpPr>
          <p:nvPr/>
        </p:nvCxnSpPr>
        <p:spPr>
          <a:xfrm>
            <a:off x="4269855" y="691639"/>
            <a:ext cx="0" cy="2483396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F61AE58-A2CD-4E61-840B-019447F7B9D0}"/>
              </a:ext>
            </a:extLst>
          </p:cNvPr>
          <p:cNvCxnSpPr>
            <a:cxnSpLocks/>
          </p:cNvCxnSpPr>
          <p:nvPr/>
        </p:nvCxnSpPr>
        <p:spPr>
          <a:xfrm>
            <a:off x="6007850" y="691639"/>
            <a:ext cx="0" cy="2416733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06738D8-3D69-4CF4-9B35-698E0B4EB315}"/>
              </a:ext>
            </a:extLst>
          </p:cNvPr>
          <p:cNvCxnSpPr>
            <a:cxnSpLocks/>
          </p:cNvCxnSpPr>
          <p:nvPr/>
        </p:nvCxnSpPr>
        <p:spPr>
          <a:xfrm>
            <a:off x="7745844" y="691639"/>
            <a:ext cx="0" cy="2416733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F09AFE2-CD43-4EF4-85D7-1FE8164332FE}"/>
              </a:ext>
            </a:extLst>
          </p:cNvPr>
          <p:cNvCxnSpPr/>
          <p:nvPr/>
        </p:nvCxnSpPr>
        <p:spPr>
          <a:xfrm>
            <a:off x="699522" y="691639"/>
            <a:ext cx="9434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89E10B4-F6E0-465E-A674-1BA0272CE682}"/>
              </a:ext>
            </a:extLst>
          </p:cNvPr>
          <p:cNvCxnSpPr/>
          <p:nvPr/>
        </p:nvCxnSpPr>
        <p:spPr>
          <a:xfrm>
            <a:off x="2437517" y="691639"/>
            <a:ext cx="9434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7F05221-DE1C-453B-846A-A204ECB4DF3C}"/>
              </a:ext>
            </a:extLst>
          </p:cNvPr>
          <p:cNvCxnSpPr/>
          <p:nvPr/>
        </p:nvCxnSpPr>
        <p:spPr>
          <a:xfrm>
            <a:off x="4175512" y="691639"/>
            <a:ext cx="9434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6517C57-5278-4751-A94F-A35289280686}"/>
              </a:ext>
            </a:extLst>
          </p:cNvPr>
          <p:cNvCxnSpPr/>
          <p:nvPr/>
        </p:nvCxnSpPr>
        <p:spPr>
          <a:xfrm>
            <a:off x="5913507" y="691639"/>
            <a:ext cx="9434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8536E03-9756-4905-83AB-C812550A0EB4}"/>
              </a:ext>
            </a:extLst>
          </p:cNvPr>
          <p:cNvCxnSpPr/>
          <p:nvPr/>
        </p:nvCxnSpPr>
        <p:spPr>
          <a:xfrm>
            <a:off x="7651501" y="691639"/>
            <a:ext cx="9434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DF0B0F-97BC-4568-8A4D-56DA7AE15D34}"/>
              </a:ext>
            </a:extLst>
          </p:cNvPr>
          <p:cNvGrpSpPr/>
          <p:nvPr/>
        </p:nvGrpSpPr>
        <p:grpSpPr>
          <a:xfrm>
            <a:off x="-396" y="3420866"/>
            <a:ext cx="9144793" cy="1722515"/>
            <a:chOff x="-396" y="3420866"/>
            <a:chExt cx="9144793" cy="1722515"/>
          </a:xfrm>
        </p:grpSpPr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E43957D7-8CCC-44B1-9D97-A509444198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34121"/>
            <a:stretch/>
          </p:blipFill>
          <p:spPr>
            <a:xfrm>
              <a:off x="-396" y="3842438"/>
              <a:ext cx="9144793" cy="1300943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BDA33E63-8034-4A06-8666-2FA0A9CC3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396" y="3420866"/>
              <a:ext cx="9144793" cy="957155"/>
            </a:xfrm>
            <a:prstGeom prst="rect">
              <a:avLst/>
            </a:prstGeom>
          </p:spPr>
        </p:pic>
      </p:grpSp>
      <p:pic>
        <p:nvPicPr>
          <p:cNvPr id="57" name="图片 56">
            <a:extLst>
              <a:ext uri="{FF2B5EF4-FFF2-40B4-BE49-F238E27FC236}">
                <a16:creationId xmlns:a16="http://schemas.microsoft.com/office/drawing/2014/main" id="{58FD798D-4491-4663-A5A0-B0975505AA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578" y="2973760"/>
            <a:ext cx="999831" cy="999831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9BE7B39D-B8C5-4453-BDA5-02A2A353D8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66456" y="3074193"/>
            <a:ext cx="1036410" cy="902286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49536031-AECC-4EC2-B276-063A49C4AE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94380" y="2981372"/>
            <a:ext cx="1012024" cy="1176630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EAA68E6E-F6BA-4EB2-A89E-FE07A5D646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62445" y="3019056"/>
            <a:ext cx="1365622" cy="987638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B58BE89C-B2A8-40D7-A6C7-3C7E64F94D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86373" y="3004067"/>
            <a:ext cx="1450974" cy="786452"/>
          </a:xfrm>
          <a:prstGeom prst="rect">
            <a:avLst/>
          </a:prstGeom>
        </p:spPr>
      </p:pic>
      <p:sp>
        <p:nvSpPr>
          <p:cNvPr id="69" name="矩形 68">
            <a:extLst>
              <a:ext uri="{FF2B5EF4-FFF2-40B4-BE49-F238E27FC236}">
                <a16:creationId xmlns:a16="http://schemas.microsoft.com/office/drawing/2014/main" id="{4F02E4E1-FD47-4397-AA2B-8E4A687DFFAC}"/>
              </a:ext>
            </a:extLst>
          </p:cNvPr>
          <p:cNvSpPr/>
          <p:nvPr/>
        </p:nvSpPr>
        <p:spPr>
          <a:xfrm>
            <a:off x="840106" y="132966"/>
            <a:ext cx="684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Britannic Bold" panose="020B0903060703020204" pitchFamily="34" charset="0"/>
                <a:ea typeface="DFGothic-EB" panose="02010609010101010101" pitchFamily="1" charset="-128"/>
              </a:rPr>
              <a:t>01</a:t>
            </a:r>
            <a:endParaRPr lang="zh-CN" altLang="en-US" sz="3200" dirty="0">
              <a:solidFill>
                <a:schemeClr val="accent1"/>
              </a:solidFill>
              <a:latin typeface="Britannic Bold" panose="020B0903060703020204" pitchFamily="34" charset="0"/>
              <a:ea typeface="DFGothic-EB" panose="02010609010101010101" pitchFamily="1" charset="-128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E885BBBF-37AC-4C30-BF12-E6D4CCA5AEA0}"/>
              </a:ext>
            </a:extLst>
          </p:cNvPr>
          <p:cNvSpPr/>
          <p:nvPr/>
        </p:nvSpPr>
        <p:spPr>
          <a:xfrm>
            <a:off x="2569357" y="132966"/>
            <a:ext cx="684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Britannic Bold" panose="020B0903060703020204" pitchFamily="34" charset="0"/>
                <a:ea typeface="DFGothic-EB" panose="02010609010101010101" pitchFamily="1" charset="-128"/>
              </a:rPr>
              <a:t>02</a:t>
            </a:r>
            <a:endParaRPr lang="zh-CN" altLang="en-US" sz="3200" dirty="0">
              <a:solidFill>
                <a:schemeClr val="accent1"/>
              </a:solidFill>
              <a:latin typeface="Britannic Bold" panose="020B0903060703020204" pitchFamily="34" charset="0"/>
              <a:ea typeface="DFGothic-EB" panose="02010609010101010101" pitchFamily="1" charset="-128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64F8FED1-1F7B-460D-B3AB-E3F82849DA19}"/>
              </a:ext>
            </a:extLst>
          </p:cNvPr>
          <p:cNvSpPr/>
          <p:nvPr/>
        </p:nvSpPr>
        <p:spPr>
          <a:xfrm>
            <a:off x="4306685" y="132966"/>
            <a:ext cx="686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Britannic Bold" panose="020B0903060703020204" pitchFamily="34" charset="0"/>
                <a:ea typeface="DFGothic-EB" panose="02010609010101010101" pitchFamily="1" charset="-128"/>
              </a:rPr>
              <a:t>03</a:t>
            </a:r>
            <a:endParaRPr lang="zh-CN" altLang="en-US" sz="3200" dirty="0">
              <a:solidFill>
                <a:schemeClr val="accent1"/>
              </a:solidFill>
              <a:latin typeface="Britannic Bold" panose="020B0903060703020204" pitchFamily="34" charset="0"/>
              <a:ea typeface="DFGothic-EB" panose="02010609010101010101" pitchFamily="1" charset="-128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1CCC741E-AE5D-4EA3-9B7C-8B599EE9EF1F}"/>
              </a:ext>
            </a:extLst>
          </p:cNvPr>
          <p:cNvSpPr/>
          <p:nvPr/>
        </p:nvSpPr>
        <p:spPr>
          <a:xfrm>
            <a:off x="6045615" y="132966"/>
            <a:ext cx="684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Britannic Bold" panose="020B0903060703020204" pitchFamily="34" charset="0"/>
                <a:ea typeface="DFGothic-EB" panose="02010609010101010101" pitchFamily="1" charset="-128"/>
              </a:rPr>
              <a:t>04</a:t>
            </a:r>
            <a:endParaRPr lang="zh-CN" altLang="en-US" sz="3200" dirty="0">
              <a:solidFill>
                <a:schemeClr val="accent1"/>
              </a:solidFill>
              <a:latin typeface="Britannic Bold" panose="020B0903060703020204" pitchFamily="34" charset="0"/>
              <a:ea typeface="DFGothic-EB" panose="02010609010101010101" pitchFamily="1" charset="-128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30B9A16D-BED1-437B-8394-3086331437D9}"/>
              </a:ext>
            </a:extLst>
          </p:cNvPr>
          <p:cNvSpPr/>
          <p:nvPr/>
        </p:nvSpPr>
        <p:spPr>
          <a:xfrm>
            <a:off x="7774866" y="132966"/>
            <a:ext cx="684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Britannic Bold" panose="020B0903060703020204" pitchFamily="34" charset="0"/>
                <a:ea typeface="DFGothic-EB" panose="02010609010101010101" pitchFamily="1" charset="-128"/>
              </a:rPr>
              <a:t>05</a:t>
            </a:r>
            <a:endParaRPr lang="zh-CN" altLang="en-US" sz="3200" dirty="0">
              <a:solidFill>
                <a:schemeClr val="accent1"/>
              </a:solidFill>
              <a:latin typeface="Britannic Bold" panose="020B0903060703020204" pitchFamily="34" charset="0"/>
              <a:ea typeface="DFGothic-EB" panose="02010609010101010101" pitchFamily="1" charset="-128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B5DFB1DF-796F-43CB-AE3A-DDD0AE5AC926}"/>
              </a:ext>
            </a:extLst>
          </p:cNvPr>
          <p:cNvSpPr txBox="1"/>
          <p:nvPr/>
        </p:nvSpPr>
        <p:spPr>
          <a:xfrm>
            <a:off x="2443471" y="4364303"/>
            <a:ext cx="42570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Forte" panose="03060902040502070203" pitchFamily="66" charset="0"/>
                <a:ea typeface="站酷快乐体2016修订版" panose="02010600030101010101" pitchFamily="2" charset="-122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Forte" panose="03060902040502070203" pitchFamily="66" charset="0"/>
              <a:ea typeface="站酷快乐体2016修订版" panose="02010600030101010101" pitchFamily="2" charset="-122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AA8F4581-07D2-4A93-9C42-8FBC982B91D5}"/>
              </a:ext>
            </a:extLst>
          </p:cNvPr>
          <p:cNvGrpSpPr/>
          <p:nvPr/>
        </p:nvGrpSpPr>
        <p:grpSpPr>
          <a:xfrm>
            <a:off x="2620625" y="777363"/>
            <a:ext cx="632917" cy="2630296"/>
            <a:chOff x="2705599" y="3229404"/>
            <a:chExt cx="632917" cy="3266538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F1F083D2-62BE-47FF-A243-DE4F7D8433DB}"/>
                </a:ext>
              </a:extLst>
            </p:cNvPr>
            <p:cNvSpPr txBox="1"/>
            <p:nvPr/>
          </p:nvSpPr>
          <p:spPr>
            <a:xfrm>
              <a:off x="2876851" y="3229404"/>
              <a:ext cx="461665" cy="29999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8C31EC45-054B-4F82-9155-361811AEEF5E}"/>
                </a:ext>
              </a:extLst>
            </p:cNvPr>
            <p:cNvSpPr/>
            <p:nvPr/>
          </p:nvSpPr>
          <p:spPr>
            <a:xfrm>
              <a:off x="2705599" y="3719570"/>
              <a:ext cx="353943" cy="277637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Click here to add a title</a:t>
              </a:r>
              <a:endParaRPr lang="zh-CN" altLang="en-US" sz="11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E4AB92ED-2C1E-482D-95EE-AF59892D1FFC}"/>
              </a:ext>
            </a:extLst>
          </p:cNvPr>
          <p:cNvGrpSpPr/>
          <p:nvPr/>
        </p:nvGrpSpPr>
        <p:grpSpPr>
          <a:xfrm>
            <a:off x="868020" y="767838"/>
            <a:ext cx="632917" cy="2630296"/>
            <a:chOff x="2705599" y="3229404"/>
            <a:chExt cx="632917" cy="3266538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6265B7BD-1AAA-4544-A20E-8A8875E56054}"/>
                </a:ext>
              </a:extLst>
            </p:cNvPr>
            <p:cNvSpPr txBox="1"/>
            <p:nvPr/>
          </p:nvSpPr>
          <p:spPr>
            <a:xfrm>
              <a:off x="2876851" y="3229404"/>
              <a:ext cx="461665" cy="29999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E052C2C6-12FE-4A0E-9FB2-24516669390E}"/>
                </a:ext>
              </a:extLst>
            </p:cNvPr>
            <p:cNvSpPr/>
            <p:nvPr/>
          </p:nvSpPr>
          <p:spPr>
            <a:xfrm>
              <a:off x="2705599" y="3719570"/>
              <a:ext cx="353943" cy="277637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Click here to add a title</a:t>
              </a:r>
              <a:endParaRPr lang="zh-CN" altLang="en-US" sz="11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BA59CFC4-A37F-407E-A480-86E63C212349}"/>
              </a:ext>
            </a:extLst>
          </p:cNvPr>
          <p:cNvGrpSpPr/>
          <p:nvPr/>
        </p:nvGrpSpPr>
        <p:grpSpPr>
          <a:xfrm>
            <a:off x="4343590" y="778573"/>
            <a:ext cx="632917" cy="2630296"/>
            <a:chOff x="2705599" y="3229404"/>
            <a:chExt cx="632917" cy="3266538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C0A21BED-8979-4F4E-A0ED-1CDDE185CC75}"/>
                </a:ext>
              </a:extLst>
            </p:cNvPr>
            <p:cNvSpPr txBox="1"/>
            <p:nvPr/>
          </p:nvSpPr>
          <p:spPr>
            <a:xfrm>
              <a:off x="2876851" y="3229404"/>
              <a:ext cx="461665" cy="29999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A6089BE4-C418-48F2-AF1C-2A246187B0EE}"/>
                </a:ext>
              </a:extLst>
            </p:cNvPr>
            <p:cNvSpPr/>
            <p:nvPr/>
          </p:nvSpPr>
          <p:spPr>
            <a:xfrm>
              <a:off x="2705599" y="3719570"/>
              <a:ext cx="353943" cy="277637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Click here to add a title</a:t>
              </a:r>
              <a:endParaRPr lang="zh-CN" altLang="en-US" sz="11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F2226E7A-F565-4927-8440-0E9E9FAF83BC}"/>
              </a:ext>
            </a:extLst>
          </p:cNvPr>
          <p:cNvGrpSpPr/>
          <p:nvPr/>
        </p:nvGrpSpPr>
        <p:grpSpPr>
          <a:xfrm>
            <a:off x="6092047" y="715346"/>
            <a:ext cx="632917" cy="2630296"/>
            <a:chOff x="2705599" y="3229404"/>
            <a:chExt cx="632917" cy="3266538"/>
          </a:xfrm>
        </p:grpSpPr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DA2EE4C0-9754-418E-AF44-1986905D5653}"/>
                </a:ext>
              </a:extLst>
            </p:cNvPr>
            <p:cNvSpPr txBox="1"/>
            <p:nvPr/>
          </p:nvSpPr>
          <p:spPr>
            <a:xfrm>
              <a:off x="2876851" y="3229404"/>
              <a:ext cx="461665" cy="29999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2144742E-E349-4A9F-B2B1-883644A88CCD}"/>
                </a:ext>
              </a:extLst>
            </p:cNvPr>
            <p:cNvSpPr/>
            <p:nvPr/>
          </p:nvSpPr>
          <p:spPr>
            <a:xfrm>
              <a:off x="2705599" y="3719570"/>
              <a:ext cx="353943" cy="277637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Click here to add a title</a:t>
              </a:r>
              <a:endParaRPr lang="zh-CN" altLang="en-US" sz="11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11B9ECA7-F1AB-4EA6-AC93-B62BC0745794}"/>
              </a:ext>
            </a:extLst>
          </p:cNvPr>
          <p:cNvGrpSpPr/>
          <p:nvPr/>
        </p:nvGrpSpPr>
        <p:grpSpPr>
          <a:xfrm>
            <a:off x="7829575" y="781422"/>
            <a:ext cx="632917" cy="2630296"/>
            <a:chOff x="2705599" y="3229404"/>
            <a:chExt cx="632917" cy="3266538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F8B7E5BB-62F9-418A-B020-BFAE0F69309E}"/>
                </a:ext>
              </a:extLst>
            </p:cNvPr>
            <p:cNvSpPr txBox="1"/>
            <p:nvPr/>
          </p:nvSpPr>
          <p:spPr>
            <a:xfrm>
              <a:off x="2876851" y="3229404"/>
              <a:ext cx="461665" cy="29999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560FA04E-2098-462D-A460-A8044300F971}"/>
                </a:ext>
              </a:extLst>
            </p:cNvPr>
            <p:cNvSpPr/>
            <p:nvPr/>
          </p:nvSpPr>
          <p:spPr>
            <a:xfrm>
              <a:off x="2705599" y="3719570"/>
              <a:ext cx="353943" cy="277637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Click here to add a title</a:t>
              </a:r>
              <a:endParaRPr lang="zh-CN" altLang="en-US" sz="11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236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prism isContent="1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50"/>
                            </p:stCondLst>
                            <p:childTnLst>
                              <p:par>
                                <p:cTn id="44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350"/>
                            </p:stCondLst>
                            <p:childTnLst>
                              <p:par>
                                <p:cTn id="7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850"/>
                            </p:stCondLst>
                            <p:childTnLst>
                              <p:par>
                                <p:cTn id="10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  <p:bldP spid="73" grpId="0"/>
      <p:bldP spid="8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34B91C0-799C-47AF-B9E0-BD7AA8236336}"/>
              </a:ext>
            </a:extLst>
          </p:cNvPr>
          <p:cNvGrpSpPr/>
          <p:nvPr/>
        </p:nvGrpSpPr>
        <p:grpSpPr>
          <a:xfrm>
            <a:off x="2132410" y="1853804"/>
            <a:ext cx="0" cy="758428"/>
            <a:chOff x="2132410" y="1853804"/>
            <a:chExt cx="0" cy="758428"/>
          </a:xfrm>
        </p:grpSpPr>
        <p:cxnSp>
          <p:nvCxnSpPr>
            <p:cNvPr id="5" name="MH_Other_1">
              <a:extLst>
                <a:ext uri="{FF2B5EF4-FFF2-40B4-BE49-F238E27FC236}">
                  <a16:creationId xmlns:a16="http://schemas.microsoft.com/office/drawing/2014/main" id="{2A420AB3-0816-49DC-9A0E-91E28C665FAF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 flipV="1">
              <a:off x="2132410" y="2224088"/>
              <a:ext cx="0" cy="388144"/>
            </a:xfrm>
            <a:prstGeom prst="line">
              <a:avLst/>
            </a:prstGeom>
            <a:ln w="127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MH_Other_5">
              <a:extLst>
                <a:ext uri="{FF2B5EF4-FFF2-40B4-BE49-F238E27FC236}">
                  <a16:creationId xmlns:a16="http://schemas.microsoft.com/office/drawing/2014/main" id="{85F6C507-CDD9-490A-BFF2-608761A05B92}"/>
                </a:ext>
              </a:extLst>
            </p:cNvPr>
            <p:cNvCxnSpPr/>
            <p:nvPr>
              <p:custDataLst>
                <p:tags r:id="rId16"/>
              </p:custDataLst>
            </p:nvPr>
          </p:nvCxnSpPr>
          <p:spPr>
            <a:xfrm flipV="1">
              <a:off x="2132410" y="1853804"/>
              <a:ext cx="0" cy="388144"/>
            </a:xfrm>
            <a:prstGeom prst="line">
              <a:avLst/>
            </a:prstGeom>
            <a:ln w="444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MH_SubTitle_1">
            <a:extLst>
              <a:ext uri="{FF2B5EF4-FFF2-40B4-BE49-F238E27FC236}">
                <a16:creationId xmlns:a16="http://schemas.microsoft.com/office/drawing/2014/main" id="{0A366029-4446-41A8-9E7B-9705EB9FD38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126457" y="2603898"/>
            <a:ext cx="1165622" cy="767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</a:rPr>
              <a:t>添加文本</a:t>
            </a:r>
          </a:p>
        </p:txBody>
      </p:sp>
      <p:sp>
        <p:nvSpPr>
          <p:cNvPr id="11" name="MH_SubTitle_2">
            <a:extLst>
              <a:ext uri="{FF2B5EF4-FFF2-40B4-BE49-F238E27FC236}">
                <a16:creationId xmlns:a16="http://schemas.microsoft.com/office/drawing/2014/main" id="{FDE32468-00E2-4F6F-9B75-97B8D247C68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68278" y="2603898"/>
            <a:ext cx="1165622" cy="76795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rgbClr val="FFFFFF"/>
                </a:solidFill>
              </a:rPr>
              <a:t>添加文本</a:t>
            </a:r>
          </a:p>
        </p:txBody>
      </p:sp>
      <p:sp>
        <p:nvSpPr>
          <p:cNvPr id="12" name="MH_SubTitle_3">
            <a:extLst>
              <a:ext uri="{FF2B5EF4-FFF2-40B4-BE49-F238E27FC236}">
                <a16:creationId xmlns:a16="http://schemas.microsoft.com/office/drawing/2014/main" id="{835CC4B7-C9FD-4A2F-8B5D-0411C5B2E41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610101" y="2603898"/>
            <a:ext cx="1165622" cy="7679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rgbClr val="FFFFFF"/>
                </a:solidFill>
              </a:rPr>
              <a:t>添加文本</a:t>
            </a:r>
          </a:p>
        </p:txBody>
      </p:sp>
      <p:sp>
        <p:nvSpPr>
          <p:cNvPr id="13" name="MH_SubTitle_4">
            <a:extLst>
              <a:ext uri="{FF2B5EF4-FFF2-40B4-BE49-F238E27FC236}">
                <a16:creationId xmlns:a16="http://schemas.microsoft.com/office/drawing/2014/main" id="{2B907D6E-F691-43A7-A73E-C2AC0BF315B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851922" y="2603898"/>
            <a:ext cx="1165622" cy="76795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rgbClr val="FFFFFF"/>
                </a:solidFill>
              </a:rPr>
              <a:t>添加文本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ED74894-AF85-4574-AD3B-05A9B7DD8494}"/>
              </a:ext>
            </a:extLst>
          </p:cNvPr>
          <p:cNvGrpSpPr/>
          <p:nvPr/>
        </p:nvGrpSpPr>
        <p:grpSpPr>
          <a:xfrm>
            <a:off x="4616054" y="1853804"/>
            <a:ext cx="0" cy="758428"/>
            <a:chOff x="4616054" y="1853804"/>
            <a:chExt cx="0" cy="758428"/>
          </a:xfrm>
        </p:grpSpPr>
        <p:cxnSp>
          <p:nvCxnSpPr>
            <p:cNvPr id="6" name="MH_Other_2">
              <a:extLst>
                <a:ext uri="{FF2B5EF4-FFF2-40B4-BE49-F238E27FC236}">
                  <a16:creationId xmlns:a16="http://schemas.microsoft.com/office/drawing/2014/main" id="{9EA0BB0A-02F2-4C5E-B16C-2FBC6CC90A51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V="1">
              <a:off x="4616054" y="2224088"/>
              <a:ext cx="0" cy="388144"/>
            </a:xfrm>
            <a:prstGeom prst="line">
              <a:avLst/>
            </a:prstGeom>
            <a:ln w="127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MH_Other_6">
              <a:extLst>
                <a:ext uri="{FF2B5EF4-FFF2-40B4-BE49-F238E27FC236}">
                  <a16:creationId xmlns:a16="http://schemas.microsoft.com/office/drawing/2014/main" id="{E39405E8-0B19-4009-893F-5933BC506664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V="1">
              <a:off x="4616054" y="1853804"/>
              <a:ext cx="0" cy="388144"/>
            </a:xfrm>
            <a:prstGeom prst="line">
              <a:avLst/>
            </a:prstGeom>
            <a:ln w="444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B0A46CE-9EE9-4714-9A72-BCEEF00FF464}"/>
              </a:ext>
            </a:extLst>
          </p:cNvPr>
          <p:cNvGrpSpPr/>
          <p:nvPr/>
        </p:nvGrpSpPr>
        <p:grpSpPr>
          <a:xfrm>
            <a:off x="3370660" y="3344466"/>
            <a:ext cx="0" cy="759619"/>
            <a:chOff x="3370660" y="3344466"/>
            <a:chExt cx="0" cy="759619"/>
          </a:xfrm>
        </p:grpSpPr>
        <p:cxnSp>
          <p:nvCxnSpPr>
            <p:cNvPr id="7" name="MH_Other_3">
              <a:extLst>
                <a:ext uri="{FF2B5EF4-FFF2-40B4-BE49-F238E27FC236}">
                  <a16:creationId xmlns:a16="http://schemas.microsoft.com/office/drawing/2014/main" id="{318A39FF-17B5-4C7F-A207-6EE443E0EEAF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>
            <a:xfrm>
              <a:off x="3370660" y="3344466"/>
              <a:ext cx="0" cy="389334"/>
            </a:xfrm>
            <a:prstGeom prst="line">
              <a:avLst/>
            </a:prstGeom>
            <a:ln w="127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MH_Other_7">
              <a:extLst>
                <a:ext uri="{FF2B5EF4-FFF2-40B4-BE49-F238E27FC236}">
                  <a16:creationId xmlns:a16="http://schemas.microsoft.com/office/drawing/2014/main" id="{12571818-4E62-4D08-B558-04BFB028375C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3370660" y="3715941"/>
              <a:ext cx="0" cy="388144"/>
            </a:xfrm>
            <a:prstGeom prst="line">
              <a:avLst/>
            </a:prstGeom>
            <a:ln w="444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1290141-8F22-439E-826F-5A5AD082770B}"/>
              </a:ext>
            </a:extLst>
          </p:cNvPr>
          <p:cNvGrpSpPr/>
          <p:nvPr/>
        </p:nvGrpSpPr>
        <p:grpSpPr>
          <a:xfrm>
            <a:off x="5859066" y="3344466"/>
            <a:ext cx="0" cy="759619"/>
            <a:chOff x="5859066" y="3344466"/>
            <a:chExt cx="0" cy="759619"/>
          </a:xfrm>
        </p:grpSpPr>
        <p:cxnSp>
          <p:nvCxnSpPr>
            <p:cNvPr id="8" name="MH_Other_4">
              <a:extLst>
                <a:ext uri="{FF2B5EF4-FFF2-40B4-BE49-F238E27FC236}">
                  <a16:creationId xmlns:a16="http://schemas.microsoft.com/office/drawing/2014/main" id="{EEBAC32D-6FF7-4136-B4E3-B5B01537708B}"/>
                </a:ext>
              </a:extLst>
            </p:cNvPr>
            <p:cNvCxnSpPr/>
            <p:nvPr>
              <p:custDataLst>
                <p:tags r:id="rId9"/>
              </p:custDataLst>
            </p:nvPr>
          </p:nvCxnSpPr>
          <p:spPr>
            <a:xfrm>
              <a:off x="5859066" y="3344466"/>
              <a:ext cx="0" cy="389334"/>
            </a:xfrm>
            <a:prstGeom prst="line">
              <a:avLst/>
            </a:prstGeom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MH_Other_8">
              <a:extLst>
                <a:ext uri="{FF2B5EF4-FFF2-40B4-BE49-F238E27FC236}">
                  <a16:creationId xmlns:a16="http://schemas.microsoft.com/office/drawing/2014/main" id="{D6124503-AC16-404E-ADC3-650BCF928467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>
            <a:xfrm>
              <a:off x="5859066" y="3715941"/>
              <a:ext cx="0" cy="388144"/>
            </a:xfrm>
            <a:prstGeom prst="line">
              <a:avLst/>
            </a:prstGeom>
            <a:ln w="444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MH_Text_1">
            <a:extLst>
              <a:ext uri="{FF2B5EF4-FFF2-40B4-BE49-F238E27FC236}">
                <a16:creationId xmlns:a16="http://schemas.microsoft.com/office/drawing/2014/main" id="{7B8A0557-E157-4081-83B0-02283051BCA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134791" y="1789510"/>
            <a:ext cx="1570434" cy="64889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18" name="MH_Text_3">
            <a:extLst>
              <a:ext uri="{FF2B5EF4-FFF2-40B4-BE49-F238E27FC236}">
                <a16:creationId xmlns:a16="http://schemas.microsoft.com/office/drawing/2014/main" id="{D3F9B801-B6C1-43E7-9332-44700EB42E5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622007" y="1789510"/>
            <a:ext cx="1570435" cy="64889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22" name="MH_Text_2">
            <a:extLst>
              <a:ext uri="{FF2B5EF4-FFF2-40B4-BE49-F238E27FC236}">
                <a16:creationId xmlns:a16="http://schemas.microsoft.com/office/drawing/2014/main" id="{ADBC486C-1F3D-4737-A92A-861A4946AC6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368279" y="3531394"/>
            <a:ext cx="1570434" cy="648891"/>
          </a:xfrm>
          <a:prstGeom prst="rect">
            <a:avLst/>
          </a:prstGeom>
        </p:spPr>
        <p:txBody>
          <a:bodyPr anchor="b">
            <a:normAutofit fontScale="85000" lnSpcReduction="10000"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23" name="MH_Text_4">
            <a:extLst>
              <a:ext uri="{FF2B5EF4-FFF2-40B4-BE49-F238E27FC236}">
                <a16:creationId xmlns:a16="http://schemas.microsoft.com/office/drawing/2014/main" id="{2EA03F45-79EB-4655-9E4A-32FB066000C8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855494" y="3531394"/>
            <a:ext cx="1570435" cy="648891"/>
          </a:xfrm>
          <a:prstGeom prst="rect">
            <a:avLst/>
          </a:prstGeom>
        </p:spPr>
        <p:txBody>
          <a:bodyPr anchor="b">
            <a:normAutofit fontScale="85000" lnSpcReduction="10000"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5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35783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7" grpId="0"/>
      <p:bldP spid="18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C9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DA50E3FF-036A-4D9E-A05A-2951363E80A8}"/>
              </a:ext>
            </a:extLst>
          </p:cNvPr>
          <p:cNvGrpSpPr/>
          <p:nvPr/>
        </p:nvGrpSpPr>
        <p:grpSpPr>
          <a:xfrm>
            <a:off x="-1510482" y="-115428"/>
            <a:ext cx="10622906" cy="5260898"/>
            <a:chOff x="-1510482" y="-115428"/>
            <a:chExt cx="10622906" cy="526089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4630E4E7-3EE7-474B-9CB2-793D19DACC59}"/>
                </a:ext>
              </a:extLst>
            </p:cNvPr>
            <p:cNvGrpSpPr/>
            <p:nvPr/>
          </p:nvGrpSpPr>
          <p:grpSpPr>
            <a:xfrm>
              <a:off x="-1510482" y="-115428"/>
              <a:ext cx="5663122" cy="5146455"/>
              <a:chOff x="3449302" y="-985"/>
              <a:chExt cx="5663122" cy="5146455"/>
            </a:xfrm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C3C7BAF6-6B6E-454F-BFCC-B9C756DE2B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53949"/>
              <a:stretch/>
            </p:blipFill>
            <p:spPr>
              <a:xfrm>
                <a:off x="3449302" y="-985"/>
                <a:ext cx="1794002" cy="5145470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7EBFAD5A-5A9B-4444-8C05-7013C60D2F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10646" y="0"/>
                <a:ext cx="3901778" cy="5145470"/>
              </a:xfrm>
              <a:prstGeom prst="rect">
                <a:avLst/>
              </a:prstGeom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FECE2BA-4016-4460-A34C-1C93E466E95E}"/>
                </a:ext>
              </a:extLst>
            </p:cNvPr>
            <p:cNvGrpSpPr/>
            <p:nvPr/>
          </p:nvGrpSpPr>
          <p:grpSpPr>
            <a:xfrm>
              <a:off x="3449302" y="-985"/>
              <a:ext cx="5663122" cy="5146455"/>
              <a:chOff x="3449302" y="-985"/>
              <a:chExt cx="5663122" cy="5146455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18D45D4C-8F4C-4F25-BADE-F6F00D2B41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53949"/>
              <a:stretch/>
            </p:blipFill>
            <p:spPr>
              <a:xfrm>
                <a:off x="3449302" y="-985"/>
                <a:ext cx="1794002" cy="5145470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EC29C13B-5F95-4186-B54E-BF06C8A77E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10646" y="0"/>
                <a:ext cx="3901778" cy="5145470"/>
              </a:xfrm>
              <a:prstGeom prst="rect">
                <a:avLst/>
              </a:prstGeom>
            </p:spPr>
          </p:pic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E8AA44DC-0C1B-43B6-A5EB-63CB377B598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5201"/>
          <a:stretch/>
        </p:blipFill>
        <p:spPr>
          <a:xfrm>
            <a:off x="-1357" y="-985"/>
            <a:ext cx="4579679" cy="5145470"/>
          </a:xfrm>
          <a:prstGeom prst="rect">
            <a:avLst/>
          </a:prstGeom>
        </p:spPr>
      </p:pic>
      <p:sp>
        <p:nvSpPr>
          <p:cNvPr id="18" name="TextBox 4">
            <a:extLst>
              <a:ext uri="{FF2B5EF4-FFF2-40B4-BE49-F238E27FC236}">
                <a16:creationId xmlns:a16="http://schemas.microsoft.com/office/drawing/2014/main" id="{F872C1C7-F0DA-4BF7-AFFB-31C7AA754579}"/>
              </a:ext>
            </a:extLst>
          </p:cNvPr>
          <p:cNvSpPr txBox="1"/>
          <p:nvPr/>
        </p:nvSpPr>
        <p:spPr>
          <a:xfrm>
            <a:off x="4927195" y="2196217"/>
            <a:ext cx="3383592" cy="523166"/>
          </a:xfrm>
          <a:prstGeom prst="rect">
            <a:avLst/>
          </a:prstGeom>
          <a:noFill/>
        </p:spPr>
        <p:txBody>
          <a:bodyPr wrap="square" lIns="91390" tIns="45693" rIns="91390" bIns="4569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PART ONE</a:t>
            </a:r>
            <a:endParaRPr lang="zh-CN" altLang="en-US" sz="28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851847BD-98C8-495F-AFFF-33BE877873A6}"/>
              </a:ext>
            </a:extLst>
          </p:cNvPr>
          <p:cNvSpPr txBox="1"/>
          <p:nvPr/>
        </p:nvSpPr>
        <p:spPr>
          <a:xfrm>
            <a:off x="4647574" y="2749843"/>
            <a:ext cx="3942834" cy="461610"/>
          </a:xfrm>
          <a:prstGeom prst="rect">
            <a:avLst/>
          </a:prstGeom>
          <a:noFill/>
        </p:spPr>
        <p:txBody>
          <a:bodyPr wrap="square" lIns="91390" tIns="45693" rIns="91390" bIns="4569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BF452BB-33BE-4EAB-A395-FE86534FC32A}"/>
              </a:ext>
            </a:extLst>
          </p:cNvPr>
          <p:cNvSpPr/>
          <p:nvPr/>
        </p:nvSpPr>
        <p:spPr>
          <a:xfrm>
            <a:off x="4742346" y="3172723"/>
            <a:ext cx="375329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spc="3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Click here to add a title</a:t>
            </a:r>
            <a:endParaRPr lang="zh-CN" altLang="en-US" sz="1200" spc="3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6441E1C-8FCD-4EA6-A5E0-663F29C8F8DB}"/>
              </a:ext>
            </a:extLst>
          </p:cNvPr>
          <p:cNvCxnSpPr/>
          <p:nvPr/>
        </p:nvCxnSpPr>
        <p:spPr>
          <a:xfrm>
            <a:off x="5335814" y="2678400"/>
            <a:ext cx="2626100" cy="0"/>
          </a:xfrm>
          <a:prstGeom prst="line">
            <a:avLst/>
          </a:prstGeom>
          <a:ln w="19050">
            <a:solidFill>
              <a:srgbClr val="00A2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9D5E51B1-7C48-4CDA-AE83-CE954B74D57C}"/>
              </a:ext>
            </a:extLst>
          </p:cNvPr>
          <p:cNvGrpSpPr/>
          <p:nvPr/>
        </p:nvGrpSpPr>
        <p:grpSpPr>
          <a:xfrm>
            <a:off x="5833010" y="746821"/>
            <a:ext cx="1518036" cy="1536325"/>
            <a:chOff x="5833010" y="746821"/>
            <a:chExt cx="1518036" cy="1536325"/>
          </a:xfrm>
        </p:grpSpPr>
        <p:sp>
          <p:nvSpPr>
            <p:cNvPr id="23" name="TextBox 4">
              <a:extLst>
                <a:ext uri="{FF2B5EF4-FFF2-40B4-BE49-F238E27FC236}">
                  <a16:creationId xmlns:a16="http://schemas.microsoft.com/office/drawing/2014/main" id="{9ACFC0E2-0711-454B-9A3E-0BD12D38F1BF}"/>
                </a:ext>
              </a:extLst>
            </p:cNvPr>
            <p:cNvSpPr txBox="1"/>
            <p:nvPr/>
          </p:nvSpPr>
          <p:spPr>
            <a:xfrm>
              <a:off x="6213891" y="1204691"/>
              <a:ext cx="755570" cy="584721"/>
            </a:xfrm>
            <a:prstGeom prst="rect">
              <a:avLst/>
            </a:prstGeom>
            <a:noFill/>
          </p:spPr>
          <p:txBody>
            <a:bodyPr wrap="square" lIns="91390" tIns="45693" rIns="91390" bIns="45693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4EC06B9E-115F-4294-83CC-BF8C735D9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33010" y="746821"/>
              <a:ext cx="1518036" cy="1536325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9A2FB647-DD8D-4460-958D-36E6F6DA62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2922" y="4076066"/>
            <a:ext cx="896190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5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5" name="MH_Other_1">
            <a:extLst>
              <a:ext uri="{FF2B5EF4-FFF2-40B4-BE49-F238E27FC236}">
                <a16:creationId xmlns:a16="http://schemas.microsoft.com/office/drawing/2014/main" id="{2C71EAD7-DF7C-41C2-B2B3-8A4B56B4263F}"/>
              </a:ext>
            </a:extLst>
          </p:cNvPr>
          <p:cNvCxnSpPr>
            <a:stCxn id="8" idx="6"/>
            <a:endCxn id="9" idx="1"/>
          </p:cNvCxnSpPr>
          <p:nvPr>
            <p:custDataLst>
              <p:tags r:id="rId1"/>
            </p:custDataLst>
          </p:nvPr>
        </p:nvCxnSpPr>
        <p:spPr>
          <a:xfrm>
            <a:off x="2813447" y="2340769"/>
            <a:ext cx="860822" cy="91678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MH_Other_2">
            <a:extLst>
              <a:ext uri="{FF2B5EF4-FFF2-40B4-BE49-F238E27FC236}">
                <a16:creationId xmlns:a16="http://schemas.microsoft.com/office/drawing/2014/main" id="{7FFF2249-3EBC-4F94-9396-A2A30C4EFD77}"/>
              </a:ext>
            </a:extLst>
          </p:cNvPr>
          <p:cNvCxnSpPr>
            <a:stCxn id="9" idx="7"/>
            <a:endCxn id="10" idx="3"/>
          </p:cNvCxnSpPr>
          <p:nvPr>
            <p:custDataLst>
              <p:tags r:id="rId2"/>
            </p:custDataLst>
          </p:nvPr>
        </p:nvCxnSpPr>
        <p:spPr>
          <a:xfrm flipV="1">
            <a:off x="4075510" y="2540794"/>
            <a:ext cx="944165" cy="71675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MH_Other_3">
            <a:extLst>
              <a:ext uri="{FF2B5EF4-FFF2-40B4-BE49-F238E27FC236}">
                <a16:creationId xmlns:a16="http://schemas.microsoft.com/office/drawing/2014/main" id="{75553DB2-13AC-4310-9149-C52230C3C663}"/>
              </a:ext>
            </a:extLst>
          </p:cNvPr>
          <p:cNvCxnSpPr>
            <a:stCxn id="10" idx="6"/>
            <a:endCxn id="11" idx="1"/>
          </p:cNvCxnSpPr>
          <p:nvPr>
            <p:custDataLst>
              <p:tags r:id="rId3"/>
            </p:custDataLst>
          </p:nvPr>
        </p:nvCxnSpPr>
        <p:spPr>
          <a:xfrm>
            <a:off x="5503069" y="2340769"/>
            <a:ext cx="860822" cy="91678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H_Other_4">
            <a:extLst>
              <a:ext uri="{FF2B5EF4-FFF2-40B4-BE49-F238E27FC236}">
                <a16:creationId xmlns:a16="http://schemas.microsoft.com/office/drawing/2014/main" id="{7D78324C-3CCD-4D29-B7A7-FB27F4663A4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246710" y="2057400"/>
            <a:ext cx="566738" cy="566738"/>
          </a:xfrm>
          <a:prstGeom prst="ellipse">
            <a:avLst/>
          </a:prstGeom>
          <a:solidFill>
            <a:srgbClr val="FFFFFF"/>
          </a:solidFill>
          <a:ln w="139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350" dirty="0">
                <a:solidFill>
                  <a:schemeClr val="accent1"/>
                </a:solidFill>
                <a:latin typeface="Stencil Std" panose="04020904080802020404" pitchFamily="82" charset="0"/>
                <a:ea typeface="Adobe Gothic Std B" panose="020B0800000000000000" pitchFamily="34" charset="-128"/>
                <a:cs typeface="Aharoni" panose="02010803020104030203" pitchFamily="2" charset="-79"/>
              </a:rPr>
              <a:t>01</a:t>
            </a:r>
            <a:endParaRPr lang="zh-CN" altLang="en-US" sz="1350" dirty="0">
              <a:solidFill>
                <a:schemeClr val="accent1"/>
              </a:solidFill>
              <a:latin typeface="Stencil Std" panose="04020904080802020404" pitchFamily="82" charset="0"/>
              <a:ea typeface="Adobe Gothic Std B" panose="020B08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9" name="MH_Other_5">
            <a:extLst>
              <a:ext uri="{FF2B5EF4-FFF2-40B4-BE49-F238E27FC236}">
                <a16:creationId xmlns:a16="http://schemas.microsoft.com/office/drawing/2014/main" id="{281FE99F-0906-4351-B8A5-6432BFE9C34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590925" y="3174206"/>
            <a:ext cx="567929" cy="566738"/>
          </a:xfrm>
          <a:prstGeom prst="ellipse">
            <a:avLst/>
          </a:prstGeom>
          <a:solidFill>
            <a:srgbClr val="FFFFFF"/>
          </a:solidFill>
          <a:ln w="1397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350">
                <a:solidFill>
                  <a:schemeClr val="accent2"/>
                </a:solidFill>
                <a:latin typeface="Stencil Std" panose="04020904080802020404" pitchFamily="82" charset="0"/>
                <a:ea typeface="Adobe Gothic Std B" panose="020B0800000000000000" pitchFamily="34" charset="-128"/>
                <a:cs typeface="Aharoni" panose="02010803020104030203" pitchFamily="2" charset="-79"/>
              </a:rPr>
              <a:t>02</a:t>
            </a:r>
            <a:endParaRPr lang="zh-CN" altLang="en-US" sz="1350">
              <a:solidFill>
                <a:schemeClr val="accent2"/>
              </a:solidFill>
              <a:latin typeface="Stencil Std" panose="04020904080802020404" pitchFamily="82" charset="0"/>
              <a:ea typeface="Adobe Gothic Std B" panose="020B08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10" name="MH_Other_6">
            <a:extLst>
              <a:ext uri="{FF2B5EF4-FFF2-40B4-BE49-F238E27FC236}">
                <a16:creationId xmlns:a16="http://schemas.microsoft.com/office/drawing/2014/main" id="{A400EC1B-95AE-45A6-A278-CB38ABA302D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36331" y="2057400"/>
            <a:ext cx="566738" cy="566738"/>
          </a:xfrm>
          <a:prstGeom prst="ellipse">
            <a:avLst/>
          </a:prstGeom>
          <a:solidFill>
            <a:srgbClr val="FFFFFF"/>
          </a:solidFill>
          <a:ln w="139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350">
                <a:solidFill>
                  <a:schemeClr val="accent3"/>
                </a:solidFill>
                <a:latin typeface="Stencil Std" panose="04020904080802020404" pitchFamily="82" charset="0"/>
                <a:ea typeface="Adobe Gothic Std B" panose="020B0800000000000000" pitchFamily="34" charset="-128"/>
                <a:cs typeface="Aharoni" panose="02010803020104030203" pitchFamily="2" charset="-79"/>
              </a:rPr>
              <a:t>03</a:t>
            </a:r>
            <a:endParaRPr lang="zh-CN" altLang="en-US" sz="1350">
              <a:solidFill>
                <a:schemeClr val="accent3"/>
              </a:solidFill>
              <a:latin typeface="Stencil Std" panose="04020904080802020404" pitchFamily="82" charset="0"/>
              <a:ea typeface="Adobe Gothic Std B" panose="020B08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11" name="MH_Other_7">
            <a:extLst>
              <a:ext uri="{FF2B5EF4-FFF2-40B4-BE49-F238E27FC236}">
                <a16:creationId xmlns:a16="http://schemas.microsoft.com/office/drawing/2014/main" id="{452C8DFD-4694-49EA-A04A-8720F07DB4A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280547" y="3174206"/>
            <a:ext cx="566738" cy="566738"/>
          </a:xfrm>
          <a:prstGeom prst="ellipse">
            <a:avLst/>
          </a:prstGeom>
          <a:solidFill>
            <a:srgbClr val="FFFFFF"/>
          </a:solidFill>
          <a:ln w="139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350">
                <a:solidFill>
                  <a:schemeClr val="accent4"/>
                </a:solidFill>
                <a:latin typeface="Stencil Std" panose="04020904080802020404" pitchFamily="82" charset="0"/>
                <a:ea typeface="Adobe Gothic Std B" panose="020B0800000000000000" pitchFamily="34" charset="-128"/>
                <a:cs typeface="Aharoni" panose="02010803020104030203" pitchFamily="2" charset="-79"/>
              </a:rPr>
              <a:t>04</a:t>
            </a:r>
            <a:endParaRPr lang="zh-CN" altLang="en-US" sz="1350">
              <a:solidFill>
                <a:schemeClr val="accent4"/>
              </a:solidFill>
              <a:latin typeface="Stencil Std" panose="04020904080802020404" pitchFamily="82" charset="0"/>
              <a:ea typeface="Adobe Gothic Std B" panose="020B08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12" name="MH_SubTitle_1">
            <a:extLst>
              <a:ext uri="{FF2B5EF4-FFF2-40B4-BE49-F238E27FC236}">
                <a16:creationId xmlns:a16="http://schemas.microsoft.com/office/drawing/2014/main" id="{BA4AFD86-24CC-4F93-BA12-DA7C0B4EDD85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013348" y="2789635"/>
            <a:ext cx="1188244" cy="917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13" name="MH_SubTitle_2">
            <a:extLst>
              <a:ext uri="{FF2B5EF4-FFF2-40B4-BE49-F238E27FC236}">
                <a16:creationId xmlns:a16="http://schemas.microsoft.com/office/drawing/2014/main" id="{3BF79A8E-F8E1-46AA-837F-4CBBA6C43490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368279" y="2056210"/>
            <a:ext cx="1188244" cy="917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14" name="MH_SubTitle_3">
            <a:extLst>
              <a:ext uri="{FF2B5EF4-FFF2-40B4-BE49-F238E27FC236}">
                <a16:creationId xmlns:a16="http://schemas.microsoft.com/office/drawing/2014/main" id="{E43282F0-857E-4900-9656-E9A152786316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726782" y="2789635"/>
            <a:ext cx="1188244" cy="917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15" name="MH_SubTitle_4">
            <a:extLst>
              <a:ext uri="{FF2B5EF4-FFF2-40B4-BE49-F238E27FC236}">
                <a16:creationId xmlns:a16="http://schemas.microsoft.com/office/drawing/2014/main" id="{C14C281F-0EBF-488F-A439-A92D2C5D15E1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041232" y="2056210"/>
            <a:ext cx="1188244" cy="917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3171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0AE1EB83-FDA7-4B15-AB5C-3E4B80A3EF27}"/>
              </a:ext>
            </a:extLst>
          </p:cNvPr>
          <p:cNvSpPr/>
          <p:nvPr/>
        </p:nvSpPr>
        <p:spPr>
          <a:xfrm>
            <a:off x="1623636" y="2130328"/>
            <a:ext cx="188686" cy="1915886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68D1589-970E-4139-A602-A4E581643D95}"/>
              </a:ext>
            </a:extLst>
          </p:cNvPr>
          <p:cNvSpPr/>
          <p:nvPr/>
        </p:nvSpPr>
        <p:spPr>
          <a:xfrm>
            <a:off x="2654203" y="2130328"/>
            <a:ext cx="188686" cy="191588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BDE15885-276B-48E0-BC26-EBE42E4DE522}"/>
              </a:ext>
            </a:extLst>
          </p:cNvPr>
          <p:cNvSpPr/>
          <p:nvPr/>
        </p:nvSpPr>
        <p:spPr>
          <a:xfrm>
            <a:off x="3690311" y="2130328"/>
            <a:ext cx="188686" cy="191588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1DA8839-0475-42E8-91B0-5E0AE8159856}"/>
              </a:ext>
            </a:extLst>
          </p:cNvPr>
          <p:cNvSpPr/>
          <p:nvPr/>
        </p:nvSpPr>
        <p:spPr>
          <a:xfrm>
            <a:off x="4767680" y="2118210"/>
            <a:ext cx="3538990" cy="529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accent1"/>
                </a:solidFill>
              </a:rPr>
              <a:t>01  </a:t>
            </a:r>
            <a:r>
              <a:rPr lang="zh-CN" altLang="en-US" sz="1000" dirty="0">
                <a:solidFill>
                  <a:schemeClr val="accent1"/>
                </a:solidFill>
              </a:rPr>
              <a:t>点击此处添加文字描述，文字颜色、大小、字体可根据需求进行更改。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F7C39FA-AA63-476D-B2D1-196525FD1C58}"/>
              </a:ext>
            </a:extLst>
          </p:cNvPr>
          <p:cNvSpPr/>
          <p:nvPr/>
        </p:nvSpPr>
        <p:spPr>
          <a:xfrm>
            <a:off x="4767680" y="2948054"/>
            <a:ext cx="3538990" cy="529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accent1"/>
                </a:solidFill>
              </a:rPr>
              <a:t>02  </a:t>
            </a:r>
            <a:r>
              <a:rPr lang="zh-CN" altLang="en-US" sz="1000" dirty="0">
                <a:solidFill>
                  <a:schemeClr val="accent1"/>
                </a:solidFill>
              </a:rPr>
              <a:t>点击此处添加文字描述，文字颜色、大小、字体可根据需求进行更改。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21974C0-58B9-4090-8551-2C602065B7EC}"/>
              </a:ext>
            </a:extLst>
          </p:cNvPr>
          <p:cNvSpPr/>
          <p:nvPr/>
        </p:nvSpPr>
        <p:spPr>
          <a:xfrm>
            <a:off x="4767680" y="3777898"/>
            <a:ext cx="3538990" cy="529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accent1"/>
                </a:solidFill>
              </a:rPr>
              <a:t>03  </a:t>
            </a:r>
            <a:r>
              <a:rPr lang="zh-CN" altLang="en-US" sz="1000" dirty="0">
                <a:solidFill>
                  <a:schemeClr val="accent1"/>
                </a:solidFill>
              </a:rPr>
              <a:t>点击此处添加文字描述，文字颜色、大小、字体可根据需求进行更改。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48A260B-4149-4D4E-B7A3-49E1A59B7DA5}"/>
              </a:ext>
            </a:extLst>
          </p:cNvPr>
          <p:cNvSpPr/>
          <p:nvPr/>
        </p:nvSpPr>
        <p:spPr>
          <a:xfrm>
            <a:off x="1623636" y="2539015"/>
            <a:ext cx="183144" cy="1507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185813C2-D94C-4D58-83E0-475C00E07433}"/>
              </a:ext>
            </a:extLst>
          </p:cNvPr>
          <p:cNvSpPr/>
          <p:nvPr/>
        </p:nvSpPr>
        <p:spPr>
          <a:xfrm>
            <a:off x="2654202" y="2414909"/>
            <a:ext cx="194227" cy="16313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A089745D-A0EE-437A-B778-78DAF3AD1A2B}"/>
              </a:ext>
            </a:extLst>
          </p:cNvPr>
          <p:cNvSpPr/>
          <p:nvPr/>
        </p:nvSpPr>
        <p:spPr>
          <a:xfrm>
            <a:off x="3684770" y="2876365"/>
            <a:ext cx="194227" cy="11698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PA_图片 1">
            <a:extLst>
              <a:ext uri="{FF2B5EF4-FFF2-40B4-BE49-F238E27FC236}">
                <a16:creationId xmlns:a16="http://schemas.microsoft.com/office/drawing/2014/main" id="{92CA329F-CEC8-4A87-92CD-49CB0272802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4253" y1="33813" x2="44253" y2="33813"/>
                        <a14:foregroundMark x1="60920" y1="35252" x2="60920" y2="35252"/>
                        <a14:foregroundMark x1="65517" y1="56835" x2="65517" y2="56835"/>
                        <a14:foregroundMark x1="70690" y1="61151" x2="70690" y2="6115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45703" y="3432160"/>
            <a:ext cx="1124910" cy="898635"/>
          </a:xfrm>
          <a:prstGeom prst="rect">
            <a:avLst/>
          </a:prstGeom>
        </p:spPr>
      </p:pic>
      <p:pic>
        <p:nvPicPr>
          <p:cNvPr id="37" name="PA_图片 1">
            <a:extLst>
              <a:ext uri="{FF2B5EF4-FFF2-40B4-BE49-F238E27FC236}">
                <a16:creationId xmlns:a16="http://schemas.microsoft.com/office/drawing/2014/main" id="{9DB00C8E-D541-435F-820C-4D15BA392CC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4253" y1="33813" x2="44253" y2="33813"/>
                        <a14:foregroundMark x1="60920" y1="35252" x2="60920" y2="35252"/>
                        <a14:foregroundMark x1="65517" y1="56835" x2="65517" y2="56835"/>
                        <a14:foregroundMark x1="70690" y1="61151" x2="70690" y2="6115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72066" y="3432160"/>
            <a:ext cx="1124910" cy="898635"/>
          </a:xfrm>
          <a:prstGeom prst="rect">
            <a:avLst/>
          </a:prstGeom>
        </p:spPr>
      </p:pic>
      <p:pic>
        <p:nvPicPr>
          <p:cNvPr id="38" name="PA_图片 1">
            <a:extLst>
              <a:ext uri="{FF2B5EF4-FFF2-40B4-BE49-F238E27FC236}">
                <a16:creationId xmlns:a16="http://schemas.microsoft.com/office/drawing/2014/main" id="{BB61F04F-6D13-4012-B972-26A67C1D89D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4253" y1="33813" x2="44253" y2="33813"/>
                        <a14:foregroundMark x1="60920" y1="35252" x2="60920" y2="35252"/>
                        <a14:foregroundMark x1="65517" y1="56835" x2="65517" y2="56835"/>
                        <a14:foregroundMark x1="70690" y1="61151" x2="70690" y2="6115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98428" y="3432160"/>
            <a:ext cx="1124910" cy="898635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BD399987-9E9E-40C1-B56B-2515AE091231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45CC1A45-597F-4C33-BE16-853396F4A25B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192399A-7B5F-473B-86FB-F2093424FCD3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254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 animBg="1"/>
      <p:bldP spid="33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MH_Other_1">
            <a:extLst>
              <a:ext uri="{FF2B5EF4-FFF2-40B4-BE49-F238E27FC236}">
                <a16:creationId xmlns:a16="http://schemas.microsoft.com/office/drawing/2014/main" id="{75C5750F-1FCB-4257-A883-61E2A9D944D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1805303" flipH="1">
            <a:off x="2620963" y="2177257"/>
            <a:ext cx="534591" cy="460772"/>
          </a:xfrm>
          <a:prstGeom prst="triangle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endParaRPr lang="zh-CN" altLang="en-US" sz="135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MH_Other_2">
            <a:extLst>
              <a:ext uri="{FF2B5EF4-FFF2-40B4-BE49-F238E27FC236}">
                <a16:creationId xmlns:a16="http://schemas.microsoft.com/office/drawing/2014/main" id="{AE4B30B4-32AE-4D4A-B0D6-3DAC7363C5C1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200673" y="1939131"/>
            <a:ext cx="710803" cy="819150"/>
          </a:xfrm>
          <a:custGeom>
            <a:avLst/>
            <a:gdLst>
              <a:gd name="T0" fmla="*/ 477 w 1030516"/>
              <a:gd name="T1" fmla="*/ 0 h 1186577"/>
              <a:gd name="T2" fmla="*/ 678091 w 1030516"/>
              <a:gd name="T3" fmla="*/ 389224 h 1186577"/>
              <a:gd name="T4" fmla="*/ 0 w 1030516"/>
              <a:gd name="T5" fmla="*/ 783469 h 1186577"/>
              <a:gd name="T6" fmla="*/ 0 60000 65536"/>
              <a:gd name="T7" fmla="*/ 0 60000 65536"/>
              <a:gd name="T8" fmla="*/ 0 60000 65536"/>
              <a:gd name="T9" fmla="*/ 0 w 1030516"/>
              <a:gd name="T10" fmla="*/ 0 h 1186577"/>
              <a:gd name="T11" fmla="*/ 1030516 w 1030516"/>
              <a:gd name="T12" fmla="*/ 1186577 h 11865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30516" h="1186577">
                <a:moveTo>
                  <a:pt x="724" y="0"/>
                </a:moveTo>
                <a:lnTo>
                  <a:pt x="1030516" y="589487"/>
                </a:lnTo>
                <a:lnTo>
                  <a:pt x="0" y="1186577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Ins="324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>
                <a:solidFill>
                  <a:srgbClr val="FFFFFF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01</a:t>
            </a:r>
            <a:endParaRPr lang="zh-CN" altLang="en-US" sz="2100">
              <a:solidFill>
                <a:srgbClr val="FFFFFF"/>
              </a:soli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sp>
        <p:nvSpPr>
          <p:cNvPr id="7" name="MH_SubTitle_1">
            <a:extLst>
              <a:ext uri="{FF2B5EF4-FFF2-40B4-BE49-F238E27FC236}">
                <a16:creationId xmlns:a16="http://schemas.microsoft.com/office/drawing/2014/main" id="{005C79A2-7F13-4EEA-84E1-BA47651FB85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044825" y="2184400"/>
            <a:ext cx="1696641" cy="586979"/>
          </a:xfrm>
          <a:prstGeom prst="rect">
            <a:avLst/>
          </a:prstGeom>
        </p:spPr>
        <p:txBody>
          <a:bodyPr anchor="ctr"/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8" name="MH_Other_3">
            <a:extLst>
              <a:ext uri="{FF2B5EF4-FFF2-40B4-BE49-F238E27FC236}">
                <a16:creationId xmlns:a16="http://schemas.microsoft.com/office/drawing/2014/main" id="{F3EA93F3-F475-4BBE-855F-418C8DA0C89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1805303" flipH="1">
            <a:off x="2859088" y="3333353"/>
            <a:ext cx="534591" cy="460772"/>
          </a:xfrm>
          <a:prstGeom prst="triangle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endParaRPr lang="zh-CN" altLang="en-US" sz="135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MH_Other_4">
            <a:extLst>
              <a:ext uri="{FF2B5EF4-FFF2-40B4-BE49-F238E27FC236}">
                <a16:creationId xmlns:a16="http://schemas.microsoft.com/office/drawing/2014/main" id="{987AF6AF-A031-4121-A7B5-B7B3D73140B1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2437606" y="3096419"/>
            <a:ext cx="710804" cy="817960"/>
          </a:xfrm>
          <a:custGeom>
            <a:avLst/>
            <a:gdLst>
              <a:gd name="T0" fmla="*/ 666 w 1030516"/>
              <a:gd name="T1" fmla="*/ 0 h 1186577"/>
              <a:gd name="T2" fmla="*/ 947884 w 1030516"/>
              <a:gd name="T3" fmla="*/ 542219 h 1186577"/>
              <a:gd name="T4" fmla="*/ 0 w 1030516"/>
              <a:gd name="T5" fmla="*/ 1091432 h 1186577"/>
              <a:gd name="T6" fmla="*/ 0 60000 65536"/>
              <a:gd name="T7" fmla="*/ 0 60000 65536"/>
              <a:gd name="T8" fmla="*/ 0 60000 65536"/>
              <a:gd name="T9" fmla="*/ 0 w 1030516"/>
              <a:gd name="T10" fmla="*/ 0 h 1186577"/>
              <a:gd name="T11" fmla="*/ 1030516 w 1030516"/>
              <a:gd name="T12" fmla="*/ 1186577 h 11865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30516" h="1186577">
                <a:moveTo>
                  <a:pt x="724" y="0"/>
                </a:moveTo>
                <a:lnTo>
                  <a:pt x="1030516" y="589487"/>
                </a:lnTo>
                <a:lnTo>
                  <a:pt x="0" y="1186577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3"/>
          </a:solidFill>
          <a:ln w="19050">
            <a:noFill/>
            <a:miter lim="800000"/>
            <a:headEnd/>
            <a:tailEnd/>
          </a:ln>
        </p:spPr>
        <p:txBody>
          <a:bodyPr rIns="324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100">
                <a:solidFill>
                  <a:srgbClr val="FFFFFF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03</a:t>
            </a:r>
            <a:endParaRPr lang="zh-CN" altLang="en-US" sz="2100">
              <a:solidFill>
                <a:srgbClr val="FFFFFF"/>
              </a:soli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sp>
        <p:nvSpPr>
          <p:cNvPr id="10" name="MH_SubTitle_3">
            <a:extLst>
              <a:ext uri="{FF2B5EF4-FFF2-40B4-BE49-F238E27FC236}">
                <a16:creationId xmlns:a16="http://schemas.microsoft.com/office/drawing/2014/main" id="{413D03C3-463E-4C20-A408-C4128F57A53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281760" y="3340498"/>
            <a:ext cx="1696640" cy="588169"/>
          </a:xfrm>
          <a:prstGeom prst="rect">
            <a:avLst/>
          </a:prstGeom>
        </p:spPr>
        <p:txBody>
          <a:bodyPr anchor="ctr"/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11" name="MH_Other_5">
            <a:extLst>
              <a:ext uri="{FF2B5EF4-FFF2-40B4-BE49-F238E27FC236}">
                <a16:creationId xmlns:a16="http://schemas.microsoft.com/office/drawing/2014/main" id="{D1300880-4495-454B-89C3-7B1DAF65185B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1805303" flipH="1">
            <a:off x="5366544" y="2754710"/>
            <a:ext cx="534591" cy="460772"/>
          </a:xfrm>
          <a:prstGeom prst="triangle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endParaRPr lang="zh-CN" altLang="en-US" sz="135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Other_6">
            <a:extLst>
              <a:ext uri="{FF2B5EF4-FFF2-40B4-BE49-F238E27FC236}">
                <a16:creationId xmlns:a16="http://schemas.microsoft.com/office/drawing/2014/main" id="{B0207B64-2C9A-4643-B210-04C254671B6C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946254" y="2517775"/>
            <a:ext cx="710803" cy="819150"/>
          </a:xfrm>
          <a:custGeom>
            <a:avLst/>
            <a:gdLst>
              <a:gd name="T0" fmla="*/ 477 w 1030516"/>
              <a:gd name="T1" fmla="*/ 0 h 1186577"/>
              <a:gd name="T2" fmla="*/ 678091 w 1030516"/>
              <a:gd name="T3" fmla="*/ 389224 h 1186577"/>
              <a:gd name="T4" fmla="*/ 0 w 1030516"/>
              <a:gd name="T5" fmla="*/ 783469 h 1186577"/>
              <a:gd name="T6" fmla="*/ 0 60000 65536"/>
              <a:gd name="T7" fmla="*/ 0 60000 65536"/>
              <a:gd name="T8" fmla="*/ 0 60000 65536"/>
              <a:gd name="T9" fmla="*/ 0 w 1030516"/>
              <a:gd name="T10" fmla="*/ 0 h 1186577"/>
              <a:gd name="T11" fmla="*/ 1030516 w 1030516"/>
              <a:gd name="T12" fmla="*/ 1186577 h 11865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30516" h="1186577">
                <a:moveTo>
                  <a:pt x="724" y="0"/>
                </a:moveTo>
                <a:lnTo>
                  <a:pt x="1030516" y="589487"/>
                </a:lnTo>
                <a:lnTo>
                  <a:pt x="0" y="1186577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rIns="324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100">
                <a:solidFill>
                  <a:srgbClr val="FFFFFF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02</a:t>
            </a:r>
            <a:endParaRPr lang="zh-CN" altLang="en-US" sz="2100">
              <a:solidFill>
                <a:srgbClr val="FFFFFF"/>
              </a:soli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sp>
        <p:nvSpPr>
          <p:cNvPr id="13" name="MH_SubTitle_2">
            <a:extLst>
              <a:ext uri="{FF2B5EF4-FFF2-40B4-BE49-F238E27FC236}">
                <a16:creationId xmlns:a16="http://schemas.microsoft.com/office/drawing/2014/main" id="{37F7E397-2BDC-4A8A-97AE-39E4B5A00FC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789217" y="2763044"/>
            <a:ext cx="1696640" cy="586979"/>
          </a:xfrm>
          <a:prstGeom prst="rect">
            <a:avLst/>
          </a:prstGeom>
        </p:spPr>
        <p:txBody>
          <a:bodyPr anchor="ctr"/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14" name="MH_Other_7">
            <a:extLst>
              <a:ext uri="{FF2B5EF4-FFF2-40B4-BE49-F238E27FC236}">
                <a16:creationId xmlns:a16="http://schemas.microsoft.com/office/drawing/2014/main" id="{7B842380-F391-4702-8E5F-ACD2FFDBFF69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1805303" flipH="1">
            <a:off x="5603479" y="3910806"/>
            <a:ext cx="534590" cy="461963"/>
          </a:xfrm>
          <a:prstGeom prst="triangle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endParaRPr lang="zh-CN" altLang="en-US" sz="135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MH_Other_8">
            <a:extLst>
              <a:ext uri="{FF2B5EF4-FFF2-40B4-BE49-F238E27FC236}">
                <a16:creationId xmlns:a16="http://schemas.microsoft.com/office/drawing/2014/main" id="{88A64E13-EA0A-41B1-825D-9B406F5F0BE1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183187" y="3673872"/>
            <a:ext cx="710804" cy="819150"/>
          </a:xfrm>
          <a:custGeom>
            <a:avLst/>
            <a:gdLst>
              <a:gd name="T0" fmla="*/ 666 w 1030516"/>
              <a:gd name="T1" fmla="*/ 0 h 1186577"/>
              <a:gd name="T2" fmla="*/ 947884 w 1030516"/>
              <a:gd name="T3" fmla="*/ 542219 h 1186577"/>
              <a:gd name="T4" fmla="*/ 0 w 1030516"/>
              <a:gd name="T5" fmla="*/ 1091432 h 1186577"/>
              <a:gd name="T6" fmla="*/ 0 60000 65536"/>
              <a:gd name="T7" fmla="*/ 0 60000 65536"/>
              <a:gd name="T8" fmla="*/ 0 60000 65536"/>
              <a:gd name="T9" fmla="*/ 0 w 1030516"/>
              <a:gd name="T10" fmla="*/ 0 h 1186577"/>
              <a:gd name="T11" fmla="*/ 1030516 w 1030516"/>
              <a:gd name="T12" fmla="*/ 1186577 h 118657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30516" h="1186577">
                <a:moveTo>
                  <a:pt x="724" y="0"/>
                </a:moveTo>
                <a:lnTo>
                  <a:pt x="1030516" y="589487"/>
                </a:lnTo>
                <a:lnTo>
                  <a:pt x="0" y="1186577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4"/>
          </a:solidFill>
          <a:ln w="19050">
            <a:noFill/>
            <a:miter lim="800000"/>
            <a:headEnd/>
            <a:tailEnd/>
          </a:ln>
        </p:spPr>
        <p:txBody>
          <a:bodyPr rIns="324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100">
                <a:solidFill>
                  <a:srgbClr val="FFFFFF"/>
                </a:solidFill>
                <a:latin typeface="Impact" panose="020B0806030902050204" pitchFamily="34" charset="0"/>
                <a:ea typeface="幼圆" panose="02010509060101010101" pitchFamily="49" charset="-122"/>
              </a:rPr>
              <a:t>04</a:t>
            </a:r>
            <a:endParaRPr lang="zh-CN" altLang="en-US" sz="2100">
              <a:solidFill>
                <a:srgbClr val="FFFFFF"/>
              </a:soli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sp>
        <p:nvSpPr>
          <p:cNvPr id="16" name="MH_SubTitle_4">
            <a:extLst>
              <a:ext uri="{FF2B5EF4-FFF2-40B4-BE49-F238E27FC236}">
                <a16:creationId xmlns:a16="http://schemas.microsoft.com/office/drawing/2014/main" id="{28A0819A-BBAA-4E34-A1B5-C1D170B78466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6026150" y="3919141"/>
            <a:ext cx="1696641" cy="586978"/>
          </a:xfrm>
          <a:prstGeom prst="rect">
            <a:avLst/>
          </a:prstGeom>
        </p:spPr>
        <p:txBody>
          <a:bodyPr anchor="ctr"/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9308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D8B1140-7291-46D9-8A36-ACAF60975F7D}"/>
              </a:ext>
            </a:extLst>
          </p:cNvPr>
          <p:cNvGrpSpPr/>
          <p:nvPr/>
        </p:nvGrpSpPr>
        <p:grpSpPr>
          <a:xfrm>
            <a:off x="1240272" y="1915863"/>
            <a:ext cx="1414600" cy="1414600"/>
            <a:chOff x="2255700" y="2187242"/>
            <a:chExt cx="1889924" cy="1889924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8B23FE5-1A00-4AFE-B8D7-F5073266DE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55700" y="2187242"/>
              <a:ext cx="1889924" cy="1889924"/>
            </a:xfrm>
            <a:prstGeom prst="rect">
              <a:avLst/>
            </a:prstGeom>
          </p:spPr>
        </p:pic>
        <p:sp>
          <p:nvSpPr>
            <p:cNvPr id="7" name="不完整圆 6">
              <a:extLst>
                <a:ext uri="{FF2B5EF4-FFF2-40B4-BE49-F238E27FC236}">
                  <a16:creationId xmlns:a16="http://schemas.microsoft.com/office/drawing/2014/main" id="{F49CECA2-72B9-4E70-ABAC-FEA638A5E3F0}"/>
                </a:ext>
              </a:extLst>
            </p:cNvPr>
            <p:cNvSpPr/>
            <p:nvPr/>
          </p:nvSpPr>
          <p:spPr>
            <a:xfrm>
              <a:off x="2349732" y="2278665"/>
              <a:ext cx="1680018" cy="1680018"/>
            </a:xfrm>
            <a:prstGeom prst="pie">
              <a:avLst>
                <a:gd name="adj1" fmla="val 16316125"/>
                <a:gd name="adj2" fmla="val 11759297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35868BF-B315-4367-8C94-7E4152AC727D}"/>
                </a:ext>
              </a:extLst>
            </p:cNvPr>
            <p:cNvSpPr/>
            <p:nvPr/>
          </p:nvSpPr>
          <p:spPr>
            <a:xfrm>
              <a:off x="2653992" y="2586527"/>
              <a:ext cx="1071074" cy="10710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rial Black" panose="020B0A04020102020204" pitchFamily="34" charset="0"/>
                </a:rPr>
                <a:t>75%</a:t>
              </a:r>
              <a:endParaRPr lang="zh-CN" altLang="en-US" sz="1200" dirty="0">
                <a:solidFill>
                  <a:schemeClr val="accent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24EE11A-E75E-467F-BFAB-05FAC6F9AD0B}"/>
              </a:ext>
            </a:extLst>
          </p:cNvPr>
          <p:cNvGrpSpPr/>
          <p:nvPr/>
        </p:nvGrpSpPr>
        <p:grpSpPr>
          <a:xfrm>
            <a:off x="3853937" y="1908815"/>
            <a:ext cx="1428696" cy="1428696"/>
            <a:chOff x="2255700" y="2187242"/>
            <a:chExt cx="1889924" cy="188992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5EBB78FB-F0FB-407F-A67C-7AD4F7AEF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55700" y="2187242"/>
              <a:ext cx="1889924" cy="1889924"/>
            </a:xfrm>
            <a:prstGeom prst="rect">
              <a:avLst/>
            </a:prstGeom>
          </p:spPr>
        </p:pic>
        <p:sp>
          <p:nvSpPr>
            <p:cNvPr id="11" name="不完整圆 10">
              <a:extLst>
                <a:ext uri="{FF2B5EF4-FFF2-40B4-BE49-F238E27FC236}">
                  <a16:creationId xmlns:a16="http://schemas.microsoft.com/office/drawing/2014/main" id="{EC49DA66-DF91-4530-9DD9-209F6B19CF4C}"/>
                </a:ext>
              </a:extLst>
            </p:cNvPr>
            <p:cNvSpPr/>
            <p:nvPr/>
          </p:nvSpPr>
          <p:spPr>
            <a:xfrm>
              <a:off x="2349732" y="2278665"/>
              <a:ext cx="1680018" cy="1680018"/>
            </a:xfrm>
            <a:prstGeom prst="pie">
              <a:avLst>
                <a:gd name="adj1" fmla="val 16260104"/>
                <a:gd name="adj2" fmla="val 2599643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E771D56-0F33-43A5-AC0D-903ECEEC672A}"/>
                </a:ext>
              </a:extLst>
            </p:cNvPr>
            <p:cNvSpPr/>
            <p:nvPr/>
          </p:nvSpPr>
          <p:spPr>
            <a:xfrm>
              <a:off x="2653992" y="2586527"/>
              <a:ext cx="1071074" cy="10710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rial Black" panose="020B0A04020102020204" pitchFamily="34" charset="0"/>
                </a:rPr>
                <a:t>45%</a:t>
              </a:r>
              <a:endParaRPr lang="zh-CN" altLang="en-US" sz="1200" dirty="0">
                <a:solidFill>
                  <a:schemeClr val="accent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D62300A-A05B-48B4-9809-5C87A53BA6AD}"/>
              </a:ext>
            </a:extLst>
          </p:cNvPr>
          <p:cNvGrpSpPr/>
          <p:nvPr/>
        </p:nvGrpSpPr>
        <p:grpSpPr>
          <a:xfrm>
            <a:off x="6481698" y="1907962"/>
            <a:ext cx="1430402" cy="1430402"/>
            <a:chOff x="2255700" y="2187242"/>
            <a:chExt cx="1889924" cy="1889924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15FA878-F2AA-46F9-B229-5C8B84F57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55700" y="2187242"/>
              <a:ext cx="1889924" cy="1889924"/>
            </a:xfrm>
            <a:prstGeom prst="rect">
              <a:avLst/>
            </a:prstGeom>
          </p:spPr>
        </p:pic>
        <p:sp>
          <p:nvSpPr>
            <p:cNvPr id="15" name="不完整圆 14">
              <a:extLst>
                <a:ext uri="{FF2B5EF4-FFF2-40B4-BE49-F238E27FC236}">
                  <a16:creationId xmlns:a16="http://schemas.microsoft.com/office/drawing/2014/main" id="{607B67A5-6E64-45CB-B749-135D400248F0}"/>
                </a:ext>
              </a:extLst>
            </p:cNvPr>
            <p:cNvSpPr/>
            <p:nvPr/>
          </p:nvSpPr>
          <p:spPr>
            <a:xfrm>
              <a:off x="2349732" y="2278665"/>
              <a:ext cx="1680018" cy="1680018"/>
            </a:xfrm>
            <a:prstGeom prst="pie">
              <a:avLst>
                <a:gd name="adj1" fmla="val 16034330"/>
                <a:gd name="adj2" fmla="val 7144475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68CB1FC-57DE-4538-AEE8-471962906823}"/>
                </a:ext>
              </a:extLst>
            </p:cNvPr>
            <p:cNvSpPr/>
            <p:nvPr/>
          </p:nvSpPr>
          <p:spPr>
            <a:xfrm>
              <a:off x="2653992" y="2586527"/>
              <a:ext cx="1071074" cy="10710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accent1"/>
                  </a:solidFill>
                  <a:latin typeface="Arial Black" panose="020B0A04020102020204" pitchFamily="34" charset="0"/>
                </a:rPr>
                <a:t>60%</a:t>
              </a:r>
              <a:endParaRPr lang="zh-CN" altLang="en-US" sz="1200" dirty="0">
                <a:solidFill>
                  <a:schemeClr val="accent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1F3DBA2F-28F4-436B-8C2E-F1172D0AABC1}"/>
              </a:ext>
            </a:extLst>
          </p:cNvPr>
          <p:cNvSpPr/>
          <p:nvPr/>
        </p:nvSpPr>
        <p:spPr>
          <a:xfrm>
            <a:off x="916759" y="3384182"/>
            <a:ext cx="2044959" cy="8079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点击此处添加文字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点击此处添加文字描述，文字颜色、大小、字体可根据需求进行更改</a:t>
            </a:r>
            <a:r>
              <a:rPr lang="zh-CN" altLang="en-US" sz="10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33B14B1-C5EB-40FA-BA44-75E914A5E968}"/>
              </a:ext>
            </a:extLst>
          </p:cNvPr>
          <p:cNvSpPr/>
          <p:nvPr/>
        </p:nvSpPr>
        <p:spPr>
          <a:xfrm>
            <a:off x="3549521" y="3384183"/>
            <a:ext cx="2044959" cy="8079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点击此处添加文字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点击此处添加文字描述，文字颜色、大小、字体可根据需求进行更改</a:t>
            </a:r>
            <a:r>
              <a:rPr lang="zh-CN" altLang="en-US" sz="1000" dirty="0">
                <a:solidFill>
                  <a:srgbClr val="7F7F7F"/>
                </a:solidFill>
                <a:latin typeface="+mn-ea"/>
              </a:rPr>
              <a:t>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63698D6-4C9D-47CE-BF9A-0D2584536E84}"/>
              </a:ext>
            </a:extLst>
          </p:cNvPr>
          <p:cNvSpPr/>
          <p:nvPr/>
        </p:nvSpPr>
        <p:spPr>
          <a:xfrm>
            <a:off x="6190137" y="3405941"/>
            <a:ext cx="2044959" cy="8079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点击此处添加文字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点击此处添加文字描述，文字颜色、大小、字体可根据需求进行更改</a:t>
            </a:r>
            <a:r>
              <a:rPr lang="zh-CN" altLang="en-US" sz="10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6266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C54E0EC-7A7F-4D26-BFE5-4C597D9E443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219" b="14430"/>
          <a:stretch/>
        </p:blipFill>
        <p:spPr>
          <a:xfrm>
            <a:off x="-395" y="0"/>
            <a:ext cx="9144793" cy="51435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9E56024-32F7-4BFD-B536-343DEA065B55}"/>
              </a:ext>
            </a:extLst>
          </p:cNvPr>
          <p:cNvSpPr txBox="1"/>
          <p:nvPr/>
        </p:nvSpPr>
        <p:spPr>
          <a:xfrm>
            <a:off x="2235200" y="1324511"/>
            <a:ext cx="1098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19050">
                  <a:solidFill>
                    <a:schemeClr val="bg1"/>
                  </a:solidFill>
                </a:ln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感</a:t>
            </a:r>
          </a:p>
        </p:txBody>
      </p:sp>
      <p:pic>
        <p:nvPicPr>
          <p:cNvPr id="7" name="久石譲 - “天空の城ラピュタ”~君をのせて">
            <a:hlinkClick r:id="" action="ppaction://media"/>
            <a:extLst>
              <a:ext uri="{FF2B5EF4-FFF2-40B4-BE49-F238E27FC236}">
                <a16:creationId xmlns:a16="http://schemas.microsoft.com/office/drawing/2014/main" id="{5D7259D5-BF51-40E0-AF4D-CA0AB22DEF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37506" y="2266950"/>
            <a:ext cx="609600" cy="6096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51ECC76-D860-45E6-B39D-1A6AE780D7DF}"/>
              </a:ext>
            </a:extLst>
          </p:cNvPr>
          <p:cNvSpPr txBox="1"/>
          <p:nvPr/>
        </p:nvSpPr>
        <p:spPr>
          <a:xfrm>
            <a:off x="3384550" y="1324511"/>
            <a:ext cx="88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1905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谢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648198-54C8-4662-BCBE-72D22AE8C8D9}"/>
              </a:ext>
            </a:extLst>
          </p:cNvPr>
          <p:cNvSpPr txBox="1"/>
          <p:nvPr/>
        </p:nvSpPr>
        <p:spPr>
          <a:xfrm>
            <a:off x="4315024" y="1324511"/>
            <a:ext cx="11747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19050">
                  <a:solidFill>
                    <a:schemeClr val="bg1"/>
                  </a:solidFill>
                </a:ln>
                <a:solidFill>
                  <a:schemeClr val="accent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聆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A52523-C167-4F70-B98C-8D13EC2CCBAE}"/>
              </a:ext>
            </a:extLst>
          </p:cNvPr>
          <p:cNvSpPr txBox="1"/>
          <p:nvPr/>
        </p:nvSpPr>
        <p:spPr>
          <a:xfrm>
            <a:off x="5419924" y="1324511"/>
            <a:ext cx="1104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ln w="19050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听</a:t>
            </a:r>
          </a:p>
        </p:txBody>
      </p:sp>
    </p:spTree>
    <p:extLst>
      <p:ext uri="{BB962C8B-B14F-4D97-AF65-F5344CB8AC3E}">
        <p14:creationId xmlns:p14="http://schemas.microsoft.com/office/powerpoint/2010/main" val="382062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500">
        <p:blinds dir="vert"/>
      </p:transition>
    </mc:Choice>
    <mc:Fallback xmlns="">
      <p:transition spd="slow" advTm="3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6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C9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DA50E3FF-036A-4D9E-A05A-2951363E80A8}"/>
              </a:ext>
            </a:extLst>
          </p:cNvPr>
          <p:cNvGrpSpPr/>
          <p:nvPr/>
        </p:nvGrpSpPr>
        <p:grpSpPr>
          <a:xfrm>
            <a:off x="-1510482" y="-115428"/>
            <a:ext cx="10622906" cy="5260898"/>
            <a:chOff x="-1510482" y="-115428"/>
            <a:chExt cx="10622906" cy="526089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4630E4E7-3EE7-474B-9CB2-793D19DACC59}"/>
                </a:ext>
              </a:extLst>
            </p:cNvPr>
            <p:cNvGrpSpPr/>
            <p:nvPr/>
          </p:nvGrpSpPr>
          <p:grpSpPr>
            <a:xfrm>
              <a:off x="-1510482" y="-115428"/>
              <a:ext cx="5663122" cy="5146455"/>
              <a:chOff x="3449302" y="-985"/>
              <a:chExt cx="5663122" cy="5146455"/>
            </a:xfrm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C3C7BAF6-6B6E-454F-BFCC-B9C756DE2B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3949"/>
              <a:stretch/>
            </p:blipFill>
            <p:spPr>
              <a:xfrm>
                <a:off x="3449302" y="-985"/>
                <a:ext cx="1794002" cy="5145470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7EBFAD5A-5A9B-4444-8C05-7013C60D2F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10646" y="0"/>
                <a:ext cx="3901778" cy="5145470"/>
              </a:xfrm>
              <a:prstGeom prst="rect">
                <a:avLst/>
              </a:prstGeom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FECE2BA-4016-4460-A34C-1C93E466E95E}"/>
                </a:ext>
              </a:extLst>
            </p:cNvPr>
            <p:cNvGrpSpPr/>
            <p:nvPr/>
          </p:nvGrpSpPr>
          <p:grpSpPr>
            <a:xfrm>
              <a:off x="3449302" y="-985"/>
              <a:ext cx="5663122" cy="5146455"/>
              <a:chOff x="3449302" y="-985"/>
              <a:chExt cx="5663122" cy="5146455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18D45D4C-8F4C-4F25-BADE-F6F00D2B41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3949"/>
              <a:stretch/>
            </p:blipFill>
            <p:spPr>
              <a:xfrm>
                <a:off x="3449302" y="-985"/>
                <a:ext cx="1794002" cy="5145470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EC29C13B-5F95-4186-B54E-BF06C8A77E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10646" y="0"/>
                <a:ext cx="3901778" cy="5145470"/>
              </a:xfrm>
              <a:prstGeom prst="rect">
                <a:avLst/>
              </a:prstGeom>
            </p:spPr>
          </p:pic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E8AA44DC-0C1B-43B6-A5EB-63CB377B598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5201"/>
          <a:stretch/>
        </p:blipFill>
        <p:spPr>
          <a:xfrm>
            <a:off x="-1357" y="-985"/>
            <a:ext cx="4579679" cy="5145470"/>
          </a:xfrm>
          <a:prstGeom prst="rect">
            <a:avLst/>
          </a:prstGeom>
        </p:spPr>
      </p:pic>
      <p:sp>
        <p:nvSpPr>
          <p:cNvPr id="18" name="TextBox 4">
            <a:extLst>
              <a:ext uri="{FF2B5EF4-FFF2-40B4-BE49-F238E27FC236}">
                <a16:creationId xmlns:a16="http://schemas.microsoft.com/office/drawing/2014/main" id="{F872C1C7-F0DA-4BF7-AFFB-31C7AA754579}"/>
              </a:ext>
            </a:extLst>
          </p:cNvPr>
          <p:cNvSpPr txBox="1"/>
          <p:nvPr/>
        </p:nvSpPr>
        <p:spPr>
          <a:xfrm>
            <a:off x="4927195" y="2196217"/>
            <a:ext cx="3383592" cy="523166"/>
          </a:xfrm>
          <a:prstGeom prst="rect">
            <a:avLst/>
          </a:prstGeom>
          <a:noFill/>
        </p:spPr>
        <p:txBody>
          <a:bodyPr wrap="square" lIns="91390" tIns="45693" rIns="91390" bIns="4569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PART ONE</a:t>
            </a:r>
            <a:endParaRPr lang="zh-CN" altLang="en-US" sz="28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851847BD-98C8-495F-AFFF-33BE877873A6}"/>
              </a:ext>
            </a:extLst>
          </p:cNvPr>
          <p:cNvSpPr txBox="1"/>
          <p:nvPr/>
        </p:nvSpPr>
        <p:spPr>
          <a:xfrm>
            <a:off x="4647574" y="2749843"/>
            <a:ext cx="3942834" cy="461610"/>
          </a:xfrm>
          <a:prstGeom prst="rect">
            <a:avLst/>
          </a:prstGeom>
          <a:noFill/>
        </p:spPr>
        <p:txBody>
          <a:bodyPr wrap="square" lIns="91390" tIns="45693" rIns="91390" bIns="4569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BF452BB-33BE-4EAB-A395-FE86534FC32A}"/>
              </a:ext>
            </a:extLst>
          </p:cNvPr>
          <p:cNvSpPr/>
          <p:nvPr/>
        </p:nvSpPr>
        <p:spPr>
          <a:xfrm>
            <a:off x="4742346" y="3172723"/>
            <a:ext cx="375329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spc="3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Click here to add a title</a:t>
            </a:r>
            <a:endParaRPr lang="zh-CN" altLang="en-US" sz="1200" spc="3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6441E1C-8FCD-4EA6-A5E0-663F29C8F8DB}"/>
              </a:ext>
            </a:extLst>
          </p:cNvPr>
          <p:cNvCxnSpPr/>
          <p:nvPr/>
        </p:nvCxnSpPr>
        <p:spPr>
          <a:xfrm>
            <a:off x="5335814" y="2678400"/>
            <a:ext cx="2626100" cy="0"/>
          </a:xfrm>
          <a:prstGeom prst="line">
            <a:avLst/>
          </a:prstGeom>
          <a:ln w="19050">
            <a:solidFill>
              <a:srgbClr val="00A2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9D5E51B1-7C48-4CDA-AE83-CE954B74D57C}"/>
              </a:ext>
            </a:extLst>
          </p:cNvPr>
          <p:cNvGrpSpPr/>
          <p:nvPr/>
        </p:nvGrpSpPr>
        <p:grpSpPr>
          <a:xfrm>
            <a:off x="5833010" y="746821"/>
            <a:ext cx="1518036" cy="1536325"/>
            <a:chOff x="5833010" y="746821"/>
            <a:chExt cx="1518036" cy="1536325"/>
          </a:xfrm>
        </p:grpSpPr>
        <p:sp>
          <p:nvSpPr>
            <p:cNvPr id="23" name="TextBox 4">
              <a:extLst>
                <a:ext uri="{FF2B5EF4-FFF2-40B4-BE49-F238E27FC236}">
                  <a16:creationId xmlns:a16="http://schemas.microsoft.com/office/drawing/2014/main" id="{9ACFC0E2-0711-454B-9A3E-0BD12D38F1BF}"/>
                </a:ext>
              </a:extLst>
            </p:cNvPr>
            <p:cNvSpPr txBox="1"/>
            <p:nvPr/>
          </p:nvSpPr>
          <p:spPr>
            <a:xfrm>
              <a:off x="6213891" y="1204691"/>
              <a:ext cx="755570" cy="584721"/>
            </a:xfrm>
            <a:prstGeom prst="rect">
              <a:avLst/>
            </a:prstGeom>
            <a:noFill/>
          </p:spPr>
          <p:txBody>
            <a:bodyPr wrap="square" lIns="91390" tIns="45693" rIns="91390" bIns="45693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4EC06B9E-115F-4294-83CC-BF8C735D9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33010" y="746821"/>
              <a:ext cx="1518036" cy="1536325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9A2FB647-DD8D-4460-958D-36E6F6DA62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52922" y="4076066"/>
            <a:ext cx="896190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59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9923FF77-1EBF-4628-8A8A-08BE1051C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113" y="2056693"/>
            <a:ext cx="1275046" cy="139484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DA7C696-B962-4340-BE48-4F5B22FC9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2629" y="1890944"/>
            <a:ext cx="1678743" cy="1836478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84B5264-2130-4325-9748-D3EADDD8FF8F}"/>
              </a:ext>
            </a:extLst>
          </p:cNvPr>
          <p:cNvSpPr/>
          <p:nvPr/>
        </p:nvSpPr>
        <p:spPr>
          <a:xfrm>
            <a:off x="1011790" y="3656400"/>
            <a:ext cx="2044959" cy="8079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点击此处添加文字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点击此处添加文字描述，文字颜色、大小、字体可根据需求进行更改</a:t>
            </a:r>
            <a:r>
              <a:rPr lang="zh-CN" altLang="en-US" sz="10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5D0C2CC-A1B7-4E02-858F-DE2375D2FBF3}"/>
              </a:ext>
            </a:extLst>
          </p:cNvPr>
          <p:cNvSpPr/>
          <p:nvPr/>
        </p:nvSpPr>
        <p:spPr>
          <a:xfrm>
            <a:off x="3581533" y="3656400"/>
            <a:ext cx="2044959" cy="8079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点击此处添加文字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点击此处添加文字描述，文字颜色、大小、字体可根据需求进行更改</a:t>
            </a:r>
            <a:r>
              <a:rPr lang="zh-CN" altLang="en-US" sz="10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88B6263-A386-49AA-80CE-6A47F07D8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1457" y="2086357"/>
            <a:ext cx="1247930" cy="136518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6CA26F1C-BCC6-43C7-9B09-7DE2E45A83A0}"/>
              </a:ext>
            </a:extLst>
          </p:cNvPr>
          <p:cNvSpPr/>
          <p:nvPr/>
        </p:nvSpPr>
        <p:spPr>
          <a:xfrm>
            <a:off x="5922930" y="3656400"/>
            <a:ext cx="2044959" cy="8079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点击此处添加文字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点击此处添加文字描述，文字颜色、大小、字体可根据需求进行更改</a:t>
            </a:r>
            <a:r>
              <a:rPr lang="zh-CN" altLang="en-US" sz="10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75073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500">
        <p:random/>
      </p:transition>
    </mc:Choice>
    <mc:Fallback xmlns=""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" name="MH_Other_1">
            <a:extLst>
              <a:ext uri="{FF2B5EF4-FFF2-40B4-BE49-F238E27FC236}">
                <a16:creationId xmlns:a16="http://schemas.microsoft.com/office/drawing/2014/main" id="{F638332F-F9C6-4D20-BD19-2872142B7CA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974287" y="2070430"/>
            <a:ext cx="4463149" cy="72347"/>
          </a:xfrm>
          <a:prstGeom prst="rect">
            <a:avLst/>
          </a:prstGeom>
          <a:solidFill>
            <a:srgbClr val="000000">
              <a:alpha val="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7" name="MH_Other_2">
            <a:extLst>
              <a:ext uri="{FF2B5EF4-FFF2-40B4-BE49-F238E27FC236}">
                <a16:creationId xmlns:a16="http://schemas.microsoft.com/office/drawing/2014/main" id="{F553E0B7-46B9-4981-A769-903FFD6A2D7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974287" y="2838581"/>
            <a:ext cx="4463149" cy="72347"/>
          </a:xfrm>
          <a:prstGeom prst="rect">
            <a:avLst/>
          </a:prstGeom>
          <a:solidFill>
            <a:srgbClr val="000000">
              <a:alpha val="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8" name="MH_Other_3">
            <a:extLst>
              <a:ext uri="{FF2B5EF4-FFF2-40B4-BE49-F238E27FC236}">
                <a16:creationId xmlns:a16="http://schemas.microsoft.com/office/drawing/2014/main" id="{E501A5B1-B2AB-45B4-AC65-96DDCA2E62B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974287" y="3547153"/>
            <a:ext cx="4463149" cy="72347"/>
          </a:xfrm>
          <a:prstGeom prst="rect">
            <a:avLst/>
          </a:prstGeom>
          <a:solidFill>
            <a:srgbClr val="000000">
              <a:alpha val="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9" name="MH_Other_4">
            <a:extLst>
              <a:ext uri="{FF2B5EF4-FFF2-40B4-BE49-F238E27FC236}">
                <a16:creationId xmlns:a16="http://schemas.microsoft.com/office/drawing/2014/main" id="{16CF0AED-97C0-4647-9BF0-63C192D55E5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974287" y="4258915"/>
            <a:ext cx="4463149" cy="72347"/>
          </a:xfrm>
          <a:prstGeom prst="rect">
            <a:avLst/>
          </a:prstGeom>
          <a:solidFill>
            <a:srgbClr val="000000">
              <a:alpha val="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10" name="MH_Text_1">
            <a:extLst>
              <a:ext uri="{FF2B5EF4-FFF2-40B4-BE49-F238E27FC236}">
                <a16:creationId xmlns:a16="http://schemas.microsoft.com/office/drawing/2014/main" id="{C321E71E-CDAD-437C-B773-B6AEE80082A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74287" y="2186397"/>
            <a:ext cx="4463149" cy="29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11" name="MH_Text_2">
            <a:extLst>
              <a:ext uri="{FF2B5EF4-FFF2-40B4-BE49-F238E27FC236}">
                <a16:creationId xmlns:a16="http://schemas.microsoft.com/office/drawing/2014/main" id="{B0DEC443-DCD6-48F8-908E-379F5FDBDD1D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74287" y="2899225"/>
            <a:ext cx="4463149" cy="29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12" name="MH_Text_3">
            <a:extLst>
              <a:ext uri="{FF2B5EF4-FFF2-40B4-BE49-F238E27FC236}">
                <a16:creationId xmlns:a16="http://schemas.microsoft.com/office/drawing/2014/main" id="{CE8C7F79-CE79-4DAA-8605-80946678927A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74287" y="3613115"/>
            <a:ext cx="4463149" cy="29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13" name="MH_Text_4">
            <a:extLst>
              <a:ext uri="{FF2B5EF4-FFF2-40B4-BE49-F238E27FC236}">
                <a16:creationId xmlns:a16="http://schemas.microsoft.com/office/drawing/2014/main" id="{97B5EF06-26A1-4F74-A904-FCF38FD344AB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74287" y="4325943"/>
            <a:ext cx="4463149" cy="294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14" name="MH_Other_5">
            <a:extLst>
              <a:ext uri="{FF2B5EF4-FFF2-40B4-BE49-F238E27FC236}">
                <a16:creationId xmlns:a16="http://schemas.microsoft.com/office/drawing/2014/main" id="{769973A6-A148-42BD-8C15-4A401601E79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974285" y="2070430"/>
            <a:ext cx="1133076" cy="7234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15" name="MH_Other_6">
            <a:extLst>
              <a:ext uri="{FF2B5EF4-FFF2-40B4-BE49-F238E27FC236}">
                <a16:creationId xmlns:a16="http://schemas.microsoft.com/office/drawing/2014/main" id="{08A246BA-30A7-4D4E-ACDC-80DC9E4D0E3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974285" y="2838581"/>
            <a:ext cx="2026770" cy="7234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16" name="MH_Other_7">
            <a:extLst>
              <a:ext uri="{FF2B5EF4-FFF2-40B4-BE49-F238E27FC236}">
                <a16:creationId xmlns:a16="http://schemas.microsoft.com/office/drawing/2014/main" id="{1AC97A1A-F21C-47F2-8EE6-3784158C49D8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974285" y="3547153"/>
            <a:ext cx="2919400" cy="7234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17" name="MH_Other_8">
            <a:extLst>
              <a:ext uri="{FF2B5EF4-FFF2-40B4-BE49-F238E27FC236}">
                <a16:creationId xmlns:a16="http://schemas.microsoft.com/office/drawing/2014/main" id="{71B066AA-5AA5-4D45-BEBC-84B294A127BE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2974286" y="4258915"/>
            <a:ext cx="3812030" cy="7234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25" name="MH_SubTitle_1">
            <a:extLst>
              <a:ext uri="{FF2B5EF4-FFF2-40B4-BE49-F238E27FC236}">
                <a16:creationId xmlns:a16="http://schemas.microsoft.com/office/drawing/2014/main" id="{8A6AE347-EF88-4BE8-A6B2-F5733EAC3E06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029524" y="1903394"/>
            <a:ext cx="858585" cy="49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  <a:latin typeface="+mn-lt"/>
                <a:ea typeface="+mn-ea"/>
                <a:cs typeface="Arial" panose="020B0604020202020204" pitchFamily="34" charset="0"/>
              </a:rPr>
              <a:t>25%</a:t>
            </a:r>
            <a:endParaRPr lang="zh-CN" altLang="en-US" dirty="0">
              <a:solidFill>
                <a:schemeClr val="accent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MH_SubTitle_2">
            <a:extLst>
              <a:ext uri="{FF2B5EF4-FFF2-40B4-BE49-F238E27FC236}">
                <a16:creationId xmlns:a16="http://schemas.microsoft.com/office/drawing/2014/main" id="{031E3E56-613C-440F-9288-FB5E2D1F720D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029524" y="2682185"/>
            <a:ext cx="858585" cy="49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rPr>
              <a:t>45%</a:t>
            </a:r>
            <a:endParaRPr lang="zh-CN" altLang="en-US" dirty="0">
              <a:solidFill>
                <a:schemeClr val="accent5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MH_SubTitle_3">
            <a:extLst>
              <a:ext uri="{FF2B5EF4-FFF2-40B4-BE49-F238E27FC236}">
                <a16:creationId xmlns:a16="http://schemas.microsoft.com/office/drawing/2014/main" id="{078B9AA2-99A1-4F0C-884C-B6BF792C7389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029524" y="3389692"/>
            <a:ext cx="858585" cy="49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>
                <a:solidFill>
                  <a:schemeClr val="accent3"/>
                </a:solidFill>
                <a:latin typeface="+mn-lt"/>
                <a:ea typeface="+mn-ea"/>
                <a:cs typeface="Arial" panose="020B0604020202020204" pitchFamily="34" charset="0"/>
              </a:rPr>
              <a:t>65%</a:t>
            </a:r>
            <a:endParaRPr lang="zh-CN" altLang="en-US">
              <a:solidFill>
                <a:schemeClr val="accent3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MH_SubTitle_4">
            <a:extLst>
              <a:ext uri="{FF2B5EF4-FFF2-40B4-BE49-F238E27FC236}">
                <a16:creationId xmlns:a16="http://schemas.microsoft.com/office/drawing/2014/main" id="{DDD1675B-9A6F-4646-9C84-58E782B8F233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029524" y="4098264"/>
            <a:ext cx="858585" cy="49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>
                <a:solidFill>
                  <a:schemeClr val="accent4"/>
                </a:solidFill>
                <a:latin typeface="+mn-lt"/>
                <a:ea typeface="+mn-ea"/>
                <a:cs typeface="Arial" panose="020B0604020202020204" pitchFamily="34" charset="0"/>
              </a:rPr>
              <a:t>85%</a:t>
            </a:r>
            <a:endParaRPr lang="zh-CN" altLang="en-US">
              <a:solidFill>
                <a:schemeClr val="accent4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76DDF3F-1ABC-44B7-AB3E-A32681F5630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8997" y="1820547"/>
            <a:ext cx="469433" cy="49381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9033B43-B339-4FC8-82FD-4C7EAE859D9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766338" y="2639657"/>
            <a:ext cx="469433" cy="49381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3EA77AD9-1F41-4104-A3F5-7777869B81C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658968" y="3339528"/>
            <a:ext cx="469433" cy="49381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88A7F96C-0964-4016-BE65-A4708542C1C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551599" y="4079033"/>
            <a:ext cx="469433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53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632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632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632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632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MH_Other_1">
            <a:extLst>
              <a:ext uri="{FF2B5EF4-FFF2-40B4-BE49-F238E27FC236}">
                <a16:creationId xmlns:a16="http://schemas.microsoft.com/office/drawing/2014/main" id="{5528351B-85E3-48D2-8BCF-21296D2505C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21215874">
            <a:off x="4024720" y="2267312"/>
            <a:ext cx="1090749" cy="120178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MH_Other_3">
            <a:extLst>
              <a:ext uri="{FF2B5EF4-FFF2-40B4-BE49-F238E27FC236}">
                <a16:creationId xmlns:a16="http://schemas.microsoft.com/office/drawing/2014/main" id="{EEC8BE8B-E17C-491B-80DA-9E0DFCF23BE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1215874">
            <a:off x="5891620" y="2267312"/>
            <a:ext cx="1090749" cy="120178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MH_Other_5">
            <a:extLst>
              <a:ext uri="{FF2B5EF4-FFF2-40B4-BE49-F238E27FC236}">
                <a16:creationId xmlns:a16="http://schemas.microsoft.com/office/drawing/2014/main" id="{B71D0B5F-E75F-4CE3-BD05-760DB766E2A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1215874">
            <a:off x="2157820" y="2267312"/>
            <a:ext cx="1090749" cy="120178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MH_Text_1">
            <a:extLst>
              <a:ext uri="{FF2B5EF4-FFF2-40B4-BE49-F238E27FC236}">
                <a16:creationId xmlns:a16="http://schemas.microsoft.com/office/drawing/2014/main" id="{9E02FBC5-A8C5-4A87-AF51-C6B41F029EE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942825" y="3692747"/>
            <a:ext cx="1495700" cy="1072928"/>
          </a:xfrm>
          <a:prstGeom prst="rect">
            <a:avLst/>
          </a:prstGeom>
          <a:noFill/>
        </p:spPr>
        <p:txBody>
          <a:bodyPr wrap="square" lIns="67500" tIns="35100" rIns="67500" rtlCol="0" anchor="t" anchorCtr="0">
            <a:norm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15" name="MH_Text_2">
            <a:extLst>
              <a:ext uri="{FF2B5EF4-FFF2-40B4-BE49-F238E27FC236}">
                <a16:creationId xmlns:a16="http://schemas.microsoft.com/office/drawing/2014/main" id="{31612150-4AB4-4639-9638-4F57E153F75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815850" y="3692747"/>
            <a:ext cx="1495700" cy="1072928"/>
          </a:xfrm>
          <a:prstGeom prst="rect">
            <a:avLst/>
          </a:prstGeom>
          <a:noFill/>
        </p:spPr>
        <p:txBody>
          <a:bodyPr wrap="square" lIns="67500" tIns="35100" rIns="67500" rtlCol="0" anchor="t" anchorCtr="0">
            <a:norm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16" name="MH_Text_3">
            <a:extLst>
              <a:ext uri="{FF2B5EF4-FFF2-40B4-BE49-F238E27FC236}">
                <a16:creationId xmlns:a16="http://schemas.microsoft.com/office/drawing/2014/main" id="{8C91A165-6399-4C83-A34C-A1ADE073C6D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60299" y="3692747"/>
            <a:ext cx="1495700" cy="1072928"/>
          </a:xfrm>
          <a:prstGeom prst="rect">
            <a:avLst/>
          </a:prstGeom>
          <a:noFill/>
        </p:spPr>
        <p:txBody>
          <a:bodyPr wrap="square" lIns="67500" tIns="35100" rIns="67500" rtlCol="0" anchor="t" anchorCtr="0">
            <a:norm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A73EABF-A4C4-446F-82BE-0D7C30C9A1FF}"/>
              </a:ext>
            </a:extLst>
          </p:cNvPr>
          <p:cNvGrpSpPr/>
          <p:nvPr/>
        </p:nvGrpSpPr>
        <p:grpSpPr>
          <a:xfrm>
            <a:off x="4024721" y="2267313"/>
            <a:ext cx="1090749" cy="1201783"/>
            <a:chOff x="4024721" y="2267313"/>
            <a:chExt cx="1090749" cy="1201783"/>
          </a:xfrm>
        </p:grpSpPr>
        <p:sp>
          <p:nvSpPr>
            <p:cNvPr id="6" name="MH_Other_2">
              <a:extLst>
                <a:ext uri="{FF2B5EF4-FFF2-40B4-BE49-F238E27FC236}">
                  <a16:creationId xmlns:a16="http://schemas.microsoft.com/office/drawing/2014/main" id="{CFE90AB6-ABF5-4FF7-9E13-072A13CFB596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024721" y="2267313"/>
              <a:ext cx="1090749" cy="120178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" name="MH_Picture_2">
              <a:extLst>
                <a:ext uri="{FF2B5EF4-FFF2-40B4-BE49-F238E27FC236}">
                  <a16:creationId xmlns:a16="http://schemas.microsoft.com/office/drawing/2014/main" id="{9C793D66-84B3-4E29-9DEE-044C1C89AAC0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4070084" y="2312963"/>
              <a:ext cx="1000023" cy="1110482"/>
            </a:xfrm>
            <a:prstGeom prst="rect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B844FA3-56A6-42CB-8295-40C68DE8917A}"/>
              </a:ext>
            </a:extLst>
          </p:cNvPr>
          <p:cNvGrpSpPr/>
          <p:nvPr/>
        </p:nvGrpSpPr>
        <p:grpSpPr>
          <a:xfrm>
            <a:off x="5891621" y="2267313"/>
            <a:ext cx="1090749" cy="1201783"/>
            <a:chOff x="5891621" y="2267313"/>
            <a:chExt cx="1090749" cy="1201783"/>
          </a:xfrm>
        </p:grpSpPr>
        <p:sp>
          <p:nvSpPr>
            <p:cNvPr id="9" name="MH_Other_4">
              <a:extLst>
                <a:ext uri="{FF2B5EF4-FFF2-40B4-BE49-F238E27FC236}">
                  <a16:creationId xmlns:a16="http://schemas.microsoft.com/office/drawing/2014/main" id="{FC055D2B-ABF3-460A-9445-67C2A726C83F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5891621" y="2267313"/>
              <a:ext cx="1090749" cy="120178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MH_Picture_3">
              <a:extLst>
                <a:ext uri="{FF2B5EF4-FFF2-40B4-BE49-F238E27FC236}">
                  <a16:creationId xmlns:a16="http://schemas.microsoft.com/office/drawing/2014/main" id="{9A4F475B-BC89-4373-9AFA-C049FFCEFDC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936984" y="2312963"/>
              <a:ext cx="1000023" cy="1110482"/>
            </a:xfrm>
            <a:prstGeom prst="rect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E810A6D-6F95-43A8-952A-7A3436FD361F}"/>
              </a:ext>
            </a:extLst>
          </p:cNvPr>
          <p:cNvGrpSpPr/>
          <p:nvPr/>
        </p:nvGrpSpPr>
        <p:grpSpPr>
          <a:xfrm>
            <a:off x="2157821" y="2267313"/>
            <a:ext cx="1090749" cy="1201783"/>
            <a:chOff x="2157821" y="2267313"/>
            <a:chExt cx="1090749" cy="1201783"/>
          </a:xfrm>
        </p:grpSpPr>
        <p:sp>
          <p:nvSpPr>
            <p:cNvPr id="12" name="MH_Other_6">
              <a:extLst>
                <a:ext uri="{FF2B5EF4-FFF2-40B4-BE49-F238E27FC236}">
                  <a16:creationId xmlns:a16="http://schemas.microsoft.com/office/drawing/2014/main" id="{9FF65729-B8D9-47FB-A5FD-D6F3ACB0D3D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157821" y="2267313"/>
              <a:ext cx="1090749" cy="1201783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" name="MH_Picture_1">
              <a:extLst>
                <a:ext uri="{FF2B5EF4-FFF2-40B4-BE49-F238E27FC236}">
                  <a16:creationId xmlns:a16="http://schemas.microsoft.com/office/drawing/2014/main" id="{5F2404E4-C9DF-4B10-AF58-DF37D45EF030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2203184" y="2312963"/>
              <a:ext cx="1000023" cy="1110482"/>
            </a:xfrm>
            <a:prstGeom prst="rect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65257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500">
        <p:random/>
      </p:transition>
    </mc:Choice>
    <mc:Fallback xmlns="">
      <p:transition spd="slow" advTm="1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C9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DA50E3FF-036A-4D9E-A05A-2951363E80A8}"/>
              </a:ext>
            </a:extLst>
          </p:cNvPr>
          <p:cNvGrpSpPr/>
          <p:nvPr/>
        </p:nvGrpSpPr>
        <p:grpSpPr>
          <a:xfrm>
            <a:off x="-1510482" y="-115428"/>
            <a:ext cx="10622906" cy="5260898"/>
            <a:chOff x="-1510482" y="-115428"/>
            <a:chExt cx="10622906" cy="526089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4630E4E7-3EE7-474B-9CB2-793D19DACC59}"/>
                </a:ext>
              </a:extLst>
            </p:cNvPr>
            <p:cNvGrpSpPr/>
            <p:nvPr/>
          </p:nvGrpSpPr>
          <p:grpSpPr>
            <a:xfrm>
              <a:off x="-1510482" y="-115428"/>
              <a:ext cx="5663122" cy="5146455"/>
              <a:chOff x="3449302" y="-985"/>
              <a:chExt cx="5663122" cy="5146455"/>
            </a:xfrm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C3C7BAF6-6B6E-454F-BFCC-B9C756DE2B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53949"/>
              <a:stretch/>
            </p:blipFill>
            <p:spPr>
              <a:xfrm>
                <a:off x="3449302" y="-985"/>
                <a:ext cx="1794002" cy="5145470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7EBFAD5A-5A9B-4444-8C05-7013C60D2F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10646" y="0"/>
                <a:ext cx="3901778" cy="5145470"/>
              </a:xfrm>
              <a:prstGeom prst="rect">
                <a:avLst/>
              </a:prstGeom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FECE2BA-4016-4460-A34C-1C93E466E95E}"/>
                </a:ext>
              </a:extLst>
            </p:cNvPr>
            <p:cNvGrpSpPr/>
            <p:nvPr/>
          </p:nvGrpSpPr>
          <p:grpSpPr>
            <a:xfrm>
              <a:off x="3449302" y="-985"/>
              <a:ext cx="5663122" cy="5146455"/>
              <a:chOff x="3449302" y="-985"/>
              <a:chExt cx="5663122" cy="5146455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18D45D4C-8F4C-4F25-BADE-F6F00D2B41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53949"/>
              <a:stretch/>
            </p:blipFill>
            <p:spPr>
              <a:xfrm>
                <a:off x="3449302" y="-985"/>
                <a:ext cx="1794002" cy="5145470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EC29C13B-5F95-4186-B54E-BF06C8A77E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10646" y="0"/>
                <a:ext cx="3901778" cy="5145470"/>
              </a:xfrm>
              <a:prstGeom prst="rect">
                <a:avLst/>
              </a:prstGeom>
            </p:spPr>
          </p:pic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E8AA44DC-0C1B-43B6-A5EB-63CB377B598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5201"/>
          <a:stretch/>
        </p:blipFill>
        <p:spPr>
          <a:xfrm>
            <a:off x="-1357" y="-985"/>
            <a:ext cx="4579679" cy="5145470"/>
          </a:xfrm>
          <a:prstGeom prst="rect">
            <a:avLst/>
          </a:prstGeom>
        </p:spPr>
      </p:pic>
      <p:sp>
        <p:nvSpPr>
          <p:cNvPr id="18" name="TextBox 4">
            <a:extLst>
              <a:ext uri="{FF2B5EF4-FFF2-40B4-BE49-F238E27FC236}">
                <a16:creationId xmlns:a16="http://schemas.microsoft.com/office/drawing/2014/main" id="{F872C1C7-F0DA-4BF7-AFFB-31C7AA754579}"/>
              </a:ext>
            </a:extLst>
          </p:cNvPr>
          <p:cNvSpPr txBox="1"/>
          <p:nvPr/>
        </p:nvSpPr>
        <p:spPr>
          <a:xfrm>
            <a:off x="4927195" y="2196217"/>
            <a:ext cx="3383592" cy="523166"/>
          </a:xfrm>
          <a:prstGeom prst="rect">
            <a:avLst/>
          </a:prstGeom>
          <a:noFill/>
        </p:spPr>
        <p:txBody>
          <a:bodyPr wrap="square" lIns="91390" tIns="45693" rIns="91390" bIns="4569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PART ONE</a:t>
            </a:r>
            <a:endParaRPr lang="zh-CN" altLang="en-US" sz="28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9" name="TextBox 5">
            <a:extLst>
              <a:ext uri="{FF2B5EF4-FFF2-40B4-BE49-F238E27FC236}">
                <a16:creationId xmlns:a16="http://schemas.microsoft.com/office/drawing/2014/main" id="{851847BD-98C8-495F-AFFF-33BE877873A6}"/>
              </a:ext>
            </a:extLst>
          </p:cNvPr>
          <p:cNvSpPr txBox="1"/>
          <p:nvPr/>
        </p:nvSpPr>
        <p:spPr>
          <a:xfrm>
            <a:off x="4647574" y="2749843"/>
            <a:ext cx="3942834" cy="461610"/>
          </a:xfrm>
          <a:prstGeom prst="rect">
            <a:avLst/>
          </a:prstGeom>
          <a:noFill/>
        </p:spPr>
        <p:txBody>
          <a:bodyPr wrap="square" lIns="91390" tIns="45693" rIns="91390" bIns="4569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BF452BB-33BE-4EAB-A395-FE86534FC32A}"/>
              </a:ext>
            </a:extLst>
          </p:cNvPr>
          <p:cNvSpPr/>
          <p:nvPr/>
        </p:nvSpPr>
        <p:spPr>
          <a:xfrm>
            <a:off x="4742346" y="3172723"/>
            <a:ext cx="375329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spc="3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Click here to add a title</a:t>
            </a:r>
            <a:endParaRPr lang="zh-CN" altLang="en-US" sz="1200" spc="3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6441E1C-8FCD-4EA6-A5E0-663F29C8F8DB}"/>
              </a:ext>
            </a:extLst>
          </p:cNvPr>
          <p:cNvCxnSpPr/>
          <p:nvPr/>
        </p:nvCxnSpPr>
        <p:spPr>
          <a:xfrm>
            <a:off x="5335814" y="2678400"/>
            <a:ext cx="2626100" cy="0"/>
          </a:xfrm>
          <a:prstGeom prst="line">
            <a:avLst/>
          </a:prstGeom>
          <a:ln w="19050">
            <a:solidFill>
              <a:srgbClr val="00A2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9D5E51B1-7C48-4CDA-AE83-CE954B74D57C}"/>
              </a:ext>
            </a:extLst>
          </p:cNvPr>
          <p:cNvGrpSpPr/>
          <p:nvPr/>
        </p:nvGrpSpPr>
        <p:grpSpPr>
          <a:xfrm>
            <a:off x="5833010" y="746821"/>
            <a:ext cx="1518036" cy="1536325"/>
            <a:chOff x="5833010" y="746821"/>
            <a:chExt cx="1518036" cy="153632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4EC06B9E-115F-4294-83CC-BF8C735D9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33010" y="746821"/>
              <a:ext cx="1518036" cy="1536325"/>
            </a:xfrm>
            <a:prstGeom prst="rect">
              <a:avLst/>
            </a:prstGeom>
          </p:spPr>
        </p:pic>
        <p:sp>
          <p:nvSpPr>
            <p:cNvPr id="23" name="TextBox 4">
              <a:extLst>
                <a:ext uri="{FF2B5EF4-FFF2-40B4-BE49-F238E27FC236}">
                  <a16:creationId xmlns:a16="http://schemas.microsoft.com/office/drawing/2014/main" id="{9ACFC0E2-0711-454B-9A3E-0BD12D38F1BF}"/>
                </a:ext>
              </a:extLst>
            </p:cNvPr>
            <p:cNvSpPr txBox="1"/>
            <p:nvPr/>
          </p:nvSpPr>
          <p:spPr>
            <a:xfrm>
              <a:off x="6213891" y="1204691"/>
              <a:ext cx="755570" cy="584721"/>
            </a:xfrm>
            <a:prstGeom prst="rect">
              <a:avLst/>
            </a:prstGeom>
            <a:noFill/>
          </p:spPr>
          <p:txBody>
            <a:bodyPr wrap="square" lIns="91390" tIns="45693" rIns="91390" bIns="45693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9A2FB647-DD8D-4460-958D-36E6F6DA62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2922" y="4076066"/>
            <a:ext cx="896190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88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">
        <p:random/>
      </p:transition>
    </mc:Choice>
    <mc:Fallback xmlns=""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75EDC6F-4930-41DE-A3C5-26602FED26C0}"/>
              </a:ext>
            </a:extLst>
          </p:cNvPr>
          <p:cNvSpPr/>
          <p:nvPr/>
        </p:nvSpPr>
        <p:spPr>
          <a:xfrm>
            <a:off x="53266" y="2299296"/>
            <a:ext cx="9312676" cy="1999697"/>
          </a:xfrm>
          <a:custGeom>
            <a:avLst/>
            <a:gdLst>
              <a:gd name="connsiteX0" fmla="*/ 0 w 9312676"/>
              <a:gd name="connsiteY0" fmla="*/ 44409 h 1999697"/>
              <a:gd name="connsiteX1" fmla="*/ 1642369 w 9312676"/>
              <a:gd name="connsiteY1" fmla="*/ 319617 h 1999697"/>
              <a:gd name="connsiteX2" fmla="*/ 3462291 w 9312676"/>
              <a:gd name="connsiteY2" fmla="*/ 1953108 h 1999697"/>
              <a:gd name="connsiteX3" fmla="*/ 5131293 w 9312676"/>
              <a:gd name="connsiteY3" fmla="*/ 21 h 1999697"/>
              <a:gd name="connsiteX4" fmla="*/ 6853561 w 9312676"/>
              <a:gd name="connsiteY4" fmla="*/ 1997496 h 1999697"/>
              <a:gd name="connsiteX5" fmla="*/ 8682361 w 9312676"/>
              <a:gd name="connsiteY5" fmla="*/ 390638 h 1999697"/>
              <a:gd name="connsiteX6" fmla="*/ 9312676 w 9312676"/>
              <a:gd name="connsiteY6" fmla="*/ 355127 h 199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12676" h="1999697">
                <a:moveTo>
                  <a:pt x="0" y="44409"/>
                </a:moveTo>
                <a:cubicBezTo>
                  <a:pt x="532660" y="22954"/>
                  <a:pt x="1065321" y="1500"/>
                  <a:pt x="1642369" y="319617"/>
                </a:cubicBezTo>
                <a:cubicBezTo>
                  <a:pt x="2219418" y="637734"/>
                  <a:pt x="2880804" y="2006374"/>
                  <a:pt x="3462291" y="1953108"/>
                </a:cubicBezTo>
                <a:cubicBezTo>
                  <a:pt x="4043778" y="1899842"/>
                  <a:pt x="4566081" y="-7377"/>
                  <a:pt x="5131293" y="21"/>
                </a:cubicBezTo>
                <a:cubicBezTo>
                  <a:pt x="5696505" y="7419"/>
                  <a:pt x="6261716" y="1932393"/>
                  <a:pt x="6853561" y="1997496"/>
                </a:cubicBezTo>
                <a:cubicBezTo>
                  <a:pt x="7445406" y="2062599"/>
                  <a:pt x="8272509" y="664366"/>
                  <a:pt x="8682361" y="390638"/>
                </a:cubicBezTo>
                <a:cubicBezTo>
                  <a:pt x="9092214" y="116910"/>
                  <a:pt x="9202445" y="236018"/>
                  <a:pt x="9312676" y="355127"/>
                </a:cubicBezTo>
              </a:path>
            </a:pathLst>
          </a:cu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71099927-86AA-400A-AA75-472F5B57A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523" y="2394025"/>
            <a:ext cx="1008046" cy="98346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B2D19C8-05ED-4582-AD4B-3ACD93107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668" y="3565186"/>
            <a:ext cx="1043484" cy="10156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3AE577B-BD63-4737-B6F1-9A82A661B2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1232" y="2255219"/>
            <a:ext cx="995872" cy="98865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E3E5C04-C41C-40FF-B7EC-2C5CE0E03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791" y="3559767"/>
            <a:ext cx="996524" cy="102111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696D167-07DC-4B9D-A5F8-6BAC2FBE319C}"/>
              </a:ext>
            </a:extLst>
          </p:cNvPr>
          <p:cNvSpPr/>
          <p:nvPr/>
        </p:nvSpPr>
        <p:spPr>
          <a:xfrm>
            <a:off x="649066" y="3377492"/>
            <a:ext cx="2044959" cy="8079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点击此处添加文字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点击此处添加文字描述，文字颜色、大小、字体可根据需求进行更改</a:t>
            </a:r>
            <a:r>
              <a:rPr lang="zh-CN" altLang="en-US" sz="10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E85F839-5851-4026-AD2B-559250DF1322}"/>
              </a:ext>
            </a:extLst>
          </p:cNvPr>
          <p:cNvSpPr/>
          <p:nvPr/>
        </p:nvSpPr>
        <p:spPr>
          <a:xfrm>
            <a:off x="2525467" y="2472593"/>
            <a:ext cx="2044959" cy="8079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点击此处添加文字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点击此处添加文字描述，文字颜色、大小、字体可根据需求进行更改</a:t>
            </a:r>
            <a:r>
              <a:rPr lang="zh-CN" altLang="en-US" sz="10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FD99722-5249-4C87-9120-90B454EC8B5E}"/>
              </a:ext>
            </a:extLst>
          </p:cNvPr>
          <p:cNvSpPr/>
          <p:nvPr/>
        </p:nvSpPr>
        <p:spPr>
          <a:xfrm>
            <a:off x="4244253" y="3377493"/>
            <a:ext cx="2044959" cy="8079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点击此处添加文字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点击此处添加文字描述，文字颜色、大小、字体可根据需求进行更改</a:t>
            </a:r>
            <a:r>
              <a:rPr lang="zh-CN" altLang="en-US" sz="10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3B8C98F-583A-4CC9-927C-FCDEBF8448F7}"/>
              </a:ext>
            </a:extLst>
          </p:cNvPr>
          <p:cNvSpPr/>
          <p:nvPr/>
        </p:nvSpPr>
        <p:spPr>
          <a:xfrm>
            <a:off x="6026019" y="2345593"/>
            <a:ext cx="2044959" cy="80791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点击此处添加文字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点击此处添加文字描述，文字颜色、大小、字体可根据需求进行更改</a:t>
            </a:r>
            <a:r>
              <a:rPr lang="zh-CN" altLang="en-US" sz="1000" dirty="0">
                <a:solidFill>
                  <a:srgbClr val="7F7F7F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6829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6579D8-C64C-4DFF-91CB-889644658793}"/>
              </a:ext>
            </a:extLst>
          </p:cNvPr>
          <p:cNvGrpSpPr/>
          <p:nvPr/>
        </p:nvGrpSpPr>
        <p:grpSpPr>
          <a:xfrm>
            <a:off x="2794572" y="101195"/>
            <a:ext cx="3494640" cy="682410"/>
            <a:chOff x="4086600" y="361949"/>
            <a:chExt cx="3494640" cy="68241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DA0B36A-03AF-4418-81F9-4C74BEFAF0FC}"/>
                </a:ext>
              </a:extLst>
            </p:cNvPr>
            <p:cNvSpPr/>
            <p:nvPr/>
          </p:nvSpPr>
          <p:spPr>
            <a:xfrm>
              <a:off x="4873561" y="736582"/>
              <a:ext cx="19207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Click here to add a title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49B7DA-0F6B-437B-94D1-3FD5F0951069}"/>
                </a:ext>
              </a:extLst>
            </p:cNvPr>
            <p:cNvSpPr txBox="1"/>
            <p:nvPr/>
          </p:nvSpPr>
          <p:spPr>
            <a:xfrm>
              <a:off x="4086600" y="361949"/>
              <a:ext cx="3494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DB2237B-61D8-4B47-9B43-264B33275D8E}"/>
              </a:ext>
            </a:extLst>
          </p:cNvPr>
          <p:cNvGrpSpPr/>
          <p:nvPr/>
        </p:nvGrpSpPr>
        <p:grpSpPr>
          <a:xfrm>
            <a:off x="1962053" y="2245373"/>
            <a:ext cx="1327109" cy="1356967"/>
            <a:chOff x="1962053" y="2245373"/>
            <a:chExt cx="1327109" cy="1356967"/>
          </a:xfrm>
        </p:grpSpPr>
        <p:sp>
          <p:nvSpPr>
            <p:cNvPr id="30" name="MH_Other_2">
              <a:extLst>
                <a:ext uri="{FF2B5EF4-FFF2-40B4-BE49-F238E27FC236}">
                  <a16:creationId xmlns:a16="http://schemas.microsoft.com/office/drawing/2014/main" id="{7BBE6F20-72EE-4EF7-BFE4-409CCE33C909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1962053" y="2245373"/>
              <a:ext cx="1327109" cy="1333287"/>
            </a:xfrm>
            <a:custGeom>
              <a:avLst/>
              <a:gdLst>
                <a:gd name="T0" fmla="*/ 2147483646 w 1588"/>
                <a:gd name="T1" fmla="*/ 2147483646 h 1596"/>
                <a:gd name="T2" fmla="*/ 2147483646 w 1588"/>
                <a:gd name="T3" fmla="*/ 2147483646 h 1596"/>
                <a:gd name="T4" fmla="*/ 2147483646 w 1588"/>
                <a:gd name="T5" fmla="*/ 2147483646 h 1596"/>
                <a:gd name="T6" fmla="*/ 2147483646 w 1588"/>
                <a:gd name="T7" fmla="*/ 2147483646 h 1596"/>
                <a:gd name="T8" fmla="*/ 2147483646 w 1588"/>
                <a:gd name="T9" fmla="*/ 2147483646 h 1596"/>
                <a:gd name="T10" fmla="*/ 2147483646 w 1588"/>
                <a:gd name="T11" fmla="*/ 2147483646 h 1596"/>
                <a:gd name="T12" fmla="*/ 2147483646 w 1588"/>
                <a:gd name="T13" fmla="*/ 2147483646 h 1596"/>
                <a:gd name="T14" fmla="*/ 2147483646 w 1588"/>
                <a:gd name="T15" fmla="*/ 2147483646 h 1596"/>
                <a:gd name="T16" fmla="*/ 2147483646 w 1588"/>
                <a:gd name="T17" fmla="*/ 2147483646 h 1596"/>
                <a:gd name="T18" fmla="*/ 2147483646 w 1588"/>
                <a:gd name="T19" fmla="*/ 2147483646 h 1596"/>
                <a:gd name="T20" fmla="*/ 2147483646 w 1588"/>
                <a:gd name="T21" fmla="*/ 2147483646 h 1596"/>
                <a:gd name="T22" fmla="*/ 2147483646 w 1588"/>
                <a:gd name="T23" fmla="*/ 2147483646 h 1596"/>
                <a:gd name="T24" fmla="*/ 2147483646 w 1588"/>
                <a:gd name="T25" fmla="*/ 2147483646 h 1596"/>
                <a:gd name="T26" fmla="*/ 2147483646 w 1588"/>
                <a:gd name="T27" fmla="*/ 2147483646 h 1596"/>
                <a:gd name="T28" fmla="*/ 2147483646 w 1588"/>
                <a:gd name="T29" fmla="*/ 2147483646 h 1596"/>
                <a:gd name="T30" fmla="*/ 2147483646 w 1588"/>
                <a:gd name="T31" fmla="*/ 2147483646 h 1596"/>
                <a:gd name="T32" fmla="*/ 2147483646 w 1588"/>
                <a:gd name="T33" fmla="*/ 2147483646 h 1596"/>
                <a:gd name="T34" fmla="*/ 2147483646 w 1588"/>
                <a:gd name="T35" fmla="*/ 2147483646 h 1596"/>
                <a:gd name="T36" fmla="*/ 2147483646 w 1588"/>
                <a:gd name="T37" fmla="*/ 2147483646 h 1596"/>
                <a:gd name="T38" fmla="*/ 2147483646 w 1588"/>
                <a:gd name="T39" fmla="*/ 2147483646 h 1596"/>
                <a:gd name="T40" fmla="*/ 2147483646 w 1588"/>
                <a:gd name="T41" fmla="*/ 2147483646 h 1596"/>
                <a:gd name="T42" fmla="*/ 2147483646 w 1588"/>
                <a:gd name="T43" fmla="*/ 2147483646 h 1596"/>
                <a:gd name="T44" fmla="*/ 2147483646 w 1588"/>
                <a:gd name="T45" fmla="*/ 2147483646 h 1596"/>
                <a:gd name="T46" fmla="*/ 2147483646 w 1588"/>
                <a:gd name="T47" fmla="*/ 2147483646 h 1596"/>
                <a:gd name="T48" fmla="*/ 2147483646 w 1588"/>
                <a:gd name="T49" fmla="*/ 2147483646 h 1596"/>
                <a:gd name="T50" fmla="*/ 2147483646 w 1588"/>
                <a:gd name="T51" fmla="*/ 2147483646 h 1596"/>
                <a:gd name="T52" fmla="*/ 2147483646 w 1588"/>
                <a:gd name="T53" fmla="*/ 2147483646 h 1596"/>
                <a:gd name="T54" fmla="*/ 2147483646 w 1588"/>
                <a:gd name="T55" fmla="*/ 0 h 1596"/>
                <a:gd name="T56" fmla="*/ 2147483646 w 1588"/>
                <a:gd name="T57" fmla="*/ 0 h 1596"/>
                <a:gd name="T58" fmla="*/ 2147483646 w 1588"/>
                <a:gd name="T59" fmla="*/ 0 h 1596"/>
                <a:gd name="T60" fmla="*/ 2147483646 w 1588"/>
                <a:gd name="T61" fmla="*/ 2147483646 h 1596"/>
                <a:gd name="T62" fmla="*/ 2147483646 w 1588"/>
                <a:gd name="T63" fmla="*/ 2147483646 h 1596"/>
                <a:gd name="T64" fmla="*/ 2147483646 w 1588"/>
                <a:gd name="T65" fmla="*/ 2147483646 h 1596"/>
                <a:gd name="T66" fmla="*/ 2147483646 w 1588"/>
                <a:gd name="T67" fmla="*/ 2147483646 h 1596"/>
                <a:gd name="T68" fmla="*/ 2147483646 w 1588"/>
                <a:gd name="T69" fmla="*/ 2147483646 h 1596"/>
                <a:gd name="T70" fmla="*/ 2147483646 w 1588"/>
                <a:gd name="T71" fmla="*/ 2147483646 h 1596"/>
                <a:gd name="T72" fmla="*/ 2147483646 w 1588"/>
                <a:gd name="T73" fmla="*/ 2147483646 h 1596"/>
                <a:gd name="T74" fmla="*/ 2147483646 w 1588"/>
                <a:gd name="T75" fmla="*/ 2147483646 h 1596"/>
                <a:gd name="T76" fmla="*/ 2147483646 w 1588"/>
                <a:gd name="T77" fmla="*/ 2147483646 h 1596"/>
                <a:gd name="T78" fmla="*/ 2147483646 w 1588"/>
                <a:gd name="T79" fmla="*/ 2147483646 h 1596"/>
                <a:gd name="T80" fmla="*/ 2147483646 w 1588"/>
                <a:gd name="T81" fmla="*/ 2147483646 h 1596"/>
                <a:gd name="T82" fmla="*/ 0 w 1588"/>
                <a:gd name="T83" fmla="*/ 2147483646 h 1596"/>
                <a:gd name="T84" fmla="*/ 0 w 1588"/>
                <a:gd name="T85" fmla="*/ 2147483646 h 1596"/>
                <a:gd name="T86" fmla="*/ 0 w 1588"/>
                <a:gd name="T87" fmla="*/ 2147483646 h 1596"/>
                <a:gd name="T88" fmla="*/ 2147483646 w 1588"/>
                <a:gd name="T89" fmla="*/ 2147483646 h 1596"/>
                <a:gd name="T90" fmla="*/ 2147483646 w 1588"/>
                <a:gd name="T91" fmla="*/ 2147483646 h 1596"/>
                <a:gd name="T92" fmla="*/ 2147483646 w 1588"/>
                <a:gd name="T93" fmla="*/ 2147483646 h 1596"/>
                <a:gd name="T94" fmla="*/ 2147483646 w 1588"/>
                <a:gd name="T95" fmla="*/ 2147483646 h 1596"/>
                <a:gd name="T96" fmla="*/ 2147483646 w 1588"/>
                <a:gd name="T97" fmla="*/ 2147483646 h 1596"/>
                <a:gd name="T98" fmla="*/ 2147483646 w 1588"/>
                <a:gd name="T99" fmla="*/ 2147483646 h 1596"/>
                <a:gd name="T100" fmla="*/ 2147483646 w 1588"/>
                <a:gd name="T101" fmla="*/ 2147483646 h 1596"/>
                <a:gd name="T102" fmla="*/ 2147483646 w 1588"/>
                <a:gd name="T103" fmla="*/ 2147483646 h 1596"/>
                <a:gd name="T104" fmla="*/ 2147483646 w 1588"/>
                <a:gd name="T105" fmla="*/ 2147483646 h 1596"/>
                <a:gd name="T106" fmla="*/ 2147483646 w 1588"/>
                <a:gd name="T107" fmla="*/ 2147483646 h 1596"/>
                <a:gd name="T108" fmla="*/ 2147483646 w 1588"/>
                <a:gd name="T109" fmla="*/ 2147483646 h 1596"/>
                <a:gd name="T110" fmla="*/ 2147483646 w 1588"/>
                <a:gd name="T111" fmla="*/ 2147483646 h 15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88" h="1596">
                  <a:moveTo>
                    <a:pt x="104" y="1596"/>
                  </a:moveTo>
                  <a:lnTo>
                    <a:pt x="1470" y="1596"/>
                  </a:lnTo>
                  <a:lnTo>
                    <a:pt x="1488" y="1596"/>
                  </a:lnTo>
                  <a:lnTo>
                    <a:pt x="1506" y="1594"/>
                  </a:lnTo>
                  <a:lnTo>
                    <a:pt x="1520" y="1590"/>
                  </a:lnTo>
                  <a:lnTo>
                    <a:pt x="1534" y="1584"/>
                  </a:lnTo>
                  <a:lnTo>
                    <a:pt x="1548" y="1578"/>
                  </a:lnTo>
                  <a:lnTo>
                    <a:pt x="1558" y="1570"/>
                  </a:lnTo>
                  <a:lnTo>
                    <a:pt x="1566" y="1562"/>
                  </a:lnTo>
                  <a:lnTo>
                    <a:pt x="1574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62" y="58"/>
                  </a:lnTo>
                  <a:lnTo>
                    <a:pt x="854" y="44"/>
                  </a:lnTo>
                  <a:lnTo>
                    <a:pt x="846" y="32"/>
                  </a:lnTo>
                  <a:lnTo>
                    <a:pt x="836" y="22"/>
                  </a:lnTo>
                  <a:lnTo>
                    <a:pt x="828" y="14"/>
                  </a:lnTo>
                  <a:lnTo>
                    <a:pt x="818" y="8"/>
                  </a:lnTo>
                  <a:lnTo>
                    <a:pt x="808" y="4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0"/>
                  </a:lnTo>
                  <a:lnTo>
                    <a:pt x="768" y="4"/>
                  </a:lnTo>
                  <a:lnTo>
                    <a:pt x="758" y="8"/>
                  </a:lnTo>
                  <a:lnTo>
                    <a:pt x="748" y="14"/>
                  </a:lnTo>
                  <a:lnTo>
                    <a:pt x="738" y="22"/>
                  </a:lnTo>
                  <a:lnTo>
                    <a:pt x="730" y="32"/>
                  </a:lnTo>
                  <a:lnTo>
                    <a:pt x="722" y="44"/>
                  </a:lnTo>
                  <a:lnTo>
                    <a:pt x="714" y="58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2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8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0"/>
            </a:p>
          </p:txBody>
        </p:sp>
        <p:sp>
          <p:nvSpPr>
            <p:cNvPr id="33" name="MH_Other_5">
              <a:extLst>
                <a:ext uri="{FF2B5EF4-FFF2-40B4-BE49-F238E27FC236}">
                  <a16:creationId xmlns:a16="http://schemas.microsoft.com/office/drawing/2014/main" id="{1B7FBF69-349E-45A5-9347-1FA5F096CF15}"/>
                </a:ext>
              </a:extLst>
            </p:cNvPr>
            <p:cNvSpPr txBox="1"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2225622" y="2760156"/>
              <a:ext cx="486984" cy="499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ea typeface="MS Gothic" panose="020B0609070205080204" pitchFamily="49" charset="-128"/>
                </a:rPr>
                <a:t>01</a:t>
              </a:r>
              <a:endParaRPr lang="zh-CN" altLang="en-US" sz="2000">
                <a:solidFill>
                  <a:srgbClr val="FFFFFF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34" name="MH_Other_6">
              <a:extLst>
                <a:ext uri="{FF2B5EF4-FFF2-40B4-BE49-F238E27FC236}">
                  <a16:creationId xmlns:a16="http://schemas.microsoft.com/office/drawing/2014/main" id="{C386199B-8EEF-4D4B-8D72-E278B6B17DB5}"/>
                </a:ext>
              </a:extLst>
            </p:cNvPr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3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5541" y="2885763"/>
              <a:ext cx="269746" cy="268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5" name="MH_Other_7">
              <a:extLst>
                <a:ext uri="{FF2B5EF4-FFF2-40B4-BE49-F238E27FC236}">
                  <a16:creationId xmlns:a16="http://schemas.microsoft.com/office/drawing/2014/main" id="{ED8AB54C-3285-401C-B370-72A69DCC64CE}"/>
                </a:ext>
              </a:extLst>
            </p:cNvPr>
            <p:cNvCxnSpPr/>
            <p:nvPr>
              <p:custDataLst>
                <p:tags r:id="rId27"/>
              </p:custDataLst>
            </p:nvPr>
          </p:nvCxnSpPr>
          <p:spPr>
            <a:xfrm>
              <a:off x="2218414" y="3193602"/>
              <a:ext cx="814387" cy="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MH_SubTitle_1">
              <a:extLst>
                <a:ext uri="{FF2B5EF4-FFF2-40B4-BE49-F238E27FC236}">
                  <a16:creationId xmlns:a16="http://schemas.microsoft.com/office/drawing/2014/main" id="{ED5CDB27-502C-4EE2-8187-DB855228609E}"/>
                </a:ext>
              </a:extLst>
            </p:cNvPr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2225621" y="3170952"/>
              <a:ext cx="814386" cy="431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defRPr/>
              </a:pPr>
              <a:r>
                <a:rPr lang="en-US" altLang="zh-CN" sz="1050" b="1">
                  <a:solidFill>
                    <a:srgbClr val="FFFFFF"/>
                  </a:solidFill>
                  <a:latin typeface="+mn-lt"/>
                  <a:ea typeface="+mn-ea"/>
                </a:rPr>
                <a:t>Lorem</a:t>
              </a:r>
              <a:endParaRPr lang="en-US" altLang="zh-CN" sz="1050" b="1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B471AD2-65D6-4864-9AE5-FBB603B50A2F}"/>
              </a:ext>
            </a:extLst>
          </p:cNvPr>
          <p:cNvGrpSpPr/>
          <p:nvPr/>
        </p:nvGrpSpPr>
        <p:grpSpPr>
          <a:xfrm>
            <a:off x="4505078" y="2245373"/>
            <a:ext cx="1326080" cy="1356967"/>
            <a:chOff x="4505078" y="2245373"/>
            <a:chExt cx="1326080" cy="1356967"/>
          </a:xfrm>
        </p:grpSpPr>
        <p:sp>
          <p:nvSpPr>
            <p:cNvPr id="31" name="MH_Other_3">
              <a:extLst>
                <a:ext uri="{FF2B5EF4-FFF2-40B4-BE49-F238E27FC236}">
                  <a16:creationId xmlns:a16="http://schemas.microsoft.com/office/drawing/2014/main" id="{DC41066E-3469-4DBF-9DC4-7820EE50E2E6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4505078" y="2245373"/>
              <a:ext cx="1326080" cy="1333287"/>
            </a:xfrm>
            <a:custGeom>
              <a:avLst/>
              <a:gdLst>
                <a:gd name="T0" fmla="*/ 104 w 1588"/>
                <a:gd name="T1" fmla="*/ 1596 h 1596"/>
                <a:gd name="T2" fmla="*/ 1482 w 1588"/>
                <a:gd name="T3" fmla="*/ 1596 h 1596"/>
                <a:gd name="T4" fmla="*/ 1482 w 1588"/>
                <a:gd name="T5" fmla="*/ 1596 h 1596"/>
                <a:gd name="T6" fmla="*/ 1498 w 1588"/>
                <a:gd name="T7" fmla="*/ 1596 h 1596"/>
                <a:gd name="T8" fmla="*/ 1514 w 1588"/>
                <a:gd name="T9" fmla="*/ 1594 h 1596"/>
                <a:gd name="T10" fmla="*/ 1526 w 1588"/>
                <a:gd name="T11" fmla="*/ 1590 h 1596"/>
                <a:gd name="T12" fmla="*/ 1540 w 1588"/>
                <a:gd name="T13" fmla="*/ 1584 h 1596"/>
                <a:gd name="T14" fmla="*/ 1550 w 1588"/>
                <a:gd name="T15" fmla="*/ 1578 h 1596"/>
                <a:gd name="T16" fmla="*/ 1560 w 1588"/>
                <a:gd name="T17" fmla="*/ 1570 h 1596"/>
                <a:gd name="T18" fmla="*/ 1568 w 1588"/>
                <a:gd name="T19" fmla="*/ 1562 h 1596"/>
                <a:gd name="T20" fmla="*/ 1576 w 1588"/>
                <a:gd name="T21" fmla="*/ 1552 h 1596"/>
                <a:gd name="T22" fmla="*/ 1580 w 1588"/>
                <a:gd name="T23" fmla="*/ 1540 h 1596"/>
                <a:gd name="T24" fmla="*/ 1584 w 1588"/>
                <a:gd name="T25" fmla="*/ 1528 h 1596"/>
                <a:gd name="T26" fmla="*/ 1586 w 1588"/>
                <a:gd name="T27" fmla="*/ 1516 h 1596"/>
                <a:gd name="T28" fmla="*/ 1588 w 1588"/>
                <a:gd name="T29" fmla="*/ 1504 h 1596"/>
                <a:gd name="T30" fmla="*/ 1586 w 1588"/>
                <a:gd name="T31" fmla="*/ 1490 h 1596"/>
                <a:gd name="T32" fmla="*/ 1584 w 1588"/>
                <a:gd name="T33" fmla="*/ 1476 h 1596"/>
                <a:gd name="T34" fmla="*/ 1578 w 1588"/>
                <a:gd name="T35" fmla="*/ 1462 h 1596"/>
                <a:gd name="T36" fmla="*/ 1572 w 1588"/>
                <a:gd name="T37" fmla="*/ 1446 h 1596"/>
                <a:gd name="T38" fmla="*/ 872 w 1588"/>
                <a:gd name="T39" fmla="*/ 58 h 1596"/>
                <a:gd name="T40" fmla="*/ 872 w 1588"/>
                <a:gd name="T41" fmla="*/ 58 h 1596"/>
                <a:gd name="T42" fmla="*/ 866 w 1588"/>
                <a:gd name="T43" fmla="*/ 44 h 1596"/>
                <a:gd name="T44" fmla="*/ 856 w 1588"/>
                <a:gd name="T45" fmla="*/ 32 h 1596"/>
                <a:gd name="T46" fmla="*/ 848 w 1588"/>
                <a:gd name="T47" fmla="*/ 22 h 1596"/>
                <a:gd name="T48" fmla="*/ 838 w 1588"/>
                <a:gd name="T49" fmla="*/ 14 h 1596"/>
                <a:gd name="T50" fmla="*/ 830 w 1588"/>
                <a:gd name="T51" fmla="*/ 8 h 1596"/>
                <a:gd name="T52" fmla="*/ 820 w 1588"/>
                <a:gd name="T53" fmla="*/ 4 h 1596"/>
                <a:gd name="T54" fmla="*/ 808 w 1588"/>
                <a:gd name="T55" fmla="*/ 0 h 1596"/>
                <a:gd name="T56" fmla="*/ 798 w 1588"/>
                <a:gd name="T57" fmla="*/ 0 h 1596"/>
                <a:gd name="T58" fmla="*/ 788 w 1588"/>
                <a:gd name="T59" fmla="*/ 0 h 1596"/>
                <a:gd name="T60" fmla="*/ 778 w 1588"/>
                <a:gd name="T61" fmla="*/ 4 h 1596"/>
                <a:gd name="T62" fmla="*/ 768 w 1588"/>
                <a:gd name="T63" fmla="*/ 8 h 1596"/>
                <a:gd name="T64" fmla="*/ 758 w 1588"/>
                <a:gd name="T65" fmla="*/ 14 h 1596"/>
                <a:gd name="T66" fmla="*/ 748 w 1588"/>
                <a:gd name="T67" fmla="*/ 22 h 1596"/>
                <a:gd name="T68" fmla="*/ 740 w 1588"/>
                <a:gd name="T69" fmla="*/ 32 h 1596"/>
                <a:gd name="T70" fmla="*/ 730 w 1588"/>
                <a:gd name="T71" fmla="*/ 44 h 1596"/>
                <a:gd name="T72" fmla="*/ 722 w 1588"/>
                <a:gd name="T73" fmla="*/ 58 h 1596"/>
                <a:gd name="T74" fmla="*/ 14 w 1588"/>
                <a:gd name="T75" fmla="*/ 1456 h 1596"/>
                <a:gd name="T76" fmla="*/ 14 w 1588"/>
                <a:gd name="T77" fmla="*/ 1456 h 1596"/>
                <a:gd name="T78" fmla="*/ 8 w 1588"/>
                <a:gd name="T79" fmla="*/ 1472 h 1596"/>
                <a:gd name="T80" fmla="*/ 4 w 1588"/>
                <a:gd name="T81" fmla="*/ 1486 h 1596"/>
                <a:gd name="T82" fmla="*/ 0 w 1588"/>
                <a:gd name="T83" fmla="*/ 1500 h 1596"/>
                <a:gd name="T84" fmla="*/ 0 w 1588"/>
                <a:gd name="T85" fmla="*/ 1512 h 1596"/>
                <a:gd name="T86" fmla="*/ 0 w 1588"/>
                <a:gd name="T87" fmla="*/ 1524 h 1596"/>
                <a:gd name="T88" fmla="*/ 2 w 1588"/>
                <a:gd name="T89" fmla="*/ 1536 h 1596"/>
                <a:gd name="T90" fmla="*/ 6 w 1588"/>
                <a:gd name="T91" fmla="*/ 1546 h 1596"/>
                <a:gd name="T92" fmla="*/ 10 w 1588"/>
                <a:gd name="T93" fmla="*/ 1556 h 1596"/>
                <a:gd name="T94" fmla="*/ 18 w 1588"/>
                <a:gd name="T95" fmla="*/ 1566 h 1596"/>
                <a:gd name="T96" fmla="*/ 26 w 1588"/>
                <a:gd name="T97" fmla="*/ 1574 h 1596"/>
                <a:gd name="T98" fmla="*/ 36 w 1588"/>
                <a:gd name="T99" fmla="*/ 1580 h 1596"/>
                <a:gd name="T100" fmla="*/ 46 w 1588"/>
                <a:gd name="T101" fmla="*/ 1586 h 1596"/>
                <a:gd name="T102" fmla="*/ 60 w 1588"/>
                <a:gd name="T103" fmla="*/ 1590 h 1596"/>
                <a:gd name="T104" fmla="*/ 74 w 1588"/>
                <a:gd name="T105" fmla="*/ 1594 h 1596"/>
                <a:gd name="T106" fmla="*/ 88 w 1588"/>
                <a:gd name="T107" fmla="*/ 1596 h 1596"/>
                <a:gd name="T108" fmla="*/ 104 w 1588"/>
                <a:gd name="T109" fmla="*/ 1596 h 1596"/>
                <a:gd name="T110" fmla="*/ 104 w 1588"/>
                <a:gd name="T111" fmla="*/ 1596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8" h="1596">
                  <a:moveTo>
                    <a:pt x="104" y="1596"/>
                  </a:moveTo>
                  <a:lnTo>
                    <a:pt x="1482" y="1596"/>
                  </a:lnTo>
                  <a:lnTo>
                    <a:pt x="1482" y="1596"/>
                  </a:lnTo>
                  <a:lnTo>
                    <a:pt x="1498" y="1596"/>
                  </a:lnTo>
                  <a:lnTo>
                    <a:pt x="1514" y="1594"/>
                  </a:lnTo>
                  <a:lnTo>
                    <a:pt x="1526" y="1590"/>
                  </a:lnTo>
                  <a:lnTo>
                    <a:pt x="1540" y="1584"/>
                  </a:lnTo>
                  <a:lnTo>
                    <a:pt x="1550" y="1578"/>
                  </a:lnTo>
                  <a:lnTo>
                    <a:pt x="1560" y="1570"/>
                  </a:lnTo>
                  <a:lnTo>
                    <a:pt x="1568" y="1562"/>
                  </a:lnTo>
                  <a:lnTo>
                    <a:pt x="1576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72" y="58"/>
                  </a:lnTo>
                  <a:lnTo>
                    <a:pt x="872" y="58"/>
                  </a:lnTo>
                  <a:lnTo>
                    <a:pt x="866" y="44"/>
                  </a:lnTo>
                  <a:lnTo>
                    <a:pt x="856" y="32"/>
                  </a:lnTo>
                  <a:lnTo>
                    <a:pt x="848" y="22"/>
                  </a:lnTo>
                  <a:lnTo>
                    <a:pt x="838" y="14"/>
                  </a:lnTo>
                  <a:lnTo>
                    <a:pt x="830" y="8"/>
                  </a:lnTo>
                  <a:lnTo>
                    <a:pt x="820" y="4"/>
                  </a:lnTo>
                  <a:lnTo>
                    <a:pt x="808" y="0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4"/>
                  </a:lnTo>
                  <a:lnTo>
                    <a:pt x="768" y="8"/>
                  </a:lnTo>
                  <a:lnTo>
                    <a:pt x="758" y="14"/>
                  </a:lnTo>
                  <a:lnTo>
                    <a:pt x="748" y="22"/>
                  </a:lnTo>
                  <a:lnTo>
                    <a:pt x="740" y="32"/>
                  </a:lnTo>
                  <a:lnTo>
                    <a:pt x="730" y="44"/>
                  </a:lnTo>
                  <a:lnTo>
                    <a:pt x="722" y="58"/>
                  </a:lnTo>
                  <a:lnTo>
                    <a:pt x="14" y="1456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0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6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lnTo>
                    <a:pt x="104" y="159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000"/>
            </a:p>
          </p:txBody>
        </p:sp>
        <p:sp>
          <p:nvSpPr>
            <p:cNvPr id="37" name="MH_Other_8">
              <a:extLst>
                <a:ext uri="{FF2B5EF4-FFF2-40B4-BE49-F238E27FC236}">
                  <a16:creationId xmlns:a16="http://schemas.microsoft.com/office/drawing/2014/main" id="{32A61890-48C3-49CC-B9BF-9262463879AE}"/>
                </a:ext>
              </a:extLst>
            </p:cNvPr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789239" y="2760155"/>
              <a:ext cx="4869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ea typeface="MS Gothic" panose="020B0609070205080204" pitchFamily="49" charset="-128"/>
                </a:rPr>
                <a:t>03</a:t>
              </a:r>
              <a:endParaRPr lang="zh-CN" altLang="en-US" sz="2000">
                <a:solidFill>
                  <a:srgbClr val="FFFFFF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38" name="MH_Other_9">
              <a:extLst>
                <a:ext uri="{FF2B5EF4-FFF2-40B4-BE49-F238E27FC236}">
                  <a16:creationId xmlns:a16="http://schemas.microsoft.com/office/drawing/2014/main" id="{0B3F206F-4E4F-4663-8FFA-D9B7F9E56260}"/>
                </a:ext>
              </a:extLst>
            </p:cNvPr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0188" y="2876495"/>
              <a:ext cx="268716" cy="26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9" name="MH_Other_10">
              <a:extLst>
                <a:ext uri="{FF2B5EF4-FFF2-40B4-BE49-F238E27FC236}">
                  <a16:creationId xmlns:a16="http://schemas.microsoft.com/office/drawing/2014/main" id="{14592B98-3657-41F6-B97D-8CB1C36E2332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>
              <a:off x="4782031" y="3193602"/>
              <a:ext cx="814387" cy="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MH_SubTitle_3">
              <a:extLst>
                <a:ext uri="{FF2B5EF4-FFF2-40B4-BE49-F238E27FC236}">
                  <a16:creationId xmlns:a16="http://schemas.microsoft.com/office/drawing/2014/main" id="{1ED5BF7A-F063-4807-A62B-BAC29FE65F7A}"/>
                </a:ext>
              </a:extLst>
            </p:cNvPr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4790268" y="3170952"/>
              <a:ext cx="813357" cy="431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defRPr/>
              </a:pPr>
              <a:r>
                <a:rPr lang="en-US" altLang="zh-CN" sz="1050" b="1">
                  <a:solidFill>
                    <a:srgbClr val="FFFFFF"/>
                  </a:solidFill>
                  <a:latin typeface="+mn-lt"/>
                  <a:ea typeface="+mn-ea"/>
                </a:rPr>
                <a:t>Lorem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7BBCA16-5383-4429-B8D0-EE96C181E50A}"/>
              </a:ext>
            </a:extLst>
          </p:cNvPr>
          <p:cNvGrpSpPr/>
          <p:nvPr/>
        </p:nvGrpSpPr>
        <p:grpSpPr>
          <a:xfrm>
            <a:off x="3228418" y="2636607"/>
            <a:ext cx="1318873" cy="1334316"/>
            <a:chOff x="3228418" y="2636607"/>
            <a:chExt cx="1318873" cy="1334316"/>
          </a:xfrm>
        </p:grpSpPr>
        <p:sp>
          <p:nvSpPr>
            <p:cNvPr id="29" name="MH_Other_1">
              <a:extLst>
                <a:ext uri="{FF2B5EF4-FFF2-40B4-BE49-F238E27FC236}">
                  <a16:creationId xmlns:a16="http://schemas.microsoft.com/office/drawing/2014/main" id="{F02177FD-2737-4356-956B-AB1440565BD4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3228418" y="2636607"/>
              <a:ext cx="1318873" cy="1334316"/>
            </a:xfrm>
            <a:custGeom>
              <a:avLst/>
              <a:gdLst>
                <a:gd name="T0" fmla="*/ 2147483646 w 1578"/>
                <a:gd name="T1" fmla="*/ 0 h 1598"/>
                <a:gd name="T2" fmla="*/ 2147483646 w 1578"/>
                <a:gd name="T3" fmla="*/ 0 h 1598"/>
                <a:gd name="T4" fmla="*/ 2147483646 w 1578"/>
                <a:gd name="T5" fmla="*/ 0 h 1598"/>
                <a:gd name="T6" fmla="*/ 2147483646 w 1578"/>
                <a:gd name="T7" fmla="*/ 2147483646 h 1598"/>
                <a:gd name="T8" fmla="*/ 2147483646 w 1578"/>
                <a:gd name="T9" fmla="*/ 2147483646 h 1598"/>
                <a:gd name="T10" fmla="*/ 2147483646 w 1578"/>
                <a:gd name="T11" fmla="*/ 2147483646 h 1598"/>
                <a:gd name="T12" fmla="*/ 2147483646 w 1578"/>
                <a:gd name="T13" fmla="*/ 2147483646 h 1598"/>
                <a:gd name="T14" fmla="*/ 2147483646 w 1578"/>
                <a:gd name="T15" fmla="*/ 2147483646 h 1598"/>
                <a:gd name="T16" fmla="*/ 2147483646 w 1578"/>
                <a:gd name="T17" fmla="*/ 2147483646 h 1598"/>
                <a:gd name="T18" fmla="*/ 2147483646 w 1578"/>
                <a:gd name="T19" fmla="*/ 2147483646 h 1598"/>
                <a:gd name="T20" fmla="*/ 2147483646 w 1578"/>
                <a:gd name="T21" fmla="*/ 2147483646 h 1598"/>
                <a:gd name="T22" fmla="*/ 2147483646 w 1578"/>
                <a:gd name="T23" fmla="*/ 2147483646 h 1598"/>
                <a:gd name="T24" fmla="*/ 2147483646 w 1578"/>
                <a:gd name="T25" fmla="*/ 2147483646 h 1598"/>
                <a:gd name="T26" fmla="*/ 0 w 1578"/>
                <a:gd name="T27" fmla="*/ 2147483646 h 1598"/>
                <a:gd name="T28" fmla="*/ 0 w 1578"/>
                <a:gd name="T29" fmla="*/ 2147483646 h 1598"/>
                <a:gd name="T30" fmla="*/ 0 w 1578"/>
                <a:gd name="T31" fmla="*/ 2147483646 h 1598"/>
                <a:gd name="T32" fmla="*/ 2147483646 w 1578"/>
                <a:gd name="T33" fmla="*/ 2147483646 h 1598"/>
                <a:gd name="T34" fmla="*/ 2147483646 w 1578"/>
                <a:gd name="T35" fmla="*/ 2147483646 h 1598"/>
                <a:gd name="T36" fmla="*/ 2147483646 w 1578"/>
                <a:gd name="T37" fmla="*/ 2147483646 h 1598"/>
                <a:gd name="T38" fmla="*/ 2147483646 w 1578"/>
                <a:gd name="T39" fmla="*/ 2147483646 h 1598"/>
                <a:gd name="T40" fmla="*/ 2147483646 w 1578"/>
                <a:gd name="T41" fmla="*/ 2147483646 h 1598"/>
                <a:gd name="T42" fmla="*/ 2147483646 w 1578"/>
                <a:gd name="T43" fmla="*/ 2147483646 h 1598"/>
                <a:gd name="T44" fmla="*/ 2147483646 w 1578"/>
                <a:gd name="T45" fmla="*/ 2147483646 h 1598"/>
                <a:gd name="T46" fmla="*/ 2147483646 w 1578"/>
                <a:gd name="T47" fmla="*/ 2147483646 h 1598"/>
                <a:gd name="T48" fmla="*/ 2147483646 w 1578"/>
                <a:gd name="T49" fmla="*/ 2147483646 h 1598"/>
                <a:gd name="T50" fmla="*/ 2147483646 w 1578"/>
                <a:gd name="T51" fmla="*/ 2147483646 h 1598"/>
                <a:gd name="T52" fmla="*/ 2147483646 w 1578"/>
                <a:gd name="T53" fmla="*/ 2147483646 h 1598"/>
                <a:gd name="T54" fmla="*/ 2147483646 w 1578"/>
                <a:gd name="T55" fmla="*/ 2147483646 h 1598"/>
                <a:gd name="T56" fmla="*/ 2147483646 w 1578"/>
                <a:gd name="T57" fmla="*/ 2147483646 h 1598"/>
                <a:gd name="T58" fmla="*/ 2147483646 w 1578"/>
                <a:gd name="T59" fmla="*/ 2147483646 h 1598"/>
                <a:gd name="T60" fmla="*/ 2147483646 w 1578"/>
                <a:gd name="T61" fmla="*/ 2147483646 h 1598"/>
                <a:gd name="T62" fmla="*/ 2147483646 w 1578"/>
                <a:gd name="T63" fmla="*/ 2147483646 h 1598"/>
                <a:gd name="T64" fmla="*/ 2147483646 w 1578"/>
                <a:gd name="T65" fmla="*/ 2147483646 h 1598"/>
                <a:gd name="T66" fmla="*/ 2147483646 w 1578"/>
                <a:gd name="T67" fmla="*/ 2147483646 h 1598"/>
                <a:gd name="T68" fmla="*/ 2147483646 w 1578"/>
                <a:gd name="T69" fmla="*/ 2147483646 h 1598"/>
                <a:gd name="T70" fmla="*/ 2147483646 w 1578"/>
                <a:gd name="T71" fmla="*/ 2147483646 h 1598"/>
                <a:gd name="T72" fmla="*/ 2147483646 w 1578"/>
                <a:gd name="T73" fmla="*/ 2147483646 h 1598"/>
                <a:gd name="T74" fmla="*/ 2147483646 w 1578"/>
                <a:gd name="T75" fmla="*/ 2147483646 h 1598"/>
                <a:gd name="T76" fmla="*/ 2147483646 w 1578"/>
                <a:gd name="T77" fmla="*/ 2147483646 h 1598"/>
                <a:gd name="T78" fmla="*/ 2147483646 w 1578"/>
                <a:gd name="T79" fmla="*/ 2147483646 h 1598"/>
                <a:gd name="T80" fmla="*/ 2147483646 w 1578"/>
                <a:gd name="T81" fmla="*/ 2147483646 h 1598"/>
                <a:gd name="T82" fmla="*/ 2147483646 w 1578"/>
                <a:gd name="T83" fmla="*/ 2147483646 h 1598"/>
                <a:gd name="T84" fmla="*/ 2147483646 w 1578"/>
                <a:gd name="T85" fmla="*/ 2147483646 h 1598"/>
                <a:gd name="T86" fmla="*/ 2147483646 w 1578"/>
                <a:gd name="T87" fmla="*/ 2147483646 h 1598"/>
                <a:gd name="T88" fmla="*/ 2147483646 w 1578"/>
                <a:gd name="T89" fmla="*/ 2147483646 h 1598"/>
                <a:gd name="T90" fmla="*/ 2147483646 w 1578"/>
                <a:gd name="T91" fmla="*/ 2147483646 h 1598"/>
                <a:gd name="T92" fmla="*/ 2147483646 w 1578"/>
                <a:gd name="T93" fmla="*/ 2147483646 h 1598"/>
                <a:gd name="T94" fmla="*/ 2147483646 w 1578"/>
                <a:gd name="T95" fmla="*/ 2147483646 h 1598"/>
                <a:gd name="T96" fmla="*/ 2147483646 w 1578"/>
                <a:gd name="T97" fmla="*/ 2147483646 h 1598"/>
                <a:gd name="T98" fmla="*/ 2147483646 w 1578"/>
                <a:gd name="T99" fmla="*/ 2147483646 h 1598"/>
                <a:gd name="T100" fmla="*/ 2147483646 w 1578"/>
                <a:gd name="T101" fmla="*/ 2147483646 h 1598"/>
                <a:gd name="T102" fmla="*/ 2147483646 w 1578"/>
                <a:gd name="T103" fmla="*/ 2147483646 h 1598"/>
                <a:gd name="T104" fmla="*/ 2147483646 w 1578"/>
                <a:gd name="T105" fmla="*/ 2147483646 h 1598"/>
                <a:gd name="T106" fmla="*/ 2147483646 w 1578"/>
                <a:gd name="T107" fmla="*/ 0 h 1598"/>
                <a:gd name="T108" fmla="*/ 2147483646 w 1578"/>
                <a:gd name="T109" fmla="*/ 0 h 1598"/>
                <a:gd name="T110" fmla="*/ 2147483646 w 1578"/>
                <a:gd name="T111" fmla="*/ 0 h 15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578" h="1598">
                  <a:moveTo>
                    <a:pt x="1472" y="0"/>
                  </a:moveTo>
                  <a:lnTo>
                    <a:pt x="104" y="0"/>
                  </a:lnTo>
                  <a:lnTo>
                    <a:pt x="88" y="2"/>
                  </a:lnTo>
                  <a:lnTo>
                    <a:pt x="74" y="4"/>
                  </a:lnTo>
                  <a:lnTo>
                    <a:pt x="60" y="8"/>
                  </a:lnTo>
                  <a:lnTo>
                    <a:pt x="48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2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0" y="106"/>
                  </a:lnTo>
                  <a:lnTo>
                    <a:pt x="4" y="120"/>
                  </a:lnTo>
                  <a:lnTo>
                    <a:pt x="8" y="136"/>
                  </a:lnTo>
                  <a:lnTo>
                    <a:pt x="14" y="150"/>
                  </a:lnTo>
                  <a:lnTo>
                    <a:pt x="714" y="1538"/>
                  </a:lnTo>
                  <a:lnTo>
                    <a:pt x="722" y="1552"/>
                  </a:lnTo>
                  <a:lnTo>
                    <a:pt x="730" y="1564"/>
                  </a:lnTo>
                  <a:lnTo>
                    <a:pt x="738" y="1574"/>
                  </a:lnTo>
                  <a:lnTo>
                    <a:pt x="748" y="1582"/>
                  </a:lnTo>
                  <a:lnTo>
                    <a:pt x="758" y="1588"/>
                  </a:lnTo>
                  <a:lnTo>
                    <a:pt x="768" y="1594"/>
                  </a:lnTo>
                  <a:lnTo>
                    <a:pt x="778" y="1596"/>
                  </a:lnTo>
                  <a:lnTo>
                    <a:pt x="788" y="1598"/>
                  </a:lnTo>
                  <a:lnTo>
                    <a:pt x="800" y="1596"/>
                  </a:lnTo>
                  <a:lnTo>
                    <a:pt x="810" y="1594"/>
                  </a:lnTo>
                  <a:lnTo>
                    <a:pt x="820" y="1588"/>
                  </a:lnTo>
                  <a:lnTo>
                    <a:pt x="830" y="1582"/>
                  </a:lnTo>
                  <a:lnTo>
                    <a:pt x="838" y="1574"/>
                  </a:lnTo>
                  <a:lnTo>
                    <a:pt x="848" y="1564"/>
                  </a:lnTo>
                  <a:lnTo>
                    <a:pt x="856" y="1552"/>
                  </a:lnTo>
                  <a:lnTo>
                    <a:pt x="864" y="1538"/>
                  </a:lnTo>
                  <a:lnTo>
                    <a:pt x="1564" y="140"/>
                  </a:lnTo>
                  <a:lnTo>
                    <a:pt x="1570" y="126"/>
                  </a:lnTo>
                  <a:lnTo>
                    <a:pt x="1574" y="112"/>
                  </a:lnTo>
                  <a:lnTo>
                    <a:pt x="1578" y="98"/>
                  </a:lnTo>
                  <a:lnTo>
                    <a:pt x="1578" y="84"/>
                  </a:lnTo>
                  <a:lnTo>
                    <a:pt x="1578" y="72"/>
                  </a:lnTo>
                  <a:lnTo>
                    <a:pt x="1576" y="60"/>
                  </a:lnTo>
                  <a:lnTo>
                    <a:pt x="1572" y="50"/>
                  </a:lnTo>
                  <a:lnTo>
                    <a:pt x="1566" y="40"/>
                  </a:lnTo>
                  <a:lnTo>
                    <a:pt x="1560" y="32"/>
                  </a:lnTo>
                  <a:lnTo>
                    <a:pt x="1552" y="24"/>
                  </a:lnTo>
                  <a:lnTo>
                    <a:pt x="1542" y="16"/>
                  </a:lnTo>
                  <a:lnTo>
                    <a:pt x="1530" y="10"/>
                  </a:lnTo>
                  <a:lnTo>
                    <a:pt x="1518" y="6"/>
                  </a:lnTo>
                  <a:lnTo>
                    <a:pt x="1504" y="4"/>
                  </a:lnTo>
                  <a:lnTo>
                    <a:pt x="1490" y="0"/>
                  </a:lnTo>
                  <a:lnTo>
                    <a:pt x="1472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00"/>
            </a:p>
          </p:txBody>
        </p:sp>
        <p:sp>
          <p:nvSpPr>
            <p:cNvPr id="41" name="MH_Other_11">
              <a:extLst>
                <a:ext uri="{FF2B5EF4-FFF2-40B4-BE49-F238E27FC236}">
                  <a16:creationId xmlns:a16="http://schemas.microsoft.com/office/drawing/2014/main" id="{015145EE-33F6-4EB8-A447-B6A96F17F9B1}"/>
                </a:ext>
              </a:extLst>
            </p:cNvPr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504341" y="2666465"/>
              <a:ext cx="4869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ea typeface="MS Gothic" panose="020B0609070205080204" pitchFamily="49" charset="-128"/>
                </a:rPr>
                <a:t>02</a:t>
              </a:r>
              <a:endParaRPr lang="zh-CN" altLang="en-US" sz="2000">
                <a:solidFill>
                  <a:srgbClr val="FFFFFF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42" name="MH_Other_12">
              <a:extLst>
                <a:ext uri="{FF2B5EF4-FFF2-40B4-BE49-F238E27FC236}">
                  <a16:creationId xmlns:a16="http://schemas.microsoft.com/office/drawing/2014/main" id="{461CFC56-1326-4C03-B459-3609B4392A1F}"/>
                </a:ext>
              </a:extLst>
            </p:cNvPr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3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4261" y="2765303"/>
              <a:ext cx="269746" cy="269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3" name="MH_Other_13">
              <a:extLst>
                <a:ext uri="{FF2B5EF4-FFF2-40B4-BE49-F238E27FC236}">
                  <a16:creationId xmlns:a16="http://schemas.microsoft.com/office/drawing/2014/main" id="{1F82AEBF-C813-4776-B0CD-20B2928F28B0}"/>
                </a:ext>
              </a:extLst>
            </p:cNvPr>
            <p:cNvCxnSpPr/>
            <p:nvPr>
              <p:custDataLst>
                <p:tags r:id="rId17"/>
              </p:custDataLst>
            </p:nvPr>
          </p:nvCxnSpPr>
          <p:spPr>
            <a:xfrm>
              <a:off x="3468306" y="3078291"/>
              <a:ext cx="814387" cy="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MH_SubTitle_2">
              <a:extLst>
                <a:ext uri="{FF2B5EF4-FFF2-40B4-BE49-F238E27FC236}">
                  <a16:creationId xmlns:a16="http://schemas.microsoft.com/office/drawing/2014/main" id="{8F7A2ACF-2BBD-457B-97D4-218C20C955BF}"/>
                </a:ext>
              </a:extLst>
            </p:cNvPr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3475513" y="3140065"/>
              <a:ext cx="814386" cy="339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1400" b="1">
                  <a:solidFill>
                    <a:srgbClr val="FFFFFF"/>
                  </a:solidFill>
                  <a:latin typeface="+mn-lt"/>
                  <a:ea typeface="+mn-ea"/>
                </a:rPr>
                <a:t>Lorem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25F41F9-1AD9-4D9A-90D1-1BCBC78FC498}"/>
              </a:ext>
            </a:extLst>
          </p:cNvPr>
          <p:cNvGrpSpPr/>
          <p:nvPr/>
        </p:nvGrpSpPr>
        <p:grpSpPr>
          <a:xfrm>
            <a:off x="5859986" y="2636607"/>
            <a:ext cx="1321962" cy="1334316"/>
            <a:chOff x="5859986" y="2636607"/>
            <a:chExt cx="1321962" cy="1334316"/>
          </a:xfrm>
        </p:grpSpPr>
        <p:sp>
          <p:nvSpPr>
            <p:cNvPr id="32" name="MH_Other_4">
              <a:extLst>
                <a:ext uri="{FF2B5EF4-FFF2-40B4-BE49-F238E27FC236}">
                  <a16:creationId xmlns:a16="http://schemas.microsoft.com/office/drawing/2014/main" id="{E1186FBB-9987-4371-863E-CD99C603D5D9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5859986" y="2636607"/>
              <a:ext cx="1321962" cy="1334316"/>
            </a:xfrm>
            <a:custGeom>
              <a:avLst/>
              <a:gdLst>
                <a:gd name="T0" fmla="*/ 1476 w 1582"/>
                <a:gd name="T1" fmla="*/ 0 h 1598"/>
                <a:gd name="T2" fmla="*/ 98 w 1582"/>
                <a:gd name="T3" fmla="*/ 0 h 1598"/>
                <a:gd name="T4" fmla="*/ 98 w 1582"/>
                <a:gd name="T5" fmla="*/ 0 h 1598"/>
                <a:gd name="T6" fmla="*/ 84 w 1582"/>
                <a:gd name="T7" fmla="*/ 2 h 1598"/>
                <a:gd name="T8" fmla="*/ 70 w 1582"/>
                <a:gd name="T9" fmla="*/ 4 h 1598"/>
                <a:gd name="T10" fmla="*/ 58 w 1582"/>
                <a:gd name="T11" fmla="*/ 8 h 1598"/>
                <a:gd name="T12" fmla="*/ 46 w 1582"/>
                <a:gd name="T13" fmla="*/ 12 h 1598"/>
                <a:gd name="T14" fmla="*/ 36 w 1582"/>
                <a:gd name="T15" fmla="*/ 18 h 1598"/>
                <a:gd name="T16" fmla="*/ 26 w 1582"/>
                <a:gd name="T17" fmla="*/ 26 h 1598"/>
                <a:gd name="T18" fmla="*/ 18 w 1582"/>
                <a:gd name="T19" fmla="*/ 36 h 1598"/>
                <a:gd name="T20" fmla="*/ 10 w 1582"/>
                <a:gd name="T21" fmla="*/ 46 h 1598"/>
                <a:gd name="T22" fmla="*/ 6 w 1582"/>
                <a:gd name="T23" fmla="*/ 56 h 1598"/>
                <a:gd name="T24" fmla="*/ 2 w 1582"/>
                <a:gd name="T25" fmla="*/ 68 h 1598"/>
                <a:gd name="T26" fmla="*/ 0 w 1582"/>
                <a:gd name="T27" fmla="*/ 80 h 1598"/>
                <a:gd name="T28" fmla="*/ 0 w 1582"/>
                <a:gd name="T29" fmla="*/ 94 h 1598"/>
                <a:gd name="T30" fmla="*/ 2 w 1582"/>
                <a:gd name="T31" fmla="*/ 106 h 1598"/>
                <a:gd name="T32" fmla="*/ 6 w 1582"/>
                <a:gd name="T33" fmla="*/ 120 h 1598"/>
                <a:gd name="T34" fmla="*/ 12 w 1582"/>
                <a:gd name="T35" fmla="*/ 136 h 1598"/>
                <a:gd name="T36" fmla="*/ 20 w 1582"/>
                <a:gd name="T37" fmla="*/ 150 h 1598"/>
                <a:gd name="T38" fmla="*/ 720 w 1582"/>
                <a:gd name="T39" fmla="*/ 1538 h 1598"/>
                <a:gd name="T40" fmla="*/ 720 w 1582"/>
                <a:gd name="T41" fmla="*/ 1538 h 1598"/>
                <a:gd name="T42" fmla="*/ 726 w 1582"/>
                <a:gd name="T43" fmla="*/ 1552 h 1598"/>
                <a:gd name="T44" fmla="*/ 734 w 1582"/>
                <a:gd name="T45" fmla="*/ 1564 h 1598"/>
                <a:gd name="T46" fmla="*/ 744 w 1582"/>
                <a:gd name="T47" fmla="*/ 1574 h 1598"/>
                <a:gd name="T48" fmla="*/ 752 w 1582"/>
                <a:gd name="T49" fmla="*/ 1582 h 1598"/>
                <a:gd name="T50" fmla="*/ 760 w 1582"/>
                <a:gd name="T51" fmla="*/ 1588 h 1598"/>
                <a:gd name="T52" fmla="*/ 770 w 1582"/>
                <a:gd name="T53" fmla="*/ 1594 h 1598"/>
                <a:gd name="T54" fmla="*/ 780 w 1582"/>
                <a:gd name="T55" fmla="*/ 1596 h 1598"/>
                <a:gd name="T56" fmla="*/ 788 w 1582"/>
                <a:gd name="T57" fmla="*/ 1598 h 1598"/>
                <a:gd name="T58" fmla="*/ 798 w 1582"/>
                <a:gd name="T59" fmla="*/ 1596 h 1598"/>
                <a:gd name="T60" fmla="*/ 808 w 1582"/>
                <a:gd name="T61" fmla="*/ 1594 h 1598"/>
                <a:gd name="T62" fmla="*/ 816 w 1582"/>
                <a:gd name="T63" fmla="*/ 1588 h 1598"/>
                <a:gd name="T64" fmla="*/ 826 w 1582"/>
                <a:gd name="T65" fmla="*/ 1582 h 1598"/>
                <a:gd name="T66" fmla="*/ 834 w 1582"/>
                <a:gd name="T67" fmla="*/ 1574 h 1598"/>
                <a:gd name="T68" fmla="*/ 842 w 1582"/>
                <a:gd name="T69" fmla="*/ 1564 h 1598"/>
                <a:gd name="T70" fmla="*/ 850 w 1582"/>
                <a:gd name="T71" fmla="*/ 1552 h 1598"/>
                <a:gd name="T72" fmla="*/ 858 w 1582"/>
                <a:gd name="T73" fmla="*/ 1538 h 1598"/>
                <a:gd name="T74" fmla="*/ 1566 w 1582"/>
                <a:gd name="T75" fmla="*/ 140 h 1598"/>
                <a:gd name="T76" fmla="*/ 1566 w 1582"/>
                <a:gd name="T77" fmla="*/ 140 h 1598"/>
                <a:gd name="T78" fmla="*/ 1572 w 1582"/>
                <a:gd name="T79" fmla="*/ 126 h 1598"/>
                <a:gd name="T80" fmla="*/ 1578 w 1582"/>
                <a:gd name="T81" fmla="*/ 112 h 1598"/>
                <a:gd name="T82" fmla="*/ 1580 w 1582"/>
                <a:gd name="T83" fmla="*/ 98 h 1598"/>
                <a:gd name="T84" fmla="*/ 1582 w 1582"/>
                <a:gd name="T85" fmla="*/ 84 h 1598"/>
                <a:gd name="T86" fmla="*/ 1582 w 1582"/>
                <a:gd name="T87" fmla="*/ 72 h 1598"/>
                <a:gd name="T88" fmla="*/ 1578 w 1582"/>
                <a:gd name="T89" fmla="*/ 60 h 1598"/>
                <a:gd name="T90" fmla="*/ 1576 w 1582"/>
                <a:gd name="T91" fmla="*/ 50 h 1598"/>
                <a:gd name="T92" fmla="*/ 1570 w 1582"/>
                <a:gd name="T93" fmla="*/ 40 h 1598"/>
                <a:gd name="T94" fmla="*/ 1564 w 1582"/>
                <a:gd name="T95" fmla="*/ 32 h 1598"/>
                <a:gd name="T96" fmla="*/ 1554 w 1582"/>
                <a:gd name="T97" fmla="*/ 24 h 1598"/>
                <a:gd name="T98" fmla="*/ 1546 w 1582"/>
                <a:gd name="T99" fmla="*/ 16 h 1598"/>
                <a:gd name="T100" fmla="*/ 1534 w 1582"/>
                <a:gd name="T101" fmla="*/ 10 h 1598"/>
                <a:gd name="T102" fmla="*/ 1522 w 1582"/>
                <a:gd name="T103" fmla="*/ 6 h 1598"/>
                <a:gd name="T104" fmla="*/ 1508 w 1582"/>
                <a:gd name="T105" fmla="*/ 4 h 1598"/>
                <a:gd name="T106" fmla="*/ 1492 w 1582"/>
                <a:gd name="T107" fmla="*/ 0 h 1598"/>
                <a:gd name="T108" fmla="*/ 1476 w 1582"/>
                <a:gd name="T109" fmla="*/ 0 h 1598"/>
                <a:gd name="T110" fmla="*/ 1476 w 1582"/>
                <a:gd name="T111" fmla="*/ 0 h 1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2" h="1598">
                  <a:moveTo>
                    <a:pt x="1476" y="0"/>
                  </a:moveTo>
                  <a:lnTo>
                    <a:pt x="98" y="0"/>
                  </a:lnTo>
                  <a:lnTo>
                    <a:pt x="98" y="0"/>
                  </a:lnTo>
                  <a:lnTo>
                    <a:pt x="84" y="2"/>
                  </a:lnTo>
                  <a:lnTo>
                    <a:pt x="70" y="4"/>
                  </a:lnTo>
                  <a:lnTo>
                    <a:pt x="58" y="8"/>
                  </a:lnTo>
                  <a:lnTo>
                    <a:pt x="46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0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2" y="106"/>
                  </a:lnTo>
                  <a:lnTo>
                    <a:pt x="6" y="120"/>
                  </a:lnTo>
                  <a:lnTo>
                    <a:pt x="12" y="136"/>
                  </a:lnTo>
                  <a:lnTo>
                    <a:pt x="20" y="150"/>
                  </a:lnTo>
                  <a:lnTo>
                    <a:pt x="720" y="1538"/>
                  </a:lnTo>
                  <a:lnTo>
                    <a:pt x="720" y="1538"/>
                  </a:lnTo>
                  <a:lnTo>
                    <a:pt x="726" y="1552"/>
                  </a:lnTo>
                  <a:lnTo>
                    <a:pt x="734" y="1564"/>
                  </a:lnTo>
                  <a:lnTo>
                    <a:pt x="744" y="1574"/>
                  </a:lnTo>
                  <a:lnTo>
                    <a:pt x="752" y="1582"/>
                  </a:lnTo>
                  <a:lnTo>
                    <a:pt x="760" y="1588"/>
                  </a:lnTo>
                  <a:lnTo>
                    <a:pt x="770" y="1594"/>
                  </a:lnTo>
                  <a:lnTo>
                    <a:pt x="780" y="1596"/>
                  </a:lnTo>
                  <a:lnTo>
                    <a:pt x="788" y="1598"/>
                  </a:lnTo>
                  <a:lnTo>
                    <a:pt x="798" y="1596"/>
                  </a:lnTo>
                  <a:lnTo>
                    <a:pt x="808" y="1594"/>
                  </a:lnTo>
                  <a:lnTo>
                    <a:pt x="816" y="1588"/>
                  </a:lnTo>
                  <a:lnTo>
                    <a:pt x="826" y="1582"/>
                  </a:lnTo>
                  <a:lnTo>
                    <a:pt x="834" y="1574"/>
                  </a:lnTo>
                  <a:lnTo>
                    <a:pt x="842" y="1564"/>
                  </a:lnTo>
                  <a:lnTo>
                    <a:pt x="850" y="1552"/>
                  </a:lnTo>
                  <a:lnTo>
                    <a:pt x="858" y="1538"/>
                  </a:lnTo>
                  <a:lnTo>
                    <a:pt x="1566" y="140"/>
                  </a:lnTo>
                  <a:lnTo>
                    <a:pt x="1566" y="140"/>
                  </a:lnTo>
                  <a:lnTo>
                    <a:pt x="1572" y="126"/>
                  </a:lnTo>
                  <a:lnTo>
                    <a:pt x="1578" y="112"/>
                  </a:lnTo>
                  <a:lnTo>
                    <a:pt x="1580" y="98"/>
                  </a:lnTo>
                  <a:lnTo>
                    <a:pt x="1582" y="84"/>
                  </a:lnTo>
                  <a:lnTo>
                    <a:pt x="1582" y="72"/>
                  </a:lnTo>
                  <a:lnTo>
                    <a:pt x="1578" y="60"/>
                  </a:lnTo>
                  <a:lnTo>
                    <a:pt x="1576" y="50"/>
                  </a:lnTo>
                  <a:lnTo>
                    <a:pt x="1570" y="40"/>
                  </a:lnTo>
                  <a:lnTo>
                    <a:pt x="1564" y="32"/>
                  </a:lnTo>
                  <a:lnTo>
                    <a:pt x="1554" y="24"/>
                  </a:lnTo>
                  <a:lnTo>
                    <a:pt x="1546" y="16"/>
                  </a:lnTo>
                  <a:lnTo>
                    <a:pt x="1534" y="10"/>
                  </a:lnTo>
                  <a:lnTo>
                    <a:pt x="1522" y="6"/>
                  </a:lnTo>
                  <a:lnTo>
                    <a:pt x="1508" y="4"/>
                  </a:lnTo>
                  <a:lnTo>
                    <a:pt x="1492" y="0"/>
                  </a:lnTo>
                  <a:lnTo>
                    <a:pt x="1476" y="0"/>
                  </a:lnTo>
                  <a:lnTo>
                    <a:pt x="1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000"/>
            </a:p>
          </p:txBody>
        </p:sp>
        <p:sp>
          <p:nvSpPr>
            <p:cNvPr id="45" name="MH_Other_14">
              <a:extLst>
                <a:ext uri="{FF2B5EF4-FFF2-40B4-BE49-F238E27FC236}">
                  <a16:creationId xmlns:a16="http://schemas.microsoft.com/office/drawing/2014/main" id="{D378E0E7-83C7-45DB-A75A-B6C3B94D9738}"/>
                </a:ext>
              </a:extLst>
            </p:cNvPr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6142087" y="2666465"/>
              <a:ext cx="4869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FFFFFF"/>
                  </a:solidFill>
                  <a:ea typeface="MS Gothic" panose="020B0609070205080204" pitchFamily="49" charset="-128"/>
                </a:rPr>
                <a:t>04</a:t>
              </a:r>
              <a:endParaRPr lang="zh-CN" altLang="en-US" sz="2000">
                <a:solidFill>
                  <a:srgbClr val="FFFFFF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46" name="MH_Other_15">
              <a:extLst>
                <a:ext uri="{FF2B5EF4-FFF2-40B4-BE49-F238E27FC236}">
                  <a16:creationId xmlns:a16="http://schemas.microsoft.com/office/drawing/2014/main" id="{9D64009F-C18C-4CF8-800E-1324D7C46F49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3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2006" y="2770451"/>
              <a:ext cx="268717" cy="268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7" name="MH_Other_16">
              <a:extLst>
                <a:ext uri="{FF2B5EF4-FFF2-40B4-BE49-F238E27FC236}">
                  <a16:creationId xmlns:a16="http://schemas.microsoft.com/office/drawing/2014/main" id="{6ACA09B7-FA45-4CC9-A1E4-8FCBC9973E00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>
              <a:off x="6106052" y="3078291"/>
              <a:ext cx="814387" cy="0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MH_SubTitle_4">
              <a:extLst>
                <a:ext uri="{FF2B5EF4-FFF2-40B4-BE49-F238E27FC236}">
                  <a16:creationId xmlns:a16="http://schemas.microsoft.com/office/drawing/2014/main" id="{1EF413A2-2F81-45E3-81C2-30605955C93D}"/>
                </a:ext>
              </a:extLst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6113259" y="3140065"/>
              <a:ext cx="814386" cy="339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1400" b="1">
                  <a:solidFill>
                    <a:srgbClr val="FFFFFF"/>
                  </a:solidFill>
                  <a:latin typeface="+mn-lt"/>
                  <a:ea typeface="+mn-ea"/>
                </a:rPr>
                <a:t>Lorem</a:t>
              </a:r>
            </a:p>
          </p:txBody>
        </p:sp>
      </p:grpSp>
      <p:sp>
        <p:nvSpPr>
          <p:cNvPr id="49" name="MH_Other_17">
            <a:extLst>
              <a:ext uri="{FF2B5EF4-FFF2-40B4-BE49-F238E27FC236}">
                <a16:creationId xmlns:a16="http://schemas.microsoft.com/office/drawing/2014/main" id="{77D3AB16-6B07-46B7-BA45-BE8F3E86FC1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139138" y="3786885"/>
            <a:ext cx="132813" cy="1317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</a:rPr>
              <a:t>+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50" name="MH_Text_1">
            <a:extLst>
              <a:ext uri="{FF2B5EF4-FFF2-40B4-BE49-F238E27FC236}">
                <a16:creationId xmlns:a16="http://schemas.microsoft.com/office/drawing/2014/main" id="{31020EC1-10B6-4DC2-9E8D-694B6FD0FECC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02837" y="3637345"/>
            <a:ext cx="904989" cy="913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zh-CN" altLang="en-US" sz="7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51" name="MH_Other_18">
            <a:extLst>
              <a:ext uri="{FF2B5EF4-FFF2-40B4-BE49-F238E27FC236}">
                <a16:creationId xmlns:a16="http://schemas.microsoft.com/office/drawing/2014/main" id="{EFB7558D-D347-459D-A194-A4B978694FE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682164" y="3786885"/>
            <a:ext cx="132813" cy="13178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</a:rPr>
              <a:t>+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52" name="MH_Text_3">
            <a:extLst>
              <a:ext uri="{FF2B5EF4-FFF2-40B4-BE49-F238E27FC236}">
                <a16:creationId xmlns:a16="http://schemas.microsoft.com/office/drawing/2014/main" id="{16DD270A-1FE2-46C4-B4A1-73CFEB92B7A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35568" y="3637345"/>
            <a:ext cx="978087" cy="913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zh-CN" altLang="en-US" sz="7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53" name="MH_Other_19">
            <a:extLst>
              <a:ext uri="{FF2B5EF4-FFF2-40B4-BE49-F238E27FC236}">
                <a16:creationId xmlns:a16="http://schemas.microsoft.com/office/drawing/2014/main" id="{CF9A3452-1F9B-4D38-8D34-3D538B6AB6D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401385" y="2321561"/>
            <a:ext cx="132813" cy="13281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</a:rPr>
              <a:t>+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54" name="MH_Other_20">
            <a:extLst>
              <a:ext uri="{FF2B5EF4-FFF2-40B4-BE49-F238E27FC236}">
                <a16:creationId xmlns:a16="http://schemas.microsoft.com/office/drawing/2014/main" id="{AA7CF863-5864-4494-ADF5-F6F72DBB792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035013" y="2321561"/>
            <a:ext cx="132813" cy="1328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</a:rPr>
              <a:t>+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55" name="MH_Text_1">
            <a:extLst>
              <a:ext uri="{FF2B5EF4-FFF2-40B4-BE49-F238E27FC236}">
                <a16:creationId xmlns:a16="http://schemas.microsoft.com/office/drawing/2014/main" id="{1C49ABAA-9657-45C0-B2C6-C1DDFF88EB77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545523" y="2073951"/>
            <a:ext cx="904989" cy="913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zh-CN" altLang="en-US" sz="7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  <p:sp>
        <p:nvSpPr>
          <p:cNvPr id="56" name="MH_Text_1">
            <a:extLst>
              <a:ext uri="{FF2B5EF4-FFF2-40B4-BE49-F238E27FC236}">
                <a16:creationId xmlns:a16="http://schemas.microsoft.com/office/drawing/2014/main" id="{2BDB6191-BFA5-4988-BC93-648C04E02CD1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38864" y="2073951"/>
            <a:ext cx="904989" cy="913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zh-CN" altLang="en-US" sz="700" dirty="0">
                <a:solidFill>
                  <a:srgbClr val="000000">
                    <a:lumMod val="50000"/>
                    <a:lumOff val="50000"/>
                  </a:srgb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50738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1" grpId="0" animBg="1"/>
      <p:bldP spid="52" grpId="0"/>
      <p:bldP spid="53" grpId="0" animBg="1"/>
      <p:bldP spid="54" grpId="0" animBg="1"/>
      <p:bldP spid="55" grpId="0"/>
      <p:bldP spid="5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夏日之旅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Other"/>
  <p:tag name="MH_ORDER" val="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SubTitle"/>
  <p:tag name="MH_ORDER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1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1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1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1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1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1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1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SubTitle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Other"/>
  <p:tag name="MH_ORDER" val="6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Text"/>
  <p:tag name="MH_ORDER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Text"/>
  <p:tag name="MH_ORDER" val="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Text"/>
  <p:tag name="MH_ORDER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Text"/>
  <p:tag name="MH_ORDER" val="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Text"/>
  <p:tag name="MH_ORDER" val="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Text"/>
  <p:tag name="MH_ORDER" val="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Text"/>
  <p:tag name="MH_ORDER" val="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23"/>
  <p:tag name="MH_LIBRARY" val="GRAPHIC"/>
  <p:tag name="MH_TYPE" val="SubTitle"/>
  <p:tag name="MH_ORDER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23"/>
  <p:tag name="MH_LIBRARY" val="GRAPHIC"/>
  <p:tag name="MH_TYPE" val="SubTitle"/>
  <p:tag name="MH_ORD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23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Other"/>
  <p:tag name="MH_ORDER" val="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23"/>
  <p:tag name="MH_LIBRARY" val="GRAPHIC"/>
  <p:tag name="MH_TYPE" val="SubTitle"/>
  <p:tag name="MH_ORDER" val="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23"/>
  <p:tag name="MH_LIBRARY" val="GRAPHIC"/>
  <p:tag name="MH_TYPE" val="SubTitle"/>
  <p:tag name="MH_ORDER" val="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23"/>
  <p:tag name="MH_LIBRARY" val="GRAPHIC"/>
  <p:tag name="MH_TYPE" val="SubTitle"/>
  <p:tag name="MH_ORDER" val="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23"/>
  <p:tag name="MH_LIBRARY" val="GRAPHIC"/>
  <p:tag name="MH_TYPE" val="SubTitle"/>
  <p:tag name="MH_ORDER" val="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23"/>
  <p:tag name="MH_LIBRARY" val="GRAPHIC"/>
  <p:tag name="MH_TYPE" val="Other"/>
  <p:tag name="MH_ORDER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1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1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Other"/>
  <p:tag name="MH_ORDER" val="8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SubTitle"/>
  <p:tag name="MH_ORDER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1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1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SubTitle"/>
  <p:tag name="MH_ORDER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SubTitle"/>
  <p:tag name="MH_ORDER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00"/>
  <p:tag name="MH_LIBRARY" val="GRAPHIC"/>
  <p:tag name="MH_TYPE" val="Other"/>
  <p:tag name="MH_ORDER" val="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Other"/>
  <p:tag name="MH_ORDER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Other"/>
  <p:tag name="MH_ORDER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Other"/>
  <p:tag name="MH_ORDER" val="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Other"/>
  <p:tag name="MH_ORDER" val="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Other"/>
  <p:tag name="MH_ORDER" val="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Other"/>
  <p:tag name="MH_ORDER" val="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Title"/>
  <p:tag name="MH_ORDER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SubTitle"/>
  <p:tag name="MH_ORDER" val="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SubTitle"/>
  <p:tag name="MH_ORDER" val="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SubTitle"/>
  <p:tag name="MH_ORDER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SubTitle"/>
  <p:tag name="MH_ORDER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SubTitle"/>
  <p:tag name="MH_ORDER" val="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22"/>
  <p:tag name="MH_LIBRARY" val="GRAPHIC"/>
  <p:tag name="MH_TYPE" val="Other"/>
  <p:tag name="MH_ORDER" val="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Other"/>
  <p:tag name="MH_ORDER" val="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Other"/>
  <p:tag name="MH_ORDER" val="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Other"/>
  <p:tag name="MH_ORDER" val="1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Text"/>
  <p:tag name="MH_ORDER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Text"/>
  <p:tag name="MH_ORDER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Text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SubTitle"/>
  <p:tag name="MH_ORDER" val="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Other"/>
  <p:tag name="MH_ORDER" val="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Other"/>
  <p:tag name="MH_ORDER" val="1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SubTitle"/>
  <p:tag name="MH_ORDER" val="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Other"/>
  <p:tag name="MH_ORDER" val="1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Other"/>
  <p:tag name="MH_ORDER" val="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Other"/>
  <p:tag name="MH_ORDER" val="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SubTitle"/>
  <p:tag name="MH_ORDER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Other"/>
  <p:tag name="MH_ORDER" val="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Other"/>
  <p:tag name="MH_ORDER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SubTitle"/>
  <p:tag name="MH_ORDER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SubTitle"/>
  <p:tag name="MH_ORDER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14"/>
  <p:tag name="MH_LIBRARY" val="GRAPHIC"/>
  <p:tag name="MH_TYPE" val="Other"/>
  <p:tag name="MH_ORDER" val="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SubTitle"/>
  <p:tag name="MH_ORDER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SubTitle"/>
  <p:tag name="MH_ORDER" val="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SubTitle"/>
  <p:tag name="MH_ORDER" val="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SubTitle"/>
  <p:tag name="MH_ORDER" val="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SubTitle"/>
  <p:tag name="MH_ORDER" val="6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SubTitle"/>
  <p:tag name="MH_ORDER" val="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Title"/>
  <p:tag name="MH_ORDER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Other"/>
  <p:tag name="MH_ORDER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10"/>
  <p:tag name="MH_LIBRARY" val="GRAPHIC"/>
  <p:tag name="MH_TYPE" val="Other"/>
  <p:tag name="MH_ORDER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Other"/>
  <p:tag name="MH_ORDER" val="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Other"/>
  <p:tag name="MH_ORDER" val="7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Other"/>
  <p:tag name="MH_ORDER" val="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Other"/>
  <p:tag name="MH_ORDER" val="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Other"/>
  <p:tag name="MH_ORDER" val="1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Other"/>
  <p:tag name="MH_ORDER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Other"/>
  <p:tag name="MH_ORDER" val="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Other"/>
  <p:tag name="MH_ORDER" val="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102"/>
  <p:tag name="MH_LIBRARY" val="GRAPHIC"/>
  <p:tag name="MH_TYPE" val="Other"/>
  <p:tag name="MH_ORDER" val="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10"/>
  <p:tag name="MH_LIBRARY" val="GRAPHIC"/>
  <p:tag name="MH_TYPE" val="Other"/>
  <p:tag name="MH_ORDER" val="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SubTitle"/>
  <p:tag name="MH_ORDER" val="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SubTitle"/>
  <p:tag name="MH_ORDER" val="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SubTitle"/>
  <p:tag name="MH_ORDER" val="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Text"/>
  <p:tag name="MH_ORDER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Text"/>
  <p:tag name="MH_ORDER" val="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Text"/>
  <p:tag name="MH_ORDER" val="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Text"/>
  <p:tag name="MH_ORDER" val="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Other"/>
  <p:tag name="MH_ORDER" val="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Other"/>
  <p:tag name="MH_ORDER" val="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Other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10"/>
  <p:tag name="MH_LIBRARY" val="GRAPHIC"/>
  <p:tag name="MH_TYPE" val="Other"/>
  <p:tag name="MH_ORDER" val="5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Other"/>
  <p:tag name="MH_ORDER" val="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Other"/>
  <p:tag name="MH_ORDER" val="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Other"/>
  <p:tag name="MH_ORDER" val="6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Other"/>
  <p:tag name="MH_ORDER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47"/>
  <p:tag name="MH_LIBRARY" val="GRAPHIC"/>
  <p:tag name="MH_TYPE" val="Other"/>
  <p:tag name="MH_ORDER" val="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358"/>
  <p:tag name="MH_LIBRARY" val="GRAPHIC"/>
  <p:tag name="MH_TYPE" val="Other"/>
  <p:tag name="MH_ORDER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358"/>
  <p:tag name="MH_LIBRARY" val="GRAPHIC"/>
  <p:tag name="MH_TYPE" val="Other"/>
  <p:tag name="MH_ORDER" val="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358"/>
  <p:tag name="MH_LIBRARY" val="GRAPHIC"/>
  <p:tag name="MH_TYPE" val="Other"/>
  <p:tag name="MH_ORDER" val="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358"/>
  <p:tag name="MH_LIBRARY" val="GRAPHIC"/>
  <p:tag name="MH_TYPE" val="Other"/>
  <p:tag name="MH_ORDER" val="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358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10"/>
  <p:tag name="MH_LIBRARY" val="GRAPHIC"/>
  <p:tag name="MH_TYPE" val="Text"/>
  <p:tag name="MH_ORDER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358"/>
  <p:tag name="MH_LIBRARY" val="GRAPHIC"/>
  <p:tag name="MH_TYPE" val="Other"/>
  <p:tag name="MH_ORDER" val="6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358"/>
  <p:tag name="MH_LIBRARY" val="GRAPHIC"/>
  <p:tag name="MH_TYPE" val="Other"/>
  <p:tag name="MH_ORDER" val="7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358"/>
  <p:tag name="MH_LIBRARY" val="GRAPHIC"/>
  <p:tag name="MH_TYPE" val="SubTitle"/>
  <p:tag name="MH_ORDER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358"/>
  <p:tag name="MH_LIBRARY" val="GRAPHIC"/>
  <p:tag name="MH_TYPE" val="SubTitle"/>
  <p:tag name="MH_ORDER" val="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358"/>
  <p:tag name="MH_LIBRARY" val="GRAPHIC"/>
  <p:tag name="MH_TYPE" val="SubTitle"/>
  <p:tag name="MH_ORDER" val="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358"/>
  <p:tag name="MH_LIBRARY" val="GRAPHIC"/>
  <p:tag name="MH_TYPE" val="SubTitle"/>
  <p:tag name="MH_ORDER" val="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3856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10"/>
  <p:tag name="MH_LIBRARY" val="GRAPHIC"/>
  <p:tag name="MH_TYPE" val="Text"/>
  <p:tag name="MH_ORDER" val="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3856"/>
  <p:tag name="MH_LIBRARY" val="GRAPHIC"/>
  <p:tag name="MH_TYPE" val="Other"/>
  <p:tag name="MH_ORDER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3856"/>
  <p:tag name="MH_LIBRARY" val="GRAPHIC"/>
  <p:tag name="MH_TYPE" val="SubTitle"/>
  <p:tag name="MH_ORDER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3856"/>
  <p:tag name="MH_LIBRARY" val="GRAPHIC"/>
  <p:tag name="MH_TYPE" val="Other"/>
  <p:tag name="MH_ORDER" val="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3856"/>
  <p:tag name="MH_LIBRARY" val="GRAPHIC"/>
  <p:tag name="MH_TYPE" val="Other"/>
  <p:tag name="MH_ORDER" val="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3856"/>
  <p:tag name="MH_LIBRARY" val="GRAPHIC"/>
  <p:tag name="MH_TYPE" val="SubTitle"/>
  <p:tag name="MH_ORDER" val="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3856"/>
  <p:tag name="MH_LIBRARY" val="GRAPHIC"/>
  <p:tag name="MH_TYPE" val="Other"/>
  <p:tag name="MH_ORDER" val="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3856"/>
  <p:tag name="MH_LIBRARY" val="GRAPHIC"/>
  <p:tag name="MH_TYPE" val="Other"/>
  <p:tag name="MH_ORDER" val="6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3856"/>
  <p:tag name="MH_LIBRARY" val="GRAPHIC"/>
  <p:tag name="MH_TYPE" val="SubTitle"/>
  <p:tag name="MH_ORDER" val="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3856"/>
  <p:tag name="MH_LIBRARY" val="GRAPHIC"/>
  <p:tag name="MH_TYPE" val="Other"/>
  <p:tag name="MH_ORDER" val="7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3856"/>
  <p:tag name="MH_LIBRARY" val="GRAPHIC"/>
  <p:tag name="MH_TYPE" val="Other"/>
  <p:tag name="MH_ORDER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10"/>
  <p:tag name="MH_LIBRARY" val="GRAPHIC"/>
  <p:tag name="MH_TYPE" val="Text"/>
  <p:tag name="MH_ORDER" val="3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3856"/>
  <p:tag name="MH_LIBRARY" val="GRAPHIC"/>
  <p:tag name="MH_TYPE" val="SubTitle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10"/>
  <p:tag name="MH_LIBRARY" val="GRAPHIC"/>
  <p:tag name="MH_TYPE" val="Other"/>
  <p:tag name="MH_ORDER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10"/>
  <p:tag name="MH_LIBRARY" val="GRAPHIC"/>
  <p:tag name="MH_TYPE" val="Pictur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10"/>
  <p:tag name="MH_LIBRARY" val="GRAPHIC"/>
  <p:tag name="MH_TYPE" val="Other"/>
  <p:tag name="MH_ORDER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10"/>
  <p:tag name="MH_LIBRARY" val="GRAPHIC"/>
  <p:tag name="MH_TYPE" val="Picture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10"/>
  <p:tag name="MH_LIBRARY" val="GRAPHIC"/>
  <p:tag name="MH_TYPE" val="Other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010"/>
  <p:tag name="MH_LIBRARY" val="GRAPHIC"/>
  <p:tag name="MH_TYPE" val="Pictur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1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Text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1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Text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1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2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Text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Text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Other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1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1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SubTitle"/>
  <p:tag name="MH_ORDER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1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1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SubTitle"/>
  <p:tag name="MH_ORDER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Other"/>
  <p:tag name="MH_ORDER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SubTitle"/>
  <p:tag name="MH_ORDER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Other"/>
  <p:tag name="MH_ORDER" val="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4253"/>
  <p:tag name="MH_LIBRARY" val="GRAPHIC"/>
  <p:tag name="MH_TYPE" val="SubTitle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SubTitle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Text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SubTitle"/>
  <p:tag name="MH_ORDER" val="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SubTitle"/>
  <p:tag name="MH_ORDER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1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1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1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1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1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Text"/>
  <p:tag name="MH_ORDER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432"/>
  <p:tag name="MH_LIBRARY" val="GRAPHIC"/>
  <p:tag name="MH_TYPE" val="Other"/>
  <p:tag name="MH_ORDER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346"/>
  <p:tag name="MH_LIBRARY" val="GRAPHIC"/>
  <p:tag name="MH_TYPE" val="SubTitle"/>
  <p:tag name="MH_ORDER" val="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34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Text"/>
  <p:tag name="MH_ORDER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346"/>
  <p:tag name="MH_LIBRARY" val="GRAPHIC"/>
  <p:tag name="MH_TYPE" val="SubTitle"/>
  <p:tag name="MH_ORDER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346"/>
  <p:tag name="MH_LIBRARY" val="GRAPHIC"/>
  <p:tag name="MH_TYPE" val="Other"/>
  <p:tag name="MH_ORDER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346"/>
  <p:tag name="MH_LIBRARY" val="GRAPHIC"/>
  <p:tag name="MH_TYPE" val="SubTitle"/>
  <p:tag name="MH_ORDER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346"/>
  <p:tag name="MH_LIBRARY" val="GRAPHIC"/>
  <p:tag name="MH_TYPE" val="Other"/>
  <p:tag name="MH_ORDER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346"/>
  <p:tag name="MH_LIBRARY" val="GRAPHIC"/>
  <p:tag name="MH_TYPE" val="SubTitle"/>
  <p:tag name="MH_ORDER" val="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346"/>
  <p:tag name="MH_LIBRARY" val="GRAPHIC"/>
  <p:tag name="MH_TYPE" val="Other"/>
  <p:tag name="MH_ORDER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346"/>
  <p:tag name="MH_LIBRARY" val="GRAPHIC"/>
  <p:tag name="MH_TYPE" val="SubTitle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346"/>
  <p:tag name="MH_LIBRARY" val="GRAPHIC"/>
  <p:tag name="MH_TYPE" val="Other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2951"/>
  <p:tag name="MH_LIBRARY" val="GRAPHIC"/>
  <p:tag name="MH_TYPE" val="Text"/>
  <p:tag name="MH_ORDER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1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1195253"/>
  <p:tag name="MH_LIBRARY" val="GRAPHIC"/>
  <p:tag name="MH_TYPE" val="Other"/>
  <p:tag name="MH_ORDER" val="12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4CBC5"/>
      </a:accent1>
      <a:accent2>
        <a:srgbClr val="1B6AA3"/>
      </a:accent2>
      <a:accent3>
        <a:srgbClr val="F47264"/>
      </a:accent3>
      <a:accent4>
        <a:srgbClr val="F8D35C"/>
      </a:accent4>
      <a:accent5>
        <a:srgbClr val="6DAA2D"/>
      </a:accent5>
      <a:accent6>
        <a:srgbClr val="B091E7"/>
      </a:accent6>
      <a:hlink>
        <a:srgbClr val="84CBC5"/>
      </a:hlink>
      <a:folHlink>
        <a:srgbClr val="BFBFBF"/>
      </a:folHlink>
    </a:clrScheme>
    <a:fontScheme name="自定义 4">
      <a:majorFont>
        <a:latin typeface="Arial"/>
        <a:ea typeface="方正少儿简体"/>
        <a:cs typeface=""/>
      </a:majorFont>
      <a:minorFont>
        <a:latin typeface="Arial Unicode MS"/>
        <a:ea typeface="思源黑体 CN Bold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84CBC5"/>
    </a:accent1>
    <a:accent2>
      <a:srgbClr val="1B6AA3"/>
    </a:accent2>
    <a:accent3>
      <a:srgbClr val="F47264"/>
    </a:accent3>
    <a:accent4>
      <a:srgbClr val="F8D35C"/>
    </a:accent4>
    <a:accent5>
      <a:srgbClr val="6DAA2D"/>
    </a:accent5>
    <a:accent6>
      <a:srgbClr val="B091E7"/>
    </a:accent6>
    <a:hlink>
      <a:srgbClr val="84CBC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283</TotalTime>
  <Words>1266</Words>
  <Application>Microsoft Office PowerPoint</Application>
  <PresentationFormat>全屏显示(16:9)</PresentationFormat>
  <Paragraphs>253</Paragraphs>
  <Slides>26</Slides>
  <Notes>26</Notes>
  <HiddenSlides>0</HiddenSlides>
  <MMClips>2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0" baseType="lpstr">
      <vt:lpstr>Adobe Gothic Std B</vt:lpstr>
      <vt:lpstr>Aharoni</vt:lpstr>
      <vt:lpstr>Arial Unicode MS</vt:lpstr>
      <vt:lpstr>DFGothic-EB</vt:lpstr>
      <vt:lpstr>MS Gothic</vt:lpstr>
      <vt:lpstr>Stencil Std</vt:lpstr>
      <vt:lpstr>等线</vt:lpstr>
      <vt:lpstr>方正少儿简体</vt:lpstr>
      <vt:lpstr>思源黑体 CN Bold</vt:lpstr>
      <vt:lpstr>思源黑体 CN Heavy</vt:lpstr>
      <vt:lpstr>思源宋体 CN Light</vt:lpstr>
      <vt:lpstr>宋体</vt:lpstr>
      <vt:lpstr>微软雅黑</vt:lpstr>
      <vt:lpstr>幼圆</vt:lpstr>
      <vt:lpstr>站酷快乐体2016修订版</vt:lpstr>
      <vt:lpstr>Arial</vt:lpstr>
      <vt:lpstr>Arial Black</vt:lpstr>
      <vt:lpstr>Bell MT</vt:lpstr>
      <vt:lpstr>Britannic Bold</vt:lpstr>
      <vt:lpstr>Calibri</vt:lpstr>
      <vt:lpstr>Forte</vt:lpstr>
      <vt:lpstr>Impact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2017-06-21T09:31:41Z</dcterms:created>
  <dcterms:modified xsi:type="dcterms:W3CDTF">2019-04-16T05:44:56Z</dcterms:modified>
</cp:coreProperties>
</file>