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78" r:id="rId3"/>
    <p:sldMasterId id="2147483673" r:id="rId4"/>
  </p:sldMasterIdLst>
  <p:sldIdLst>
    <p:sldId id="270" r:id="rId5"/>
    <p:sldId id="276" r:id="rId6"/>
    <p:sldId id="27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3"/>
    <p:restoredTop sz="94615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858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06080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926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2583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6265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802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1249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83609" y="2716608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>
              <a:cs typeface="+mn-ea"/>
              <a:sym typeface="+mn-lt"/>
            </a:endParaRPr>
          </a:p>
        </p:txBody>
      </p:sp>
      <p:sp>
        <p:nvSpPr>
          <p:cNvPr id="6" name="任意形状 5"/>
          <p:cNvSpPr/>
          <p:nvPr/>
        </p:nvSpPr>
        <p:spPr>
          <a:xfrm rot="18900000">
            <a:off x="6644100" y="2487854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884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6793546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B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8" name="任意形状 7"/>
          <p:cNvSpPr/>
          <p:nvPr/>
        </p:nvSpPr>
        <p:spPr>
          <a:xfrm rot="2700000">
            <a:off x="6644101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5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6793546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C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0" name="任意形状 9"/>
          <p:cNvSpPr/>
          <p:nvPr/>
        </p:nvSpPr>
        <p:spPr>
          <a:xfrm rot="8100000">
            <a:off x="5246237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4" rIns="90497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973672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D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 rot="2700000">
            <a:off x="5246238" y="2487854"/>
            <a:ext cx="301661" cy="484426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301660" y="387540"/>
                </a:moveTo>
                <a:lnTo>
                  <a:pt x="150830" y="387540"/>
                </a:lnTo>
                <a:lnTo>
                  <a:pt x="150830" y="484425"/>
                </a:lnTo>
                <a:lnTo>
                  <a:pt x="0" y="242212"/>
                </a:lnTo>
                <a:lnTo>
                  <a:pt x="150830" y="0"/>
                </a:lnTo>
                <a:lnTo>
                  <a:pt x="150830" y="96885"/>
                </a:lnTo>
                <a:lnTo>
                  <a:pt x="301660" y="96885"/>
                </a:lnTo>
                <a:lnTo>
                  <a:pt x="301660" y="38754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498" tIns="96886" rIns="1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3" name="任意形状 12"/>
          <p:cNvSpPr/>
          <p:nvPr/>
        </p:nvSpPr>
        <p:spPr>
          <a:xfrm>
            <a:off x="3973672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A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grpSp>
        <p:nvGrpSpPr>
          <p:cNvPr id="60" name="组合 44"/>
          <p:cNvGrpSpPr/>
          <p:nvPr/>
        </p:nvGrpSpPr>
        <p:grpSpPr>
          <a:xfrm>
            <a:off x="5841302" y="3071220"/>
            <a:ext cx="509394" cy="682006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"/>
          <p:cNvSpPr>
            <a:spLocks noChangeArrowheads="1"/>
          </p:cNvSpPr>
          <p:nvPr/>
        </p:nvSpPr>
        <p:spPr bwMode="auto">
          <a:xfrm>
            <a:off x="8470197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8494867" y="1306671"/>
            <a:ext cx="2468946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"/>
          <p:cNvSpPr>
            <a:spLocks noChangeArrowheads="1"/>
          </p:cNvSpPr>
          <p:nvPr/>
        </p:nvSpPr>
        <p:spPr bwMode="auto">
          <a:xfrm>
            <a:off x="8470197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494867" y="4260626"/>
            <a:ext cx="2468946" cy="46166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726945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344106" y="1306671"/>
            <a:ext cx="2468946" cy="461665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726945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344106" y="4260626"/>
            <a:ext cx="2468946" cy="46166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44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83609" y="2716608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>
              <a:cs typeface="+mn-ea"/>
              <a:sym typeface="+mn-lt"/>
            </a:endParaRPr>
          </a:p>
        </p:txBody>
      </p:sp>
      <p:sp>
        <p:nvSpPr>
          <p:cNvPr id="6" name="任意形状 5"/>
          <p:cNvSpPr/>
          <p:nvPr/>
        </p:nvSpPr>
        <p:spPr>
          <a:xfrm rot="18900000">
            <a:off x="6644100" y="2487854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884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6793546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B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8" name="任意形状 7"/>
          <p:cNvSpPr/>
          <p:nvPr/>
        </p:nvSpPr>
        <p:spPr>
          <a:xfrm rot="2700000">
            <a:off x="6644101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5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6793546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C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0" name="任意形状 9"/>
          <p:cNvSpPr/>
          <p:nvPr/>
        </p:nvSpPr>
        <p:spPr>
          <a:xfrm rot="8100000">
            <a:off x="5246237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4" rIns="90497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973672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D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 rot="2700000">
            <a:off x="5246238" y="2487854"/>
            <a:ext cx="301661" cy="484426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301660" y="387540"/>
                </a:moveTo>
                <a:lnTo>
                  <a:pt x="150830" y="387540"/>
                </a:lnTo>
                <a:lnTo>
                  <a:pt x="150830" y="484425"/>
                </a:lnTo>
                <a:lnTo>
                  <a:pt x="0" y="242212"/>
                </a:lnTo>
                <a:lnTo>
                  <a:pt x="150830" y="0"/>
                </a:lnTo>
                <a:lnTo>
                  <a:pt x="150830" y="96885"/>
                </a:lnTo>
                <a:lnTo>
                  <a:pt x="301660" y="96885"/>
                </a:lnTo>
                <a:lnTo>
                  <a:pt x="301660" y="38754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498" tIns="96886" rIns="1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3" name="任意形状 12"/>
          <p:cNvSpPr/>
          <p:nvPr/>
        </p:nvSpPr>
        <p:spPr>
          <a:xfrm>
            <a:off x="3973672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A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grpSp>
        <p:nvGrpSpPr>
          <p:cNvPr id="60" name="组合 44"/>
          <p:cNvGrpSpPr/>
          <p:nvPr/>
        </p:nvGrpSpPr>
        <p:grpSpPr>
          <a:xfrm>
            <a:off x="5841302" y="3071220"/>
            <a:ext cx="509394" cy="682006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"/>
          <p:cNvSpPr>
            <a:spLocks noChangeArrowheads="1"/>
          </p:cNvSpPr>
          <p:nvPr/>
        </p:nvSpPr>
        <p:spPr bwMode="auto">
          <a:xfrm>
            <a:off x="8470197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8494867" y="1306671"/>
            <a:ext cx="2468946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"/>
          <p:cNvSpPr>
            <a:spLocks noChangeArrowheads="1"/>
          </p:cNvSpPr>
          <p:nvPr/>
        </p:nvSpPr>
        <p:spPr bwMode="auto">
          <a:xfrm>
            <a:off x="8470197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494867" y="4260626"/>
            <a:ext cx="2468946" cy="46166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726945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344106" y="1306671"/>
            <a:ext cx="2468946" cy="461665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726945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344106" y="4260626"/>
            <a:ext cx="2468946" cy="46166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63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83609" y="2716608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>
              <a:cs typeface="+mn-ea"/>
              <a:sym typeface="+mn-lt"/>
            </a:endParaRPr>
          </a:p>
        </p:txBody>
      </p:sp>
      <p:sp>
        <p:nvSpPr>
          <p:cNvPr id="6" name="任意形状 5"/>
          <p:cNvSpPr/>
          <p:nvPr/>
        </p:nvSpPr>
        <p:spPr>
          <a:xfrm rot="18900000">
            <a:off x="6644100" y="2487854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884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6793546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B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8" name="任意形状 7"/>
          <p:cNvSpPr/>
          <p:nvPr/>
        </p:nvSpPr>
        <p:spPr>
          <a:xfrm rot="2700000">
            <a:off x="6644101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5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6793546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C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0" name="任意形状 9"/>
          <p:cNvSpPr/>
          <p:nvPr/>
        </p:nvSpPr>
        <p:spPr>
          <a:xfrm rot="8100000">
            <a:off x="5246237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4" rIns="90497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973672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D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 rot="2700000">
            <a:off x="5246238" y="2487854"/>
            <a:ext cx="301661" cy="484426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301660" y="387540"/>
                </a:moveTo>
                <a:lnTo>
                  <a:pt x="150830" y="387540"/>
                </a:lnTo>
                <a:lnTo>
                  <a:pt x="150830" y="484425"/>
                </a:lnTo>
                <a:lnTo>
                  <a:pt x="0" y="242212"/>
                </a:lnTo>
                <a:lnTo>
                  <a:pt x="150830" y="0"/>
                </a:lnTo>
                <a:lnTo>
                  <a:pt x="150830" y="96885"/>
                </a:lnTo>
                <a:lnTo>
                  <a:pt x="301660" y="96885"/>
                </a:lnTo>
                <a:lnTo>
                  <a:pt x="301660" y="38754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498" tIns="96886" rIns="1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3" name="任意形状 12"/>
          <p:cNvSpPr/>
          <p:nvPr/>
        </p:nvSpPr>
        <p:spPr>
          <a:xfrm>
            <a:off x="3973672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A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grpSp>
        <p:nvGrpSpPr>
          <p:cNvPr id="60" name="组合 44"/>
          <p:cNvGrpSpPr/>
          <p:nvPr/>
        </p:nvGrpSpPr>
        <p:grpSpPr>
          <a:xfrm>
            <a:off x="5841302" y="3071220"/>
            <a:ext cx="509394" cy="682006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"/>
          <p:cNvSpPr>
            <a:spLocks noChangeArrowheads="1"/>
          </p:cNvSpPr>
          <p:nvPr/>
        </p:nvSpPr>
        <p:spPr bwMode="auto">
          <a:xfrm>
            <a:off x="8470197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8494867" y="1306671"/>
            <a:ext cx="2468946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"/>
          <p:cNvSpPr>
            <a:spLocks noChangeArrowheads="1"/>
          </p:cNvSpPr>
          <p:nvPr/>
        </p:nvSpPr>
        <p:spPr bwMode="auto">
          <a:xfrm>
            <a:off x="8470197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494867" y="4260626"/>
            <a:ext cx="2468946" cy="46166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726945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344106" y="1306671"/>
            <a:ext cx="2468946" cy="461665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726945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344106" y="4260626"/>
            <a:ext cx="2468946" cy="46166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25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1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973BF"/>
      </a:accent1>
      <a:accent2>
        <a:srgbClr val="2EA2CF"/>
      </a:accent2>
      <a:accent3>
        <a:srgbClr val="30CED4"/>
      </a:accent3>
      <a:accent4>
        <a:srgbClr val="41CAA0"/>
      </a:accent4>
      <a:accent5>
        <a:srgbClr val="9BCD72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1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973BF"/>
      </a:accent1>
      <a:accent2>
        <a:srgbClr val="2EA2CF"/>
      </a:accent2>
      <a:accent3>
        <a:srgbClr val="30CED4"/>
      </a:accent3>
      <a:accent4>
        <a:srgbClr val="41CAA0"/>
      </a:accent4>
      <a:accent5>
        <a:srgbClr val="9BCD72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432</Words>
  <Application>Microsoft Office PowerPoint</Application>
  <PresentationFormat>自定义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23</cp:revision>
  <dcterms:created xsi:type="dcterms:W3CDTF">2015-07-29T10:05:36Z</dcterms:created>
  <dcterms:modified xsi:type="dcterms:W3CDTF">2016-03-15T18:52:37Z</dcterms:modified>
</cp:coreProperties>
</file>